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slides/slide11.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Masters/slideMaster4.xml" ContentType="application/vnd.openxmlformats-officedocument.presentationml.slideMaster+xml"/>
  <Override PartName="/ppt/notesSlides/notesSlide4.xml" ContentType="application/vnd.openxmlformats-officedocument.presentationml.notesSlide+xml"/>
  <Override PartName="/ppt/slideMasters/slideMaster5.xml" ContentType="application/vnd.openxmlformats-officedocument.presentationml.slideMaster+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6.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ppt/tags/tag2.xml" ContentType="application/vnd.openxmlformats-officedocument.presentationml.tags+xml"/>
  <Override PartName="/docProps/custom.xml" ContentType="application/vnd.openxmlformats-officedocument.custom-properties+xml"/>
  <Override PartName="/ppt/tags/tag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76" r:id="rId2"/>
    <p:sldMasterId id="2147483672" r:id="rId3"/>
    <p:sldMasterId id="2147483681" r:id="rId4"/>
    <p:sldMasterId id="2147483693" r:id="rId5"/>
  </p:sldMasterIdLst>
  <p:notesMasterIdLst>
    <p:notesMasterId r:id="rId17"/>
  </p:notesMasterIdLst>
  <p:sldIdLst>
    <p:sldId id="268" r:id="rId6"/>
    <p:sldId id="278" r:id="rId7"/>
    <p:sldId id="279" r:id="rId8"/>
    <p:sldId id="280" r:id="rId9"/>
    <p:sldId id="281" r:id="rId10"/>
    <p:sldId id="282" r:id="rId11"/>
    <p:sldId id="283" r:id="rId12"/>
    <p:sldId id="284" r:id="rId13"/>
    <p:sldId id="285" r:id="rId14"/>
    <p:sldId id="286" r:id="rId15"/>
    <p:sldId id="273" r:id="rId16"/>
  </p:sldIdLst>
  <p:sldSz cx="12195175" cy="6859588"/>
  <p:notesSz cx="6858000" cy="9144000"/>
  <p:defaultTex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6">
          <p15:clr>
            <a:srgbClr val="A4A3A4"/>
          </p15:clr>
        </p15:guide>
        <p15:guide id="2" orient="horz" pos="104">
          <p15:clr>
            <a:srgbClr val="A4A3A4"/>
          </p15:clr>
        </p15:guide>
        <p15:guide id="3" orient="horz" pos="3976">
          <p15:clr>
            <a:srgbClr val="A4A3A4"/>
          </p15:clr>
        </p15:guide>
        <p15:guide id="4" orient="horz" pos="952">
          <p15:clr>
            <a:srgbClr val="A4A3A4"/>
          </p15:clr>
        </p15:guide>
        <p15:guide id="5" pos="367">
          <p15:clr>
            <a:srgbClr val="A4A3A4"/>
          </p15:clr>
        </p15:guide>
        <p15:guide id="6" pos="7335">
          <p15:clr>
            <a:srgbClr val="A4A3A4"/>
          </p15:clr>
        </p15:guide>
        <p15:guide id="7" orient="horz" pos="9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757"/>
    <a:srgbClr val="3E3E3E"/>
    <a:srgbClr val="535353"/>
    <a:srgbClr val="A6A6A6"/>
    <a:srgbClr val="595959"/>
    <a:srgbClr val="4E6C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64" autoAdjust="0"/>
    <p:restoredTop sz="94718" autoAdjust="0"/>
  </p:normalViewPr>
  <p:slideViewPr>
    <p:cSldViewPr snapToObjects="1">
      <p:cViewPr varScale="1">
        <p:scale>
          <a:sx n="66" d="100"/>
          <a:sy n="66" d="100"/>
        </p:scale>
        <p:origin x="718" y="24"/>
      </p:cViewPr>
      <p:guideLst>
        <p:guide orient="horz" pos="776"/>
        <p:guide orient="horz" pos="104"/>
        <p:guide orient="horz" pos="3976"/>
        <p:guide orient="horz" pos="952"/>
        <p:guide pos="367"/>
        <p:guide pos="7335"/>
        <p:guide orient="horz" pos="9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9AAD3-0837-4592-819B-8C1E33EA6AC8}" type="doc">
      <dgm:prSet loTypeId="urn:microsoft.com/office/officeart/2005/8/layout/radial6" loCatId="cycle" qsTypeId="urn:microsoft.com/office/officeart/2005/8/quickstyle/simple1" qsCatId="simple" csTypeId="urn:microsoft.com/office/officeart/2005/8/colors/accent0_2" csCatId="mainScheme" phldr="1"/>
      <dgm:spPr/>
      <dgm:t>
        <a:bodyPr/>
        <a:lstStyle/>
        <a:p>
          <a:endParaRPr lang="en-US"/>
        </a:p>
      </dgm:t>
    </dgm:pt>
    <dgm:pt modelId="{31092861-4343-43FF-8B84-FD3CAA88122A}">
      <dgm:prSet phldrT="[Text]" phldr="1"/>
      <dgm:spPr>
        <a:ln>
          <a:noFill/>
        </a:ln>
      </dgm:spPr>
      <dgm:t>
        <a:bodyPr/>
        <a:lstStyle/>
        <a:p>
          <a:endParaRPr lang="en-US" dirty="0"/>
        </a:p>
      </dgm:t>
    </dgm:pt>
    <dgm:pt modelId="{6694FAE6-AE21-451B-9D6A-0F036D124DA0}" type="parTrans" cxnId="{F8D8A3EF-F0F2-4E25-BA55-5046504DB3DB}">
      <dgm:prSet/>
      <dgm:spPr/>
      <dgm:t>
        <a:bodyPr/>
        <a:lstStyle/>
        <a:p>
          <a:endParaRPr lang="en-US"/>
        </a:p>
      </dgm:t>
    </dgm:pt>
    <dgm:pt modelId="{8403949B-0A6C-4943-A928-D5A415B4B22E}" type="sibTrans" cxnId="{F8D8A3EF-F0F2-4E25-BA55-5046504DB3DB}">
      <dgm:prSet/>
      <dgm:spPr/>
      <dgm:t>
        <a:bodyPr/>
        <a:lstStyle/>
        <a:p>
          <a:endParaRPr lang="en-US"/>
        </a:p>
      </dgm:t>
    </dgm:pt>
    <dgm:pt modelId="{4F75F5EA-111C-4B5C-A4EA-4DEA302A5335}">
      <dgm:prSet phldrT="[Text]" phldr="1"/>
      <dgm:spPr>
        <a:ln>
          <a:noFill/>
        </a:ln>
      </dgm:spPr>
      <dgm:t>
        <a:bodyPr/>
        <a:lstStyle/>
        <a:p>
          <a:endParaRPr lang="en-US" dirty="0"/>
        </a:p>
      </dgm:t>
    </dgm:pt>
    <dgm:pt modelId="{E33C5DF6-8E29-4167-9538-0014EC36E101}" type="parTrans" cxnId="{7510E01E-3B84-4F90-8556-9091112A970A}">
      <dgm:prSet/>
      <dgm:spPr/>
      <dgm:t>
        <a:bodyPr/>
        <a:lstStyle/>
        <a:p>
          <a:endParaRPr lang="en-US"/>
        </a:p>
      </dgm:t>
    </dgm:pt>
    <dgm:pt modelId="{0F1AC909-F39E-426F-86C1-083CCAB092D2}" type="sibTrans" cxnId="{7510E01E-3B84-4F90-8556-9091112A970A}">
      <dgm:prSet/>
      <dgm:spPr/>
      <dgm:t>
        <a:bodyPr/>
        <a:lstStyle/>
        <a:p>
          <a:endParaRPr lang="en-US"/>
        </a:p>
      </dgm:t>
    </dgm:pt>
    <dgm:pt modelId="{8805A894-99BE-4872-A7A9-AB9BFFC64E6D}">
      <dgm:prSet phldrT="[Text]" phldr="1"/>
      <dgm:spPr>
        <a:ln>
          <a:noFill/>
        </a:ln>
      </dgm:spPr>
      <dgm:t>
        <a:bodyPr/>
        <a:lstStyle/>
        <a:p>
          <a:endParaRPr lang="en-US" dirty="0"/>
        </a:p>
      </dgm:t>
    </dgm:pt>
    <dgm:pt modelId="{41037273-EE99-45FF-8694-3FA724CFE7D7}" type="parTrans" cxnId="{0208D3C5-558B-41DB-A8A1-468430A2EA79}">
      <dgm:prSet/>
      <dgm:spPr/>
      <dgm:t>
        <a:bodyPr/>
        <a:lstStyle/>
        <a:p>
          <a:endParaRPr lang="en-US"/>
        </a:p>
      </dgm:t>
    </dgm:pt>
    <dgm:pt modelId="{76F5F2B6-1289-47C9-A051-D2C192B74575}" type="sibTrans" cxnId="{0208D3C5-558B-41DB-A8A1-468430A2EA79}">
      <dgm:prSet/>
      <dgm:spPr/>
      <dgm:t>
        <a:bodyPr/>
        <a:lstStyle/>
        <a:p>
          <a:endParaRPr lang="en-US"/>
        </a:p>
      </dgm:t>
    </dgm:pt>
    <dgm:pt modelId="{A0719328-319A-4606-80DC-8C1E15E26FE5}">
      <dgm:prSet phldrT="[Text]" phldr="1"/>
      <dgm:spPr>
        <a:ln>
          <a:noFill/>
        </a:ln>
      </dgm:spPr>
      <dgm:t>
        <a:bodyPr/>
        <a:lstStyle/>
        <a:p>
          <a:endParaRPr lang="en-US" dirty="0"/>
        </a:p>
      </dgm:t>
    </dgm:pt>
    <dgm:pt modelId="{7280156D-E09A-4AB2-83E5-AB10CDFDFF71}" type="parTrans" cxnId="{76DA08F9-0410-49A5-873B-DFB07A777CEB}">
      <dgm:prSet/>
      <dgm:spPr/>
      <dgm:t>
        <a:bodyPr/>
        <a:lstStyle/>
        <a:p>
          <a:endParaRPr lang="en-US"/>
        </a:p>
      </dgm:t>
    </dgm:pt>
    <dgm:pt modelId="{61008D88-DE50-4F3D-B283-99A5CEC96595}" type="sibTrans" cxnId="{76DA08F9-0410-49A5-873B-DFB07A777CEB}">
      <dgm:prSet/>
      <dgm:spPr/>
      <dgm:t>
        <a:bodyPr/>
        <a:lstStyle/>
        <a:p>
          <a:endParaRPr lang="en-US"/>
        </a:p>
      </dgm:t>
    </dgm:pt>
    <dgm:pt modelId="{01AA6197-8F0F-423C-8015-6087514DD0B4}">
      <dgm:prSet phldrT="[Text]"/>
      <dgm:spPr>
        <a:ln>
          <a:noFill/>
        </a:ln>
      </dgm:spPr>
      <dgm:t>
        <a:bodyPr/>
        <a:lstStyle/>
        <a:p>
          <a:endParaRPr lang="en-US" dirty="0"/>
        </a:p>
      </dgm:t>
    </dgm:pt>
    <dgm:pt modelId="{A34B02B5-1C18-433F-B20E-3E0549472EFF}" type="parTrans" cxnId="{8E2B42BF-8FB4-47CA-84CC-59BF812A30B2}">
      <dgm:prSet/>
      <dgm:spPr/>
      <dgm:t>
        <a:bodyPr/>
        <a:lstStyle/>
        <a:p>
          <a:endParaRPr lang="en-US"/>
        </a:p>
      </dgm:t>
    </dgm:pt>
    <dgm:pt modelId="{A0C3ABDC-BC37-4432-9616-90F400DB72B5}" type="sibTrans" cxnId="{8E2B42BF-8FB4-47CA-84CC-59BF812A30B2}">
      <dgm:prSet/>
      <dgm:spPr/>
      <dgm:t>
        <a:bodyPr/>
        <a:lstStyle/>
        <a:p>
          <a:endParaRPr lang="en-US"/>
        </a:p>
      </dgm:t>
    </dgm:pt>
    <dgm:pt modelId="{76A68D5D-21B0-4821-BFEF-258E52486093}">
      <dgm:prSet phldrT="[Text]" phldr="1"/>
      <dgm:spPr>
        <a:ln>
          <a:noFill/>
        </a:ln>
      </dgm:spPr>
      <dgm:t>
        <a:bodyPr/>
        <a:lstStyle/>
        <a:p>
          <a:endParaRPr lang="en-US" dirty="0"/>
        </a:p>
      </dgm:t>
    </dgm:pt>
    <dgm:pt modelId="{D440A4F2-52BB-4A56-977C-DB42D4AC047A}" type="sibTrans" cxnId="{FAC41B1B-26AB-4EFD-8A6A-A4DEAD857630}">
      <dgm:prSet/>
      <dgm:spPr/>
      <dgm:t>
        <a:bodyPr/>
        <a:lstStyle/>
        <a:p>
          <a:endParaRPr lang="en-US"/>
        </a:p>
      </dgm:t>
    </dgm:pt>
    <dgm:pt modelId="{1B1E2551-7A2A-40D3-A881-B8ED665DD454}" type="parTrans" cxnId="{FAC41B1B-26AB-4EFD-8A6A-A4DEAD857630}">
      <dgm:prSet/>
      <dgm:spPr/>
      <dgm:t>
        <a:bodyPr/>
        <a:lstStyle/>
        <a:p>
          <a:endParaRPr lang="en-US"/>
        </a:p>
      </dgm:t>
    </dgm:pt>
    <dgm:pt modelId="{B7021703-9DC9-4A83-B500-C4EC9639772F}" type="pres">
      <dgm:prSet presAssocID="{A739AAD3-0837-4592-819B-8C1E33EA6AC8}" presName="Name0" presStyleCnt="0">
        <dgm:presLayoutVars>
          <dgm:chMax val="1"/>
          <dgm:dir/>
          <dgm:animLvl val="ctr"/>
          <dgm:resizeHandles val="exact"/>
        </dgm:presLayoutVars>
      </dgm:prSet>
      <dgm:spPr/>
      <dgm:t>
        <a:bodyPr/>
        <a:lstStyle/>
        <a:p>
          <a:endParaRPr lang="en-US"/>
        </a:p>
      </dgm:t>
    </dgm:pt>
    <dgm:pt modelId="{75303924-FD9D-4BAB-B858-8FCAD7F78573}" type="pres">
      <dgm:prSet presAssocID="{76A68D5D-21B0-4821-BFEF-258E52486093}" presName="centerShape" presStyleLbl="node0" presStyleIdx="0" presStyleCnt="1"/>
      <dgm:spPr/>
      <dgm:t>
        <a:bodyPr/>
        <a:lstStyle/>
        <a:p>
          <a:endParaRPr lang="en-US"/>
        </a:p>
      </dgm:t>
    </dgm:pt>
    <dgm:pt modelId="{4442D508-8A49-4E87-A139-1DDA37AFE542}" type="pres">
      <dgm:prSet presAssocID="{31092861-4343-43FF-8B84-FD3CAA88122A}" presName="node" presStyleLbl="node1" presStyleIdx="0" presStyleCnt="5">
        <dgm:presLayoutVars>
          <dgm:bulletEnabled val="1"/>
        </dgm:presLayoutVars>
      </dgm:prSet>
      <dgm:spPr/>
      <dgm:t>
        <a:bodyPr/>
        <a:lstStyle/>
        <a:p>
          <a:endParaRPr lang="en-US"/>
        </a:p>
      </dgm:t>
    </dgm:pt>
    <dgm:pt modelId="{1A004F5C-74F2-4D5D-9037-6393CF08585C}" type="pres">
      <dgm:prSet presAssocID="{31092861-4343-43FF-8B84-FD3CAA88122A}" presName="dummy" presStyleCnt="0"/>
      <dgm:spPr/>
    </dgm:pt>
    <dgm:pt modelId="{326E8663-0687-4343-8BFB-FF6E24467E22}" type="pres">
      <dgm:prSet presAssocID="{8403949B-0A6C-4943-A928-D5A415B4B22E}" presName="sibTrans" presStyleLbl="sibTrans2D1" presStyleIdx="0" presStyleCnt="5"/>
      <dgm:spPr/>
      <dgm:t>
        <a:bodyPr/>
        <a:lstStyle/>
        <a:p>
          <a:endParaRPr lang="en-US"/>
        </a:p>
      </dgm:t>
    </dgm:pt>
    <dgm:pt modelId="{782BF108-E24C-4AB2-AB8F-D55F7546866A}" type="pres">
      <dgm:prSet presAssocID="{4F75F5EA-111C-4B5C-A4EA-4DEA302A5335}" presName="node" presStyleLbl="node1" presStyleIdx="1" presStyleCnt="5">
        <dgm:presLayoutVars>
          <dgm:bulletEnabled val="1"/>
        </dgm:presLayoutVars>
      </dgm:prSet>
      <dgm:spPr/>
      <dgm:t>
        <a:bodyPr/>
        <a:lstStyle/>
        <a:p>
          <a:endParaRPr lang="en-US"/>
        </a:p>
      </dgm:t>
    </dgm:pt>
    <dgm:pt modelId="{1A2981AF-1A8B-4A3A-8FB0-D870D3695719}" type="pres">
      <dgm:prSet presAssocID="{4F75F5EA-111C-4B5C-A4EA-4DEA302A5335}" presName="dummy" presStyleCnt="0"/>
      <dgm:spPr/>
    </dgm:pt>
    <dgm:pt modelId="{8DED0800-CC8C-4A0F-BC14-6CA2CB6745F9}" type="pres">
      <dgm:prSet presAssocID="{0F1AC909-F39E-426F-86C1-083CCAB092D2}" presName="sibTrans" presStyleLbl="sibTrans2D1" presStyleIdx="1" presStyleCnt="5"/>
      <dgm:spPr/>
      <dgm:t>
        <a:bodyPr/>
        <a:lstStyle/>
        <a:p>
          <a:endParaRPr lang="en-US"/>
        </a:p>
      </dgm:t>
    </dgm:pt>
    <dgm:pt modelId="{48ABF76B-A95D-435A-B14E-E2044E17D1DC}" type="pres">
      <dgm:prSet presAssocID="{8805A894-99BE-4872-A7A9-AB9BFFC64E6D}" presName="node" presStyleLbl="node1" presStyleIdx="2" presStyleCnt="5">
        <dgm:presLayoutVars>
          <dgm:bulletEnabled val="1"/>
        </dgm:presLayoutVars>
      </dgm:prSet>
      <dgm:spPr/>
      <dgm:t>
        <a:bodyPr/>
        <a:lstStyle/>
        <a:p>
          <a:endParaRPr lang="en-US"/>
        </a:p>
      </dgm:t>
    </dgm:pt>
    <dgm:pt modelId="{ADF52E11-E2E4-463D-B5EB-898A35EC6E5C}" type="pres">
      <dgm:prSet presAssocID="{8805A894-99BE-4872-A7A9-AB9BFFC64E6D}" presName="dummy" presStyleCnt="0"/>
      <dgm:spPr/>
    </dgm:pt>
    <dgm:pt modelId="{0163F2D2-90F9-4D83-8DD5-4AEE491803C5}" type="pres">
      <dgm:prSet presAssocID="{76F5F2B6-1289-47C9-A051-D2C192B74575}" presName="sibTrans" presStyleLbl="sibTrans2D1" presStyleIdx="2" presStyleCnt="5" custLinFactNeighborX="-1582" custLinFactNeighborY="-3324"/>
      <dgm:spPr/>
      <dgm:t>
        <a:bodyPr/>
        <a:lstStyle/>
        <a:p>
          <a:endParaRPr lang="en-US"/>
        </a:p>
      </dgm:t>
    </dgm:pt>
    <dgm:pt modelId="{5705A88D-AE1F-4775-8821-3F1379D0C19F}" type="pres">
      <dgm:prSet presAssocID="{A0719328-319A-4606-80DC-8C1E15E26FE5}" presName="node" presStyleLbl="node1" presStyleIdx="3" presStyleCnt="5">
        <dgm:presLayoutVars>
          <dgm:bulletEnabled val="1"/>
        </dgm:presLayoutVars>
      </dgm:prSet>
      <dgm:spPr/>
      <dgm:t>
        <a:bodyPr/>
        <a:lstStyle/>
        <a:p>
          <a:endParaRPr lang="en-US"/>
        </a:p>
      </dgm:t>
    </dgm:pt>
    <dgm:pt modelId="{6B15D6EA-B692-43A2-B898-31790298C2EB}" type="pres">
      <dgm:prSet presAssocID="{A0719328-319A-4606-80DC-8C1E15E26FE5}" presName="dummy" presStyleCnt="0"/>
      <dgm:spPr/>
    </dgm:pt>
    <dgm:pt modelId="{584C645C-2605-43BF-A0C5-CB0F52966BE7}" type="pres">
      <dgm:prSet presAssocID="{61008D88-DE50-4F3D-B283-99A5CEC96595}" presName="sibTrans" presStyleLbl="sibTrans2D1" presStyleIdx="3" presStyleCnt="5"/>
      <dgm:spPr/>
      <dgm:t>
        <a:bodyPr/>
        <a:lstStyle/>
        <a:p>
          <a:endParaRPr lang="en-US"/>
        </a:p>
      </dgm:t>
    </dgm:pt>
    <dgm:pt modelId="{02EA8509-B55A-48CD-A502-413C7DBB7A29}" type="pres">
      <dgm:prSet presAssocID="{01AA6197-8F0F-423C-8015-6087514DD0B4}" presName="node" presStyleLbl="node1" presStyleIdx="4" presStyleCnt="5">
        <dgm:presLayoutVars>
          <dgm:bulletEnabled val="1"/>
        </dgm:presLayoutVars>
      </dgm:prSet>
      <dgm:spPr/>
      <dgm:t>
        <a:bodyPr/>
        <a:lstStyle/>
        <a:p>
          <a:endParaRPr lang="en-US"/>
        </a:p>
      </dgm:t>
    </dgm:pt>
    <dgm:pt modelId="{04BC861C-2AC8-41D0-8D5F-A9C649A5074F}" type="pres">
      <dgm:prSet presAssocID="{01AA6197-8F0F-423C-8015-6087514DD0B4}" presName="dummy" presStyleCnt="0"/>
      <dgm:spPr/>
    </dgm:pt>
    <dgm:pt modelId="{E411CF6C-462B-49E8-B9BF-4FD68CCF2DAB}" type="pres">
      <dgm:prSet presAssocID="{A0C3ABDC-BC37-4432-9616-90F400DB72B5}" presName="sibTrans" presStyleLbl="sibTrans2D1" presStyleIdx="4" presStyleCnt="5"/>
      <dgm:spPr/>
      <dgm:t>
        <a:bodyPr/>
        <a:lstStyle/>
        <a:p>
          <a:endParaRPr lang="en-US"/>
        </a:p>
      </dgm:t>
    </dgm:pt>
  </dgm:ptLst>
  <dgm:cxnLst>
    <dgm:cxn modelId="{33B70736-DC4F-4066-95C6-7B2B4D02CB69}" type="presOf" srcId="{4F75F5EA-111C-4B5C-A4EA-4DEA302A5335}" destId="{782BF108-E24C-4AB2-AB8F-D55F7546866A}" srcOrd="0" destOrd="0" presId="urn:microsoft.com/office/officeart/2005/8/layout/radial6"/>
    <dgm:cxn modelId="{FF4278A1-DEF8-42FF-8EA8-EC086794B782}" type="presOf" srcId="{8403949B-0A6C-4943-A928-D5A415B4B22E}" destId="{326E8663-0687-4343-8BFB-FF6E24467E22}" srcOrd="0" destOrd="0" presId="urn:microsoft.com/office/officeart/2005/8/layout/radial6"/>
    <dgm:cxn modelId="{D54D675B-A2F1-41E7-8544-643973D0C188}" type="presOf" srcId="{61008D88-DE50-4F3D-B283-99A5CEC96595}" destId="{584C645C-2605-43BF-A0C5-CB0F52966BE7}" srcOrd="0" destOrd="0" presId="urn:microsoft.com/office/officeart/2005/8/layout/radial6"/>
    <dgm:cxn modelId="{EFB56B0E-8F54-4806-9A3B-1D1FE52C6B97}" type="presOf" srcId="{0F1AC909-F39E-426F-86C1-083CCAB092D2}" destId="{8DED0800-CC8C-4A0F-BC14-6CA2CB6745F9}" srcOrd="0" destOrd="0" presId="urn:microsoft.com/office/officeart/2005/8/layout/radial6"/>
    <dgm:cxn modelId="{269BD04E-D0CA-4ADF-93BD-A74ED638FA13}" type="presOf" srcId="{31092861-4343-43FF-8B84-FD3CAA88122A}" destId="{4442D508-8A49-4E87-A139-1DDA37AFE542}" srcOrd="0" destOrd="0" presId="urn:microsoft.com/office/officeart/2005/8/layout/radial6"/>
    <dgm:cxn modelId="{76DA08F9-0410-49A5-873B-DFB07A777CEB}" srcId="{76A68D5D-21B0-4821-BFEF-258E52486093}" destId="{A0719328-319A-4606-80DC-8C1E15E26FE5}" srcOrd="3" destOrd="0" parTransId="{7280156D-E09A-4AB2-83E5-AB10CDFDFF71}" sibTransId="{61008D88-DE50-4F3D-B283-99A5CEC96595}"/>
    <dgm:cxn modelId="{36FBD1A7-6CEB-4A4F-9585-2163BB5A915F}" type="presOf" srcId="{8805A894-99BE-4872-A7A9-AB9BFFC64E6D}" destId="{48ABF76B-A95D-435A-B14E-E2044E17D1DC}" srcOrd="0" destOrd="0" presId="urn:microsoft.com/office/officeart/2005/8/layout/radial6"/>
    <dgm:cxn modelId="{C7FB0C71-6194-4870-A9BC-62B8AEEB18C9}" type="presOf" srcId="{76F5F2B6-1289-47C9-A051-D2C192B74575}" destId="{0163F2D2-90F9-4D83-8DD5-4AEE491803C5}" srcOrd="0" destOrd="0" presId="urn:microsoft.com/office/officeart/2005/8/layout/radial6"/>
    <dgm:cxn modelId="{0208D3C5-558B-41DB-A8A1-468430A2EA79}" srcId="{76A68D5D-21B0-4821-BFEF-258E52486093}" destId="{8805A894-99BE-4872-A7A9-AB9BFFC64E6D}" srcOrd="2" destOrd="0" parTransId="{41037273-EE99-45FF-8694-3FA724CFE7D7}" sibTransId="{76F5F2B6-1289-47C9-A051-D2C192B74575}"/>
    <dgm:cxn modelId="{2DE6586A-514B-4A9A-99EA-8C514197BDF6}" type="presOf" srcId="{A0719328-319A-4606-80DC-8C1E15E26FE5}" destId="{5705A88D-AE1F-4775-8821-3F1379D0C19F}" srcOrd="0" destOrd="0" presId="urn:microsoft.com/office/officeart/2005/8/layout/radial6"/>
    <dgm:cxn modelId="{163CE1C6-EEE6-46F5-90EE-EFFD64EE8C97}" type="presOf" srcId="{A0C3ABDC-BC37-4432-9616-90F400DB72B5}" destId="{E411CF6C-462B-49E8-B9BF-4FD68CCF2DAB}" srcOrd="0" destOrd="0" presId="urn:microsoft.com/office/officeart/2005/8/layout/radial6"/>
    <dgm:cxn modelId="{7510E01E-3B84-4F90-8556-9091112A970A}" srcId="{76A68D5D-21B0-4821-BFEF-258E52486093}" destId="{4F75F5EA-111C-4B5C-A4EA-4DEA302A5335}" srcOrd="1" destOrd="0" parTransId="{E33C5DF6-8E29-4167-9538-0014EC36E101}" sibTransId="{0F1AC909-F39E-426F-86C1-083CCAB092D2}"/>
    <dgm:cxn modelId="{7C660407-C267-44DD-BBA8-9FA2E5D33701}" type="presOf" srcId="{A739AAD3-0837-4592-819B-8C1E33EA6AC8}" destId="{B7021703-9DC9-4A83-B500-C4EC9639772F}" srcOrd="0" destOrd="0" presId="urn:microsoft.com/office/officeart/2005/8/layout/radial6"/>
    <dgm:cxn modelId="{F8D8A3EF-F0F2-4E25-BA55-5046504DB3DB}" srcId="{76A68D5D-21B0-4821-BFEF-258E52486093}" destId="{31092861-4343-43FF-8B84-FD3CAA88122A}" srcOrd="0" destOrd="0" parTransId="{6694FAE6-AE21-451B-9D6A-0F036D124DA0}" sibTransId="{8403949B-0A6C-4943-A928-D5A415B4B22E}"/>
    <dgm:cxn modelId="{954B5E1E-F4B6-4678-9A9A-2F6DBF2599DB}" type="presOf" srcId="{01AA6197-8F0F-423C-8015-6087514DD0B4}" destId="{02EA8509-B55A-48CD-A502-413C7DBB7A29}" srcOrd="0" destOrd="0" presId="urn:microsoft.com/office/officeart/2005/8/layout/radial6"/>
    <dgm:cxn modelId="{FAC41B1B-26AB-4EFD-8A6A-A4DEAD857630}" srcId="{A739AAD3-0837-4592-819B-8C1E33EA6AC8}" destId="{76A68D5D-21B0-4821-BFEF-258E52486093}" srcOrd="0" destOrd="0" parTransId="{1B1E2551-7A2A-40D3-A881-B8ED665DD454}" sibTransId="{D440A4F2-52BB-4A56-977C-DB42D4AC047A}"/>
    <dgm:cxn modelId="{8E2B42BF-8FB4-47CA-84CC-59BF812A30B2}" srcId="{76A68D5D-21B0-4821-BFEF-258E52486093}" destId="{01AA6197-8F0F-423C-8015-6087514DD0B4}" srcOrd="4" destOrd="0" parTransId="{A34B02B5-1C18-433F-B20E-3E0549472EFF}" sibTransId="{A0C3ABDC-BC37-4432-9616-90F400DB72B5}"/>
    <dgm:cxn modelId="{7D841E24-BAB1-4C59-A713-FCC2F49D9F1E}" type="presOf" srcId="{76A68D5D-21B0-4821-BFEF-258E52486093}" destId="{75303924-FD9D-4BAB-B858-8FCAD7F78573}" srcOrd="0" destOrd="0" presId="urn:microsoft.com/office/officeart/2005/8/layout/radial6"/>
    <dgm:cxn modelId="{C1A1CBDF-C141-4BC2-B6F3-88E6653B3979}" type="presParOf" srcId="{B7021703-9DC9-4A83-B500-C4EC9639772F}" destId="{75303924-FD9D-4BAB-B858-8FCAD7F78573}" srcOrd="0" destOrd="0" presId="urn:microsoft.com/office/officeart/2005/8/layout/radial6"/>
    <dgm:cxn modelId="{DE42B4DD-E31F-45EA-81FF-E217599B12CD}" type="presParOf" srcId="{B7021703-9DC9-4A83-B500-C4EC9639772F}" destId="{4442D508-8A49-4E87-A139-1DDA37AFE542}" srcOrd="1" destOrd="0" presId="urn:microsoft.com/office/officeart/2005/8/layout/radial6"/>
    <dgm:cxn modelId="{C2FB2797-7A9F-4E79-AB40-3231E8B0B309}" type="presParOf" srcId="{B7021703-9DC9-4A83-B500-C4EC9639772F}" destId="{1A004F5C-74F2-4D5D-9037-6393CF08585C}" srcOrd="2" destOrd="0" presId="urn:microsoft.com/office/officeart/2005/8/layout/radial6"/>
    <dgm:cxn modelId="{9F53C906-8508-454F-AEF3-EA2762EB5BC7}" type="presParOf" srcId="{B7021703-9DC9-4A83-B500-C4EC9639772F}" destId="{326E8663-0687-4343-8BFB-FF6E24467E22}" srcOrd="3" destOrd="0" presId="urn:microsoft.com/office/officeart/2005/8/layout/radial6"/>
    <dgm:cxn modelId="{D1F9CD59-46CD-4E62-8749-6E679FD1AD42}" type="presParOf" srcId="{B7021703-9DC9-4A83-B500-C4EC9639772F}" destId="{782BF108-E24C-4AB2-AB8F-D55F7546866A}" srcOrd="4" destOrd="0" presId="urn:microsoft.com/office/officeart/2005/8/layout/radial6"/>
    <dgm:cxn modelId="{4EC35196-82BB-4821-AB92-FBD87EC27B25}" type="presParOf" srcId="{B7021703-9DC9-4A83-B500-C4EC9639772F}" destId="{1A2981AF-1A8B-4A3A-8FB0-D870D3695719}" srcOrd="5" destOrd="0" presId="urn:microsoft.com/office/officeart/2005/8/layout/radial6"/>
    <dgm:cxn modelId="{04A68AA8-7AEA-46C9-B672-99842C11FE30}" type="presParOf" srcId="{B7021703-9DC9-4A83-B500-C4EC9639772F}" destId="{8DED0800-CC8C-4A0F-BC14-6CA2CB6745F9}" srcOrd="6" destOrd="0" presId="urn:microsoft.com/office/officeart/2005/8/layout/radial6"/>
    <dgm:cxn modelId="{206E7E96-9D1C-457C-831A-30A007ED0CA1}" type="presParOf" srcId="{B7021703-9DC9-4A83-B500-C4EC9639772F}" destId="{48ABF76B-A95D-435A-B14E-E2044E17D1DC}" srcOrd="7" destOrd="0" presId="urn:microsoft.com/office/officeart/2005/8/layout/radial6"/>
    <dgm:cxn modelId="{C841712F-9108-4087-A5E5-575687111539}" type="presParOf" srcId="{B7021703-9DC9-4A83-B500-C4EC9639772F}" destId="{ADF52E11-E2E4-463D-B5EB-898A35EC6E5C}" srcOrd="8" destOrd="0" presId="urn:microsoft.com/office/officeart/2005/8/layout/radial6"/>
    <dgm:cxn modelId="{C0A2B3F4-3C50-4692-8B0D-167141E05547}" type="presParOf" srcId="{B7021703-9DC9-4A83-B500-C4EC9639772F}" destId="{0163F2D2-90F9-4D83-8DD5-4AEE491803C5}" srcOrd="9" destOrd="0" presId="urn:microsoft.com/office/officeart/2005/8/layout/radial6"/>
    <dgm:cxn modelId="{9744DD49-4BCA-4AAE-B142-34245C4FBDD9}" type="presParOf" srcId="{B7021703-9DC9-4A83-B500-C4EC9639772F}" destId="{5705A88D-AE1F-4775-8821-3F1379D0C19F}" srcOrd="10" destOrd="0" presId="urn:microsoft.com/office/officeart/2005/8/layout/radial6"/>
    <dgm:cxn modelId="{B257BBA7-0DBB-4610-8BC3-40E3D5FCE53F}" type="presParOf" srcId="{B7021703-9DC9-4A83-B500-C4EC9639772F}" destId="{6B15D6EA-B692-43A2-B898-31790298C2EB}" srcOrd="11" destOrd="0" presId="urn:microsoft.com/office/officeart/2005/8/layout/radial6"/>
    <dgm:cxn modelId="{CC9523C6-CA3A-42EB-934F-B07EB534C2F6}" type="presParOf" srcId="{B7021703-9DC9-4A83-B500-C4EC9639772F}" destId="{584C645C-2605-43BF-A0C5-CB0F52966BE7}" srcOrd="12" destOrd="0" presId="urn:microsoft.com/office/officeart/2005/8/layout/radial6"/>
    <dgm:cxn modelId="{E3A93630-4930-46E5-A807-6570B72CE166}" type="presParOf" srcId="{B7021703-9DC9-4A83-B500-C4EC9639772F}" destId="{02EA8509-B55A-48CD-A502-413C7DBB7A29}" srcOrd="13" destOrd="0" presId="urn:microsoft.com/office/officeart/2005/8/layout/radial6"/>
    <dgm:cxn modelId="{B6F688D7-2239-4C02-8F87-F5DAE8D12F81}" type="presParOf" srcId="{B7021703-9DC9-4A83-B500-C4EC9639772F}" destId="{04BC861C-2AC8-41D0-8D5F-A9C649A5074F}" srcOrd="14" destOrd="0" presId="urn:microsoft.com/office/officeart/2005/8/layout/radial6"/>
    <dgm:cxn modelId="{E86BC6EA-4B55-4191-AB72-7B8C7C61C2C5}" type="presParOf" srcId="{B7021703-9DC9-4A83-B500-C4EC9639772F}" destId="{E411CF6C-462B-49E8-B9BF-4FD68CCF2DAB}" srcOrd="15" destOrd="0" presId="urn:microsoft.com/office/officeart/2005/8/layout/radial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640A7-97D5-488F-B5CD-4D92F8F2B691}" type="datetimeFigureOut">
              <a:rPr lang="en-US" smtClean="0"/>
              <a:t>3/11/2017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F4870-6F31-4368-AD86-F04F1821F2AD}" type="slidenum">
              <a:rPr lang="en-US" smtClean="0"/>
              <a:t>‹#›</a:t>
            </a:fld>
            <a:endParaRPr lang="en-US"/>
          </a:p>
        </p:txBody>
      </p:sp>
    </p:spTree>
    <p:extLst>
      <p:ext uri="{BB962C8B-B14F-4D97-AF65-F5344CB8AC3E}">
        <p14:creationId xmlns:p14="http://schemas.microsoft.com/office/powerpoint/2010/main" val="76747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Global IoT spending currently sits at US$700 billion, and is expected to reach US$1.3 trillion by 2019</a:t>
            </a:r>
            <a:r>
              <a:rPr lang="en-US" baseline="0" dirty="0" smtClean="0"/>
              <a:t>. source: Huawei GCI</a:t>
            </a:r>
            <a:endParaRPr lang="en-US" dirty="0"/>
          </a:p>
        </p:txBody>
      </p:sp>
      <p:sp>
        <p:nvSpPr>
          <p:cNvPr id="4" name="Slide Number Placeholder 3"/>
          <p:cNvSpPr>
            <a:spLocks noGrp="1"/>
          </p:cNvSpPr>
          <p:nvPr>
            <p:ph type="sldNum" sz="quarter" idx="10"/>
          </p:nvPr>
        </p:nvSpPr>
        <p:spPr/>
        <p:txBody>
          <a:bodyPr/>
          <a:lstStyle/>
          <a:p>
            <a:fld id="{5E40E7F8-A7C2-41F5-A384-3D7BFDBB413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02367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ITU/World Bank</a:t>
            </a:r>
          </a:p>
          <a:p>
            <a:r>
              <a:rPr lang="en-US" dirty="0" smtClean="0"/>
              <a:t>Global IoT spending currently sits at US$700 billion, and is expected to reach US$1.3 trillion by 2019</a:t>
            </a:r>
            <a:r>
              <a:rPr lang="en-US" baseline="0" dirty="0" smtClean="0"/>
              <a:t>. source: Huawei GCI</a:t>
            </a:r>
            <a:endParaRPr lang="en-US" dirty="0"/>
          </a:p>
        </p:txBody>
      </p:sp>
      <p:sp>
        <p:nvSpPr>
          <p:cNvPr id="4" name="Slide Number Placeholder 3"/>
          <p:cNvSpPr>
            <a:spLocks noGrp="1"/>
          </p:cNvSpPr>
          <p:nvPr>
            <p:ph type="sldNum" sz="quarter" idx="10"/>
          </p:nvPr>
        </p:nvSpPr>
        <p:spPr/>
        <p:txBody>
          <a:bodyPr/>
          <a:lstStyle/>
          <a:p>
            <a:fld id="{5E40E7F8-A7C2-41F5-A384-3D7BFDBB413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91457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Global IoT spending currently sits at US$700 billion, and is expected to reach US$1.3 trillion by 2019</a:t>
            </a:r>
            <a:r>
              <a:rPr lang="en-US" baseline="0" dirty="0" smtClean="0"/>
              <a:t>. source: Huawei GCI</a:t>
            </a:r>
            <a:endParaRPr lang="en-US" dirty="0"/>
          </a:p>
        </p:txBody>
      </p:sp>
      <p:sp>
        <p:nvSpPr>
          <p:cNvPr id="4" name="Slide Number Placeholder 3"/>
          <p:cNvSpPr>
            <a:spLocks noGrp="1"/>
          </p:cNvSpPr>
          <p:nvPr>
            <p:ph type="sldNum" sz="quarter" idx="10"/>
          </p:nvPr>
        </p:nvSpPr>
        <p:spPr/>
        <p:txBody>
          <a:bodyPr/>
          <a:lstStyle/>
          <a:p>
            <a:fld id="{5E40E7F8-A7C2-41F5-A384-3D7BFDBB413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43560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Global IoT spending currently sits at US$700 billion, and is expected to reach US$1.3 trillion by 2019</a:t>
            </a:r>
            <a:r>
              <a:rPr lang="en-US" baseline="0" dirty="0" smtClean="0"/>
              <a:t>. source: Huawei GCI</a:t>
            </a:r>
            <a:endParaRPr lang="en-US" dirty="0"/>
          </a:p>
        </p:txBody>
      </p:sp>
      <p:sp>
        <p:nvSpPr>
          <p:cNvPr id="4" name="Slide Number Placeholder 3"/>
          <p:cNvSpPr>
            <a:spLocks noGrp="1"/>
          </p:cNvSpPr>
          <p:nvPr>
            <p:ph type="sldNum" sz="quarter" idx="10"/>
          </p:nvPr>
        </p:nvSpPr>
        <p:spPr/>
        <p:txBody>
          <a:bodyPr/>
          <a:lstStyle/>
          <a:p>
            <a:fld id="{5E40E7F8-A7C2-41F5-A384-3D7BFDBB413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9074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Global IoT spending currently sits at US$700 billion, and is expected to reach US$1.3 trillion by 2019</a:t>
            </a:r>
            <a:r>
              <a:rPr lang="en-US" baseline="0" dirty="0" smtClean="0"/>
              <a:t>. source: Huawei GCI</a:t>
            </a:r>
            <a:endParaRPr lang="en-US" dirty="0"/>
          </a:p>
        </p:txBody>
      </p:sp>
      <p:sp>
        <p:nvSpPr>
          <p:cNvPr id="4" name="Slide Number Placeholder 3"/>
          <p:cNvSpPr>
            <a:spLocks noGrp="1"/>
          </p:cNvSpPr>
          <p:nvPr>
            <p:ph type="sldNum" sz="quarter" idx="10"/>
          </p:nvPr>
        </p:nvSpPr>
        <p:spPr/>
        <p:txBody>
          <a:bodyPr/>
          <a:lstStyle/>
          <a:p>
            <a:fld id="{5E40E7F8-A7C2-41F5-A384-3D7BFDBB413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744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Global IoT spending currently sits at US$700 billion, and is expected to reach US$1.3 trillion by 2019</a:t>
            </a:r>
            <a:r>
              <a:rPr lang="en-US" baseline="0" dirty="0" smtClean="0"/>
              <a:t>. source: Huawei GCI</a:t>
            </a:r>
            <a:endParaRPr lang="en-US" dirty="0"/>
          </a:p>
        </p:txBody>
      </p:sp>
      <p:sp>
        <p:nvSpPr>
          <p:cNvPr id="4" name="Slide Number Placeholder 3"/>
          <p:cNvSpPr>
            <a:spLocks noGrp="1"/>
          </p:cNvSpPr>
          <p:nvPr>
            <p:ph type="sldNum" sz="quarter" idx="10"/>
          </p:nvPr>
        </p:nvSpPr>
        <p:spPr/>
        <p:txBody>
          <a:bodyPr/>
          <a:lstStyle/>
          <a:p>
            <a:fld id="{5E40E7F8-A7C2-41F5-A384-3D7BFDBB413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0704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Global IoT spending currently sits at US$700 billion, and is expected to reach US$1.3 trillion by 2019</a:t>
            </a:r>
            <a:r>
              <a:rPr lang="en-US" baseline="0" dirty="0" smtClean="0"/>
              <a:t>. source: Huawei GCI</a:t>
            </a:r>
            <a:endParaRPr lang="en-US" dirty="0"/>
          </a:p>
        </p:txBody>
      </p:sp>
      <p:sp>
        <p:nvSpPr>
          <p:cNvPr id="4" name="Slide Number Placeholder 3"/>
          <p:cNvSpPr>
            <a:spLocks noGrp="1"/>
          </p:cNvSpPr>
          <p:nvPr>
            <p:ph type="sldNum" sz="quarter" idx="10"/>
          </p:nvPr>
        </p:nvSpPr>
        <p:spPr/>
        <p:txBody>
          <a:bodyPr/>
          <a:lstStyle/>
          <a:p>
            <a:fld id="{5E40E7F8-A7C2-41F5-A384-3D7BFDBB413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5993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a:lnSpc>
                <a:spcPct val="114000"/>
              </a:lnSpc>
              <a:spcBef>
                <a:spcPts val="600"/>
              </a:spcBef>
              <a:buFont typeface="Arial" charset="0"/>
              <a:buChar char="•"/>
            </a:pPr>
            <a:r>
              <a:rPr lang="en-GB" sz="1200" dirty="0">
                <a:latin typeface="Arial" charset="0"/>
                <a:ea typeface="Arial" charset="0"/>
                <a:cs typeface="Arial" charset="0"/>
              </a:rPr>
              <a:t>Data is an asset</a:t>
            </a:r>
          </a:p>
          <a:p>
            <a:pPr marL="457200" indent="-457200">
              <a:lnSpc>
                <a:spcPct val="114000"/>
              </a:lnSpc>
              <a:spcBef>
                <a:spcPts val="600"/>
              </a:spcBef>
              <a:buFont typeface="Arial" charset="0"/>
              <a:buChar char="•"/>
            </a:pPr>
            <a:r>
              <a:rPr lang="en-GB" sz="1200" dirty="0">
                <a:latin typeface="Arial" charset="0"/>
                <a:ea typeface="Arial" charset="0"/>
                <a:cs typeface="Arial" charset="0"/>
              </a:rPr>
              <a:t>Responsibilities over all critical data are defined and implemented;</a:t>
            </a:r>
          </a:p>
          <a:p>
            <a:pPr marL="457200" indent="-457200">
              <a:lnSpc>
                <a:spcPct val="114000"/>
              </a:lnSpc>
              <a:spcBef>
                <a:spcPts val="600"/>
              </a:spcBef>
              <a:buFont typeface="Arial" charset="0"/>
              <a:buChar char="•"/>
            </a:pPr>
            <a:r>
              <a:rPr lang="en-GB" sz="1200" dirty="0">
                <a:latin typeface="Arial" charset="0"/>
                <a:ea typeface="Arial" charset="0"/>
                <a:cs typeface="Arial" charset="0"/>
              </a:rPr>
              <a:t>Ownership of data is clearly established</a:t>
            </a:r>
          </a:p>
          <a:p>
            <a:pPr marL="457200" indent="-457200">
              <a:lnSpc>
                <a:spcPct val="114000"/>
              </a:lnSpc>
              <a:spcBef>
                <a:spcPts val="600"/>
              </a:spcBef>
              <a:buFont typeface="Arial" charset="0"/>
              <a:buChar char="•"/>
            </a:pPr>
            <a:r>
              <a:rPr lang="en-GB" sz="1200" dirty="0">
                <a:latin typeface="Arial" charset="0"/>
                <a:ea typeface="Arial" charset="0"/>
                <a:cs typeface="Arial" charset="0"/>
              </a:rPr>
              <a:t>Data management is centrally governed</a:t>
            </a:r>
          </a:p>
          <a:p>
            <a:pPr marL="457200" indent="-457200">
              <a:lnSpc>
                <a:spcPct val="114000"/>
              </a:lnSpc>
              <a:spcBef>
                <a:spcPts val="600"/>
              </a:spcBef>
              <a:buFont typeface="Arial" charset="0"/>
              <a:buChar char="•"/>
            </a:pPr>
            <a:r>
              <a:rPr lang="en-GB" sz="1200" dirty="0">
                <a:latin typeface="Arial" charset="0"/>
                <a:ea typeface="Arial" charset="0"/>
                <a:cs typeface="Arial" charset="0"/>
              </a:rPr>
              <a:t>Formal data governance structure exists on all levels in the organisation</a:t>
            </a:r>
          </a:p>
          <a:p>
            <a:pPr marL="457200" indent="-457200">
              <a:lnSpc>
                <a:spcPct val="114000"/>
              </a:lnSpc>
              <a:spcBef>
                <a:spcPts val="600"/>
              </a:spcBef>
              <a:buFont typeface="Arial" charset="0"/>
              <a:buChar char="•"/>
            </a:pPr>
            <a:r>
              <a:rPr lang="en-GB" sz="1200" dirty="0">
                <a:latin typeface="Arial" charset="0"/>
                <a:ea typeface="Arial" charset="0"/>
                <a:cs typeface="Arial" charset="0"/>
              </a:rPr>
              <a:t>Mission, vision, guiding principles and strategy are documented and formally agreed upon</a:t>
            </a:r>
          </a:p>
          <a:p>
            <a:pPr marL="457200" indent="-457200">
              <a:lnSpc>
                <a:spcPct val="114000"/>
              </a:lnSpc>
              <a:spcBef>
                <a:spcPts val="600"/>
              </a:spcBef>
              <a:buFont typeface="Arial" charset="0"/>
              <a:buChar char="•"/>
            </a:pPr>
            <a:r>
              <a:rPr lang="en-GB" sz="1200" dirty="0">
                <a:latin typeface="Arial" charset="0"/>
                <a:ea typeface="Arial" charset="0"/>
                <a:cs typeface="Arial" charset="0"/>
              </a:rPr>
              <a:t>There is a common understanding of data-related definitions and principles throughout the organisation</a:t>
            </a:r>
          </a:p>
          <a:p>
            <a:pPr marL="457200" indent="-457200">
              <a:lnSpc>
                <a:spcPct val="114000"/>
              </a:lnSpc>
              <a:spcBef>
                <a:spcPts val="600"/>
              </a:spcBef>
              <a:buFont typeface="Arial" charset="0"/>
              <a:buChar char="•"/>
            </a:pPr>
            <a:r>
              <a:rPr lang="en-GB" sz="1200" dirty="0">
                <a:latin typeface="Arial" charset="0"/>
                <a:ea typeface="Arial" charset="0"/>
                <a:cs typeface="Arial" charset="0"/>
              </a:rPr>
              <a:t>Data and data governance operations comply with relevant laws and regulations</a:t>
            </a:r>
            <a:endParaRPr lang="nl-NL" dirty="0"/>
          </a:p>
        </p:txBody>
      </p:sp>
      <p:sp>
        <p:nvSpPr>
          <p:cNvPr id="4" name="Tijdelijke aanduiding voor dianummer 3"/>
          <p:cNvSpPr>
            <a:spLocks noGrp="1"/>
          </p:cNvSpPr>
          <p:nvPr>
            <p:ph type="sldNum" sz="quarter" idx="10"/>
          </p:nvPr>
        </p:nvSpPr>
        <p:spPr/>
        <p:txBody>
          <a:bodyPr/>
          <a:lstStyle/>
          <a:p>
            <a:fld id="{2AAE44C3-D30F-45BE-B466-384347452B87}" type="slidenum">
              <a:rPr lang="nl-NL" smtClean="0">
                <a:solidFill>
                  <a:prstClr val="black"/>
                </a:solidFill>
              </a:rPr>
              <a:pPr/>
              <a:t>10</a:t>
            </a:fld>
            <a:endParaRPr lang="nl-NL">
              <a:solidFill>
                <a:prstClr val="black"/>
              </a:solidFill>
            </a:endParaRPr>
          </a:p>
        </p:txBody>
      </p:sp>
    </p:spTree>
    <p:extLst>
      <p:ext uri="{BB962C8B-B14F-4D97-AF65-F5344CB8AC3E}">
        <p14:creationId xmlns:p14="http://schemas.microsoft.com/office/powerpoint/2010/main" val="152111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126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en-US" altLang="zh-CN" dirty="0" smtClean="0"/>
              <a:t>Click to edit Master text styles</a:t>
            </a:r>
            <a:endParaRPr lang="zh-CN" altLang="en-US" dirty="0"/>
          </a:p>
        </p:txBody>
      </p:sp>
      <p:sp>
        <p:nvSpPr>
          <p:cNvPr id="3" name="内容占位符 2"/>
          <p:cNvSpPr>
            <a:spLocks noGrp="1"/>
          </p:cNvSpPr>
          <p:nvPr>
            <p:ph sz="half" idx="1" hasCustomPrompt="1"/>
          </p:nvPr>
        </p:nvSpPr>
        <p:spPr>
          <a:xfrm>
            <a:off x="609600" y="1600200"/>
            <a:ext cx="54117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dirty="0" smtClean="0"/>
              <a:t>Click to edit Master text styles</a:t>
            </a:r>
            <a:endParaRPr lang="zh-CN" altLang="en-US" dirty="0" smtClean="0"/>
          </a:p>
          <a:p>
            <a:pPr lvl="1"/>
            <a:r>
              <a:rPr lang="en-US" altLang="zh-CN" dirty="0" smtClean="0"/>
              <a:t>Click to edit Master text styles</a:t>
            </a:r>
            <a:endParaRPr lang="zh-CN" altLang="en-US" dirty="0" smtClean="0"/>
          </a:p>
          <a:p>
            <a:pPr lvl="2"/>
            <a:r>
              <a:rPr lang="en-US" altLang="zh-CN" dirty="0" smtClean="0"/>
              <a:t>Click to edit Master text styles</a:t>
            </a:r>
            <a:endParaRPr lang="zh-CN" altLang="en-US" dirty="0" smtClean="0"/>
          </a:p>
          <a:p>
            <a:pPr lvl="3"/>
            <a:r>
              <a:rPr lang="en-US" altLang="zh-CN" dirty="0" smtClean="0"/>
              <a:t>Click to edit Master text styles</a:t>
            </a:r>
            <a:endParaRPr lang="zh-CN" altLang="en-US" dirty="0" smtClean="0"/>
          </a:p>
          <a:p>
            <a:pPr lvl="4"/>
            <a:r>
              <a:rPr lang="en-US" altLang="zh-CN" dirty="0" smtClean="0"/>
              <a:t>Click to edit Master text styles</a:t>
            </a:r>
            <a:endParaRPr lang="zh-CN" altLang="en-US" dirty="0"/>
          </a:p>
        </p:txBody>
      </p:sp>
      <p:sp>
        <p:nvSpPr>
          <p:cNvPr id="4" name="内容占位符 3"/>
          <p:cNvSpPr>
            <a:spLocks noGrp="1"/>
          </p:cNvSpPr>
          <p:nvPr>
            <p:ph sz="half" idx="2" hasCustomPrompt="1"/>
          </p:nvPr>
        </p:nvSpPr>
        <p:spPr>
          <a:xfrm>
            <a:off x="6173788" y="1600200"/>
            <a:ext cx="54117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dirty="0" smtClean="0"/>
              <a:t>Click to edit Master text styles</a:t>
            </a:r>
            <a:endParaRPr lang="zh-CN" altLang="en-US" dirty="0" smtClean="0"/>
          </a:p>
          <a:p>
            <a:pPr lvl="1"/>
            <a:r>
              <a:rPr lang="en-US" altLang="zh-CN" dirty="0" smtClean="0"/>
              <a:t>Click to edit Master text styles</a:t>
            </a:r>
            <a:endParaRPr lang="zh-CN" altLang="en-US" dirty="0" smtClean="0"/>
          </a:p>
          <a:p>
            <a:pPr lvl="2"/>
            <a:r>
              <a:rPr lang="en-US" altLang="zh-CN" dirty="0" smtClean="0"/>
              <a:t>Click to edit Master text styles</a:t>
            </a:r>
            <a:endParaRPr lang="zh-CN" altLang="en-US" dirty="0" smtClean="0"/>
          </a:p>
          <a:p>
            <a:pPr lvl="3"/>
            <a:r>
              <a:rPr lang="en-US" altLang="zh-CN" dirty="0" smtClean="0"/>
              <a:t>Click to edit Master text styles</a:t>
            </a:r>
            <a:endParaRPr lang="zh-CN" altLang="en-US" dirty="0" smtClean="0"/>
          </a:p>
          <a:p>
            <a:pPr lvl="4"/>
            <a:r>
              <a:rPr lang="en-US" altLang="zh-CN" dirty="0" smtClean="0"/>
              <a:t>Click to edit Master text styles</a:t>
            </a:r>
            <a:endParaRPr lang="zh-CN" altLang="en-US" dirty="0"/>
          </a:p>
        </p:txBody>
      </p:sp>
    </p:spTree>
    <p:extLst>
      <p:ext uri="{BB962C8B-B14F-4D97-AF65-F5344CB8AC3E}">
        <p14:creationId xmlns:p14="http://schemas.microsoft.com/office/powerpoint/2010/main" val="206695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标题 1"/>
          <p:cNvSpPr>
            <a:spLocks noGrp="1"/>
          </p:cNvSpPr>
          <p:nvPr>
            <p:ph type="ctrTitle" hasCustomPrompt="1"/>
          </p:nvPr>
        </p:nvSpPr>
        <p:spPr>
          <a:xfrm>
            <a:off x="430896" y="165138"/>
            <a:ext cx="10563235" cy="1056245"/>
          </a:xfrm>
          <a:prstGeom prst="rect">
            <a:avLst/>
          </a:prstGeom>
        </p:spPr>
        <p:txBody>
          <a:bodyPr anchor="ctr" anchorCtr="0">
            <a:noAutofit/>
          </a:bodyPr>
          <a:lstStyle>
            <a:lvl1pPr marL="0" marR="0" indent="0" algn="l" defTabSz="1219444" rtl="0" eaLnBrk="1" fontAlgn="auto" latinLnBrk="0" hangingPunct="1">
              <a:lnSpc>
                <a:spcPct val="100000"/>
              </a:lnSpc>
              <a:spcBef>
                <a:spcPct val="0"/>
              </a:spcBef>
              <a:spcAft>
                <a:spcPts val="0"/>
              </a:spcAft>
              <a:buClrTx/>
              <a:buSzTx/>
              <a:buFontTx/>
              <a:buNone/>
              <a:tabLst/>
              <a:defRPr sz="3200" b="1">
                <a:solidFill>
                  <a:schemeClr val="bg1"/>
                </a:solidFill>
              </a:defRPr>
            </a:lvl1pPr>
          </a:lstStyle>
          <a:p>
            <a:r>
              <a:rPr lang="en-US" altLang="zh-CN" dirty="0" smtClean="0"/>
              <a:t>Headline in Arial bold 40 point</a:t>
            </a:r>
          </a:p>
        </p:txBody>
      </p:sp>
    </p:spTree>
    <p:extLst>
      <p:ext uri="{BB962C8B-B14F-4D97-AF65-F5344CB8AC3E}">
        <p14:creationId xmlns:p14="http://schemas.microsoft.com/office/powerpoint/2010/main" val="2956843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09941" y="369880"/>
            <a:ext cx="11252340" cy="677265"/>
          </a:xfrm>
          <a:prstGeom prst="rect">
            <a:avLst/>
          </a:prstGeom>
        </p:spPr>
        <p:txBody>
          <a:bodyPr wrap="square" lIns="121936" tIns="60968" rIns="121936" bIns="60968">
            <a:spAutoFit/>
          </a:bodyPr>
          <a:lstStyle>
            <a:lvl1pPr marL="0" marR="0" indent="0" algn="l" defTabSz="1219281" rtl="0" eaLnBrk="1" fontAlgn="auto" latinLnBrk="0" hangingPunct="1">
              <a:lnSpc>
                <a:spcPct val="100000"/>
              </a:lnSpc>
              <a:spcBef>
                <a:spcPct val="0"/>
              </a:spcBef>
              <a:spcAft>
                <a:spcPts val="0"/>
              </a:spcAft>
              <a:buClrTx/>
              <a:buSzTx/>
              <a:buFontTx/>
              <a:buNone/>
              <a:tabLst/>
              <a:defRPr sz="3600" b="0">
                <a:solidFill>
                  <a:schemeClr val="bg1"/>
                </a:solidFill>
                <a:latin typeface="+mn-lt"/>
              </a:defRPr>
            </a:lvl1pPr>
          </a:lstStyle>
          <a:p>
            <a:r>
              <a:rPr lang="zh-CN" altLang="en-US" dirty="0" smtClean="0"/>
              <a:t>目 录 </a:t>
            </a:r>
            <a:r>
              <a:rPr lang="en-US" altLang="zh-CN" dirty="0" smtClean="0"/>
              <a:t>Contents </a:t>
            </a:r>
            <a:r>
              <a:rPr lang="zh-CN" altLang="en-US" dirty="0" smtClean="0"/>
              <a:t>：</a:t>
            </a:r>
            <a:endParaRPr lang="en-US" altLang="zh-CN" dirty="0" smtClean="0"/>
          </a:p>
        </p:txBody>
      </p:sp>
    </p:spTree>
    <p:extLst>
      <p:ext uri="{BB962C8B-B14F-4D97-AF65-F5344CB8AC3E}">
        <p14:creationId xmlns:p14="http://schemas.microsoft.com/office/powerpoint/2010/main" val="19523517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81051" y="274702"/>
            <a:ext cx="10546592" cy="544354"/>
          </a:xfrm>
          <a:prstGeom prst="rect">
            <a:avLst/>
          </a:prstGeom>
        </p:spPr>
        <p:txBody>
          <a:bodyPr/>
          <a:lstStyle>
            <a:lvl1pPr>
              <a:defRPr lang="zh-CN" altLang="en-US" sz="28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8364710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76300" y="399694"/>
            <a:ext cx="10440988" cy="7594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678013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4" name="副标题 2"/>
          <p:cNvSpPr>
            <a:spLocks noGrp="1"/>
          </p:cNvSpPr>
          <p:nvPr>
            <p:ph type="subTitle" idx="1" hasCustomPrompt="1"/>
          </p:nvPr>
        </p:nvSpPr>
        <p:spPr>
          <a:xfrm>
            <a:off x="582613" y="670562"/>
            <a:ext cx="11345079" cy="840738"/>
          </a:xfrm>
          <a:prstGeom prst="rect">
            <a:avLst/>
          </a:prstGeo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3200" baseline="0">
                <a:solidFill>
                  <a:schemeClr val="tx1"/>
                </a:solidFill>
                <a:latin typeface="Arial" pitchFamily="34" charset="0"/>
                <a:ea typeface="方正兰亭细黑_GBK" pitchFamily="2" charset="-122"/>
                <a:cs typeface="Arial" pitchFamily="34" charset="0"/>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Arial32pt , Left, only put one line</a:t>
            </a:r>
            <a:endParaRPr lang="zh-CN" altLang="en-US" dirty="0"/>
          </a:p>
        </p:txBody>
      </p:sp>
    </p:spTree>
    <p:extLst>
      <p:ext uri="{BB962C8B-B14F-4D97-AF65-F5344CB8AC3E}">
        <p14:creationId xmlns:p14="http://schemas.microsoft.com/office/powerpoint/2010/main" val="23286825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61659" y="536153"/>
            <a:ext cx="11156313" cy="745957"/>
          </a:xfrm>
          <a:prstGeom prst="rect">
            <a:avLst/>
          </a:prstGeom>
        </p:spPr>
        <p:txBody>
          <a:bodyPr/>
          <a:lstStyle>
            <a:lvl1pPr>
              <a:defRPr sz="3200" b="1">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7058592"/>
      </p:ext>
    </p:extLst>
  </p:cSld>
  <p:clrMapOvr>
    <a:masterClrMapping/>
  </p:clrMapOvr>
  <p:transition advClick="0" advTm="8000">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xfrm>
            <a:off x="8483695" y="6478500"/>
            <a:ext cx="2796844" cy="457306"/>
          </a:xfrm>
          <a:prstGeom prst="rect">
            <a:avLst/>
          </a:prstGeom>
          <a:ln/>
        </p:spPr>
        <p:txBody>
          <a:bodyPr lIns="68541" tIns="34270" rIns="68541" bIns="34270"/>
          <a:lstStyle>
            <a:lvl1pPr>
              <a:defRPr/>
            </a:lvl1pPr>
          </a:lstStyle>
          <a:p>
            <a:pPr defTabSz="1219200">
              <a:defRPr/>
            </a:pPr>
            <a:r>
              <a:rPr lang="en-US" smtClean="0">
                <a:solidFill>
                  <a:prstClr val="black"/>
                </a:solidFill>
              </a:rPr>
              <a:t>Page 1</a:t>
            </a:r>
            <a:endParaRPr lang="en-GB">
              <a:solidFill>
                <a:prstClr val="black"/>
              </a:solidFill>
            </a:endParaRPr>
          </a:p>
        </p:txBody>
      </p:sp>
    </p:spTree>
    <p:extLst>
      <p:ext uri="{BB962C8B-B14F-4D97-AF65-F5344CB8AC3E}">
        <p14:creationId xmlns:p14="http://schemas.microsoft.com/office/powerpoint/2010/main" val="259077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17042" y="1231900"/>
            <a:ext cx="9702229" cy="639502"/>
          </a:xfrm>
        </p:spPr>
        <p:txBody>
          <a:bodyPr/>
          <a:lstStyle>
            <a:lvl1pPr>
              <a:defRPr/>
            </a:lvl1pPr>
          </a:lstStyle>
          <a:p>
            <a:r>
              <a:rPr lang="en-US" altLang="zh-CN" dirty="0" smtClean="0"/>
              <a:t>Contents</a:t>
            </a:r>
            <a:endParaRPr lang="zh-CN" altLang="en-US" dirty="0"/>
          </a:p>
        </p:txBody>
      </p:sp>
      <p:sp>
        <p:nvSpPr>
          <p:cNvPr id="3" name="内容占位符 2"/>
          <p:cNvSpPr>
            <a:spLocks noGrp="1"/>
          </p:cNvSpPr>
          <p:nvPr>
            <p:ph idx="1" hasCustomPrompt="1"/>
          </p:nvPr>
        </p:nvSpPr>
        <p:spPr>
          <a:xfrm>
            <a:off x="1417068" y="2083916"/>
            <a:ext cx="9361040" cy="3794150"/>
          </a:xfrm>
        </p:spPr>
        <p:txBody>
          <a:bodyPr/>
          <a:lstStyle>
            <a:lvl1pPr>
              <a:defRPr>
                <a:solidFill>
                  <a:schemeClr val="tx1"/>
                </a:solidFill>
              </a:defRPr>
            </a:lvl1pPr>
          </a:lstStyle>
          <a:p>
            <a:pPr lvl="0"/>
            <a:r>
              <a:rPr lang="en-US" altLang="zh-CN" dirty="0" smtClean="0"/>
              <a:t>Click to edit Master text styles</a:t>
            </a:r>
            <a:endParaRPr lang="zh-CN" altLang="en-US" dirty="0" smtClean="0"/>
          </a:p>
        </p:txBody>
      </p:sp>
    </p:spTree>
    <p:extLst>
      <p:ext uri="{BB962C8B-B14F-4D97-AF65-F5344CB8AC3E}">
        <p14:creationId xmlns:p14="http://schemas.microsoft.com/office/powerpoint/2010/main" val="801220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914400" y="2130425"/>
            <a:ext cx="10366375" cy="1471613"/>
          </a:xfrm>
        </p:spPr>
        <p:txBody>
          <a:bodyPr>
            <a:normAutofit/>
          </a:bodyPr>
          <a:lstStyle>
            <a:lvl1pPr algn="ctr">
              <a:defRPr sz="4000">
                <a:latin typeface="Arial" pitchFamily="34" charset="0"/>
                <a:ea typeface="微软雅黑" pitchFamily="34" charset="-122"/>
                <a:cs typeface="Arial" pitchFamily="34" charset="0"/>
              </a:defRPr>
            </a:lvl1pPr>
          </a:lstStyle>
          <a:p>
            <a:r>
              <a:rPr lang="en-US" altLang="zh-CN" dirty="0" smtClean="0"/>
              <a:t>Click to edit Master text styles</a:t>
            </a:r>
            <a:endParaRPr lang="zh-CN" altLang="en-US" dirty="0"/>
          </a:p>
        </p:txBody>
      </p:sp>
    </p:spTree>
    <p:extLst>
      <p:ext uri="{BB962C8B-B14F-4D97-AF65-F5344CB8AC3E}">
        <p14:creationId xmlns:p14="http://schemas.microsoft.com/office/powerpoint/2010/main" val="84578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17042" y="1231900"/>
            <a:ext cx="9702229" cy="639502"/>
          </a:xfrm>
        </p:spPr>
        <p:txBody>
          <a:bodyPr/>
          <a:lstStyle>
            <a:lvl1pPr>
              <a:defRPr/>
            </a:lvl1pPr>
          </a:lstStyle>
          <a:p>
            <a:r>
              <a:rPr lang="en-US" altLang="zh-CN" dirty="0" smtClean="0"/>
              <a:t>Contents</a:t>
            </a:r>
            <a:endParaRPr lang="zh-CN" altLang="en-US" dirty="0"/>
          </a:p>
        </p:txBody>
      </p:sp>
      <p:sp>
        <p:nvSpPr>
          <p:cNvPr id="3" name="内容占位符 2"/>
          <p:cNvSpPr>
            <a:spLocks noGrp="1"/>
          </p:cNvSpPr>
          <p:nvPr>
            <p:ph idx="1" hasCustomPrompt="1"/>
          </p:nvPr>
        </p:nvSpPr>
        <p:spPr>
          <a:xfrm>
            <a:off x="1417068" y="2083916"/>
            <a:ext cx="9361040" cy="3794150"/>
          </a:xfrm>
        </p:spPr>
        <p:txBody>
          <a:bodyPr/>
          <a:lstStyle>
            <a:lvl1pPr>
              <a:defRPr>
                <a:solidFill>
                  <a:schemeClr val="tx1"/>
                </a:solidFill>
              </a:defRPr>
            </a:lvl1pPr>
          </a:lstStyle>
          <a:p>
            <a:pPr lvl="0"/>
            <a:r>
              <a:rPr lang="en-US" altLang="zh-CN" dirty="0" smtClean="0"/>
              <a:t>Click to edit Master text styles</a:t>
            </a:r>
            <a:endParaRPr lang="zh-CN" altLang="en-US"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en-US" altLang="zh-CN" dirty="0" smtClean="0"/>
              <a:t>Click to edit Master text styles</a:t>
            </a:r>
            <a:endParaRPr lang="zh-CN" altLang="en-US" dirty="0"/>
          </a:p>
        </p:txBody>
      </p:sp>
      <p:sp>
        <p:nvSpPr>
          <p:cNvPr id="3" name="内容占位符 2"/>
          <p:cNvSpPr>
            <a:spLocks noGrp="1"/>
          </p:cNvSpPr>
          <p:nvPr>
            <p:ph idx="1" hasCustomPrompt="1"/>
          </p:nvPr>
        </p:nvSpPr>
        <p:spPr/>
        <p:txBody>
          <a:bodyPr/>
          <a:lstStyle/>
          <a:p>
            <a:pPr lvl="0"/>
            <a:r>
              <a:rPr lang="en-US" altLang="zh-CN" dirty="0" smtClean="0"/>
              <a:t>Click to edit Master text styles</a:t>
            </a:r>
            <a:endParaRPr lang="zh-CN" altLang="en-US" dirty="0" smtClean="0"/>
          </a:p>
          <a:p>
            <a:pPr lvl="1"/>
            <a:r>
              <a:rPr lang="en-US" altLang="zh-CN" dirty="0" smtClean="0"/>
              <a:t>Click to edit Master text styles</a:t>
            </a:r>
            <a:endParaRPr lang="zh-CN" altLang="en-US" dirty="0" smtClean="0"/>
          </a:p>
          <a:p>
            <a:pPr lvl="2"/>
            <a:r>
              <a:rPr lang="en-US" altLang="zh-CN" dirty="0" smtClean="0"/>
              <a:t>Click to edit Master text styles</a:t>
            </a:r>
            <a:endParaRPr lang="zh-CN" altLang="en-US" dirty="0" smtClean="0"/>
          </a:p>
          <a:p>
            <a:pPr lvl="3"/>
            <a:r>
              <a:rPr lang="en-US" altLang="zh-CN" dirty="0" smtClean="0"/>
              <a:t>Click to edit Master text styles</a:t>
            </a:r>
            <a:endParaRPr lang="zh-CN" altLang="en-US" dirty="0" smtClean="0"/>
          </a:p>
          <a:p>
            <a:pPr lvl="4"/>
            <a:r>
              <a:rPr lang="en-US" altLang="zh-CN" dirty="0" smtClean="0"/>
              <a:t>Click to edit Master text styles</a:t>
            </a:r>
            <a:endParaRPr lang="zh-CN" altLang="en-US" dirty="0"/>
          </a:p>
        </p:txBody>
      </p:sp>
    </p:spTree>
    <p:extLst>
      <p:ext uri="{BB962C8B-B14F-4D97-AF65-F5344CB8AC3E}">
        <p14:creationId xmlns:p14="http://schemas.microsoft.com/office/powerpoint/2010/main" val="2218542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en-US" altLang="zh-CN" dirty="0" smtClean="0"/>
              <a:t>Click to edit Master text styles</a:t>
            </a:r>
            <a:endParaRPr lang="zh-CN" altLang="en-US" dirty="0"/>
          </a:p>
        </p:txBody>
      </p:sp>
      <p:sp>
        <p:nvSpPr>
          <p:cNvPr id="3" name="内容占位符 2"/>
          <p:cNvSpPr>
            <a:spLocks noGrp="1"/>
          </p:cNvSpPr>
          <p:nvPr>
            <p:ph sz="half" idx="1" hasCustomPrompt="1"/>
          </p:nvPr>
        </p:nvSpPr>
        <p:spPr>
          <a:xfrm>
            <a:off x="609600" y="1600200"/>
            <a:ext cx="54117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dirty="0" smtClean="0"/>
              <a:t>Click to edit Master text styles</a:t>
            </a:r>
            <a:endParaRPr lang="zh-CN" altLang="en-US" dirty="0" smtClean="0"/>
          </a:p>
          <a:p>
            <a:pPr lvl="1"/>
            <a:r>
              <a:rPr lang="en-US" altLang="zh-CN" dirty="0" smtClean="0"/>
              <a:t>Click to edit Master text styles</a:t>
            </a:r>
            <a:endParaRPr lang="zh-CN" altLang="en-US" dirty="0" smtClean="0"/>
          </a:p>
          <a:p>
            <a:pPr lvl="2"/>
            <a:r>
              <a:rPr lang="en-US" altLang="zh-CN" dirty="0" smtClean="0"/>
              <a:t>Click to edit Master text styles</a:t>
            </a:r>
            <a:endParaRPr lang="zh-CN" altLang="en-US" dirty="0" smtClean="0"/>
          </a:p>
          <a:p>
            <a:pPr lvl="3"/>
            <a:r>
              <a:rPr lang="en-US" altLang="zh-CN" dirty="0" smtClean="0"/>
              <a:t>Click to edit Master text styles</a:t>
            </a:r>
            <a:endParaRPr lang="zh-CN" altLang="en-US" dirty="0" smtClean="0"/>
          </a:p>
          <a:p>
            <a:pPr lvl="4"/>
            <a:r>
              <a:rPr lang="en-US" altLang="zh-CN" dirty="0" smtClean="0"/>
              <a:t>Click to edit Master text styles</a:t>
            </a:r>
            <a:endParaRPr lang="zh-CN" altLang="en-US" dirty="0"/>
          </a:p>
        </p:txBody>
      </p:sp>
      <p:sp>
        <p:nvSpPr>
          <p:cNvPr id="4" name="内容占位符 3"/>
          <p:cNvSpPr>
            <a:spLocks noGrp="1"/>
          </p:cNvSpPr>
          <p:nvPr>
            <p:ph sz="half" idx="2" hasCustomPrompt="1"/>
          </p:nvPr>
        </p:nvSpPr>
        <p:spPr>
          <a:xfrm>
            <a:off x="6173788" y="1600200"/>
            <a:ext cx="54117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dirty="0" smtClean="0"/>
              <a:t>Click to edit Master text styles</a:t>
            </a:r>
            <a:endParaRPr lang="zh-CN" altLang="en-US" dirty="0" smtClean="0"/>
          </a:p>
          <a:p>
            <a:pPr lvl="1"/>
            <a:r>
              <a:rPr lang="en-US" altLang="zh-CN" dirty="0" smtClean="0"/>
              <a:t>Click to edit Master text styles</a:t>
            </a:r>
            <a:endParaRPr lang="zh-CN" altLang="en-US" dirty="0" smtClean="0"/>
          </a:p>
          <a:p>
            <a:pPr lvl="2"/>
            <a:r>
              <a:rPr lang="en-US" altLang="zh-CN" dirty="0" smtClean="0"/>
              <a:t>Click to edit Master text styles</a:t>
            </a:r>
            <a:endParaRPr lang="zh-CN" altLang="en-US" dirty="0" smtClean="0"/>
          </a:p>
          <a:p>
            <a:pPr lvl="3"/>
            <a:r>
              <a:rPr lang="en-US" altLang="zh-CN" dirty="0" smtClean="0"/>
              <a:t>Click to edit Master text styles</a:t>
            </a:r>
            <a:endParaRPr lang="zh-CN" altLang="en-US" dirty="0" smtClean="0"/>
          </a:p>
          <a:p>
            <a:pPr lvl="4"/>
            <a:r>
              <a:rPr lang="en-US" altLang="zh-CN" dirty="0" smtClean="0"/>
              <a:t>Click to edit Master text styles</a:t>
            </a:r>
            <a:endParaRPr lang="zh-CN" altLang="en-US" dirty="0"/>
          </a:p>
        </p:txBody>
      </p:sp>
    </p:spTree>
    <p:extLst>
      <p:ext uri="{BB962C8B-B14F-4D97-AF65-F5344CB8AC3E}">
        <p14:creationId xmlns:p14="http://schemas.microsoft.com/office/powerpoint/2010/main" val="1267988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483628" y="6491203"/>
            <a:ext cx="2797175" cy="455719"/>
          </a:xfrm>
          <a:prstGeom prst="rect">
            <a:avLst/>
          </a:prstGeom>
        </p:spPr>
        <p:txBody>
          <a:bodyPr lIns="68368" tIns="34181" rIns="68368" bIns="34181"/>
          <a:lstStyle>
            <a:lvl1pPr>
              <a:defRPr>
                <a:solidFill>
                  <a:srgbClr val="000000"/>
                </a:solidFill>
                <a:ea typeface="宋体" charset="-122"/>
              </a:defRPr>
            </a:lvl1pPr>
          </a:lstStyle>
          <a:p>
            <a:pPr>
              <a:defRPr/>
            </a:pPr>
            <a:r>
              <a:rPr lang="de-DE">
                <a:latin typeface="Arial"/>
              </a:rPr>
              <a:t>Page </a:t>
            </a:r>
            <a:fld id="{B2F76F92-B737-48EF-834D-09DD219757C2}" type="slidenum">
              <a:rPr lang="de-DE">
                <a:latin typeface="Arial"/>
              </a:rPr>
              <a:pPr>
                <a:defRPr/>
              </a:pPr>
              <a:t>‹#›</a:t>
            </a:fld>
            <a:endParaRPr lang="en-GB">
              <a:latin typeface="Arial"/>
            </a:endParaRPr>
          </a:p>
        </p:txBody>
      </p:sp>
    </p:spTree>
    <p:extLst>
      <p:ext uri="{BB962C8B-B14F-4D97-AF65-F5344CB8AC3E}">
        <p14:creationId xmlns:p14="http://schemas.microsoft.com/office/powerpoint/2010/main" val="2338712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41" y="4407922"/>
            <a:ext cx="10366375" cy="1362390"/>
          </a:xfrm>
          <a:prstGeom prst="rect">
            <a:avLst/>
          </a:prstGeom>
        </p:spPr>
        <p:txBody>
          <a:bodyPr lIns="68368" tIns="34181" rIns="68368" bIns="34181" anchor="t"/>
          <a:lstStyle>
            <a:lvl1pPr algn="l">
              <a:defRPr sz="4001"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41" y="2907386"/>
            <a:ext cx="10366375" cy="1500534"/>
          </a:xfrm>
          <a:prstGeom prst="rect">
            <a:avLst/>
          </a:prstGeom>
        </p:spPr>
        <p:txBody>
          <a:bodyPr lIns="68368" tIns="34181" rIns="68368" bIns="34181" anchor="b"/>
          <a:lstStyle>
            <a:lvl1pPr marL="0" indent="0">
              <a:buNone/>
              <a:defRPr sz="2000"/>
            </a:lvl1pPr>
            <a:lvl2pPr marL="455890" indent="0">
              <a:buNone/>
              <a:defRPr sz="1734"/>
            </a:lvl2pPr>
            <a:lvl3pPr marL="911752" indent="0">
              <a:buNone/>
              <a:defRPr sz="1600"/>
            </a:lvl3pPr>
            <a:lvl4pPr marL="1367627" indent="0">
              <a:buNone/>
              <a:defRPr sz="1334"/>
            </a:lvl4pPr>
            <a:lvl5pPr marL="1823502" indent="0">
              <a:buNone/>
              <a:defRPr sz="1334"/>
            </a:lvl5pPr>
            <a:lvl6pPr marL="2279372" indent="0">
              <a:buNone/>
              <a:defRPr sz="1334"/>
            </a:lvl6pPr>
            <a:lvl7pPr marL="2735255" indent="0">
              <a:buNone/>
              <a:defRPr sz="1334"/>
            </a:lvl7pPr>
            <a:lvl8pPr marL="3191130" indent="0">
              <a:buNone/>
              <a:defRPr sz="1334"/>
            </a:lvl8pPr>
            <a:lvl9pPr marL="3647004" indent="0">
              <a:buNone/>
              <a:defRPr sz="1334"/>
            </a:lvl9pPr>
          </a:lstStyle>
          <a:p>
            <a:pPr lvl="0"/>
            <a:r>
              <a:rPr lang="zh-CN" altLang="en-US" smtClean="0"/>
              <a:t>单击此处编辑母版文本样式</a:t>
            </a:r>
          </a:p>
        </p:txBody>
      </p:sp>
    </p:spTree>
    <p:extLst>
      <p:ext uri="{BB962C8B-B14F-4D97-AF65-F5344CB8AC3E}">
        <p14:creationId xmlns:p14="http://schemas.microsoft.com/office/powerpoint/2010/main" val="419239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61659" y="536153"/>
            <a:ext cx="11156313" cy="745957"/>
          </a:xfrm>
          <a:prstGeom prst="rect">
            <a:avLst/>
          </a:prstGeom>
        </p:spPr>
        <p:txBody>
          <a:bodyPr lIns="91206" tIns="45612" rIns="91206" bIns="45612"/>
          <a:lstStyle>
            <a:lvl1pPr>
              <a:defRPr sz="3201" b="1">
                <a:solidFill>
                  <a:srgbClr val="C00000"/>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0831382"/>
      </p:ext>
    </p:extLst>
  </p:cSld>
  <p:clrMapOvr>
    <a:masterClrMapping/>
  </p:clrMapOvr>
  <p:transition advClick="0" advTm="8000">
    <p:fade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09941" y="369880"/>
            <a:ext cx="11252340" cy="677265"/>
          </a:xfrm>
          <a:prstGeom prst="rect">
            <a:avLst/>
          </a:prstGeom>
        </p:spPr>
        <p:txBody>
          <a:bodyPr wrap="square" lIns="121936" tIns="60968" rIns="121936" bIns="60968">
            <a:spAutoFit/>
          </a:bodyPr>
          <a:lstStyle>
            <a:lvl1pPr marL="0" marR="0" indent="0" algn="l" defTabSz="1219281" rtl="0" eaLnBrk="1" fontAlgn="auto" latinLnBrk="0" hangingPunct="1">
              <a:lnSpc>
                <a:spcPct val="100000"/>
              </a:lnSpc>
              <a:spcBef>
                <a:spcPct val="0"/>
              </a:spcBef>
              <a:spcAft>
                <a:spcPts val="0"/>
              </a:spcAft>
              <a:buClrTx/>
              <a:buSzTx/>
              <a:buFontTx/>
              <a:buNone/>
              <a:tabLst/>
              <a:defRPr sz="3600" b="0">
                <a:solidFill>
                  <a:schemeClr val="bg1"/>
                </a:solidFill>
                <a:latin typeface="+mn-lt"/>
              </a:defRPr>
            </a:lvl1pPr>
          </a:lstStyle>
          <a:p>
            <a:r>
              <a:rPr lang="zh-CN" altLang="en-US" dirty="0" smtClean="0"/>
              <a:t>目 录 </a:t>
            </a:r>
            <a:r>
              <a:rPr lang="en-US" altLang="zh-CN" dirty="0" smtClean="0"/>
              <a:t>Contents </a:t>
            </a:r>
            <a:r>
              <a:rPr lang="zh-CN" altLang="en-US" dirty="0" smtClean="0"/>
              <a:t>：</a:t>
            </a:r>
            <a:endParaRPr lang="en-US" altLang="zh-CN" dirty="0" smtClean="0"/>
          </a:p>
        </p:txBody>
      </p:sp>
    </p:spTree>
    <p:extLst>
      <p:ext uri="{BB962C8B-B14F-4D97-AF65-F5344CB8AC3E}">
        <p14:creationId xmlns:p14="http://schemas.microsoft.com/office/powerpoint/2010/main" val="14079268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09941" y="369880"/>
            <a:ext cx="11252340" cy="677265"/>
          </a:xfrm>
          <a:prstGeom prst="rect">
            <a:avLst/>
          </a:prstGeom>
        </p:spPr>
        <p:txBody>
          <a:bodyPr wrap="square" lIns="121936" tIns="60968" rIns="121936" bIns="60968">
            <a:spAutoFit/>
          </a:bodyPr>
          <a:lstStyle>
            <a:lvl1pPr marL="0" marR="0" indent="0" algn="l" defTabSz="1219281" rtl="0" eaLnBrk="1" fontAlgn="auto" latinLnBrk="0" hangingPunct="1">
              <a:lnSpc>
                <a:spcPct val="100000"/>
              </a:lnSpc>
              <a:spcBef>
                <a:spcPct val="0"/>
              </a:spcBef>
              <a:spcAft>
                <a:spcPts val="0"/>
              </a:spcAft>
              <a:buClrTx/>
              <a:buSzTx/>
              <a:buFontTx/>
              <a:buNone/>
              <a:tabLst/>
              <a:defRPr sz="3600" b="0">
                <a:solidFill>
                  <a:schemeClr val="bg1"/>
                </a:solidFill>
                <a:latin typeface="+mn-lt"/>
              </a:defRPr>
            </a:lvl1pPr>
          </a:lstStyle>
          <a:p>
            <a:r>
              <a:rPr lang="zh-CN" altLang="en-US" dirty="0" smtClean="0"/>
              <a:t>目 录 </a:t>
            </a:r>
            <a:r>
              <a:rPr lang="en-US" altLang="zh-CN" dirty="0" smtClean="0"/>
              <a:t>Contents </a:t>
            </a:r>
            <a:r>
              <a:rPr lang="zh-CN" altLang="en-US" dirty="0" smtClean="0"/>
              <a:t>：</a:t>
            </a:r>
            <a:endParaRPr lang="en-US" altLang="zh-CN" dirty="0" smtClean="0"/>
          </a:p>
        </p:txBody>
      </p:sp>
    </p:spTree>
    <p:extLst>
      <p:ext uri="{BB962C8B-B14F-4D97-AF65-F5344CB8AC3E}">
        <p14:creationId xmlns:p14="http://schemas.microsoft.com/office/powerpoint/2010/main" val="401743372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09941" y="369880"/>
            <a:ext cx="11252340" cy="677265"/>
          </a:xfrm>
          <a:prstGeom prst="rect">
            <a:avLst/>
          </a:prstGeom>
        </p:spPr>
        <p:txBody>
          <a:bodyPr wrap="square" lIns="121936" tIns="60968" rIns="121936" bIns="60968">
            <a:spAutoFit/>
          </a:bodyPr>
          <a:lstStyle>
            <a:lvl1pPr marL="0" marR="0" indent="0" algn="l" defTabSz="1219281" rtl="0" eaLnBrk="1" fontAlgn="auto" latinLnBrk="0" hangingPunct="1">
              <a:lnSpc>
                <a:spcPct val="100000"/>
              </a:lnSpc>
              <a:spcBef>
                <a:spcPct val="0"/>
              </a:spcBef>
              <a:spcAft>
                <a:spcPts val="0"/>
              </a:spcAft>
              <a:buClrTx/>
              <a:buSzTx/>
              <a:buFontTx/>
              <a:buNone/>
              <a:tabLst/>
              <a:defRPr sz="3600" b="0">
                <a:solidFill>
                  <a:schemeClr val="bg1"/>
                </a:solidFill>
                <a:latin typeface="+mn-lt"/>
              </a:defRPr>
            </a:lvl1pPr>
          </a:lstStyle>
          <a:p>
            <a:r>
              <a:rPr lang="zh-CN" altLang="en-US" dirty="0" smtClean="0"/>
              <a:t>目 录 </a:t>
            </a:r>
            <a:r>
              <a:rPr lang="en-US" altLang="zh-CN" dirty="0" smtClean="0"/>
              <a:t>Contents </a:t>
            </a:r>
            <a:r>
              <a:rPr lang="zh-CN" altLang="en-US" dirty="0" smtClean="0"/>
              <a:t>：</a:t>
            </a:r>
            <a:endParaRPr lang="en-US" altLang="zh-CN" dirty="0" smtClean="0"/>
          </a:p>
        </p:txBody>
      </p:sp>
    </p:spTree>
    <p:extLst>
      <p:ext uri="{BB962C8B-B14F-4D97-AF65-F5344CB8AC3E}">
        <p14:creationId xmlns:p14="http://schemas.microsoft.com/office/powerpoint/2010/main" val="197856085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09941" y="369880"/>
            <a:ext cx="11252340" cy="677265"/>
          </a:xfrm>
          <a:prstGeom prst="rect">
            <a:avLst/>
          </a:prstGeom>
        </p:spPr>
        <p:txBody>
          <a:bodyPr wrap="square" lIns="121936" tIns="60968" rIns="121936" bIns="60968">
            <a:spAutoFit/>
          </a:bodyPr>
          <a:lstStyle>
            <a:lvl1pPr marL="0" marR="0" indent="0" algn="l" defTabSz="1219281" rtl="0" eaLnBrk="1" fontAlgn="auto" latinLnBrk="0" hangingPunct="1">
              <a:lnSpc>
                <a:spcPct val="100000"/>
              </a:lnSpc>
              <a:spcBef>
                <a:spcPct val="0"/>
              </a:spcBef>
              <a:spcAft>
                <a:spcPts val="0"/>
              </a:spcAft>
              <a:buClrTx/>
              <a:buSzTx/>
              <a:buFontTx/>
              <a:buNone/>
              <a:tabLst/>
              <a:defRPr sz="3600" b="0">
                <a:solidFill>
                  <a:schemeClr val="bg1"/>
                </a:solidFill>
                <a:latin typeface="+mn-lt"/>
              </a:defRPr>
            </a:lvl1pPr>
          </a:lstStyle>
          <a:p>
            <a:r>
              <a:rPr lang="zh-CN" altLang="en-US" dirty="0" smtClean="0"/>
              <a:t>目 录 </a:t>
            </a:r>
            <a:r>
              <a:rPr lang="en-US" altLang="zh-CN" dirty="0" smtClean="0"/>
              <a:t>Contents </a:t>
            </a:r>
            <a:r>
              <a:rPr lang="zh-CN" altLang="en-US" dirty="0" smtClean="0"/>
              <a:t>：</a:t>
            </a:r>
            <a:endParaRPr lang="en-US" altLang="zh-CN" dirty="0" smtClean="0"/>
          </a:p>
        </p:txBody>
      </p:sp>
    </p:spTree>
    <p:extLst>
      <p:ext uri="{BB962C8B-B14F-4D97-AF65-F5344CB8AC3E}">
        <p14:creationId xmlns:p14="http://schemas.microsoft.com/office/powerpoint/2010/main" val="9230745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
        <p:nvSpPr>
          <p:cNvPr id="4" name="副标题 2"/>
          <p:cNvSpPr>
            <a:spLocks noGrp="1"/>
          </p:cNvSpPr>
          <p:nvPr>
            <p:ph type="subTitle" idx="1" hasCustomPrompt="1"/>
          </p:nvPr>
        </p:nvSpPr>
        <p:spPr>
          <a:xfrm>
            <a:off x="582613" y="670562"/>
            <a:ext cx="11345079" cy="840738"/>
          </a:xfrm>
          <a:prstGeom prst="rect">
            <a:avLst/>
          </a:prstGeo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3200" baseline="0">
                <a:solidFill>
                  <a:schemeClr val="tx1"/>
                </a:solidFill>
                <a:latin typeface="Arial" pitchFamily="34" charset="0"/>
                <a:ea typeface="方正兰亭细黑_GBK" pitchFamily="2" charset="-122"/>
                <a:cs typeface="Arial" pitchFamily="34" charset="0"/>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Arial32pt , Left, only put one line</a:t>
            </a:r>
            <a:endParaRPr lang="zh-CN" altLang="en-US" dirty="0"/>
          </a:p>
        </p:txBody>
      </p:sp>
    </p:spTree>
    <p:extLst>
      <p:ext uri="{BB962C8B-B14F-4D97-AF65-F5344CB8AC3E}">
        <p14:creationId xmlns:p14="http://schemas.microsoft.com/office/powerpoint/2010/main" val="1707082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914400" y="2130425"/>
            <a:ext cx="10366375" cy="1471613"/>
          </a:xfrm>
        </p:spPr>
        <p:txBody>
          <a:bodyPr>
            <a:normAutofit/>
          </a:bodyPr>
          <a:lstStyle>
            <a:lvl1pPr algn="ctr">
              <a:defRPr sz="4000">
                <a:latin typeface="Arial" pitchFamily="34" charset="0"/>
                <a:ea typeface="微软雅黑" pitchFamily="34" charset="-122"/>
                <a:cs typeface="Arial" pitchFamily="34" charset="0"/>
              </a:defRPr>
            </a:lvl1pPr>
          </a:lstStyle>
          <a:p>
            <a:r>
              <a:rPr lang="en-US" altLang="zh-CN" dirty="0" smtClean="0"/>
              <a:t>Click to edit Master text styles</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8_标题幻灯片">
    <p:spTree>
      <p:nvGrpSpPr>
        <p:cNvPr id="1" name=""/>
        <p:cNvGrpSpPr/>
        <p:nvPr/>
      </p:nvGrpSpPr>
      <p:grpSpPr>
        <a:xfrm>
          <a:off x="0" y="0"/>
          <a:ext cx="0" cy="0"/>
          <a:chOff x="0" y="0"/>
          <a:chExt cx="0" cy="0"/>
        </a:xfrm>
      </p:grpSpPr>
      <p:sp>
        <p:nvSpPr>
          <p:cNvPr id="4" name="副标题 2"/>
          <p:cNvSpPr>
            <a:spLocks noGrp="1"/>
          </p:cNvSpPr>
          <p:nvPr>
            <p:ph type="subTitle" idx="1" hasCustomPrompt="1"/>
          </p:nvPr>
        </p:nvSpPr>
        <p:spPr>
          <a:xfrm>
            <a:off x="582613" y="670562"/>
            <a:ext cx="11345079" cy="840738"/>
          </a:xfrm>
          <a:prstGeom prst="rect">
            <a:avLst/>
          </a:prstGeom>
        </p:spPr>
        <p:txBody>
          <a:bodyPr>
            <a:normAutofit/>
          </a:bodyPr>
          <a:lstStyle>
            <a:lvl1pPr marL="0" marR="0" indent="0" algn="l" defTabSz="1219444" rtl="0" eaLnBrk="1" fontAlgn="auto" latinLnBrk="0" hangingPunct="1">
              <a:lnSpc>
                <a:spcPct val="100000"/>
              </a:lnSpc>
              <a:spcBef>
                <a:spcPct val="20000"/>
              </a:spcBef>
              <a:spcAft>
                <a:spcPts val="0"/>
              </a:spcAft>
              <a:buClrTx/>
              <a:buSzTx/>
              <a:buFont typeface="Arial" pitchFamily="34" charset="0"/>
              <a:buNone/>
              <a:tabLst/>
              <a:defRPr sz="3200" baseline="0">
                <a:solidFill>
                  <a:schemeClr val="tx1"/>
                </a:solidFill>
                <a:latin typeface="Arial" pitchFamily="34" charset="0"/>
                <a:ea typeface="方正兰亭细黑_GBK" pitchFamily="2" charset="-122"/>
                <a:cs typeface="Arial" pitchFamily="34" charset="0"/>
              </a:defRPr>
            </a:lvl1pPr>
            <a:lvl2pPr marL="609722" indent="0" algn="ctr">
              <a:buNone/>
              <a:defRPr>
                <a:solidFill>
                  <a:schemeClr val="tx1">
                    <a:tint val="75000"/>
                  </a:schemeClr>
                </a:solidFill>
              </a:defRPr>
            </a:lvl2pPr>
            <a:lvl3pPr marL="1219444" indent="0" algn="ctr">
              <a:buNone/>
              <a:defRPr>
                <a:solidFill>
                  <a:schemeClr val="tx1">
                    <a:tint val="75000"/>
                  </a:schemeClr>
                </a:solidFill>
              </a:defRPr>
            </a:lvl3pPr>
            <a:lvl4pPr marL="1829166" indent="0" algn="ctr">
              <a:buNone/>
              <a:defRPr>
                <a:solidFill>
                  <a:schemeClr val="tx1">
                    <a:tint val="75000"/>
                  </a:schemeClr>
                </a:solidFill>
              </a:defRPr>
            </a:lvl4pPr>
            <a:lvl5pPr marL="2438888" indent="0" algn="ctr">
              <a:buNone/>
              <a:defRPr>
                <a:solidFill>
                  <a:schemeClr val="tx1">
                    <a:tint val="75000"/>
                  </a:schemeClr>
                </a:solidFill>
              </a:defRPr>
            </a:lvl5pPr>
            <a:lvl6pPr marL="3048610" indent="0" algn="ctr">
              <a:buNone/>
              <a:defRPr>
                <a:solidFill>
                  <a:schemeClr val="tx1">
                    <a:tint val="75000"/>
                  </a:schemeClr>
                </a:solidFill>
              </a:defRPr>
            </a:lvl6pPr>
            <a:lvl7pPr marL="3658332" indent="0" algn="ctr">
              <a:buNone/>
              <a:defRPr>
                <a:solidFill>
                  <a:schemeClr val="tx1">
                    <a:tint val="75000"/>
                  </a:schemeClr>
                </a:solidFill>
              </a:defRPr>
            </a:lvl7pPr>
            <a:lvl8pPr marL="4268053" indent="0" algn="ctr">
              <a:buNone/>
              <a:defRPr>
                <a:solidFill>
                  <a:schemeClr val="tx1">
                    <a:tint val="75000"/>
                  </a:schemeClr>
                </a:solidFill>
              </a:defRPr>
            </a:lvl8pPr>
            <a:lvl9pPr marL="4877775" indent="0" algn="ctr">
              <a:buNone/>
              <a:defRPr>
                <a:solidFill>
                  <a:schemeClr val="tx1">
                    <a:tint val="75000"/>
                  </a:schemeClr>
                </a:solidFill>
              </a:defRPr>
            </a:lvl9pPr>
          </a:lstStyle>
          <a:p>
            <a:r>
              <a:rPr lang="en-US" altLang="zh-CN" dirty="0" smtClean="0"/>
              <a:t>Arial32pt , Left, only put one line</a:t>
            </a:r>
            <a:endParaRPr lang="zh-CN" altLang="en-US" dirty="0"/>
          </a:p>
        </p:txBody>
      </p:sp>
    </p:spTree>
    <p:extLst>
      <p:ext uri="{BB962C8B-B14F-4D97-AF65-F5344CB8AC3E}">
        <p14:creationId xmlns:p14="http://schemas.microsoft.com/office/powerpoint/2010/main" val="41905672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Holder 2"/>
          <p:cNvSpPr>
            <a:spLocks noGrp="1"/>
          </p:cNvSpPr>
          <p:nvPr>
            <p:ph type="ftr" sz="quarter" idx="5"/>
          </p:nvPr>
        </p:nvSpPr>
        <p:spPr>
          <a:xfrm>
            <a:off x="2073180" y="6379415"/>
            <a:ext cx="1951228" cy="153924"/>
          </a:xfrm>
          <a:prstGeom prst="rect">
            <a:avLst/>
          </a:prstGeom>
        </p:spPr>
        <p:txBody>
          <a:bodyPr lIns="0" tIns="0" rIns="0" bIns="0"/>
          <a:lstStyle>
            <a:lvl1pPr algn="ctr">
              <a:defRPr sz="1000">
                <a:solidFill>
                  <a:schemeClr val="tx1">
                    <a:tint val="75000"/>
                  </a:schemeClr>
                </a:solidFill>
              </a:defRPr>
            </a:lvl1pPr>
          </a:lstStyle>
          <a:p>
            <a:pPr defTabSz="1219200"/>
            <a:r>
              <a:rPr lang="nl-NL">
                <a:solidFill>
                  <a:prstClr val="black">
                    <a:tint val="75000"/>
                  </a:prstClr>
                </a:solidFill>
              </a:rPr>
              <a:t>INTRO</a:t>
            </a:r>
            <a:endParaRPr lang="nl-NL" dirty="0">
              <a:solidFill>
                <a:prstClr val="black">
                  <a:tint val="75000"/>
                </a:prstClr>
              </a:solidFill>
            </a:endParaRPr>
          </a:p>
        </p:txBody>
      </p:sp>
      <p:sp>
        <p:nvSpPr>
          <p:cNvPr id="3" name="Holder 3"/>
          <p:cNvSpPr>
            <a:spLocks noGrp="1"/>
          </p:cNvSpPr>
          <p:nvPr>
            <p:ph type="dt" sz="half" idx="6"/>
          </p:nvPr>
        </p:nvSpPr>
        <p:spPr>
          <a:xfrm>
            <a:off x="304879" y="6379415"/>
            <a:ext cx="1402445" cy="153924"/>
          </a:xfrm>
          <a:prstGeom prst="rect">
            <a:avLst/>
          </a:prstGeom>
        </p:spPr>
        <p:txBody>
          <a:bodyPr lIns="0" tIns="0" rIns="0" bIns="0"/>
          <a:lstStyle>
            <a:lvl1pPr algn="l">
              <a:defRPr sz="1000">
                <a:solidFill>
                  <a:schemeClr val="tx1">
                    <a:tint val="75000"/>
                  </a:schemeClr>
                </a:solidFill>
              </a:defRPr>
            </a:lvl1pPr>
          </a:lstStyle>
          <a:p>
            <a:pPr defTabSz="1219200"/>
            <a:fld id="{EFAC155C-4A54-4D56-BA0F-B437D2E288C0}" type="datetime3">
              <a:rPr lang="en-GB" smtClean="0">
                <a:solidFill>
                  <a:prstClr val="black">
                    <a:tint val="75000"/>
                  </a:prstClr>
                </a:solidFill>
              </a:rPr>
              <a:pPr defTabSz="1219200"/>
              <a:t>11 March, 2017</a:t>
            </a:fld>
            <a:endParaRPr lang="en-US" dirty="0">
              <a:solidFill>
                <a:prstClr val="black">
                  <a:tint val="75000"/>
                </a:prstClr>
              </a:solidFill>
            </a:endParaRPr>
          </a:p>
        </p:txBody>
      </p:sp>
      <p:sp>
        <p:nvSpPr>
          <p:cNvPr id="4" name="Holder 4"/>
          <p:cNvSpPr>
            <a:spLocks noGrp="1"/>
          </p:cNvSpPr>
          <p:nvPr>
            <p:ph type="sldNum" sz="quarter" idx="7"/>
          </p:nvPr>
        </p:nvSpPr>
        <p:spPr>
          <a:xfrm>
            <a:off x="4390263" y="6379415"/>
            <a:ext cx="1402445" cy="153924"/>
          </a:xfrm>
          <a:prstGeom prst="rect">
            <a:avLst/>
          </a:prstGeom>
        </p:spPr>
        <p:txBody>
          <a:bodyPr lIns="0" tIns="0" rIns="0" bIns="0"/>
          <a:lstStyle>
            <a:lvl1pPr algn="r">
              <a:defRPr sz="1000">
                <a:solidFill>
                  <a:schemeClr val="tx1">
                    <a:tint val="75000"/>
                  </a:schemeClr>
                </a:solidFill>
              </a:defRPr>
            </a:lvl1pPr>
          </a:lstStyle>
          <a:p>
            <a:pPr defTabSz="1219200"/>
            <a:fld id="{B6F15528-21DE-4FAA-801E-634DDDAF4B2B}" type="slidenum">
              <a:rPr lang="nl-NL" smtClean="0">
                <a:solidFill>
                  <a:prstClr val="black">
                    <a:tint val="75000"/>
                  </a:prstClr>
                </a:solidFill>
              </a:rPr>
              <a:pPr defTabSz="1219200"/>
              <a:t>‹#›</a:t>
            </a:fld>
            <a:endParaRPr lang="nl-NL" dirty="0">
              <a:solidFill>
                <a:prstClr val="black">
                  <a:tint val="75000"/>
                </a:prstClr>
              </a:solidFill>
            </a:endParaRPr>
          </a:p>
        </p:txBody>
      </p:sp>
    </p:spTree>
    <p:extLst>
      <p:ext uri="{BB962C8B-B14F-4D97-AF65-F5344CB8AC3E}">
        <p14:creationId xmlns:p14="http://schemas.microsoft.com/office/powerpoint/2010/main" val="191362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en-US" altLang="zh-CN" dirty="0" smtClean="0"/>
              <a:t>Click to edit Master text styles</a:t>
            </a:r>
            <a:endParaRPr lang="zh-CN" altLang="en-US" dirty="0"/>
          </a:p>
        </p:txBody>
      </p:sp>
      <p:sp>
        <p:nvSpPr>
          <p:cNvPr id="3" name="内容占位符 2"/>
          <p:cNvSpPr>
            <a:spLocks noGrp="1"/>
          </p:cNvSpPr>
          <p:nvPr>
            <p:ph idx="1" hasCustomPrompt="1"/>
          </p:nvPr>
        </p:nvSpPr>
        <p:spPr/>
        <p:txBody>
          <a:bodyPr/>
          <a:lstStyle/>
          <a:p>
            <a:pPr lvl="0"/>
            <a:r>
              <a:rPr lang="en-US" altLang="zh-CN" dirty="0" smtClean="0"/>
              <a:t>Click to edit Master text styles</a:t>
            </a:r>
            <a:endParaRPr lang="zh-CN" altLang="en-US" dirty="0" smtClean="0"/>
          </a:p>
          <a:p>
            <a:pPr lvl="1"/>
            <a:r>
              <a:rPr lang="en-US" altLang="zh-CN" dirty="0" smtClean="0"/>
              <a:t>Click to edit Master text styles</a:t>
            </a:r>
            <a:endParaRPr lang="zh-CN" altLang="en-US" dirty="0" smtClean="0"/>
          </a:p>
          <a:p>
            <a:pPr lvl="2"/>
            <a:r>
              <a:rPr lang="en-US" altLang="zh-CN" dirty="0" smtClean="0"/>
              <a:t>Click to edit Master text styles</a:t>
            </a:r>
            <a:endParaRPr lang="zh-CN" altLang="en-US" dirty="0" smtClean="0"/>
          </a:p>
          <a:p>
            <a:pPr lvl="3"/>
            <a:r>
              <a:rPr lang="en-US" altLang="zh-CN" dirty="0" smtClean="0"/>
              <a:t>Click to edit Master text styles</a:t>
            </a:r>
            <a:endParaRPr lang="zh-CN" altLang="en-US" dirty="0" smtClean="0"/>
          </a:p>
          <a:p>
            <a:pPr lvl="4"/>
            <a:r>
              <a:rPr lang="en-US" altLang="zh-CN" dirty="0" smtClean="0"/>
              <a:t>Click to edit Master text styles</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en-US" altLang="zh-CN" dirty="0" smtClean="0"/>
              <a:t>Click to edit Master text styles</a:t>
            </a:r>
            <a:endParaRPr lang="zh-CN" altLang="en-US" dirty="0"/>
          </a:p>
        </p:txBody>
      </p:sp>
      <p:sp>
        <p:nvSpPr>
          <p:cNvPr id="3" name="内容占位符 2"/>
          <p:cNvSpPr>
            <a:spLocks noGrp="1"/>
          </p:cNvSpPr>
          <p:nvPr>
            <p:ph sz="half" idx="1" hasCustomPrompt="1"/>
          </p:nvPr>
        </p:nvSpPr>
        <p:spPr>
          <a:xfrm>
            <a:off x="609600" y="1600200"/>
            <a:ext cx="54117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dirty="0" smtClean="0"/>
              <a:t>Click to edit Master text styles</a:t>
            </a:r>
            <a:endParaRPr lang="zh-CN" altLang="en-US" dirty="0" smtClean="0"/>
          </a:p>
          <a:p>
            <a:pPr lvl="1"/>
            <a:r>
              <a:rPr lang="en-US" altLang="zh-CN" dirty="0" smtClean="0"/>
              <a:t>Click to edit Master text styles</a:t>
            </a:r>
            <a:endParaRPr lang="zh-CN" altLang="en-US" dirty="0" smtClean="0"/>
          </a:p>
          <a:p>
            <a:pPr lvl="2"/>
            <a:r>
              <a:rPr lang="en-US" altLang="zh-CN" dirty="0" smtClean="0"/>
              <a:t>Click to edit Master text styles</a:t>
            </a:r>
            <a:endParaRPr lang="zh-CN" altLang="en-US" dirty="0" smtClean="0"/>
          </a:p>
          <a:p>
            <a:pPr lvl="3"/>
            <a:r>
              <a:rPr lang="en-US" altLang="zh-CN" dirty="0" smtClean="0"/>
              <a:t>Click to edit Master text styles</a:t>
            </a:r>
            <a:endParaRPr lang="zh-CN" altLang="en-US" dirty="0" smtClean="0"/>
          </a:p>
          <a:p>
            <a:pPr lvl="4"/>
            <a:r>
              <a:rPr lang="en-US" altLang="zh-CN" dirty="0" smtClean="0"/>
              <a:t>Click to edit Master text styles</a:t>
            </a:r>
            <a:endParaRPr lang="zh-CN" altLang="en-US" dirty="0"/>
          </a:p>
        </p:txBody>
      </p:sp>
      <p:sp>
        <p:nvSpPr>
          <p:cNvPr id="4" name="内容占位符 3"/>
          <p:cNvSpPr>
            <a:spLocks noGrp="1"/>
          </p:cNvSpPr>
          <p:nvPr>
            <p:ph sz="half" idx="2" hasCustomPrompt="1"/>
          </p:nvPr>
        </p:nvSpPr>
        <p:spPr>
          <a:xfrm>
            <a:off x="6173788" y="1600200"/>
            <a:ext cx="54117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dirty="0" smtClean="0"/>
              <a:t>Click to edit Master text styles</a:t>
            </a:r>
            <a:endParaRPr lang="zh-CN" altLang="en-US" dirty="0" smtClean="0"/>
          </a:p>
          <a:p>
            <a:pPr lvl="1"/>
            <a:r>
              <a:rPr lang="en-US" altLang="zh-CN" dirty="0" smtClean="0"/>
              <a:t>Click to edit Master text styles</a:t>
            </a:r>
            <a:endParaRPr lang="zh-CN" altLang="en-US" dirty="0" smtClean="0"/>
          </a:p>
          <a:p>
            <a:pPr lvl="2"/>
            <a:r>
              <a:rPr lang="en-US" altLang="zh-CN" dirty="0" smtClean="0"/>
              <a:t>Click to edit Master text styles</a:t>
            </a:r>
            <a:endParaRPr lang="zh-CN" altLang="en-US" dirty="0" smtClean="0"/>
          </a:p>
          <a:p>
            <a:pPr lvl="3"/>
            <a:r>
              <a:rPr lang="en-US" altLang="zh-CN" dirty="0" smtClean="0"/>
              <a:t>Click to edit Master text styles</a:t>
            </a:r>
            <a:endParaRPr lang="zh-CN" altLang="en-US" dirty="0" smtClean="0"/>
          </a:p>
          <a:p>
            <a:pPr lvl="4"/>
            <a:r>
              <a:rPr lang="en-US" altLang="zh-CN" dirty="0" smtClean="0"/>
              <a:t>Click to edit Master text styles</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1179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17042" y="1231900"/>
            <a:ext cx="9702229" cy="639502"/>
          </a:xfrm>
        </p:spPr>
        <p:txBody>
          <a:bodyPr/>
          <a:lstStyle>
            <a:lvl1pPr>
              <a:defRPr/>
            </a:lvl1pPr>
          </a:lstStyle>
          <a:p>
            <a:r>
              <a:rPr lang="en-US" altLang="zh-CN" dirty="0" smtClean="0"/>
              <a:t>Contents</a:t>
            </a:r>
            <a:endParaRPr lang="zh-CN" altLang="en-US" dirty="0"/>
          </a:p>
        </p:txBody>
      </p:sp>
      <p:sp>
        <p:nvSpPr>
          <p:cNvPr id="3" name="内容占位符 2"/>
          <p:cNvSpPr>
            <a:spLocks noGrp="1"/>
          </p:cNvSpPr>
          <p:nvPr>
            <p:ph idx="1" hasCustomPrompt="1"/>
          </p:nvPr>
        </p:nvSpPr>
        <p:spPr>
          <a:xfrm>
            <a:off x="1417068" y="2083916"/>
            <a:ext cx="9361040" cy="3794150"/>
          </a:xfrm>
        </p:spPr>
        <p:txBody>
          <a:bodyPr/>
          <a:lstStyle>
            <a:lvl1pPr>
              <a:defRPr>
                <a:solidFill>
                  <a:schemeClr val="tx1"/>
                </a:solidFill>
              </a:defRPr>
            </a:lvl1pPr>
          </a:lstStyle>
          <a:p>
            <a:pPr lvl="0"/>
            <a:r>
              <a:rPr lang="en-US" altLang="zh-CN" dirty="0" smtClean="0"/>
              <a:t>Click to edit Master text styles</a:t>
            </a:r>
            <a:endParaRPr lang="zh-CN" altLang="en-US" dirty="0" smtClean="0"/>
          </a:p>
        </p:txBody>
      </p:sp>
    </p:spTree>
    <p:extLst>
      <p:ext uri="{BB962C8B-B14F-4D97-AF65-F5344CB8AC3E}">
        <p14:creationId xmlns:p14="http://schemas.microsoft.com/office/powerpoint/2010/main" val="63260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914400" y="2130425"/>
            <a:ext cx="10366375" cy="1471613"/>
          </a:xfrm>
        </p:spPr>
        <p:txBody>
          <a:bodyPr>
            <a:normAutofit/>
          </a:bodyPr>
          <a:lstStyle>
            <a:lvl1pPr algn="ctr">
              <a:defRPr sz="4000">
                <a:latin typeface="Arial" pitchFamily="34" charset="0"/>
                <a:ea typeface="微软雅黑" pitchFamily="34" charset="-122"/>
                <a:cs typeface="Arial" pitchFamily="34" charset="0"/>
              </a:defRPr>
            </a:lvl1pPr>
          </a:lstStyle>
          <a:p>
            <a:r>
              <a:rPr lang="en-US" altLang="zh-CN" dirty="0" smtClean="0"/>
              <a:t>Click to edit Master text styles</a:t>
            </a:r>
            <a:endParaRPr lang="zh-CN" altLang="en-US" dirty="0"/>
          </a:p>
        </p:txBody>
      </p:sp>
    </p:spTree>
    <p:extLst>
      <p:ext uri="{BB962C8B-B14F-4D97-AF65-F5344CB8AC3E}">
        <p14:creationId xmlns:p14="http://schemas.microsoft.com/office/powerpoint/2010/main" val="317030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en-US" altLang="zh-CN" dirty="0" smtClean="0"/>
              <a:t>Click to edit Master text styles</a:t>
            </a:r>
            <a:endParaRPr lang="zh-CN" altLang="en-US" dirty="0"/>
          </a:p>
        </p:txBody>
      </p:sp>
      <p:sp>
        <p:nvSpPr>
          <p:cNvPr id="3" name="内容占位符 2"/>
          <p:cNvSpPr>
            <a:spLocks noGrp="1"/>
          </p:cNvSpPr>
          <p:nvPr>
            <p:ph idx="1" hasCustomPrompt="1"/>
          </p:nvPr>
        </p:nvSpPr>
        <p:spPr/>
        <p:txBody>
          <a:bodyPr/>
          <a:lstStyle/>
          <a:p>
            <a:pPr lvl="0"/>
            <a:r>
              <a:rPr lang="en-US" altLang="zh-CN" dirty="0" smtClean="0"/>
              <a:t>Click to edit Master text styles</a:t>
            </a:r>
            <a:endParaRPr lang="zh-CN" altLang="en-US" dirty="0" smtClean="0"/>
          </a:p>
          <a:p>
            <a:pPr lvl="1"/>
            <a:r>
              <a:rPr lang="en-US" altLang="zh-CN" dirty="0" smtClean="0"/>
              <a:t>Click to edit Master text styles</a:t>
            </a:r>
            <a:endParaRPr lang="zh-CN" altLang="en-US" dirty="0" smtClean="0"/>
          </a:p>
          <a:p>
            <a:pPr lvl="2"/>
            <a:r>
              <a:rPr lang="en-US" altLang="zh-CN" dirty="0" smtClean="0"/>
              <a:t>Click to edit Master text styles</a:t>
            </a:r>
            <a:endParaRPr lang="zh-CN" altLang="en-US" dirty="0" smtClean="0"/>
          </a:p>
          <a:p>
            <a:pPr lvl="3"/>
            <a:r>
              <a:rPr lang="en-US" altLang="zh-CN" dirty="0" smtClean="0"/>
              <a:t>Click to edit Master text styles</a:t>
            </a:r>
            <a:endParaRPr lang="zh-CN" altLang="en-US" dirty="0" smtClean="0"/>
          </a:p>
          <a:p>
            <a:pPr lvl="4"/>
            <a:r>
              <a:rPr lang="en-US" altLang="zh-CN" dirty="0" smtClean="0"/>
              <a:t>Click to edit Master text styles</a:t>
            </a:r>
            <a:endParaRPr lang="zh-CN" altLang="en-US" dirty="0"/>
          </a:p>
        </p:txBody>
      </p:sp>
    </p:spTree>
    <p:extLst>
      <p:ext uri="{BB962C8B-B14F-4D97-AF65-F5344CB8AC3E}">
        <p14:creationId xmlns:p14="http://schemas.microsoft.com/office/powerpoint/2010/main" val="14061368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w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4.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oleObject" Target="../embeddings/oleObject2.bin"/><Relationship Id="rId3" Type="http://schemas.openxmlformats.org/officeDocument/2006/relationships/slideLayout" Target="../slideLayouts/slideLayout20.xml"/><Relationship Id="rId21" Type="http://schemas.openxmlformats.org/officeDocument/2006/relationships/image" Target="../media/image3.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ags" Target="../tags/tag2.xml"/><Relationship Id="rId2" Type="http://schemas.openxmlformats.org/officeDocument/2006/relationships/slideLayout" Target="../slideLayouts/slideLayout19.xml"/><Relationship Id="rId16" Type="http://schemas.openxmlformats.org/officeDocument/2006/relationships/vmlDrawing" Target="../drawings/vmlDrawing2.vml"/><Relationship Id="rId20" Type="http://schemas.openxmlformats.org/officeDocument/2006/relationships/image" Target="../media/image2.w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5.xml"/><Relationship Id="rId10" Type="http://schemas.openxmlformats.org/officeDocument/2006/relationships/slideLayout" Target="../slideLayouts/slideLayout27.xml"/><Relationship Id="rId19" Type="http://schemas.openxmlformats.org/officeDocument/2006/relationships/image" Target="../media/image6.emf"/><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3" cstate="print"/>
          <a:stretch>
            <a:fillRect/>
          </a:stretch>
        </p:blipFill>
        <p:spPr>
          <a:xfrm>
            <a:off x="-1" y="1380"/>
            <a:ext cx="12195175" cy="6856828"/>
          </a:xfrm>
          <a:prstGeom prst="rect">
            <a:avLst/>
          </a:prstGeom>
        </p:spPr>
      </p:pic>
    </p:spTree>
    <p:extLst>
      <p:ext uri="{BB962C8B-B14F-4D97-AF65-F5344CB8AC3E}">
        <p14:creationId xmlns:p14="http://schemas.microsoft.com/office/powerpoint/2010/main" val="3912550071"/>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09575" y="468784"/>
            <a:ext cx="11376025" cy="1042516"/>
          </a:xfrm>
          <a:prstGeom prst="rect">
            <a:avLst/>
          </a:prstGeom>
        </p:spPr>
        <p:txBody>
          <a:bodyPr vert="horz" lIns="91440" tIns="45720" rIns="91440" bIns="45720" rtlCol="0" anchor="ctr">
            <a:normAutofit/>
          </a:bodyPr>
          <a:lstStyle/>
          <a:p>
            <a:r>
              <a:rPr lang="en-US" altLang="zh-CN" dirty="0" smtClean="0"/>
              <a:t>Arial32pt , Left, only put one line</a:t>
            </a:r>
            <a:endParaRPr lang="zh-CN" altLang="en-US" dirty="0"/>
          </a:p>
        </p:txBody>
      </p:sp>
      <p:sp>
        <p:nvSpPr>
          <p:cNvPr id="3" name="文本占位符 2"/>
          <p:cNvSpPr>
            <a:spLocks noGrp="1"/>
          </p:cNvSpPr>
          <p:nvPr>
            <p:ph type="body" idx="1"/>
          </p:nvPr>
        </p:nvSpPr>
        <p:spPr>
          <a:xfrm>
            <a:off x="609600" y="1600200"/>
            <a:ext cx="10975975" cy="4527550"/>
          </a:xfrm>
          <a:prstGeom prst="rect">
            <a:avLst/>
          </a:prstGeom>
        </p:spPr>
        <p:txBody>
          <a:bodyPr vert="horz" lIns="91440" tIns="45720" rIns="91440" bIns="45720" rtlCol="0">
            <a:normAutofit/>
          </a:bodyPr>
          <a:lstStyle/>
          <a:p>
            <a:pPr lvl="0"/>
            <a:r>
              <a:rPr lang="en-US" altLang="zh-CN" dirty="0" smtClean="0"/>
              <a:t>Click to edit Master text styles</a:t>
            </a:r>
            <a:endParaRPr lang="zh-CN" altLang="en-US" dirty="0" smtClean="0"/>
          </a:p>
          <a:p>
            <a:pPr lvl="1"/>
            <a:r>
              <a:rPr lang="en-US" altLang="zh-CN" dirty="0" smtClean="0"/>
              <a:t>Click to edit Master text styles</a:t>
            </a:r>
            <a:endParaRPr lang="zh-CN" altLang="en-US" dirty="0" smtClean="0"/>
          </a:p>
          <a:p>
            <a:pPr lvl="2"/>
            <a:r>
              <a:rPr lang="en-US" altLang="zh-CN" dirty="0" smtClean="0"/>
              <a:t>Click to edit Master text styles</a:t>
            </a:r>
            <a:endParaRPr lang="zh-CN" altLang="en-US" dirty="0" smtClean="0"/>
          </a:p>
          <a:p>
            <a:pPr lvl="3"/>
            <a:r>
              <a:rPr lang="en-US" altLang="zh-CN" dirty="0" smtClean="0"/>
              <a:t>Click to edit Master text styles</a:t>
            </a:r>
            <a:endParaRPr lang="zh-CN" altLang="en-US" dirty="0" smtClean="0"/>
          </a:p>
          <a:p>
            <a:pPr lvl="4"/>
            <a:r>
              <a:rPr lang="en-US" altLang="zh-CN" dirty="0" smtClean="0"/>
              <a:t>Click to edit Master text styles</a:t>
            </a:r>
            <a:endParaRPr lang="zh-CN" altLang="en-US" dirty="0"/>
          </a:p>
        </p:txBody>
      </p:sp>
      <p:cxnSp>
        <p:nvCxnSpPr>
          <p:cNvPr id="7" name="直接连接符 6"/>
          <p:cNvCxnSpPr/>
          <p:nvPr userDrawn="1"/>
        </p:nvCxnSpPr>
        <p:spPr>
          <a:xfrm>
            <a:off x="302419" y="468784"/>
            <a:ext cx="115395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5"/>
          <p:cNvSpPr>
            <a:spLocks noChangeArrowheads="1"/>
          </p:cNvSpPr>
          <p:nvPr userDrawn="1"/>
        </p:nvSpPr>
        <p:spPr bwMode="auto">
          <a:xfrm>
            <a:off x="3040520" y="6539308"/>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b="0" smtClean="0">
                <a:solidFill>
                  <a:schemeClr val="bg1">
                    <a:lumMod val="65000"/>
                  </a:schemeClr>
                </a:solidFill>
                <a:latin typeface="+mn-lt"/>
                <a:ea typeface="+mn-ea"/>
              </a:rPr>
              <a:pPr eaLnBrk="0" hangingPunct="0">
                <a:lnSpc>
                  <a:spcPct val="85000"/>
                </a:lnSpc>
                <a:defRPr/>
              </a:pPr>
              <a:t>‹#›</a:t>
            </a:fld>
            <a:endParaRPr lang="en-GB" altLang="zh-CN" sz="900" b="0" dirty="0">
              <a:solidFill>
                <a:schemeClr val="bg1">
                  <a:lumMod val="65000"/>
                </a:schemeClr>
              </a:solidFill>
              <a:latin typeface="+mn-lt"/>
              <a:ea typeface="+mn-ea"/>
            </a:endParaRPr>
          </a:p>
        </p:txBody>
      </p:sp>
      <p:pic>
        <p:nvPicPr>
          <p:cNvPr id="9" name="Picture 2" descr="C:\Users\z00124665\Desktop\图形1.wmf"/>
          <p:cNvPicPr>
            <a:picLocks noChangeAspect="1" noChangeArrowheads="1"/>
          </p:cNvPicPr>
          <p:nvPr userDrawn="1"/>
        </p:nvPicPr>
        <p:blipFill>
          <a:blip r:embed="rId6" cstate="print"/>
          <a:srcRect/>
          <a:stretch>
            <a:fillRect/>
          </a:stretch>
        </p:blipFill>
        <p:spPr bwMode="auto">
          <a:xfrm>
            <a:off x="322263" y="6525944"/>
            <a:ext cx="2655887" cy="120967"/>
          </a:xfrm>
          <a:prstGeom prst="rect">
            <a:avLst/>
          </a:prstGeom>
          <a:noFill/>
        </p:spPr>
      </p:pic>
      <p:pic>
        <p:nvPicPr>
          <p:cNvPr id="10" name="Picture 2" descr="E:\01 日常工作\03 品牌规范设计\公司广告源文档\HW LOGO(horizontal）111.png"/>
          <p:cNvPicPr>
            <a:picLocks noChangeAspect="1" noChangeArrowheads="1"/>
          </p:cNvPicPr>
          <p:nvPr userDrawn="1"/>
        </p:nvPicPr>
        <p:blipFill>
          <a:blip r:embed="rId7" cstate="print"/>
          <a:srcRect/>
          <a:stretch>
            <a:fillRect/>
          </a:stretch>
        </p:blipFill>
        <p:spPr bwMode="auto">
          <a:xfrm>
            <a:off x="10618156" y="6432248"/>
            <a:ext cx="1249200" cy="303003"/>
          </a:xfrm>
          <a:prstGeom prst="rect">
            <a:avLst/>
          </a:prstGeom>
          <a:noFill/>
        </p:spPr>
      </p:pic>
      <p:cxnSp>
        <p:nvCxnSpPr>
          <p:cNvPr id="11" name="直接连接符 10"/>
          <p:cNvCxnSpPr/>
          <p:nvPr userDrawn="1"/>
        </p:nvCxnSpPr>
        <p:spPr>
          <a:xfrm>
            <a:off x="327819" y="6373275"/>
            <a:ext cx="115395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图片 11" descr="leading-new-ict.png"/>
          <p:cNvPicPr>
            <a:picLocks noChangeAspect="1"/>
          </p:cNvPicPr>
          <p:nvPr userDrawn="1"/>
        </p:nvPicPr>
        <p:blipFill>
          <a:blip r:embed="rId8" cstate="print"/>
          <a:stretch>
            <a:fillRect/>
          </a:stretch>
        </p:blipFill>
        <p:spPr>
          <a:xfrm>
            <a:off x="10435584" y="243434"/>
            <a:ext cx="1431771" cy="108000"/>
          </a:xfrm>
          <a:prstGeom prst="rect">
            <a:avLst/>
          </a:prstGeom>
        </p:spPr>
      </p:pic>
      <p:sp>
        <p:nvSpPr>
          <p:cNvPr id="13" name="TextBox 12"/>
          <p:cNvSpPr txBox="1"/>
          <p:nvPr userDrawn="1"/>
        </p:nvSpPr>
        <p:spPr>
          <a:xfrm>
            <a:off x="-2903413" y="165100"/>
            <a:ext cx="2903413" cy="9464129"/>
          </a:xfrm>
          <a:prstGeom prst="rect">
            <a:avLst/>
          </a:prstGeom>
          <a:noFill/>
        </p:spPr>
        <p:txBody>
          <a:bodyPr wrap="square" rtlCol="0">
            <a:spAutoFit/>
          </a:bodyPr>
          <a:lstStyle/>
          <a:p>
            <a:pPr>
              <a:lnSpc>
                <a:spcPct val="150000"/>
              </a:lnSpc>
            </a:pPr>
            <a:r>
              <a:rPr lang="en-US" altLang="zh-CN" sz="1400" dirty="0" smtClean="0">
                <a:solidFill>
                  <a:schemeClr val="bg1"/>
                </a:solidFill>
              </a:rPr>
              <a:t>Typesetting: </a:t>
            </a:r>
            <a:r>
              <a:rPr lang="en-US" altLang="zh-CN" sz="1400" b="1" dirty="0" smtClean="0">
                <a:solidFill>
                  <a:schemeClr val="bg1"/>
                </a:solidFill>
              </a:rPr>
              <a:t>Align Left</a:t>
            </a:r>
          </a:p>
          <a:p>
            <a:pPr>
              <a:lnSpc>
                <a:spcPct val="150000"/>
              </a:lnSpc>
            </a:pPr>
            <a:r>
              <a:rPr lang="en-US" altLang="zh-CN" sz="1400" dirty="0" smtClean="0">
                <a:solidFill>
                  <a:schemeClr val="bg1"/>
                </a:solidFill>
              </a:rPr>
              <a:t>English font: </a:t>
            </a:r>
            <a:r>
              <a:rPr lang="en-US" altLang="zh-CN" sz="1400" b="1" dirty="0" smtClean="0">
                <a:solidFill>
                  <a:schemeClr val="bg1"/>
                </a:solidFill>
              </a:rPr>
              <a:t>Arial</a:t>
            </a:r>
          </a:p>
          <a:p>
            <a:pPr>
              <a:lnSpc>
                <a:spcPct val="150000"/>
              </a:lnSpc>
            </a:pPr>
            <a:r>
              <a:rPr lang="en-US" altLang="zh-CN" sz="1400" dirty="0" smtClean="0">
                <a:solidFill>
                  <a:schemeClr val="bg1"/>
                </a:solidFill>
              </a:rPr>
              <a:t>Body color:  </a:t>
            </a:r>
            <a:r>
              <a:rPr lang="en-US" altLang="zh-CN" sz="1400" b="1" dirty="0" smtClean="0">
                <a:solidFill>
                  <a:schemeClr val="bg1"/>
                </a:solidFill>
              </a:rPr>
              <a:t>RGB: 89;89;89    </a:t>
            </a:r>
          </a:p>
          <a:p>
            <a:pPr>
              <a:lnSpc>
                <a:spcPct val="150000"/>
              </a:lnSpc>
            </a:pPr>
            <a:r>
              <a:rPr lang="en-US" altLang="zh-CN" sz="1400" dirty="0" smtClean="0">
                <a:solidFill>
                  <a:schemeClr val="bg1"/>
                </a:solidFill>
              </a:rPr>
              <a:t>Title / accent color:  </a:t>
            </a:r>
            <a:r>
              <a:rPr lang="en-US" altLang="zh-CN" sz="1400" b="1" dirty="0" smtClean="0">
                <a:solidFill>
                  <a:schemeClr val="bg1"/>
                </a:solidFill>
              </a:rPr>
              <a:t>RGB: 0;0;0</a:t>
            </a:r>
          </a:p>
          <a:p>
            <a:pPr marL="0" marR="0" indent="0" algn="l" defTabSz="1219444" rtl="0" eaLnBrk="1" fontAlgn="auto" latinLnBrk="0" hangingPunct="1">
              <a:lnSpc>
                <a:spcPct val="150000"/>
              </a:lnSpc>
              <a:spcBef>
                <a:spcPts val="0"/>
              </a:spcBef>
              <a:spcAft>
                <a:spcPts val="0"/>
              </a:spcAft>
              <a:buClrTx/>
              <a:buSzTx/>
              <a:buFontTx/>
              <a:buNone/>
              <a:tabLst/>
              <a:defRPr/>
            </a:pPr>
            <a:r>
              <a:rPr lang="en-US" altLang="zh-CN" sz="1400" dirty="0" smtClean="0">
                <a:solidFill>
                  <a:schemeClr val="bg1"/>
                </a:solidFill>
              </a:rPr>
              <a:t>Separated line color:  </a:t>
            </a:r>
            <a:r>
              <a:rPr lang="en-US" altLang="zh-CN" sz="1400" b="1" dirty="0" smtClean="0">
                <a:solidFill>
                  <a:schemeClr val="bg1"/>
                </a:solidFill>
              </a:rPr>
              <a:t>RGB: 166;166;166</a:t>
            </a:r>
          </a:p>
          <a:p>
            <a:pPr marL="0" marR="0" indent="0" algn="l" defTabSz="1219444" rtl="0" eaLnBrk="1" fontAlgn="auto" latinLnBrk="0" hangingPunct="1">
              <a:lnSpc>
                <a:spcPct val="150000"/>
              </a:lnSpc>
              <a:spcBef>
                <a:spcPts val="0"/>
              </a:spcBef>
              <a:spcAft>
                <a:spcPts val="0"/>
              </a:spcAft>
              <a:buClrTx/>
              <a:buSzTx/>
              <a:buFontTx/>
              <a:buNone/>
              <a:tabLst/>
              <a:defRPr/>
            </a:pPr>
            <a:r>
              <a:rPr lang="en-US" altLang="zh-CN" sz="1400" dirty="0" smtClean="0">
                <a:solidFill>
                  <a:schemeClr val="bg1"/>
                </a:solidFill>
              </a:rPr>
              <a:t>Line separating line weights:  </a:t>
            </a:r>
            <a:r>
              <a:rPr lang="en-US" altLang="zh-CN" sz="1400" b="1" dirty="0" smtClean="0">
                <a:solidFill>
                  <a:schemeClr val="bg1"/>
                </a:solidFill>
              </a:rPr>
              <a:t>0.75</a:t>
            </a:r>
            <a:r>
              <a:rPr lang="zh-CN" altLang="en-US" sz="1400" b="1" dirty="0" smtClean="0">
                <a:solidFill>
                  <a:schemeClr val="bg1"/>
                </a:solidFill>
              </a:rPr>
              <a:t>磅</a:t>
            </a:r>
            <a:endParaRPr lang="en-US" altLang="zh-CN" sz="1400" b="1" dirty="0" smtClean="0">
              <a:solidFill>
                <a:schemeClr val="bg1"/>
              </a:solidFill>
            </a:endParaRPr>
          </a:p>
          <a:p>
            <a:pPr marL="0" marR="0" indent="0" algn="l" defTabSz="1219444" rtl="0" eaLnBrk="1" fontAlgn="auto" latinLnBrk="0" hangingPunct="1">
              <a:lnSpc>
                <a:spcPct val="150000"/>
              </a:lnSpc>
              <a:spcBef>
                <a:spcPts val="0"/>
              </a:spcBef>
              <a:spcAft>
                <a:spcPts val="0"/>
              </a:spcAft>
              <a:buClrTx/>
              <a:buSzTx/>
              <a:buFontTx/>
              <a:buNone/>
              <a:tabLst/>
              <a:defRPr/>
            </a:pPr>
            <a:r>
              <a:rPr lang="en-US" altLang="zh-CN" sz="1400" dirty="0" smtClean="0">
                <a:solidFill>
                  <a:schemeClr val="bg1"/>
                </a:solidFill>
              </a:rPr>
              <a:t>Used color screen using three colors please with the use of a single color page can not be reused.</a:t>
            </a:r>
          </a:p>
          <a:p>
            <a:pPr marL="0" marR="0" indent="0" algn="l" defTabSz="1219444" rtl="0" eaLnBrk="1" fontAlgn="auto" latinLnBrk="0" hangingPunct="1">
              <a:lnSpc>
                <a:spcPct val="150000"/>
              </a:lnSpc>
              <a:spcBef>
                <a:spcPts val="0"/>
              </a:spcBef>
              <a:spcAft>
                <a:spcPts val="0"/>
              </a:spcAft>
              <a:buClrTx/>
              <a:buSzTx/>
              <a:buFontTx/>
              <a:buNone/>
              <a:tabLst/>
              <a:defRPr/>
            </a:pPr>
            <a:r>
              <a:rPr lang="en-US" altLang="zh-CN" sz="1400" dirty="0" smtClean="0">
                <a:solidFill>
                  <a:schemeClr val="bg1"/>
                </a:solidFill>
              </a:rPr>
              <a:t>Graphic and text with background made using shades with the use of.</a:t>
            </a:r>
          </a:p>
          <a:p>
            <a:pPr marL="0" marR="0" indent="0" algn="l" defTabSz="1219444" rtl="0" eaLnBrk="1" fontAlgn="auto" latinLnBrk="0" hangingPunct="1">
              <a:lnSpc>
                <a:spcPct val="150000"/>
              </a:lnSpc>
              <a:spcBef>
                <a:spcPts val="0"/>
              </a:spcBef>
              <a:spcAft>
                <a:spcPts val="0"/>
              </a:spcAft>
              <a:buClrTx/>
              <a:buSzTx/>
              <a:buFontTx/>
              <a:buNone/>
              <a:tabLst/>
              <a:defRPr/>
            </a:pPr>
            <a:r>
              <a:rPr lang="en-US" altLang="zh-CN" sz="1400" dirty="0" smtClean="0">
                <a:solidFill>
                  <a:schemeClr val="bg1"/>
                </a:solidFill>
              </a:rPr>
              <a:t>Red only for local small-scale embellishment.</a:t>
            </a:r>
          </a:p>
          <a:p>
            <a:pPr marL="0" marR="0" indent="0" algn="l" defTabSz="1219444" rtl="0" eaLnBrk="1" fontAlgn="auto" latinLnBrk="0" hangingPunct="1">
              <a:lnSpc>
                <a:spcPct val="150000"/>
              </a:lnSpc>
              <a:spcBef>
                <a:spcPts val="0"/>
              </a:spcBef>
              <a:spcAft>
                <a:spcPts val="0"/>
              </a:spcAft>
              <a:buClrTx/>
              <a:buSzTx/>
              <a:buFontTx/>
              <a:buNone/>
              <a:tabLst/>
              <a:defRPr/>
            </a:pPr>
            <a:r>
              <a:rPr lang="en-US" altLang="zh-CN" sz="1400" dirty="0" smtClean="0">
                <a:solidFill>
                  <a:schemeClr val="bg1"/>
                </a:solidFill>
              </a:rPr>
              <a:t>Gradient only in showing the pattern data.</a:t>
            </a:r>
          </a:p>
          <a:p>
            <a:pPr marL="0" marR="0" indent="0" algn="l" defTabSz="1219444" rtl="0" eaLnBrk="1" fontAlgn="auto" latinLnBrk="0" hangingPunct="1">
              <a:lnSpc>
                <a:spcPct val="150000"/>
              </a:lnSpc>
              <a:spcBef>
                <a:spcPts val="0"/>
              </a:spcBef>
              <a:spcAft>
                <a:spcPts val="0"/>
              </a:spcAft>
              <a:buClrTx/>
              <a:buSzTx/>
              <a:buFontTx/>
              <a:buNone/>
              <a:tabLst/>
              <a:defRPr/>
            </a:pPr>
            <a:r>
              <a:rPr lang="en-US" altLang="zh-CN" sz="1400" dirty="0" smtClean="0">
                <a:solidFill>
                  <a:schemeClr val="bg1"/>
                </a:solidFill>
              </a:rPr>
              <a:t>Icon: The whole film icon appears, use artwork effect, increasing the circular coil to be assisted.</a:t>
            </a:r>
            <a:endParaRPr lang="zh-CN" altLang="en-US" sz="1400" dirty="0" smtClean="0">
              <a:solidFill>
                <a:schemeClr val="bg1"/>
              </a:solidFill>
            </a:endParaRPr>
          </a:p>
          <a:p>
            <a:pPr marL="0" marR="0" indent="0" algn="l" defTabSz="1219444" rtl="0" eaLnBrk="1" fontAlgn="auto" latinLnBrk="0" hangingPunct="1">
              <a:lnSpc>
                <a:spcPct val="150000"/>
              </a:lnSpc>
              <a:spcBef>
                <a:spcPts val="0"/>
              </a:spcBef>
              <a:spcAft>
                <a:spcPts val="0"/>
              </a:spcAft>
              <a:buClrTx/>
              <a:buSzTx/>
              <a:buFontTx/>
              <a:buNone/>
              <a:tabLst/>
              <a:defRPr/>
            </a:pPr>
            <a:r>
              <a:rPr lang="en-US" altLang="zh-CN" sz="1400" dirty="0" smtClean="0">
                <a:solidFill>
                  <a:schemeClr val="bg1"/>
                </a:solidFill>
              </a:rPr>
              <a:t>Icon sizes into three 2.4x2.4cm, 1.6x1.6cm, 0.9x0.9cm.</a:t>
            </a:r>
          </a:p>
          <a:p>
            <a:pPr marL="0" marR="0" indent="0" algn="l" defTabSz="1219444" rtl="0" eaLnBrk="1" fontAlgn="auto" latinLnBrk="0" hangingPunct="1">
              <a:lnSpc>
                <a:spcPct val="150000"/>
              </a:lnSpc>
              <a:spcBef>
                <a:spcPts val="0"/>
              </a:spcBef>
              <a:spcAft>
                <a:spcPts val="0"/>
              </a:spcAft>
              <a:buClrTx/>
              <a:buSzTx/>
              <a:buFontTx/>
              <a:buNone/>
              <a:tabLst/>
              <a:defRPr/>
            </a:pPr>
            <a:r>
              <a:rPr lang="en-US" altLang="zh-CN" sz="1400" dirty="0" smtClean="0">
                <a:solidFill>
                  <a:schemeClr val="bg1"/>
                </a:solidFill>
              </a:rPr>
              <a:t>Photos: High brightness selection, naturalized pictures.</a:t>
            </a:r>
            <a:endParaRPr lang="zh-CN" altLang="en-US" sz="1400" b="1" dirty="0" smtClean="0">
              <a:solidFill>
                <a:schemeClr val="bg1"/>
              </a:solidFill>
            </a:endParaRPr>
          </a:p>
          <a:p>
            <a:pPr marL="0" marR="0" indent="0" algn="l" defTabSz="1219444" rtl="0" eaLnBrk="1" fontAlgn="auto" latinLnBrk="0" hangingPunct="1">
              <a:lnSpc>
                <a:spcPct val="150000"/>
              </a:lnSpc>
              <a:spcBef>
                <a:spcPts val="0"/>
              </a:spcBef>
              <a:spcAft>
                <a:spcPts val="0"/>
              </a:spcAft>
              <a:buClrTx/>
              <a:buSzTx/>
              <a:buFontTx/>
              <a:buNone/>
              <a:tabLst/>
              <a:defRPr/>
            </a:pPr>
            <a:endParaRPr lang="en-US" altLang="zh-CN" sz="1400" dirty="0" smtClean="0">
              <a:solidFill>
                <a:schemeClr val="bg1"/>
              </a:solidFill>
            </a:endParaRPr>
          </a:p>
          <a:p>
            <a:pPr marL="0" marR="0" indent="0" algn="l" defTabSz="1219444" rtl="0" eaLnBrk="1" fontAlgn="auto" latinLnBrk="0" hangingPunct="1">
              <a:lnSpc>
                <a:spcPct val="150000"/>
              </a:lnSpc>
              <a:spcBef>
                <a:spcPts val="0"/>
              </a:spcBef>
              <a:spcAft>
                <a:spcPts val="0"/>
              </a:spcAft>
              <a:buClrTx/>
              <a:buSzTx/>
              <a:buFontTx/>
              <a:buNone/>
              <a:tabLst/>
              <a:defRPr/>
            </a:pPr>
            <a:endParaRPr lang="zh-CN" altLang="en-US" sz="1400" dirty="0" smtClean="0">
              <a:solidFill>
                <a:schemeClr val="bg1"/>
              </a:solidFill>
            </a:endParaRPr>
          </a:p>
          <a:p>
            <a:pPr marL="0" marR="0" indent="0" algn="l" defTabSz="1219444" rtl="0" eaLnBrk="1" fontAlgn="auto" latinLnBrk="0" hangingPunct="1">
              <a:lnSpc>
                <a:spcPct val="150000"/>
              </a:lnSpc>
              <a:spcBef>
                <a:spcPts val="0"/>
              </a:spcBef>
              <a:spcAft>
                <a:spcPts val="0"/>
              </a:spcAft>
              <a:buClrTx/>
              <a:buSzTx/>
              <a:buFontTx/>
              <a:buNone/>
              <a:tabLst/>
              <a:defRPr/>
            </a:pPr>
            <a:endParaRPr lang="zh-CN" altLang="en-US" sz="1400" dirty="0" smtClean="0">
              <a:solidFill>
                <a:schemeClr val="bg1"/>
              </a:solidFill>
            </a:endParaRPr>
          </a:p>
          <a:p>
            <a:pPr marL="0" marR="0" indent="0" algn="l" defTabSz="1219444" rtl="0" eaLnBrk="1" fontAlgn="auto" latinLnBrk="0" hangingPunct="1">
              <a:lnSpc>
                <a:spcPct val="150000"/>
              </a:lnSpc>
              <a:spcBef>
                <a:spcPts val="0"/>
              </a:spcBef>
              <a:spcAft>
                <a:spcPts val="0"/>
              </a:spcAft>
              <a:buClrTx/>
              <a:buSzTx/>
              <a:buFontTx/>
              <a:buNone/>
              <a:tabLst/>
              <a:defRPr/>
            </a:pPr>
            <a:endParaRPr lang="zh-CN" altLang="en-US" sz="1400" dirty="0" smtClean="0">
              <a:solidFill>
                <a:schemeClr val="bg1"/>
              </a:solidFill>
            </a:endParaRPr>
          </a:p>
          <a:p>
            <a:pPr marL="0" marR="0" indent="0" algn="l" defTabSz="1219444" rtl="0" eaLnBrk="1" fontAlgn="auto" latinLnBrk="0" hangingPunct="1">
              <a:lnSpc>
                <a:spcPct val="150000"/>
              </a:lnSpc>
              <a:spcBef>
                <a:spcPts val="0"/>
              </a:spcBef>
              <a:spcAft>
                <a:spcPts val="0"/>
              </a:spcAft>
              <a:buClrTx/>
              <a:buSzTx/>
              <a:buFontTx/>
              <a:buNone/>
              <a:tabLst/>
              <a:defRPr/>
            </a:pPr>
            <a:endParaRPr lang="en-US" altLang="zh-CN" sz="1400" dirty="0" smtClean="0">
              <a:solidFill>
                <a:schemeClr val="bg1"/>
              </a:solidFill>
            </a:endParaRPr>
          </a:p>
          <a:p>
            <a:pPr>
              <a:lnSpc>
                <a:spcPct val="150000"/>
              </a:lnSpc>
            </a:pPr>
            <a:endParaRPr lang="zh-CN" altLang="en-US" sz="1400" dirty="0">
              <a:solidFill>
                <a:schemeClr val="bg1"/>
              </a:solidFill>
            </a:endParaRPr>
          </a:p>
        </p:txBody>
      </p:sp>
      <p:sp>
        <p:nvSpPr>
          <p:cNvPr id="14" name="矩形 13"/>
          <p:cNvSpPr/>
          <p:nvPr userDrawn="1"/>
        </p:nvSpPr>
        <p:spPr>
          <a:xfrm>
            <a:off x="14450435" y="1511300"/>
            <a:ext cx="360000" cy="360000"/>
          </a:xfrm>
          <a:prstGeom prst="rect">
            <a:avLst/>
          </a:prstGeom>
          <a:gradFill flip="none" rotWithShape="1">
            <a:gsLst>
              <a:gs pos="0">
                <a:srgbClr val="D6E5F2"/>
              </a:gs>
              <a:gs pos="100000">
                <a:srgbClr val="BFD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ym typeface="Arial"/>
            </a:endParaRPr>
          </a:p>
        </p:txBody>
      </p:sp>
      <p:sp>
        <p:nvSpPr>
          <p:cNvPr id="15" name="矩形 14"/>
          <p:cNvSpPr/>
          <p:nvPr userDrawn="1"/>
        </p:nvSpPr>
        <p:spPr>
          <a:xfrm>
            <a:off x="14450435" y="981522"/>
            <a:ext cx="360000" cy="360000"/>
          </a:xfrm>
          <a:prstGeom prst="rect">
            <a:avLst/>
          </a:prstGeom>
          <a:gradFill flip="none" rotWithShape="1">
            <a:gsLst>
              <a:gs pos="0">
                <a:srgbClr val="ECF0F2"/>
              </a:gs>
              <a:gs pos="100000">
                <a:srgbClr val="D9DE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6" name="矩形 15"/>
          <p:cNvSpPr/>
          <p:nvPr userDrawn="1"/>
        </p:nvSpPr>
        <p:spPr>
          <a:xfrm>
            <a:off x="14450435" y="469086"/>
            <a:ext cx="360000" cy="360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4810435" y="1511300"/>
            <a:ext cx="360000" cy="360000"/>
          </a:xfrm>
          <a:prstGeom prst="rect">
            <a:avLst/>
          </a:prstGeom>
          <a:gradFill flip="none" rotWithShape="1">
            <a:gsLst>
              <a:gs pos="0">
                <a:srgbClr val="ECF0F2"/>
              </a:gs>
              <a:gs pos="100000">
                <a:srgbClr val="D9DE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latin typeface="+mn-ea"/>
              <a:sym typeface="Arial"/>
            </a:endParaRPr>
          </a:p>
        </p:txBody>
      </p:sp>
      <p:sp>
        <p:nvSpPr>
          <p:cNvPr id="18" name="矩形 17"/>
          <p:cNvSpPr/>
          <p:nvPr userDrawn="1"/>
        </p:nvSpPr>
        <p:spPr>
          <a:xfrm>
            <a:off x="14810435" y="981522"/>
            <a:ext cx="360000" cy="360000"/>
          </a:xfrm>
          <a:prstGeom prst="rect">
            <a:avLst/>
          </a:prstGeom>
          <a:gradFill flip="none" rotWithShape="1">
            <a:gsLst>
              <a:gs pos="0">
                <a:srgbClr val="E3E9EF"/>
              </a:gs>
              <a:gs pos="100000">
                <a:srgbClr val="EBEF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ym typeface="Arial"/>
            </a:endParaRPr>
          </a:p>
        </p:txBody>
      </p:sp>
      <p:sp>
        <p:nvSpPr>
          <p:cNvPr id="19" name="矩形 18"/>
          <p:cNvSpPr/>
          <p:nvPr userDrawn="1"/>
        </p:nvSpPr>
        <p:spPr>
          <a:xfrm>
            <a:off x="14810435" y="468784"/>
            <a:ext cx="360000" cy="360000"/>
          </a:xfrm>
          <a:prstGeom prst="rect">
            <a:avLst/>
          </a:prstGeom>
          <a:gradFill flip="none" rotWithShape="1">
            <a:gsLst>
              <a:gs pos="0">
                <a:srgbClr val="D6E5F2"/>
              </a:gs>
              <a:gs pos="100000">
                <a:srgbClr val="BFD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ym typeface="Arial"/>
            </a:endParaRPr>
          </a:p>
        </p:txBody>
      </p:sp>
      <p:sp>
        <p:nvSpPr>
          <p:cNvPr id="20" name="矩形 19"/>
          <p:cNvSpPr/>
          <p:nvPr userDrawn="1"/>
        </p:nvSpPr>
        <p:spPr>
          <a:xfrm>
            <a:off x="14450435" y="2011080"/>
            <a:ext cx="360000" cy="360000"/>
          </a:xfrm>
          <a:prstGeom prst="rect">
            <a:avLst/>
          </a:prstGeom>
          <a:gradFill flip="none" rotWithShape="1">
            <a:gsLst>
              <a:gs pos="0">
                <a:srgbClr val="EBEBEB"/>
              </a:gs>
              <a:gs pos="100000">
                <a:srgbClr val="F0F0F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latin typeface="+mn-ea"/>
              <a:sym typeface="Arial"/>
            </a:endParaRPr>
          </a:p>
        </p:txBody>
      </p:sp>
      <p:sp>
        <p:nvSpPr>
          <p:cNvPr id="21" name="TextBox 20"/>
          <p:cNvSpPr txBox="1"/>
          <p:nvPr userDrawn="1"/>
        </p:nvSpPr>
        <p:spPr>
          <a:xfrm>
            <a:off x="12362283" y="490230"/>
            <a:ext cx="1393779" cy="307777"/>
          </a:xfrm>
          <a:prstGeom prst="rect">
            <a:avLst/>
          </a:prstGeom>
          <a:noFill/>
        </p:spPr>
        <p:txBody>
          <a:bodyPr wrap="none" rtlCol="0">
            <a:spAutoFit/>
          </a:bodyPr>
          <a:lstStyle/>
          <a:p>
            <a:r>
              <a:rPr lang="en-US" altLang="zh-CN" sz="1400" dirty="0" smtClean="0">
                <a:solidFill>
                  <a:schemeClr val="bg1"/>
                </a:solidFill>
              </a:rPr>
              <a:t>Icon background</a:t>
            </a:r>
          </a:p>
        </p:txBody>
      </p:sp>
      <p:sp>
        <p:nvSpPr>
          <p:cNvPr id="22" name="TextBox 21"/>
          <p:cNvSpPr txBox="1"/>
          <p:nvPr userDrawn="1"/>
        </p:nvSpPr>
        <p:spPr>
          <a:xfrm>
            <a:off x="12362283" y="1004329"/>
            <a:ext cx="1792414" cy="307777"/>
          </a:xfrm>
          <a:prstGeom prst="rect">
            <a:avLst/>
          </a:prstGeom>
          <a:noFill/>
        </p:spPr>
        <p:txBody>
          <a:bodyPr wrap="none" rtlCol="0">
            <a:spAutoFit/>
          </a:bodyPr>
          <a:lstStyle/>
          <a:p>
            <a:r>
              <a:rPr lang="en-US" altLang="zh-CN" sz="1400" dirty="0" smtClean="0">
                <a:solidFill>
                  <a:schemeClr val="bg1"/>
                </a:solidFill>
              </a:rPr>
              <a:t>Text background color</a:t>
            </a:r>
          </a:p>
        </p:txBody>
      </p:sp>
      <p:sp>
        <p:nvSpPr>
          <p:cNvPr id="23" name="TextBox 22"/>
          <p:cNvSpPr txBox="1"/>
          <p:nvPr userDrawn="1"/>
        </p:nvSpPr>
        <p:spPr>
          <a:xfrm>
            <a:off x="12362283" y="1518428"/>
            <a:ext cx="1393779" cy="307777"/>
          </a:xfrm>
          <a:prstGeom prst="rect">
            <a:avLst/>
          </a:prstGeom>
          <a:noFill/>
        </p:spPr>
        <p:txBody>
          <a:bodyPr wrap="none" rtlCol="0">
            <a:spAutoFit/>
          </a:bodyPr>
          <a:lstStyle/>
          <a:p>
            <a:r>
              <a:rPr lang="en-US" altLang="zh-CN" sz="1400" dirty="0" smtClean="0">
                <a:solidFill>
                  <a:schemeClr val="bg1"/>
                </a:solidFill>
              </a:rPr>
              <a:t>Icon background</a:t>
            </a:r>
          </a:p>
        </p:txBody>
      </p:sp>
      <p:sp>
        <p:nvSpPr>
          <p:cNvPr id="24" name="TextBox 23"/>
          <p:cNvSpPr txBox="1"/>
          <p:nvPr userDrawn="1"/>
        </p:nvSpPr>
        <p:spPr>
          <a:xfrm>
            <a:off x="12362283" y="2032526"/>
            <a:ext cx="1792414" cy="307777"/>
          </a:xfrm>
          <a:prstGeom prst="rect">
            <a:avLst/>
          </a:prstGeom>
          <a:noFill/>
        </p:spPr>
        <p:txBody>
          <a:bodyPr wrap="none" rtlCol="0">
            <a:spAutoFit/>
          </a:bodyPr>
          <a:lstStyle/>
          <a:p>
            <a:r>
              <a:rPr lang="en-US" altLang="zh-CN" sz="1400" dirty="0" smtClean="0">
                <a:solidFill>
                  <a:schemeClr val="bg1"/>
                </a:solidFill>
              </a:rPr>
              <a:t>Text background color</a:t>
            </a:r>
          </a:p>
        </p:txBody>
      </p:sp>
      <p:sp>
        <p:nvSpPr>
          <p:cNvPr id="25" name="矩形 24"/>
          <p:cNvSpPr/>
          <p:nvPr userDrawn="1"/>
        </p:nvSpPr>
        <p:spPr>
          <a:xfrm>
            <a:off x="14450435" y="2565698"/>
            <a:ext cx="360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latin typeface="+mn-ea"/>
              <a:sym typeface="Arial"/>
            </a:endParaRPr>
          </a:p>
        </p:txBody>
      </p:sp>
      <p:sp>
        <p:nvSpPr>
          <p:cNvPr id="26" name="矩形 25"/>
          <p:cNvSpPr/>
          <p:nvPr userDrawn="1"/>
        </p:nvSpPr>
        <p:spPr>
          <a:xfrm>
            <a:off x="14450435" y="3135097"/>
            <a:ext cx="360000" cy="360000"/>
          </a:xfrm>
          <a:prstGeom prst="rect">
            <a:avLst/>
          </a:prstGeom>
          <a:gradFill flip="none" rotWithShape="1">
            <a:gsLst>
              <a:gs pos="0">
                <a:srgbClr val="C2D3E2"/>
              </a:gs>
              <a:gs pos="100000">
                <a:srgbClr val="CCDAE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7" name="矩形 26"/>
          <p:cNvSpPr/>
          <p:nvPr userDrawn="1"/>
        </p:nvSpPr>
        <p:spPr>
          <a:xfrm>
            <a:off x="14810435" y="3135097"/>
            <a:ext cx="360000" cy="360000"/>
          </a:xfrm>
          <a:prstGeom prst="rect">
            <a:avLst/>
          </a:prstGeom>
          <a:gradFill flip="none" rotWithShape="1">
            <a:gsLst>
              <a:gs pos="0">
                <a:srgbClr val="CE0B0F"/>
              </a:gs>
              <a:gs pos="100000">
                <a:srgbClr val="F193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 name="矩形 27"/>
          <p:cNvSpPr/>
          <p:nvPr userDrawn="1"/>
        </p:nvSpPr>
        <p:spPr>
          <a:xfrm>
            <a:off x="14450435" y="3717866"/>
            <a:ext cx="360000" cy="360000"/>
          </a:xfrm>
          <a:prstGeom prst="rect">
            <a:avLst/>
          </a:prstGeom>
          <a:gradFill flip="none" rotWithShape="1">
            <a:gsLst>
              <a:gs pos="0">
                <a:srgbClr val="F1F5F9"/>
              </a:gs>
              <a:gs pos="100000">
                <a:srgbClr val="CCDAE7">
                  <a:alpha val="4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9" name="矩形 28"/>
          <p:cNvSpPr/>
          <p:nvPr userDrawn="1"/>
        </p:nvSpPr>
        <p:spPr>
          <a:xfrm>
            <a:off x="14810435" y="3717866"/>
            <a:ext cx="360000" cy="360000"/>
          </a:xfrm>
          <a:prstGeom prst="rect">
            <a:avLst/>
          </a:prstGeom>
          <a:gradFill flip="none" rotWithShape="1">
            <a:gsLst>
              <a:gs pos="0">
                <a:srgbClr val="FE4B4B"/>
              </a:gs>
              <a:gs pos="100000">
                <a:srgbClr val="CC756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0" name="TextBox 29"/>
          <p:cNvSpPr txBox="1"/>
          <p:nvPr userDrawn="1"/>
        </p:nvSpPr>
        <p:spPr>
          <a:xfrm>
            <a:off x="12362283" y="3156543"/>
            <a:ext cx="1213987" cy="307777"/>
          </a:xfrm>
          <a:prstGeom prst="rect">
            <a:avLst/>
          </a:prstGeom>
          <a:noFill/>
        </p:spPr>
        <p:txBody>
          <a:bodyPr wrap="none" rtlCol="0">
            <a:spAutoFit/>
          </a:bodyPr>
          <a:lstStyle/>
          <a:p>
            <a:r>
              <a:rPr lang="en-US" altLang="zh-CN" sz="1400" dirty="0" smtClean="0">
                <a:solidFill>
                  <a:schemeClr val="bg1"/>
                </a:solidFill>
              </a:rPr>
              <a:t>White bottom</a:t>
            </a:r>
          </a:p>
        </p:txBody>
      </p:sp>
      <p:sp>
        <p:nvSpPr>
          <p:cNvPr id="31" name="TextBox 30"/>
          <p:cNvSpPr txBox="1"/>
          <p:nvPr userDrawn="1"/>
        </p:nvSpPr>
        <p:spPr>
          <a:xfrm>
            <a:off x="12362283" y="3739312"/>
            <a:ext cx="1340175" cy="307777"/>
          </a:xfrm>
          <a:prstGeom prst="rect">
            <a:avLst/>
          </a:prstGeom>
          <a:noFill/>
        </p:spPr>
        <p:txBody>
          <a:bodyPr wrap="none" rtlCol="0">
            <a:spAutoFit/>
          </a:bodyPr>
          <a:lstStyle/>
          <a:p>
            <a:r>
              <a:rPr lang="en-US" altLang="zh-CN" sz="1400" dirty="0" smtClean="0">
                <a:solidFill>
                  <a:schemeClr val="bg1"/>
                </a:solidFill>
              </a:rPr>
              <a:t>Colored bottom</a:t>
            </a:r>
          </a:p>
        </p:txBody>
      </p:sp>
      <p:sp>
        <p:nvSpPr>
          <p:cNvPr id="32" name="矩形 31"/>
          <p:cNvSpPr/>
          <p:nvPr userDrawn="1"/>
        </p:nvSpPr>
        <p:spPr>
          <a:xfrm>
            <a:off x="14810435" y="4268589"/>
            <a:ext cx="360000" cy="360000"/>
          </a:xfrm>
          <a:prstGeom prst="rect">
            <a:avLst/>
          </a:prstGeom>
          <a:gradFill flip="none" rotWithShape="1">
            <a:gsLst>
              <a:gs pos="0">
                <a:srgbClr val="F5D9D0"/>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3" name="矩形 32"/>
          <p:cNvSpPr/>
          <p:nvPr userDrawn="1"/>
        </p:nvSpPr>
        <p:spPr>
          <a:xfrm>
            <a:off x="14450435" y="4268589"/>
            <a:ext cx="360000" cy="360000"/>
          </a:xfrm>
          <a:prstGeom prst="rect">
            <a:avLst/>
          </a:prstGeom>
          <a:gradFill flip="none" rotWithShape="1">
            <a:gsLst>
              <a:gs pos="0">
                <a:srgbClr val="DCDFE3">
                  <a:alpha val="51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4" name="TextBox 33"/>
          <p:cNvSpPr txBox="1"/>
          <p:nvPr userDrawn="1"/>
        </p:nvSpPr>
        <p:spPr>
          <a:xfrm>
            <a:off x="12362283" y="4268589"/>
            <a:ext cx="1944216" cy="523220"/>
          </a:xfrm>
          <a:prstGeom prst="rect">
            <a:avLst/>
          </a:prstGeom>
          <a:noFill/>
        </p:spPr>
        <p:txBody>
          <a:bodyPr wrap="square" rtlCol="0">
            <a:spAutoFit/>
          </a:bodyPr>
          <a:lstStyle/>
          <a:p>
            <a:r>
              <a:rPr lang="en-US" altLang="zh-CN" sz="1400" dirty="0" smtClean="0">
                <a:solidFill>
                  <a:schemeClr val="bg1"/>
                </a:solidFill>
              </a:rPr>
              <a:t>With the use of graphics and gradients</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l" defTabSz="914400" rtl="0" eaLnBrk="1" latinLnBrk="0" hangingPunct="1">
        <a:spcBef>
          <a:spcPct val="0"/>
        </a:spcBef>
        <a:buNone/>
        <a:defRPr sz="3200" kern="1200">
          <a:solidFill>
            <a:schemeClr val="tx1"/>
          </a:solidFill>
          <a:latin typeface="Arial" pitchFamily="34" charset="0"/>
          <a:ea typeface="微软雅黑" pitchFamily="34" charset="-122"/>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baseline="0">
          <a:solidFill>
            <a:srgbClr val="595959"/>
          </a:solidFill>
          <a:latin typeface="Arial" pitchFamily="34" charset="0"/>
          <a:ea typeface="微软雅黑" pitchFamily="34" charset="-122"/>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95959"/>
          </a:solidFill>
          <a:latin typeface="Arial" pitchFamily="34" charset="0"/>
          <a:ea typeface="微软雅黑" pitchFamily="34" charset="-122"/>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95959"/>
          </a:solidFill>
          <a:latin typeface="Arial" pitchFamily="34" charset="0"/>
          <a:ea typeface="微软雅黑" pitchFamily="34" charset="-122"/>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95959"/>
          </a:solidFill>
          <a:latin typeface="Arial" pitchFamily="34" charset="0"/>
          <a:ea typeface="微软雅黑" pitchFamily="34" charset="-122"/>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微软雅黑"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2" descr="C:\Users\w00198332.CHINA\Desktop\封底.png"/>
          <p:cNvPicPr>
            <a:picLocks noChangeAspect="1" noChangeArrowheads="1"/>
          </p:cNvPicPr>
          <p:nvPr userDrawn="1"/>
        </p:nvPicPr>
        <p:blipFill>
          <a:blip r:embed="rId3" cstate="print"/>
          <a:stretch>
            <a:fillRect/>
          </a:stretch>
        </p:blipFill>
        <p:spPr bwMode="auto">
          <a:xfrm>
            <a:off x="0" y="5045"/>
            <a:ext cx="12195173" cy="6856827"/>
          </a:xfrm>
          <a:prstGeom prst="rect">
            <a:avLst/>
          </a:prstGeom>
          <a:noFill/>
        </p:spPr>
      </p:pic>
      <p:sp>
        <p:nvSpPr>
          <p:cNvPr id="10" name="TextBox 9"/>
          <p:cNvSpPr txBox="1"/>
          <p:nvPr userDrawn="1"/>
        </p:nvSpPr>
        <p:spPr>
          <a:xfrm>
            <a:off x="3624346" y="2277666"/>
            <a:ext cx="4946482" cy="1446549"/>
          </a:xfrm>
          <a:prstGeom prst="rect">
            <a:avLst/>
          </a:prstGeom>
          <a:noFill/>
        </p:spPr>
        <p:txBody>
          <a:bodyPr wrap="none" rtlCol="0">
            <a:spAutoFit/>
          </a:bodyPr>
          <a:lstStyle/>
          <a:p>
            <a:pPr>
              <a:buNone/>
            </a:pPr>
            <a:r>
              <a:rPr lang="en-US" altLang="zh-CN" sz="8800" dirty="0" smtClean="0">
                <a:solidFill>
                  <a:srgbClr val="3E3E3E"/>
                </a:solidFill>
                <a:latin typeface="FrutigerNext LT LightCn" pitchFamily="34" charset="0"/>
              </a:rPr>
              <a:t>THANK YOU</a:t>
            </a:r>
            <a:endParaRPr lang="zh-CN" altLang="en-US" sz="8800" dirty="0">
              <a:solidFill>
                <a:srgbClr val="3E3E3E"/>
              </a:solidFill>
              <a:latin typeface="FrutigerNext LT LightCn" pitchFamily="34" charset="0"/>
            </a:endParaRPr>
          </a:p>
        </p:txBody>
      </p:sp>
      <p:sp>
        <p:nvSpPr>
          <p:cNvPr id="11" name="TextBox 10"/>
          <p:cNvSpPr txBox="1"/>
          <p:nvPr userDrawn="1"/>
        </p:nvSpPr>
        <p:spPr>
          <a:xfrm>
            <a:off x="582613" y="5566142"/>
            <a:ext cx="11061700" cy="707886"/>
          </a:xfrm>
          <a:prstGeom prst="rect">
            <a:avLst/>
          </a:prstGeom>
          <a:noFill/>
        </p:spPr>
        <p:txBody>
          <a:bodyPr wrap="square" rtlCol="0">
            <a:spAutoFit/>
          </a:bodyPr>
          <a:lstStyle/>
          <a:p>
            <a:pPr algn="l">
              <a:lnSpc>
                <a:spcPct val="100000"/>
              </a:lnSpc>
              <a:buNone/>
            </a:pPr>
            <a:r>
              <a:rPr lang="en-US" altLang="zh-CN" sz="1000" b="1" kern="1200" dirty="0" smtClean="0">
                <a:solidFill>
                  <a:srgbClr val="535353"/>
                </a:solidFill>
                <a:effectLst/>
                <a:latin typeface="Arial" pitchFamily="34" charset="0"/>
                <a:ea typeface="宋体" charset="-122"/>
                <a:cs typeface="Arial" pitchFamily="34" charset="0"/>
              </a:rPr>
              <a:t>Copyright©2016 Huawei Technologies Co., Ltd. All Rights Reserved.</a:t>
            </a:r>
            <a:endParaRPr lang="zh-CN" altLang="zh-CN" sz="1000" kern="1200" dirty="0" smtClean="0">
              <a:solidFill>
                <a:srgbClr val="535353"/>
              </a:solidFill>
              <a:effectLst/>
              <a:latin typeface="Arial" pitchFamily="34" charset="0"/>
              <a:ea typeface="宋体" charset="-122"/>
              <a:cs typeface="Arial" pitchFamily="34" charset="0"/>
            </a:endParaRPr>
          </a:p>
          <a:p>
            <a:pPr algn="l">
              <a:lnSpc>
                <a:spcPct val="100000"/>
              </a:lnSpc>
              <a:buNone/>
            </a:pPr>
            <a:r>
              <a:rPr lang="en-US" altLang="zh-CN" sz="1000" kern="1200" dirty="0" smtClean="0">
                <a:solidFill>
                  <a:srgbClr val="535353"/>
                </a:solidFill>
                <a:effectLst/>
                <a:latin typeface="Arial" pitchFamily="34" charset="0"/>
                <a:ea typeface="宋体" charset="-122"/>
                <a:cs typeface="Arial"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000" kern="1200" dirty="0">
              <a:solidFill>
                <a:srgbClr val="535353"/>
              </a:solidFill>
              <a:effectLst/>
              <a:latin typeface="Arial" pitchFamily="34" charset="0"/>
              <a:ea typeface="宋体" charset="-122"/>
              <a:cs typeface="Arial" pitchFamily="34" charset="0"/>
            </a:endParaRPr>
          </a:p>
        </p:txBody>
      </p:sp>
    </p:spTree>
    <p:extLst>
      <p:ext uri="{BB962C8B-B14F-4D97-AF65-F5344CB8AC3E}">
        <p14:creationId xmlns:p14="http://schemas.microsoft.com/office/powerpoint/2010/main" val="1008930075"/>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1219444" rtl="0" eaLnBrk="1" latinLnBrk="0" hangingPunct="1">
        <a:spcBef>
          <a:spcPct val="0"/>
        </a:spcBef>
        <a:buNone/>
        <a:defRPr sz="5900" kern="1200">
          <a:solidFill>
            <a:schemeClr val="tx1"/>
          </a:solidFill>
          <a:latin typeface="+mj-lt"/>
          <a:ea typeface="+mj-ea"/>
          <a:cs typeface="+mj-cs"/>
        </a:defRPr>
      </a:lvl1pPr>
    </p:titleStyle>
    <p:bodyStyle>
      <a:lvl1pPr marL="457291" indent="-457291" algn="l" defTabSz="121944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798" indent="-381076" algn="l" defTabSz="1219444"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305" indent="-304861" algn="l" defTabSz="121944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4027"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749"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3471"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3192"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914"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2636" indent="-304861" algn="l" defTabSz="121944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09575" y="468784"/>
            <a:ext cx="11376025" cy="1042516"/>
          </a:xfrm>
          <a:prstGeom prst="rect">
            <a:avLst/>
          </a:prstGeom>
        </p:spPr>
        <p:txBody>
          <a:bodyPr vert="horz" lIns="91440" tIns="45720" rIns="91440" bIns="45720" rtlCol="0" anchor="ctr">
            <a:normAutofit/>
          </a:bodyPr>
          <a:lstStyle/>
          <a:p>
            <a:r>
              <a:rPr lang="en-US" altLang="zh-CN" dirty="0" smtClean="0"/>
              <a:t>Arial32pt , Left, only put one line</a:t>
            </a:r>
            <a:endParaRPr lang="zh-CN" altLang="en-US" dirty="0"/>
          </a:p>
        </p:txBody>
      </p:sp>
      <p:sp>
        <p:nvSpPr>
          <p:cNvPr id="3" name="文本占位符 2"/>
          <p:cNvSpPr>
            <a:spLocks noGrp="1"/>
          </p:cNvSpPr>
          <p:nvPr>
            <p:ph type="body" idx="1"/>
          </p:nvPr>
        </p:nvSpPr>
        <p:spPr>
          <a:xfrm>
            <a:off x="609600" y="1600200"/>
            <a:ext cx="10975975" cy="4527550"/>
          </a:xfrm>
          <a:prstGeom prst="rect">
            <a:avLst/>
          </a:prstGeom>
        </p:spPr>
        <p:txBody>
          <a:bodyPr vert="horz" lIns="91440" tIns="45720" rIns="91440" bIns="45720" rtlCol="0">
            <a:normAutofit/>
          </a:bodyPr>
          <a:lstStyle/>
          <a:p>
            <a:pPr lvl="0"/>
            <a:r>
              <a:rPr lang="en-US" altLang="zh-CN" dirty="0" smtClean="0"/>
              <a:t>Click to edit Master text styles</a:t>
            </a:r>
            <a:endParaRPr lang="zh-CN" altLang="en-US" dirty="0" smtClean="0"/>
          </a:p>
          <a:p>
            <a:pPr lvl="1"/>
            <a:r>
              <a:rPr lang="en-US" altLang="zh-CN" dirty="0" smtClean="0"/>
              <a:t>Click to edit Master text styles</a:t>
            </a:r>
            <a:endParaRPr lang="zh-CN" altLang="en-US" dirty="0" smtClean="0"/>
          </a:p>
          <a:p>
            <a:pPr lvl="2"/>
            <a:r>
              <a:rPr lang="en-US" altLang="zh-CN" dirty="0" smtClean="0"/>
              <a:t>Click to edit Master text styles</a:t>
            </a:r>
            <a:endParaRPr lang="zh-CN" altLang="en-US" dirty="0" smtClean="0"/>
          </a:p>
          <a:p>
            <a:pPr lvl="3"/>
            <a:r>
              <a:rPr lang="en-US" altLang="zh-CN" dirty="0" smtClean="0"/>
              <a:t>Click to edit Master text styles</a:t>
            </a:r>
            <a:endParaRPr lang="zh-CN" altLang="en-US" dirty="0" smtClean="0"/>
          </a:p>
          <a:p>
            <a:pPr lvl="4"/>
            <a:r>
              <a:rPr lang="en-US" altLang="zh-CN" dirty="0" smtClean="0"/>
              <a:t>Click to edit Master text styles</a:t>
            </a:r>
            <a:endParaRPr lang="zh-CN" altLang="en-US" dirty="0"/>
          </a:p>
        </p:txBody>
      </p:sp>
      <p:cxnSp>
        <p:nvCxnSpPr>
          <p:cNvPr id="7" name="直接连接符 6"/>
          <p:cNvCxnSpPr/>
          <p:nvPr userDrawn="1"/>
        </p:nvCxnSpPr>
        <p:spPr>
          <a:xfrm>
            <a:off x="302419" y="468784"/>
            <a:ext cx="115395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5"/>
          <p:cNvSpPr>
            <a:spLocks noChangeArrowheads="1"/>
          </p:cNvSpPr>
          <p:nvPr userDrawn="1"/>
        </p:nvSpPr>
        <p:spPr bwMode="auto">
          <a:xfrm>
            <a:off x="3040520" y="6539308"/>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prstClr val="white">
                    <a:lumMod val="65000"/>
                  </a:prstClr>
                </a:solidFill>
              </a:rPr>
              <a:pPr eaLnBrk="0" hangingPunct="0">
                <a:lnSpc>
                  <a:spcPct val="85000"/>
                </a:lnSpc>
                <a:defRPr/>
              </a:pPr>
              <a:t>‹#›</a:t>
            </a:fld>
            <a:endParaRPr lang="en-GB" altLang="zh-CN" sz="900" dirty="0">
              <a:solidFill>
                <a:prstClr val="white">
                  <a:lumMod val="65000"/>
                </a:prstClr>
              </a:solidFill>
            </a:endParaRPr>
          </a:p>
        </p:txBody>
      </p:sp>
      <p:pic>
        <p:nvPicPr>
          <p:cNvPr id="9" name="Picture 2" descr="C:\Users\z00124665\Desktop\图形1.wmf"/>
          <p:cNvPicPr>
            <a:picLocks noChangeAspect="1" noChangeArrowheads="1"/>
          </p:cNvPicPr>
          <p:nvPr userDrawn="1"/>
        </p:nvPicPr>
        <p:blipFill>
          <a:blip r:embed="rId13" cstate="print"/>
          <a:srcRect/>
          <a:stretch>
            <a:fillRect/>
          </a:stretch>
        </p:blipFill>
        <p:spPr bwMode="auto">
          <a:xfrm>
            <a:off x="322263" y="6525944"/>
            <a:ext cx="2655887" cy="120967"/>
          </a:xfrm>
          <a:prstGeom prst="rect">
            <a:avLst/>
          </a:prstGeom>
          <a:noFill/>
        </p:spPr>
      </p:pic>
      <p:pic>
        <p:nvPicPr>
          <p:cNvPr id="10" name="Picture 2" descr="E:\01 日常工作\03 品牌规范设计\公司广告源文档\HW LOGO(horizontal）111.png"/>
          <p:cNvPicPr>
            <a:picLocks noChangeAspect="1" noChangeArrowheads="1"/>
          </p:cNvPicPr>
          <p:nvPr userDrawn="1"/>
        </p:nvPicPr>
        <p:blipFill>
          <a:blip r:embed="rId14" cstate="print"/>
          <a:srcRect/>
          <a:stretch>
            <a:fillRect/>
          </a:stretch>
        </p:blipFill>
        <p:spPr bwMode="auto">
          <a:xfrm>
            <a:off x="10618156" y="6432248"/>
            <a:ext cx="1249200" cy="303003"/>
          </a:xfrm>
          <a:prstGeom prst="rect">
            <a:avLst/>
          </a:prstGeom>
          <a:noFill/>
        </p:spPr>
      </p:pic>
      <p:cxnSp>
        <p:nvCxnSpPr>
          <p:cNvPr id="11" name="直接连接符 10"/>
          <p:cNvCxnSpPr/>
          <p:nvPr userDrawn="1"/>
        </p:nvCxnSpPr>
        <p:spPr>
          <a:xfrm>
            <a:off x="327819" y="6373275"/>
            <a:ext cx="115395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图片 11" descr="leading-new-ict.png"/>
          <p:cNvPicPr>
            <a:picLocks noChangeAspect="1"/>
          </p:cNvPicPr>
          <p:nvPr userDrawn="1"/>
        </p:nvPicPr>
        <p:blipFill>
          <a:blip r:embed="rId15" cstate="print"/>
          <a:stretch>
            <a:fillRect/>
          </a:stretch>
        </p:blipFill>
        <p:spPr>
          <a:xfrm>
            <a:off x="10435584" y="243434"/>
            <a:ext cx="1431771" cy="108000"/>
          </a:xfrm>
          <a:prstGeom prst="rect">
            <a:avLst/>
          </a:prstGeom>
        </p:spPr>
      </p:pic>
      <p:sp>
        <p:nvSpPr>
          <p:cNvPr id="13" name="TextBox 12"/>
          <p:cNvSpPr txBox="1"/>
          <p:nvPr userDrawn="1"/>
        </p:nvSpPr>
        <p:spPr>
          <a:xfrm>
            <a:off x="-2903413" y="165100"/>
            <a:ext cx="2903413" cy="9464129"/>
          </a:xfrm>
          <a:prstGeom prst="rect">
            <a:avLst/>
          </a:prstGeom>
          <a:noFill/>
        </p:spPr>
        <p:txBody>
          <a:bodyPr wrap="square" rtlCol="0">
            <a:spAutoFit/>
          </a:bodyPr>
          <a:lstStyle/>
          <a:p>
            <a:pPr>
              <a:lnSpc>
                <a:spcPct val="150000"/>
              </a:lnSpc>
            </a:pPr>
            <a:r>
              <a:rPr lang="en-US" altLang="zh-CN" sz="1400" dirty="0" smtClean="0">
                <a:solidFill>
                  <a:prstClr val="white"/>
                </a:solidFill>
              </a:rPr>
              <a:t>Typesetting: </a:t>
            </a:r>
            <a:r>
              <a:rPr lang="en-US" altLang="zh-CN" sz="1400" b="1" dirty="0" smtClean="0">
                <a:solidFill>
                  <a:prstClr val="white"/>
                </a:solidFill>
              </a:rPr>
              <a:t>Align Left</a:t>
            </a:r>
          </a:p>
          <a:p>
            <a:pPr>
              <a:lnSpc>
                <a:spcPct val="150000"/>
              </a:lnSpc>
            </a:pPr>
            <a:r>
              <a:rPr lang="en-US" altLang="zh-CN" sz="1400" dirty="0" smtClean="0">
                <a:solidFill>
                  <a:prstClr val="white"/>
                </a:solidFill>
              </a:rPr>
              <a:t>English font: </a:t>
            </a:r>
            <a:r>
              <a:rPr lang="en-US" altLang="zh-CN" sz="1400" b="1" dirty="0" smtClean="0">
                <a:solidFill>
                  <a:prstClr val="white"/>
                </a:solidFill>
              </a:rPr>
              <a:t>Arial</a:t>
            </a:r>
          </a:p>
          <a:p>
            <a:pPr>
              <a:lnSpc>
                <a:spcPct val="150000"/>
              </a:lnSpc>
            </a:pPr>
            <a:r>
              <a:rPr lang="en-US" altLang="zh-CN" sz="1400" dirty="0" smtClean="0">
                <a:solidFill>
                  <a:prstClr val="white"/>
                </a:solidFill>
              </a:rPr>
              <a:t>Body color:  </a:t>
            </a:r>
            <a:r>
              <a:rPr lang="en-US" altLang="zh-CN" sz="1400" b="1" dirty="0" smtClean="0">
                <a:solidFill>
                  <a:prstClr val="white"/>
                </a:solidFill>
              </a:rPr>
              <a:t>RGB: 89;89;89    </a:t>
            </a:r>
          </a:p>
          <a:p>
            <a:pPr>
              <a:lnSpc>
                <a:spcPct val="150000"/>
              </a:lnSpc>
            </a:pPr>
            <a:r>
              <a:rPr lang="en-US" altLang="zh-CN" sz="1400" dirty="0" smtClean="0">
                <a:solidFill>
                  <a:prstClr val="white"/>
                </a:solidFill>
              </a:rPr>
              <a:t>Title / accent color:  </a:t>
            </a:r>
            <a:r>
              <a:rPr lang="en-US" altLang="zh-CN" sz="1400" b="1" dirty="0" smtClean="0">
                <a:solidFill>
                  <a:prstClr val="white"/>
                </a:solidFill>
              </a:rPr>
              <a:t>RGB: 0;0;0</a:t>
            </a:r>
          </a:p>
          <a:p>
            <a:pPr>
              <a:lnSpc>
                <a:spcPct val="150000"/>
              </a:lnSpc>
              <a:defRPr/>
            </a:pPr>
            <a:r>
              <a:rPr lang="en-US" altLang="zh-CN" sz="1400" dirty="0" smtClean="0">
                <a:solidFill>
                  <a:prstClr val="white"/>
                </a:solidFill>
              </a:rPr>
              <a:t>Separated line color:  </a:t>
            </a:r>
            <a:r>
              <a:rPr lang="en-US" altLang="zh-CN" sz="1400" b="1" dirty="0" smtClean="0">
                <a:solidFill>
                  <a:prstClr val="white"/>
                </a:solidFill>
              </a:rPr>
              <a:t>RGB: 166;166;166</a:t>
            </a:r>
          </a:p>
          <a:p>
            <a:pPr>
              <a:lnSpc>
                <a:spcPct val="150000"/>
              </a:lnSpc>
              <a:defRPr/>
            </a:pPr>
            <a:r>
              <a:rPr lang="en-US" altLang="zh-CN" sz="1400" dirty="0" smtClean="0">
                <a:solidFill>
                  <a:prstClr val="white"/>
                </a:solidFill>
              </a:rPr>
              <a:t>Line separating line weights:  </a:t>
            </a:r>
            <a:r>
              <a:rPr lang="en-US" altLang="zh-CN" sz="1400" b="1" dirty="0" smtClean="0">
                <a:solidFill>
                  <a:prstClr val="white"/>
                </a:solidFill>
              </a:rPr>
              <a:t>0.75</a:t>
            </a:r>
            <a:r>
              <a:rPr lang="zh-CN" altLang="en-US" sz="1400" b="1" dirty="0" smtClean="0">
                <a:solidFill>
                  <a:prstClr val="white"/>
                </a:solidFill>
              </a:rPr>
              <a:t>磅</a:t>
            </a:r>
            <a:endParaRPr lang="en-US" altLang="zh-CN" sz="1400" b="1" dirty="0" smtClean="0">
              <a:solidFill>
                <a:prstClr val="white"/>
              </a:solidFill>
            </a:endParaRPr>
          </a:p>
          <a:p>
            <a:pPr>
              <a:lnSpc>
                <a:spcPct val="150000"/>
              </a:lnSpc>
              <a:defRPr/>
            </a:pPr>
            <a:r>
              <a:rPr lang="en-US" altLang="zh-CN" sz="1400" dirty="0" smtClean="0">
                <a:solidFill>
                  <a:prstClr val="white"/>
                </a:solidFill>
              </a:rPr>
              <a:t>Used color screen using three colors please with the use of a single color page can not be reused.</a:t>
            </a:r>
          </a:p>
          <a:p>
            <a:pPr>
              <a:lnSpc>
                <a:spcPct val="150000"/>
              </a:lnSpc>
              <a:defRPr/>
            </a:pPr>
            <a:r>
              <a:rPr lang="en-US" altLang="zh-CN" sz="1400" dirty="0" smtClean="0">
                <a:solidFill>
                  <a:prstClr val="white"/>
                </a:solidFill>
              </a:rPr>
              <a:t>Graphic and text with background made using shades with the use of.</a:t>
            </a:r>
          </a:p>
          <a:p>
            <a:pPr>
              <a:lnSpc>
                <a:spcPct val="150000"/>
              </a:lnSpc>
              <a:defRPr/>
            </a:pPr>
            <a:r>
              <a:rPr lang="en-US" altLang="zh-CN" sz="1400" dirty="0" smtClean="0">
                <a:solidFill>
                  <a:prstClr val="white"/>
                </a:solidFill>
              </a:rPr>
              <a:t>Red only for local small-scale embellishment.</a:t>
            </a:r>
          </a:p>
          <a:p>
            <a:pPr>
              <a:lnSpc>
                <a:spcPct val="150000"/>
              </a:lnSpc>
              <a:defRPr/>
            </a:pPr>
            <a:r>
              <a:rPr lang="en-US" altLang="zh-CN" sz="1400" dirty="0" smtClean="0">
                <a:solidFill>
                  <a:prstClr val="white"/>
                </a:solidFill>
              </a:rPr>
              <a:t>Gradient only in showing the pattern data.</a:t>
            </a:r>
          </a:p>
          <a:p>
            <a:pPr>
              <a:lnSpc>
                <a:spcPct val="150000"/>
              </a:lnSpc>
              <a:defRPr/>
            </a:pPr>
            <a:r>
              <a:rPr lang="en-US" altLang="zh-CN" sz="1400" dirty="0" smtClean="0">
                <a:solidFill>
                  <a:prstClr val="white"/>
                </a:solidFill>
              </a:rPr>
              <a:t>Icon: The whole film icon appears, use artwork effect, increasing the circular coil to be assisted.</a:t>
            </a:r>
            <a:endParaRPr lang="zh-CN" altLang="en-US" sz="1400" dirty="0" smtClean="0">
              <a:solidFill>
                <a:prstClr val="white"/>
              </a:solidFill>
            </a:endParaRPr>
          </a:p>
          <a:p>
            <a:pPr>
              <a:lnSpc>
                <a:spcPct val="150000"/>
              </a:lnSpc>
              <a:defRPr/>
            </a:pPr>
            <a:r>
              <a:rPr lang="en-US" altLang="zh-CN" sz="1400" dirty="0" smtClean="0">
                <a:solidFill>
                  <a:prstClr val="white"/>
                </a:solidFill>
              </a:rPr>
              <a:t>Icon sizes into three 2.4x2.4cm, 1.6x1.6cm, 0.9x0.9cm.</a:t>
            </a:r>
          </a:p>
          <a:p>
            <a:pPr>
              <a:lnSpc>
                <a:spcPct val="150000"/>
              </a:lnSpc>
              <a:defRPr/>
            </a:pPr>
            <a:r>
              <a:rPr lang="en-US" altLang="zh-CN" sz="1400" dirty="0" smtClean="0">
                <a:solidFill>
                  <a:prstClr val="white"/>
                </a:solidFill>
              </a:rPr>
              <a:t>Photos: High brightness selection, naturalized pictures.</a:t>
            </a:r>
            <a:endParaRPr lang="zh-CN" altLang="en-US" sz="1400" b="1" dirty="0" smtClean="0">
              <a:solidFill>
                <a:prstClr val="white"/>
              </a:solidFill>
            </a:endParaRPr>
          </a:p>
          <a:p>
            <a:pPr>
              <a:lnSpc>
                <a:spcPct val="150000"/>
              </a:lnSpc>
              <a:defRPr/>
            </a:pPr>
            <a:endParaRPr lang="en-US" altLang="zh-CN" sz="1400" dirty="0" smtClean="0">
              <a:solidFill>
                <a:prstClr val="white"/>
              </a:solidFill>
            </a:endParaRPr>
          </a:p>
          <a:p>
            <a:pPr>
              <a:lnSpc>
                <a:spcPct val="150000"/>
              </a:lnSpc>
              <a:defRPr/>
            </a:pPr>
            <a:endParaRPr lang="zh-CN" altLang="en-US" sz="1400" dirty="0" smtClean="0">
              <a:solidFill>
                <a:prstClr val="white"/>
              </a:solidFill>
            </a:endParaRPr>
          </a:p>
          <a:p>
            <a:pPr>
              <a:lnSpc>
                <a:spcPct val="150000"/>
              </a:lnSpc>
              <a:defRPr/>
            </a:pPr>
            <a:endParaRPr lang="zh-CN" altLang="en-US" sz="1400" dirty="0" smtClean="0">
              <a:solidFill>
                <a:prstClr val="white"/>
              </a:solidFill>
            </a:endParaRPr>
          </a:p>
          <a:p>
            <a:pPr>
              <a:lnSpc>
                <a:spcPct val="150000"/>
              </a:lnSpc>
              <a:defRPr/>
            </a:pPr>
            <a:endParaRPr lang="zh-CN" altLang="en-US" sz="1400" dirty="0" smtClean="0">
              <a:solidFill>
                <a:prstClr val="white"/>
              </a:solidFill>
            </a:endParaRPr>
          </a:p>
          <a:p>
            <a:pPr>
              <a:lnSpc>
                <a:spcPct val="150000"/>
              </a:lnSpc>
              <a:defRPr/>
            </a:pPr>
            <a:endParaRPr lang="en-US" altLang="zh-CN" sz="1400" dirty="0" smtClean="0">
              <a:solidFill>
                <a:prstClr val="white"/>
              </a:solidFill>
            </a:endParaRPr>
          </a:p>
          <a:p>
            <a:pPr>
              <a:lnSpc>
                <a:spcPct val="150000"/>
              </a:lnSpc>
            </a:pPr>
            <a:endParaRPr lang="zh-CN" altLang="en-US" sz="1400" dirty="0">
              <a:solidFill>
                <a:prstClr val="white"/>
              </a:solidFill>
            </a:endParaRPr>
          </a:p>
        </p:txBody>
      </p:sp>
      <p:sp>
        <p:nvSpPr>
          <p:cNvPr id="14" name="矩形 13"/>
          <p:cNvSpPr/>
          <p:nvPr userDrawn="1"/>
        </p:nvSpPr>
        <p:spPr>
          <a:xfrm>
            <a:off x="14450435" y="1511300"/>
            <a:ext cx="360000" cy="360000"/>
          </a:xfrm>
          <a:prstGeom prst="rect">
            <a:avLst/>
          </a:prstGeom>
          <a:gradFill flip="none" rotWithShape="1">
            <a:gsLst>
              <a:gs pos="0">
                <a:srgbClr val="D6E5F2"/>
              </a:gs>
              <a:gs pos="100000">
                <a:srgbClr val="BFD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olidFill>
                <a:prstClr val="white"/>
              </a:solidFill>
              <a:sym typeface="Arial"/>
            </a:endParaRPr>
          </a:p>
        </p:txBody>
      </p:sp>
      <p:sp>
        <p:nvSpPr>
          <p:cNvPr id="15" name="矩形 14"/>
          <p:cNvSpPr/>
          <p:nvPr userDrawn="1"/>
        </p:nvSpPr>
        <p:spPr>
          <a:xfrm>
            <a:off x="14450435" y="981522"/>
            <a:ext cx="360000" cy="360000"/>
          </a:xfrm>
          <a:prstGeom prst="rect">
            <a:avLst/>
          </a:prstGeom>
          <a:gradFill flip="none" rotWithShape="1">
            <a:gsLst>
              <a:gs pos="0">
                <a:srgbClr val="ECF0F2"/>
              </a:gs>
              <a:gs pos="100000">
                <a:srgbClr val="D9DE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宋体" panose="02010600030101010101" pitchFamily="2" charset="-122"/>
            </a:endParaRPr>
          </a:p>
        </p:txBody>
      </p:sp>
      <p:sp>
        <p:nvSpPr>
          <p:cNvPr id="16" name="矩形 15"/>
          <p:cNvSpPr/>
          <p:nvPr userDrawn="1"/>
        </p:nvSpPr>
        <p:spPr>
          <a:xfrm>
            <a:off x="14450435" y="469086"/>
            <a:ext cx="360000" cy="360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userDrawn="1"/>
        </p:nvSpPr>
        <p:spPr>
          <a:xfrm>
            <a:off x="14810435" y="1511300"/>
            <a:ext cx="360000" cy="360000"/>
          </a:xfrm>
          <a:prstGeom prst="rect">
            <a:avLst/>
          </a:prstGeom>
          <a:gradFill flip="none" rotWithShape="1">
            <a:gsLst>
              <a:gs pos="0">
                <a:srgbClr val="ECF0F2"/>
              </a:gs>
              <a:gs pos="100000">
                <a:srgbClr val="D9DE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olidFill>
                <a:prstClr val="white"/>
              </a:solidFill>
              <a:latin typeface="宋体" panose="02010600030101010101" pitchFamily="2" charset="-122"/>
              <a:sym typeface="Arial"/>
            </a:endParaRPr>
          </a:p>
        </p:txBody>
      </p:sp>
      <p:sp>
        <p:nvSpPr>
          <p:cNvPr id="18" name="矩形 17"/>
          <p:cNvSpPr/>
          <p:nvPr userDrawn="1"/>
        </p:nvSpPr>
        <p:spPr>
          <a:xfrm>
            <a:off x="14810435" y="981522"/>
            <a:ext cx="360000" cy="360000"/>
          </a:xfrm>
          <a:prstGeom prst="rect">
            <a:avLst/>
          </a:prstGeom>
          <a:gradFill flip="none" rotWithShape="1">
            <a:gsLst>
              <a:gs pos="0">
                <a:srgbClr val="E3E9EF"/>
              </a:gs>
              <a:gs pos="100000">
                <a:srgbClr val="EBEF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olidFill>
                <a:prstClr val="white"/>
              </a:solidFill>
              <a:sym typeface="Arial"/>
            </a:endParaRPr>
          </a:p>
        </p:txBody>
      </p:sp>
      <p:sp>
        <p:nvSpPr>
          <p:cNvPr id="19" name="矩形 18"/>
          <p:cNvSpPr/>
          <p:nvPr userDrawn="1"/>
        </p:nvSpPr>
        <p:spPr>
          <a:xfrm>
            <a:off x="14810435" y="468784"/>
            <a:ext cx="360000" cy="360000"/>
          </a:xfrm>
          <a:prstGeom prst="rect">
            <a:avLst/>
          </a:prstGeom>
          <a:gradFill flip="none" rotWithShape="1">
            <a:gsLst>
              <a:gs pos="0">
                <a:srgbClr val="D6E5F2"/>
              </a:gs>
              <a:gs pos="100000">
                <a:srgbClr val="BFD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olidFill>
                <a:prstClr val="white"/>
              </a:solidFill>
              <a:sym typeface="Arial"/>
            </a:endParaRPr>
          </a:p>
        </p:txBody>
      </p:sp>
      <p:sp>
        <p:nvSpPr>
          <p:cNvPr id="20" name="矩形 19"/>
          <p:cNvSpPr/>
          <p:nvPr userDrawn="1"/>
        </p:nvSpPr>
        <p:spPr>
          <a:xfrm>
            <a:off x="14450435" y="2011080"/>
            <a:ext cx="360000" cy="360000"/>
          </a:xfrm>
          <a:prstGeom prst="rect">
            <a:avLst/>
          </a:prstGeom>
          <a:gradFill flip="none" rotWithShape="1">
            <a:gsLst>
              <a:gs pos="0">
                <a:srgbClr val="EBEBEB"/>
              </a:gs>
              <a:gs pos="100000">
                <a:srgbClr val="F0F0F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olidFill>
                <a:prstClr val="white"/>
              </a:solidFill>
              <a:latin typeface="宋体" panose="02010600030101010101" pitchFamily="2" charset="-122"/>
              <a:sym typeface="Arial"/>
            </a:endParaRPr>
          </a:p>
        </p:txBody>
      </p:sp>
      <p:sp>
        <p:nvSpPr>
          <p:cNvPr id="21" name="TextBox 20"/>
          <p:cNvSpPr txBox="1"/>
          <p:nvPr userDrawn="1"/>
        </p:nvSpPr>
        <p:spPr>
          <a:xfrm>
            <a:off x="12362283" y="490230"/>
            <a:ext cx="1393779" cy="307777"/>
          </a:xfrm>
          <a:prstGeom prst="rect">
            <a:avLst/>
          </a:prstGeom>
          <a:noFill/>
        </p:spPr>
        <p:txBody>
          <a:bodyPr wrap="none" rtlCol="0">
            <a:spAutoFit/>
          </a:bodyPr>
          <a:lstStyle/>
          <a:p>
            <a:r>
              <a:rPr lang="en-US" altLang="zh-CN" sz="1400" dirty="0" smtClean="0">
                <a:solidFill>
                  <a:prstClr val="white"/>
                </a:solidFill>
              </a:rPr>
              <a:t>Icon background</a:t>
            </a:r>
          </a:p>
        </p:txBody>
      </p:sp>
      <p:sp>
        <p:nvSpPr>
          <p:cNvPr id="22" name="TextBox 21"/>
          <p:cNvSpPr txBox="1"/>
          <p:nvPr userDrawn="1"/>
        </p:nvSpPr>
        <p:spPr>
          <a:xfrm>
            <a:off x="12362283" y="1004329"/>
            <a:ext cx="1792414" cy="307777"/>
          </a:xfrm>
          <a:prstGeom prst="rect">
            <a:avLst/>
          </a:prstGeom>
          <a:noFill/>
        </p:spPr>
        <p:txBody>
          <a:bodyPr wrap="none" rtlCol="0">
            <a:spAutoFit/>
          </a:bodyPr>
          <a:lstStyle/>
          <a:p>
            <a:r>
              <a:rPr lang="en-US" altLang="zh-CN" sz="1400" dirty="0" smtClean="0">
                <a:solidFill>
                  <a:prstClr val="white"/>
                </a:solidFill>
              </a:rPr>
              <a:t>Text background color</a:t>
            </a:r>
          </a:p>
        </p:txBody>
      </p:sp>
      <p:sp>
        <p:nvSpPr>
          <p:cNvPr id="23" name="TextBox 22"/>
          <p:cNvSpPr txBox="1"/>
          <p:nvPr userDrawn="1"/>
        </p:nvSpPr>
        <p:spPr>
          <a:xfrm>
            <a:off x="12362283" y="1518428"/>
            <a:ext cx="1393779" cy="307777"/>
          </a:xfrm>
          <a:prstGeom prst="rect">
            <a:avLst/>
          </a:prstGeom>
          <a:noFill/>
        </p:spPr>
        <p:txBody>
          <a:bodyPr wrap="none" rtlCol="0">
            <a:spAutoFit/>
          </a:bodyPr>
          <a:lstStyle/>
          <a:p>
            <a:r>
              <a:rPr lang="en-US" altLang="zh-CN" sz="1400" dirty="0" smtClean="0">
                <a:solidFill>
                  <a:prstClr val="white"/>
                </a:solidFill>
              </a:rPr>
              <a:t>Icon background</a:t>
            </a:r>
          </a:p>
        </p:txBody>
      </p:sp>
      <p:sp>
        <p:nvSpPr>
          <p:cNvPr id="24" name="TextBox 23"/>
          <p:cNvSpPr txBox="1"/>
          <p:nvPr userDrawn="1"/>
        </p:nvSpPr>
        <p:spPr>
          <a:xfrm>
            <a:off x="12362283" y="2032526"/>
            <a:ext cx="1792414" cy="307777"/>
          </a:xfrm>
          <a:prstGeom prst="rect">
            <a:avLst/>
          </a:prstGeom>
          <a:noFill/>
        </p:spPr>
        <p:txBody>
          <a:bodyPr wrap="none" rtlCol="0">
            <a:spAutoFit/>
          </a:bodyPr>
          <a:lstStyle/>
          <a:p>
            <a:r>
              <a:rPr lang="en-US" altLang="zh-CN" sz="1400" dirty="0" smtClean="0">
                <a:solidFill>
                  <a:prstClr val="white"/>
                </a:solidFill>
              </a:rPr>
              <a:t>Text background color</a:t>
            </a:r>
          </a:p>
        </p:txBody>
      </p:sp>
      <p:sp>
        <p:nvSpPr>
          <p:cNvPr id="25" name="矩形 24"/>
          <p:cNvSpPr/>
          <p:nvPr userDrawn="1"/>
        </p:nvSpPr>
        <p:spPr>
          <a:xfrm>
            <a:off x="14450435" y="2565698"/>
            <a:ext cx="360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olidFill>
                <a:prstClr val="white"/>
              </a:solidFill>
              <a:latin typeface="宋体" panose="02010600030101010101" pitchFamily="2" charset="-122"/>
              <a:sym typeface="Arial"/>
            </a:endParaRPr>
          </a:p>
        </p:txBody>
      </p:sp>
      <p:sp>
        <p:nvSpPr>
          <p:cNvPr id="26" name="矩形 25"/>
          <p:cNvSpPr/>
          <p:nvPr userDrawn="1"/>
        </p:nvSpPr>
        <p:spPr>
          <a:xfrm>
            <a:off x="14450435" y="3135097"/>
            <a:ext cx="360000" cy="360000"/>
          </a:xfrm>
          <a:prstGeom prst="rect">
            <a:avLst/>
          </a:prstGeom>
          <a:gradFill flip="none" rotWithShape="1">
            <a:gsLst>
              <a:gs pos="0">
                <a:srgbClr val="C2D3E2"/>
              </a:gs>
              <a:gs pos="100000">
                <a:srgbClr val="CCDAE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宋体" panose="02010600030101010101" pitchFamily="2" charset="-122"/>
            </a:endParaRPr>
          </a:p>
        </p:txBody>
      </p:sp>
      <p:sp>
        <p:nvSpPr>
          <p:cNvPr id="27" name="矩形 26"/>
          <p:cNvSpPr/>
          <p:nvPr userDrawn="1"/>
        </p:nvSpPr>
        <p:spPr>
          <a:xfrm>
            <a:off x="14810435" y="3135097"/>
            <a:ext cx="360000" cy="360000"/>
          </a:xfrm>
          <a:prstGeom prst="rect">
            <a:avLst/>
          </a:prstGeom>
          <a:gradFill flip="none" rotWithShape="1">
            <a:gsLst>
              <a:gs pos="0">
                <a:srgbClr val="CE0B0F"/>
              </a:gs>
              <a:gs pos="100000">
                <a:srgbClr val="F193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宋体" panose="02010600030101010101" pitchFamily="2" charset="-122"/>
            </a:endParaRPr>
          </a:p>
        </p:txBody>
      </p:sp>
      <p:sp>
        <p:nvSpPr>
          <p:cNvPr id="28" name="矩形 27"/>
          <p:cNvSpPr/>
          <p:nvPr userDrawn="1"/>
        </p:nvSpPr>
        <p:spPr>
          <a:xfrm>
            <a:off x="14450435" y="3717866"/>
            <a:ext cx="360000" cy="360000"/>
          </a:xfrm>
          <a:prstGeom prst="rect">
            <a:avLst/>
          </a:prstGeom>
          <a:gradFill flip="none" rotWithShape="1">
            <a:gsLst>
              <a:gs pos="0">
                <a:srgbClr val="F1F5F9"/>
              </a:gs>
              <a:gs pos="100000">
                <a:srgbClr val="CCDAE7">
                  <a:alpha val="4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宋体" panose="02010600030101010101" pitchFamily="2" charset="-122"/>
            </a:endParaRPr>
          </a:p>
        </p:txBody>
      </p:sp>
      <p:sp>
        <p:nvSpPr>
          <p:cNvPr id="29" name="矩形 28"/>
          <p:cNvSpPr/>
          <p:nvPr userDrawn="1"/>
        </p:nvSpPr>
        <p:spPr>
          <a:xfrm>
            <a:off x="14810435" y="3717866"/>
            <a:ext cx="360000" cy="360000"/>
          </a:xfrm>
          <a:prstGeom prst="rect">
            <a:avLst/>
          </a:prstGeom>
          <a:gradFill flip="none" rotWithShape="1">
            <a:gsLst>
              <a:gs pos="0">
                <a:srgbClr val="FE4B4B"/>
              </a:gs>
              <a:gs pos="100000">
                <a:srgbClr val="CC756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宋体" panose="02010600030101010101" pitchFamily="2" charset="-122"/>
            </a:endParaRPr>
          </a:p>
        </p:txBody>
      </p:sp>
      <p:sp>
        <p:nvSpPr>
          <p:cNvPr id="30" name="TextBox 29"/>
          <p:cNvSpPr txBox="1"/>
          <p:nvPr userDrawn="1"/>
        </p:nvSpPr>
        <p:spPr>
          <a:xfrm>
            <a:off x="12362283" y="3156543"/>
            <a:ext cx="1213987" cy="307777"/>
          </a:xfrm>
          <a:prstGeom prst="rect">
            <a:avLst/>
          </a:prstGeom>
          <a:noFill/>
        </p:spPr>
        <p:txBody>
          <a:bodyPr wrap="none" rtlCol="0">
            <a:spAutoFit/>
          </a:bodyPr>
          <a:lstStyle/>
          <a:p>
            <a:r>
              <a:rPr lang="en-US" altLang="zh-CN" sz="1400" dirty="0" smtClean="0">
                <a:solidFill>
                  <a:prstClr val="white"/>
                </a:solidFill>
              </a:rPr>
              <a:t>White bottom</a:t>
            </a:r>
          </a:p>
        </p:txBody>
      </p:sp>
      <p:sp>
        <p:nvSpPr>
          <p:cNvPr id="31" name="TextBox 30"/>
          <p:cNvSpPr txBox="1"/>
          <p:nvPr userDrawn="1"/>
        </p:nvSpPr>
        <p:spPr>
          <a:xfrm>
            <a:off x="12362283" y="3739312"/>
            <a:ext cx="1340175" cy="307777"/>
          </a:xfrm>
          <a:prstGeom prst="rect">
            <a:avLst/>
          </a:prstGeom>
          <a:noFill/>
        </p:spPr>
        <p:txBody>
          <a:bodyPr wrap="none" rtlCol="0">
            <a:spAutoFit/>
          </a:bodyPr>
          <a:lstStyle/>
          <a:p>
            <a:r>
              <a:rPr lang="en-US" altLang="zh-CN" sz="1400" dirty="0" smtClean="0">
                <a:solidFill>
                  <a:prstClr val="white"/>
                </a:solidFill>
              </a:rPr>
              <a:t>Colored bottom</a:t>
            </a:r>
          </a:p>
        </p:txBody>
      </p:sp>
      <p:sp>
        <p:nvSpPr>
          <p:cNvPr id="32" name="矩形 31"/>
          <p:cNvSpPr/>
          <p:nvPr userDrawn="1"/>
        </p:nvSpPr>
        <p:spPr>
          <a:xfrm>
            <a:off x="14810435" y="4268589"/>
            <a:ext cx="360000" cy="360000"/>
          </a:xfrm>
          <a:prstGeom prst="rect">
            <a:avLst/>
          </a:prstGeom>
          <a:gradFill flip="none" rotWithShape="1">
            <a:gsLst>
              <a:gs pos="0">
                <a:srgbClr val="F5D9D0"/>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宋体" panose="02010600030101010101" pitchFamily="2" charset="-122"/>
            </a:endParaRPr>
          </a:p>
        </p:txBody>
      </p:sp>
      <p:sp>
        <p:nvSpPr>
          <p:cNvPr id="33" name="矩形 32"/>
          <p:cNvSpPr/>
          <p:nvPr userDrawn="1"/>
        </p:nvSpPr>
        <p:spPr>
          <a:xfrm>
            <a:off x="14450435" y="4268589"/>
            <a:ext cx="360000" cy="360000"/>
          </a:xfrm>
          <a:prstGeom prst="rect">
            <a:avLst/>
          </a:prstGeom>
          <a:gradFill flip="none" rotWithShape="1">
            <a:gsLst>
              <a:gs pos="0">
                <a:srgbClr val="DCDFE3">
                  <a:alpha val="51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宋体" panose="02010600030101010101" pitchFamily="2" charset="-122"/>
            </a:endParaRPr>
          </a:p>
        </p:txBody>
      </p:sp>
      <p:sp>
        <p:nvSpPr>
          <p:cNvPr id="34" name="TextBox 33"/>
          <p:cNvSpPr txBox="1"/>
          <p:nvPr userDrawn="1"/>
        </p:nvSpPr>
        <p:spPr>
          <a:xfrm>
            <a:off x="12362283" y="4268589"/>
            <a:ext cx="1944216" cy="523220"/>
          </a:xfrm>
          <a:prstGeom prst="rect">
            <a:avLst/>
          </a:prstGeom>
          <a:noFill/>
        </p:spPr>
        <p:txBody>
          <a:bodyPr wrap="square" rtlCol="0">
            <a:spAutoFit/>
          </a:bodyPr>
          <a:lstStyle/>
          <a:p>
            <a:r>
              <a:rPr lang="en-US" altLang="zh-CN" sz="1400" dirty="0" smtClean="0">
                <a:solidFill>
                  <a:prstClr val="white"/>
                </a:solidFill>
              </a:rPr>
              <a:t>With the use of graphics and gradients</a:t>
            </a:r>
          </a:p>
        </p:txBody>
      </p:sp>
    </p:spTree>
    <p:extLst>
      <p:ext uri="{BB962C8B-B14F-4D97-AF65-F5344CB8AC3E}">
        <p14:creationId xmlns:p14="http://schemas.microsoft.com/office/powerpoint/2010/main" val="242611940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spcBef>
          <a:spcPct val="0"/>
        </a:spcBef>
        <a:buNone/>
        <a:defRPr sz="3200" kern="1200">
          <a:solidFill>
            <a:schemeClr val="tx1"/>
          </a:solidFill>
          <a:latin typeface="Arial" pitchFamily="34" charset="0"/>
          <a:ea typeface="微软雅黑" pitchFamily="34" charset="-122"/>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baseline="0">
          <a:solidFill>
            <a:srgbClr val="595959"/>
          </a:solidFill>
          <a:latin typeface="Arial" pitchFamily="34" charset="0"/>
          <a:ea typeface="微软雅黑" pitchFamily="34" charset="-122"/>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95959"/>
          </a:solidFill>
          <a:latin typeface="Arial" pitchFamily="34" charset="0"/>
          <a:ea typeface="微软雅黑" pitchFamily="34" charset="-122"/>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95959"/>
          </a:solidFill>
          <a:latin typeface="Arial" pitchFamily="34" charset="0"/>
          <a:ea typeface="微软雅黑" pitchFamily="34" charset="-122"/>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95959"/>
          </a:solidFill>
          <a:latin typeface="Arial" pitchFamily="34" charset="0"/>
          <a:ea typeface="微软雅黑" pitchFamily="34" charset="-122"/>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微软雅黑"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 name="think-cell Slide" r:id="rId18" imgW="270" imgH="270" progId="TCLayout.ActiveDocument.1">
                  <p:embed/>
                </p:oleObj>
              </mc:Choice>
              <mc:Fallback>
                <p:oleObj name="think-cell Slide" r:id="rId18" imgW="270" imgH="270" progId="TCLayout.ActiveDocument.1">
                  <p:embed/>
                  <p:pic>
                    <p:nvPicPr>
                      <p:cNvPr id="0" name=""/>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 name="标题占位符 1"/>
          <p:cNvSpPr>
            <a:spLocks noGrp="1"/>
          </p:cNvSpPr>
          <p:nvPr>
            <p:ph type="title"/>
          </p:nvPr>
        </p:nvSpPr>
        <p:spPr>
          <a:xfrm>
            <a:off x="409575" y="468784"/>
            <a:ext cx="11376025" cy="1042516"/>
          </a:xfrm>
          <a:prstGeom prst="rect">
            <a:avLst/>
          </a:prstGeom>
        </p:spPr>
        <p:txBody>
          <a:bodyPr vert="horz" lIns="91440" tIns="45720" rIns="91440" bIns="45720" rtlCol="0" anchor="ctr">
            <a:normAutofit/>
          </a:bodyPr>
          <a:lstStyle/>
          <a:p>
            <a:r>
              <a:rPr lang="en-US" altLang="zh-CN" dirty="0" smtClean="0"/>
              <a:t>Arial32pt , Left, only put one line</a:t>
            </a:r>
            <a:endParaRPr lang="zh-CN" altLang="en-US" dirty="0"/>
          </a:p>
        </p:txBody>
      </p:sp>
      <p:sp>
        <p:nvSpPr>
          <p:cNvPr id="3" name="文本占位符 2"/>
          <p:cNvSpPr>
            <a:spLocks noGrp="1"/>
          </p:cNvSpPr>
          <p:nvPr>
            <p:ph type="body" idx="1"/>
          </p:nvPr>
        </p:nvSpPr>
        <p:spPr>
          <a:xfrm>
            <a:off x="609600" y="1600200"/>
            <a:ext cx="10975975" cy="4527550"/>
          </a:xfrm>
          <a:prstGeom prst="rect">
            <a:avLst/>
          </a:prstGeom>
        </p:spPr>
        <p:txBody>
          <a:bodyPr vert="horz" lIns="91440" tIns="45720" rIns="91440" bIns="45720" rtlCol="0">
            <a:normAutofit/>
          </a:bodyPr>
          <a:lstStyle/>
          <a:p>
            <a:pPr lvl="0"/>
            <a:r>
              <a:rPr lang="en-US" altLang="zh-CN" dirty="0" smtClean="0"/>
              <a:t>Click to edit Master text styles</a:t>
            </a:r>
            <a:endParaRPr lang="zh-CN" altLang="en-US" dirty="0" smtClean="0"/>
          </a:p>
          <a:p>
            <a:pPr lvl="1"/>
            <a:r>
              <a:rPr lang="en-US" altLang="zh-CN" dirty="0" smtClean="0"/>
              <a:t>Click to edit Master text styles</a:t>
            </a:r>
            <a:endParaRPr lang="zh-CN" altLang="en-US" dirty="0" smtClean="0"/>
          </a:p>
          <a:p>
            <a:pPr lvl="2"/>
            <a:r>
              <a:rPr lang="en-US" altLang="zh-CN" dirty="0" smtClean="0"/>
              <a:t>Click to edit Master text styles</a:t>
            </a:r>
            <a:endParaRPr lang="zh-CN" altLang="en-US" dirty="0" smtClean="0"/>
          </a:p>
          <a:p>
            <a:pPr lvl="3"/>
            <a:r>
              <a:rPr lang="en-US" altLang="zh-CN" dirty="0" smtClean="0"/>
              <a:t>Click to edit Master text styles</a:t>
            </a:r>
            <a:endParaRPr lang="zh-CN" altLang="en-US" dirty="0" smtClean="0"/>
          </a:p>
          <a:p>
            <a:pPr lvl="4"/>
            <a:r>
              <a:rPr lang="en-US" altLang="zh-CN" dirty="0" smtClean="0"/>
              <a:t>Click to edit Master text styles</a:t>
            </a:r>
            <a:endParaRPr lang="zh-CN" altLang="en-US" dirty="0"/>
          </a:p>
        </p:txBody>
      </p:sp>
      <p:cxnSp>
        <p:nvCxnSpPr>
          <p:cNvPr id="7" name="直接连接符 6"/>
          <p:cNvCxnSpPr/>
          <p:nvPr userDrawn="1"/>
        </p:nvCxnSpPr>
        <p:spPr>
          <a:xfrm>
            <a:off x="302419" y="468784"/>
            <a:ext cx="115395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5"/>
          <p:cNvSpPr>
            <a:spLocks noChangeArrowheads="1"/>
          </p:cNvSpPr>
          <p:nvPr userDrawn="1"/>
        </p:nvSpPr>
        <p:spPr bwMode="auto">
          <a:xfrm>
            <a:off x="3040520" y="6539308"/>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prstClr val="white">
                    <a:lumMod val="65000"/>
                  </a:prstClr>
                </a:solidFill>
              </a:rPr>
              <a:pPr eaLnBrk="0" hangingPunct="0">
                <a:lnSpc>
                  <a:spcPct val="85000"/>
                </a:lnSpc>
                <a:defRPr/>
              </a:pPr>
              <a:t>‹#›</a:t>
            </a:fld>
            <a:endParaRPr lang="en-GB" altLang="zh-CN" sz="900" dirty="0">
              <a:solidFill>
                <a:prstClr val="white">
                  <a:lumMod val="65000"/>
                </a:prstClr>
              </a:solidFill>
            </a:endParaRPr>
          </a:p>
        </p:txBody>
      </p:sp>
      <p:pic>
        <p:nvPicPr>
          <p:cNvPr id="9" name="Picture 2" descr="C:\Users\z00124665\Desktop\图形1.wmf"/>
          <p:cNvPicPr>
            <a:picLocks noChangeAspect="1" noChangeArrowheads="1"/>
          </p:cNvPicPr>
          <p:nvPr userDrawn="1"/>
        </p:nvPicPr>
        <p:blipFill>
          <a:blip r:embed="rId20" cstate="print"/>
          <a:srcRect/>
          <a:stretch>
            <a:fillRect/>
          </a:stretch>
        </p:blipFill>
        <p:spPr bwMode="auto">
          <a:xfrm>
            <a:off x="322263" y="6525944"/>
            <a:ext cx="2655887" cy="120967"/>
          </a:xfrm>
          <a:prstGeom prst="rect">
            <a:avLst/>
          </a:prstGeom>
          <a:noFill/>
        </p:spPr>
      </p:pic>
      <p:pic>
        <p:nvPicPr>
          <p:cNvPr id="10" name="Picture 2" descr="E:\01 日常工作\03 品牌规范设计\公司广告源文档\HW LOGO(horizontal）111.png"/>
          <p:cNvPicPr>
            <a:picLocks noChangeAspect="1" noChangeArrowheads="1"/>
          </p:cNvPicPr>
          <p:nvPr userDrawn="1"/>
        </p:nvPicPr>
        <p:blipFill>
          <a:blip r:embed="rId21" cstate="print"/>
          <a:srcRect/>
          <a:stretch>
            <a:fillRect/>
          </a:stretch>
        </p:blipFill>
        <p:spPr bwMode="auto">
          <a:xfrm>
            <a:off x="10618156" y="6432248"/>
            <a:ext cx="1249200" cy="303003"/>
          </a:xfrm>
          <a:prstGeom prst="rect">
            <a:avLst/>
          </a:prstGeom>
          <a:noFill/>
        </p:spPr>
      </p:pic>
      <p:cxnSp>
        <p:nvCxnSpPr>
          <p:cNvPr id="11" name="直接连接符 10"/>
          <p:cNvCxnSpPr/>
          <p:nvPr userDrawn="1"/>
        </p:nvCxnSpPr>
        <p:spPr>
          <a:xfrm>
            <a:off x="327819" y="6373275"/>
            <a:ext cx="115395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图片 11" descr="leading-new-ict.png"/>
          <p:cNvPicPr>
            <a:picLocks noChangeAspect="1"/>
          </p:cNvPicPr>
          <p:nvPr userDrawn="1"/>
        </p:nvPicPr>
        <p:blipFill>
          <a:blip r:embed="rId22" cstate="print"/>
          <a:stretch>
            <a:fillRect/>
          </a:stretch>
        </p:blipFill>
        <p:spPr>
          <a:xfrm>
            <a:off x="10435584" y="243434"/>
            <a:ext cx="1431771" cy="108000"/>
          </a:xfrm>
          <a:prstGeom prst="rect">
            <a:avLst/>
          </a:prstGeom>
        </p:spPr>
      </p:pic>
      <p:sp>
        <p:nvSpPr>
          <p:cNvPr id="13" name="TextBox 12"/>
          <p:cNvSpPr txBox="1"/>
          <p:nvPr userDrawn="1"/>
        </p:nvSpPr>
        <p:spPr>
          <a:xfrm>
            <a:off x="-2903413" y="165100"/>
            <a:ext cx="2903413" cy="9464129"/>
          </a:xfrm>
          <a:prstGeom prst="rect">
            <a:avLst/>
          </a:prstGeom>
          <a:noFill/>
        </p:spPr>
        <p:txBody>
          <a:bodyPr wrap="square" rtlCol="0">
            <a:spAutoFit/>
          </a:bodyPr>
          <a:lstStyle/>
          <a:p>
            <a:pPr>
              <a:lnSpc>
                <a:spcPct val="150000"/>
              </a:lnSpc>
            </a:pPr>
            <a:r>
              <a:rPr lang="en-US" altLang="zh-CN" sz="1400" dirty="0" smtClean="0">
                <a:solidFill>
                  <a:prstClr val="white"/>
                </a:solidFill>
              </a:rPr>
              <a:t>Typesetting: </a:t>
            </a:r>
            <a:r>
              <a:rPr lang="en-US" altLang="zh-CN" sz="1400" b="1" dirty="0" smtClean="0">
                <a:solidFill>
                  <a:prstClr val="white"/>
                </a:solidFill>
              </a:rPr>
              <a:t>Align Left</a:t>
            </a:r>
          </a:p>
          <a:p>
            <a:pPr>
              <a:lnSpc>
                <a:spcPct val="150000"/>
              </a:lnSpc>
            </a:pPr>
            <a:r>
              <a:rPr lang="en-US" altLang="zh-CN" sz="1400" dirty="0" smtClean="0">
                <a:solidFill>
                  <a:prstClr val="white"/>
                </a:solidFill>
              </a:rPr>
              <a:t>English font: </a:t>
            </a:r>
            <a:r>
              <a:rPr lang="en-US" altLang="zh-CN" sz="1400" b="1" dirty="0" smtClean="0">
                <a:solidFill>
                  <a:prstClr val="white"/>
                </a:solidFill>
              </a:rPr>
              <a:t>Arial</a:t>
            </a:r>
          </a:p>
          <a:p>
            <a:pPr>
              <a:lnSpc>
                <a:spcPct val="150000"/>
              </a:lnSpc>
            </a:pPr>
            <a:r>
              <a:rPr lang="en-US" altLang="zh-CN" sz="1400" dirty="0" smtClean="0">
                <a:solidFill>
                  <a:prstClr val="white"/>
                </a:solidFill>
              </a:rPr>
              <a:t>Body color:  </a:t>
            </a:r>
            <a:r>
              <a:rPr lang="en-US" altLang="zh-CN" sz="1400" b="1" dirty="0" smtClean="0">
                <a:solidFill>
                  <a:prstClr val="white"/>
                </a:solidFill>
              </a:rPr>
              <a:t>RGB: 89;89;89    </a:t>
            </a:r>
          </a:p>
          <a:p>
            <a:pPr>
              <a:lnSpc>
                <a:spcPct val="150000"/>
              </a:lnSpc>
            </a:pPr>
            <a:r>
              <a:rPr lang="en-US" altLang="zh-CN" sz="1400" dirty="0" smtClean="0">
                <a:solidFill>
                  <a:prstClr val="white"/>
                </a:solidFill>
              </a:rPr>
              <a:t>Title / accent color:  </a:t>
            </a:r>
            <a:r>
              <a:rPr lang="en-US" altLang="zh-CN" sz="1400" b="1" dirty="0" smtClean="0">
                <a:solidFill>
                  <a:prstClr val="white"/>
                </a:solidFill>
              </a:rPr>
              <a:t>RGB: 0;0;0</a:t>
            </a:r>
          </a:p>
          <a:p>
            <a:pPr>
              <a:lnSpc>
                <a:spcPct val="150000"/>
              </a:lnSpc>
              <a:defRPr/>
            </a:pPr>
            <a:r>
              <a:rPr lang="en-US" altLang="zh-CN" sz="1400" dirty="0" smtClean="0">
                <a:solidFill>
                  <a:prstClr val="white"/>
                </a:solidFill>
              </a:rPr>
              <a:t>Separated line color:  </a:t>
            </a:r>
            <a:r>
              <a:rPr lang="en-US" altLang="zh-CN" sz="1400" b="1" dirty="0" smtClean="0">
                <a:solidFill>
                  <a:prstClr val="white"/>
                </a:solidFill>
              </a:rPr>
              <a:t>RGB: 166;166;166</a:t>
            </a:r>
          </a:p>
          <a:p>
            <a:pPr>
              <a:lnSpc>
                <a:spcPct val="150000"/>
              </a:lnSpc>
              <a:defRPr/>
            </a:pPr>
            <a:r>
              <a:rPr lang="en-US" altLang="zh-CN" sz="1400" dirty="0" smtClean="0">
                <a:solidFill>
                  <a:prstClr val="white"/>
                </a:solidFill>
              </a:rPr>
              <a:t>Line separating line weights:  </a:t>
            </a:r>
            <a:r>
              <a:rPr lang="en-US" altLang="zh-CN" sz="1400" b="1" dirty="0" smtClean="0">
                <a:solidFill>
                  <a:prstClr val="white"/>
                </a:solidFill>
              </a:rPr>
              <a:t>0.75</a:t>
            </a:r>
            <a:r>
              <a:rPr lang="zh-CN" altLang="en-US" sz="1400" b="1" dirty="0" smtClean="0">
                <a:solidFill>
                  <a:prstClr val="white"/>
                </a:solidFill>
              </a:rPr>
              <a:t>磅</a:t>
            </a:r>
            <a:endParaRPr lang="en-US" altLang="zh-CN" sz="1400" b="1" dirty="0" smtClean="0">
              <a:solidFill>
                <a:prstClr val="white"/>
              </a:solidFill>
            </a:endParaRPr>
          </a:p>
          <a:p>
            <a:pPr>
              <a:lnSpc>
                <a:spcPct val="150000"/>
              </a:lnSpc>
              <a:defRPr/>
            </a:pPr>
            <a:r>
              <a:rPr lang="en-US" altLang="zh-CN" sz="1400" dirty="0" smtClean="0">
                <a:solidFill>
                  <a:prstClr val="white"/>
                </a:solidFill>
              </a:rPr>
              <a:t>Used color screen using three colors please with the use of a single color page can not be reused.</a:t>
            </a:r>
          </a:p>
          <a:p>
            <a:pPr>
              <a:lnSpc>
                <a:spcPct val="150000"/>
              </a:lnSpc>
              <a:defRPr/>
            </a:pPr>
            <a:r>
              <a:rPr lang="en-US" altLang="zh-CN" sz="1400" dirty="0" smtClean="0">
                <a:solidFill>
                  <a:prstClr val="white"/>
                </a:solidFill>
              </a:rPr>
              <a:t>Graphic and text with background made using shades with the use of.</a:t>
            </a:r>
          </a:p>
          <a:p>
            <a:pPr>
              <a:lnSpc>
                <a:spcPct val="150000"/>
              </a:lnSpc>
              <a:defRPr/>
            </a:pPr>
            <a:r>
              <a:rPr lang="en-US" altLang="zh-CN" sz="1400" dirty="0" smtClean="0">
                <a:solidFill>
                  <a:prstClr val="white"/>
                </a:solidFill>
              </a:rPr>
              <a:t>Red only for local small-scale embellishment.</a:t>
            </a:r>
          </a:p>
          <a:p>
            <a:pPr>
              <a:lnSpc>
                <a:spcPct val="150000"/>
              </a:lnSpc>
              <a:defRPr/>
            </a:pPr>
            <a:r>
              <a:rPr lang="en-US" altLang="zh-CN" sz="1400" dirty="0" smtClean="0">
                <a:solidFill>
                  <a:prstClr val="white"/>
                </a:solidFill>
              </a:rPr>
              <a:t>Gradient only in showing the pattern data.</a:t>
            </a:r>
          </a:p>
          <a:p>
            <a:pPr>
              <a:lnSpc>
                <a:spcPct val="150000"/>
              </a:lnSpc>
              <a:defRPr/>
            </a:pPr>
            <a:r>
              <a:rPr lang="en-US" altLang="zh-CN" sz="1400" dirty="0" smtClean="0">
                <a:solidFill>
                  <a:prstClr val="white"/>
                </a:solidFill>
              </a:rPr>
              <a:t>Icon: The whole film icon appears, use artwork effect, increasing the circular coil to be assisted.</a:t>
            </a:r>
            <a:endParaRPr lang="zh-CN" altLang="en-US" sz="1400" dirty="0" smtClean="0">
              <a:solidFill>
                <a:prstClr val="white"/>
              </a:solidFill>
            </a:endParaRPr>
          </a:p>
          <a:p>
            <a:pPr>
              <a:lnSpc>
                <a:spcPct val="150000"/>
              </a:lnSpc>
              <a:defRPr/>
            </a:pPr>
            <a:r>
              <a:rPr lang="en-US" altLang="zh-CN" sz="1400" dirty="0" smtClean="0">
                <a:solidFill>
                  <a:prstClr val="white"/>
                </a:solidFill>
              </a:rPr>
              <a:t>Icon sizes into three 2.4x2.4cm, 1.6x1.6cm, 0.9x0.9cm.</a:t>
            </a:r>
          </a:p>
          <a:p>
            <a:pPr>
              <a:lnSpc>
                <a:spcPct val="150000"/>
              </a:lnSpc>
              <a:defRPr/>
            </a:pPr>
            <a:r>
              <a:rPr lang="en-US" altLang="zh-CN" sz="1400" dirty="0" smtClean="0">
                <a:solidFill>
                  <a:prstClr val="white"/>
                </a:solidFill>
              </a:rPr>
              <a:t>Photos: High brightness selection, naturalized pictures.</a:t>
            </a:r>
            <a:endParaRPr lang="zh-CN" altLang="en-US" sz="1400" b="1" dirty="0" smtClean="0">
              <a:solidFill>
                <a:prstClr val="white"/>
              </a:solidFill>
            </a:endParaRPr>
          </a:p>
          <a:p>
            <a:pPr>
              <a:lnSpc>
                <a:spcPct val="150000"/>
              </a:lnSpc>
              <a:defRPr/>
            </a:pPr>
            <a:endParaRPr lang="en-US" altLang="zh-CN" sz="1400" dirty="0" smtClean="0">
              <a:solidFill>
                <a:prstClr val="white"/>
              </a:solidFill>
            </a:endParaRPr>
          </a:p>
          <a:p>
            <a:pPr>
              <a:lnSpc>
                <a:spcPct val="150000"/>
              </a:lnSpc>
              <a:defRPr/>
            </a:pPr>
            <a:endParaRPr lang="zh-CN" altLang="en-US" sz="1400" dirty="0" smtClean="0">
              <a:solidFill>
                <a:prstClr val="white"/>
              </a:solidFill>
            </a:endParaRPr>
          </a:p>
          <a:p>
            <a:pPr>
              <a:lnSpc>
                <a:spcPct val="150000"/>
              </a:lnSpc>
              <a:defRPr/>
            </a:pPr>
            <a:endParaRPr lang="zh-CN" altLang="en-US" sz="1400" dirty="0" smtClean="0">
              <a:solidFill>
                <a:prstClr val="white"/>
              </a:solidFill>
            </a:endParaRPr>
          </a:p>
          <a:p>
            <a:pPr>
              <a:lnSpc>
                <a:spcPct val="150000"/>
              </a:lnSpc>
              <a:defRPr/>
            </a:pPr>
            <a:endParaRPr lang="zh-CN" altLang="en-US" sz="1400" dirty="0" smtClean="0">
              <a:solidFill>
                <a:prstClr val="white"/>
              </a:solidFill>
            </a:endParaRPr>
          </a:p>
          <a:p>
            <a:pPr>
              <a:lnSpc>
                <a:spcPct val="150000"/>
              </a:lnSpc>
              <a:defRPr/>
            </a:pPr>
            <a:endParaRPr lang="en-US" altLang="zh-CN" sz="1400" dirty="0" smtClean="0">
              <a:solidFill>
                <a:prstClr val="white"/>
              </a:solidFill>
            </a:endParaRPr>
          </a:p>
          <a:p>
            <a:pPr>
              <a:lnSpc>
                <a:spcPct val="150000"/>
              </a:lnSpc>
            </a:pPr>
            <a:endParaRPr lang="zh-CN" altLang="en-US" sz="1400" dirty="0">
              <a:solidFill>
                <a:prstClr val="white"/>
              </a:solidFill>
            </a:endParaRPr>
          </a:p>
        </p:txBody>
      </p:sp>
      <p:sp>
        <p:nvSpPr>
          <p:cNvPr id="14" name="矩形 13"/>
          <p:cNvSpPr/>
          <p:nvPr userDrawn="1"/>
        </p:nvSpPr>
        <p:spPr>
          <a:xfrm>
            <a:off x="14450435" y="1511300"/>
            <a:ext cx="360000" cy="360000"/>
          </a:xfrm>
          <a:prstGeom prst="rect">
            <a:avLst/>
          </a:prstGeom>
          <a:gradFill flip="none" rotWithShape="1">
            <a:gsLst>
              <a:gs pos="0">
                <a:srgbClr val="D6E5F2"/>
              </a:gs>
              <a:gs pos="100000">
                <a:srgbClr val="BFD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olidFill>
                <a:prstClr val="white"/>
              </a:solidFill>
              <a:sym typeface="Arial"/>
            </a:endParaRPr>
          </a:p>
        </p:txBody>
      </p:sp>
      <p:sp>
        <p:nvSpPr>
          <p:cNvPr id="15" name="矩形 14"/>
          <p:cNvSpPr/>
          <p:nvPr userDrawn="1"/>
        </p:nvSpPr>
        <p:spPr>
          <a:xfrm>
            <a:off x="14450435" y="981522"/>
            <a:ext cx="360000" cy="360000"/>
          </a:xfrm>
          <a:prstGeom prst="rect">
            <a:avLst/>
          </a:prstGeom>
          <a:gradFill flip="none" rotWithShape="1">
            <a:gsLst>
              <a:gs pos="0">
                <a:srgbClr val="ECF0F2"/>
              </a:gs>
              <a:gs pos="100000">
                <a:srgbClr val="D9DE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宋体" panose="02010600030101010101" pitchFamily="2" charset="-122"/>
            </a:endParaRPr>
          </a:p>
        </p:txBody>
      </p:sp>
      <p:sp>
        <p:nvSpPr>
          <p:cNvPr id="16" name="矩形 15"/>
          <p:cNvSpPr/>
          <p:nvPr userDrawn="1"/>
        </p:nvSpPr>
        <p:spPr>
          <a:xfrm>
            <a:off x="14450435" y="469086"/>
            <a:ext cx="360000" cy="360000"/>
          </a:xfrm>
          <a:prstGeom prst="rect">
            <a:avLst/>
          </a:prstGeom>
          <a:gradFill flip="none" rotWithShape="1">
            <a:gsLst>
              <a:gs pos="0">
                <a:srgbClr val="94A5B8"/>
              </a:gs>
              <a:gs pos="100000">
                <a:srgbClr val="7A8EA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userDrawn="1"/>
        </p:nvSpPr>
        <p:spPr>
          <a:xfrm>
            <a:off x="14810435" y="1511300"/>
            <a:ext cx="360000" cy="360000"/>
          </a:xfrm>
          <a:prstGeom prst="rect">
            <a:avLst/>
          </a:prstGeom>
          <a:gradFill flip="none" rotWithShape="1">
            <a:gsLst>
              <a:gs pos="0">
                <a:srgbClr val="ECF0F2"/>
              </a:gs>
              <a:gs pos="100000">
                <a:srgbClr val="D9DE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olidFill>
                <a:prstClr val="white"/>
              </a:solidFill>
              <a:latin typeface="宋体" panose="02010600030101010101" pitchFamily="2" charset="-122"/>
              <a:sym typeface="Arial"/>
            </a:endParaRPr>
          </a:p>
        </p:txBody>
      </p:sp>
      <p:sp>
        <p:nvSpPr>
          <p:cNvPr id="18" name="矩形 17"/>
          <p:cNvSpPr/>
          <p:nvPr userDrawn="1"/>
        </p:nvSpPr>
        <p:spPr>
          <a:xfrm>
            <a:off x="14810435" y="981522"/>
            <a:ext cx="360000" cy="360000"/>
          </a:xfrm>
          <a:prstGeom prst="rect">
            <a:avLst/>
          </a:prstGeom>
          <a:gradFill flip="none" rotWithShape="1">
            <a:gsLst>
              <a:gs pos="0">
                <a:srgbClr val="E3E9EF"/>
              </a:gs>
              <a:gs pos="100000">
                <a:srgbClr val="EBEFF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olidFill>
                <a:prstClr val="white"/>
              </a:solidFill>
              <a:sym typeface="Arial"/>
            </a:endParaRPr>
          </a:p>
        </p:txBody>
      </p:sp>
      <p:sp>
        <p:nvSpPr>
          <p:cNvPr id="19" name="矩形 18"/>
          <p:cNvSpPr/>
          <p:nvPr userDrawn="1"/>
        </p:nvSpPr>
        <p:spPr>
          <a:xfrm>
            <a:off x="14810435" y="468784"/>
            <a:ext cx="360000" cy="360000"/>
          </a:xfrm>
          <a:prstGeom prst="rect">
            <a:avLst/>
          </a:prstGeom>
          <a:gradFill flip="none" rotWithShape="1">
            <a:gsLst>
              <a:gs pos="0">
                <a:srgbClr val="D6E5F2"/>
              </a:gs>
              <a:gs pos="100000">
                <a:srgbClr val="BFD1E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olidFill>
                <a:prstClr val="white"/>
              </a:solidFill>
              <a:sym typeface="Arial"/>
            </a:endParaRPr>
          </a:p>
        </p:txBody>
      </p:sp>
      <p:sp>
        <p:nvSpPr>
          <p:cNvPr id="20" name="矩形 19"/>
          <p:cNvSpPr/>
          <p:nvPr userDrawn="1"/>
        </p:nvSpPr>
        <p:spPr>
          <a:xfrm>
            <a:off x="14450435" y="2011080"/>
            <a:ext cx="360000" cy="360000"/>
          </a:xfrm>
          <a:prstGeom prst="rect">
            <a:avLst/>
          </a:prstGeom>
          <a:gradFill flip="none" rotWithShape="1">
            <a:gsLst>
              <a:gs pos="0">
                <a:srgbClr val="EBEBEB"/>
              </a:gs>
              <a:gs pos="100000">
                <a:srgbClr val="F0F0F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olidFill>
                <a:prstClr val="white"/>
              </a:solidFill>
              <a:latin typeface="宋体" panose="02010600030101010101" pitchFamily="2" charset="-122"/>
              <a:sym typeface="Arial"/>
            </a:endParaRPr>
          </a:p>
        </p:txBody>
      </p:sp>
      <p:sp>
        <p:nvSpPr>
          <p:cNvPr id="21" name="TextBox 20"/>
          <p:cNvSpPr txBox="1"/>
          <p:nvPr userDrawn="1"/>
        </p:nvSpPr>
        <p:spPr>
          <a:xfrm>
            <a:off x="12362283" y="490230"/>
            <a:ext cx="1393779" cy="307777"/>
          </a:xfrm>
          <a:prstGeom prst="rect">
            <a:avLst/>
          </a:prstGeom>
          <a:noFill/>
        </p:spPr>
        <p:txBody>
          <a:bodyPr wrap="none" rtlCol="0">
            <a:spAutoFit/>
          </a:bodyPr>
          <a:lstStyle/>
          <a:p>
            <a:r>
              <a:rPr lang="en-US" altLang="zh-CN" sz="1400" dirty="0" smtClean="0">
                <a:solidFill>
                  <a:prstClr val="white"/>
                </a:solidFill>
              </a:rPr>
              <a:t>Icon background</a:t>
            </a:r>
          </a:p>
        </p:txBody>
      </p:sp>
      <p:sp>
        <p:nvSpPr>
          <p:cNvPr id="22" name="TextBox 21"/>
          <p:cNvSpPr txBox="1"/>
          <p:nvPr userDrawn="1"/>
        </p:nvSpPr>
        <p:spPr>
          <a:xfrm>
            <a:off x="12362283" y="1004329"/>
            <a:ext cx="1792414" cy="307777"/>
          </a:xfrm>
          <a:prstGeom prst="rect">
            <a:avLst/>
          </a:prstGeom>
          <a:noFill/>
        </p:spPr>
        <p:txBody>
          <a:bodyPr wrap="none" rtlCol="0">
            <a:spAutoFit/>
          </a:bodyPr>
          <a:lstStyle/>
          <a:p>
            <a:r>
              <a:rPr lang="en-US" altLang="zh-CN" sz="1400" dirty="0" smtClean="0">
                <a:solidFill>
                  <a:prstClr val="white"/>
                </a:solidFill>
              </a:rPr>
              <a:t>Text background color</a:t>
            </a:r>
          </a:p>
        </p:txBody>
      </p:sp>
      <p:sp>
        <p:nvSpPr>
          <p:cNvPr id="23" name="TextBox 22"/>
          <p:cNvSpPr txBox="1"/>
          <p:nvPr userDrawn="1"/>
        </p:nvSpPr>
        <p:spPr>
          <a:xfrm>
            <a:off x="12362283" y="1518428"/>
            <a:ext cx="1393779" cy="307777"/>
          </a:xfrm>
          <a:prstGeom prst="rect">
            <a:avLst/>
          </a:prstGeom>
          <a:noFill/>
        </p:spPr>
        <p:txBody>
          <a:bodyPr wrap="none" rtlCol="0">
            <a:spAutoFit/>
          </a:bodyPr>
          <a:lstStyle/>
          <a:p>
            <a:r>
              <a:rPr lang="en-US" altLang="zh-CN" sz="1400" dirty="0" smtClean="0">
                <a:solidFill>
                  <a:prstClr val="white"/>
                </a:solidFill>
              </a:rPr>
              <a:t>Icon background</a:t>
            </a:r>
          </a:p>
        </p:txBody>
      </p:sp>
      <p:sp>
        <p:nvSpPr>
          <p:cNvPr id="24" name="TextBox 23"/>
          <p:cNvSpPr txBox="1"/>
          <p:nvPr userDrawn="1"/>
        </p:nvSpPr>
        <p:spPr>
          <a:xfrm>
            <a:off x="12362283" y="2032526"/>
            <a:ext cx="1792414" cy="307777"/>
          </a:xfrm>
          <a:prstGeom prst="rect">
            <a:avLst/>
          </a:prstGeom>
          <a:noFill/>
        </p:spPr>
        <p:txBody>
          <a:bodyPr wrap="none" rtlCol="0">
            <a:spAutoFit/>
          </a:bodyPr>
          <a:lstStyle/>
          <a:p>
            <a:r>
              <a:rPr lang="en-US" altLang="zh-CN" sz="1400" dirty="0" smtClean="0">
                <a:solidFill>
                  <a:prstClr val="white"/>
                </a:solidFill>
              </a:rPr>
              <a:t>Text background color</a:t>
            </a:r>
          </a:p>
        </p:txBody>
      </p:sp>
      <p:sp>
        <p:nvSpPr>
          <p:cNvPr id="25" name="矩形 24"/>
          <p:cNvSpPr/>
          <p:nvPr userDrawn="1"/>
        </p:nvSpPr>
        <p:spPr>
          <a:xfrm>
            <a:off x="14450435" y="2565698"/>
            <a:ext cx="360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600" algn="ctr" fontAlgn="ctr">
              <a:buClr>
                <a:srgbClr val="990000"/>
              </a:buClr>
              <a:buSzPct val="60000"/>
              <a:defRPr/>
            </a:pPr>
            <a:endParaRPr lang="zh-CN" altLang="en-US">
              <a:solidFill>
                <a:prstClr val="white"/>
              </a:solidFill>
              <a:latin typeface="宋体" panose="02010600030101010101" pitchFamily="2" charset="-122"/>
              <a:sym typeface="Arial"/>
            </a:endParaRPr>
          </a:p>
        </p:txBody>
      </p:sp>
      <p:sp>
        <p:nvSpPr>
          <p:cNvPr id="26" name="矩形 25"/>
          <p:cNvSpPr/>
          <p:nvPr userDrawn="1"/>
        </p:nvSpPr>
        <p:spPr>
          <a:xfrm>
            <a:off x="14450435" y="3135097"/>
            <a:ext cx="360000" cy="360000"/>
          </a:xfrm>
          <a:prstGeom prst="rect">
            <a:avLst/>
          </a:prstGeom>
          <a:gradFill flip="none" rotWithShape="1">
            <a:gsLst>
              <a:gs pos="0">
                <a:srgbClr val="C2D3E2"/>
              </a:gs>
              <a:gs pos="100000">
                <a:srgbClr val="CCDAE7"/>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宋体" panose="02010600030101010101" pitchFamily="2" charset="-122"/>
            </a:endParaRPr>
          </a:p>
        </p:txBody>
      </p:sp>
      <p:sp>
        <p:nvSpPr>
          <p:cNvPr id="27" name="矩形 26"/>
          <p:cNvSpPr/>
          <p:nvPr userDrawn="1"/>
        </p:nvSpPr>
        <p:spPr>
          <a:xfrm>
            <a:off x="14810435" y="3135097"/>
            <a:ext cx="360000" cy="360000"/>
          </a:xfrm>
          <a:prstGeom prst="rect">
            <a:avLst/>
          </a:prstGeom>
          <a:gradFill flip="none" rotWithShape="1">
            <a:gsLst>
              <a:gs pos="0">
                <a:srgbClr val="CE0B0F"/>
              </a:gs>
              <a:gs pos="100000">
                <a:srgbClr val="F193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宋体" panose="02010600030101010101" pitchFamily="2" charset="-122"/>
            </a:endParaRPr>
          </a:p>
        </p:txBody>
      </p:sp>
      <p:sp>
        <p:nvSpPr>
          <p:cNvPr id="28" name="矩形 27"/>
          <p:cNvSpPr/>
          <p:nvPr userDrawn="1"/>
        </p:nvSpPr>
        <p:spPr>
          <a:xfrm>
            <a:off x="14450435" y="3717866"/>
            <a:ext cx="360000" cy="360000"/>
          </a:xfrm>
          <a:prstGeom prst="rect">
            <a:avLst/>
          </a:prstGeom>
          <a:gradFill flip="none" rotWithShape="1">
            <a:gsLst>
              <a:gs pos="0">
                <a:srgbClr val="F1F5F9"/>
              </a:gs>
              <a:gs pos="100000">
                <a:srgbClr val="CCDAE7">
                  <a:alpha val="4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宋体" panose="02010600030101010101" pitchFamily="2" charset="-122"/>
            </a:endParaRPr>
          </a:p>
        </p:txBody>
      </p:sp>
      <p:sp>
        <p:nvSpPr>
          <p:cNvPr id="29" name="矩形 28"/>
          <p:cNvSpPr/>
          <p:nvPr userDrawn="1"/>
        </p:nvSpPr>
        <p:spPr>
          <a:xfrm>
            <a:off x="14810435" y="3717866"/>
            <a:ext cx="360000" cy="360000"/>
          </a:xfrm>
          <a:prstGeom prst="rect">
            <a:avLst/>
          </a:prstGeom>
          <a:gradFill flip="none" rotWithShape="1">
            <a:gsLst>
              <a:gs pos="0">
                <a:srgbClr val="FE4B4B"/>
              </a:gs>
              <a:gs pos="100000">
                <a:srgbClr val="CC756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宋体" panose="02010600030101010101" pitchFamily="2" charset="-122"/>
            </a:endParaRPr>
          </a:p>
        </p:txBody>
      </p:sp>
      <p:sp>
        <p:nvSpPr>
          <p:cNvPr id="30" name="TextBox 29"/>
          <p:cNvSpPr txBox="1"/>
          <p:nvPr userDrawn="1"/>
        </p:nvSpPr>
        <p:spPr>
          <a:xfrm>
            <a:off x="12362283" y="3156543"/>
            <a:ext cx="1213987" cy="307777"/>
          </a:xfrm>
          <a:prstGeom prst="rect">
            <a:avLst/>
          </a:prstGeom>
          <a:noFill/>
        </p:spPr>
        <p:txBody>
          <a:bodyPr wrap="none" rtlCol="0">
            <a:spAutoFit/>
          </a:bodyPr>
          <a:lstStyle/>
          <a:p>
            <a:r>
              <a:rPr lang="en-US" altLang="zh-CN" sz="1400" dirty="0" smtClean="0">
                <a:solidFill>
                  <a:prstClr val="white"/>
                </a:solidFill>
              </a:rPr>
              <a:t>White bottom</a:t>
            </a:r>
          </a:p>
        </p:txBody>
      </p:sp>
      <p:sp>
        <p:nvSpPr>
          <p:cNvPr id="31" name="TextBox 30"/>
          <p:cNvSpPr txBox="1"/>
          <p:nvPr userDrawn="1"/>
        </p:nvSpPr>
        <p:spPr>
          <a:xfrm>
            <a:off x="12362283" y="3739312"/>
            <a:ext cx="1340175" cy="307777"/>
          </a:xfrm>
          <a:prstGeom prst="rect">
            <a:avLst/>
          </a:prstGeom>
          <a:noFill/>
        </p:spPr>
        <p:txBody>
          <a:bodyPr wrap="none" rtlCol="0">
            <a:spAutoFit/>
          </a:bodyPr>
          <a:lstStyle/>
          <a:p>
            <a:r>
              <a:rPr lang="en-US" altLang="zh-CN" sz="1400" dirty="0" smtClean="0">
                <a:solidFill>
                  <a:prstClr val="white"/>
                </a:solidFill>
              </a:rPr>
              <a:t>Colored bottom</a:t>
            </a:r>
          </a:p>
        </p:txBody>
      </p:sp>
      <p:sp>
        <p:nvSpPr>
          <p:cNvPr id="32" name="矩形 31"/>
          <p:cNvSpPr/>
          <p:nvPr userDrawn="1"/>
        </p:nvSpPr>
        <p:spPr>
          <a:xfrm>
            <a:off x="14810435" y="4268589"/>
            <a:ext cx="360000" cy="360000"/>
          </a:xfrm>
          <a:prstGeom prst="rect">
            <a:avLst/>
          </a:prstGeom>
          <a:gradFill flip="none" rotWithShape="1">
            <a:gsLst>
              <a:gs pos="0">
                <a:srgbClr val="F5D9D0"/>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宋体" panose="02010600030101010101" pitchFamily="2" charset="-122"/>
            </a:endParaRPr>
          </a:p>
        </p:txBody>
      </p:sp>
      <p:sp>
        <p:nvSpPr>
          <p:cNvPr id="33" name="矩形 32"/>
          <p:cNvSpPr/>
          <p:nvPr userDrawn="1"/>
        </p:nvSpPr>
        <p:spPr>
          <a:xfrm>
            <a:off x="14450435" y="4268589"/>
            <a:ext cx="360000" cy="360000"/>
          </a:xfrm>
          <a:prstGeom prst="rect">
            <a:avLst/>
          </a:prstGeom>
          <a:gradFill flip="none" rotWithShape="1">
            <a:gsLst>
              <a:gs pos="0">
                <a:srgbClr val="DCDFE3">
                  <a:alpha val="51000"/>
                </a:srgb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宋体" panose="02010600030101010101" pitchFamily="2" charset="-122"/>
            </a:endParaRPr>
          </a:p>
        </p:txBody>
      </p:sp>
      <p:sp>
        <p:nvSpPr>
          <p:cNvPr id="34" name="TextBox 33"/>
          <p:cNvSpPr txBox="1"/>
          <p:nvPr userDrawn="1"/>
        </p:nvSpPr>
        <p:spPr>
          <a:xfrm>
            <a:off x="12362283" y="4268589"/>
            <a:ext cx="1944216" cy="523220"/>
          </a:xfrm>
          <a:prstGeom prst="rect">
            <a:avLst/>
          </a:prstGeom>
          <a:noFill/>
        </p:spPr>
        <p:txBody>
          <a:bodyPr wrap="square" rtlCol="0">
            <a:spAutoFit/>
          </a:bodyPr>
          <a:lstStyle/>
          <a:p>
            <a:r>
              <a:rPr lang="en-US" altLang="zh-CN" sz="1400" dirty="0" smtClean="0">
                <a:solidFill>
                  <a:prstClr val="white"/>
                </a:solidFill>
              </a:rPr>
              <a:t>With the use of graphics and gradients</a:t>
            </a:r>
          </a:p>
        </p:txBody>
      </p:sp>
    </p:spTree>
    <p:extLst>
      <p:ext uri="{BB962C8B-B14F-4D97-AF65-F5344CB8AC3E}">
        <p14:creationId xmlns:p14="http://schemas.microsoft.com/office/powerpoint/2010/main" val="125033965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defTabSz="914400" rtl="0" eaLnBrk="1" latinLnBrk="0" hangingPunct="1">
        <a:spcBef>
          <a:spcPct val="0"/>
        </a:spcBef>
        <a:buNone/>
        <a:defRPr sz="3200" kern="1200">
          <a:solidFill>
            <a:schemeClr val="tx1"/>
          </a:solidFill>
          <a:latin typeface="Arial" pitchFamily="34" charset="0"/>
          <a:ea typeface="微软雅黑" pitchFamily="34" charset="-122"/>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baseline="0">
          <a:solidFill>
            <a:srgbClr val="595959"/>
          </a:solidFill>
          <a:latin typeface="Arial" pitchFamily="34" charset="0"/>
          <a:ea typeface="微软雅黑" pitchFamily="34" charset="-122"/>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95959"/>
          </a:solidFill>
          <a:latin typeface="Arial" pitchFamily="34" charset="0"/>
          <a:ea typeface="微软雅黑" pitchFamily="34" charset="-122"/>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95959"/>
          </a:solidFill>
          <a:latin typeface="Arial" pitchFamily="34" charset="0"/>
          <a:ea typeface="微软雅黑" pitchFamily="34" charset="-122"/>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95959"/>
          </a:solidFill>
          <a:latin typeface="Arial" pitchFamily="34" charset="0"/>
          <a:ea typeface="微软雅黑" pitchFamily="34" charset="-122"/>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微软雅黑"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slideLayout" Target="../slideLayouts/slideLayout31.xml"/><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6.emf"/><Relationship Id="rId11" Type="http://schemas.openxmlformats.org/officeDocument/2006/relationships/image" Target="../media/image48.png"/><Relationship Id="rId5" Type="http://schemas.openxmlformats.org/officeDocument/2006/relationships/oleObject" Target="../embeddings/oleObject4.bin"/><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notesSlide" Target="../notesSlides/notesSlide8.xml"/><Relationship Id="rId9" Type="http://schemas.openxmlformats.org/officeDocument/2006/relationships/image" Target="../media/image46.png"/><Relationship Id="rId14" Type="http://schemas.openxmlformats.org/officeDocument/2006/relationships/image" Target="../media/image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gif"/></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18.png"/><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gif"/></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575499" y="1700441"/>
            <a:ext cx="8978472" cy="2305417"/>
          </a:xfrm>
          <a:prstGeom prst="rect">
            <a:avLst/>
          </a:prstGeom>
        </p:spPr>
        <p:txBody>
          <a:bodyPr anchor="ctr">
            <a:noAutofit/>
          </a:bodyPr>
          <a:lstStyle>
            <a:lvl1pPr algn="l">
              <a:defRPr sz="5600" b="0" baseline="0">
                <a:solidFill>
                  <a:schemeClr val="bg1"/>
                </a:solidFill>
                <a:latin typeface="方正兰亭细黑_GBK" pitchFamily="2" charset="-122"/>
                <a:ea typeface="方正兰亭细黑_GBK" pitchFamily="2" charset="-122"/>
                <a:cs typeface="Arial" pitchFamily="34" charset="0"/>
              </a:defRPr>
            </a:lvl1pPr>
          </a:lstStyle>
          <a:p>
            <a:pPr defTabSz="1219444">
              <a:spcBef>
                <a:spcPct val="0"/>
              </a:spcBef>
              <a:defRPr/>
            </a:pPr>
            <a:r>
              <a:rPr lang="en-US" altLang="zh-CN" sz="5400" b="1" dirty="0" smtClean="0">
                <a:solidFill>
                  <a:srgbClr val="3E3E3E"/>
                </a:solidFill>
                <a:latin typeface="Arial"/>
                <a:ea typeface="微软雅黑"/>
              </a:rPr>
              <a:t>Digital ROADS</a:t>
            </a:r>
          </a:p>
          <a:p>
            <a:pPr defTabSz="1219444">
              <a:spcBef>
                <a:spcPct val="0"/>
              </a:spcBef>
              <a:defRPr/>
            </a:pPr>
            <a:r>
              <a:rPr lang="en-US" altLang="zh-CN" sz="4800" dirty="0" smtClean="0">
                <a:solidFill>
                  <a:srgbClr val="3E3E3E"/>
                </a:solidFill>
                <a:latin typeface="Arial"/>
                <a:ea typeface="微软雅黑"/>
              </a:rPr>
              <a:t>From Data to Decisions</a:t>
            </a:r>
          </a:p>
        </p:txBody>
      </p:sp>
      <p:sp>
        <p:nvSpPr>
          <p:cNvPr id="7" name="TextBox 6"/>
          <p:cNvSpPr txBox="1"/>
          <p:nvPr/>
        </p:nvSpPr>
        <p:spPr>
          <a:xfrm>
            <a:off x="620204" y="4293890"/>
            <a:ext cx="7001721" cy="954107"/>
          </a:xfrm>
          <a:prstGeom prst="rect">
            <a:avLst/>
          </a:prstGeom>
          <a:noFill/>
        </p:spPr>
        <p:txBody>
          <a:bodyPr wrap="square" rtlCol="0">
            <a:spAutoFit/>
          </a:bodyPr>
          <a:lstStyle/>
          <a:p>
            <a:pPr defTabSz="1219444"/>
            <a:r>
              <a:rPr lang="en-US" altLang="zh-CN" sz="2800" dirty="0" smtClean="0">
                <a:solidFill>
                  <a:srgbClr val="575757"/>
                </a:solidFill>
                <a:ea typeface="宋体" charset="-122"/>
                <a:cs typeface="Arial" pitchFamily="34" charset="0"/>
              </a:rPr>
              <a:t>Presenter: Safder Nazir</a:t>
            </a:r>
          </a:p>
          <a:p>
            <a:pPr defTabSz="1219444"/>
            <a:r>
              <a:rPr lang="en-US" altLang="zh-CN" sz="2800" dirty="0" smtClean="0">
                <a:solidFill>
                  <a:srgbClr val="575757"/>
                </a:solidFill>
                <a:ea typeface="宋体" charset="-122"/>
                <a:cs typeface="Arial" pitchFamily="34" charset="0"/>
              </a:rPr>
              <a:t>Regional VP, Digital Industries</a:t>
            </a:r>
          </a:p>
        </p:txBody>
      </p:sp>
    </p:spTree>
    <p:extLst>
      <p:ext uri="{BB962C8B-B14F-4D97-AF65-F5344CB8AC3E}">
        <p14:creationId xmlns:p14="http://schemas.microsoft.com/office/powerpoint/2010/main" val="149629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4" name="Object 205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0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2055" name="Group 2054"/>
          <p:cNvGrpSpPr/>
          <p:nvPr/>
        </p:nvGrpSpPr>
        <p:grpSpPr>
          <a:xfrm>
            <a:off x="880576" y="1511300"/>
            <a:ext cx="3644344" cy="4726806"/>
            <a:chOff x="-2169904" y="2594026"/>
            <a:chExt cx="2521107" cy="4726806"/>
          </a:xfrm>
        </p:grpSpPr>
        <p:sp>
          <p:nvSpPr>
            <p:cNvPr id="2053" name="Rectangle 2052"/>
            <p:cNvSpPr/>
            <p:nvPr/>
          </p:nvSpPr>
          <p:spPr>
            <a:xfrm>
              <a:off x="-2169904" y="2594026"/>
              <a:ext cx="2521107" cy="47268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endParaRPr>
            </a:p>
          </p:txBody>
        </p:sp>
        <p:pic>
          <p:nvPicPr>
            <p:cNvPr id="69"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9904" y="2712320"/>
              <a:ext cx="2511098" cy="1596942"/>
            </a:xfrm>
            <a:prstGeom prst="rect">
              <a:avLst/>
            </a:prstGeom>
          </p:spPr>
        </p:pic>
      </p:grpSp>
      <p:sp>
        <p:nvSpPr>
          <p:cNvPr id="7" name="object 4"/>
          <p:cNvSpPr txBox="1"/>
          <p:nvPr/>
        </p:nvSpPr>
        <p:spPr>
          <a:xfrm>
            <a:off x="12202402" y="1671715"/>
            <a:ext cx="4954147" cy="3064942"/>
          </a:xfrm>
          <a:prstGeom prst="rect">
            <a:avLst/>
          </a:prstGeom>
        </p:spPr>
        <p:txBody>
          <a:bodyPr vert="horz" wrap="square" lIns="0" tIns="0" rIns="0" bIns="0" rtlCol="0">
            <a:spAutoFit/>
          </a:bodyPr>
          <a:lstStyle/>
          <a:p>
            <a:pPr defTabSz="1219200">
              <a:lnSpc>
                <a:spcPct val="114000"/>
              </a:lnSpc>
              <a:spcBef>
                <a:spcPts val="600"/>
              </a:spcBef>
            </a:pPr>
            <a:endParaRPr lang="en-GB" sz="1800" dirty="0">
              <a:solidFill>
                <a:prstClr val="black"/>
              </a:solidFill>
              <a:latin typeface="Arial" charset="0"/>
              <a:ea typeface="Arial" charset="0"/>
              <a:cs typeface="Arial" charset="0"/>
            </a:endParaRPr>
          </a:p>
          <a:p>
            <a:pPr defTabSz="1219200">
              <a:lnSpc>
                <a:spcPct val="114000"/>
              </a:lnSpc>
              <a:spcBef>
                <a:spcPts val="600"/>
              </a:spcBef>
            </a:pPr>
            <a:r>
              <a:rPr lang="en-GB" sz="1800" dirty="0" smtClean="0">
                <a:solidFill>
                  <a:prstClr val="black"/>
                </a:solidFill>
                <a:latin typeface="Arial" charset="0"/>
                <a:ea typeface="Arial" charset="0"/>
                <a:cs typeface="Arial" charset="0"/>
              </a:rPr>
              <a:t>DATA </a:t>
            </a:r>
            <a:r>
              <a:rPr lang="en-GB" sz="1800" dirty="0">
                <a:solidFill>
                  <a:prstClr val="black"/>
                </a:solidFill>
                <a:latin typeface="Arial" charset="0"/>
                <a:ea typeface="Arial" charset="0"/>
                <a:cs typeface="Arial" charset="0"/>
              </a:rPr>
              <a:t>GOVERNANCE OPERATIONAL</a:t>
            </a:r>
          </a:p>
          <a:p>
            <a:pPr marL="841234" lvl="1" indent="-457291" defTabSz="1219200">
              <a:lnSpc>
                <a:spcPct val="114000"/>
              </a:lnSpc>
              <a:spcBef>
                <a:spcPts val="600"/>
              </a:spcBef>
              <a:buFont typeface="Arial" charset="0"/>
              <a:buChar char="•"/>
            </a:pPr>
            <a:r>
              <a:rPr lang="en-GB" sz="1800" dirty="0">
                <a:solidFill>
                  <a:prstClr val="black"/>
                </a:solidFill>
                <a:latin typeface="Arial" charset="0"/>
                <a:ea typeface="Arial" charset="0"/>
                <a:cs typeface="Arial" charset="0"/>
              </a:rPr>
              <a:t>Critical data identified</a:t>
            </a:r>
          </a:p>
          <a:p>
            <a:pPr marL="841234" lvl="1" indent="-457291" defTabSz="1219200">
              <a:lnSpc>
                <a:spcPct val="114000"/>
              </a:lnSpc>
              <a:spcBef>
                <a:spcPts val="600"/>
              </a:spcBef>
              <a:buFont typeface="Arial" charset="0"/>
              <a:buChar char="•"/>
            </a:pPr>
            <a:r>
              <a:rPr lang="en-GB" sz="1800" dirty="0">
                <a:solidFill>
                  <a:prstClr val="black"/>
                </a:solidFill>
                <a:latin typeface="Arial" charset="0"/>
                <a:ea typeface="Arial" charset="0"/>
                <a:cs typeface="Arial" charset="0"/>
              </a:rPr>
              <a:t>Data compliance management</a:t>
            </a:r>
          </a:p>
          <a:p>
            <a:pPr marL="841234" lvl="1" indent="-457291" defTabSz="1219200">
              <a:lnSpc>
                <a:spcPct val="114000"/>
              </a:lnSpc>
              <a:spcBef>
                <a:spcPts val="600"/>
              </a:spcBef>
              <a:buFont typeface="Arial" charset="0"/>
              <a:buChar char="•"/>
            </a:pPr>
            <a:r>
              <a:rPr lang="en-GB" sz="1800" dirty="0">
                <a:solidFill>
                  <a:prstClr val="black"/>
                </a:solidFill>
                <a:latin typeface="Arial" charset="0"/>
                <a:ea typeface="Arial" charset="0"/>
                <a:cs typeface="Arial" charset="0"/>
              </a:rPr>
              <a:t>Processes implemented</a:t>
            </a:r>
          </a:p>
          <a:p>
            <a:pPr marL="841234" lvl="1" indent="-457291" defTabSz="1219200">
              <a:lnSpc>
                <a:spcPct val="114000"/>
              </a:lnSpc>
              <a:spcBef>
                <a:spcPts val="600"/>
              </a:spcBef>
              <a:buFont typeface="Arial" charset="0"/>
              <a:buChar char="•"/>
            </a:pPr>
            <a:r>
              <a:rPr lang="en-GB" sz="1800" dirty="0">
                <a:solidFill>
                  <a:prstClr val="black"/>
                </a:solidFill>
                <a:latin typeface="Arial" charset="0"/>
                <a:ea typeface="Arial" charset="0"/>
                <a:cs typeface="Arial" charset="0"/>
              </a:rPr>
              <a:t>Compliance monitoring</a:t>
            </a:r>
          </a:p>
          <a:p>
            <a:pPr marL="841234" lvl="1" indent="-457291" defTabSz="1219200">
              <a:lnSpc>
                <a:spcPct val="114000"/>
              </a:lnSpc>
              <a:spcBef>
                <a:spcPts val="600"/>
              </a:spcBef>
              <a:buFont typeface="Arial" charset="0"/>
              <a:buChar char="•"/>
            </a:pPr>
            <a:r>
              <a:rPr lang="en-GB" sz="1800" dirty="0">
                <a:solidFill>
                  <a:prstClr val="black"/>
                </a:solidFill>
                <a:latin typeface="Arial" charset="0"/>
                <a:ea typeface="Arial" charset="0"/>
                <a:cs typeface="Arial" charset="0"/>
              </a:rPr>
              <a:t>Improvement change board</a:t>
            </a:r>
          </a:p>
          <a:p>
            <a:pPr marL="841234" lvl="1" indent="-457291" defTabSz="1219200">
              <a:lnSpc>
                <a:spcPct val="114000"/>
              </a:lnSpc>
              <a:spcBef>
                <a:spcPts val="600"/>
              </a:spcBef>
              <a:buFont typeface="Arial" charset="0"/>
              <a:buChar char="•"/>
            </a:pPr>
            <a:r>
              <a:rPr lang="en-GB" sz="1800" dirty="0">
                <a:solidFill>
                  <a:prstClr val="black"/>
                </a:solidFill>
                <a:latin typeface="Arial" charset="0"/>
                <a:ea typeface="Arial" charset="0"/>
                <a:cs typeface="Arial" charset="0"/>
              </a:rPr>
              <a:t>KAVE: Analytics and Authorisation</a:t>
            </a:r>
          </a:p>
        </p:txBody>
      </p:sp>
      <p:sp>
        <p:nvSpPr>
          <p:cNvPr id="9" name="Hexagon 8"/>
          <p:cNvSpPr/>
          <p:nvPr/>
        </p:nvSpPr>
        <p:spPr>
          <a:xfrm>
            <a:off x="8253274" y="2634357"/>
            <a:ext cx="1223962" cy="1079500"/>
          </a:xfrm>
          <a:prstGeom prst="hexagon">
            <a:avLst/>
          </a:prstGeom>
          <a:solidFill>
            <a:srgbClr val="DE182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8" tIns="45719" rIns="91438" bIns="45719" anchor="ctr"/>
          <a:lstStyle/>
          <a:p>
            <a:pPr algn="ctr" defTabSz="914378" fontAlgn="base">
              <a:spcBef>
                <a:spcPct val="0"/>
              </a:spcBef>
              <a:spcAft>
                <a:spcPct val="0"/>
              </a:spcAft>
              <a:defRPr/>
            </a:pPr>
            <a:r>
              <a:rPr lang="en-US" sz="2100" b="1" kern="0" dirty="0">
                <a:solidFill>
                  <a:srgbClr val="FFFFFF"/>
                </a:solidFill>
                <a:latin typeface="Cambria" panose="02040503050406030204" pitchFamily="18" charset="0"/>
              </a:rPr>
              <a:t>-20%</a:t>
            </a:r>
          </a:p>
        </p:txBody>
      </p:sp>
      <p:sp>
        <p:nvSpPr>
          <p:cNvPr id="12" name="Hexagon 11"/>
          <p:cNvSpPr/>
          <p:nvPr/>
        </p:nvSpPr>
        <p:spPr>
          <a:xfrm>
            <a:off x="7256007" y="3202047"/>
            <a:ext cx="1223963" cy="1081087"/>
          </a:xfrm>
          <a:prstGeom prst="hexagon">
            <a:avLst/>
          </a:prstGeom>
          <a:solidFill>
            <a:srgbClr val="DE18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378" fontAlgn="base">
              <a:spcBef>
                <a:spcPct val="0"/>
              </a:spcBef>
              <a:spcAft>
                <a:spcPct val="0"/>
              </a:spcAft>
              <a:defRPr/>
            </a:pPr>
            <a:r>
              <a:rPr lang="en-US" b="1" kern="0" dirty="0">
                <a:solidFill>
                  <a:srgbClr val="FFFFFF"/>
                </a:solidFill>
                <a:latin typeface="Cambria" panose="02040503050406030204" pitchFamily="18" charset="0"/>
              </a:rPr>
              <a:t>++</a:t>
            </a:r>
          </a:p>
        </p:txBody>
      </p:sp>
      <p:sp>
        <p:nvSpPr>
          <p:cNvPr id="13" name="Hexagon 12"/>
          <p:cNvSpPr/>
          <p:nvPr/>
        </p:nvSpPr>
        <p:spPr>
          <a:xfrm>
            <a:off x="8221525" y="3774181"/>
            <a:ext cx="1223962" cy="1079500"/>
          </a:xfrm>
          <a:prstGeom prst="hexagon">
            <a:avLst/>
          </a:prstGeom>
          <a:solidFill>
            <a:srgbClr val="DE182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8" tIns="45719" rIns="91438" bIns="45719" anchor="ctr"/>
          <a:lstStyle/>
          <a:p>
            <a:pPr algn="ctr" defTabSz="914378" fontAlgn="base">
              <a:spcBef>
                <a:spcPct val="0"/>
              </a:spcBef>
              <a:spcAft>
                <a:spcPct val="0"/>
              </a:spcAft>
              <a:defRPr/>
            </a:pPr>
            <a:r>
              <a:rPr lang="en-US" b="1" kern="0" dirty="0">
                <a:solidFill>
                  <a:srgbClr val="FFFFFF"/>
                </a:solidFill>
                <a:latin typeface="Cambria" panose="02040503050406030204" pitchFamily="18" charset="0"/>
              </a:rPr>
              <a:t>++</a:t>
            </a:r>
          </a:p>
        </p:txBody>
      </p:sp>
      <p:sp>
        <p:nvSpPr>
          <p:cNvPr id="14" name="Hexagon 13"/>
          <p:cNvSpPr/>
          <p:nvPr/>
        </p:nvSpPr>
        <p:spPr>
          <a:xfrm>
            <a:off x="7256007" y="4351396"/>
            <a:ext cx="1223963" cy="1079500"/>
          </a:xfrm>
          <a:prstGeom prst="hexagon">
            <a:avLst/>
          </a:prstGeom>
          <a:solidFill>
            <a:srgbClr val="DE182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8" tIns="45719" rIns="91438" bIns="45719" anchor="ctr"/>
          <a:lstStyle/>
          <a:p>
            <a:pPr algn="ctr" defTabSz="914378" fontAlgn="base">
              <a:spcBef>
                <a:spcPct val="0"/>
              </a:spcBef>
              <a:spcAft>
                <a:spcPct val="0"/>
              </a:spcAft>
              <a:defRPr/>
            </a:pPr>
            <a:r>
              <a:rPr lang="en-US" sz="1575" b="1" kern="0" dirty="0">
                <a:solidFill>
                  <a:srgbClr val="FFFFFF"/>
                </a:solidFill>
                <a:latin typeface="Cambria" panose="02040503050406030204" pitchFamily="18" charset="0"/>
              </a:rPr>
              <a:t>+0,5 (1-10)</a:t>
            </a:r>
          </a:p>
        </p:txBody>
      </p:sp>
      <p:sp>
        <p:nvSpPr>
          <p:cNvPr id="15" name="Hexagon 14"/>
          <p:cNvSpPr/>
          <p:nvPr/>
        </p:nvSpPr>
        <p:spPr>
          <a:xfrm>
            <a:off x="8226287" y="4942582"/>
            <a:ext cx="1223963" cy="1079500"/>
          </a:xfrm>
          <a:prstGeom prst="hexagon">
            <a:avLst/>
          </a:prstGeom>
          <a:solidFill>
            <a:srgbClr val="DE182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38" tIns="45719" rIns="91438" bIns="45719" anchor="ctr"/>
          <a:lstStyle/>
          <a:p>
            <a:pPr algn="ctr" defTabSz="914378" fontAlgn="base">
              <a:spcBef>
                <a:spcPct val="0"/>
              </a:spcBef>
              <a:spcAft>
                <a:spcPct val="0"/>
              </a:spcAft>
              <a:defRPr/>
            </a:pPr>
            <a:r>
              <a:rPr lang="en-US" sz="1575" b="1" kern="0" dirty="0">
                <a:solidFill>
                  <a:srgbClr val="FFFFFF"/>
                </a:solidFill>
                <a:latin typeface="Cambria" panose="02040503050406030204" pitchFamily="18" charset="0"/>
              </a:rPr>
              <a:t>ZERO </a:t>
            </a:r>
          </a:p>
          <a:p>
            <a:pPr algn="ctr" defTabSz="914378" fontAlgn="base">
              <a:spcBef>
                <a:spcPct val="0"/>
              </a:spcBef>
              <a:spcAft>
                <a:spcPct val="0"/>
              </a:spcAft>
              <a:defRPr/>
            </a:pPr>
            <a:r>
              <a:rPr lang="en-US" sz="1575" b="1" kern="0" dirty="0">
                <a:solidFill>
                  <a:srgbClr val="FFFFFF"/>
                </a:solidFill>
                <a:latin typeface="Cambria" panose="02040503050406030204" pitchFamily="18" charset="0"/>
              </a:rPr>
              <a:t>EMISSION</a:t>
            </a:r>
          </a:p>
        </p:txBody>
      </p:sp>
      <p:sp>
        <p:nvSpPr>
          <p:cNvPr id="16" name="TextBox 1026"/>
          <p:cNvSpPr txBox="1">
            <a:spLocks noChangeArrowheads="1"/>
          </p:cNvSpPr>
          <p:nvPr/>
        </p:nvSpPr>
        <p:spPr bwMode="auto">
          <a:xfrm>
            <a:off x="5780424" y="1888406"/>
            <a:ext cx="1535113" cy="55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spcBef>
                <a:spcPct val="20000"/>
              </a:spcBef>
              <a:buClr>
                <a:schemeClr val="bg1"/>
              </a:buClr>
              <a:defRPr sz="2400">
                <a:solidFill>
                  <a:srgbClr val="87888B"/>
                </a:solidFill>
                <a:latin typeface="Arial" pitchFamily="34" charset="0"/>
              </a:defRPr>
            </a:lvl1pPr>
            <a:lvl2pPr marL="742950" indent="-285750" eaLnBrk="0" hangingPunct="0">
              <a:spcBef>
                <a:spcPct val="20000"/>
              </a:spcBef>
              <a:buClr>
                <a:schemeClr val="bg1"/>
              </a:buClr>
              <a:defRPr sz="2000">
                <a:solidFill>
                  <a:srgbClr val="87888B"/>
                </a:solidFill>
                <a:latin typeface="Arial" pitchFamily="34" charset="0"/>
              </a:defRPr>
            </a:lvl2pPr>
            <a:lvl3pPr marL="1143000" indent="-228600" eaLnBrk="0" hangingPunct="0">
              <a:spcBef>
                <a:spcPct val="20000"/>
              </a:spcBef>
              <a:buChar char="•"/>
              <a:defRPr>
                <a:solidFill>
                  <a:srgbClr val="87888B"/>
                </a:solidFill>
                <a:latin typeface="Arial" pitchFamily="34" charset="0"/>
              </a:defRPr>
            </a:lvl3pPr>
            <a:lvl4pPr marL="1600200" indent="-228600" eaLnBrk="0" hangingPunct="0">
              <a:spcBef>
                <a:spcPct val="20000"/>
              </a:spcBef>
              <a:buChar char="–"/>
              <a:defRPr sz="1600">
                <a:solidFill>
                  <a:srgbClr val="87888B"/>
                </a:solidFill>
                <a:latin typeface="Arial" pitchFamily="34" charset="0"/>
              </a:defRPr>
            </a:lvl4pPr>
            <a:lvl5pPr marL="2057400" indent="-228600" eaLnBrk="0" hangingPunct="0">
              <a:spcBef>
                <a:spcPct val="20000"/>
              </a:spcBef>
              <a:buChar char="»"/>
              <a:defRPr sz="1600">
                <a:solidFill>
                  <a:srgbClr val="87888B"/>
                </a:solidFill>
                <a:latin typeface="Arial" pitchFamily="34" charset="0"/>
              </a:defRPr>
            </a:lvl5pPr>
            <a:lvl6pPr marL="2514600" indent="-228600" eaLnBrk="0" fontAlgn="base" hangingPunct="0">
              <a:spcBef>
                <a:spcPct val="20000"/>
              </a:spcBef>
              <a:spcAft>
                <a:spcPct val="0"/>
              </a:spcAft>
              <a:buChar char="»"/>
              <a:defRPr sz="1600">
                <a:solidFill>
                  <a:srgbClr val="87888B"/>
                </a:solidFill>
                <a:latin typeface="Arial" pitchFamily="34" charset="0"/>
              </a:defRPr>
            </a:lvl6pPr>
            <a:lvl7pPr marL="2971800" indent="-228600" eaLnBrk="0" fontAlgn="base" hangingPunct="0">
              <a:spcBef>
                <a:spcPct val="20000"/>
              </a:spcBef>
              <a:spcAft>
                <a:spcPct val="0"/>
              </a:spcAft>
              <a:buChar char="»"/>
              <a:defRPr sz="1600">
                <a:solidFill>
                  <a:srgbClr val="87888B"/>
                </a:solidFill>
                <a:latin typeface="Arial" pitchFamily="34" charset="0"/>
              </a:defRPr>
            </a:lvl7pPr>
            <a:lvl8pPr marL="3429000" indent="-228600" eaLnBrk="0" fontAlgn="base" hangingPunct="0">
              <a:spcBef>
                <a:spcPct val="20000"/>
              </a:spcBef>
              <a:spcAft>
                <a:spcPct val="0"/>
              </a:spcAft>
              <a:buChar char="»"/>
              <a:defRPr sz="1600">
                <a:solidFill>
                  <a:srgbClr val="87888B"/>
                </a:solidFill>
                <a:latin typeface="Arial" pitchFamily="34" charset="0"/>
              </a:defRPr>
            </a:lvl8pPr>
            <a:lvl9pPr marL="3886200" indent="-228600" eaLnBrk="0" fontAlgn="base" hangingPunct="0">
              <a:spcBef>
                <a:spcPct val="20000"/>
              </a:spcBef>
              <a:spcAft>
                <a:spcPct val="0"/>
              </a:spcAft>
              <a:buChar char="»"/>
              <a:defRPr sz="1600">
                <a:solidFill>
                  <a:srgbClr val="87888B"/>
                </a:solidFill>
                <a:latin typeface="Arial" pitchFamily="34" charset="0"/>
              </a:defRPr>
            </a:lvl9pPr>
          </a:lstStyle>
          <a:p>
            <a:pPr defTabSz="914378" eaLnBrk="1" fontAlgn="base" hangingPunct="1">
              <a:spcBef>
                <a:spcPct val="0"/>
              </a:spcBef>
              <a:spcAft>
                <a:spcPct val="0"/>
              </a:spcAft>
              <a:buClrTx/>
              <a:defRPr/>
            </a:pPr>
            <a:r>
              <a:rPr lang="nl-NL"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rPr>
              <a:t>INCREASED REVENUES</a:t>
            </a:r>
            <a:endParaRPr lang="en-US"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7" name="Straight Connector 16"/>
          <p:cNvCxnSpPr>
            <a:endCxn id="34" idx="3"/>
          </p:cNvCxnSpPr>
          <p:nvPr/>
        </p:nvCxnSpPr>
        <p:spPr>
          <a:xfrm flipV="1">
            <a:off x="6139994" y="2602766"/>
            <a:ext cx="1123951" cy="1586"/>
          </a:xfrm>
          <a:prstGeom prst="line">
            <a:avLst/>
          </a:prstGeom>
          <a:ln w="28575">
            <a:solidFill>
              <a:srgbClr val="FF2600"/>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31211" y="1980459"/>
            <a:ext cx="0" cy="369888"/>
          </a:xfrm>
          <a:prstGeom prst="line">
            <a:avLst/>
          </a:prstGeom>
          <a:ln w="28575">
            <a:solidFill>
              <a:srgbClr val="FF2600"/>
            </a:solidFill>
          </a:ln>
        </p:spPr>
        <p:style>
          <a:lnRef idx="1">
            <a:schemeClr val="accent1"/>
          </a:lnRef>
          <a:fillRef idx="0">
            <a:schemeClr val="accent1"/>
          </a:fillRef>
          <a:effectRef idx="0">
            <a:schemeClr val="accent1"/>
          </a:effectRef>
          <a:fontRef idx="minor">
            <a:schemeClr val="tx1"/>
          </a:fontRef>
        </p:style>
      </p:cxnSp>
      <p:sp>
        <p:nvSpPr>
          <p:cNvPr id="19" name="TextBox 191"/>
          <p:cNvSpPr txBox="1">
            <a:spLocks noChangeArrowheads="1"/>
          </p:cNvSpPr>
          <p:nvPr/>
        </p:nvSpPr>
        <p:spPr bwMode="auto">
          <a:xfrm>
            <a:off x="5771548" y="3178789"/>
            <a:ext cx="2259012"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spcBef>
                <a:spcPct val="20000"/>
              </a:spcBef>
              <a:buClr>
                <a:schemeClr val="bg1"/>
              </a:buClr>
              <a:defRPr sz="2400">
                <a:solidFill>
                  <a:srgbClr val="87888B"/>
                </a:solidFill>
                <a:latin typeface="Arial" pitchFamily="34" charset="0"/>
              </a:defRPr>
            </a:lvl1pPr>
            <a:lvl2pPr marL="742950" indent="-285750" eaLnBrk="0" hangingPunct="0">
              <a:spcBef>
                <a:spcPct val="20000"/>
              </a:spcBef>
              <a:buClr>
                <a:schemeClr val="bg1"/>
              </a:buClr>
              <a:defRPr sz="2000">
                <a:solidFill>
                  <a:srgbClr val="87888B"/>
                </a:solidFill>
                <a:latin typeface="Arial" pitchFamily="34" charset="0"/>
              </a:defRPr>
            </a:lvl2pPr>
            <a:lvl3pPr marL="1143000" indent="-228600" eaLnBrk="0" hangingPunct="0">
              <a:spcBef>
                <a:spcPct val="20000"/>
              </a:spcBef>
              <a:buChar char="•"/>
              <a:defRPr>
                <a:solidFill>
                  <a:srgbClr val="87888B"/>
                </a:solidFill>
                <a:latin typeface="Arial" pitchFamily="34" charset="0"/>
              </a:defRPr>
            </a:lvl3pPr>
            <a:lvl4pPr marL="1600200" indent="-228600" eaLnBrk="0" hangingPunct="0">
              <a:spcBef>
                <a:spcPct val="20000"/>
              </a:spcBef>
              <a:buChar char="–"/>
              <a:defRPr sz="1600">
                <a:solidFill>
                  <a:srgbClr val="87888B"/>
                </a:solidFill>
                <a:latin typeface="Arial" pitchFamily="34" charset="0"/>
              </a:defRPr>
            </a:lvl4pPr>
            <a:lvl5pPr marL="2057400" indent="-228600" eaLnBrk="0" hangingPunct="0">
              <a:spcBef>
                <a:spcPct val="20000"/>
              </a:spcBef>
              <a:buChar char="»"/>
              <a:defRPr sz="1600">
                <a:solidFill>
                  <a:srgbClr val="87888B"/>
                </a:solidFill>
                <a:latin typeface="Arial" pitchFamily="34" charset="0"/>
              </a:defRPr>
            </a:lvl5pPr>
            <a:lvl6pPr marL="2514600" indent="-228600" eaLnBrk="0" fontAlgn="base" hangingPunct="0">
              <a:spcBef>
                <a:spcPct val="20000"/>
              </a:spcBef>
              <a:spcAft>
                <a:spcPct val="0"/>
              </a:spcAft>
              <a:buChar char="»"/>
              <a:defRPr sz="1600">
                <a:solidFill>
                  <a:srgbClr val="87888B"/>
                </a:solidFill>
                <a:latin typeface="Arial" pitchFamily="34" charset="0"/>
              </a:defRPr>
            </a:lvl6pPr>
            <a:lvl7pPr marL="2971800" indent="-228600" eaLnBrk="0" fontAlgn="base" hangingPunct="0">
              <a:spcBef>
                <a:spcPct val="20000"/>
              </a:spcBef>
              <a:spcAft>
                <a:spcPct val="0"/>
              </a:spcAft>
              <a:buChar char="»"/>
              <a:defRPr sz="1600">
                <a:solidFill>
                  <a:srgbClr val="87888B"/>
                </a:solidFill>
                <a:latin typeface="Arial" pitchFamily="34" charset="0"/>
              </a:defRPr>
            </a:lvl7pPr>
            <a:lvl8pPr marL="3429000" indent="-228600" eaLnBrk="0" fontAlgn="base" hangingPunct="0">
              <a:spcBef>
                <a:spcPct val="20000"/>
              </a:spcBef>
              <a:spcAft>
                <a:spcPct val="0"/>
              </a:spcAft>
              <a:buChar char="»"/>
              <a:defRPr sz="1600">
                <a:solidFill>
                  <a:srgbClr val="87888B"/>
                </a:solidFill>
                <a:latin typeface="Arial" pitchFamily="34" charset="0"/>
              </a:defRPr>
            </a:lvl8pPr>
            <a:lvl9pPr marL="3886200" indent="-228600" eaLnBrk="0" fontAlgn="base" hangingPunct="0">
              <a:spcBef>
                <a:spcPct val="20000"/>
              </a:spcBef>
              <a:spcAft>
                <a:spcPct val="0"/>
              </a:spcAft>
              <a:buChar char="»"/>
              <a:defRPr sz="1600">
                <a:solidFill>
                  <a:srgbClr val="87888B"/>
                </a:solidFill>
                <a:latin typeface="Arial" pitchFamily="34" charset="0"/>
              </a:defRPr>
            </a:lvl9pPr>
          </a:lstStyle>
          <a:p>
            <a:pPr defTabSz="914378" eaLnBrk="1" fontAlgn="base" hangingPunct="1">
              <a:spcBef>
                <a:spcPct val="0"/>
              </a:spcBef>
              <a:spcAft>
                <a:spcPct val="0"/>
              </a:spcAft>
              <a:buClrTx/>
              <a:defRPr/>
            </a:pPr>
            <a:r>
              <a:rPr lang="nl-NL"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rPr>
              <a:t>IMAGE PR</a:t>
            </a:r>
            <a:endParaRPr lang="en-US"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0" name="Straight Connector 19"/>
          <p:cNvCxnSpPr>
            <a:endCxn id="12" idx="2"/>
          </p:cNvCxnSpPr>
          <p:nvPr/>
        </p:nvCxnSpPr>
        <p:spPr>
          <a:xfrm flipV="1">
            <a:off x="6139994" y="3743384"/>
            <a:ext cx="1116012" cy="6350"/>
          </a:xfrm>
          <a:prstGeom prst="line">
            <a:avLst/>
          </a:prstGeom>
          <a:ln w="28575">
            <a:solidFill>
              <a:srgbClr val="FF2600"/>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27097" y="3174027"/>
            <a:ext cx="0" cy="368300"/>
          </a:xfrm>
          <a:prstGeom prst="line">
            <a:avLst/>
          </a:prstGeom>
          <a:ln w="28575">
            <a:solidFill>
              <a:srgbClr val="FF2600"/>
            </a:solidFill>
          </a:ln>
        </p:spPr>
        <p:style>
          <a:lnRef idx="1">
            <a:schemeClr val="accent1"/>
          </a:lnRef>
          <a:fillRef idx="0">
            <a:schemeClr val="accent1"/>
          </a:fillRef>
          <a:effectRef idx="0">
            <a:schemeClr val="accent1"/>
          </a:effectRef>
          <a:fontRef idx="minor">
            <a:schemeClr val="tx1"/>
          </a:fontRef>
        </p:style>
      </p:cxnSp>
      <p:sp>
        <p:nvSpPr>
          <p:cNvPr id="22" name="TextBox 204"/>
          <p:cNvSpPr txBox="1">
            <a:spLocks noChangeArrowheads="1"/>
          </p:cNvSpPr>
          <p:nvPr/>
        </p:nvSpPr>
        <p:spPr bwMode="auto">
          <a:xfrm>
            <a:off x="9401818" y="2353207"/>
            <a:ext cx="1728788" cy="55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spcBef>
                <a:spcPct val="20000"/>
              </a:spcBef>
              <a:buClr>
                <a:schemeClr val="bg1"/>
              </a:buClr>
              <a:defRPr sz="2400">
                <a:solidFill>
                  <a:srgbClr val="87888B"/>
                </a:solidFill>
                <a:latin typeface="Arial" pitchFamily="34" charset="0"/>
              </a:defRPr>
            </a:lvl1pPr>
            <a:lvl2pPr marL="742950" indent="-285750" eaLnBrk="0" hangingPunct="0">
              <a:spcBef>
                <a:spcPct val="20000"/>
              </a:spcBef>
              <a:buClr>
                <a:schemeClr val="bg1"/>
              </a:buClr>
              <a:defRPr sz="2000">
                <a:solidFill>
                  <a:srgbClr val="87888B"/>
                </a:solidFill>
                <a:latin typeface="Arial" pitchFamily="34" charset="0"/>
              </a:defRPr>
            </a:lvl2pPr>
            <a:lvl3pPr marL="1143000" indent="-228600" eaLnBrk="0" hangingPunct="0">
              <a:spcBef>
                <a:spcPct val="20000"/>
              </a:spcBef>
              <a:buChar char="•"/>
              <a:defRPr>
                <a:solidFill>
                  <a:srgbClr val="87888B"/>
                </a:solidFill>
                <a:latin typeface="Arial" pitchFamily="34" charset="0"/>
              </a:defRPr>
            </a:lvl3pPr>
            <a:lvl4pPr marL="1600200" indent="-228600" eaLnBrk="0" hangingPunct="0">
              <a:spcBef>
                <a:spcPct val="20000"/>
              </a:spcBef>
              <a:buChar char="–"/>
              <a:defRPr sz="1600">
                <a:solidFill>
                  <a:srgbClr val="87888B"/>
                </a:solidFill>
                <a:latin typeface="Arial" pitchFamily="34" charset="0"/>
              </a:defRPr>
            </a:lvl4pPr>
            <a:lvl5pPr marL="2057400" indent="-228600" eaLnBrk="0" hangingPunct="0">
              <a:spcBef>
                <a:spcPct val="20000"/>
              </a:spcBef>
              <a:buChar char="»"/>
              <a:defRPr sz="1600">
                <a:solidFill>
                  <a:srgbClr val="87888B"/>
                </a:solidFill>
                <a:latin typeface="Arial" pitchFamily="34" charset="0"/>
              </a:defRPr>
            </a:lvl5pPr>
            <a:lvl6pPr marL="2514600" indent="-228600" eaLnBrk="0" fontAlgn="base" hangingPunct="0">
              <a:spcBef>
                <a:spcPct val="20000"/>
              </a:spcBef>
              <a:spcAft>
                <a:spcPct val="0"/>
              </a:spcAft>
              <a:buChar char="»"/>
              <a:defRPr sz="1600">
                <a:solidFill>
                  <a:srgbClr val="87888B"/>
                </a:solidFill>
                <a:latin typeface="Arial" pitchFamily="34" charset="0"/>
              </a:defRPr>
            </a:lvl6pPr>
            <a:lvl7pPr marL="2971800" indent="-228600" eaLnBrk="0" fontAlgn="base" hangingPunct="0">
              <a:spcBef>
                <a:spcPct val="20000"/>
              </a:spcBef>
              <a:spcAft>
                <a:spcPct val="0"/>
              </a:spcAft>
              <a:buChar char="»"/>
              <a:defRPr sz="1600">
                <a:solidFill>
                  <a:srgbClr val="87888B"/>
                </a:solidFill>
                <a:latin typeface="Arial" pitchFamily="34" charset="0"/>
              </a:defRPr>
            </a:lvl7pPr>
            <a:lvl8pPr marL="3429000" indent="-228600" eaLnBrk="0" fontAlgn="base" hangingPunct="0">
              <a:spcBef>
                <a:spcPct val="20000"/>
              </a:spcBef>
              <a:spcAft>
                <a:spcPct val="0"/>
              </a:spcAft>
              <a:buChar char="»"/>
              <a:defRPr sz="1600">
                <a:solidFill>
                  <a:srgbClr val="87888B"/>
                </a:solidFill>
                <a:latin typeface="Arial" pitchFamily="34" charset="0"/>
              </a:defRPr>
            </a:lvl8pPr>
            <a:lvl9pPr marL="3886200" indent="-228600" eaLnBrk="0" fontAlgn="base" hangingPunct="0">
              <a:spcBef>
                <a:spcPct val="20000"/>
              </a:spcBef>
              <a:spcAft>
                <a:spcPct val="0"/>
              </a:spcAft>
              <a:buChar char="»"/>
              <a:defRPr sz="1600">
                <a:solidFill>
                  <a:srgbClr val="87888B"/>
                </a:solidFill>
                <a:latin typeface="Arial" pitchFamily="34" charset="0"/>
              </a:defRPr>
            </a:lvl9pPr>
          </a:lstStyle>
          <a:p>
            <a:pPr defTabSz="914378" eaLnBrk="1" fontAlgn="base" hangingPunct="1">
              <a:spcBef>
                <a:spcPct val="0"/>
              </a:spcBef>
              <a:spcAft>
                <a:spcPct val="0"/>
              </a:spcAft>
              <a:buClrTx/>
              <a:defRPr/>
            </a:pPr>
            <a:r>
              <a:rPr lang="nl-NL"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rPr>
              <a:t>OPEX REDUCTION</a:t>
            </a:r>
            <a:endParaRPr lang="en-US"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3" name="Straight Connector 22"/>
          <p:cNvCxnSpPr>
            <a:stCxn id="9" idx="0"/>
          </p:cNvCxnSpPr>
          <p:nvPr/>
        </p:nvCxnSpPr>
        <p:spPr>
          <a:xfrm>
            <a:off x="9477236" y="3174107"/>
            <a:ext cx="1095466" cy="6746"/>
          </a:xfrm>
          <a:prstGeom prst="line">
            <a:avLst/>
          </a:prstGeom>
          <a:ln w="28575">
            <a:solidFill>
              <a:srgbClr val="FF2600"/>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835515" y="2445260"/>
            <a:ext cx="0" cy="369887"/>
          </a:xfrm>
          <a:prstGeom prst="line">
            <a:avLst/>
          </a:prstGeom>
          <a:ln w="28575">
            <a:solidFill>
              <a:srgbClr val="FF2600"/>
            </a:solidFill>
          </a:ln>
        </p:spPr>
        <p:style>
          <a:lnRef idx="1">
            <a:schemeClr val="accent1"/>
          </a:lnRef>
          <a:fillRef idx="0">
            <a:schemeClr val="accent1"/>
          </a:fillRef>
          <a:effectRef idx="0">
            <a:schemeClr val="accent1"/>
          </a:effectRef>
          <a:fontRef idx="minor">
            <a:schemeClr val="tx1"/>
          </a:fontRef>
        </p:style>
      </p:cxnSp>
      <p:sp>
        <p:nvSpPr>
          <p:cNvPr id="25" name="TextBox 213"/>
          <p:cNvSpPr txBox="1">
            <a:spLocks noChangeArrowheads="1"/>
          </p:cNvSpPr>
          <p:nvPr/>
        </p:nvSpPr>
        <p:spPr bwMode="auto">
          <a:xfrm>
            <a:off x="8969770" y="3649351"/>
            <a:ext cx="1856514" cy="55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spcBef>
                <a:spcPct val="20000"/>
              </a:spcBef>
              <a:buClr>
                <a:schemeClr val="bg1"/>
              </a:buClr>
              <a:defRPr sz="2400">
                <a:solidFill>
                  <a:srgbClr val="87888B"/>
                </a:solidFill>
                <a:latin typeface="Arial" pitchFamily="34" charset="0"/>
              </a:defRPr>
            </a:lvl1pPr>
            <a:lvl2pPr marL="742950" indent="-285750" eaLnBrk="0" hangingPunct="0">
              <a:spcBef>
                <a:spcPct val="20000"/>
              </a:spcBef>
              <a:buClr>
                <a:schemeClr val="bg1"/>
              </a:buClr>
              <a:defRPr sz="2000">
                <a:solidFill>
                  <a:srgbClr val="87888B"/>
                </a:solidFill>
                <a:latin typeface="Arial" pitchFamily="34" charset="0"/>
              </a:defRPr>
            </a:lvl2pPr>
            <a:lvl3pPr marL="1143000" indent="-228600" eaLnBrk="0" hangingPunct="0">
              <a:spcBef>
                <a:spcPct val="20000"/>
              </a:spcBef>
              <a:buChar char="•"/>
              <a:defRPr>
                <a:solidFill>
                  <a:srgbClr val="87888B"/>
                </a:solidFill>
                <a:latin typeface="Arial" pitchFamily="34" charset="0"/>
              </a:defRPr>
            </a:lvl3pPr>
            <a:lvl4pPr marL="1600200" indent="-228600" eaLnBrk="0" hangingPunct="0">
              <a:spcBef>
                <a:spcPct val="20000"/>
              </a:spcBef>
              <a:buChar char="–"/>
              <a:defRPr sz="1600">
                <a:solidFill>
                  <a:srgbClr val="87888B"/>
                </a:solidFill>
                <a:latin typeface="Arial" pitchFamily="34" charset="0"/>
              </a:defRPr>
            </a:lvl4pPr>
            <a:lvl5pPr marL="2057400" indent="-228600" eaLnBrk="0" hangingPunct="0">
              <a:spcBef>
                <a:spcPct val="20000"/>
              </a:spcBef>
              <a:buChar char="»"/>
              <a:defRPr sz="1600">
                <a:solidFill>
                  <a:srgbClr val="87888B"/>
                </a:solidFill>
                <a:latin typeface="Arial" pitchFamily="34" charset="0"/>
              </a:defRPr>
            </a:lvl5pPr>
            <a:lvl6pPr marL="2514600" indent="-228600" eaLnBrk="0" fontAlgn="base" hangingPunct="0">
              <a:spcBef>
                <a:spcPct val="20000"/>
              </a:spcBef>
              <a:spcAft>
                <a:spcPct val="0"/>
              </a:spcAft>
              <a:buChar char="»"/>
              <a:defRPr sz="1600">
                <a:solidFill>
                  <a:srgbClr val="87888B"/>
                </a:solidFill>
                <a:latin typeface="Arial" pitchFamily="34" charset="0"/>
              </a:defRPr>
            </a:lvl6pPr>
            <a:lvl7pPr marL="2971800" indent="-228600" eaLnBrk="0" fontAlgn="base" hangingPunct="0">
              <a:spcBef>
                <a:spcPct val="20000"/>
              </a:spcBef>
              <a:spcAft>
                <a:spcPct val="0"/>
              </a:spcAft>
              <a:buChar char="»"/>
              <a:defRPr sz="1600">
                <a:solidFill>
                  <a:srgbClr val="87888B"/>
                </a:solidFill>
                <a:latin typeface="Arial" pitchFamily="34" charset="0"/>
              </a:defRPr>
            </a:lvl7pPr>
            <a:lvl8pPr marL="3429000" indent="-228600" eaLnBrk="0" fontAlgn="base" hangingPunct="0">
              <a:spcBef>
                <a:spcPct val="20000"/>
              </a:spcBef>
              <a:spcAft>
                <a:spcPct val="0"/>
              </a:spcAft>
              <a:buChar char="»"/>
              <a:defRPr sz="1600">
                <a:solidFill>
                  <a:srgbClr val="87888B"/>
                </a:solidFill>
                <a:latin typeface="Arial" pitchFamily="34" charset="0"/>
              </a:defRPr>
            </a:lvl8pPr>
            <a:lvl9pPr marL="3886200" indent="-228600" eaLnBrk="0" fontAlgn="base" hangingPunct="0">
              <a:spcBef>
                <a:spcPct val="20000"/>
              </a:spcBef>
              <a:spcAft>
                <a:spcPct val="0"/>
              </a:spcAft>
              <a:buChar char="»"/>
              <a:defRPr sz="1600">
                <a:solidFill>
                  <a:srgbClr val="87888B"/>
                </a:solidFill>
                <a:latin typeface="Arial" pitchFamily="34" charset="0"/>
              </a:defRPr>
            </a:lvl9pPr>
          </a:lstStyle>
          <a:p>
            <a:pPr algn="r" defTabSz="914378" eaLnBrk="1" fontAlgn="base" hangingPunct="1">
              <a:spcBef>
                <a:spcPct val="0"/>
              </a:spcBef>
              <a:spcAft>
                <a:spcPct val="0"/>
              </a:spcAft>
              <a:buClrTx/>
              <a:defRPr/>
            </a:pPr>
            <a:r>
              <a:rPr lang="nl-NL"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rPr>
              <a:t>SHARE HOLDER</a:t>
            </a:r>
            <a:br>
              <a:rPr lang="nl-NL"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rPr>
            </a:br>
            <a:r>
              <a:rPr lang="nl-NL"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rPr>
              <a:t>VALUE </a:t>
            </a:r>
            <a:endParaRPr lang="en-US"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6" name="Straight Connector 25"/>
          <p:cNvCxnSpPr>
            <a:stCxn id="13" idx="2"/>
          </p:cNvCxnSpPr>
          <p:nvPr/>
        </p:nvCxnSpPr>
        <p:spPr>
          <a:xfrm>
            <a:off x="9445486" y="4313931"/>
            <a:ext cx="774700" cy="0"/>
          </a:xfrm>
          <a:prstGeom prst="line">
            <a:avLst/>
          </a:prstGeom>
          <a:ln w="28575">
            <a:solidFill>
              <a:srgbClr val="FF2600"/>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835515" y="3742299"/>
            <a:ext cx="0" cy="369887"/>
          </a:xfrm>
          <a:prstGeom prst="line">
            <a:avLst/>
          </a:prstGeom>
          <a:ln w="28575">
            <a:solidFill>
              <a:srgbClr val="FF2600"/>
            </a:solidFill>
          </a:ln>
        </p:spPr>
        <p:style>
          <a:lnRef idx="1">
            <a:schemeClr val="accent1"/>
          </a:lnRef>
          <a:fillRef idx="0">
            <a:schemeClr val="accent1"/>
          </a:fillRef>
          <a:effectRef idx="0">
            <a:schemeClr val="accent1"/>
          </a:effectRef>
          <a:fontRef idx="minor">
            <a:schemeClr val="tx1"/>
          </a:fontRef>
        </p:style>
      </p:cxnSp>
      <p:sp>
        <p:nvSpPr>
          <p:cNvPr id="28" name="TextBox 249"/>
          <p:cNvSpPr txBox="1">
            <a:spLocks noChangeArrowheads="1"/>
          </p:cNvSpPr>
          <p:nvPr/>
        </p:nvSpPr>
        <p:spPr bwMode="auto">
          <a:xfrm>
            <a:off x="5746451" y="4225415"/>
            <a:ext cx="2935287" cy="553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spcBef>
                <a:spcPct val="20000"/>
              </a:spcBef>
              <a:buClr>
                <a:schemeClr val="bg1"/>
              </a:buClr>
              <a:defRPr sz="2400">
                <a:solidFill>
                  <a:srgbClr val="87888B"/>
                </a:solidFill>
                <a:latin typeface="Arial" pitchFamily="34" charset="0"/>
              </a:defRPr>
            </a:lvl1pPr>
            <a:lvl2pPr marL="742950" indent="-285750" eaLnBrk="0" hangingPunct="0">
              <a:spcBef>
                <a:spcPct val="20000"/>
              </a:spcBef>
              <a:buClr>
                <a:schemeClr val="bg1"/>
              </a:buClr>
              <a:defRPr sz="2000">
                <a:solidFill>
                  <a:srgbClr val="87888B"/>
                </a:solidFill>
                <a:latin typeface="Arial" pitchFamily="34" charset="0"/>
              </a:defRPr>
            </a:lvl2pPr>
            <a:lvl3pPr marL="1143000" indent="-228600" eaLnBrk="0" hangingPunct="0">
              <a:spcBef>
                <a:spcPct val="20000"/>
              </a:spcBef>
              <a:buChar char="•"/>
              <a:defRPr>
                <a:solidFill>
                  <a:srgbClr val="87888B"/>
                </a:solidFill>
                <a:latin typeface="Arial" pitchFamily="34" charset="0"/>
              </a:defRPr>
            </a:lvl3pPr>
            <a:lvl4pPr marL="1600200" indent="-228600" eaLnBrk="0" hangingPunct="0">
              <a:spcBef>
                <a:spcPct val="20000"/>
              </a:spcBef>
              <a:buChar char="–"/>
              <a:defRPr sz="1600">
                <a:solidFill>
                  <a:srgbClr val="87888B"/>
                </a:solidFill>
                <a:latin typeface="Arial" pitchFamily="34" charset="0"/>
              </a:defRPr>
            </a:lvl4pPr>
            <a:lvl5pPr marL="2057400" indent="-228600" eaLnBrk="0" hangingPunct="0">
              <a:spcBef>
                <a:spcPct val="20000"/>
              </a:spcBef>
              <a:buChar char="»"/>
              <a:defRPr sz="1600">
                <a:solidFill>
                  <a:srgbClr val="87888B"/>
                </a:solidFill>
                <a:latin typeface="Arial" pitchFamily="34" charset="0"/>
              </a:defRPr>
            </a:lvl5pPr>
            <a:lvl6pPr marL="2514600" indent="-228600" eaLnBrk="0" fontAlgn="base" hangingPunct="0">
              <a:spcBef>
                <a:spcPct val="20000"/>
              </a:spcBef>
              <a:spcAft>
                <a:spcPct val="0"/>
              </a:spcAft>
              <a:buChar char="»"/>
              <a:defRPr sz="1600">
                <a:solidFill>
                  <a:srgbClr val="87888B"/>
                </a:solidFill>
                <a:latin typeface="Arial" pitchFamily="34" charset="0"/>
              </a:defRPr>
            </a:lvl6pPr>
            <a:lvl7pPr marL="2971800" indent="-228600" eaLnBrk="0" fontAlgn="base" hangingPunct="0">
              <a:spcBef>
                <a:spcPct val="20000"/>
              </a:spcBef>
              <a:spcAft>
                <a:spcPct val="0"/>
              </a:spcAft>
              <a:buChar char="»"/>
              <a:defRPr sz="1600">
                <a:solidFill>
                  <a:srgbClr val="87888B"/>
                </a:solidFill>
                <a:latin typeface="Arial" pitchFamily="34" charset="0"/>
              </a:defRPr>
            </a:lvl7pPr>
            <a:lvl8pPr marL="3429000" indent="-228600" eaLnBrk="0" fontAlgn="base" hangingPunct="0">
              <a:spcBef>
                <a:spcPct val="20000"/>
              </a:spcBef>
              <a:spcAft>
                <a:spcPct val="0"/>
              </a:spcAft>
              <a:buChar char="»"/>
              <a:defRPr sz="1600">
                <a:solidFill>
                  <a:srgbClr val="87888B"/>
                </a:solidFill>
                <a:latin typeface="Arial" pitchFamily="34" charset="0"/>
              </a:defRPr>
            </a:lvl8pPr>
            <a:lvl9pPr marL="3886200" indent="-228600" eaLnBrk="0" fontAlgn="base" hangingPunct="0">
              <a:spcBef>
                <a:spcPct val="20000"/>
              </a:spcBef>
              <a:spcAft>
                <a:spcPct val="0"/>
              </a:spcAft>
              <a:buChar char="»"/>
              <a:defRPr sz="1600">
                <a:solidFill>
                  <a:srgbClr val="87888B"/>
                </a:solidFill>
                <a:latin typeface="Arial" pitchFamily="34" charset="0"/>
              </a:defRPr>
            </a:lvl9pPr>
          </a:lstStyle>
          <a:p>
            <a:pPr defTabSz="914378" eaLnBrk="1" fontAlgn="base" hangingPunct="1">
              <a:spcBef>
                <a:spcPct val="0"/>
              </a:spcBef>
              <a:spcAft>
                <a:spcPct val="0"/>
              </a:spcAft>
              <a:buClrTx/>
              <a:defRPr/>
            </a:pPr>
            <a:r>
              <a:rPr lang="nl-NL"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rPr>
              <a:t>QUALITY &amp; </a:t>
            </a:r>
            <a:r>
              <a:rPr lang="nl-NL" altLang="nl-NL" sz="1500" kern="0" dirty="0" smtClean="0">
                <a:solidFill>
                  <a:srgbClr val="FF2600"/>
                </a:solidFill>
                <a:latin typeface="Verdana" panose="020B0604030504040204" pitchFamily="34" charset="0"/>
                <a:ea typeface="Verdana" panose="020B0604030504040204" pitchFamily="34" charset="0"/>
                <a:cs typeface="Verdana" panose="020B0604030504040204" pitchFamily="34" charset="0"/>
              </a:rPr>
              <a:t>FAN </a:t>
            </a:r>
            <a:r>
              <a:rPr lang="nl-NL"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rPr>
              <a:t>EXPERIENCE</a:t>
            </a:r>
            <a:endParaRPr lang="en-US"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9" name="Straight Connector 28"/>
          <p:cNvCxnSpPr>
            <a:endCxn id="14" idx="2"/>
          </p:cNvCxnSpPr>
          <p:nvPr/>
        </p:nvCxnSpPr>
        <p:spPr>
          <a:xfrm>
            <a:off x="6701970" y="4891146"/>
            <a:ext cx="554037" cy="0"/>
          </a:xfrm>
          <a:prstGeom prst="line">
            <a:avLst/>
          </a:prstGeom>
          <a:ln w="28575">
            <a:solidFill>
              <a:srgbClr val="FF2600"/>
            </a:solidFill>
            <a:headEnd type="diamond"/>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30575" y="4332785"/>
            <a:ext cx="0" cy="369887"/>
          </a:xfrm>
          <a:prstGeom prst="line">
            <a:avLst/>
          </a:prstGeom>
          <a:ln w="28575">
            <a:solidFill>
              <a:srgbClr val="FF2600"/>
            </a:solidFill>
          </a:ln>
        </p:spPr>
        <p:style>
          <a:lnRef idx="1">
            <a:schemeClr val="accent1"/>
          </a:lnRef>
          <a:fillRef idx="0">
            <a:schemeClr val="accent1"/>
          </a:fillRef>
          <a:effectRef idx="0">
            <a:schemeClr val="accent1"/>
          </a:effectRef>
          <a:fontRef idx="minor">
            <a:schemeClr val="tx1"/>
          </a:fontRef>
        </p:style>
      </p:cxnSp>
      <p:sp>
        <p:nvSpPr>
          <p:cNvPr id="31" name="TextBox 257"/>
          <p:cNvSpPr txBox="1">
            <a:spLocks noChangeArrowheads="1"/>
          </p:cNvSpPr>
          <p:nvPr/>
        </p:nvSpPr>
        <p:spPr bwMode="auto">
          <a:xfrm>
            <a:off x="9041778" y="4976749"/>
            <a:ext cx="1671865"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spcBef>
                <a:spcPct val="20000"/>
              </a:spcBef>
              <a:buClr>
                <a:schemeClr val="bg1"/>
              </a:buClr>
              <a:defRPr sz="2400">
                <a:solidFill>
                  <a:srgbClr val="87888B"/>
                </a:solidFill>
                <a:latin typeface="Arial" pitchFamily="34" charset="0"/>
              </a:defRPr>
            </a:lvl1pPr>
            <a:lvl2pPr marL="742950" indent="-285750" eaLnBrk="0" hangingPunct="0">
              <a:spcBef>
                <a:spcPct val="20000"/>
              </a:spcBef>
              <a:buClr>
                <a:schemeClr val="bg1"/>
              </a:buClr>
              <a:defRPr sz="2000">
                <a:solidFill>
                  <a:srgbClr val="87888B"/>
                </a:solidFill>
                <a:latin typeface="Arial" pitchFamily="34" charset="0"/>
              </a:defRPr>
            </a:lvl2pPr>
            <a:lvl3pPr marL="1143000" indent="-228600" eaLnBrk="0" hangingPunct="0">
              <a:spcBef>
                <a:spcPct val="20000"/>
              </a:spcBef>
              <a:buChar char="•"/>
              <a:defRPr>
                <a:solidFill>
                  <a:srgbClr val="87888B"/>
                </a:solidFill>
                <a:latin typeface="Arial" pitchFamily="34" charset="0"/>
              </a:defRPr>
            </a:lvl3pPr>
            <a:lvl4pPr marL="1600200" indent="-228600" eaLnBrk="0" hangingPunct="0">
              <a:spcBef>
                <a:spcPct val="20000"/>
              </a:spcBef>
              <a:buChar char="–"/>
              <a:defRPr sz="1600">
                <a:solidFill>
                  <a:srgbClr val="87888B"/>
                </a:solidFill>
                <a:latin typeface="Arial" pitchFamily="34" charset="0"/>
              </a:defRPr>
            </a:lvl4pPr>
            <a:lvl5pPr marL="2057400" indent="-228600" eaLnBrk="0" hangingPunct="0">
              <a:spcBef>
                <a:spcPct val="20000"/>
              </a:spcBef>
              <a:buChar char="»"/>
              <a:defRPr sz="1600">
                <a:solidFill>
                  <a:srgbClr val="87888B"/>
                </a:solidFill>
                <a:latin typeface="Arial" pitchFamily="34" charset="0"/>
              </a:defRPr>
            </a:lvl5pPr>
            <a:lvl6pPr marL="2514600" indent="-228600" eaLnBrk="0" fontAlgn="base" hangingPunct="0">
              <a:spcBef>
                <a:spcPct val="20000"/>
              </a:spcBef>
              <a:spcAft>
                <a:spcPct val="0"/>
              </a:spcAft>
              <a:buChar char="»"/>
              <a:defRPr sz="1600">
                <a:solidFill>
                  <a:srgbClr val="87888B"/>
                </a:solidFill>
                <a:latin typeface="Arial" pitchFamily="34" charset="0"/>
              </a:defRPr>
            </a:lvl6pPr>
            <a:lvl7pPr marL="2971800" indent="-228600" eaLnBrk="0" fontAlgn="base" hangingPunct="0">
              <a:spcBef>
                <a:spcPct val="20000"/>
              </a:spcBef>
              <a:spcAft>
                <a:spcPct val="0"/>
              </a:spcAft>
              <a:buChar char="»"/>
              <a:defRPr sz="1600">
                <a:solidFill>
                  <a:srgbClr val="87888B"/>
                </a:solidFill>
                <a:latin typeface="Arial" pitchFamily="34" charset="0"/>
              </a:defRPr>
            </a:lvl7pPr>
            <a:lvl8pPr marL="3429000" indent="-228600" eaLnBrk="0" fontAlgn="base" hangingPunct="0">
              <a:spcBef>
                <a:spcPct val="20000"/>
              </a:spcBef>
              <a:spcAft>
                <a:spcPct val="0"/>
              </a:spcAft>
              <a:buChar char="»"/>
              <a:defRPr sz="1600">
                <a:solidFill>
                  <a:srgbClr val="87888B"/>
                </a:solidFill>
                <a:latin typeface="Arial" pitchFamily="34" charset="0"/>
              </a:defRPr>
            </a:lvl8pPr>
            <a:lvl9pPr marL="3886200" indent="-228600" eaLnBrk="0" fontAlgn="base" hangingPunct="0">
              <a:spcBef>
                <a:spcPct val="20000"/>
              </a:spcBef>
              <a:spcAft>
                <a:spcPct val="0"/>
              </a:spcAft>
              <a:buChar char="»"/>
              <a:defRPr sz="1600">
                <a:solidFill>
                  <a:srgbClr val="87888B"/>
                </a:solidFill>
                <a:latin typeface="Arial" pitchFamily="34" charset="0"/>
              </a:defRPr>
            </a:lvl9pPr>
          </a:lstStyle>
          <a:p>
            <a:pPr algn="r" defTabSz="914378" eaLnBrk="1" fontAlgn="base" hangingPunct="1">
              <a:spcBef>
                <a:spcPct val="0"/>
              </a:spcBef>
              <a:spcAft>
                <a:spcPct val="0"/>
              </a:spcAft>
              <a:buClrTx/>
              <a:defRPr/>
            </a:pPr>
            <a:r>
              <a:rPr lang="nl-NL"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rPr>
              <a:t>CONTINUITY</a:t>
            </a:r>
            <a:endParaRPr lang="en-US" altLang="nl-NL" sz="1500" kern="0" dirty="0">
              <a:solidFill>
                <a:srgbClr val="FF26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2" name="Straight Connector 31"/>
          <p:cNvCxnSpPr/>
          <p:nvPr/>
        </p:nvCxnSpPr>
        <p:spPr>
          <a:xfrm flipV="1">
            <a:off x="9450250" y="5482332"/>
            <a:ext cx="892175" cy="1587"/>
          </a:xfrm>
          <a:prstGeom prst="line">
            <a:avLst/>
          </a:prstGeom>
          <a:ln w="28575">
            <a:solidFill>
              <a:srgbClr val="FF2600"/>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835515" y="4931611"/>
            <a:ext cx="0" cy="368300"/>
          </a:xfrm>
          <a:prstGeom prst="line">
            <a:avLst/>
          </a:prstGeom>
          <a:ln w="28575">
            <a:solidFill>
              <a:srgbClr val="FF2600"/>
            </a:solidFill>
          </a:ln>
        </p:spPr>
        <p:style>
          <a:lnRef idx="1">
            <a:schemeClr val="accent1"/>
          </a:lnRef>
          <a:fillRef idx="0">
            <a:schemeClr val="accent1"/>
          </a:fillRef>
          <a:effectRef idx="0">
            <a:schemeClr val="accent1"/>
          </a:effectRef>
          <a:fontRef idx="minor">
            <a:schemeClr val="tx1"/>
          </a:fontRef>
        </p:style>
      </p:cxnSp>
      <p:sp>
        <p:nvSpPr>
          <p:cNvPr id="34" name="Hexagon 33"/>
          <p:cNvSpPr/>
          <p:nvPr/>
        </p:nvSpPr>
        <p:spPr>
          <a:xfrm>
            <a:off x="7263945" y="2062222"/>
            <a:ext cx="1223962" cy="1081087"/>
          </a:xfrm>
          <a:prstGeom prst="hexagon">
            <a:avLst/>
          </a:prstGeom>
          <a:solidFill>
            <a:srgbClr val="DE182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defTabSz="914378" fontAlgn="base">
              <a:spcBef>
                <a:spcPct val="0"/>
              </a:spcBef>
              <a:spcAft>
                <a:spcPct val="0"/>
              </a:spcAft>
              <a:defRPr/>
            </a:pPr>
            <a:r>
              <a:rPr lang="en-US" sz="2100" b="1" kern="0" dirty="0">
                <a:solidFill>
                  <a:srgbClr val="FFFFFF"/>
                </a:solidFill>
                <a:latin typeface="Cambria" panose="02040503050406030204" pitchFamily="18" charset="0"/>
              </a:rPr>
              <a:t>+20%</a:t>
            </a:r>
          </a:p>
        </p:txBody>
      </p:sp>
      <p:grpSp>
        <p:nvGrpSpPr>
          <p:cNvPr id="35" name="Group 10"/>
          <p:cNvGrpSpPr>
            <a:grpSpLocks/>
          </p:cNvGrpSpPr>
          <p:nvPr/>
        </p:nvGrpSpPr>
        <p:grpSpPr bwMode="auto">
          <a:xfrm rot="10800000">
            <a:off x="5154949" y="1965284"/>
            <a:ext cx="428625" cy="431800"/>
            <a:chOff x="1979266" y="1753790"/>
            <a:chExt cx="576262" cy="431006"/>
          </a:xfrm>
        </p:grpSpPr>
        <p:sp>
          <p:nvSpPr>
            <p:cNvPr id="36" name="Ovaal 22"/>
            <p:cNvSpPr/>
            <p:nvPr/>
          </p:nvSpPr>
          <p:spPr bwMode="auto">
            <a:xfrm>
              <a:off x="1979266" y="1753790"/>
              <a:ext cx="576262" cy="43100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fontAlgn="base">
                <a:spcBef>
                  <a:spcPct val="0"/>
                </a:spcBef>
                <a:spcAft>
                  <a:spcPct val="0"/>
                </a:spcAft>
                <a:defRPr/>
              </a:pPr>
              <a:endParaRPr lang="nl-NL" kern="0">
                <a:solidFill>
                  <a:srgbClr val="FFFFFF"/>
                </a:solidFill>
              </a:endParaRPr>
            </a:p>
          </p:txBody>
        </p:sp>
        <p:sp>
          <p:nvSpPr>
            <p:cNvPr id="37" name="PIJL-OMLAAG 7"/>
            <p:cNvSpPr/>
            <p:nvPr/>
          </p:nvSpPr>
          <p:spPr bwMode="auto">
            <a:xfrm>
              <a:off x="2124399" y="1877387"/>
              <a:ext cx="285997" cy="217087"/>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fontAlgn="base">
                <a:spcBef>
                  <a:spcPct val="0"/>
                </a:spcBef>
                <a:spcAft>
                  <a:spcPct val="0"/>
                </a:spcAft>
                <a:defRPr/>
              </a:pPr>
              <a:endParaRPr lang="nl-NL" kern="0">
                <a:solidFill>
                  <a:srgbClr val="FFFFFF"/>
                </a:solidFill>
              </a:endParaRPr>
            </a:p>
          </p:txBody>
        </p:sp>
      </p:grpSp>
      <p:grpSp>
        <p:nvGrpSpPr>
          <p:cNvPr id="38" name="Group 41"/>
          <p:cNvGrpSpPr>
            <a:grpSpLocks/>
          </p:cNvGrpSpPr>
          <p:nvPr/>
        </p:nvGrpSpPr>
        <p:grpSpPr bwMode="auto">
          <a:xfrm>
            <a:off x="10976916" y="2415097"/>
            <a:ext cx="430213" cy="430213"/>
            <a:chOff x="1979266" y="1753790"/>
            <a:chExt cx="576262" cy="431006"/>
          </a:xfrm>
        </p:grpSpPr>
        <p:sp>
          <p:nvSpPr>
            <p:cNvPr id="39" name="Ovaal 22"/>
            <p:cNvSpPr/>
            <p:nvPr/>
          </p:nvSpPr>
          <p:spPr bwMode="auto">
            <a:xfrm>
              <a:off x="1979266" y="1753790"/>
              <a:ext cx="576262" cy="43100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fontAlgn="base">
                <a:spcBef>
                  <a:spcPct val="0"/>
                </a:spcBef>
                <a:spcAft>
                  <a:spcPct val="0"/>
                </a:spcAft>
                <a:defRPr/>
              </a:pPr>
              <a:endParaRPr lang="nl-NL" kern="0">
                <a:solidFill>
                  <a:srgbClr val="FFFFFF"/>
                </a:solidFill>
              </a:endParaRPr>
            </a:p>
          </p:txBody>
        </p:sp>
        <p:sp>
          <p:nvSpPr>
            <p:cNvPr id="40" name="PIJL-OMLAAG 7"/>
            <p:cNvSpPr/>
            <p:nvPr/>
          </p:nvSpPr>
          <p:spPr bwMode="auto">
            <a:xfrm>
              <a:off x="2123863" y="1861939"/>
              <a:ext cx="287068" cy="216298"/>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fontAlgn="base">
                <a:spcBef>
                  <a:spcPct val="0"/>
                </a:spcBef>
                <a:spcAft>
                  <a:spcPct val="0"/>
                </a:spcAft>
                <a:defRPr/>
              </a:pPr>
              <a:endParaRPr lang="nl-NL" kern="0">
                <a:solidFill>
                  <a:srgbClr val="FFFFFF"/>
                </a:solidFill>
              </a:endParaRPr>
            </a:p>
          </p:txBody>
        </p:sp>
      </p:grpSp>
      <p:grpSp>
        <p:nvGrpSpPr>
          <p:cNvPr id="41" name="Group 16"/>
          <p:cNvGrpSpPr>
            <a:grpSpLocks/>
          </p:cNvGrpSpPr>
          <p:nvPr/>
        </p:nvGrpSpPr>
        <p:grpSpPr bwMode="auto">
          <a:xfrm>
            <a:off x="5154313" y="4298210"/>
            <a:ext cx="428625" cy="431800"/>
            <a:chOff x="-674490" y="2634021"/>
            <a:chExt cx="576263" cy="431006"/>
          </a:xfrm>
        </p:grpSpPr>
        <p:sp>
          <p:nvSpPr>
            <p:cNvPr id="42" name="Ovaal 20"/>
            <p:cNvSpPr/>
            <p:nvPr/>
          </p:nvSpPr>
          <p:spPr bwMode="auto">
            <a:xfrm>
              <a:off x="-674490" y="2634021"/>
              <a:ext cx="576263" cy="43100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fontAlgn="base">
                <a:spcBef>
                  <a:spcPct val="0"/>
                </a:spcBef>
                <a:spcAft>
                  <a:spcPct val="0"/>
                </a:spcAft>
                <a:defRPr/>
              </a:pPr>
              <a:endParaRPr lang="nl-NL" kern="0">
                <a:solidFill>
                  <a:srgbClr val="FFFFFF"/>
                </a:solidFill>
              </a:endParaRPr>
            </a:p>
          </p:txBody>
        </p:sp>
        <p:pic>
          <p:nvPicPr>
            <p:cNvPr id="43" name="Picture 4" descr="http://simpleicon.com/wp-content/uploads/smil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576" y="2686782"/>
              <a:ext cx="466306" cy="3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oup 19"/>
          <p:cNvGrpSpPr>
            <a:grpSpLocks/>
          </p:cNvGrpSpPr>
          <p:nvPr/>
        </p:nvGrpSpPr>
        <p:grpSpPr bwMode="auto">
          <a:xfrm>
            <a:off x="10976916" y="4907800"/>
            <a:ext cx="449263" cy="447675"/>
            <a:chOff x="5709367" y="5091913"/>
            <a:chExt cx="595466" cy="446797"/>
          </a:xfrm>
        </p:grpSpPr>
        <p:sp>
          <p:nvSpPr>
            <p:cNvPr id="45" name="Ovaal 32"/>
            <p:cNvSpPr/>
            <p:nvPr/>
          </p:nvSpPr>
          <p:spPr bwMode="auto">
            <a:xfrm>
              <a:off x="5717783" y="5091913"/>
              <a:ext cx="576528" cy="430953"/>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fontAlgn="base">
                <a:spcBef>
                  <a:spcPct val="0"/>
                </a:spcBef>
                <a:spcAft>
                  <a:spcPct val="0"/>
                </a:spcAft>
                <a:defRPr/>
              </a:pPr>
              <a:endParaRPr lang="nl-NL" kern="0">
                <a:solidFill>
                  <a:srgbClr val="FFFFFF"/>
                </a:solidFill>
              </a:endParaRPr>
            </a:p>
          </p:txBody>
        </p:sp>
        <p:pic>
          <p:nvPicPr>
            <p:cNvPr id="46" name="Picture 28" descr="https://encrypted-tbn2.gstatic.com/images?q=tbn:ANd9GcR-CpSKmW3fnNHa8IdLujiUjEBYM0Frm1t0MgmWuZ4_v9N0l93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9367" y="5092030"/>
              <a:ext cx="595466" cy="44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17"/>
          <p:cNvGrpSpPr>
            <a:grpSpLocks/>
          </p:cNvGrpSpPr>
          <p:nvPr/>
        </p:nvGrpSpPr>
        <p:grpSpPr bwMode="auto">
          <a:xfrm>
            <a:off x="10976916" y="3701157"/>
            <a:ext cx="430213" cy="430213"/>
            <a:chOff x="751509" y="5084769"/>
            <a:chExt cx="576262" cy="431006"/>
          </a:xfrm>
        </p:grpSpPr>
        <p:sp>
          <p:nvSpPr>
            <p:cNvPr id="48" name="Ovaal 34"/>
            <p:cNvSpPr/>
            <p:nvPr/>
          </p:nvSpPr>
          <p:spPr bwMode="auto">
            <a:xfrm>
              <a:off x="751509" y="5084769"/>
              <a:ext cx="576262" cy="431006"/>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fontAlgn="base">
                <a:spcBef>
                  <a:spcPct val="0"/>
                </a:spcBef>
                <a:spcAft>
                  <a:spcPct val="0"/>
                </a:spcAft>
                <a:defRPr/>
              </a:pPr>
              <a:endParaRPr lang="nl-NL" kern="0">
                <a:solidFill>
                  <a:srgbClr val="FFFFFF"/>
                </a:solidFill>
              </a:endParaRPr>
            </a:p>
          </p:txBody>
        </p:sp>
        <p:pic>
          <p:nvPicPr>
            <p:cNvPr id="49" name="Picture 24" descr="https://deonbinneman.files.wordpress.com/2011/02/2137729430_11b29f9164_b.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796142" y="5150061"/>
              <a:ext cx="486995" cy="3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 name="Group 18"/>
          <p:cNvGrpSpPr>
            <a:grpSpLocks/>
          </p:cNvGrpSpPr>
          <p:nvPr/>
        </p:nvGrpSpPr>
        <p:grpSpPr bwMode="auto">
          <a:xfrm>
            <a:off x="5155597" y="3123227"/>
            <a:ext cx="430212" cy="433387"/>
            <a:chOff x="3204196" y="5088341"/>
            <a:chExt cx="576263" cy="432197"/>
          </a:xfrm>
        </p:grpSpPr>
        <p:sp>
          <p:nvSpPr>
            <p:cNvPr id="51" name="Ovaal 33"/>
            <p:cNvSpPr/>
            <p:nvPr/>
          </p:nvSpPr>
          <p:spPr bwMode="auto">
            <a:xfrm>
              <a:off x="3204196" y="5088341"/>
              <a:ext cx="576263" cy="432197"/>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8" fontAlgn="base">
                <a:spcBef>
                  <a:spcPct val="0"/>
                </a:spcBef>
                <a:spcAft>
                  <a:spcPct val="0"/>
                </a:spcAft>
                <a:defRPr/>
              </a:pPr>
              <a:endParaRPr lang="nl-NL" kern="0">
                <a:solidFill>
                  <a:srgbClr val="FFFFFF"/>
                </a:solidFill>
              </a:endParaRPr>
            </a:p>
          </p:txBody>
        </p:sp>
        <p:pic>
          <p:nvPicPr>
            <p:cNvPr id="52" name="Picture 26" descr="Public Relations Nottingham and PR Derby | Penguin PR | Press confrenc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3249" y="5171105"/>
              <a:ext cx="470855" cy="27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Subtitle 1"/>
          <p:cNvSpPr txBox="1">
            <a:spLocks/>
          </p:cNvSpPr>
          <p:nvPr/>
        </p:nvSpPr>
        <p:spPr>
          <a:xfrm>
            <a:off x="582613" y="670562"/>
            <a:ext cx="11345079" cy="8407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baseline="0">
                <a:solidFill>
                  <a:srgbClr val="595959"/>
                </a:solidFill>
                <a:latin typeface="Arial" pitchFamily="34" charset="0"/>
                <a:ea typeface="微软雅黑" pitchFamily="34" charset="-122"/>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595959"/>
                </a:solidFill>
                <a:latin typeface="Arial" pitchFamily="34" charset="0"/>
                <a:ea typeface="微软雅黑" pitchFamily="34" charset="-122"/>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595959"/>
                </a:solidFill>
                <a:latin typeface="Arial" pitchFamily="34" charset="0"/>
                <a:ea typeface="微软雅黑" pitchFamily="34" charset="-122"/>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rgbClr val="595959"/>
                </a:solidFill>
                <a:latin typeface="Arial" pitchFamily="34" charset="0"/>
                <a:ea typeface="微软雅黑" pitchFamily="34" charset="-122"/>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rgbClr val="595959"/>
                </a:solidFill>
                <a:latin typeface="Arial" pitchFamily="34" charset="0"/>
                <a:ea typeface="微软雅黑"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altLang="zh-CN" sz="3600" dirty="0">
                <a:solidFill>
                  <a:prstClr val="black"/>
                </a:solidFill>
                <a:latin typeface="Calibri"/>
                <a:ea typeface="宋体" panose="02010600030101010101" pitchFamily="2" charset="-122"/>
              </a:rPr>
              <a:t>D</a:t>
            </a:r>
            <a:r>
              <a:rPr lang="en-US" sz="3600" dirty="0">
                <a:solidFill>
                  <a:prstClr val="black"/>
                </a:solidFill>
                <a:latin typeface="Calibri"/>
              </a:rPr>
              <a:t>ata </a:t>
            </a:r>
            <a:r>
              <a:rPr lang="en-US" altLang="zh-CN" sz="3600" dirty="0">
                <a:solidFill>
                  <a:prstClr val="black"/>
                </a:solidFill>
                <a:latin typeface="Calibri"/>
                <a:ea typeface="宋体" panose="02010600030101010101" pitchFamily="2" charset="-122"/>
              </a:rPr>
              <a:t>G</a:t>
            </a:r>
            <a:r>
              <a:rPr lang="en-US" sz="3600" dirty="0">
                <a:solidFill>
                  <a:prstClr val="black"/>
                </a:solidFill>
                <a:latin typeface="Calibri"/>
              </a:rPr>
              <a:t>overnance</a:t>
            </a:r>
          </a:p>
        </p:txBody>
      </p:sp>
      <p:sp>
        <p:nvSpPr>
          <p:cNvPr id="55" name="TextBox 54"/>
          <p:cNvSpPr txBox="1"/>
          <p:nvPr/>
        </p:nvSpPr>
        <p:spPr>
          <a:xfrm>
            <a:off x="1633091" y="5231749"/>
            <a:ext cx="2757945" cy="923316"/>
          </a:xfrm>
          <a:prstGeom prst="rect">
            <a:avLst/>
          </a:prstGeom>
          <a:noFill/>
        </p:spPr>
        <p:txBody>
          <a:bodyPr wrap="square" lIns="91425" tIns="45713" rIns="91425" bIns="45713" rtlCol="0">
            <a:spAutoFit/>
          </a:bodyPr>
          <a:lstStyle/>
          <a:p>
            <a:pPr algn="r" defTabSz="1219200"/>
            <a:r>
              <a:rPr lang="en-US" altLang="zh-CN" sz="1800" b="1" dirty="0">
                <a:solidFill>
                  <a:prstClr val="white"/>
                </a:solidFill>
              </a:rPr>
              <a:t>Curate an open </a:t>
            </a:r>
            <a:endParaRPr lang="en-US" altLang="zh-CN" sz="1800" b="1" dirty="0" smtClean="0">
              <a:solidFill>
                <a:prstClr val="white"/>
              </a:solidFill>
            </a:endParaRPr>
          </a:p>
          <a:p>
            <a:pPr algn="r" defTabSz="1219200"/>
            <a:r>
              <a:rPr lang="en-US" altLang="zh-CN" sz="1800" b="1" dirty="0" smtClean="0">
                <a:solidFill>
                  <a:prstClr val="white"/>
                </a:solidFill>
              </a:rPr>
              <a:t>innovation </a:t>
            </a:r>
          </a:p>
          <a:p>
            <a:pPr algn="r" defTabSz="1219200"/>
            <a:r>
              <a:rPr lang="en-US" altLang="zh-CN" sz="1800" b="1" dirty="0" smtClean="0">
                <a:solidFill>
                  <a:prstClr val="white"/>
                </a:solidFill>
              </a:rPr>
              <a:t>and </a:t>
            </a:r>
            <a:r>
              <a:rPr lang="en-US" altLang="zh-CN" sz="1800" b="1" dirty="0">
                <a:solidFill>
                  <a:prstClr val="white"/>
                </a:solidFill>
              </a:rPr>
              <a:t>developer forum</a:t>
            </a:r>
            <a:endParaRPr lang="zh-CN" altLang="en-US" sz="1800" b="1" dirty="0">
              <a:solidFill>
                <a:prstClr val="white"/>
              </a:solidFill>
            </a:endParaRPr>
          </a:p>
        </p:txBody>
      </p:sp>
      <p:sp>
        <p:nvSpPr>
          <p:cNvPr id="58" name="TextBox 57"/>
          <p:cNvSpPr txBox="1"/>
          <p:nvPr/>
        </p:nvSpPr>
        <p:spPr>
          <a:xfrm>
            <a:off x="899564" y="4293890"/>
            <a:ext cx="2101679" cy="646317"/>
          </a:xfrm>
          <a:prstGeom prst="rect">
            <a:avLst/>
          </a:prstGeom>
          <a:noFill/>
        </p:spPr>
        <p:txBody>
          <a:bodyPr wrap="square" lIns="91425" tIns="45713" rIns="91425" bIns="45713" rtlCol="0">
            <a:spAutoFit/>
          </a:bodyPr>
          <a:lstStyle/>
          <a:p>
            <a:pPr defTabSz="1219200"/>
            <a:r>
              <a:rPr lang="en-US" altLang="zh-CN" sz="1800" b="1" dirty="0">
                <a:solidFill>
                  <a:prstClr val="white"/>
                </a:solidFill>
              </a:rPr>
              <a:t>Build different user interfaces</a:t>
            </a:r>
            <a:endParaRPr lang="zh-CN" altLang="en-US" sz="1800" b="1" dirty="0">
              <a:solidFill>
                <a:prstClr val="white"/>
              </a:solidFill>
            </a:endParaRPr>
          </a:p>
        </p:txBody>
      </p:sp>
      <p:sp>
        <p:nvSpPr>
          <p:cNvPr id="60" name="TextBox 59"/>
          <p:cNvSpPr txBox="1"/>
          <p:nvPr/>
        </p:nvSpPr>
        <p:spPr>
          <a:xfrm>
            <a:off x="1841272" y="3390674"/>
            <a:ext cx="2638123" cy="646317"/>
          </a:xfrm>
          <a:prstGeom prst="rect">
            <a:avLst/>
          </a:prstGeom>
          <a:noFill/>
        </p:spPr>
        <p:txBody>
          <a:bodyPr wrap="square" lIns="91425" tIns="45713" rIns="91425" bIns="45713" rtlCol="0">
            <a:spAutoFit/>
          </a:bodyPr>
          <a:lstStyle/>
          <a:p>
            <a:pPr algn="r" defTabSz="1219200"/>
            <a:r>
              <a:rPr lang="en-US" altLang="zh-CN" sz="1800" b="1" dirty="0">
                <a:solidFill>
                  <a:prstClr val="white"/>
                </a:solidFill>
              </a:rPr>
              <a:t>Create a smart city data governance plan</a:t>
            </a:r>
            <a:endParaRPr lang="zh-CN" altLang="en-US" sz="1800" b="1" dirty="0">
              <a:solidFill>
                <a:prstClr val="white"/>
              </a:solidFill>
            </a:endParaRPr>
          </a:p>
        </p:txBody>
      </p:sp>
      <p:grpSp>
        <p:nvGrpSpPr>
          <p:cNvPr id="4" name="Group 3"/>
          <p:cNvGrpSpPr/>
          <p:nvPr/>
        </p:nvGrpSpPr>
        <p:grpSpPr>
          <a:xfrm>
            <a:off x="992356" y="3232393"/>
            <a:ext cx="1000775" cy="989489"/>
            <a:chOff x="-289416" y="3267906"/>
            <a:chExt cx="2340000" cy="2340000"/>
          </a:xfrm>
        </p:grpSpPr>
        <p:sp>
          <p:nvSpPr>
            <p:cNvPr id="59" name="Oval 58"/>
            <p:cNvSpPr/>
            <p:nvPr/>
          </p:nvSpPr>
          <p:spPr bwMode="auto">
            <a:xfrm>
              <a:off x="-289416" y="3267906"/>
              <a:ext cx="2340000" cy="234000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25" tIns="45713" rIns="91425" bIns="45713" numCol="1" rtlCol="0" anchor="t" anchorCtr="0" compatLnSpc="1">
              <a:prstTxWarp prst="textNoShape">
                <a:avLst/>
              </a:prstTxWarp>
            </a:bodyPr>
            <a:lstStyle/>
            <a:p>
              <a:pPr defTabSz="914255">
                <a:buClr>
                  <a:srgbClr val="CC9900"/>
                </a:buClr>
                <a:buFont typeface="Wingdings" pitchFamily="2" charset="2"/>
                <a:buChar char="n"/>
              </a:pPr>
              <a:endParaRPr lang="en-US" sz="900" b="1" dirty="0" smtClean="0">
                <a:solidFill>
                  <a:prstClr val="white"/>
                </a:solidFill>
                <a:ea typeface="SimSun" pitchFamily="2" charset="-122"/>
              </a:endParaRPr>
            </a:p>
          </p:txBody>
        </p:sp>
        <p:pic>
          <p:nvPicPr>
            <p:cNvPr id="61" name="Picture 2" descr="“plan”的图片搜索结果"/>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50277" r="35828" b="7896"/>
            <a:stretch/>
          </p:blipFill>
          <p:spPr bwMode="auto">
            <a:xfrm>
              <a:off x="-60183" y="4203107"/>
              <a:ext cx="1844564" cy="4695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073506" y="4096489"/>
            <a:ext cx="1007857" cy="989489"/>
            <a:chOff x="3252187" y="3843970"/>
            <a:chExt cx="2340000" cy="2340000"/>
          </a:xfrm>
        </p:grpSpPr>
        <p:sp>
          <p:nvSpPr>
            <p:cNvPr id="56" name="Oval 55"/>
            <p:cNvSpPr/>
            <p:nvPr/>
          </p:nvSpPr>
          <p:spPr bwMode="auto">
            <a:xfrm>
              <a:off x="3252187" y="3843970"/>
              <a:ext cx="2340000" cy="234000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25" tIns="45713" rIns="91425" bIns="45713" numCol="1" rtlCol="0" anchor="t" anchorCtr="0" compatLnSpc="1">
              <a:prstTxWarp prst="textNoShape">
                <a:avLst/>
              </a:prstTxWarp>
            </a:bodyPr>
            <a:lstStyle/>
            <a:p>
              <a:pPr defTabSz="914255">
                <a:buClr>
                  <a:srgbClr val="CC9900"/>
                </a:buClr>
                <a:buFont typeface="Wingdings" pitchFamily="2" charset="2"/>
                <a:buChar char="n"/>
              </a:pPr>
              <a:endParaRPr lang="en-US" sz="900" b="1" dirty="0" smtClean="0">
                <a:solidFill>
                  <a:prstClr val="white"/>
                </a:solidFill>
                <a:ea typeface="SimSun" pitchFamily="2" charset="-122"/>
              </a:endParaRPr>
            </a:p>
          </p:txBody>
        </p:sp>
        <p:pic>
          <p:nvPicPr>
            <p:cNvPr id="62" name="Picture 4" descr="“user interface”的图片搜索结果"/>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43006" y="4203107"/>
              <a:ext cx="1891877" cy="15807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017326" y="5070108"/>
            <a:ext cx="1047813" cy="1023982"/>
            <a:chOff x="6846735" y="3267906"/>
            <a:chExt cx="2340000" cy="2340000"/>
          </a:xfrm>
        </p:grpSpPr>
        <p:sp>
          <p:nvSpPr>
            <p:cNvPr id="57" name="Oval 56"/>
            <p:cNvSpPr/>
            <p:nvPr/>
          </p:nvSpPr>
          <p:spPr bwMode="auto">
            <a:xfrm>
              <a:off x="6846735" y="3267906"/>
              <a:ext cx="2340000" cy="234000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25" tIns="45713" rIns="91425" bIns="45713" numCol="1" rtlCol="0" anchor="t" anchorCtr="0" compatLnSpc="1">
              <a:prstTxWarp prst="textNoShape">
                <a:avLst/>
              </a:prstTxWarp>
            </a:bodyPr>
            <a:lstStyle/>
            <a:p>
              <a:pPr defTabSz="914255">
                <a:buClr>
                  <a:srgbClr val="CC9900"/>
                </a:buClr>
                <a:buFont typeface="Wingdings" pitchFamily="2" charset="2"/>
                <a:buChar char="n"/>
              </a:pPr>
              <a:endParaRPr lang="en-US" sz="900" b="1" dirty="0" smtClean="0">
                <a:solidFill>
                  <a:prstClr val="white"/>
                </a:solidFill>
                <a:ea typeface="SimSun" pitchFamily="2" charset="-122"/>
              </a:endParaRPr>
            </a:p>
          </p:txBody>
        </p:sp>
        <p:pic>
          <p:nvPicPr>
            <p:cNvPr id="63" name="Picture 62"/>
            <p:cNvPicPr>
              <a:picLocks noChangeAspect="1"/>
            </p:cNvPicPr>
            <p:nvPr/>
          </p:nvPicPr>
          <p:blipFill>
            <a:blip r:embed="rId14"/>
            <a:stretch>
              <a:fillRect/>
            </a:stretch>
          </p:blipFill>
          <p:spPr>
            <a:xfrm>
              <a:off x="7277028" y="3673528"/>
              <a:ext cx="1504814" cy="1527730"/>
            </a:xfrm>
            <a:prstGeom prst="rect">
              <a:avLst/>
            </a:prstGeom>
          </p:spPr>
        </p:pic>
      </p:grpSp>
      <p:pic>
        <p:nvPicPr>
          <p:cNvPr id="2048" name="Picture 2047"/>
          <p:cNvPicPr>
            <a:picLocks noChangeAspect="1"/>
          </p:cNvPicPr>
          <p:nvPr/>
        </p:nvPicPr>
        <p:blipFill>
          <a:blip r:embed="rId15"/>
          <a:stretch>
            <a:fillRect/>
          </a:stretch>
        </p:blipFill>
        <p:spPr>
          <a:xfrm>
            <a:off x="9647443" y="741892"/>
            <a:ext cx="1866900" cy="981075"/>
          </a:xfrm>
          <a:prstGeom prst="rect">
            <a:avLst/>
          </a:prstGeom>
        </p:spPr>
      </p:pic>
      <p:cxnSp>
        <p:nvCxnSpPr>
          <p:cNvPr id="2051" name="Straight Connector 2050"/>
          <p:cNvCxnSpPr/>
          <p:nvPr/>
        </p:nvCxnSpPr>
        <p:spPr>
          <a:xfrm>
            <a:off x="4801443" y="1773610"/>
            <a:ext cx="0" cy="4133676"/>
          </a:xfrm>
          <a:prstGeom prst="line">
            <a:avLst/>
          </a:prstGeom>
          <a:ln w="25400">
            <a:solidFill>
              <a:srgbClr val="C00000">
                <a:alpha val="60000"/>
              </a:srgb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97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副标题 1"/>
          <p:cNvSpPr>
            <a:spLocks noGrp="1"/>
          </p:cNvSpPr>
          <p:nvPr>
            <p:ph type="subTitle" idx="4294967295"/>
          </p:nvPr>
        </p:nvSpPr>
        <p:spPr>
          <a:xfrm>
            <a:off x="342900" y="692150"/>
            <a:ext cx="11852275" cy="841375"/>
          </a:xfrm>
        </p:spPr>
        <p:txBody>
          <a:bodyPr anchor="ctr">
            <a:noAutofit/>
          </a:bodyPr>
          <a:lstStyle/>
          <a:p>
            <a:pPr marL="0" indent="0">
              <a:lnSpc>
                <a:spcPts val="2599"/>
              </a:lnSpc>
              <a:buNone/>
            </a:pPr>
            <a:r>
              <a:rPr lang="en-US" altLang="zh-CN" sz="3600" dirty="0" smtClean="0">
                <a:solidFill>
                  <a:schemeClr val="tx1"/>
                </a:solidFill>
                <a:latin typeface="+mn-lt"/>
                <a:ea typeface="+mj-ea"/>
                <a:cs typeface="+mj-cs"/>
              </a:rPr>
              <a:t>ICT </a:t>
            </a:r>
            <a:r>
              <a:rPr lang="en-US" altLang="zh-CN" sz="3600" dirty="0">
                <a:solidFill>
                  <a:schemeClr val="tx1"/>
                </a:solidFill>
                <a:latin typeface="+mn-lt"/>
                <a:ea typeface="+mj-ea"/>
                <a:cs typeface="+mj-cs"/>
              </a:rPr>
              <a:t>Enables Transformation Towards a Digital Economy</a:t>
            </a:r>
          </a:p>
        </p:txBody>
      </p:sp>
      <p:sp>
        <p:nvSpPr>
          <p:cNvPr id="29" name="Rectangle 28"/>
          <p:cNvSpPr/>
          <p:nvPr/>
        </p:nvSpPr>
        <p:spPr>
          <a:xfrm>
            <a:off x="193898" y="6109588"/>
            <a:ext cx="3527425" cy="2911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21920" tIns="60960" rIns="121920" bIns="60960">
            <a:spAutoFit/>
          </a:bodyPr>
          <a:lstStyle/>
          <a:p>
            <a:pPr defTabSz="1219200">
              <a:lnSpc>
                <a:spcPct val="150000"/>
              </a:lnSpc>
            </a:pPr>
            <a:r>
              <a:rPr lang="en-US" altLang="zh-CN" sz="825" i="1" dirty="0" smtClean="0">
                <a:solidFill>
                  <a:prstClr val="white"/>
                </a:solidFill>
                <a:latin typeface="微软雅黑" pitchFamily="34" charset="-122"/>
                <a:ea typeface="微软雅黑" pitchFamily="34" charset="-122"/>
              </a:rPr>
              <a:t>Source: Huawei GCI 2016</a:t>
            </a:r>
            <a:endParaRPr lang="zh-CN" altLang="en-US" sz="825" i="1" dirty="0" smtClean="0">
              <a:solidFill>
                <a:prstClr val="white"/>
              </a:solidFill>
              <a:latin typeface="微软雅黑" pitchFamily="34" charset="-122"/>
              <a:ea typeface="微软雅黑" pitchFamily="34" charset="-122"/>
            </a:endParaRPr>
          </a:p>
        </p:txBody>
      </p:sp>
      <p:sp>
        <p:nvSpPr>
          <p:cNvPr id="30" name="Rectangle 20"/>
          <p:cNvSpPr>
            <a:spLocks noChangeArrowheads="1"/>
          </p:cNvSpPr>
          <p:nvPr/>
        </p:nvSpPr>
        <p:spPr bwMode="auto">
          <a:xfrm rot="10800000">
            <a:off x="553436" y="2040766"/>
            <a:ext cx="5470574" cy="3868223"/>
          </a:xfrm>
          <a:prstGeom prst="rect">
            <a:avLst/>
          </a:prstGeom>
          <a:solidFill>
            <a:srgbClr val="00B0F0">
              <a:alpha val="10000"/>
            </a:srgbClr>
          </a:solidFill>
          <a:ln w="9525">
            <a:noFill/>
            <a:miter lim="800000"/>
            <a:headEnd/>
            <a:tailEnd/>
          </a:ln>
        </p:spPr>
        <p:txBody>
          <a:bodyPr rot="10800000" wrap="none" lIns="68548" tIns="34275" rIns="68548" bIns="34275" anchor="ctr"/>
          <a:lstStyle/>
          <a:p>
            <a:pPr algn="ctr" defTabSz="683814">
              <a:defRPr/>
            </a:pPr>
            <a:endParaRPr lang="zh-CN" altLang="en-US" sz="1600" kern="0" dirty="0">
              <a:solidFill>
                <a:prstClr val="black"/>
              </a:solidFill>
              <a:cs typeface="Arial" pitchFamily="34" charset="0"/>
            </a:endParaRPr>
          </a:p>
        </p:txBody>
      </p:sp>
      <p:sp>
        <p:nvSpPr>
          <p:cNvPr id="31" name="Rectangle 20"/>
          <p:cNvSpPr>
            <a:spLocks noChangeArrowheads="1"/>
          </p:cNvSpPr>
          <p:nvPr/>
        </p:nvSpPr>
        <p:spPr bwMode="auto">
          <a:xfrm rot="10800000">
            <a:off x="553435" y="1464916"/>
            <a:ext cx="5470575" cy="575850"/>
          </a:xfrm>
          <a:prstGeom prst="rect">
            <a:avLst/>
          </a:prstGeom>
          <a:solidFill>
            <a:schemeClr val="accent5"/>
          </a:solidFill>
          <a:ln w="9525">
            <a:noFill/>
            <a:miter lim="800000"/>
            <a:headEnd/>
            <a:tailEnd/>
          </a:ln>
        </p:spPr>
        <p:txBody>
          <a:bodyPr rot="10800000" wrap="none" lIns="68546" tIns="34274" rIns="68546" bIns="34274" anchor="ctr"/>
          <a:lstStyle/>
          <a:p>
            <a:pPr algn="ctr" defTabSz="683768">
              <a:defRPr/>
            </a:pPr>
            <a:r>
              <a:rPr lang="en-GB" altLang="en-US" sz="1799" b="1" kern="0" dirty="0">
                <a:solidFill>
                  <a:prstClr val="white"/>
                </a:solidFill>
                <a:cs typeface="Arial" pitchFamily="34" charset="0"/>
              </a:rPr>
              <a:t>National Digital Economy Strategies</a:t>
            </a:r>
          </a:p>
        </p:txBody>
      </p:sp>
      <p:sp>
        <p:nvSpPr>
          <p:cNvPr id="32" name="Text Box 10"/>
          <p:cNvSpPr txBox="1">
            <a:spLocks noChangeArrowheads="1"/>
          </p:cNvSpPr>
          <p:nvPr/>
        </p:nvSpPr>
        <p:spPr bwMode="auto">
          <a:xfrm>
            <a:off x="4679088" y="3338492"/>
            <a:ext cx="637996" cy="215444"/>
          </a:xfrm>
          <a:prstGeom prst="rect">
            <a:avLst/>
          </a:prstGeom>
          <a:noFill/>
          <a:ln w="9525">
            <a:noFill/>
            <a:miter lim="800000"/>
            <a:headEnd/>
            <a:tailEnd/>
          </a:ln>
        </p:spPr>
        <p:txBody>
          <a:bodyPr wrap="none" lIns="0" tIns="0" rIns="0" bIns="0">
            <a:spAutoFit/>
          </a:bodyPr>
          <a:lstStyle/>
          <a:p>
            <a:pPr algn="ctr" defTabSz="978851">
              <a:defRPr/>
            </a:pPr>
            <a:r>
              <a:rPr lang="en-GB" altLang="zh-CN" sz="1400" kern="0" dirty="0">
                <a:solidFill>
                  <a:prstClr val="black">
                    <a:lumMod val="75000"/>
                    <a:lumOff val="25000"/>
                  </a:prstClr>
                </a:solidFill>
                <a:cs typeface="Arial" pitchFamily="34" charset="0"/>
              </a:rPr>
              <a:t>AMP2.0</a:t>
            </a:r>
            <a:endParaRPr lang="en-GB" altLang="en-US" sz="1400" kern="0" dirty="0">
              <a:solidFill>
                <a:prstClr val="black">
                  <a:lumMod val="75000"/>
                  <a:lumOff val="25000"/>
                </a:prstClr>
              </a:solidFill>
              <a:cs typeface="Arial" pitchFamily="34" charset="0"/>
            </a:endParaRPr>
          </a:p>
        </p:txBody>
      </p:sp>
      <p:sp>
        <p:nvSpPr>
          <p:cNvPr id="34" name="Text Box 10"/>
          <p:cNvSpPr txBox="1">
            <a:spLocks noChangeArrowheads="1"/>
          </p:cNvSpPr>
          <p:nvPr/>
        </p:nvSpPr>
        <p:spPr bwMode="auto">
          <a:xfrm>
            <a:off x="4520390" y="5138224"/>
            <a:ext cx="955391" cy="430887"/>
          </a:xfrm>
          <a:prstGeom prst="rect">
            <a:avLst/>
          </a:prstGeom>
          <a:noFill/>
          <a:ln w="9525">
            <a:noFill/>
            <a:miter lim="800000"/>
            <a:headEnd/>
            <a:tailEnd/>
          </a:ln>
        </p:spPr>
        <p:txBody>
          <a:bodyPr wrap="none" lIns="0" tIns="0" rIns="0" bIns="0">
            <a:spAutoFit/>
          </a:bodyPr>
          <a:lstStyle/>
          <a:p>
            <a:pPr algn="ctr" defTabSz="978851">
              <a:defRPr/>
            </a:pPr>
            <a:r>
              <a:rPr lang="en-GB" altLang="zh-CN" sz="1400" kern="0" dirty="0">
                <a:solidFill>
                  <a:prstClr val="black">
                    <a:lumMod val="75000"/>
                    <a:lumOff val="25000"/>
                  </a:prstClr>
                </a:solidFill>
                <a:cs typeface="Arial" pitchFamily="34" charset="0"/>
              </a:rPr>
              <a:t>Connected </a:t>
            </a:r>
          </a:p>
          <a:p>
            <a:pPr algn="ctr" defTabSz="978851">
              <a:defRPr/>
            </a:pPr>
            <a:r>
              <a:rPr lang="en-GB" altLang="zh-CN" sz="1400" kern="0" dirty="0">
                <a:solidFill>
                  <a:prstClr val="black">
                    <a:lumMod val="75000"/>
                    <a:lumOff val="25000"/>
                  </a:prstClr>
                </a:solidFill>
                <a:cs typeface="Arial" pitchFamily="34" charset="0"/>
              </a:rPr>
              <a:t>Kenya 2017</a:t>
            </a:r>
            <a:endParaRPr lang="en-GB" altLang="en-US" sz="1400" kern="0" dirty="0">
              <a:solidFill>
                <a:prstClr val="black">
                  <a:lumMod val="75000"/>
                  <a:lumOff val="25000"/>
                </a:prstClr>
              </a:solidFill>
              <a:cs typeface="Arial" pitchFamily="34" charset="0"/>
            </a:endParaRPr>
          </a:p>
        </p:txBody>
      </p:sp>
      <p:sp>
        <p:nvSpPr>
          <p:cNvPr id="35" name="Text Box 11"/>
          <p:cNvSpPr txBox="1">
            <a:spLocks noChangeArrowheads="1"/>
          </p:cNvSpPr>
          <p:nvPr/>
        </p:nvSpPr>
        <p:spPr bwMode="auto">
          <a:xfrm>
            <a:off x="1059118" y="3338492"/>
            <a:ext cx="1005082" cy="215444"/>
          </a:xfrm>
          <a:prstGeom prst="rect">
            <a:avLst/>
          </a:prstGeom>
          <a:noFill/>
          <a:ln w="9525">
            <a:noFill/>
            <a:miter lim="800000"/>
            <a:headEnd/>
            <a:tailEnd/>
          </a:ln>
        </p:spPr>
        <p:txBody>
          <a:bodyPr wrap="none" lIns="0" tIns="0" rIns="0" bIns="0">
            <a:spAutoFit/>
          </a:bodyPr>
          <a:lstStyle/>
          <a:p>
            <a:pPr algn="ctr" defTabSz="978851">
              <a:defRPr/>
            </a:pPr>
            <a:r>
              <a:rPr lang="en-GB" altLang="zh-CN" sz="1400" kern="0" dirty="0">
                <a:solidFill>
                  <a:prstClr val="black">
                    <a:lumMod val="75000"/>
                    <a:lumOff val="25000"/>
                  </a:prstClr>
                </a:solidFill>
                <a:cs typeface="Arial" pitchFamily="34" charset="0"/>
              </a:rPr>
              <a:t>Internet Plus</a:t>
            </a:r>
          </a:p>
        </p:txBody>
      </p:sp>
      <p:sp>
        <p:nvSpPr>
          <p:cNvPr id="36" name="Text Box 10"/>
          <p:cNvSpPr txBox="1">
            <a:spLocks noChangeArrowheads="1"/>
          </p:cNvSpPr>
          <p:nvPr/>
        </p:nvSpPr>
        <p:spPr bwMode="auto">
          <a:xfrm>
            <a:off x="711269" y="5138224"/>
            <a:ext cx="1700787" cy="430887"/>
          </a:xfrm>
          <a:prstGeom prst="rect">
            <a:avLst/>
          </a:prstGeom>
          <a:noFill/>
          <a:ln w="9525">
            <a:noFill/>
            <a:miter lim="800000"/>
            <a:headEnd/>
            <a:tailEnd/>
          </a:ln>
        </p:spPr>
        <p:txBody>
          <a:bodyPr wrap="none" lIns="0" tIns="0" rIns="0" bIns="0">
            <a:spAutoFit/>
          </a:bodyPr>
          <a:lstStyle/>
          <a:p>
            <a:pPr algn="ctr" defTabSz="978851">
              <a:defRPr/>
            </a:pPr>
            <a:r>
              <a:rPr lang="en-GB" altLang="zh-CN" sz="1400" kern="0" dirty="0">
                <a:solidFill>
                  <a:prstClr val="black">
                    <a:lumMod val="75000"/>
                    <a:lumOff val="25000"/>
                  </a:prstClr>
                </a:solidFill>
                <a:cs typeface="Arial" pitchFamily="34" charset="0"/>
              </a:rPr>
              <a:t>VIVE Digital</a:t>
            </a:r>
          </a:p>
          <a:p>
            <a:pPr algn="ctr" defTabSz="978851">
              <a:defRPr/>
            </a:pPr>
            <a:r>
              <a:rPr lang="en-GB" altLang="zh-CN" sz="1400" kern="0" dirty="0" smtClean="0">
                <a:solidFill>
                  <a:prstClr val="black">
                    <a:lumMod val="75000"/>
                    <a:lumOff val="25000"/>
                  </a:prstClr>
                </a:solidFill>
                <a:cs typeface="Arial" pitchFamily="34" charset="0"/>
              </a:rPr>
              <a:t>Columbia 2014–2018</a:t>
            </a:r>
            <a:endParaRPr lang="en-GB" altLang="en-US" sz="1400" kern="0" dirty="0">
              <a:solidFill>
                <a:prstClr val="black">
                  <a:lumMod val="75000"/>
                  <a:lumOff val="25000"/>
                </a:prstClr>
              </a:solidFill>
              <a:cs typeface="Arial" pitchFamily="34" charset="0"/>
            </a:endParaRPr>
          </a:p>
        </p:txBody>
      </p:sp>
      <p:sp>
        <p:nvSpPr>
          <p:cNvPr id="37" name="Text Box 11"/>
          <p:cNvSpPr txBox="1">
            <a:spLocks noChangeArrowheads="1"/>
          </p:cNvSpPr>
          <p:nvPr/>
        </p:nvSpPr>
        <p:spPr bwMode="auto">
          <a:xfrm>
            <a:off x="2741403" y="3338493"/>
            <a:ext cx="1076938" cy="430775"/>
          </a:xfrm>
          <a:prstGeom prst="rect">
            <a:avLst/>
          </a:prstGeom>
          <a:noFill/>
          <a:ln w="9525">
            <a:noFill/>
            <a:miter lim="800000"/>
            <a:headEnd/>
            <a:tailEnd/>
          </a:ln>
        </p:spPr>
        <p:txBody>
          <a:bodyPr wrap="none" lIns="0" tIns="0" rIns="0" bIns="0">
            <a:spAutoFit/>
          </a:bodyPr>
          <a:lstStyle/>
          <a:p>
            <a:pPr algn="ctr" defTabSz="978851">
              <a:defRPr/>
            </a:pPr>
            <a:r>
              <a:rPr lang="en-GB" altLang="zh-CN" sz="1400" kern="0" dirty="0">
                <a:solidFill>
                  <a:prstClr val="black">
                    <a:lumMod val="75000"/>
                    <a:lumOff val="25000"/>
                  </a:prstClr>
                </a:solidFill>
                <a:cs typeface="Arial" pitchFamily="34" charset="0"/>
              </a:rPr>
              <a:t>Singapore</a:t>
            </a:r>
          </a:p>
          <a:p>
            <a:pPr algn="ctr" defTabSz="978851">
              <a:defRPr/>
            </a:pPr>
            <a:r>
              <a:rPr lang="en-GB" altLang="zh-CN" sz="1400" kern="0" dirty="0">
                <a:solidFill>
                  <a:prstClr val="black">
                    <a:lumMod val="75000"/>
                    <a:lumOff val="25000"/>
                  </a:prstClr>
                </a:solidFill>
                <a:cs typeface="Arial" pitchFamily="34" charset="0"/>
              </a:rPr>
              <a:t>Smart Nation</a:t>
            </a:r>
          </a:p>
        </p:txBody>
      </p:sp>
      <p:sp>
        <p:nvSpPr>
          <p:cNvPr id="38" name="Text Box 10"/>
          <p:cNvSpPr txBox="1">
            <a:spLocks noChangeArrowheads="1"/>
          </p:cNvSpPr>
          <p:nvPr/>
        </p:nvSpPr>
        <p:spPr bwMode="auto">
          <a:xfrm>
            <a:off x="2722028" y="5138223"/>
            <a:ext cx="1115690" cy="215444"/>
          </a:xfrm>
          <a:prstGeom prst="rect">
            <a:avLst/>
          </a:prstGeom>
          <a:noFill/>
          <a:ln w="9525">
            <a:noFill/>
            <a:miter lim="800000"/>
            <a:headEnd/>
            <a:tailEnd/>
          </a:ln>
        </p:spPr>
        <p:txBody>
          <a:bodyPr wrap="none" lIns="0" tIns="0" rIns="0" bIns="0">
            <a:spAutoFit/>
          </a:bodyPr>
          <a:lstStyle/>
          <a:p>
            <a:pPr algn="ctr" defTabSz="978851">
              <a:defRPr/>
            </a:pPr>
            <a:r>
              <a:rPr lang="en-GB" altLang="zh-CN" sz="1400" kern="0" dirty="0">
                <a:solidFill>
                  <a:prstClr val="black">
                    <a:lumMod val="75000"/>
                    <a:lumOff val="25000"/>
                  </a:prstClr>
                </a:solidFill>
                <a:cs typeface="Arial" pitchFamily="34" charset="0"/>
              </a:rPr>
              <a:t>Digital Mexico</a:t>
            </a:r>
            <a:endParaRPr lang="en-GB" altLang="en-US" sz="1400" kern="0" dirty="0">
              <a:solidFill>
                <a:prstClr val="black">
                  <a:lumMod val="75000"/>
                  <a:lumOff val="25000"/>
                </a:prstClr>
              </a:solidFill>
              <a:cs typeface="Arial" pitchFamily="34" charset="0"/>
            </a:endParaRPr>
          </a:p>
        </p:txBody>
      </p:sp>
      <p:sp>
        <p:nvSpPr>
          <p:cNvPr id="39" name="矩形 35"/>
          <p:cNvSpPr/>
          <p:nvPr/>
        </p:nvSpPr>
        <p:spPr>
          <a:xfrm>
            <a:off x="7999455" y="6033187"/>
            <a:ext cx="3604472" cy="276927"/>
          </a:xfrm>
          <a:prstGeom prst="rect">
            <a:avLst/>
          </a:prstGeom>
        </p:spPr>
        <p:txBody>
          <a:bodyPr wrap="none">
            <a:spAutoFit/>
          </a:bodyPr>
          <a:lstStyle/>
          <a:p>
            <a:pPr algn="r" defTabSz="1219078"/>
            <a:r>
              <a:rPr lang="en-GB" altLang="zh-CN" sz="1200" dirty="0">
                <a:solidFill>
                  <a:prstClr val="black">
                    <a:lumMod val="75000"/>
                    <a:lumOff val="25000"/>
                  </a:prstClr>
                </a:solidFill>
                <a:cs typeface="Arial" pitchFamily="34" charset="0"/>
              </a:rPr>
              <a:t>Sources: Boston Consulting Group, Huawei GCI </a:t>
            </a:r>
          </a:p>
        </p:txBody>
      </p:sp>
      <p:pic>
        <p:nvPicPr>
          <p:cNvPr id="40"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12774" y="2402632"/>
            <a:ext cx="1297771" cy="86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34451" y="2402632"/>
            <a:ext cx="1290842" cy="86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349200" y="2402632"/>
            <a:ext cx="1297771" cy="86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12774" y="4201203"/>
            <a:ext cx="1297771" cy="86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9"/>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634451" y="4201203"/>
            <a:ext cx="1290842" cy="86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10"/>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349200" y="4201203"/>
            <a:ext cx="1297771" cy="86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圆角矩形 63"/>
          <p:cNvSpPr/>
          <p:nvPr/>
        </p:nvSpPr>
        <p:spPr bwMode="auto">
          <a:xfrm>
            <a:off x="6109427" y="3705209"/>
            <a:ext cx="5709960" cy="2203781"/>
          </a:xfrm>
          <a:prstGeom prst="roundRect">
            <a:avLst>
              <a:gd name="adj" fmla="val 3419"/>
            </a:avLst>
          </a:prstGeom>
          <a:noFill/>
          <a:ln w="19050">
            <a:solidFill>
              <a:srgbClr val="00B0F0"/>
            </a:solidFill>
          </a:ln>
          <a:effectLst/>
          <a:extLst/>
        </p:spPr>
        <p:txBody>
          <a:bodyPr vert="horz" wrap="square" lIns="91440" tIns="45720" rIns="91440" bIns="45720" numCol="1" rtlCol="0" anchor="t" anchorCtr="0" compatLnSpc="1">
            <a:prstTxWarp prst="textNoShape">
              <a:avLst/>
            </a:prstTxWarp>
          </a:bodyPr>
          <a:lstStyle/>
          <a:p>
            <a:pPr>
              <a:defRPr/>
            </a:pPr>
            <a:endParaRPr lang="zh-CN" altLang="en-US" sz="2000" kern="0" dirty="0">
              <a:solidFill>
                <a:prstClr val="white"/>
              </a:solidFill>
              <a:cs typeface="Arial" panose="020B0604020202020204" pitchFamily="34" charset="0"/>
            </a:endParaRPr>
          </a:p>
        </p:txBody>
      </p:sp>
      <p:sp>
        <p:nvSpPr>
          <p:cNvPr id="47" name="同侧圆角矩形 64"/>
          <p:cNvSpPr/>
          <p:nvPr/>
        </p:nvSpPr>
        <p:spPr bwMode="auto">
          <a:xfrm>
            <a:off x="6109427" y="3664113"/>
            <a:ext cx="5709960" cy="524616"/>
          </a:xfrm>
          <a:prstGeom prst="round2SameRect">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a:defRPr/>
            </a:pPr>
            <a:endParaRPr lang="zh-CN" altLang="en-US" sz="2000" kern="0" dirty="0">
              <a:solidFill>
                <a:prstClr val="white"/>
              </a:solidFill>
              <a:cs typeface="Arial" panose="020B0604020202020204" pitchFamily="34" charset="0"/>
            </a:endParaRPr>
          </a:p>
        </p:txBody>
      </p:sp>
      <p:sp>
        <p:nvSpPr>
          <p:cNvPr id="48" name="同侧圆角矩形 60"/>
          <p:cNvSpPr/>
          <p:nvPr/>
        </p:nvSpPr>
        <p:spPr bwMode="auto">
          <a:xfrm>
            <a:off x="6180479" y="1445865"/>
            <a:ext cx="5749756" cy="531839"/>
          </a:xfrm>
          <a:prstGeom prst="round2SameRect">
            <a:avLst>
              <a:gd name="adj1" fmla="val 10323"/>
              <a:gd name="adj2" fmla="val 0"/>
            </a:avLst>
          </a:prstGeom>
          <a:solidFill>
            <a:srgbClr val="FD9203"/>
          </a:solidFill>
          <a:ln>
            <a:noFill/>
          </a:ln>
          <a:effectLst/>
          <a:extLst/>
        </p:spPr>
        <p:txBody>
          <a:bodyPr vert="horz" wrap="square" lIns="324000" tIns="45720" rIns="91440" bIns="45720" numCol="1" rtlCol="0" anchor="ctr" anchorCtr="0" compatLnSpc="1">
            <a:prstTxWarp prst="textNoShape">
              <a:avLst/>
            </a:prstTxWarp>
          </a:bodyPr>
          <a:lstStyle/>
          <a:p>
            <a:pPr marL="285750" indent="-285750">
              <a:buClr>
                <a:srgbClr val="FF0000"/>
              </a:buClr>
              <a:buSzPct val="123000"/>
              <a:buFont typeface="Arial" pitchFamily="34" charset="0"/>
              <a:buChar char="•"/>
              <a:defRPr/>
            </a:pPr>
            <a:endParaRPr lang="zh-CN" altLang="en-US" sz="2000" kern="0">
              <a:solidFill>
                <a:prstClr val="white"/>
              </a:solidFill>
              <a:cs typeface="Arial" panose="020B0604020202020204" pitchFamily="34" charset="0"/>
            </a:endParaRPr>
          </a:p>
        </p:txBody>
      </p:sp>
      <p:sp>
        <p:nvSpPr>
          <p:cNvPr id="49" name="圆角矩形 61"/>
          <p:cNvSpPr/>
          <p:nvPr/>
        </p:nvSpPr>
        <p:spPr>
          <a:xfrm>
            <a:off x="6033213" y="4091715"/>
            <a:ext cx="5949681" cy="1698048"/>
          </a:xfrm>
          <a:prstGeom prst="roundRect">
            <a:avLst/>
          </a:prstGeom>
          <a:noFill/>
          <a:ln w="25400" cap="flat" cmpd="sng" algn="ctr">
            <a:noFill/>
            <a:prstDash val="solid"/>
          </a:ln>
          <a:effectLst/>
        </p:spPr>
        <p:txBody>
          <a:bodyPr lIns="68552" tIns="34276" rIns="68552" bIns="34276" rtlCol="0" anchor="ctr">
            <a:noAutofit/>
          </a:bodyPr>
          <a:lstStyle/>
          <a:p>
            <a:pPr algn="ctr" defTabSz="914400">
              <a:defRPr/>
            </a:pPr>
            <a:endParaRPr lang="zh-CN" altLang="en-US" sz="1100" kern="0" dirty="0">
              <a:solidFill>
                <a:prstClr val="white"/>
              </a:solidFill>
              <a:cs typeface="Arial" panose="020B0604020202020204" pitchFamily="34" charset="0"/>
            </a:endParaRPr>
          </a:p>
        </p:txBody>
      </p:sp>
      <p:grpSp>
        <p:nvGrpSpPr>
          <p:cNvPr id="50" name="组合 53"/>
          <p:cNvGrpSpPr/>
          <p:nvPr/>
        </p:nvGrpSpPr>
        <p:grpSpPr>
          <a:xfrm>
            <a:off x="6031915" y="1870893"/>
            <a:ext cx="5787472" cy="1585515"/>
            <a:chOff x="6306511" y="1424897"/>
            <a:chExt cx="5448559" cy="1219200"/>
          </a:xfrm>
          <a:noFill/>
        </p:grpSpPr>
        <p:sp>
          <p:nvSpPr>
            <p:cNvPr id="51" name="圆角矩形 133"/>
            <p:cNvSpPr/>
            <p:nvPr/>
          </p:nvSpPr>
          <p:spPr>
            <a:xfrm>
              <a:off x="6306511" y="1424897"/>
              <a:ext cx="5336037" cy="1219200"/>
            </a:xfrm>
            <a:prstGeom prst="roundRect">
              <a:avLst/>
            </a:prstGeom>
            <a:grpFill/>
            <a:ln w="25400" cap="flat" cmpd="sng" algn="ctr">
              <a:noFill/>
              <a:prstDash val="solid"/>
            </a:ln>
            <a:effectLst/>
          </p:spPr>
          <p:txBody>
            <a:bodyPr lIns="68552" tIns="34276" rIns="68552" bIns="34276" rtlCol="0" anchor="ctr">
              <a:noAutofit/>
            </a:bodyPr>
            <a:lstStyle/>
            <a:p>
              <a:pPr algn="ctr" defTabSz="914400">
                <a:defRPr/>
              </a:pPr>
              <a:endParaRPr lang="zh-CN" altLang="en-US" sz="1050" kern="0" dirty="0">
                <a:solidFill>
                  <a:prstClr val="white"/>
                </a:solidFill>
                <a:cs typeface="Arial" panose="020B0604020202020204" pitchFamily="34" charset="0"/>
              </a:endParaRPr>
            </a:p>
          </p:txBody>
        </p:sp>
        <p:sp>
          <p:nvSpPr>
            <p:cNvPr id="52" name="TextBox 51"/>
            <p:cNvSpPr txBox="1"/>
            <p:nvPr/>
          </p:nvSpPr>
          <p:spPr>
            <a:xfrm>
              <a:off x="6427167" y="1529738"/>
              <a:ext cx="5327903" cy="940735"/>
            </a:xfrm>
            <a:prstGeom prst="rect">
              <a:avLst/>
            </a:prstGeom>
            <a:grpFill/>
            <a:ln>
              <a:noFill/>
            </a:ln>
          </p:spPr>
          <p:txBody>
            <a:bodyPr wrap="square" lIns="68552" tIns="34276" rIns="68552" bIns="34276" rtlCol="0">
              <a:spAutoFit/>
            </a:bodyPr>
            <a:lstStyle/>
            <a:p>
              <a:pPr marL="285750" indent="-285750">
                <a:lnSpc>
                  <a:spcPts val="1800"/>
                </a:lnSpc>
                <a:buFont typeface="Wingdings" panose="05000000000000000000" pitchFamily="2" charset="2"/>
                <a:buChar char="l"/>
              </a:pPr>
              <a:r>
                <a:rPr lang="en-US" altLang="zh-CN" sz="1400" dirty="0">
                  <a:solidFill>
                    <a:prstClr val="black"/>
                  </a:solidFill>
                  <a:cs typeface="Arial" panose="020B0604020202020204" pitchFamily="34" charset="0"/>
                </a:rPr>
                <a:t>A 10% improvement in mobile broadband penetration will increase GDP by 1.4% and productivity by 0.7%–4.2%.</a:t>
              </a:r>
            </a:p>
            <a:p>
              <a:pPr marL="285750" indent="-285750">
                <a:lnSpc>
                  <a:spcPts val="1800"/>
                </a:lnSpc>
                <a:buFont typeface="Wingdings" panose="05000000000000000000" pitchFamily="2" charset="2"/>
                <a:buChar char="l"/>
              </a:pPr>
              <a:r>
                <a:rPr lang="en-US" altLang="zh-CN" sz="1400" dirty="0">
                  <a:solidFill>
                    <a:prstClr val="black"/>
                  </a:solidFill>
                  <a:cs typeface="Arial" panose="020B0604020202020204" pitchFamily="34" charset="0"/>
                </a:rPr>
                <a:t>The potential overall economic impact of IoT could be as high as 11% of the global economy.</a:t>
              </a:r>
            </a:p>
            <a:p>
              <a:pPr marL="285750" indent="-285750">
                <a:lnSpc>
                  <a:spcPts val="1800"/>
                </a:lnSpc>
                <a:buFont typeface="Wingdings" panose="05000000000000000000" pitchFamily="2" charset="2"/>
                <a:buChar char="l"/>
              </a:pPr>
              <a:r>
                <a:rPr lang="en-US" altLang="zh-CN" sz="1400" dirty="0">
                  <a:solidFill>
                    <a:prstClr val="black"/>
                  </a:solidFill>
                  <a:cs typeface="Arial" panose="020B0604020202020204" pitchFamily="34" charset="0"/>
                </a:rPr>
                <a:t>A 20% growth in ICT investment will increase a country's GDP by 1%.</a:t>
              </a:r>
            </a:p>
          </p:txBody>
        </p:sp>
      </p:grpSp>
      <p:pic>
        <p:nvPicPr>
          <p:cNvPr id="53" name="Picture 2" descr="http://cbldf.org/wp-content/uploads/2013/05/fcc.gif"/>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355166" y="4246107"/>
            <a:ext cx="828465" cy="828465"/>
          </a:xfrm>
          <a:prstGeom prst="rect">
            <a:avLst/>
          </a:prstGeom>
          <a:noFill/>
        </p:spPr>
      </p:pic>
      <p:sp>
        <p:nvSpPr>
          <p:cNvPr id="54" name="矩形 57"/>
          <p:cNvSpPr/>
          <p:nvPr/>
        </p:nvSpPr>
        <p:spPr>
          <a:xfrm>
            <a:off x="7322993" y="4326278"/>
            <a:ext cx="4544385" cy="738664"/>
          </a:xfrm>
          <a:prstGeom prst="rect">
            <a:avLst/>
          </a:prstGeom>
        </p:spPr>
        <p:txBody>
          <a:bodyPr wrap="square">
            <a:spAutoFit/>
          </a:bodyPr>
          <a:lstStyle/>
          <a:p>
            <a:r>
              <a:rPr lang="en-US" altLang="zh-CN" sz="1400" dirty="0">
                <a:solidFill>
                  <a:prstClr val="black"/>
                </a:solidFill>
                <a:cs typeface="Arial" panose="020B0604020202020204" pitchFamily="34" charset="0"/>
              </a:rPr>
              <a:t>In 2015, FCC changed the definition of broadband by increasing minimum download speeds from 4 Mbit/s to 25Mbit/s.</a:t>
            </a:r>
          </a:p>
        </p:txBody>
      </p:sp>
      <p:pic>
        <p:nvPicPr>
          <p:cNvPr id="55" name="Picture 4" descr="https://upload.wikimedia.org/wikipedia/en/thumb/8/8f/Ofcom_logo.png/301px-Ofcom_logo.png"/>
          <p:cNvPicPr>
            <a:picLocks noChangeAspect="1" noChangeArrowheads="1"/>
          </p:cNvPicPr>
          <p:nvPr/>
        </p:nvPicPr>
        <p:blipFill>
          <a:blip r:embed="rId10" cstate="print"/>
          <a:srcRect/>
          <a:stretch>
            <a:fillRect/>
          </a:stretch>
        </p:blipFill>
        <p:spPr bwMode="auto">
          <a:xfrm>
            <a:off x="6200221" y="5229960"/>
            <a:ext cx="1213118" cy="342622"/>
          </a:xfrm>
          <a:prstGeom prst="rect">
            <a:avLst/>
          </a:prstGeom>
          <a:noFill/>
        </p:spPr>
      </p:pic>
      <p:sp>
        <p:nvSpPr>
          <p:cNvPr id="56" name="矩形 58"/>
          <p:cNvSpPr/>
          <p:nvPr/>
        </p:nvSpPr>
        <p:spPr>
          <a:xfrm>
            <a:off x="7574243" y="5161499"/>
            <a:ext cx="4201447" cy="523220"/>
          </a:xfrm>
          <a:prstGeom prst="rect">
            <a:avLst/>
          </a:prstGeom>
        </p:spPr>
        <p:txBody>
          <a:bodyPr wrap="square">
            <a:spAutoFit/>
          </a:bodyPr>
          <a:lstStyle/>
          <a:p>
            <a:r>
              <a:rPr lang="en-US" altLang="zh-CN" sz="1400" dirty="0">
                <a:solidFill>
                  <a:prstClr val="black"/>
                </a:solidFill>
                <a:cs typeface="Arial" panose="020B0604020202020204" pitchFamily="34" charset="0"/>
              </a:rPr>
              <a:t>In 2015, Ofcom changed the definition of ultrafast speed from 100 Mbit/s+ to 300 Mbit/s+.</a:t>
            </a:r>
          </a:p>
        </p:txBody>
      </p:sp>
      <p:sp>
        <p:nvSpPr>
          <p:cNvPr id="57" name="矩形 1"/>
          <p:cNvSpPr/>
          <p:nvPr/>
        </p:nvSpPr>
        <p:spPr>
          <a:xfrm>
            <a:off x="6961619" y="1550377"/>
            <a:ext cx="3799438" cy="338554"/>
          </a:xfrm>
          <a:prstGeom prst="rect">
            <a:avLst/>
          </a:prstGeom>
        </p:spPr>
        <p:txBody>
          <a:bodyPr wrap="none">
            <a:spAutoFit/>
          </a:bodyPr>
          <a:lstStyle/>
          <a:p>
            <a:pPr algn="ctr" defTabSz="914400">
              <a:defRPr/>
            </a:pPr>
            <a:r>
              <a:rPr lang="en-US" altLang="zh-CN" sz="1600" b="1" kern="0" dirty="0">
                <a:solidFill>
                  <a:prstClr val="white"/>
                </a:solidFill>
                <a:cs typeface="Arial" panose="020B0604020202020204" pitchFamily="34" charset="0"/>
              </a:rPr>
              <a:t>ICT Drives Economic Transformation</a:t>
            </a:r>
          </a:p>
        </p:txBody>
      </p:sp>
      <p:sp>
        <p:nvSpPr>
          <p:cNvPr id="58" name="矩形 4"/>
          <p:cNvSpPr/>
          <p:nvPr/>
        </p:nvSpPr>
        <p:spPr>
          <a:xfrm>
            <a:off x="6639185" y="3779609"/>
            <a:ext cx="4774064" cy="338554"/>
          </a:xfrm>
          <a:prstGeom prst="rect">
            <a:avLst/>
          </a:prstGeom>
        </p:spPr>
        <p:txBody>
          <a:bodyPr wrap="none">
            <a:spAutoFit/>
          </a:bodyPr>
          <a:lstStyle/>
          <a:p>
            <a:pPr algn="ctr" defTabSz="914400">
              <a:defRPr/>
            </a:pPr>
            <a:r>
              <a:rPr lang="en-US" altLang="zh-CN" sz="1600" b="1" kern="0" dirty="0">
                <a:solidFill>
                  <a:prstClr val="white"/>
                </a:solidFill>
                <a:cs typeface="Arial" panose="020B0604020202020204" pitchFamily="34" charset="0"/>
              </a:rPr>
              <a:t>50+ Carriers Have Announced Gigabit Services</a:t>
            </a:r>
          </a:p>
        </p:txBody>
      </p:sp>
      <p:sp>
        <p:nvSpPr>
          <p:cNvPr id="59" name="圆角矩形 62"/>
          <p:cNvSpPr/>
          <p:nvPr/>
        </p:nvSpPr>
        <p:spPr bwMode="auto">
          <a:xfrm>
            <a:off x="6157824" y="1452229"/>
            <a:ext cx="5721121" cy="2074820"/>
          </a:xfrm>
          <a:prstGeom prst="roundRect">
            <a:avLst>
              <a:gd name="adj" fmla="val 2970"/>
            </a:avLst>
          </a:prstGeom>
          <a:noFill/>
          <a:ln w="19050">
            <a:solidFill>
              <a:srgbClr val="FD9203"/>
            </a:solidFill>
          </a:ln>
          <a:effectLst/>
          <a:extLst/>
        </p:spPr>
        <p:txBody>
          <a:bodyPr vert="horz" wrap="square" lIns="324000" tIns="45720" rIns="91440" bIns="45720" numCol="1" rtlCol="0" anchor="ctr" anchorCtr="0" compatLnSpc="1">
            <a:prstTxWarp prst="textNoShape">
              <a:avLst/>
            </a:prstTxWarp>
          </a:bodyPr>
          <a:lstStyle/>
          <a:p>
            <a:pPr marL="285750" indent="-285750">
              <a:buClr>
                <a:srgbClr val="FF0000"/>
              </a:buClr>
              <a:buSzPct val="123000"/>
              <a:buFont typeface="Arial" pitchFamily="34" charset="0"/>
              <a:buChar char="•"/>
              <a:defRPr/>
            </a:pPr>
            <a:endParaRPr lang="zh-CN" altLang="en-US" sz="2000" kern="0">
              <a:solidFill>
                <a:prstClr val="white"/>
              </a:solidFill>
              <a:cs typeface="Arial" panose="020B0604020202020204" pitchFamily="34" charset="0"/>
            </a:endParaRPr>
          </a:p>
        </p:txBody>
      </p:sp>
    </p:spTree>
    <p:extLst>
      <p:ext uri="{BB962C8B-B14F-4D97-AF65-F5344CB8AC3E}">
        <p14:creationId xmlns:p14="http://schemas.microsoft.com/office/powerpoint/2010/main" val="208202269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副标题 1"/>
          <p:cNvSpPr>
            <a:spLocks noGrp="1"/>
          </p:cNvSpPr>
          <p:nvPr>
            <p:ph type="subTitle" idx="4294967295"/>
          </p:nvPr>
        </p:nvSpPr>
        <p:spPr>
          <a:xfrm>
            <a:off x="342900" y="692150"/>
            <a:ext cx="11852275" cy="841375"/>
          </a:xfrm>
        </p:spPr>
        <p:txBody>
          <a:bodyPr anchor="ctr">
            <a:noAutofit/>
          </a:bodyPr>
          <a:lstStyle/>
          <a:p>
            <a:pPr marL="0" indent="0">
              <a:lnSpc>
                <a:spcPts val="2599"/>
              </a:lnSpc>
              <a:buNone/>
            </a:pPr>
            <a:r>
              <a:rPr lang="en-US" altLang="zh-CN" sz="3600" dirty="0" smtClean="0">
                <a:solidFill>
                  <a:schemeClr val="tx1"/>
                </a:solidFill>
                <a:latin typeface="+mn-lt"/>
                <a:ea typeface="+mj-ea"/>
                <a:cs typeface="+mj-cs"/>
              </a:rPr>
              <a:t>Market </a:t>
            </a:r>
            <a:r>
              <a:rPr lang="en-US" altLang="zh-CN" sz="3600" dirty="0">
                <a:solidFill>
                  <a:schemeClr val="tx1"/>
                </a:solidFill>
                <a:latin typeface="+mn-lt"/>
                <a:ea typeface="+mj-ea"/>
                <a:cs typeface="+mj-cs"/>
              </a:rPr>
              <a:t>Drivers – Digital Transformation</a:t>
            </a:r>
          </a:p>
        </p:txBody>
      </p:sp>
      <p:graphicFrame>
        <p:nvGraphicFramePr>
          <p:cNvPr id="60" name="Diagram 59"/>
          <p:cNvGraphicFramePr/>
          <p:nvPr>
            <p:extLst/>
          </p:nvPr>
        </p:nvGraphicFramePr>
        <p:xfrm>
          <a:off x="2032530" y="1197546"/>
          <a:ext cx="7377425" cy="4922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1" name="Group 60"/>
          <p:cNvGrpSpPr>
            <a:grpSpLocks/>
          </p:cNvGrpSpPr>
          <p:nvPr/>
        </p:nvGrpSpPr>
        <p:grpSpPr bwMode="auto">
          <a:xfrm>
            <a:off x="7033691" y="2708764"/>
            <a:ext cx="1182995" cy="1100392"/>
            <a:chOff x="12195175" y="4869160"/>
            <a:chExt cx="1182632" cy="1101001"/>
          </a:xfrm>
        </p:grpSpPr>
        <p:pic>
          <p:nvPicPr>
            <p:cNvPr id="62" name="Picture 2" descr="C:\Users\z00124665\Desktop\华为定稿-02-11.png"/>
            <p:cNvPicPr>
              <a:picLocks noChangeAspect="1" noChangeArrowheads="1"/>
            </p:cNvPicPr>
            <p:nvPr/>
          </p:nvPicPr>
          <p:blipFill>
            <a:blip r:embed="rId8" cstate="print"/>
            <a:srcRect/>
            <a:stretch>
              <a:fillRect/>
            </a:stretch>
          </p:blipFill>
          <p:spPr bwMode="auto">
            <a:xfrm>
              <a:off x="12195175" y="4869160"/>
              <a:ext cx="1182632" cy="1101001"/>
            </a:xfrm>
            <a:prstGeom prst="rect">
              <a:avLst/>
            </a:prstGeom>
            <a:noFill/>
            <a:ln w="9525">
              <a:noFill/>
              <a:miter lim="800000"/>
              <a:headEnd/>
              <a:tailEnd/>
            </a:ln>
          </p:spPr>
        </p:pic>
        <p:grpSp>
          <p:nvGrpSpPr>
            <p:cNvPr id="63" name="组合 248"/>
            <p:cNvGrpSpPr/>
            <p:nvPr/>
          </p:nvGrpSpPr>
          <p:grpSpPr>
            <a:xfrm>
              <a:off x="12506299" y="5157192"/>
              <a:ext cx="578839" cy="613179"/>
              <a:chOff x="12185650" y="4108450"/>
              <a:chExt cx="365125" cy="412750"/>
            </a:xfrm>
            <a:solidFill>
              <a:schemeClr val="bg1"/>
            </a:solidFill>
          </p:grpSpPr>
          <p:sp>
            <p:nvSpPr>
              <p:cNvPr id="64" name="Freeform 304"/>
              <p:cNvSpPr>
                <a:spLocks/>
              </p:cNvSpPr>
              <p:nvPr/>
            </p:nvSpPr>
            <p:spPr bwMode="auto">
              <a:xfrm>
                <a:off x="12185650" y="4108450"/>
                <a:ext cx="171450" cy="171450"/>
              </a:xfrm>
              <a:custGeom>
                <a:avLst/>
                <a:gdLst/>
                <a:ahLst/>
                <a:cxnLst>
                  <a:cxn ang="0">
                    <a:pos x="32" y="0"/>
                  </a:cxn>
                  <a:cxn ang="0">
                    <a:pos x="94" y="62"/>
                  </a:cxn>
                  <a:cxn ang="0">
                    <a:pos x="108" y="108"/>
                  </a:cxn>
                  <a:cxn ang="0">
                    <a:pos x="62" y="94"/>
                  </a:cxn>
                  <a:cxn ang="0">
                    <a:pos x="0" y="32"/>
                  </a:cxn>
                  <a:cxn ang="0">
                    <a:pos x="32" y="0"/>
                  </a:cxn>
                </a:cxnLst>
                <a:rect l="0" t="0" r="r" b="b"/>
                <a:pathLst>
                  <a:path w="108" h="108">
                    <a:moveTo>
                      <a:pt x="32" y="0"/>
                    </a:moveTo>
                    <a:lnTo>
                      <a:pt x="94" y="62"/>
                    </a:lnTo>
                    <a:lnTo>
                      <a:pt x="108" y="108"/>
                    </a:lnTo>
                    <a:lnTo>
                      <a:pt x="62" y="94"/>
                    </a:lnTo>
                    <a:lnTo>
                      <a:pt x="0" y="32"/>
                    </a:lnTo>
                    <a:lnTo>
                      <a:pt x="32" y="0"/>
                    </a:lnTo>
                    <a:close/>
                  </a:path>
                </a:pathLst>
              </a:custGeom>
              <a:grpFill/>
              <a:ln w="9525">
                <a:noFill/>
                <a:round/>
                <a:headEnd/>
                <a:tailEnd/>
              </a:ln>
            </p:spPr>
            <p:txBody>
              <a:bodyPr lIns="91416" tIns="45708" rIns="91416" bIns="45708"/>
              <a:lstStyle/>
              <a:p>
                <a:pPr defTabSz="1219078">
                  <a:defRPr/>
                </a:pPr>
                <a:endParaRPr lang="zh-CN" altLang="en-US" dirty="0">
                  <a:solidFill>
                    <a:srgbClr val="FF0000"/>
                  </a:solidFill>
                </a:endParaRPr>
              </a:p>
            </p:txBody>
          </p:sp>
          <p:sp>
            <p:nvSpPr>
              <p:cNvPr id="65" name="Freeform 305"/>
              <p:cNvSpPr>
                <a:spLocks/>
              </p:cNvSpPr>
              <p:nvPr/>
            </p:nvSpPr>
            <p:spPr bwMode="auto">
              <a:xfrm>
                <a:off x="12287250" y="4210050"/>
                <a:ext cx="60325" cy="60325"/>
              </a:xfrm>
              <a:custGeom>
                <a:avLst/>
                <a:gdLst/>
                <a:ahLst/>
                <a:cxnLst>
                  <a:cxn ang="0">
                    <a:pos x="30" y="0"/>
                  </a:cxn>
                  <a:cxn ang="0">
                    <a:pos x="38" y="24"/>
                  </a:cxn>
                  <a:cxn ang="0">
                    <a:pos x="26" y="38"/>
                  </a:cxn>
                  <a:cxn ang="0">
                    <a:pos x="0" y="30"/>
                  </a:cxn>
                  <a:cxn ang="0">
                    <a:pos x="30" y="0"/>
                  </a:cxn>
                  <a:cxn ang="0">
                    <a:pos x="30" y="0"/>
                  </a:cxn>
                </a:cxnLst>
                <a:rect l="0" t="0" r="r" b="b"/>
                <a:pathLst>
                  <a:path w="38" h="38">
                    <a:moveTo>
                      <a:pt x="30" y="0"/>
                    </a:moveTo>
                    <a:lnTo>
                      <a:pt x="38" y="24"/>
                    </a:lnTo>
                    <a:lnTo>
                      <a:pt x="26" y="38"/>
                    </a:lnTo>
                    <a:lnTo>
                      <a:pt x="0" y="30"/>
                    </a:lnTo>
                    <a:lnTo>
                      <a:pt x="30" y="0"/>
                    </a:lnTo>
                    <a:lnTo>
                      <a:pt x="30" y="0"/>
                    </a:lnTo>
                    <a:close/>
                  </a:path>
                </a:pathLst>
              </a:custGeom>
              <a:grpFill/>
              <a:ln w="9525">
                <a:noFill/>
                <a:round/>
                <a:headEnd/>
                <a:tailEnd/>
              </a:ln>
            </p:spPr>
            <p:txBody>
              <a:bodyPr lIns="91416" tIns="45708" rIns="91416" bIns="45708"/>
              <a:lstStyle/>
              <a:p>
                <a:pPr defTabSz="1219078">
                  <a:defRPr/>
                </a:pPr>
                <a:endParaRPr lang="zh-CN" altLang="en-US" dirty="0">
                  <a:solidFill>
                    <a:srgbClr val="FF0000"/>
                  </a:solidFill>
                </a:endParaRPr>
              </a:p>
            </p:txBody>
          </p:sp>
          <p:sp>
            <p:nvSpPr>
              <p:cNvPr id="66" name="Freeform 306"/>
              <p:cNvSpPr>
                <a:spLocks noEditPoints="1"/>
              </p:cNvSpPr>
              <p:nvPr/>
            </p:nvSpPr>
            <p:spPr bwMode="auto">
              <a:xfrm>
                <a:off x="12236450" y="4133850"/>
                <a:ext cx="314325" cy="387350"/>
              </a:xfrm>
              <a:custGeom>
                <a:avLst/>
                <a:gdLst/>
                <a:ahLst/>
                <a:cxnLst>
                  <a:cxn ang="0">
                    <a:pos x="164" y="78"/>
                  </a:cxn>
                  <a:cxn ang="0">
                    <a:pos x="78" y="68"/>
                  </a:cxn>
                  <a:cxn ang="0">
                    <a:pos x="198" y="132"/>
                  </a:cxn>
                  <a:cxn ang="0">
                    <a:pos x="198" y="24"/>
                  </a:cxn>
                  <a:cxn ang="0">
                    <a:pos x="190" y="8"/>
                  </a:cxn>
                  <a:cxn ang="0">
                    <a:pos x="174" y="0"/>
                  </a:cxn>
                  <a:cxn ang="0">
                    <a:pos x="102" y="0"/>
                  </a:cxn>
                  <a:cxn ang="0">
                    <a:pos x="50" y="18"/>
                  </a:cxn>
                  <a:cxn ang="0">
                    <a:pos x="102" y="18"/>
                  </a:cxn>
                  <a:cxn ang="0">
                    <a:pos x="174" y="18"/>
                  </a:cxn>
                  <a:cxn ang="0">
                    <a:pos x="180" y="24"/>
                  </a:cxn>
                  <a:cxn ang="0">
                    <a:pos x="108" y="132"/>
                  </a:cxn>
                  <a:cxn ang="0">
                    <a:pos x="98" y="132"/>
                  </a:cxn>
                  <a:cxn ang="0">
                    <a:pos x="86" y="146"/>
                  </a:cxn>
                  <a:cxn ang="0">
                    <a:pos x="84" y="228"/>
                  </a:cxn>
                  <a:cxn ang="0">
                    <a:pos x="22" y="228"/>
                  </a:cxn>
                  <a:cxn ang="0">
                    <a:pos x="16" y="222"/>
                  </a:cxn>
                  <a:cxn ang="0">
                    <a:pos x="16" y="152"/>
                  </a:cxn>
                  <a:cxn ang="0">
                    <a:pos x="0" y="90"/>
                  </a:cxn>
                  <a:cxn ang="0">
                    <a:pos x="0" y="152"/>
                  </a:cxn>
                  <a:cxn ang="0">
                    <a:pos x="0" y="222"/>
                  </a:cxn>
                  <a:cxn ang="0">
                    <a:pos x="6" y="238"/>
                  </a:cxn>
                  <a:cxn ang="0">
                    <a:pos x="22" y="244"/>
                  </a:cxn>
                  <a:cxn ang="0">
                    <a:pos x="84" y="244"/>
                  </a:cxn>
                  <a:cxn ang="0">
                    <a:pos x="198" y="132"/>
                  </a:cxn>
                  <a:cxn ang="0">
                    <a:pos x="198" y="132"/>
                  </a:cxn>
                  <a:cxn ang="0">
                    <a:pos x="198" y="132"/>
                  </a:cxn>
                  <a:cxn ang="0">
                    <a:pos x="102" y="214"/>
                  </a:cxn>
                  <a:cxn ang="0">
                    <a:pos x="102" y="154"/>
                  </a:cxn>
                  <a:cxn ang="0">
                    <a:pos x="108" y="148"/>
                  </a:cxn>
                  <a:cxn ang="0">
                    <a:pos x="102" y="214"/>
                  </a:cxn>
                  <a:cxn ang="0">
                    <a:pos x="78" y="38"/>
                  </a:cxn>
                  <a:cxn ang="0">
                    <a:pos x="164" y="50"/>
                  </a:cxn>
                  <a:cxn ang="0">
                    <a:pos x="78" y="108"/>
                  </a:cxn>
                  <a:cxn ang="0">
                    <a:pos x="164" y="98"/>
                  </a:cxn>
                  <a:cxn ang="0">
                    <a:pos x="78" y="108"/>
                  </a:cxn>
                </a:cxnLst>
                <a:rect l="0" t="0" r="r" b="b"/>
                <a:pathLst>
                  <a:path w="198" h="244">
                    <a:moveTo>
                      <a:pt x="78" y="78"/>
                    </a:moveTo>
                    <a:lnTo>
                      <a:pt x="164" y="78"/>
                    </a:lnTo>
                    <a:lnTo>
                      <a:pt x="164" y="68"/>
                    </a:lnTo>
                    <a:lnTo>
                      <a:pt x="78" y="68"/>
                    </a:lnTo>
                    <a:lnTo>
                      <a:pt x="78" y="78"/>
                    </a:lnTo>
                    <a:close/>
                    <a:moveTo>
                      <a:pt x="198" y="132"/>
                    </a:moveTo>
                    <a:lnTo>
                      <a:pt x="198" y="24"/>
                    </a:lnTo>
                    <a:lnTo>
                      <a:pt x="198" y="24"/>
                    </a:lnTo>
                    <a:lnTo>
                      <a:pt x="196" y="14"/>
                    </a:lnTo>
                    <a:lnTo>
                      <a:pt x="190" y="8"/>
                    </a:lnTo>
                    <a:lnTo>
                      <a:pt x="184" y="2"/>
                    </a:lnTo>
                    <a:lnTo>
                      <a:pt x="174" y="0"/>
                    </a:lnTo>
                    <a:lnTo>
                      <a:pt x="102" y="0"/>
                    </a:lnTo>
                    <a:lnTo>
                      <a:pt x="102" y="0"/>
                    </a:lnTo>
                    <a:lnTo>
                      <a:pt x="50" y="0"/>
                    </a:lnTo>
                    <a:lnTo>
                      <a:pt x="50" y="18"/>
                    </a:lnTo>
                    <a:lnTo>
                      <a:pt x="102" y="18"/>
                    </a:lnTo>
                    <a:lnTo>
                      <a:pt x="102" y="18"/>
                    </a:lnTo>
                    <a:lnTo>
                      <a:pt x="174" y="18"/>
                    </a:lnTo>
                    <a:lnTo>
                      <a:pt x="174" y="18"/>
                    </a:lnTo>
                    <a:lnTo>
                      <a:pt x="178" y="20"/>
                    </a:lnTo>
                    <a:lnTo>
                      <a:pt x="180" y="24"/>
                    </a:lnTo>
                    <a:lnTo>
                      <a:pt x="180" y="132"/>
                    </a:lnTo>
                    <a:lnTo>
                      <a:pt x="108" y="132"/>
                    </a:lnTo>
                    <a:lnTo>
                      <a:pt x="108" y="132"/>
                    </a:lnTo>
                    <a:lnTo>
                      <a:pt x="98" y="132"/>
                    </a:lnTo>
                    <a:lnTo>
                      <a:pt x="92" y="138"/>
                    </a:lnTo>
                    <a:lnTo>
                      <a:pt x="86" y="146"/>
                    </a:lnTo>
                    <a:lnTo>
                      <a:pt x="84" y="154"/>
                    </a:lnTo>
                    <a:lnTo>
                      <a:pt x="84" y="228"/>
                    </a:lnTo>
                    <a:lnTo>
                      <a:pt x="22" y="228"/>
                    </a:lnTo>
                    <a:lnTo>
                      <a:pt x="22" y="228"/>
                    </a:lnTo>
                    <a:lnTo>
                      <a:pt x="18" y="226"/>
                    </a:lnTo>
                    <a:lnTo>
                      <a:pt x="16" y="222"/>
                    </a:lnTo>
                    <a:lnTo>
                      <a:pt x="16" y="152"/>
                    </a:lnTo>
                    <a:lnTo>
                      <a:pt x="16" y="152"/>
                    </a:lnTo>
                    <a:lnTo>
                      <a:pt x="16" y="90"/>
                    </a:lnTo>
                    <a:lnTo>
                      <a:pt x="0" y="90"/>
                    </a:lnTo>
                    <a:lnTo>
                      <a:pt x="0" y="152"/>
                    </a:lnTo>
                    <a:lnTo>
                      <a:pt x="0" y="152"/>
                    </a:lnTo>
                    <a:lnTo>
                      <a:pt x="0" y="222"/>
                    </a:lnTo>
                    <a:lnTo>
                      <a:pt x="0" y="222"/>
                    </a:lnTo>
                    <a:lnTo>
                      <a:pt x="2" y="230"/>
                    </a:lnTo>
                    <a:lnTo>
                      <a:pt x="6" y="238"/>
                    </a:lnTo>
                    <a:lnTo>
                      <a:pt x="14" y="244"/>
                    </a:lnTo>
                    <a:lnTo>
                      <a:pt x="22" y="244"/>
                    </a:lnTo>
                    <a:lnTo>
                      <a:pt x="84" y="244"/>
                    </a:lnTo>
                    <a:lnTo>
                      <a:pt x="84" y="244"/>
                    </a:lnTo>
                    <a:lnTo>
                      <a:pt x="84" y="244"/>
                    </a:lnTo>
                    <a:lnTo>
                      <a:pt x="198" y="132"/>
                    </a:lnTo>
                    <a:lnTo>
                      <a:pt x="198" y="132"/>
                    </a:lnTo>
                    <a:lnTo>
                      <a:pt x="198" y="132"/>
                    </a:lnTo>
                    <a:lnTo>
                      <a:pt x="198" y="132"/>
                    </a:lnTo>
                    <a:lnTo>
                      <a:pt x="198" y="132"/>
                    </a:lnTo>
                    <a:lnTo>
                      <a:pt x="198" y="132"/>
                    </a:lnTo>
                    <a:close/>
                    <a:moveTo>
                      <a:pt x="102" y="214"/>
                    </a:moveTo>
                    <a:lnTo>
                      <a:pt x="102" y="154"/>
                    </a:lnTo>
                    <a:lnTo>
                      <a:pt x="102" y="154"/>
                    </a:lnTo>
                    <a:lnTo>
                      <a:pt x="104" y="150"/>
                    </a:lnTo>
                    <a:lnTo>
                      <a:pt x="108" y="148"/>
                    </a:lnTo>
                    <a:lnTo>
                      <a:pt x="168" y="148"/>
                    </a:lnTo>
                    <a:lnTo>
                      <a:pt x="102" y="214"/>
                    </a:lnTo>
                    <a:close/>
                    <a:moveTo>
                      <a:pt x="164" y="38"/>
                    </a:moveTo>
                    <a:lnTo>
                      <a:pt x="78" y="38"/>
                    </a:lnTo>
                    <a:lnTo>
                      <a:pt x="78" y="50"/>
                    </a:lnTo>
                    <a:lnTo>
                      <a:pt x="164" y="50"/>
                    </a:lnTo>
                    <a:lnTo>
                      <a:pt x="164" y="38"/>
                    </a:lnTo>
                    <a:close/>
                    <a:moveTo>
                      <a:pt x="78" y="108"/>
                    </a:moveTo>
                    <a:lnTo>
                      <a:pt x="164" y="108"/>
                    </a:lnTo>
                    <a:lnTo>
                      <a:pt x="164" y="98"/>
                    </a:lnTo>
                    <a:lnTo>
                      <a:pt x="78" y="98"/>
                    </a:lnTo>
                    <a:lnTo>
                      <a:pt x="78" y="108"/>
                    </a:lnTo>
                    <a:close/>
                  </a:path>
                </a:pathLst>
              </a:custGeom>
              <a:grpFill/>
              <a:ln w="9525">
                <a:noFill/>
                <a:round/>
                <a:headEnd/>
                <a:tailEnd/>
              </a:ln>
            </p:spPr>
            <p:txBody>
              <a:bodyPr lIns="91416" tIns="45708" rIns="91416" bIns="45708"/>
              <a:lstStyle/>
              <a:p>
                <a:pPr defTabSz="1219078">
                  <a:defRPr/>
                </a:pPr>
                <a:endParaRPr lang="zh-CN" altLang="en-US" dirty="0">
                  <a:solidFill>
                    <a:srgbClr val="FF0000"/>
                  </a:solidFill>
                </a:endParaRPr>
              </a:p>
            </p:txBody>
          </p:sp>
        </p:grpSp>
      </p:grpSp>
      <p:sp>
        <p:nvSpPr>
          <p:cNvPr id="67" name="Freeform 74"/>
          <p:cNvSpPr>
            <a:spLocks noEditPoints="1"/>
          </p:cNvSpPr>
          <p:nvPr/>
        </p:nvSpPr>
        <p:spPr bwMode="auto">
          <a:xfrm>
            <a:off x="5018977" y="2873052"/>
            <a:ext cx="1438650" cy="1386209"/>
          </a:xfrm>
          <a:custGeom>
            <a:avLst/>
            <a:gdLst/>
            <a:ahLst/>
            <a:cxnLst>
              <a:cxn ang="0">
                <a:pos x="5740" y="3780"/>
              </a:cxn>
              <a:cxn ang="0">
                <a:pos x="5670" y="6580"/>
              </a:cxn>
              <a:cxn ang="0">
                <a:pos x="6160" y="7070"/>
              </a:cxn>
              <a:cxn ang="0">
                <a:pos x="6440" y="7560"/>
              </a:cxn>
              <a:cxn ang="0">
                <a:pos x="6510" y="12320"/>
              </a:cxn>
              <a:cxn ang="0">
                <a:pos x="7141" y="12530"/>
              </a:cxn>
              <a:cxn ang="0">
                <a:pos x="7490" y="12530"/>
              </a:cxn>
              <a:cxn ang="0">
                <a:pos x="8400" y="12880"/>
              </a:cxn>
              <a:cxn ang="0">
                <a:pos x="8540" y="10920"/>
              </a:cxn>
              <a:cxn ang="0">
                <a:pos x="9590" y="7140"/>
              </a:cxn>
              <a:cxn ang="0">
                <a:pos x="9940" y="5740"/>
              </a:cxn>
              <a:cxn ang="0">
                <a:pos x="10920" y="4970"/>
              </a:cxn>
              <a:cxn ang="0">
                <a:pos x="11900" y="12460"/>
              </a:cxn>
              <a:cxn ang="0">
                <a:pos x="12390" y="13020"/>
              </a:cxn>
              <a:cxn ang="0">
                <a:pos x="12740" y="7420"/>
              </a:cxn>
              <a:cxn ang="0">
                <a:pos x="13159" y="10150"/>
              </a:cxn>
              <a:cxn ang="0">
                <a:pos x="13090" y="12390"/>
              </a:cxn>
              <a:cxn ang="0">
                <a:pos x="13790" y="11480"/>
              </a:cxn>
              <a:cxn ang="0">
                <a:pos x="14000" y="7980"/>
              </a:cxn>
              <a:cxn ang="0">
                <a:pos x="14070" y="4900"/>
              </a:cxn>
              <a:cxn ang="0">
                <a:pos x="14630" y="7420"/>
              </a:cxn>
              <a:cxn ang="0">
                <a:pos x="16030" y="7000"/>
              </a:cxn>
              <a:cxn ang="0">
                <a:pos x="15119" y="5530"/>
              </a:cxn>
              <a:cxn ang="0">
                <a:pos x="13930" y="2170"/>
              </a:cxn>
              <a:cxn ang="0">
                <a:pos x="11760" y="2170"/>
              </a:cxn>
              <a:cxn ang="0">
                <a:pos x="11830" y="4900"/>
              </a:cxn>
              <a:cxn ang="0">
                <a:pos x="12180" y="2800"/>
              </a:cxn>
              <a:cxn ang="0">
                <a:pos x="12600" y="1750"/>
              </a:cxn>
              <a:cxn ang="0">
                <a:pos x="11340" y="350"/>
              </a:cxn>
              <a:cxn ang="0">
                <a:pos x="11060" y="1540"/>
              </a:cxn>
              <a:cxn ang="0">
                <a:pos x="10150" y="4060"/>
              </a:cxn>
              <a:cxn ang="0">
                <a:pos x="9450" y="2871"/>
              </a:cxn>
              <a:cxn ang="0">
                <a:pos x="9099" y="700"/>
              </a:cxn>
              <a:cxn ang="0">
                <a:pos x="7770" y="350"/>
              </a:cxn>
              <a:cxn ang="0">
                <a:pos x="6580" y="2170"/>
              </a:cxn>
              <a:cxn ang="0">
                <a:pos x="5390" y="2871"/>
              </a:cxn>
              <a:cxn ang="0">
                <a:pos x="3920" y="1960"/>
              </a:cxn>
              <a:cxn ang="0">
                <a:pos x="3640" y="280"/>
              </a:cxn>
              <a:cxn ang="0">
                <a:pos x="2520" y="1050"/>
              </a:cxn>
              <a:cxn ang="0">
                <a:pos x="1400" y="2380"/>
              </a:cxn>
              <a:cxn ang="0">
                <a:pos x="420" y="4550"/>
              </a:cxn>
              <a:cxn ang="0">
                <a:pos x="840" y="7560"/>
              </a:cxn>
              <a:cxn ang="0">
                <a:pos x="1680" y="9380"/>
              </a:cxn>
              <a:cxn ang="0">
                <a:pos x="1960" y="11620"/>
              </a:cxn>
              <a:cxn ang="0">
                <a:pos x="1960" y="13090"/>
              </a:cxn>
              <a:cxn ang="0">
                <a:pos x="2730" y="11830"/>
              </a:cxn>
              <a:cxn ang="0">
                <a:pos x="2870" y="8960"/>
              </a:cxn>
              <a:cxn ang="0">
                <a:pos x="3010" y="11200"/>
              </a:cxn>
              <a:cxn ang="0">
                <a:pos x="3081" y="12810"/>
              </a:cxn>
              <a:cxn ang="0">
                <a:pos x="3920" y="13020"/>
              </a:cxn>
              <a:cxn ang="0">
                <a:pos x="4340" y="7210"/>
              </a:cxn>
              <a:cxn ang="0">
                <a:pos x="4200" y="4130"/>
              </a:cxn>
              <a:cxn ang="0">
                <a:pos x="3850" y="3570"/>
              </a:cxn>
              <a:cxn ang="0">
                <a:pos x="3500" y="3990"/>
              </a:cxn>
              <a:cxn ang="0">
                <a:pos x="8330" y="2310"/>
              </a:cxn>
              <a:cxn ang="0">
                <a:pos x="8470" y="4970"/>
              </a:cxn>
              <a:cxn ang="0">
                <a:pos x="8190" y="2170"/>
              </a:cxn>
            </a:cxnLst>
            <a:rect l="0" t="0" r="r" b="b"/>
            <a:pathLst>
              <a:path w="16240" h="13300">
                <a:moveTo>
                  <a:pt x="4270" y="4130"/>
                </a:moveTo>
                <a:lnTo>
                  <a:pt x="4410" y="4270"/>
                </a:lnTo>
                <a:lnTo>
                  <a:pt x="4550" y="4340"/>
                </a:lnTo>
                <a:lnTo>
                  <a:pt x="4690" y="4340"/>
                </a:lnTo>
                <a:lnTo>
                  <a:pt x="4970" y="4200"/>
                </a:lnTo>
                <a:lnTo>
                  <a:pt x="5390" y="3920"/>
                </a:lnTo>
                <a:lnTo>
                  <a:pt x="5950" y="3010"/>
                </a:lnTo>
                <a:lnTo>
                  <a:pt x="5740" y="3780"/>
                </a:lnTo>
                <a:lnTo>
                  <a:pt x="5600" y="4340"/>
                </a:lnTo>
                <a:lnTo>
                  <a:pt x="5460" y="4690"/>
                </a:lnTo>
                <a:lnTo>
                  <a:pt x="5460" y="5390"/>
                </a:lnTo>
                <a:lnTo>
                  <a:pt x="5530" y="5810"/>
                </a:lnTo>
                <a:lnTo>
                  <a:pt x="5600" y="6020"/>
                </a:lnTo>
                <a:lnTo>
                  <a:pt x="5670" y="6160"/>
                </a:lnTo>
                <a:lnTo>
                  <a:pt x="5670" y="6370"/>
                </a:lnTo>
                <a:lnTo>
                  <a:pt x="5670" y="6580"/>
                </a:lnTo>
                <a:lnTo>
                  <a:pt x="5600" y="6790"/>
                </a:lnTo>
                <a:lnTo>
                  <a:pt x="5670" y="7070"/>
                </a:lnTo>
                <a:lnTo>
                  <a:pt x="5810" y="7210"/>
                </a:lnTo>
                <a:lnTo>
                  <a:pt x="5950" y="7350"/>
                </a:lnTo>
                <a:lnTo>
                  <a:pt x="6090" y="7420"/>
                </a:lnTo>
                <a:lnTo>
                  <a:pt x="6230" y="7420"/>
                </a:lnTo>
                <a:lnTo>
                  <a:pt x="6230" y="7350"/>
                </a:lnTo>
                <a:lnTo>
                  <a:pt x="6160" y="7070"/>
                </a:lnTo>
                <a:lnTo>
                  <a:pt x="6160" y="6860"/>
                </a:lnTo>
                <a:lnTo>
                  <a:pt x="6160" y="6721"/>
                </a:lnTo>
                <a:lnTo>
                  <a:pt x="6230" y="7000"/>
                </a:lnTo>
                <a:lnTo>
                  <a:pt x="6230" y="7070"/>
                </a:lnTo>
                <a:lnTo>
                  <a:pt x="6300" y="7140"/>
                </a:lnTo>
                <a:lnTo>
                  <a:pt x="6370" y="7140"/>
                </a:lnTo>
                <a:lnTo>
                  <a:pt x="6370" y="7280"/>
                </a:lnTo>
                <a:lnTo>
                  <a:pt x="6440" y="7560"/>
                </a:lnTo>
                <a:lnTo>
                  <a:pt x="6510" y="8260"/>
                </a:lnTo>
                <a:lnTo>
                  <a:pt x="6580" y="8890"/>
                </a:lnTo>
                <a:lnTo>
                  <a:pt x="6510" y="9030"/>
                </a:lnTo>
                <a:lnTo>
                  <a:pt x="6440" y="9240"/>
                </a:lnTo>
                <a:lnTo>
                  <a:pt x="6510" y="11410"/>
                </a:lnTo>
                <a:lnTo>
                  <a:pt x="6580" y="11620"/>
                </a:lnTo>
                <a:lnTo>
                  <a:pt x="6650" y="11830"/>
                </a:lnTo>
                <a:lnTo>
                  <a:pt x="6510" y="12320"/>
                </a:lnTo>
                <a:lnTo>
                  <a:pt x="6440" y="12600"/>
                </a:lnTo>
                <a:lnTo>
                  <a:pt x="6370" y="12740"/>
                </a:lnTo>
                <a:lnTo>
                  <a:pt x="6440" y="12880"/>
                </a:lnTo>
                <a:lnTo>
                  <a:pt x="6650" y="12950"/>
                </a:lnTo>
                <a:lnTo>
                  <a:pt x="6790" y="12950"/>
                </a:lnTo>
                <a:lnTo>
                  <a:pt x="6930" y="12950"/>
                </a:lnTo>
                <a:lnTo>
                  <a:pt x="7070" y="12880"/>
                </a:lnTo>
                <a:lnTo>
                  <a:pt x="7141" y="12530"/>
                </a:lnTo>
                <a:lnTo>
                  <a:pt x="7141" y="12250"/>
                </a:lnTo>
                <a:lnTo>
                  <a:pt x="7280" y="11900"/>
                </a:lnTo>
                <a:lnTo>
                  <a:pt x="7490" y="11620"/>
                </a:lnTo>
                <a:lnTo>
                  <a:pt x="7490" y="11690"/>
                </a:lnTo>
                <a:lnTo>
                  <a:pt x="7490" y="11900"/>
                </a:lnTo>
                <a:lnTo>
                  <a:pt x="7420" y="12110"/>
                </a:lnTo>
                <a:lnTo>
                  <a:pt x="7420" y="12320"/>
                </a:lnTo>
                <a:lnTo>
                  <a:pt x="7490" y="12530"/>
                </a:lnTo>
                <a:lnTo>
                  <a:pt x="7490" y="12670"/>
                </a:lnTo>
                <a:lnTo>
                  <a:pt x="7490" y="12880"/>
                </a:lnTo>
                <a:lnTo>
                  <a:pt x="7490" y="13020"/>
                </a:lnTo>
                <a:lnTo>
                  <a:pt x="7910" y="13090"/>
                </a:lnTo>
                <a:lnTo>
                  <a:pt x="8260" y="13090"/>
                </a:lnTo>
                <a:lnTo>
                  <a:pt x="8400" y="13020"/>
                </a:lnTo>
                <a:lnTo>
                  <a:pt x="8470" y="12950"/>
                </a:lnTo>
                <a:lnTo>
                  <a:pt x="8400" y="12880"/>
                </a:lnTo>
                <a:lnTo>
                  <a:pt x="8330" y="12740"/>
                </a:lnTo>
                <a:lnTo>
                  <a:pt x="8190" y="12530"/>
                </a:lnTo>
                <a:lnTo>
                  <a:pt x="8120" y="12320"/>
                </a:lnTo>
                <a:lnTo>
                  <a:pt x="8120" y="12040"/>
                </a:lnTo>
                <a:lnTo>
                  <a:pt x="8190" y="11760"/>
                </a:lnTo>
                <a:lnTo>
                  <a:pt x="8330" y="11550"/>
                </a:lnTo>
                <a:lnTo>
                  <a:pt x="8400" y="11270"/>
                </a:lnTo>
                <a:lnTo>
                  <a:pt x="8540" y="10920"/>
                </a:lnTo>
                <a:lnTo>
                  <a:pt x="8610" y="10290"/>
                </a:lnTo>
                <a:lnTo>
                  <a:pt x="8680" y="9100"/>
                </a:lnTo>
                <a:lnTo>
                  <a:pt x="8680" y="8541"/>
                </a:lnTo>
                <a:lnTo>
                  <a:pt x="8960" y="7700"/>
                </a:lnTo>
                <a:lnTo>
                  <a:pt x="9520" y="7700"/>
                </a:lnTo>
                <a:lnTo>
                  <a:pt x="9590" y="7070"/>
                </a:lnTo>
                <a:lnTo>
                  <a:pt x="9590" y="7000"/>
                </a:lnTo>
                <a:lnTo>
                  <a:pt x="9590" y="7140"/>
                </a:lnTo>
                <a:lnTo>
                  <a:pt x="9590" y="7280"/>
                </a:lnTo>
                <a:lnTo>
                  <a:pt x="9800" y="7280"/>
                </a:lnTo>
                <a:lnTo>
                  <a:pt x="10010" y="7210"/>
                </a:lnTo>
                <a:lnTo>
                  <a:pt x="9730" y="6370"/>
                </a:lnTo>
                <a:lnTo>
                  <a:pt x="9800" y="6300"/>
                </a:lnTo>
                <a:lnTo>
                  <a:pt x="9870" y="6160"/>
                </a:lnTo>
                <a:lnTo>
                  <a:pt x="9870" y="5950"/>
                </a:lnTo>
                <a:lnTo>
                  <a:pt x="9940" y="5740"/>
                </a:lnTo>
                <a:lnTo>
                  <a:pt x="10080" y="5530"/>
                </a:lnTo>
                <a:lnTo>
                  <a:pt x="10220" y="5460"/>
                </a:lnTo>
                <a:lnTo>
                  <a:pt x="10290" y="5320"/>
                </a:lnTo>
                <a:lnTo>
                  <a:pt x="10360" y="5250"/>
                </a:lnTo>
                <a:lnTo>
                  <a:pt x="10430" y="5180"/>
                </a:lnTo>
                <a:lnTo>
                  <a:pt x="10710" y="5040"/>
                </a:lnTo>
                <a:lnTo>
                  <a:pt x="10850" y="4970"/>
                </a:lnTo>
                <a:lnTo>
                  <a:pt x="10920" y="4970"/>
                </a:lnTo>
                <a:lnTo>
                  <a:pt x="10920" y="6300"/>
                </a:lnTo>
                <a:lnTo>
                  <a:pt x="10990" y="7630"/>
                </a:lnTo>
                <a:lnTo>
                  <a:pt x="11201" y="7630"/>
                </a:lnTo>
                <a:lnTo>
                  <a:pt x="11270" y="7490"/>
                </a:lnTo>
                <a:lnTo>
                  <a:pt x="11690" y="9660"/>
                </a:lnTo>
                <a:lnTo>
                  <a:pt x="11970" y="11830"/>
                </a:lnTo>
                <a:lnTo>
                  <a:pt x="11970" y="12180"/>
                </a:lnTo>
                <a:lnTo>
                  <a:pt x="11900" y="12460"/>
                </a:lnTo>
                <a:lnTo>
                  <a:pt x="11830" y="12600"/>
                </a:lnTo>
                <a:lnTo>
                  <a:pt x="11550" y="12810"/>
                </a:lnTo>
                <a:lnTo>
                  <a:pt x="11480" y="12880"/>
                </a:lnTo>
                <a:lnTo>
                  <a:pt x="11480" y="12950"/>
                </a:lnTo>
                <a:lnTo>
                  <a:pt x="11550" y="13020"/>
                </a:lnTo>
                <a:lnTo>
                  <a:pt x="11830" y="13090"/>
                </a:lnTo>
                <a:lnTo>
                  <a:pt x="12110" y="13090"/>
                </a:lnTo>
                <a:lnTo>
                  <a:pt x="12390" y="13020"/>
                </a:lnTo>
                <a:lnTo>
                  <a:pt x="12810" y="12950"/>
                </a:lnTo>
                <a:lnTo>
                  <a:pt x="12880" y="12950"/>
                </a:lnTo>
                <a:lnTo>
                  <a:pt x="12880" y="12600"/>
                </a:lnTo>
                <a:lnTo>
                  <a:pt x="12880" y="12320"/>
                </a:lnTo>
                <a:lnTo>
                  <a:pt x="12880" y="12040"/>
                </a:lnTo>
                <a:lnTo>
                  <a:pt x="12810" y="11060"/>
                </a:lnTo>
                <a:lnTo>
                  <a:pt x="12740" y="10150"/>
                </a:lnTo>
                <a:lnTo>
                  <a:pt x="12740" y="7420"/>
                </a:lnTo>
                <a:lnTo>
                  <a:pt x="12810" y="7840"/>
                </a:lnTo>
                <a:lnTo>
                  <a:pt x="12880" y="8190"/>
                </a:lnTo>
                <a:lnTo>
                  <a:pt x="12880" y="8470"/>
                </a:lnTo>
                <a:lnTo>
                  <a:pt x="12950" y="8960"/>
                </a:lnTo>
                <a:lnTo>
                  <a:pt x="13020" y="9450"/>
                </a:lnTo>
                <a:lnTo>
                  <a:pt x="13020" y="9660"/>
                </a:lnTo>
                <a:lnTo>
                  <a:pt x="13090" y="9940"/>
                </a:lnTo>
                <a:lnTo>
                  <a:pt x="13159" y="10150"/>
                </a:lnTo>
                <a:lnTo>
                  <a:pt x="13159" y="10360"/>
                </a:lnTo>
                <a:lnTo>
                  <a:pt x="13159" y="10640"/>
                </a:lnTo>
                <a:lnTo>
                  <a:pt x="13159" y="11130"/>
                </a:lnTo>
                <a:lnTo>
                  <a:pt x="13159" y="11480"/>
                </a:lnTo>
                <a:lnTo>
                  <a:pt x="13159" y="11690"/>
                </a:lnTo>
                <a:lnTo>
                  <a:pt x="13159" y="11830"/>
                </a:lnTo>
                <a:lnTo>
                  <a:pt x="13090" y="12040"/>
                </a:lnTo>
                <a:lnTo>
                  <a:pt x="13090" y="12390"/>
                </a:lnTo>
                <a:lnTo>
                  <a:pt x="13159" y="12530"/>
                </a:lnTo>
                <a:lnTo>
                  <a:pt x="13230" y="12600"/>
                </a:lnTo>
                <a:lnTo>
                  <a:pt x="13440" y="12670"/>
                </a:lnTo>
                <a:lnTo>
                  <a:pt x="13650" y="12600"/>
                </a:lnTo>
                <a:lnTo>
                  <a:pt x="13790" y="12530"/>
                </a:lnTo>
                <a:lnTo>
                  <a:pt x="13860" y="12320"/>
                </a:lnTo>
                <a:lnTo>
                  <a:pt x="13860" y="11970"/>
                </a:lnTo>
                <a:lnTo>
                  <a:pt x="13790" y="11480"/>
                </a:lnTo>
                <a:lnTo>
                  <a:pt x="13860" y="11130"/>
                </a:lnTo>
                <a:lnTo>
                  <a:pt x="13860" y="10780"/>
                </a:lnTo>
                <a:lnTo>
                  <a:pt x="13930" y="10360"/>
                </a:lnTo>
                <a:lnTo>
                  <a:pt x="14000" y="10010"/>
                </a:lnTo>
                <a:lnTo>
                  <a:pt x="14070" y="8890"/>
                </a:lnTo>
                <a:lnTo>
                  <a:pt x="14000" y="8750"/>
                </a:lnTo>
                <a:lnTo>
                  <a:pt x="14000" y="8610"/>
                </a:lnTo>
                <a:lnTo>
                  <a:pt x="14000" y="7980"/>
                </a:lnTo>
                <a:lnTo>
                  <a:pt x="14000" y="7560"/>
                </a:lnTo>
                <a:lnTo>
                  <a:pt x="13930" y="7280"/>
                </a:lnTo>
                <a:lnTo>
                  <a:pt x="14140" y="7210"/>
                </a:lnTo>
                <a:lnTo>
                  <a:pt x="14280" y="7140"/>
                </a:lnTo>
                <a:lnTo>
                  <a:pt x="14350" y="7000"/>
                </a:lnTo>
                <a:lnTo>
                  <a:pt x="14140" y="6090"/>
                </a:lnTo>
                <a:lnTo>
                  <a:pt x="14070" y="5390"/>
                </a:lnTo>
                <a:lnTo>
                  <a:pt x="14070" y="4900"/>
                </a:lnTo>
                <a:lnTo>
                  <a:pt x="14420" y="5740"/>
                </a:lnTo>
                <a:lnTo>
                  <a:pt x="14700" y="6230"/>
                </a:lnTo>
                <a:lnTo>
                  <a:pt x="14910" y="6440"/>
                </a:lnTo>
                <a:lnTo>
                  <a:pt x="14980" y="6860"/>
                </a:lnTo>
                <a:lnTo>
                  <a:pt x="14910" y="7140"/>
                </a:lnTo>
                <a:lnTo>
                  <a:pt x="14770" y="7210"/>
                </a:lnTo>
                <a:lnTo>
                  <a:pt x="14700" y="7350"/>
                </a:lnTo>
                <a:lnTo>
                  <a:pt x="14630" y="7420"/>
                </a:lnTo>
                <a:lnTo>
                  <a:pt x="14770" y="9310"/>
                </a:lnTo>
                <a:lnTo>
                  <a:pt x="15680" y="9170"/>
                </a:lnTo>
                <a:lnTo>
                  <a:pt x="15960" y="8960"/>
                </a:lnTo>
                <a:lnTo>
                  <a:pt x="16170" y="8820"/>
                </a:lnTo>
                <a:lnTo>
                  <a:pt x="16240" y="8750"/>
                </a:lnTo>
                <a:lnTo>
                  <a:pt x="16170" y="7840"/>
                </a:lnTo>
                <a:lnTo>
                  <a:pt x="16100" y="7280"/>
                </a:lnTo>
                <a:lnTo>
                  <a:pt x="16030" y="7000"/>
                </a:lnTo>
                <a:lnTo>
                  <a:pt x="15680" y="7000"/>
                </a:lnTo>
                <a:lnTo>
                  <a:pt x="15470" y="7000"/>
                </a:lnTo>
                <a:lnTo>
                  <a:pt x="15400" y="6790"/>
                </a:lnTo>
                <a:lnTo>
                  <a:pt x="15470" y="6651"/>
                </a:lnTo>
                <a:lnTo>
                  <a:pt x="15470" y="6510"/>
                </a:lnTo>
                <a:lnTo>
                  <a:pt x="15470" y="6300"/>
                </a:lnTo>
                <a:lnTo>
                  <a:pt x="15330" y="6160"/>
                </a:lnTo>
                <a:lnTo>
                  <a:pt x="15119" y="5530"/>
                </a:lnTo>
                <a:lnTo>
                  <a:pt x="14980" y="4970"/>
                </a:lnTo>
                <a:lnTo>
                  <a:pt x="14770" y="4340"/>
                </a:lnTo>
                <a:lnTo>
                  <a:pt x="14630" y="3990"/>
                </a:lnTo>
                <a:lnTo>
                  <a:pt x="14490" y="3710"/>
                </a:lnTo>
                <a:lnTo>
                  <a:pt x="14350" y="3500"/>
                </a:lnTo>
                <a:lnTo>
                  <a:pt x="14210" y="3010"/>
                </a:lnTo>
                <a:lnTo>
                  <a:pt x="14070" y="2310"/>
                </a:lnTo>
                <a:lnTo>
                  <a:pt x="13930" y="2170"/>
                </a:lnTo>
                <a:lnTo>
                  <a:pt x="13790" y="2030"/>
                </a:lnTo>
                <a:lnTo>
                  <a:pt x="12600" y="1750"/>
                </a:lnTo>
                <a:lnTo>
                  <a:pt x="12460" y="1680"/>
                </a:lnTo>
                <a:lnTo>
                  <a:pt x="12390" y="1890"/>
                </a:lnTo>
                <a:lnTo>
                  <a:pt x="12250" y="2030"/>
                </a:lnTo>
                <a:lnTo>
                  <a:pt x="12110" y="2170"/>
                </a:lnTo>
                <a:lnTo>
                  <a:pt x="11900" y="2170"/>
                </a:lnTo>
                <a:lnTo>
                  <a:pt x="11760" y="2170"/>
                </a:lnTo>
                <a:lnTo>
                  <a:pt x="11620" y="2100"/>
                </a:lnTo>
                <a:lnTo>
                  <a:pt x="11550" y="2310"/>
                </a:lnTo>
                <a:lnTo>
                  <a:pt x="11550" y="2590"/>
                </a:lnTo>
                <a:lnTo>
                  <a:pt x="11620" y="3010"/>
                </a:lnTo>
                <a:lnTo>
                  <a:pt x="11690" y="3640"/>
                </a:lnTo>
                <a:lnTo>
                  <a:pt x="11690" y="4410"/>
                </a:lnTo>
                <a:lnTo>
                  <a:pt x="11690" y="5180"/>
                </a:lnTo>
                <a:lnTo>
                  <a:pt x="11830" y="4900"/>
                </a:lnTo>
                <a:lnTo>
                  <a:pt x="11970" y="2730"/>
                </a:lnTo>
                <a:lnTo>
                  <a:pt x="11900" y="2520"/>
                </a:lnTo>
                <a:lnTo>
                  <a:pt x="11900" y="2380"/>
                </a:lnTo>
                <a:lnTo>
                  <a:pt x="11970" y="2310"/>
                </a:lnTo>
                <a:lnTo>
                  <a:pt x="12180" y="2590"/>
                </a:lnTo>
                <a:lnTo>
                  <a:pt x="12110" y="2660"/>
                </a:lnTo>
                <a:lnTo>
                  <a:pt x="12110" y="2730"/>
                </a:lnTo>
                <a:lnTo>
                  <a:pt x="12180" y="2800"/>
                </a:lnTo>
                <a:lnTo>
                  <a:pt x="12180" y="2940"/>
                </a:lnTo>
                <a:lnTo>
                  <a:pt x="12250" y="3220"/>
                </a:lnTo>
                <a:lnTo>
                  <a:pt x="12250" y="3990"/>
                </a:lnTo>
                <a:lnTo>
                  <a:pt x="12250" y="5040"/>
                </a:lnTo>
                <a:lnTo>
                  <a:pt x="12600" y="4970"/>
                </a:lnTo>
                <a:lnTo>
                  <a:pt x="12390" y="4270"/>
                </a:lnTo>
                <a:lnTo>
                  <a:pt x="12460" y="2940"/>
                </a:lnTo>
                <a:lnTo>
                  <a:pt x="12600" y="1750"/>
                </a:lnTo>
                <a:lnTo>
                  <a:pt x="12320" y="1540"/>
                </a:lnTo>
                <a:lnTo>
                  <a:pt x="12390" y="1330"/>
                </a:lnTo>
                <a:lnTo>
                  <a:pt x="12320" y="840"/>
                </a:lnTo>
                <a:lnTo>
                  <a:pt x="12250" y="630"/>
                </a:lnTo>
                <a:lnTo>
                  <a:pt x="12110" y="420"/>
                </a:lnTo>
                <a:lnTo>
                  <a:pt x="11900" y="280"/>
                </a:lnTo>
                <a:lnTo>
                  <a:pt x="11550" y="280"/>
                </a:lnTo>
                <a:lnTo>
                  <a:pt x="11340" y="350"/>
                </a:lnTo>
                <a:lnTo>
                  <a:pt x="11201" y="490"/>
                </a:lnTo>
                <a:lnTo>
                  <a:pt x="11130" y="630"/>
                </a:lnTo>
                <a:lnTo>
                  <a:pt x="11060" y="770"/>
                </a:lnTo>
                <a:lnTo>
                  <a:pt x="11060" y="1050"/>
                </a:lnTo>
                <a:lnTo>
                  <a:pt x="11060" y="1190"/>
                </a:lnTo>
                <a:lnTo>
                  <a:pt x="11060" y="1330"/>
                </a:lnTo>
                <a:lnTo>
                  <a:pt x="11060" y="1470"/>
                </a:lnTo>
                <a:lnTo>
                  <a:pt x="11060" y="1540"/>
                </a:lnTo>
                <a:lnTo>
                  <a:pt x="11201" y="1750"/>
                </a:lnTo>
                <a:lnTo>
                  <a:pt x="11340" y="1960"/>
                </a:lnTo>
                <a:lnTo>
                  <a:pt x="11480" y="2170"/>
                </a:lnTo>
                <a:lnTo>
                  <a:pt x="10990" y="2450"/>
                </a:lnTo>
                <a:lnTo>
                  <a:pt x="10640" y="2660"/>
                </a:lnTo>
                <a:lnTo>
                  <a:pt x="10500" y="2800"/>
                </a:lnTo>
                <a:lnTo>
                  <a:pt x="10360" y="4200"/>
                </a:lnTo>
                <a:lnTo>
                  <a:pt x="10150" y="4060"/>
                </a:lnTo>
                <a:lnTo>
                  <a:pt x="9940" y="3920"/>
                </a:lnTo>
                <a:lnTo>
                  <a:pt x="9870" y="3920"/>
                </a:lnTo>
                <a:lnTo>
                  <a:pt x="9870" y="3990"/>
                </a:lnTo>
                <a:lnTo>
                  <a:pt x="9870" y="4060"/>
                </a:lnTo>
                <a:lnTo>
                  <a:pt x="9800" y="3990"/>
                </a:lnTo>
                <a:lnTo>
                  <a:pt x="9660" y="3920"/>
                </a:lnTo>
                <a:lnTo>
                  <a:pt x="9520" y="2940"/>
                </a:lnTo>
                <a:lnTo>
                  <a:pt x="9450" y="2871"/>
                </a:lnTo>
                <a:lnTo>
                  <a:pt x="9240" y="2590"/>
                </a:lnTo>
                <a:lnTo>
                  <a:pt x="9030" y="2310"/>
                </a:lnTo>
                <a:lnTo>
                  <a:pt x="8470" y="1960"/>
                </a:lnTo>
                <a:lnTo>
                  <a:pt x="8680" y="1820"/>
                </a:lnTo>
                <a:lnTo>
                  <a:pt x="8820" y="1610"/>
                </a:lnTo>
                <a:lnTo>
                  <a:pt x="8890" y="1470"/>
                </a:lnTo>
                <a:lnTo>
                  <a:pt x="9099" y="980"/>
                </a:lnTo>
                <a:lnTo>
                  <a:pt x="9099" y="700"/>
                </a:lnTo>
                <a:lnTo>
                  <a:pt x="9030" y="490"/>
                </a:lnTo>
                <a:lnTo>
                  <a:pt x="8960" y="280"/>
                </a:lnTo>
                <a:lnTo>
                  <a:pt x="8820" y="140"/>
                </a:lnTo>
                <a:lnTo>
                  <a:pt x="8680" y="70"/>
                </a:lnTo>
                <a:lnTo>
                  <a:pt x="8400" y="0"/>
                </a:lnTo>
                <a:lnTo>
                  <a:pt x="8190" y="0"/>
                </a:lnTo>
                <a:lnTo>
                  <a:pt x="7980" y="140"/>
                </a:lnTo>
                <a:lnTo>
                  <a:pt x="7770" y="350"/>
                </a:lnTo>
                <a:lnTo>
                  <a:pt x="7630" y="560"/>
                </a:lnTo>
                <a:lnTo>
                  <a:pt x="7630" y="840"/>
                </a:lnTo>
                <a:lnTo>
                  <a:pt x="7630" y="1050"/>
                </a:lnTo>
                <a:lnTo>
                  <a:pt x="7700" y="1400"/>
                </a:lnTo>
                <a:lnTo>
                  <a:pt x="7630" y="1610"/>
                </a:lnTo>
                <a:lnTo>
                  <a:pt x="7490" y="1750"/>
                </a:lnTo>
                <a:lnTo>
                  <a:pt x="7420" y="1890"/>
                </a:lnTo>
                <a:lnTo>
                  <a:pt x="6580" y="2170"/>
                </a:lnTo>
                <a:lnTo>
                  <a:pt x="6160" y="2240"/>
                </a:lnTo>
                <a:lnTo>
                  <a:pt x="5950" y="2240"/>
                </a:lnTo>
                <a:lnTo>
                  <a:pt x="5810" y="2310"/>
                </a:lnTo>
                <a:lnTo>
                  <a:pt x="5880" y="2100"/>
                </a:lnTo>
                <a:lnTo>
                  <a:pt x="5740" y="2100"/>
                </a:lnTo>
                <a:lnTo>
                  <a:pt x="5530" y="2520"/>
                </a:lnTo>
                <a:lnTo>
                  <a:pt x="5460" y="2660"/>
                </a:lnTo>
                <a:lnTo>
                  <a:pt x="5390" y="2871"/>
                </a:lnTo>
                <a:lnTo>
                  <a:pt x="5180" y="3220"/>
                </a:lnTo>
                <a:lnTo>
                  <a:pt x="4830" y="3220"/>
                </a:lnTo>
                <a:lnTo>
                  <a:pt x="4620" y="2800"/>
                </a:lnTo>
                <a:lnTo>
                  <a:pt x="4410" y="2520"/>
                </a:lnTo>
                <a:lnTo>
                  <a:pt x="4340" y="2380"/>
                </a:lnTo>
                <a:lnTo>
                  <a:pt x="3990" y="2170"/>
                </a:lnTo>
                <a:lnTo>
                  <a:pt x="3710" y="2030"/>
                </a:lnTo>
                <a:lnTo>
                  <a:pt x="3920" y="1960"/>
                </a:lnTo>
                <a:lnTo>
                  <a:pt x="3990" y="1890"/>
                </a:lnTo>
                <a:lnTo>
                  <a:pt x="4060" y="1890"/>
                </a:lnTo>
                <a:lnTo>
                  <a:pt x="4060" y="1540"/>
                </a:lnTo>
                <a:lnTo>
                  <a:pt x="4060" y="1400"/>
                </a:lnTo>
                <a:lnTo>
                  <a:pt x="4060" y="1190"/>
                </a:lnTo>
                <a:lnTo>
                  <a:pt x="3850" y="560"/>
                </a:lnTo>
                <a:lnTo>
                  <a:pt x="3850" y="490"/>
                </a:lnTo>
                <a:lnTo>
                  <a:pt x="3640" y="280"/>
                </a:lnTo>
                <a:lnTo>
                  <a:pt x="3500" y="210"/>
                </a:lnTo>
                <a:lnTo>
                  <a:pt x="3360" y="140"/>
                </a:lnTo>
                <a:lnTo>
                  <a:pt x="3150" y="140"/>
                </a:lnTo>
                <a:lnTo>
                  <a:pt x="2870" y="210"/>
                </a:lnTo>
                <a:lnTo>
                  <a:pt x="2660" y="350"/>
                </a:lnTo>
                <a:lnTo>
                  <a:pt x="2520" y="560"/>
                </a:lnTo>
                <a:lnTo>
                  <a:pt x="2450" y="840"/>
                </a:lnTo>
                <a:lnTo>
                  <a:pt x="2520" y="1050"/>
                </a:lnTo>
                <a:lnTo>
                  <a:pt x="2590" y="1540"/>
                </a:lnTo>
                <a:lnTo>
                  <a:pt x="2660" y="1680"/>
                </a:lnTo>
                <a:lnTo>
                  <a:pt x="2660" y="1890"/>
                </a:lnTo>
                <a:lnTo>
                  <a:pt x="2520" y="1890"/>
                </a:lnTo>
                <a:lnTo>
                  <a:pt x="2310" y="2030"/>
                </a:lnTo>
                <a:lnTo>
                  <a:pt x="2030" y="2170"/>
                </a:lnTo>
                <a:lnTo>
                  <a:pt x="1680" y="2240"/>
                </a:lnTo>
                <a:lnTo>
                  <a:pt x="1400" y="2380"/>
                </a:lnTo>
                <a:lnTo>
                  <a:pt x="1051" y="2450"/>
                </a:lnTo>
                <a:lnTo>
                  <a:pt x="840" y="2590"/>
                </a:lnTo>
                <a:lnTo>
                  <a:pt x="770" y="2660"/>
                </a:lnTo>
                <a:lnTo>
                  <a:pt x="770" y="2800"/>
                </a:lnTo>
                <a:lnTo>
                  <a:pt x="700" y="3080"/>
                </a:lnTo>
                <a:lnTo>
                  <a:pt x="630" y="3500"/>
                </a:lnTo>
                <a:lnTo>
                  <a:pt x="490" y="4060"/>
                </a:lnTo>
                <a:lnTo>
                  <a:pt x="420" y="4550"/>
                </a:lnTo>
                <a:lnTo>
                  <a:pt x="420" y="5880"/>
                </a:lnTo>
                <a:lnTo>
                  <a:pt x="350" y="6580"/>
                </a:lnTo>
                <a:lnTo>
                  <a:pt x="140" y="7280"/>
                </a:lnTo>
                <a:lnTo>
                  <a:pt x="0" y="7770"/>
                </a:lnTo>
                <a:lnTo>
                  <a:pt x="0" y="7980"/>
                </a:lnTo>
                <a:lnTo>
                  <a:pt x="140" y="7910"/>
                </a:lnTo>
                <a:lnTo>
                  <a:pt x="280" y="7840"/>
                </a:lnTo>
                <a:lnTo>
                  <a:pt x="840" y="7560"/>
                </a:lnTo>
                <a:lnTo>
                  <a:pt x="1330" y="7280"/>
                </a:lnTo>
                <a:lnTo>
                  <a:pt x="1400" y="7210"/>
                </a:lnTo>
                <a:lnTo>
                  <a:pt x="1400" y="7140"/>
                </a:lnTo>
                <a:lnTo>
                  <a:pt x="1470" y="7140"/>
                </a:lnTo>
                <a:lnTo>
                  <a:pt x="1750" y="7140"/>
                </a:lnTo>
                <a:lnTo>
                  <a:pt x="1820" y="9100"/>
                </a:lnTo>
                <a:lnTo>
                  <a:pt x="1680" y="9240"/>
                </a:lnTo>
                <a:lnTo>
                  <a:pt x="1680" y="9380"/>
                </a:lnTo>
                <a:lnTo>
                  <a:pt x="1750" y="9590"/>
                </a:lnTo>
                <a:lnTo>
                  <a:pt x="1820" y="10010"/>
                </a:lnTo>
                <a:lnTo>
                  <a:pt x="1820" y="10360"/>
                </a:lnTo>
                <a:lnTo>
                  <a:pt x="1750" y="10710"/>
                </a:lnTo>
                <a:lnTo>
                  <a:pt x="1820" y="11270"/>
                </a:lnTo>
                <a:lnTo>
                  <a:pt x="1890" y="11550"/>
                </a:lnTo>
                <a:lnTo>
                  <a:pt x="1890" y="11620"/>
                </a:lnTo>
                <a:lnTo>
                  <a:pt x="1960" y="11620"/>
                </a:lnTo>
                <a:lnTo>
                  <a:pt x="2030" y="11690"/>
                </a:lnTo>
                <a:lnTo>
                  <a:pt x="2030" y="11900"/>
                </a:lnTo>
                <a:lnTo>
                  <a:pt x="2100" y="12040"/>
                </a:lnTo>
                <a:lnTo>
                  <a:pt x="2170" y="12040"/>
                </a:lnTo>
                <a:lnTo>
                  <a:pt x="2170" y="11970"/>
                </a:lnTo>
                <a:lnTo>
                  <a:pt x="2030" y="12530"/>
                </a:lnTo>
                <a:lnTo>
                  <a:pt x="1960" y="12880"/>
                </a:lnTo>
                <a:lnTo>
                  <a:pt x="1960" y="13090"/>
                </a:lnTo>
                <a:lnTo>
                  <a:pt x="2030" y="13160"/>
                </a:lnTo>
                <a:lnTo>
                  <a:pt x="2100" y="13230"/>
                </a:lnTo>
                <a:lnTo>
                  <a:pt x="2380" y="13230"/>
                </a:lnTo>
                <a:lnTo>
                  <a:pt x="2520" y="13160"/>
                </a:lnTo>
                <a:lnTo>
                  <a:pt x="2660" y="13020"/>
                </a:lnTo>
                <a:lnTo>
                  <a:pt x="2730" y="12880"/>
                </a:lnTo>
                <a:lnTo>
                  <a:pt x="2730" y="12320"/>
                </a:lnTo>
                <a:lnTo>
                  <a:pt x="2730" y="11830"/>
                </a:lnTo>
                <a:lnTo>
                  <a:pt x="2940" y="10010"/>
                </a:lnTo>
                <a:lnTo>
                  <a:pt x="2940" y="9870"/>
                </a:lnTo>
                <a:lnTo>
                  <a:pt x="2870" y="9730"/>
                </a:lnTo>
                <a:lnTo>
                  <a:pt x="2870" y="9590"/>
                </a:lnTo>
                <a:lnTo>
                  <a:pt x="2940" y="9450"/>
                </a:lnTo>
                <a:lnTo>
                  <a:pt x="2940" y="9240"/>
                </a:lnTo>
                <a:lnTo>
                  <a:pt x="2940" y="9100"/>
                </a:lnTo>
                <a:lnTo>
                  <a:pt x="2870" y="8960"/>
                </a:lnTo>
                <a:lnTo>
                  <a:pt x="2870" y="8750"/>
                </a:lnTo>
                <a:lnTo>
                  <a:pt x="2870" y="8470"/>
                </a:lnTo>
                <a:lnTo>
                  <a:pt x="2940" y="7910"/>
                </a:lnTo>
                <a:lnTo>
                  <a:pt x="3010" y="7910"/>
                </a:lnTo>
                <a:lnTo>
                  <a:pt x="3220" y="9730"/>
                </a:lnTo>
                <a:lnTo>
                  <a:pt x="3150" y="9940"/>
                </a:lnTo>
                <a:lnTo>
                  <a:pt x="3081" y="10150"/>
                </a:lnTo>
                <a:lnTo>
                  <a:pt x="3010" y="11200"/>
                </a:lnTo>
                <a:lnTo>
                  <a:pt x="3010" y="11410"/>
                </a:lnTo>
                <a:lnTo>
                  <a:pt x="3081" y="11620"/>
                </a:lnTo>
                <a:lnTo>
                  <a:pt x="3150" y="11690"/>
                </a:lnTo>
                <a:lnTo>
                  <a:pt x="3150" y="11760"/>
                </a:lnTo>
                <a:lnTo>
                  <a:pt x="3081" y="12040"/>
                </a:lnTo>
                <a:lnTo>
                  <a:pt x="3081" y="12320"/>
                </a:lnTo>
                <a:lnTo>
                  <a:pt x="3010" y="12530"/>
                </a:lnTo>
                <a:lnTo>
                  <a:pt x="3081" y="12810"/>
                </a:lnTo>
                <a:lnTo>
                  <a:pt x="3010" y="13020"/>
                </a:lnTo>
                <a:lnTo>
                  <a:pt x="3081" y="13230"/>
                </a:lnTo>
                <a:lnTo>
                  <a:pt x="3500" y="13300"/>
                </a:lnTo>
                <a:lnTo>
                  <a:pt x="3780" y="13300"/>
                </a:lnTo>
                <a:lnTo>
                  <a:pt x="3920" y="13300"/>
                </a:lnTo>
                <a:lnTo>
                  <a:pt x="3990" y="13300"/>
                </a:lnTo>
                <a:lnTo>
                  <a:pt x="3990" y="13090"/>
                </a:lnTo>
                <a:lnTo>
                  <a:pt x="3920" y="13020"/>
                </a:lnTo>
                <a:lnTo>
                  <a:pt x="3780" y="12810"/>
                </a:lnTo>
                <a:lnTo>
                  <a:pt x="3710" y="12740"/>
                </a:lnTo>
                <a:lnTo>
                  <a:pt x="3920" y="12530"/>
                </a:lnTo>
                <a:lnTo>
                  <a:pt x="4060" y="12320"/>
                </a:lnTo>
                <a:lnTo>
                  <a:pt x="4060" y="12040"/>
                </a:lnTo>
                <a:lnTo>
                  <a:pt x="4130" y="10710"/>
                </a:lnTo>
                <a:lnTo>
                  <a:pt x="4200" y="8820"/>
                </a:lnTo>
                <a:lnTo>
                  <a:pt x="4340" y="7210"/>
                </a:lnTo>
                <a:lnTo>
                  <a:pt x="4340" y="6440"/>
                </a:lnTo>
                <a:lnTo>
                  <a:pt x="4270" y="5950"/>
                </a:lnTo>
                <a:lnTo>
                  <a:pt x="4200" y="5740"/>
                </a:lnTo>
                <a:lnTo>
                  <a:pt x="4130" y="5530"/>
                </a:lnTo>
                <a:lnTo>
                  <a:pt x="4130" y="5180"/>
                </a:lnTo>
                <a:lnTo>
                  <a:pt x="4130" y="4759"/>
                </a:lnTo>
                <a:lnTo>
                  <a:pt x="4200" y="4200"/>
                </a:lnTo>
                <a:lnTo>
                  <a:pt x="4200" y="4130"/>
                </a:lnTo>
                <a:lnTo>
                  <a:pt x="4270" y="4130"/>
                </a:lnTo>
                <a:close/>
                <a:moveTo>
                  <a:pt x="3360" y="2310"/>
                </a:moveTo>
                <a:lnTo>
                  <a:pt x="3430" y="2380"/>
                </a:lnTo>
                <a:lnTo>
                  <a:pt x="3500" y="2380"/>
                </a:lnTo>
                <a:lnTo>
                  <a:pt x="3500" y="2450"/>
                </a:lnTo>
                <a:lnTo>
                  <a:pt x="3570" y="2800"/>
                </a:lnTo>
                <a:lnTo>
                  <a:pt x="3710" y="3010"/>
                </a:lnTo>
                <a:lnTo>
                  <a:pt x="3850" y="3570"/>
                </a:lnTo>
                <a:lnTo>
                  <a:pt x="3990" y="4410"/>
                </a:lnTo>
                <a:lnTo>
                  <a:pt x="4060" y="4970"/>
                </a:lnTo>
                <a:lnTo>
                  <a:pt x="4060" y="5530"/>
                </a:lnTo>
                <a:lnTo>
                  <a:pt x="3990" y="5600"/>
                </a:lnTo>
                <a:lnTo>
                  <a:pt x="3920" y="5670"/>
                </a:lnTo>
                <a:lnTo>
                  <a:pt x="3780" y="5460"/>
                </a:lnTo>
                <a:lnTo>
                  <a:pt x="3570" y="5250"/>
                </a:lnTo>
                <a:lnTo>
                  <a:pt x="3500" y="3990"/>
                </a:lnTo>
                <a:lnTo>
                  <a:pt x="3430" y="3150"/>
                </a:lnTo>
                <a:lnTo>
                  <a:pt x="3360" y="2660"/>
                </a:lnTo>
                <a:lnTo>
                  <a:pt x="3290" y="2590"/>
                </a:lnTo>
                <a:lnTo>
                  <a:pt x="3220" y="2520"/>
                </a:lnTo>
                <a:lnTo>
                  <a:pt x="3290" y="2450"/>
                </a:lnTo>
                <a:lnTo>
                  <a:pt x="3360" y="2310"/>
                </a:lnTo>
                <a:close/>
                <a:moveTo>
                  <a:pt x="8190" y="2170"/>
                </a:moveTo>
                <a:lnTo>
                  <a:pt x="8330" y="2310"/>
                </a:lnTo>
                <a:lnTo>
                  <a:pt x="8400" y="2450"/>
                </a:lnTo>
                <a:lnTo>
                  <a:pt x="8400" y="2800"/>
                </a:lnTo>
                <a:lnTo>
                  <a:pt x="8470" y="2940"/>
                </a:lnTo>
                <a:lnTo>
                  <a:pt x="8610" y="3920"/>
                </a:lnTo>
                <a:lnTo>
                  <a:pt x="8680" y="4410"/>
                </a:lnTo>
                <a:lnTo>
                  <a:pt x="8680" y="4830"/>
                </a:lnTo>
                <a:lnTo>
                  <a:pt x="8610" y="4900"/>
                </a:lnTo>
                <a:lnTo>
                  <a:pt x="8470" y="4970"/>
                </a:lnTo>
                <a:lnTo>
                  <a:pt x="8400" y="4900"/>
                </a:lnTo>
                <a:lnTo>
                  <a:pt x="8260" y="4830"/>
                </a:lnTo>
                <a:lnTo>
                  <a:pt x="8190" y="2660"/>
                </a:lnTo>
                <a:lnTo>
                  <a:pt x="8120" y="2590"/>
                </a:lnTo>
                <a:lnTo>
                  <a:pt x="8050" y="2520"/>
                </a:lnTo>
                <a:lnTo>
                  <a:pt x="8050" y="2450"/>
                </a:lnTo>
                <a:lnTo>
                  <a:pt x="8120" y="2310"/>
                </a:lnTo>
                <a:lnTo>
                  <a:pt x="8190" y="2170"/>
                </a:lnTo>
                <a:close/>
              </a:path>
            </a:pathLst>
          </a:custGeom>
          <a:solidFill>
            <a:srgbClr val="00B0F0"/>
          </a:solidFill>
          <a:ln w="9525">
            <a:noFill/>
            <a:round/>
            <a:headEnd/>
            <a:tailEnd/>
          </a:ln>
        </p:spPr>
        <p:txBody>
          <a:bodyPr lIns="91434" tIns="45717" rIns="91434" bIns="45717"/>
          <a:lstStyle/>
          <a:p>
            <a:pPr defTabSz="1219078">
              <a:defRPr/>
            </a:pPr>
            <a:endParaRPr lang="zh-CN" altLang="en-US" sz="2000" dirty="0">
              <a:solidFill>
                <a:srgbClr val="FF0000"/>
              </a:solidFill>
              <a:ea typeface="Arial Unicode MS" pitchFamily="34" charset="-128"/>
            </a:endParaRPr>
          </a:p>
        </p:txBody>
      </p:sp>
      <p:grpSp>
        <p:nvGrpSpPr>
          <p:cNvPr id="68" name="Group 57"/>
          <p:cNvGrpSpPr>
            <a:grpSpLocks/>
          </p:cNvGrpSpPr>
          <p:nvPr/>
        </p:nvGrpSpPr>
        <p:grpSpPr bwMode="auto">
          <a:xfrm>
            <a:off x="3291745" y="2657028"/>
            <a:ext cx="1206814" cy="1144853"/>
            <a:chOff x="8221443" y="708462"/>
            <a:chExt cx="1206926" cy="1144789"/>
          </a:xfrm>
        </p:grpSpPr>
        <p:pic>
          <p:nvPicPr>
            <p:cNvPr id="69" name="Picture 3" descr="C:\Users\z00124665\Desktop\华为定稿-02-03.png"/>
            <p:cNvPicPr>
              <a:picLocks noChangeAspect="1" noChangeArrowheads="1"/>
            </p:cNvPicPr>
            <p:nvPr/>
          </p:nvPicPr>
          <p:blipFill>
            <a:blip r:embed="rId9" cstate="print"/>
            <a:srcRect/>
            <a:stretch>
              <a:fillRect/>
            </a:stretch>
          </p:blipFill>
          <p:spPr bwMode="auto">
            <a:xfrm>
              <a:off x="8221443" y="708462"/>
              <a:ext cx="1206926" cy="1144789"/>
            </a:xfrm>
            <a:prstGeom prst="rect">
              <a:avLst/>
            </a:prstGeom>
            <a:noFill/>
            <a:ln w="9525">
              <a:noFill/>
              <a:miter lim="800000"/>
              <a:headEnd/>
              <a:tailEnd/>
            </a:ln>
          </p:spPr>
        </p:pic>
        <p:grpSp>
          <p:nvGrpSpPr>
            <p:cNvPr id="70" name="组合 846"/>
            <p:cNvGrpSpPr/>
            <p:nvPr/>
          </p:nvGrpSpPr>
          <p:grpSpPr>
            <a:xfrm>
              <a:off x="8491526" y="908720"/>
              <a:ext cx="702405" cy="567291"/>
              <a:chOff x="-12146594" y="8339778"/>
              <a:chExt cx="1109663" cy="941388"/>
            </a:xfrm>
            <a:solidFill>
              <a:schemeClr val="bg1"/>
            </a:solidFill>
          </p:grpSpPr>
          <p:sp>
            <p:nvSpPr>
              <p:cNvPr id="71" name="Freeform 34"/>
              <p:cNvSpPr>
                <a:spLocks/>
              </p:cNvSpPr>
              <p:nvPr/>
            </p:nvSpPr>
            <p:spPr bwMode="auto">
              <a:xfrm>
                <a:off x="-12146594" y="8339778"/>
                <a:ext cx="1109663" cy="941388"/>
              </a:xfrm>
              <a:custGeom>
                <a:avLst/>
                <a:gdLst>
                  <a:gd name="T0" fmla="*/ 8 w 408"/>
                  <a:gd name="T1" fmla="*/ 346 h 346"/>
                  <a:gd name="T2" fmla="*/ 2 w 408"/>
                  <a:gd name="T3" fmla="*/ 343 h 346"/>
                  <a:gd name="T4" fmla="*/ 2 w 408"/>
                  <a:gd name="T5" fmla="*/ 343 h 346"/>
                  <a:gd name="T6" fmla="*/ 0 w 408"/>
                  <a:gd name="T7" fmla="*/ 337 h 346"/>
                  <a:gd name="T8" fmla="*/ 0 w 408"/>
                  <a:gd name="T9" fmla="*/ 337 h 346"/>
                  <a:gd name="T10" fmla="*/ 0 w 408"/>
                  <a:gd name="T11" fmla="*/ 9 h 346"/>
                  <a:gd name="T12" fmla="*/ 0 w 408"/>
                  <a:gd name="T13" fmla="*/ 9 h 346"/>
                  <a:gd name="T14" fmla="*/ 8 w 408"/>
                  <a:gd name="T15" fmla="*/ 0 h 346"/>
                  <a:gd name="T16" fmla="*/ 8 w 408"/>
                  <a:gd name="T17" fmla="*/ 0 h 346"/>
                  <a:gd name="T18" fmla="*/ 17 w 408"/>
                  <a:gd name="T19" fmla="*/ 9 h 346"/>
                  <a:gd name="T20" fmla="*/ 17 w 408"/>
                  <a:gd name="T21" fmla="*/ 9 h 346"/>
                  <a:gd name="T22" fmla="*/ 17 w 408"/>
                  <a:gd name="T23" fmla="*/ 329 h 346"/>
                  <a:gd name="T24" fmla="*/ 400 w 408"/>
                  <a:gd name="T25" fmla="*/ 329 h 346"/>
                  <a:gd name="T26" fmla="*/ 408 w 408"/>
                  <a:gd name="T27" fmla="*/ 337 h 346"/>
                  <a:gd name="T28" fmla="*/ 408 w 408"/>
                  <a:gd name="T29" fmla="*/ 337 h 346"/>
                  <a:gd name="T30" fmla="*/ 400 w 408"/>
                  <a:gd name="T31" fmla="*/ 346 h 346"/>
                  <a:gd name="T32" fmla="*/ 400 w 408"/>
                  <a:gd name="T33" fmla="*/ 346 h 346"/>
                  <a:gd name="T34" fmla="*/ 8 w 408"/>
                  <a:gd name="T35"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8" h="346">
                    <a:moveTo>
                      <a:pt x="8" y="346"/>
                    </a:moveTo>
                    <a:cubicBezTo>
                      <a:pt x="6" y="346"/>
                      <a:pt x="4" y="345"/>
                      <a:pt x="2" y="343"/>
                    </a:cubicBezTo>
                    <a:cubicBezTo>
                      <a:pt x="2" y="343"/>
                      <a:pt x="2" y="343"/>
                      <a:pt x="2" y="343"/>
                    </a:cubicBezTo>
                    <a:cubicBezTo>
                      <a:pt x="1" y="342"/>
                      <a:pt x="0" y="339"/>
                      <a:pt x="0" y="337"/>
                    </a:cubicBezTo>
                    <a:cubicBezTo>
                      <a:pt x="0" y="337"/>
                      <a:pt x="0" y="337"/>
                      <a:pt x="0" y="337"/>
                    </a:cubicBezTo>
                    <a:cubicBezTo>
                      <a:pt x="0" y="9"/>
                      <a:pt x="0" y="9"/>
                      <a:pt x="0" y="9"/>
                    </a:cubicBezTo>
                    <a:cubicBezTo>
                      <a:pt x="0" y="9"/>
                      <a:pt x="0" y="9"/>
                      <a:pt x="0" y="9"/>
                    </a:cubicBezTo>
                    <a:cubicBezTo>
                      <a:pt x="0" y="4"/>
                      <a:pt x="3" y="0"/>
                      <a:pt x="8" y="0"/>
                    </a:cubicBezTo>
                    <a:cubicBezTo>
                      <a:pt x="8" y="0"/>
                      <a:pt x="8" y="0"/>
                      <a:pt x="8" y="0"/>
                    </a:cubicBezTo>
                    <a:cubicBezTo>
                      <a:pt x="13" y="0"/>
                      <a:pt x="17" y="4"/>
                      <a:pt x="17" y="9"/>
                    </a:cubicBezTo>
                    <a:cubicBezTo>
                      <a:pt x="17" y="9"/>
                      <a:pt x="17" y="9"/>
                      <a:pt x="17" y="9"/>
                    </a:cubicBezTo>
                    <a:cubicBezTo>
                      <a:pt x="17" y="329"/>
                      <a:pt x="17" y="329"/>
                      <a:pt x="17" y="329"/>
                    </a:cubicBezTo>
                    <a:cubicBezTo>
                      <a:pt x="400" y="329"/>
                      <a:pt x="400" y="329"/>
                      <a:pt x="400" y="329"/>
                    </a:cubicBezTo>
                    <a:cubicBezTo>
                      <a:pt x="404" y="329"/>
                      <a:pt x="408" y="332"/>
                      <a:pt x="408" y="337"/>
                    </a:cubicBezTo>
                    <a:cubicBezTo>
                      <a:pt x="408" y="337"/>
                      <a:pt x="408" y="337"/>
                      <a:pt x="408" y="337"/>
                    </a:cubicBezTo>
                    <a:cubicBezTo>
                      <a:pt x="408" y="342"/>
                      <a:pt x="404" y="346"/>
                      <a:pt x="400" y="346"/>
                    </a:cubicBezTo>
                    <a:cubicBezTo>
                      <a:pt x="400" y="346"/>
                      <a:pt x="400" y="346"/>
                      <a:pt x="400" y="346"/>
                    </a:cubicBezTo>
                    <a:cubicBezTo>
                      <a:pt x="8" y="346"/>
                      <a:pt x="8" y="346"/>
                      <a:pt x="8" y="346"/>
                    </a:cubicBezTo>
                    <a:close/>
                  </a:path>
                </a:pathLst>
              </a:custGeom>
              <a:grpFill/>
              <a:ln>
                <a:noFill/>
              </a:ln>
              <a:extLst/>
            </p:spPr>
            <p:txBody>
              <a:bodyPr lIns="91416" tIns="45708" rIns="91416" bIns="45708"/>
              <a:lstStyle/>
              <a:p>
                <a:pPr defTabSz="1219078">
                  <a:defRPr/>
                </a:pPr>
                <a:endParaRPr lang="zh-CN" altLang="en-US" dirty="0">
                  <a:solidFill>
                    <a:srgbClr val="FF0000"/>
                  </a:solidFill>
                  <a:ea typeface="Arial Unicode MS" pitchFamily="34" charset="-128"/>
                </a:endParaRPr>
              </a:p>
            </p:txBody>
          </p:sp>
          <p:sp>
            <p:nvSpPr>
              <p:cNvPr id="72" name="Freeform 35"/>
              <p:cNvSpPr>
                <a:spLocks/>
              </p:cNvSpPr>
              <p:nvPr/>
            </p:nvSpPr>
            <p:spPr bwMode="auto">
              <a:xfrm>
                <a:off x="-12072938" y="9059863"/>
                <a:ext cx="174625" cy="184150"/>
              </a:xfrm>
              <a:custGeom>
                <a:avLst/>
                <a:gdLst>
                  <a:gd name="T0" fmla="*/ 64 w 64"/>
                  <a:gd name="T1" fmla="*/ 52 h 68"/>
                  <a:gd name="T2" fmla="*/ 48 w 64"/>
                  <a:gd name="T3" fmla="*/ 68 h 68"/>
                  <a:gd name="T4" fmla="*/ 16 w 64"/>
                  <a:gd name="T5" fmla="*/ 68 h 68"/>
                  <a:gd name="T6" fmla="*/ 0 w 64"/>
                  <a:gd name="T7" fmla="*/ 52 h 68"/>
                  <a:gd name="T8" fmla="*/ 0 w 64"/>
                  <a:gd name="T9" fmla="*/ 17 h 68"/>
                  <a:gd name="T10" fmla="*/ 16 w 64"/>
                  <a:gd name="T11" fmla="*/ 0 h 68"/>
                  <a:gd name="T12" fmla="*/ 48 w 64"/>
                  <a:gd name="T13" fmla="*/ 0 h 68"/>
                  <a:gd name="T14" fmla="*/ 64 w 64"/>
                  <a:gd name="T15" fmla="*/ 17 h 68"/>
                  <a:gd name="T16" fmla="*/ 64 w 64"/>
                  <a:gd name="T17"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8">
                    <a:moveTo>
                      <a:pt x="64" y="52"/>
                    </a:moveTo>
                    <a:cubicBezTo>
                      <a:pt x="64" y="61"/>
                      <a:pt x="57" y="68"/>
                      <a:pt x="48" y="68"/>
                    </a:cubicBezTo>
                    <a:cubicBezTo>
                      <a:pt x="16" y="68"/>
                      <a:pt x="16" y="68"/>
                      <a:pt x="16" y="68"/>
                    </a:cubicBezTo>
                    <a:cubicBezTo>
                      <a:pt x="7" y="68"/>
                      <a:pt x="0" y="61"/>
                      <a:pt x="0" y="52"/>
                    </a:cubicBezTo>
                    <a:cubicBezTo>
                      <a:pt x="0" y="17"/>
                      <a:pt x="0" y="17"/>
                      <a:pt x="0" y="17"/>
                    </a:cubicBezTo>
                    <a:cubicBezTo>
                      <a:pt x="0" y="8"/>
                      <a:pt x="7" y="0"/>
                      <a:pt x="16" y="0"/>
                    </a:cubicBezTo>
                    <a:cubicBezTo>
                      <a:pt x="48" y="0"/>
                      <a:pt x="48" y="0"/>
                      <a:pt x="48" y="0"/>
                    </a:cubicBezTo>
                    <a:cubicBezTo>
                      <a:pt x="57" y="0"/>
                      <a:pt x="64" y="8"/>
                      <a:pt x="64" y="17"/>
                    </a:cubicBezTo>
                    <a:lnTo>
                      <a:pt x="64" y="52"/>
                    </a:lnTo>
                    <a:close/>
                  </a:path>
                </a:pathLst>
              </a:custGeom>
              <a:grpFill/>
              <a:ln>
                <a:noFill/>
              </a:ln>
              <a:extLst/>
            </p:spPr>
            <p:txBody>
              <a:bodyPr lIns="91416" tIns="45708" rIns="91416" bIns="45708"/>
              <a:lstStyle/>
              <a:p>
                <a:pPr defTabSz="1219078">
                  <a:defRPr/>
                </a:pPr>
                <a:endParaRPr lang="zh-CN" altLang="en-US" dirty="0">
                  <a:solidFill>
                    <a:srgbClr val="FF0000"/>
                  </a:solidFill>
                  <a:ea typeface="Arial Unicode MS" pitchFamily="34" charset="-128"/>
                </a:endParaRPr>
              </a:p>
            </p:txBody>
          </p:sp>
          <p:sp>
            <p:nvSpPr>
              <p:cNvPr id="73" name="Freeform 36"/>
              <p:cNvSpPr>
                <a:spLocks/>
              </p:cNvSpPr>
              <p:nvPr/>
            </p:nvSpPr>
            <p:spPr bwMode="auto">
              <a:xfrm>
                <a:off x="-11849100" y="8855075"/>
                <a:ext cx="173038" cy="388938"/>
              </a:xfrm>
              <a:custGeom>
                <a:avLst/>
                <a:gdLst>
                  <a:gd name="T0" fmla="*/ 64 w 64"/>
                  <a:gd name="T1" fmla="*/ 127 h 143"/>
                  <a:gd name="T2" fmla="*/ 48 w 64"/>
                  <a:gd name="T3" fmla="*/ 143 h 143"/>
                  <a:gd name="T4" fmla="*/ 16 w 64"/>
                  <a:gd name="T5" fmla="*/ 143 h 143"/>
                  <a:gd name="T6" fmla="*/ 0 w 64"/>
                  <a:gd name="T7" fmla="*/ 127 h 143"/>
                  <a:gd name="T8" fmla="*/ 0 w 64"/>
                  <a:gd name="T9" fmla="*/ 17 h 143"/>
                  <a:gd name="T10" fmla="*/ 16 w 64"/>
                  <a:gd name="T11" fmla="*/ 0 h 143"/>
                  <a:gd name="T12" fmla="*/ 48 w 64"/>
                  <a:gd name="T13" fmla="*/ 0 h 143"/>
                  <a:gd name="T14" fmla="*/ 64 w 64"/>
                  <a:gd name="T15" fmla="*/ 17 h 143"/>
                  <a:gd name="T16" fmla="*/ 64 w 64"/>
                  <a:gd name="T17" fmla="*/ 1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43">
                    <a:moveTo>
                      <a:pt x="64" y="127"/>
                    </a:moveTo>
                    <a:cubicBezTo>
                      <a:pt x="64" y="136"/>
                      <a:pt x="57" y="143"/>
                      <a:pt x="48" y="143"/>
                    </a:cubicBezTo>
                    <a:cubicBezTo>
                      <a:pt x="16" y="143"/>
                      <a:pt x="16" y="143"/>
                      <a:pt x="16" y="143"/>
                    </a:cubicBezTo>
                    <a:cubicBezTo>
                      <a:pt x="7" y="143"/>
                      <a:pt x="0" y="136"/>
                      <a:pt x="0" y="127"/>
                    </a:cubicBezTo>
                    <a:cubicBezTo>
                      <a:pt x="0" y="17"/>
                      <a:pt x="0" y="17"/>
                      <a:pt x="0" y="17"/>
                    </a:cubicBezTo>
                    <a:cubicBezTo>
                      <a:pt x="0" y="8"/>
                      <a:pt x="7" y="0"/>
                      <a:pt x="16" y="0"/>
                    </a:cubicBezTo>
                    <a:cubicBezTo>
                      <a:pt x="48" y="0"/>
                      <a:pt x="48" y="0"/>
                      <a:pt x="48" y="0"/>
                    </a:cubicBezTo>
                    <a:cubicBezTo>
                      <a:pt x="57" y="0"/>
                      <a:pt x="64" y="8"/>
                      <a:pt x="64" y="17"/>
                    </a:cubicBezTo>
                    <a:lnTo>
                      <a:pt x="64" y="127"/>
                    </a:lnTo>
                    <a:close/>
                  </a:path>
                </a:pathLst>
              </a:custGeom>
              <a:grpFill/>
              <a:ln>
                <a:noFill/>
              </a:ln>
              <a:extLst/>
            </p:spPr>
            <p:txBody>
              <a:bodyPr lIns="91416" tIns="45708" rIns="91416" bIns="45708"/>
              <a:lstStyle/>
              <a:p>
                <a:pPr defTabSz="1219078">
                  <a:defRPr/>
                </a:pPr>
                <a:endParaRPr lang="zh-CN" altLang="en-US" dirty="0">
                  <a:solidFill>
                    <a:srgbClr val="FF0000"/>
                  </a:solidFill>
                  <a:ea typeface="Arial Unicode MS" pitchFamily="34" charset="-128"/>
                </a:endParaRPr>
              </a:p>
            </p:txBody>
          </p:sp>
          <p:sp>
            <p:nvSpPr>
              <p:cNvPr id="74" name="Freeform 37"/>
              <p:cNvSpPr>
                <a:spLocks/>
              </p:cNvSpPr>
              <p:nvPr/>
            </p:nvSpPr>
            <p:spPr bwMode="auto">
              <a:xfrm>
                <a:off x="-11391900" y="8759825"/>
                <a:ext cx="176213" cy="484188"/>
              </a:xfrm>
              <a:custGeom>
                <a:avLst/>
                <a:gdLst>
                  <a:gd name="T0" fmla="*/ 65 w 65"/>
                  <a:gd name="T1" fmla="*/ 161 h 178"/>
                  <a:gd name="T2" fmla="*/ 47 w 65"/>
                  <a:gd name="T3" fmla="*/ 178 h 178"/>
                  <a:gd name="T4" fmla="*/ 18 w 65"/>
                  <a:gd name="T5" fmla="*/ 178 h 178"/>
                  <a:gd name="T6" fmla="*/ 0 w 65"/>
                  <a:gd name="T7" fmla="*/ 161 h 178"/>
                  <a:gd name="T8" fmla="*/ 0 w 65"/>
                  <a:gd name="T9" fmla="*/ 18 h 178"/>
                  <a:gd name="T10" fmla="*/ 18 w 65"/>
                  <a:gd name="T11" fmla="*/ 0 h 178"/>
                  <a:gd name="T12" fmla="*/ 47 w 65"/>
                  <a:gd name="T13" fmla="*/ 0 h 178"/>
                  <a:gd name="T14" fmla="*/ 65 w 65"/>
                  <a:gd name="T15" fmla="*/ 18 h 178"/>
                  <a:gd name="T16" fmla="*/ 65 w 65"/>
                  <a:gd name="T17" fmla="*/ 16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78">
                    <a:moveTo>
                      <a:pt x="65" y="161"/>
                    </a:moveTo>
                    <a:cubicBezTo>
                      <a:pt x="65" y="170"/>
                      <a:pt x="57" y="178"/>
                      <a:pt x="47" y="178"/>
                    </a:cubicBezTo>
                    <a:cubicBezTo>
                      <a:pt x="18" y="178"/>
                      <a:pt x="18" y="178"/>
                      <a:pt x="18" y="178"/>
                    </a:cubicBezTo>
                    <a:cubicBezTo>
                      <a:pt x="8" y="178"/>
                      <a:pt x="0" y="170"/>
                      <a:pt x="0" y="161"/>
                    </a:cubicBezTo>
                    <a:cubicBezTo>
                      <a:pt x="0" y="18"/>
                      <a:pt x="0" y="18"/>
                      <a:pt x="0" y="18"/>
                    </a:cubicBezTo>
                    <a:cubicBezTo>
                      <a:pt x="0" y="8"/>
                      <a:pt x="8" y="0"/>
                      <a:pt x="18" y="0"/>
                    </a:cubicBezTo>
                    <a:cubicBezTo>
                      <a:pt x="47" y="0"/>
                      <a:pt x="47" y="0"/>
                      <a:pt x="47" y="0"/>
                    </a:cubicBezTo>
                    <a:cubicBezTo>
                      <a:pt x="57" y="0"/>
                      <a:pt x="65" y="8"/>
                      <a:pt x="65" y="18"/>
                    </a:cubicBezTo>
                    <a:lnTo>
                      <a:pt x="65" y="161"/>
                    </a:lnTo>
                    <a:close/>
                  </a:path>
                </a:pathLst>
              </a:custGeom>
              <a:grpFill/>
              <a:ln>
                <a:noFill/>
              </a:ln>
              <a:extLst/>
            </p:spPr>
            <p:txBody>
              <a:bodyPr lIns="91416" tIns="45708" rIns="91416" bIns="45708"/>
              <a:lstStyle/>
              <a:p>
                <a:pPr defTabSz="1219078">
                  <a:defRPr/>
                </a:pPr>
                <a:endParaRPr lang="zh-CN" altLang="en-US" dirty="0">
                  <a:solidFill>
                    <a:srgbClr val="FF0000"/>
                  </a:solidFill>
                  <a:ea typeface="Arial Unicode MS" pitchFamily="34" charset="-128"/>
                </a:endParaRPr>
              </a:p>
            </p:txBody>
          </p:sp>
          <p:sp>
            <p:nvSpPr>
              <p:cNvPr id="75" name="Freeform 38"/>
              <p:cNvSpPr>
                <a:spLocks/>
              </p:cNvSpPr>
              <p:nvPr/>
            </p:nvSpPr>
            <p:spPr bwMode="auto">
              <a:xfrm>
                <a:off x="-11626850" y="8947150"/>
                <a:ext cx="177800" cy="296863"/>
              </a:xfrm>
              <a:custGeom>
                <a:avLst/>
                <a:gdLst>
                  <a:gd name="T0" fmla="*/ 65 w 65"/>
                  <a:gd name="T1" fmla="*/ 93 h 109"/>
                  <a:gd name="T2" fmla="*/ 48 w 65"/>
                  <a:gd name="T3" fmla="*/ 109 h 109"/>
                  <a:gd name="T4" fmla="*/ 16 w 65"/>
                  <a:gd name="T5" fmla="*/ 109 h 109"/>
                  <a:gd name="T6" fmla="*/ 0 w 65"/>
                  <a:gd name="T7" fmla="*/ 93 h 109"/>
                  <a:gd name="T8" fmla="*/ 0 w 65"/>
                  <a:gd name="T9" fmla="*/ 17 h 109"/>
                  <a:gd name="T10" fmla="*/ 16 w 65"/>
                  <a:gd name="T11" fmla="*/ 0 h 109"/>
                  <a:gd name="T12" fmla="*/ 48 w 65"/>
                  <a:gd name="T13" fmla="*/ 0 h 109"/>
                  <a:gd name="T14" fmla="*/ 65 w 65"/>
                  <a:gd name="T15" fmla="*/ 17 h 109"/>
                  <a:gd name="T16" fmla="*/ 65 w 65"/>
                  <a:gd name="T17"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109">
                    <a:moveTo>
                      <a:pt x="65" y="93"/>
                    </a:moveTo>
                    <a:cubicBezTo>
                      <a:pt x="65" y="102"/>
                      <a:pt x="57" y="109"/>
                      <a:pt x="48" y="109"/>
                    </a:cubicBezTo>
                    <a:cubicBezTo>
                      <a:pt x="16" y="109"/>
                      <a:pt x="16" y="109"/>
                      <a:pt x="16" y="109"/>
                    </a:cubicBezTo>
                    <a:cubicBezTo>
                      <a:pt x="7" y="109"/>
                      <a:pt x="0" y="102"/>
                      <a:pt x="0" y="93"/>
                    </a:cubicBezTo>
                    <a:cubicBezTo>
                      <a:pt x="0" y="17"/>
                      <a:pt x="0" y="17"/>
                      <a:pt x="0" y="17"/>
                    </a:cubicBezTo>
                    <a:cubicBezTo>
                      <a:pt x="0" y="8"/>
                      <a:pt x="7" y="0"/>
                      <a:pt x="16" y="0"/>
                    </a:cubicBezTo>
                    <a:cubicBezTo>
                      <a:pt x="48" y="0"/>
                      <a:pt x="48" y="0"/>
                      <a:pt x="48" y="0"/>
                    </a:cubicBezTo>
                    <a:cubicBezTo>
                      <a:pt x="57" y="0"/>
                      <a:pt x="65" y="8"/>
                      <a:pt x="65" y="17"/>
                    </a:cubicBezTo>
                    <a:lnTo>
                      <a:pt x="65" y="93"/>
                    </a:lnTo>
                    <a:close/>
                  </a:path>
                </a:pathLst>
              </a:custGeom>
              <a:grpFill/>
              <a:ln>
                <a:noFill/>
              </a:ln>
              <a:extLst/>
            </p:spPr>
            <p:txBody>
              <a:bodyPr lIns="91416" tIns="45708" rIns="91416" bIns="45708"/>
              <a:lstStyle/>
              <a:p>
                <a:pPr defTabSz="1219078">
                  <a:defRPr/>
                </a:pPr>
                <a:endParaRPr lang="zh-CN" altLang="en-US" dirty="0">
                  <a:solidFill>
                    <a:srgbClr val="FF0000"/>
                  </a:solidFill>
                  <a:ea typeface="Arial Unicode MS" pitchFamily="34" charset="-128"/>
                </a:endParaRPr>
              </a:p>
            </p:txBody>
          </p:sp>
          <p:sp>
            <p:nvSpPr>
              <p:cNvPr id="76" name="Freeform 39"/>
              <p:cNvSpPr>
                <a:spLocks/>
              </p:cNvSpPr>
              <p:nvPr/>
            </p:nvSpPr>
            <p:spPr bwMode="auto">
              <a:xfrm>
                <a:off x="-12088813" y="8482013"/>
                <a:ext cx="838200" cy="441325"/>
              </a:xfrm>
              <a:custGeom>
                <a:avLst/>
                <a:gdLst>
                  <a:gd name="T0" fmla="*/ 308 w 308"/>
                  <a:gd name="T1" fmla="*/ 0 h 162"/>
                  <a:gd name="T2" fmla="*/ 245 w 308"/>
                  <a:gd name="T3" fmla="*/ 7 h 162"/>
                  <a:gd name="T4" fmla="*/ 265 w 308"/>
                  <a:gd name="T5" fmla="*/ 28 h 162"/>
                  <a:gd name="T6" fmla="*/ 197 w 308"/>
                  <a:gd name="T7" fmla="*/ 111 h 162"/>
                  <a:gd name="T8" fmla="*/ 127 w 308"/>
                  <a:gd name="T9" fmla="*/ 46 h 162"/>
                  <a:gd name="T10" fmla="*/ 109 w 308"/>
                  <a:gd name="T11" fmla="*/ 45 h 162"/>
                  <a:gd name="T12" fmla="*/ 5 w 308"/>
                  <a:gd name="T13" fmla="*/ 139 h 162"/>
                  <a:gd name="T14" fmla="*/ 4 w 308"/>
                  <a:gd name="T15" fmla="*/ 157 h 162"/>
                  <a:gd name="T16" fmla="*/ 14 w 308"/>
                  <a:gd name="T17" fmla="*/ 162 h 162"/>
                  <a:gd name="T18" fmla="*/ 22 w 308"/>
                  <a:gd name="T19" fmla="*/ 158 h 162"/>
                  <a:gd name="T20" fmla="*/ 22 w 308"/>
                  <a:gd name="T21" fmla="*/ 158 h 162"/>
                  <a:gd name="T22" fmla="*/ 118 w 308"/>
                  <a:gd name="T23" fmla="*/ 72 h 162"/>
                  <a:gd name="T24" fmla="*/ 190 w 308"/>
                  <a:gd name="T25" fmla="*/ 139 h 162"/>
                  <a:gd name="T26" fmla="*/ 199 w 308"/>
                  <a:gd name="T27" fmla="*/ 142 h 162"/>
                  <a:gd name="T28" fmla="*/ 208 w 308"/>
                  <a:gd name="T29" fmla="*/ 138 h 162"/>
                  <a:gd name="T30" fmla="*/ 284 w 308"/>
                  <a:gd name="T31" fmla="*/ 46 h 162"/>
                  <a:gd name="T32" fmla="*/ 301 w 308"/>
                  <a:gd name="T33" fmla="*/ 63 h 162"/>
                  <a:gd name="T34" fmla="*/ 308 w 308"/>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8" h="162">
                    <a:moveTo>
                      <a:pt x="308" y="0"/>
                    </a:moveTo>
                    <a:cubicBezTo>
                      <a:pt x="245" y="7"/>
                      <a:pt x="245" y="7"/>
                      <a:pt x="245" y="7"/>
                    </a:cubicBezTo>
                    <a:cubicBezTo>
                      <a:pt x="265" y="28"/>
                      <a:pt x="265" y="28"/>
                      <a:pt x="265" y="28"/>
                    </a:cubicBezTo>
                    <a:cubicBezTo>
                      <a:pt x="197" y="111"/>
                      <a:pt x="197" y="111"/>
                      <a:pt x="197" y="111"/>
                    </a:cubicBezTo>
                    <a:cubicBezTo>
                      <a:pt x="127" y="46"/>
                      <a:pt x="127" y="46"/>
                      <a:pt x="127" y="46"/>
                    </a:cubicBezTo>
                    <a:cubicBezTo>
                      <a:pt x="122" y="41"/>
                      <a:pt x="114" y="41"/>
                      <a:pt x="109" y="45"/>
                    </a:cubicBezTo>
                    <a:cubicBezTo>
                      <a:pt x="5" y="139"/>
                      <a:pt x="5" y="139"/>
                      <a:pt x="5" y="139"/>
                    </a:cubicBezTo>
                    <a:cubicBezTo>
                      <a:pt x="0" y="144"/>
                      <a:pt x="0" y="152"/>
                      <a:pt x="4" y="157"/>
                    </a:cubicBezTo>
                    <a:cubicBezTo>
                      <a:pt x="7" y="160"/>
                      <a:pt x="10" y="162"/>
                      <a:pt x="14" y="162"/>
                    </a:cubicBezTo>
                    <a:cubicBezTo>
                      <a:pt x="17" y="162"/>
                      <a:pt x="20" y="161"/>
                      <a:pt x="22" y="158"/>
                    </a:cubicBezTo>
                    <a:cubicBezTo>
                      <a:pt x="22" y="158"/>
                      <a:pt x="22" y="158"/>
                      <a:pt x="22" y="158"/>
                    </a:cubicBezTo>
                    <a:cubicBezTo>
                      <a:pt x="118" y="72"/>
                      <a:pt x="118" y="72"/>
                      <a:pt x="118" y="72"/>
                    </a:cubicBezTo>
                    <a:cubicBezTo>
                      <a:pt x="190" y="139"/>
                      <a:pt x="190" y="139"/>
                      <a:pt x="190" y="139"/>
                    </a:cubicBezTo>
                    <a:cubicBezTo>
                      <a:pt x="193" y="141"/>
                      <a:pt x="196" y="143"/>
                      <a:pt x="199" y="142"/>
                    </a:cubicBezTo>
                    <a:cubicBezTo>
                      <a:pt x="203" y="142"/>
                      <a:pt x="206" y="140"/>
                      <a:pt x="208" y="138"/>
                    </a:cubicBezTo>
                    <a:cubicBezTo>
                      <a:pt x="284" y="46"/>
                      <a:pt x="284" y="46"/>
                      <a:pt x="284" y="46"/>
                    </a:cubicBezTo>
                    <a:cubicBezTo>
                      <a:pt x="301" y="63"/>
                      <a:pt x="301" y="63"/>
                      <a:pt x="301" y="63"/>
                    </a:cubicBezTo>
                    <a:lnTo>
                      <a:pt x="308" y="0"/>
                    </a:lnTo>
                    <a:close/>
                  </a:path>
                </a:pathLst>
              </a:custGeom>
              <a:grpFill/>
              <a:ln>
                <a:noFill/>
              </a:ln>
              <a:extLst/>
            </p:spPr>
            <p:txBody>
              <a:bodyPr lIns="91416" tIns="45708" rIns="91416" bIns="45708"/>
              <a:lstStyle/>
              <a:p>
                <a:pPr defTabSz="1219078">
                  <a:defRPr/>
                </a:pPr>
                <a:endParaRPr lang="zh-CN" altLang="en-US" dirty="0">
                  <a:solidFill>
                    <a:srgbClr val="FF0000"/>
                  </a:solidFill>
                  <a:ea typeface="Arial Unicode MS" pitchFamily="34" charset="-128"/>
                </a:endParaRPr>
              </a:p>
            </p:txBody>
          </p:sp>
        </p:grpSp>
      </p:grpSp>
      <p:grpSp>
        <p:nvGrpSpPr>
          <p:cNvPr id="77" name="Group 59"/>
          <p:cNvGrpSpPr>
            <a:grpSpLocks/>
          </p:cNvGrpSpPr>
          <p:nvPr/>
        </p:nvGrpSpPr>
        <p:grpSpPr bwMode="auto">
          <a:xfrm>
            <a:off x="6385619" y="4985473"/>
            <a:ext cx="1081369" cy="1055931"/>
            <a:chOff x="12195175" y="3645024"/>
            <a:chExt cx="1080120" cy="1055703"/>
          </a:xfrm>
        </p:grpSpPr>
        <p:sp>
          <p:nvSpPr>
            <p:cNvPr id="78" name="椭圆 209"/>
            <p:cNvSpPr/>
            <p:nvPr/>
          </p:nvSpPr>
          <p:spPr>
            <a:xfrm>
              <a:off x="12195175" y="3645024"/>
              <a:ext cx="1080120" cy="1055703"/>
            </a:xfrm>
            <a:prstGeom prst="ellipse">
              <a:avLst/>
            </a:prstGeom>
            <a:solidFill>
              <a:srgbClr val="00B050"/>
            </a:solidFill>
            <a:ln w="25400" cap="flat" cmpd="sng" algn="ctr">
              <a:noFill/>
              <a:prstDash val="solid"/>
            </a:ln>
            <a:effectLst/>
          </p:spPr>
          <p:txBody>
            <a:bodyPr anchor="ctr"/>
            <a:lstStyle/>
            <a:p>
              <a:pPr algn="ctr" defTabSz="1219200">
                <a:defRPr/>
              </a:pPr>
              <a:endParaRPr lang="zh-CN" altLang="en-US" sz="1800" kern="0" dirty="0">
                <a:solidFill>
                  <a:srgbClr val="FF0000"/>
                </a:solidFill>
                <a:latin typeface="Franklin Gothic Book"/>
                <a:ea typeface="黑体"/>
              </a:endParaRPr>
            </a:p>
          </p:txBody>
        </p:sp>
        <p:grpSp>
          <p:nvGrpSpPr>
            <p:cNvPr id="79" name="组合 26"/>
            <p:cNvGrpSpPr/>
            <p:nvPr/>
          </p:nvGrpSpPr>
          <p:grpSpPr>
            <a:xfrm>
              <a:off x="12434291" y="3789040"/>
              <a:ext cx="604863" cy="648072"/>
              <a:chOff x="16991013" y="-819150"/>
              <a:chExt cx="2387600" cy="2579688"/>
            </a:xfrm>
            <a:solidFill>
              <a:schemeClr val="bg1"/>
            </a:solidFill>
          </p:grpSpPr>
          <p:sp>
            <p:nvSpPr>
              <p:cNvPr id="80" name="Freeform 6"/>
              <p:cNvSpPr>
                <a:spLocks/>
              </p:cNvSpPr>
              <p:nvPr/>
            </p:nvSpPr>
            <p:spPr bwMode="auto">
              <a:xfrm>
                <a:off x="17448213" y="-819150"/>
                <a:ext cx="1511300" cy="385763"/>
              </a:xfrm>
              <a:custGeom>
                <a:avLst/>
                <a:gdLst/>
                <a:ahLst/>
                <a:cxnLst>
                  <a:cxn ang="0">
                    <a:pos x="0" y="103"/>
                  </a:cxn>
                  <a:cxn ang="0">
                    <a:pos x="172" y="18"/>
                  </a:cxn>
                  <a:cxn ang="0">
                    <a:pos x="403" y="0"/>
                  </a:cxn>
                  <a:cxn ang="0">
                    <a:pos x="296" y="85"/>
                  </a:cxn>
                  <a:cxn ang="0">
                    <a:pos x="0" y="103"/>
                  </a:cxn>
                </a:cxnLst>
                <a:rect l="0" t="0" r="r" b="b"/>
                <a:pathLst>
                  <a:path w="403" h="103">
                    <a:moveTo>
                      <a:pt x="0" y="103"/>
                    </a:moveTo>
                    <a:cubicBezTo>
                      <a:pt x="0" y="103"/>
                      <a:pt x="39" y="16"/>
                      <a:pt x="172" y="18"/>
                    </a:cubicBezTo>
                    <a:cubicBezTo>
                      <a:pt x="272" y="18"/>
                      <a:pt x="302" y="55"/>
                      <a:pt x="403" y="0"/>
                    </a:cubicBezTo>
                    <a:cubicBezTo>
                      <a:pt x="403" y="0"/>
                      <a:pt x="394" y="89"/>
                      <a:pt x="296" y="85"/>
                    </a:cubicBezTo>
                    <a:cubicBezTo>
                      <a:pt x="199" y="82"/>
                      <a:pt x="82" y="68"/>
                      <a:pt x="0" y="103"/>
                    </a:cubicBezTo>
                    <a:close/>
                  </a:path>
                </a:pathLst>
              </a:custGeom>
              <a:grpFill/>
              <a:ln w="9525">
                <a:noFill/>
                <a:round/>
                <a:headEnd/>
                <a:tailEnd/>
              </a:ln>
            </p:spPr>
            <p:txBody>
              <a:bodyPr lIns="91416" tIns="45708" rIns="91416" bIns="45708"/>
              <a:lstStyle/>
              <a:p>
                <a:pPr defTabSz="1219078">
                  <a:defRPr/>
                </a:pPr>
                <a:endParaRPr lang="zh-CN" altLang="en-US" dirty="0">
                  <a:solidFill>
                    <a:srgbClr val="FF0000"/>
                  </a:solidFill>
                </a:endParaRPr>
              </a:p>
            </p:txBody>
          </p:sp>
          <p:sp>
            <p:nvSpPr>
              <p:cNvPr id="81" name="Freeform 7"/>
              <p:cNvSpPr>
                <a:spLocks/>
              </p:cNvSpPr>
              <p:nvPr/>
            </p:nvSpPr>
            <p:spPr bwMode="auto">
              <a:xfrm>
                <a:off x="17246601" y="-325437"/>
                <a:ext cx="441325" cy="982663"/>
              </a:xfrm>
              <a:custGeom>
                <a:avLst/>
                <a:gdLst/>
                <a:ahLst/>
                <a:cxnLst>
                  <a:cxn ang="0">
                    <a:pos x="40" y="0"/>
                  </a:cxn>
                  <a:cxn ang="0">
                    <a:pos x="240" y="0"/>
                  </a:cxn>
                  <a:cxn ang="0">
                    <a:pos x="278" y="619"/>
                  </a:cxn>
                  <a:cxn ang="0">
                    <a:pos x="0" y="619"/>
                  </a:cxn>
                  <a:cxn ang="0">
                    <a:pos x="40" y="0"/>
                  </a:cxn>
                </a:cxnLst>
                <a:rect l="0" t="0" r="r" b="b"/>
                <a:pathLst>
                  <a:path w="278" h="619">
                    <a:moveTo>
                      <a:pt x="40" y="0"/>
                    </a:moveTo>
                    <a:lnTo>
                      <a:pt x="240" y="0"/>
                    </a:lnTo>
                    <a:lnTo>
                      <a:pt x="278" y="619"/>
                    </a:lnTo>
                    <a:lnTo>
                      <a:pt x="0" y="619"/>
                    </a:lnTo>
                    <a:lnTo>
                      <a:pt x="40" y="0"/>
                    </a:lnTo>
                    <a:close/>
                  </a:path>
                </a:pathLst>
              </a:custGeom>
              <a:grpFill/>
              <a:ln w="9525">
                <a:noFill/>
                <a:round/>
                <a:headEnd/>
                <a:tailEnd/>
              </a:ln>
            </p:spPr>
            <p:txBody>
              <a:bodyPr lIns="91416" tIns="45708" rIns="91416" bIns="45708"/>
              <a:lstStyle/>
              <a:p>
                <a:pPr defTabSz="1219078">
                  <a:defRPr/>
                </a:pPr>
                <a:endParaRPr lang="zh-CN" altLang="en-US" dirty="0">
                  <a:solidFill>
                    <a:srgbClr val="FF0000"/>
                  </a:solidFill>
                </a:endParaRPr>
              </a:p>
            </p:txBody>
          </p:sp>
          <p:sp>
            <p:nvSpPr>
              <p:cNvPr id="82" name="Freeform 8"/>
              <p:cNvSpPr>
                <a:spLocks noEditPoints="1"/>
              </p:cNvSpPr>
              <p:nvPr/>
            </p:nvSpPr>
            <p:spPr bwMode="auto">
              <a:xfrm>
                <a:off x="16991013" y="436563"/>
                <a:ext cx="2387600" cy="1323975"/>
              </a:xfrm>
              <a:custGeom>
                <a:avLst/>
                <a:gdLst/>
                <a:ahLst/>
                <a:cxnLst>
                  <a:cxn ang="0">
                    <a:pos x="1396" y="728"/>
                  </a:cxn>
                  <a:cxn ang="0">
                    <a:pos x="1398" y="201"/>
                  </a:cxn>
                  <a:cxn ang="0">
                    <a:pos x="1091" y="0"/>
                  </a:cxn>
                  <a:cxn ang="0">
                    <a:pos x="1091" y="201"/>
                  </a:cxn>
                  <a:cxn ang="0">
                    <a:pos x="796" y="12"/>
                  </a:cxn>
                  <a:cxn ang="0">
                    <a:pos x="796" y="201"/>
                  </a:cxn>
                  <a:cxn ang="0">
                    <a:pos x="508" y="14"/>
                  </a:cxn>
                  <a:cxn ang="0">
                    <a:pos x="508" y="201"/>
                  </a:cxn>
                  <a:cxn ang="0">
                    <a:pos x="111" y="201"/>
                  </a:cxn>
                  <a:cxn ang="0">
                    <a:pos x="111" y="728"/>
                  </a:cxn>
                  <a:cxn ang="0">
                    <a:pos x="0" y="728"/>
                  </a:cxn>
                  <a:cxn ang="0">
                    <a:pos x="0" y="834"/>
                  </a:cxn>
                  <a:cxn ang="0">
                    <a:pos x="1504" y="834"/>
                  </a:cxn>
                  <a:cxn ang="0">
                    <a:pos x="1504" y="728"/>
                  </a:cxn>
                  <a:cxn ang="0">
                    <a:pos x="1396" y="728"/>
                  </a:cxn>
                  <a:cxn ang="0">
                    <a:pos x="718" y="418"/>
                  </a:cxn>
                  <a:cxn ang="0">
                    <a:pos x="505" y="418"/>
                  </a:cxn>
                  <a:cxn ang="0">
                    <a:pos x="505" y="336"/>
                  </a:cxn>
                  <a:cxn ang="0">
                    <a:pos x="718" y="336"/>
                  </a:cxn>
                  <a:cxn ang="0">
                    <a:pos x="718" y="418"/>
                  </a:cxn>
                  <a:cxn ang="0">
                    <a:pos x="1015" y="418"/>
                  </a:cxn>
                  <a:cxn ang="0">
                    <a:pos x="803" y="418"/>
                  </a:cxn>
                  <a:cxn ang="0">
                    <a:pos x="803" y="336"/>
                  </a:cxn>
                  <a:cxn ang="0">
                    <a:pos x="1015" y="336"/>
                  </a:cxn>
                  <a:cxn ang="0">
                    <a:pos x="1015" y="418"/>
                  </a:cxn>
                  <a:cxn ang="0">
                    <a:pos x="1313" y="418"/>
                  </a:cxn>
                  <a:cxn ang="0">
                    <a:pos x="1100" y="418"/>
                  </a:cxn>
                  <a:cxn ang="0">
                    <a:pos x="1100" y="336"/>
                  </a:cxn>
                  <a:cxn ang="0">
                    <a:pos x="1313" y="336"/>
                  </a:cxn>
                  <a:cxn ang="0">
                    <a:pos x="1313" y="418"/>
                  </a:cxn>
                </a:cxnLst>
                <a:rect l="0" t="0" r="r" b="b"/>
                <a:pathLst>
                  <a:path w="1504" h="834">
                    <a:moveTo>
                      <a:pt x="1396" y="728"/>
                    </a:moveTo>
                    <a:lnTo>
                      <a:pt x="1398" y="201"/>
                    </a:lnTo>
                    <a:lnTo>
                      <a:pt x="1091" y="0"/>
                    </a:lnTo>
                    <a:lnTo>
                      <a:pt x="1091" y="201"/>
                    </a:lnTo>
                    <a:lnTo>
                      <a:pt x="796" y="12"/>
                    </a:lnTo>
                    <a:lnTo>
                      <a:pt x="796" y="201"/>
                    </a:lnTo>
                    <a:lnTo>
                      <a:pt x="508" y="14"/>
                    </a:lnTo>
                    <a:lnTo>
                      <a:pt x="508" y="201"/>
                    </a:lnTo>
                    <a:lnTo>
                      <a:pt x="111" y="201"/>
                    </a:lnTo>
                    <a:lnTo>
                      <a:pt x="111" y="728"/>
                    </a:lnTo>
                    <a:lnTo>
                      <a:pt x="0" y="728"/>
                    </a:lnTo>
                    <a:lnTo>
                      <a:pt x="0" y="834"/>
                    </a:lnTo>
                    <a:lnTo>
                      <a:pt x="1504" y="834"/>
                    </a:lnTo>
                    <a:lnTo>
                      <a:pt x="1504" y="728"/>
                    </a:lnTo>
                    <a:lnTo>
                      <a:pt x="1396" y="728"/>
                    </a:lnTo>
                    <a:close/>
                    <a:moveTo>
                      <a:pt x="718" y="418"/>
                    </a:moveTo>
                    <a:lnTo>
                      <a:pt x="505" y="418"/>
                    </a:lnTo>
                    <a:lnTo>
                      <a:pt x="505" y="336"/>
                    </a:lnTo>
                    <a:lnTo>
                      <a:pt x="718" y="336"/>
                    </a:lnTo>
                    <a:lnTo>
                      <a:pt x="718" y="418"/>
                    </a:lnTo>
                    <a:close/>
                    <a:moveTo>
                      <a:pt x="1015" y="418"/>
                    </a:moveTo>
                    <a:lnTo>
                      <a:pt x="803" y="418"/>
                    </a:lnTo>
                    <a:lnTo>
                      <a:pt x="803" y="336"/>
                    </a:lnTo>
                    <a:lnTo>
                      <a:pt x="1015" y="336"/>
                    </a:lnTo>
                    <a:lnTo>
                      <a:pt x="1015" y="418"/>
                    </a:lnTo>
                    <a:close/>
                    <a:moveTo>
                      <a:pt x="1313" y="418"/>
                    </a:moveTo>
                    <a:lnTo>
                      <a:pt x="1100" y="418"/>
                    </a:lnTo>
                    <a:lnTo>
                      <a:pt x="1100" y="336"/>
                    </a:lnTo>
                    <a:lnTo>
                      <a:pt x="1313" y="336"/>
                    </a:lnTo>
                    <a:lnTo>
                      <a:pt x="1313" y="418"/>
                    </a:lnTo>
                    <a:close/>
                  </a:path>
                </a:pathLst>
              </a:custGeom>
              <a:grpFill/>
              <a:ln w="9525">
                <a:noFill/>
                <a:round/>
                <a:headEnd/>
                <a:tailEnd/>
              </a:ln>
            </p:spPr>
            <p:txBody>
              <a:bodyPr lIns="91416" tIns="45708" rIns="91416" bIns="45708"/>
              <a:lstStyle/>
              <a:p>
                <a:pPr defTabSz="1219078">
                  <a:defRPr/>
                </a:pPr>
                <a:endParaRPr lang="zh-CN" altLang="en-US" dirty="0">
                  <a:solidFill>
                    <a:srgbClr val="FF0000"/>
                  </a:solidFill>
                </a:endParaRPr>
              </a:p>
            </p:txBody>
          </p:sp>
        </p:grpSp>
      </p:grpSp>
      <p:sp>
        <p:nvSpPr>
          <p:cNvPr id="83" name="Ellipse 1"/>
          <p:cNvSpPr/>
          <p:nvPr/>
        </p:nvSpPr>
        <p:spPr bwMode="auto">
          <a:xfrm>
            <a:off x="6961413" y="2970139"/>
            <a:ext cx="215956" cy="215950"/>
          </a:xfrm>
          <a:prstGeom prst="ellipse">
            <a:avLst/>
          </a:prstGeom>
          <a:solidFill>
            <a:schemeClr val="bg1"/>
          </a:solidFill>
          <a:ln w="12700">
            <a:solidFill>
              <a:schemeClr val="bg1"/>
            </a:solidFill>
            <a:round/>
            <a:headEnd/>
            <a:tailEnd/>
          </a:ln>
        </p:spPr>
        <p:txBody>
          <a:bodyPr lIns="91458" tIns="45729" rIns="91458" bIns="45729" anchor="ctr"/>
          <a:lstStyle/>
          <a:p>
            <a:pPr algn="ctr" defTabSz="1219078">
              <a:defRPr/>
            </a:pPr>
            <a:endParaRPr lang="en-US" sz="2000" dirty="0">
              <a:solidFill>
                <a:srgbClr val="FF0000"/>
              </a:solidFill>
            </a:endParaRPr>
          </a:p>
        </p:txBody>
      </p:sp>
      <p:sp>
        <p:nvSpPr>
          <p:cNvPr id="84" name="Ellipse 1"/>
          <p:cNvSpPr/>
          <p:nvPr/>
        </p:nvSpPr>
        <p:spPr bwMode="auto">
          <a:xfrm>
            <a:off x="7321869" y="3762486"/>
            <a:ext cx="209605" cy="209599"/>
          </a:xfrm>
          <a:prstGeom prst="ellipse">
            <a:avLst/>
          </a:prstGeom>
          <a:solidFill>
            <a:schemeClr val="bg1"/>
          </a:solidFill>
          <a:ln w="12700">
            <a:solidFill>
              <a:schemeClr val="bg1"/>
            </a:solidFill>
            <a:round/>
            <a:headEnd/>
            <a:tailEnd/>
          </a:ln>
        </p:spPr>
        <p:txBody>
          <a:bodyPr lIns="91458" tIns="45729" rIns="91458" bIns="45729" anchor="ctr"/>
          <a:lstStyle/>
          <a:p>
            <a:pPr algn="ctr" defTabSz="1219078">
              <a:defRPr/>
            </a:pPr>
            <a:endParaRPr lang="en-US" sz="2000" dirty="0">
              <a:solidFill>
                <a:srgbClr val="FF0000"/>
              </a:solidFill>
            </a:endParaRPr>
          </a:p>
        </p:txBody>
      </p:sp>
      <p:sp>
        <p:nvSpPr>
          <p:cNvPr id="85" name="Ellipse 1"/>
          <p:cNvSpPr/>
          <p:nvPr/>
        </p:nvSpPr>
        <p:spPr bwMode="auto">
          <a:xfrm>
            <a:off x="6529500" y="5058185"/>
            <a:ext cx="209605" cy="209599"/>
          </a:xfrm>
          <a:prstGeom prst="ellipse">
            <a:avLst/>
          </a:prstGeom>
          <a:solidFill>
            <a:schemeClr val="bg1"/>
          </a:solidFill>
          <a:ln w="12700">
            <a:solidFill>
              <a:schemeClr val="bg1"/>
            </a:solidFill>
            <a:round/>
            <a:headEnd/>
            <a:tailEnd/>
          </a:ln>
        </p:spPr>
        <p:txBody>
          <a:bodyPr lIns="91458" tIns="45729" rIns="91458" bIns="45729" anchor="ctr"/>
          <a:lstStyle/>
          <a:p>
            <a:pPr algn="ctr" defTabSz="1219078">
              <a:defRPr/>
            </a:pPr>
            <a:endParaRPr lang="en-US" sz="2000" dirty="0">
              <a:solidFill>
                <a:srgbClr val="FF0000"/>
              </a:solidFill>
            </a:endParaRPr>
          </a:p>
        </p:txBody>
      </p:sp>
      <p:sp>
        <p:nvSpPr>
          <p:cNvPr id="86" name="Ellipse 1"/>
          <p:cNvSpPr/>
          <p:nvPr/>
        </p:nvSpPr>
        <p:spPr bwMode="auto">
          <a:xfrm>
            <a:off x="4952703" y="4273779"/>
            <a:ext cx="208016" cy="209599"/>
          </a:xfrm>
          <a:prstGeom prst="ellipse">
            <a:avLst/>
          </a:prstGeom>
          <a:solidFill>
            <a:schemeClr val="bg1"/>
          </a:solidFill>
          <a:ln w="12700">
            <a:solidFill>
              <a:schemeClr val="bg1"/>
            </a:solidFill>
            <a:round/>
            <a:headEnd/>
            <a:tailEnd/>
          </a:ln>
        </p:spPr>
        <p:txBody>
          <a:bodyPr lIns="91458" tIns="45729" rIns="91458" bIns="45729" anchor="ctr"/>
          <a:lstStyle/>
          <a:p>
            <a:pPr algn="ctr" defTabSz="1219078">
              <a:defRPr/>
            </a:pPr>
            <a:endParaRPr lang="en-US" sz="2000" dirty="0">
              <a:solidFill>
                <a:srgbClr val="FF0000"/>
              </a:solidFill>
            </a:endParaRPr>
          </a:p>
        </p:txBody>
      </p:sp>
      <p:sp>
        <p:nvSpPr>
          <p:cNvPr id="87" name="Ellipse 1"/>
          <p:cNvSpPr/>
          <p:nvPr/>
        </p:nvSpPr>
        <p:spPr bwMode="auto">
          <a:xfrm>
            <a:off x="5089263" y="3114636"/>
            <a:ext cx="209605" cy="209599"/>
          </a:xfrm>
          <a:prstGeom prst="ellipse">
            <a:avLst/>
          </a:prstGeom>
          <a:solidFill>
            <a:schemeClr val="bg1"/>
          </a:solidFill>
          <a:ln w="12700">
            <a:solidFill>
              <a:schemeClr val="bg1"/>
            </a:solidFill>
            <a:round/>
            <a:headEnd/>
            <a:tailEnd/>
          </a:ln>
        </p:spPr>
        <p:txBody>
          <a:bodyPr lIns="91458" tIns="45729" rIns="91458" bIns="45729" anchor="ctr"/>
          <a:lstStyle/>
          <a:p>
            <a:pPr algn="ctr" defTabSz="1219078">
              <a:defRPr/>
            </a:pPr>
            <a:endParaRPr lang="en-US" sz="2000" dirty="0">
              <a:solidFill>
                <a:srgbClr val="FF0000"/>
              </a:solidFill>
            </a:endParaRPr>
          </a:p>
        </p:txBody>
      </p:sp>
      <p:sp>
        <p:nvSpPr>
          <p:cNvPr id="88" name="Ellipse 1"/>
          <p:cNvSpPr/>
          <p:nvPr/>
        </p:nvSpPr>
        <p:spPr bwMode="auto">
          <a:xfrm>
            <a:off x="4952703" y="5096295"/>
            <a:ext cx="208016" cy="208010"/>
          </a:xfrm>
          <a:prstGeom prst="ellipse">
            <a:avLst/>
          </a:prstGeom>
          <a:solidFill>
            <a:schemeClr val="bg1"/>
          </a:solidFill>
          <a:ln w="12700">
            <a:solidFill>
              <a:schemeClr val="bg1"/>
            </a:solidFill>
            <a:round/>
            <a:headEnd/>
            <a:tailEnd/>
          </a:ln>
        </p:spPr>
        <p:txBody>
          <a:bodyPr lIns="91458" tIns="45729" rIns="91458" bIns="45729" anchor="ctr"/>
          <a:lstStyle/>
          <a:p>
            <a:pPr algn="ctr" defTabSz="1219078">
              <a:defRPr/>
            </a:pPr>
            <a:endParaRPr lang="en-US" sz="2000" dirty="0">
              <a:solidFill>
                <a:srgbClr val="FF0000"/>
              </a:solidFill>
            </a:endParaRPr>
          </a:p>
        </p:txBody>
      </p:sp>
      <p:grpSp>
        <p:nvGrpSpPr>
          <p:cNvPr id="89" name="Group 110"/>
          <p:cNvGrpSpPr>
            <a:grpSpLocks/>
          </p:cNvGrpSpPr>
          <p:nvPr/>
        </p:nvGrpSpPr>
        <p:grpSpPr bwMode="auto">
          <a:xfrm>
            <a:off x="3937347" y="4961284"/>
            <a:ext cx="1187759" cy="1113095"/>
            <a:chOff x="12578307" y="4293096"/>
            <a:chExt cx="1188308" cy="1113558"/>
          </a:xfrm>
        </p:grpSpPr>
        <p:pic>
          <p:nvPicPr>
            <p:cNvPr id="90" name="Picture 4" descr="C:\Users\z00124665\Desktop\华为定稿-02-03.png"/>
            <p:cNvPicPr>
              <a:picLocks noChangeAspect="1" noChangeArrowheads="1"/>
            </p:cNvPicPr>
            <p:nvPr/>
          </p:nvPicPr>
          <p:blipFill>
            <a:blip r:embed="rId10" cstate="print"/>
            <a:srcRect/>
            <a:stretch>
              <a:fillRect/>
            </a:stretch>
          </p:blipFill>
          <p:spPr bwMode="auto">
            <a:xfrm>
              <a:off x="12578307" y="4293096"/>
              <a:ext cx="1188308" cy="1113558"/>
            </a:xfrm>
            <a:prstGeom prst="rect">
              <a:avLst/>
            </a:prstGeom>
            <a:noFill/>
            <a:ln w="9525">
              <a:noFill/>
              <a:miter lim="800000"/>
              <a:headEnd/>
              <a:tailEnd/>
            </a:ln>
          </p:spPr>
        </p:pic>
        <p:grpSp>
          <p:nvGrpSpPr>
            <p:cNvPr id="91" name="组合 234"/>
            <p:cNvGrpSpPr/>
            <p:nvPr/>
          </p:nvGrpSpPr>
          <p:grpSpPr>
            <a:xfrm>
              <a:off x="12794331" y="4437112"/>
              <a:ext cx="720080" cy="720080"/>
              <a:chOff x="6210311" y="6000768"/>
              <a:chExt cx="380711" cy="420053"/>
            </a:xfrm>
            <a:solidFill>
              <a:sysClr val="window" lastClr="FFFFFF"/>
            </a:solidFill>
          </p:grpSpPr>
          <p:grpSp>
            <p:nvGrpSpPr>
              <p:cNvPr id="92" name="组合 200"/>
              <p:cNvGrpSpPr/>
              <p:nvPr/>
            </p:nvGrpSpPr>
            <p:grpSpPr>
              <a:xfrm>
                <a:off x="6357965" y="6000768"/>
                <a:ext cx="233057" cy="322694"/>
                <a:chOff x="11015663" y="180975"/>
                <a:chExt cx="722312" cy="1000125"/>
              </a:xfrm>
              <a:grpFill/>
            </p:grpSpPr>
            <p:sp>
              <p:nvSpPr>
                <p:cNvPr id="96" name="Freeform 29"/>
                <p:cNvSpPr>
                  <a:spLocks/>
                </p:cNvSpPr>
                <p:nvPr/>
              </p:nvSpPr>
              <p:spPr bwMode="auto">
                <a:xfrm>
                  <a:off x="11493500" y="180975"/>
                  <a:ext cx="244475" cy="268288"/>
                </a:xfrm>
                <a:custGeom>
                  <a:avLst/>
                  <a:gdLst/>
                  <a:ahLst/>
                  <a:cxnLst>
                    <a:cxn ang="0">
                      <a:pos x="15" y="72"/>
                    </a:cxn>
                    <a:cxn ang="0">
                      <a:pos x="58" y="77"/>
                    </a:cxn>
                    <a:cxn ang="0">
                      <a:pos x="98" y="91"/>
                    </a:cxn>
                    <a:cxn ang="0">
                      <a:pos x="135" y="113"/>
                    </a:cxn>
                    <a:cxn ang="0">
                      <a:pos x="169" y="140"/>
                    </a:cxn>
                    <a:cxn ang="0">
                      <a:pos x="179" y="150"/>
                    </a:cxn>
                    <a:cxn ang="0">
                      <a:pos x="193" y="168"/>
                    </a:cxn>
                    <a:cxn ang="0">
                      <a:pos x="216" y="207"/>
                    </a:cxn>
                    <a:cxn ang="0">
                      <a:pos x="231" y="249"/>
                    </a:cxn>
                    <a:cxn ang="0">
                      <a:pos x="236" y="295"/>
                    </a:cxn>
                    <a:cxn ang="0">
                      <a:pos x="236" y="319"/>
                    </a:cxn>
                    <a:cxn ang="0">
                      <a:pos x="241" y="330"/>
                    </a:cxn>
                    <a:cxn ang="0">
                      <a:pos x="247" y="334"/>
                    </a:cxn>
                    <a:cxn ang="0">
                      <a:pos x="292" y="337"/>
                    </a:cxn>
                    <a:cxn ang="0">
                      <a:pos x="299" y="337"/>
                    </a:cxn>
                    <a:cxn ang="0">
                      <a:pos x="304" y="334"/>
                    </a:cxn>
                    <a:cxn ang="0">
                      <a:pos x="309" y="324"/>
                    </a:cxn>
                    <a:cxn ang="0">
                      <a:pos x="309" y="293"/>
                    </a:cxn>
                    <a:cxn ang="0">
                      <a:pos x="302" y="233"/>
                    </a:cxn>
                    <a:cxn ang="0">
                      <a:pos x="282" y="177"/>
                    </a:cxn>
                    <a:cxn ang="0">
                      <a:pos x="252" y="125"/>
                    </a:cxn>
                    <a:cxn ang="0">
                      <a:pos x="233" y="101"/>
                    </a:cxn>
                    <a:cxn ang="0">
                      <a:pos x="221" y="88"/>
                    </a:cxn>
                    <a:cxn ang="0">
                      <a:pos x="177" y="52"/>
                    </a:cxn>
                    <a:cxn ang="0">
                      <a:pos x="128" y="25"/>
                    </a:cxn>
                    <a:cxn ang="0">
                      <a:pos x="74" y="7"/>
                    </a:cxn>
                    <a:cxn ang="0">
                      <a:pos x="19" y="0"/>
                    </a:cxn>
                    <a:cxn ang="0">
                      <a:pos x="12" y="0"/>
                    </a:cxn>
                    <a:cxn ang="0">
                      <a:pos x="4" y="8"/>
                    </a:cxn>
                    <a:cxn ang="0">
                      <a:pos x="0" y="55"/>
                    </a:cxn>
                    <a:cxn ang="0">
                      <a:pos x="2" y="62"/>
                    </a:cxn>
                    <a:cxn ang="0">
                      <a:pos x="5" y="67"/>
                    </a:cxn>
                    <a:cxn ang="0">
                      <a:pos x="15" y="72"/>
                    </a:cxn>
                  </a:cxnLst>
                  <a:rect l="0" t="0" r="r" b="b"/>
                  <a:pathLst>
                    <a:path w="309" h="337">
                      <a:moveTo>
                        <a:pt x="15" y="72"/>
                      </a:moveTo>
                      <a:lnTo>
                        <a:pt x="15" y="72"/>
                      </a:lnTo>
                      <a:lnTo>
                        <a:pt x="37" y="74"/>
                      </a:lnTo>
                      <a:lnTo>
                        <a:pt x="58" y="77"/>
                      </a:lnTo>
                      <a:lnTo>
                        <a:pt x="78" y="84"/>
                      </a:lnTo>
                      <a:lnTo>
                        <a:pt x="98" y="91"/>
                      </a:lnTo>
                      <a:lnTo>
                        <a:pt x="118" y="101"/>
                      </a:lnTo>
                      <a:lnTo>
                        <a:pt x="135" y="113"/>
                      </a:lnTo>
                      <a:lnTo>
                        <a:pt x="154" y="125"/>
                      </a:lnTo>
                      <a:lnTo>
                        <a:pt x="169" y="140"/>
                      </a:lnTo>
                      <a:lnTo>
                        <a:pt x="169" y="140"/>
                      </a:lnTo>
                      <a:lnTo>
                        <a:pt x="179" y="150"/>
                      </a:lnTo>
                      <a:lnTo>
                        <a:pt x="179" y="150"/>
                      </a:lnTo>
                      <a:lnTo>
                        <a:pt x="193" y="168"/>
                      </a:lnTo>
                      <a:lnTo>
                        <a:pt x="206" y="187"/>
                      </a:lnTo>
                      <a:lnTo>
                        <a:pt x="216" y="207"/>
                      </a:lnTo>
                      <a:lnTo>
                        <a:pt x="225" y="228"/>
                      </a:lnTo>
                      <a:lnTo>
                        <a:pt x="231" y="249"/>
                      </a:lnTo>
                      <a:lnTo>
                        <a:pt x="235" y="271"/>
                      </a:lnTo>
                      <a:lnTo>
                        <a:pt x="236" y="295"/>
                      </a:lnTo>
                      <a:lnTo>
                        <a:pt x="236" y="319"/>
                      </a:lnTo>
                      <a:lnTo>
                        <a:pt x="236" y="319"/>
                      </a:lnTo>
                      <a:lnTo>
                        <a:pt x="238" y="325"/>
                      </a:lnTo>
                      <a:lnTo>
                        <a:pt x="241" y="330"/>
                      </a:lnTo>
                      <a:lnTo>
                        <a:pt x="241" y="330"/>
                      </a:lnTo>
                      <a:lnTo>
                        <a:pt x="247" y="334"/>
                      </a:lnTo>
                      <a:lnTo>
                        <a:pt x="252" y="336"/>
                      </a:lnTo>
                      <a:lnTo>
                        <a:pt x="292" y="337"/>
                      </a:lnTo>
                      <a:lnTo>
                        <a:pt x="292" y="337"/>
                      </a:lnTo>
                      <a:lnTo>
                        <a:pt x="299" y="337"/>
                      </a:lnTo>
                      <a:lnTo>
                        <a:pt x="304" y="334"/>
                      </a:lnTo>
                      <a:lnTo>
                        <a:pt x="304" y="334"/>
                      </a:lnTo>
                      <a:lnTo>
                        <a:pt x="307" y="329"/>
                      </a:lnTo>
                      <a:lnTo>
                        <a:pt x="309" y="324"/>
                      </a:lnTo>
                      <a:lnTo>
                        <a:pt x="309" y="324"/>
                      </a:lnTo>
                      <a:lnTo>
                        <a:pt x="309" y="293"/>
                      </a:lnTo>
                      <a:lnTo>
                        <a:pt x="307" y="263"/>
                      </a:lnTo>
                      <a:lnTo>
                        <a:pt x="302" y="233"/>
                      </a:lnTo>
                      <a:lnTo>
                        <a:pt x="294" y="204"/>
                      </a:lnTo>
                      <a:lnTo>
                        <a:pt x="282" y="177"/>
                      </a:lnTo>
                      <a:lnTo>
                        <a:pt x="268" y="150"/>
                      </a:lnTo>
                      <a:lnTo>
                        <a:pt x="252" y="125"/>
                      </a:lnTo>
                      <a:lnTo>
                        <a:pt x="233" y="101"/>
                      </a:lnTo>
                      <a:lnTo>
                        <a:pt x="233" y="101"/>
                      </a:lnTo>
                      <a:lnTo>
                        <a:pt x="221" y="88"/>
                      </a:lnTo>
                      <a:lnTo>
                        <a:pt x="221" y="88"/>
                      </a:lnTo>
                      <a:lnTo>
                        <a:pt x="199" y="69"/>
                      </a:lnTo>
                      <a:lnTo>
                        <a:pt x="177" y="52"/>
                      </a:lnTo>
                      <a:lnTo>
                        <a:pt x="154" y="37"/>
                      </a:lnTo>
                      <a:lnTo>
                        <a:pt x="128" y="25"/>
                      </a:lnTo>
                      <a:lnTo>
                        <a:pt x="101" y="15"/>
                      </a:lnTo>
                      <a:lnTo>
                        <a:pt x="74" y="7"/>
                      </a:lnTo>
                      <a:lnTo>
                        <a:pt x="47" y="1"/>
                      </a:lnTo>
                      <a:lnTo>
                        <a:pt x="19" y="0"/>
                      </a:lnTo>
                      <a:lnTo>
                        <a:pt x="19" y="0"/>
                      </a:lnTo>
                      <a:lnTo>
                        <a:pt x="12" y="0"/>
                      </a:lnTo>
                      <a:lnTo>
                        <a:pt x="7" y="3"/>
                      </a:lnTo>
                      <a:lnTo>
                        <a:pt x="4" y="8"/>
                      </a:lnTo>
                      <a:lnTo>
                        <a:pt x="2" y="15"/>
                      </a:lnTo>
                      <a:lnTo>
                        <a:pt x="0" y="55"/>
                      </a:lnTo>
                      <a:lnTo>
                        <a:pt x="0" y="55"/>
                      </a:lnTo>
                      <a:lnTo>
                        <a:pt x="2" y="62"/>
                      </a:lnTo>
                      <a:lnTo>
                        <a:pt x="5" y="67"/>
                      </a:lnTo>
                      <a:lnTo>
                        <a:pt x="5" y="67"/>
                      </a:lnTo>
                      <a:lnTo>
                        <a:pt x="9" y="71"/>
                      </a:lnTo>
                      <a:lnTo>
                        <a:pt x="15" y="72"/>
                      </a:lnTo>
                      <a:lnTo>
                        <a:pt x="15" y="72"/>
                      </a:lnTo>
                      <a:close/>
                    </a:path>
                  </a:pathLst>
                </a:custGeom>
                <a:grpFill/>
                <a:ln w="9525">
                  <a:noFill/>
                  <a:round/>
                  <a:headEnd/>
                  <a:tailEnd/>
                </a:ln>
              </p:spPr>
              <p:txBody>
                <a:bodyPr lIns="91416" tIns="45708" rIns="91416" bIns="45708"/>
                <a:lstStyle/>
                <a:p>
                  <a:pPr defTabSz="1219200">
                    <a:defRPr/>
                  </a:pPr>
                  <a:endParaRPr lang="zh-CN" altLang="en-US" sz="1800" kern="0" dirty="0">
                    <a:solidFill>
                      <a:srgbClr val="FF0000"/>
                    </a:solidFill>
                  </a:endParaRPr>
                </a:p>
              </p:txBody>
            </p:sp>
            <p:sp>
              <p:nvSpPr>
                <p:cNvPr id="97" name="Freeform 30"/>
                <p:cNvSpPr>
                  <a:spLocks/>
                </p:cNvSpPr>
                <p:nvPr/>
              </p:nvSpPr>
              <p:spPr bwMode="auto">
                <a:xfrm>
                  <a:off x="11496675" y="280988"/>
                  <a:ext cx="142875" cy="152400"/>
                </a:xfrm>
                <a:custGeom>
                  <a:avLst/>
                  <a:gdLst/>
                  <a:ahLst/>
                  <a:cxnLst>
                    <a:cxn ang="0">
                      <a:pos x="112" y="184"/>
                    </a:cxn>
                    <a:cxn ang="0">
                      <a:pos x="112" y="184"/>
                    </a:cxn>
                    <a:cxn ang="0">
                      <a:pos x="117" y="188"/>
                    </a:cxn>
                    <a:cxn ang="0">
                      <a:pos x="122" y="189"/>
                    </a:cxn>
                    <a:cxn ang="0">
                      <a:pos x="164" y="193"/>
                    </a:cxn>
                    <a:cxn ang="0">
                      <a:pos x="164" y="193"/>
                    </a:cxn>
                    <a:cxn ang="0">
                      <a:pos x="169" y="191"/>
                    </a:cxn>
                    <a:cxn ang="0">
                      <a:pos x="176" y="189"/>
                    </a:cxn>
                    <a:cxn ang="0">
                      <a:pos x="176" y="189"/>
                    </a:cxn>
                    <a:cxn ang="0">
                      <a:pos x="179" y="184"/>
                    </a:cxn>
                    <a:cxn ang="0">
                      <a:pos x="181" y="177"/>
                    </a:cxn>
                    <a:cxn ang="0">
                      <a:pos x="181" y="177"/>
                    </a:cxn>
                    <a:cxn ang="0">
                      <a:pos x="181" y="161"/>
                    </a:cxn>
                    <a:cxn ang="0">
                      <a:pos x="179" y="145"/>
                    </a:cxn>
                    <a:cxn ang="0">
                      <a:pos x="176" y="129"/>
                    </a:cxn>
                    <a:cxn ang="0">
                      <a:pos x="171" y="113"/>
                    </a:cxn>
                    <a:cxn ang="0">
                      <a:pos x="164" y="98"/>
                    </a:cxn>
                    <a:cxn ang="0">
                      <a:pos x="157" y="83"/>
                    </a:cxn>
                    <a:cxn ang="0">
                      <a:pos x="149" y="69"/>
                    </a:cxn>
                    <a:cxn ang="0">
                      <a:pos x="137" y="56"/>
                    </a:cxn>
                    <a:cxn ang="0">
                      <a:pos x="137" y="56"/>
                    </a:cxn>
                    <a:cxn ang="0">
                      <a:pos x="130" y="49"/>
                    </a:cxn>
                    <a:cxn ang="0">
                      <a:pos x="130" y="49"/>
                    </a:cxn>
                    <a:cxn ang="0">
                      <a:pos x="118" y="37"/>
                    </a:cxn>
                    <a:cxn ang="0">
                      <a:pos x="107" y="29"/>
                    </a:cxn>
                    <a:cxn ang="0">
                      <a:pos x="93" y="21"/>
                    </a:cxn>
                    <a:cxn ang="0">
                      <a:pos x="80" y="14"/>
                    </a:cxn>
                    <a:cxn ang="0">
                      <a:pos x="64" y="9"/>
                    </a:cxn>
                    <a:cxn ang="0">
                      <a:pos x="49" y="4"/>
                    </a:cxn>
                    <a:cxn ang="0">
                      <a:pos x="34" y="0"/>
                    </a:cxn>
                    <a:cxn ang="0">
                      <a:pos x="19" y="0"/>
                    </a:cxn>
                    <a:cxn ang="0">
                      <a:pos x="19" y="0"/>
                    </a:cxn>
                    <a:cxn ang="0">
                      <a:pos x="12" y="0"/>
                    </a:cxn>
                    <a:cxn ang="0">
                      <a:pos x="7" y="4"/>
                    </a:cxn>
                    <a:cxn ang="0">
                      <a:pos x="4" y="9"/>
                    </a:cxn>
                    <a:cxn ang="0">
                      <a:pos x="2" y="14"/>
                    </a:cxn>
                    <a:cxn ang="0">
                      <a:pos x="0" y="56"/>
                    </a:cxn>
                    <a:cxn ang="0">
                      <a:pos x="0" y="56"/>
                    </a:cxn>
                    <a:cxn ang="0">
                      <a:pos x="0" y="63"/>
                    </a:cxn>
                    <a:cxn ang="0">
                      <a:pos x="5" y="68"/>
                    </a:cxn>
                    <a:cxn ang="0">
                      <a:pos x="5" y="68"/>
                    </a:cxn>
                    <a:cxn ang="0">
                      <a:pos x="9" y="71"/>
                    </a:cxn>
                    <a:cxn ang="0">
                      <a:pos x="16" y="73"/>
                    </a:cxn>
                    <a:cxn ang="0">
                      <a:pos x="16" y="73"/>
                    </a:cxn>
                    <a:cxn ang="0">
                      <a:pos x="32" y="75"/>
                    </a:cxn>
                    <a:cxn ang="0">
                      <a:pos x="49" y="81"/>
                    </a:cxn>
                    <a:cxn ang="0">
                      <a:pos x="66" y="90"/>
                    </a:cxn>
                    <a:cxn ang="0">
                      <a:pos x="80" y="100"/>
                    </a:cxn>
                    <a:cxn ang="0">
                      <a:pos x="80" y="100"/>
                    </a:cxn>
                    <a:cxn ang="0">
                      <a:pos x="83" y="105"/>
                    </a:cxn>
                    <a:cxn ang="0">
                      <a:pos x="83" y="105"/>
                    </a:cxn>
                    <a:cxn ang="0">
                      <a:pos x="95" y="120"/>
                    </a:cxn>
                    <a:cxn ang="0">
                      <a:pos x="102" y="137"/>
                    </a:cxn>
                    <a:cxn ang="0">
                      <a:pos x="107" y="154"/>
                    </a:cxn>
                    <a:cxn ang="0">
                      <a:pos x="107" y="172"/>
                    </a:cxn>
                    <a:cxn ang="0">
                      <a:pos x="107" y="172"/>
                    </a:cxn>
                    <a:cxn ang="0">
                      <a:pos x="108" y="179"/>
                    </a:cxn>
                    <a:cxn ang="0">
                      <a:pos x="112" y="184"/>
                    </a:cxn>
                    <a:cxn ang="0">
                      <a:pos x="112" y="184"/>
                    </a:cxn>
                  </a:cxnLst>
                  <a:rect l="0" t="0" r="r" b="b"/>
                  <a:pathLst>
                    <a:path w="181" h="193">
                      <a:moveTo>
                        <a:pt x="112" y="184"/>
                      </a:moveTo>
                      <a:lnTo>
                        <a:pt x="112" y="184"/>
                      </a:lnTo>
                      <a:lnTo>
                        <a:pt x="117" y="188"/>
                      </a:lnTo>
                      <a:lnTo>
                        <a:pt x="122" y="189"/>
                      </a:lnTo>
                      <a:lnTo>
                        <a:pt x="164" y="193"/>
                      </a:lnTo>
                      <a:lnTo>
                        <a:pt x="164" y="193"/>
                      </a:lnTo>
                      <a:lnTo>
                        <a:pt x="169" y="191"/>
                      </a:lnTo>
                      <a:lnTo>
                        <a:pt x="176" y="189"/>
                      </a:lnTo>
                      <a:lnTo>
                        <a:pt x="176" y="189"/>
                      </a:lnTo>
                      <a:lnTo>
                        <a:pt x="179" y="184"/>
                      </a:lnTo>
                      <a:lnTo>
                        <a:pt x="181" y="177"/>
                      </a:lnTo>
                      <a:lnTo>
                        <a:pt x="181" y="177"/>
                      </a:lnTo>
                      <a:lnTo>
                        <a:pt x="181" y="161"/>
                      </a:lnTo>
                      <a:lnTo>
                        <a:pt x="179" y="145"/>
                      </a:lnTo>
                      <a:lnTo>
                        <a:pt x="176" y="129"/>
                      </a:lnTo>
                      <a:lnTo>
                        <a:pt x="171" y="113"/>
                      </a:lnTo>
                      <a:lnTo>
                        <a:pt x="164" y="98"/>
                      </a:lnTo>
                      <a:lnTo>
                        <a:pt x="157" y="83"/>
                      </a:lnTo>
                      <a:lnTo>
                        <a:pt x="149" y="69"/>
                      </a:lnTo>
                      <a:lnTo>
                        <a:pt x="137" y="56"/>
                      </a:lnTo>
                      <a:lnTo>
                        <a:pt x="137" y="56"/>
                      </a:lnTo>
                      <a:lnTo>
                        <a:pt x="130" y="49"/>
                      </a:lnTo>
                      <a:lnTo>
                        <a:pt x="130" y="49"/>
                      </a:lnTo>
                      <a:lnTo>
                        <a:pt x="118" y="37"/>
                      </a:lnTo>
                      <a:lnTo>
                        <a:pt x="107" y="29"/>
                      </a:lnTo>
                      <a:lnTo>
                        <a:pt x="93" y="21"/>
                      </a:lnTo>
                      <a:lnTo>
                        <a:pt x="80" y="14"/>
                      </a:lnTo>
                      <a:lnTo>
                        <a:pt x="64" y="9"/>
                      </a:lnTo>
                      <a:lnTo>
                        <a:pt x="49" y="4"/>
                      </a:lnTo>
                      <a:lnTo>
                        <a:pt x="34" y="0"/>
                      </a:lnTo>
                      <a:lnTo>
                        <a:pt x="19" y="0"/>
                      </a:lnTo>
                      <a:lnTo>
                        <a:pt x="19" y="0"/>
                      </a:lnTo>
                      <a:lnTo>
                        <a:pt x="12" y="0"/>
                      </a:lnTo>
                      <a:lnTo>
                        <a:pt x="7" y="4"/>
                      </a:lnTo>
                      <a:lnTo>
                        <a:pt x="4" y="9"/>
                      </a:lnTo>
                      <a:lnTo>
                        <a:pt x="2" y="14"/>
                      </a:lnTo>
                      <a:lnTo>
                        <a:pt x="0" y="56"/>
                      </a:lnTo>
                      <a:lnTo>
                        <a:pt x="0" y="56"/>
                      </a:lnTo>
                      <a:lnTo>
                        <a:pt x="0" y="63"/>
                      </a:lnTo>
                      <a:lnTo>
                        <a:pt x="5" y="68"/>
                      </a:lnTo>
                      <a:lnTo>
                        <a:pt x="5" y="68"/>
                      </a:lnTo>
                      <a:lnTo>
                        <a:pt x="9" y="71"/>
                      </a:lnTo>
                      <a:lnTo>
                        <a:pt x="16" y="73"/>
                      </a:lnTo>
                      <a:lnTo>
                        <a:pt x="16" y="73"/>
                      </a:lnTo>
                      <a:lnTo>
                        <a:pt x="32" y="75"/>
                      </a:lnTo>
                      <a:lnTo>
                        <a:pt x="49" y="81"/>
                      </a:lnTo>
                      <a:lnTo>
                        <a:pt x="66" y="90"/>
                      </a:lnTo>
                      <a:lnTo>
                        <a:pt x="80" y="100"/>
                      </a:lnTo>
                      <a:lnTo>
                        <a:pt x="80" y="100"/>
                      </a:lnTo>
                      <a:lnTo>
                        <a:pt x="83" y="105"/>
                      </a:lnTo>
                      <a:lnTo>
                        <a:pt x="83" y="105"/>
                      </a:lnTo>
                      <a:lnTo>
                        <a:pt x="95" y="120"/>
                      </a:lnTo>
                      <a:lnTo>
                        <a:pt x="102" y="137"/>
                      </a:lnTo>
                      <a:lnTo>
                        <a:pt x="107" y="154"/>
                      </a:lnTo>
                      <a:lnTo>
                        <a:pt x="107" y="172"/>
                      </a:lnTo>
                      <a:lnTo>
                        <a:pt x="107" y="172"/>
                      </a:lnTo>
                      <a:lnTo>
                        <a:pt x="108" y="179"/>
                      </a:lnTo>
                      <a:lnTo>
                        <a:pt x="112" y="184"/>
                      </a:lnTo>
                      <a:lnTo>
                        <a:pt x="112" y="184"/>
                      </a:lnTo>
                      <a:close/>
                    </a:path>
                  </a:pathLst>
                </a:custGeom>
                <a:grpFill/>
                <a:ln w="9525">
                  <a:noFill/>
                  <a:round/>
                  <a:headEnd/>
                  <a:tailEnd/>
                </a:ln>
              </p:spPr>
              <p:txBody>
                <a:bodyPr lIns="91416" tIns="45708" rIns="91416" bIns="45708"/>
                <a:lstStyle/>
                <a:p>
                  <a:pPr defTabSz="1219200">
                    <a:defRPr/>
                  </a:pPr>
                  <a:endParaRPr lang="zh-CN" altLang="en-US" sz="1800" kern="0" dirty="0">
                    <a:solidFill>
                      <a:srgbClr val="FF0000"/>
                    </a:solidFill>
                  </a:endParaRPr>
                </a:p>
              </p:txBody>
            </p:sp>
            <p:sp>
              <p:nvSpPr>
                <p:cNvPr id="98" name="Freeform 31"/>
                <p:cNvSpPr>
                  <a:spLocks noEditPoints="1"/>
                </p:cNvSpPr>
                <p:nvPr/>
              </p:nvSpPr>
              <p:spPr bwMode="auto">
                <a:xfrm>
                  <a:off x="11015663" y="377825"/>
                  <a:ext cx="522288" cy="803275"/>
                </a:xfrm>
                <a:custGeom>
                  <a:avLst/>
                  <a:gdLst/>
                  <a:ahLst/>
                  <a:cxnLst>
                    <a:cxn ang="0">
                      <a:pos x="639" y="1012"/>
                    </a:cxn>
                    <a:cxn ang="0">
                      <a:pos x="647" y="1012"/>
                    </a:cxn>
                    <a:cxn ang="0">
                      <a:pos x="656" y="1002"/>
                    </a:cxn>
                    <a:cxn ang="0">
                      <a:pos x="658" y="103"/>
                    </a:cxn>
                    <a:cxn ang="0">
                      <a:pos x="658" y="93"/>
                    </a:cxn>
                    <a:cxn ang="0">
                      <a:pos x="653" y="72"/>
                    </a:cxn>
                    <a:cxn ang="0">
                      <a:pos x="641" y="45"/>
                    </a:cxn>
                    <a:cxn ang="0">
                      <a:pos x="612" y="18"/>
                    </a:cxn>
                    <a:cxn ang="0">
                      <a:pos x="585" y="5"/>
                    </a:cxn>
                    <a:cxn ang="0">
                      <a:pos x="565" y="0"/>
                    </a:cxn>
                    <a:cxn ang="0">
                      <a:pos x="103" y="0"/>
                    </a:cxn>
                    <a:cxn ang="0">
                      <a:pos x="93" y="0"/>
                    </a:cxn>
                    <a:cxn ang="0">
                      <a:pos x="72" y="5"/>
                    </a:cxn>
                    <a:cxn ang="0">
                      <a:pos x="45" y="18"/>
                    </a:cxn>
                    <a:cxn ang="0">
                      <a:pos x="17" y="45"/>
                    </a:cxn>
                    <a:cxn ang="0">
                      <a:pos x="3" y="72"/>
                    </a:cxn>
                    <a:cxn ang="0">
                      <a:pos x="0" y="93"/>
                    </a:cxn>
                    <a:cxn ang="0">
                      <a:pos x="0" y="995"/>
                    </a:cxn>
                    <a:cxn ang="0">
                      <a:pos x="1" y="1002"/>
                    </a:cxn>
                    <a:cxn ang="0">
                      <a:pos x="10" y="1012"/>
                    </a:cxn>
                    <a:cxn ang="0">
                      <a:pos x="17" y="1012"/>
                    </a:cxn>
                    <a:cxn ang="0">
                      <a:pos x="361" y="926"/>
                    </a:cxn>
                    <a:cxn ang="0">
                      <a:pos x="356" y="939"/>
                    </a:cxn>
                    <a:cxn ang="0">
                      <a:pos x="342" y="945"/>
                    </a:cxn>
                    <a:cxn ang="0">
                      <a:pos x="314" y="945"/>
                    </a:cxn>
                    <a:cxn ang="0">
                      <a:pos x="302" y="939"/>
                    </a:cxn>
                    <a:cxn ang="0">
                      <a:pos x="297" y="926"/>
                    </a:cxn>
                    <a:cxn ang="0">
                      <a:pos x="297" y="911"/>
                    </a:cxn>
                    <a:cxn ang="0">
                      <a:pos x="302" y="897"/>
                    </a:cxn>
                    <a:cxn ang="0">
                      <a:pos x="314" y="892"/>
                    </a:cxn>
                    <a:cxn ang="0">
                      <a:pos x="342" y="892"/>
                    </a:cxn>
                    <a:cxn ang="0">
                      <a:pos x="356" y="897"/>
                    </a:cxn>
                    <a:cxn ang="0">
                      <a:pos x="361" y="911"/>
                    </a:cxn>
                    <a:cxn ang="0">
                      <a:pos x="114" y="126"/>
                    </a:cxn>
                    <a:cxn ang="0">
                      <a:pos x="116" y="120"/>
                    </a:cxn>
                    <a:cxn ang="0">
                      <a:pos x="126" y="109"/>
                    </a:cxn>
                    <a:cxn ang="0">
                      <a:pos x="524" y="108"/>
                    </a:cxn>
                    <a:cxn ang="0">
                      <a:pos x="531" y="109"/>
                    </a:cxn>
                    <a:cxn ang="0">
                      <a:pos x="541" y="120"/>
                    </a:cxn>
                    <a:cxn ang="0">
                      <a:pos x="543" y="821"/>
                    </a:cxn>
                    <a:cxn ang="0">
                      <a:pos x="541" y="828"/>
                    </a:cxn>
                    <a:cxn ang="0">
                      <a:pos x="531" y="838"/>
                    </a:cxn>
                    <a:cxn ang="0">
                      <a:pos x="133" y="840"/>
                    </a:cxn>
                    <a:cxn ang="0">
                      <a:pos x="126" y="838"/>
                    </a:cxn>
                    <a:cxn ang="0">
                      <a:pos x="116" y="828"/>
                    </a:cxn>
                    <a:cxn ang="0">
                      <a:pos x="114" y="126"/>
                    </a:cxn>
                  </a:cxnLst>
                  <a:rect l="0" t="0" r="r" b="b"/>
                  <a:pathLst>
                    <a:path w="658" h="1012">
                      <a:moveTo>
                        <a:pt x="17" y="1012"/>
                      </a:moveTo>
                      <a:lnTo>
                        <a:pt x="639" y="1012"/>
                      </a:lnTo>
                      <a:lnTo>
                        <a:pt x="639" y="1012"/>
                      </a:lnTo>
                      <a:lnTo>
                        <a:pt x="647" y="1012"/>
                      </a:lnTo>
                      <a:lnTo>
                        <a:pt x="653" y="1007"/>
                      </a:lnTo>
                      <a:lnTo>
                        <a:pt x="656" y="1002"/>
                      </a:lnTo>
                      <a:lnTo>
                        <a:pt x="658" y="995"/>
                      </a:lnTo>
                      <a:lnTo>
                        <a:pt x="658" y="103"/>
                      </a:lnTo>
                      <a:lnTo>
                        <a:pt x="658" y="103"/>
                      </a:lnTo>
                      <a:lnTo>
                        <a:pt x="658" y="93"/>
                      </a:lnTo>
                      <a:lnTo>
                        <a:pt x="656" y="82"/>
                      </a:lnTo>
                      <a:lnTo>
                        <a:pt x="653" y="72"/>
                      </a:lnTo>
                      <a:lnTo>
                        <a:pt x="649" y="64"/>
                      </a:lnTo>
                      <a:lnTo>
                        <a:pt x="641" y="45"/>
                      </a:lnTo>
                      <a:lnTo>
                        <a:pt x="627" y="30"/>
                      </a:lnTo>
                      <a:lnTo>
                        <a:pt x="612" y="18"/>
                      </a:lnTo>
                      <a:lnTo>
                        <a:pt x="595" y="8"/>
                      </a:lnTo>
                      <a:lnTo>
                        <a:pt x="585" y="5"/>
                      </a:lnTo>
                      <a:lnTo>
                        <a:pt x="575" y="1"/>
                      </a:lnTo>
                      <a:lnTo>
                        <a:pt x="565" y="0"/>
                      </a:lnTo>
                      <a:lnTo>
                        <a:pt x="555" y="0"/>
                      </a:lnTo>
                      <a:lnTo>
                        <a:pt x="103" y="0"/>
                      </a:lnTo>
                      <a:lnTo>
                        <a:pt x="103" y="0"/>
                      </a:lnTo>
                      <a:lnTo>
                        <a:pt x="93" y="0"/>
                      </a:lnTo>
                      <a:lnTo>
                        <a:pt x="82" y="1"/>
                      </a:lnTo>
                      <a:lnTo>
                        <a:pt x="72" y="5"/>
                      </a:lnTo>
                      <a:lnTo>
                        <a:pt x="62" y="8"/>
                      </a:lnTo>
                      <a:lnTo>
                        <a:pt x="45" y="18"/>
                      </a:lnTo>
                      <a:lnTo>
                        <a:pt x="30" y="30"/>
                      </a:lnTo>
                      <a:lnTo>
                        <a:pt x="17" y="45"/>
                      </a:lnTo>
                      <a:lnTo>
                        <a:pt x="7" y="64"/>
                      </a:lnTo>
                      <a:lnTo>
                        <a:pt x="3" y="72"/>
                      </a:lnTo>
                      <a:lnTo>
                        <a:pt x="1" y="82"/>
                      </a:lnTo>
                      <a:lnTo>
                        <a:pt x="0" y="93"/>
                      </a:lnTo>
                      <a:lnTo>
                        <a:pt x="0" y="103"/>
                      </a:lnTo>
                      <a:lnTo>
                        <a:pt x="0" y="995"/>
                      </a:lnTo>
                      <a:lnTo>
                        <a:pt x="0" y="995"/>
                      </a:lnTo>
                      <a:lnTo>
                        <a:pt x="1" y="1002"/>
                      </a:lnTo>
                      <a:lnTo>
                        <a:pt x="5" y="1007"/>
                      </a:lnTo>
                      <a:lnTo>
                        <a:pt x="10" y="1012"/>
                      </a:lnTo>
                      <a:lnTo>
                        <a:pt x="17" y="1012"/>
                      </a:lnTo>
                      <a:lnTo>
                        <a:pt x="17" y="1012"/>
                      </a:lnTo>
                      <a:close/>
                      <a:moveTo>
                        <a:pt x="361" y="926"/>
                      </a:moveTo>
                      <a:lnTo>
                        <a:pt x="361" y="926"/>
                      </a:lnTo>
                      <a:lnTo>
                        <a:pt x="359" y="933"/>
                      </a:lnTo>
                      <a:lnTo>
                        <a:pt x="356" y="939"/>
                      </a:lnTo>
                      <a:lnTo>
                        <a:pt x="351" y="943"/>
                      </a:lnTo>
                      <a:lnTo>
                        <a:pt x="342" y="945"/>
                      </a:lnTo>
                      <a:lnTo>
                        <a:pt x="314" y="945"/>
                      </a:lnTo>
                      <a:lnTo>
                        <a:pt x="314" y="945"/>
                      </a:lnTo>
                      <a:lnTo>
                        <a:pt x="307" y="943"/>
                      </a:lnTo>
                      <a:lnTo>
                        <a:pt x="302" y="939"/>
                      </a:lnTo>
                      <a:lnTo>
                        <a:pt x="297" y="933"/>
                      </a:lnTo>
                      <a:lnTo>
                        <a:pt x="297" y="926"/>
                      </a:lnTo>
                      <a:lnTo>
                        <a:pt x="297" y="911"/>
                      </a:lnTo>
                      <a:lnTo>
                        <a:pt x="297" y="911"/>
                      </a:lnTo>
                      <a:lnTo>
                        <a:pt x="297" y="904"/>
                      </a:lnTo>
                      <a:lnTo>
                        <a:pt x="302" y="897"/>
                      </a:lnTo>
                      <a:lnTo>
                        <a:pt x="307" y="894"/>
                      </a:lnTo>
                      <a:lnTo>
                        <a:pt x="314" y="892"/>
                      </a:lnTo>
                      <a:lnTo>
                        <a:pt x="342" y="892"/>
                      </a:lnTo>
                      <a:lnTo>
                        <a:pt x="342" y="892"/>
                      </a:lnTo>
                      <a:lnTo>
                        <a:pt x="351" y="894"/>
                      </a:lnTo>
                      <a:lnTo>
                        <a:pt x="356" y="897"/>
                      </a:lnTo>
                      <a:lnTo>
                        <a:pt x="359" y="904"/>
                      </a:lnTo>
                      <a:lnTo>
                        <a:pt x="361" y="911"/>
                      </a:lnTo>
                      <a:lnTo>
                        <a:pt x="361" y="926"/>
                      </a:lnTo>
                      <a:close/>
                      <a:moveTo>
                        <a:pt x="114" y="126"/>
                      </a:moveTo>
                      <a:lnTo>
                        <a:pt x="114" y="126"/>
                      </a:lnTo>
                      <a:lnTo>
                        <a:pt x="116" y="120"/>
                      </a:lnTo>
                      <a:lnTo>
                        <a:pt x="120" y="113"/>
                      </a:lnTo>
                      <a:lnTo>
                        <a:pt x="126" y="109"/>
                      </a:lnTo>
                      <a:lnTo>
                        <a:pt x="133" y="108"/>
                      </a:lnTo>
                      <a:lnTo>
                        <a:pt x="524" y="108"/>
                      </a:lnTo>
                      <a:lnTo>
                        <a:pt x="524" y="108"/>
                      </a:lnTo>
                      <a:lnTo>
                        <a:pt x="531" y="109"/>
                      </a:lnTo>
                      <a:lnTo>
                        <a:pt x="538" y="113"/>
                      </a:lnTo>
                      <a:lnTo>
                        <a:pt x="541" y="120"/>
                      </a:lnTo>
                      <a:lnTo>
                        <a:pt x="543" y="126"/>
                      </a:lnTo>
                      <a:lnTo>
                        <a:pt x="543" y="821"/>
                      </a:lnTo>
                      <a:lnTo>
                        <a:pt x="543" y="821"/>
                      </a:lnTo>
                      <a:lnTo>
                        <a:pt x="541" y="828"/>
                      </a:lnTo>
                      <a:lnTo>
                        <a:pt x="538" y="835"/>
                      </a:lnTo>
                      <a:lnTo>
                        <a:pt x="531" y="838"/>
                      </a:lnTo>
                      <a:lnTo>
                        <a:pt x="524" y="840"/>
                      </a:lnTo>
                      <a:lnTo>
                        <a:pt x="133" y="840"/>
                      </a:lnTo>
                      <a:lnTo>
                        <a:pt x="133" y="840"/>
                      </a:lnTo>
                      <a:lnTo>
                        <a:pt x="126" y="838"/>
                      </a:lnTo>
                      <a:lnTo>
                        <a:pt x="120" y="835"/>
                      </a:lnTo>
                      <a:lnTo>
                        <a:pt x="116" y="828"/>
                      </a:lnTo>
                      <a:lnTo>
                        <a:pt x="114" y="821"/>
                      </a:lnTo>
                      <a:lnTo>
                        <a:pt x="114" y="126"/>
                      </a:lnTo>
                      <a:close/>
                    </a:path>
                  </a:pathLst>
                </a:custGeom>
                <a:grpFill/>
                <a:ln w="9525">
                  <a:noFill/>
                  <a:round/>
                  <a:headEnd/>
                  <a:tailEnd/>
                </a:ln>
              </p:spPr>
              <p:txBody>
                <a:bodyPr lIns="91416" tIns="45708" rIns="91416" bIns="45708"/>
                <a:lstStyle/>
                <a:p>
                  <a:pPr defTabSz="1219200">
                    <a:defRPr/>
                  </a:pPr>
                  <a:endParaRPr lang="zh-CN" altLang="en-US" sz="1800" kern="0" dirty="0">
                    <a:solidFill>
                      <a:srgbClr val="FF0000"/>
                    </a:solidFill>
                  </a:endParaRPr>
                </a:p>
              </p:txBody>
            </p:sp>
          </p:grpSp>
          <p:grpSp>
            <p:nvGrpSpPr>
              <p:cNvPr id="93" name="组合 233"/>
              <p:cNvGrpSpPr/>
              <p:nvPr/>
            </p:nvGrpSpPr>
            <p:grpSpPr>
              <a:xfrm>
                <a:off x="6210311" y="6119836"/>
                <a:ext cx="214314" cy="300985"/>
                <a:chOff x="5562536" y="6074491"/>
                <a:chExt cx="431800" cy="606425"/>
              </a:xfrm>
              <a:grpFill/>
            </p:grpSpPr>
            <p:sp>
              <p:nvSpPr>
                <p:cNvPr id="94" name="Freeform 13"/>
                <p:cNvSpPr>
                  <a:spLocks/>
                </p:cNvSpPr>
                <p:nvPr/>
              </p:nvSpPr>
              <p:spPr bwMode="auto">
                <a:xfrm>
                  <a:off x="5562536" y="6417390"/>
                  <a:ext cx="431800" cy="263526"/>
                </a:xfrm>
                <a:custGeom>
                  <a:avLst/>
                  <a:gdLst/>
                  <a:ahLst/>
                  <a:cxnLst>
                    <a:cxn ang="0">
                      <a:pos x="220" y="0"/>
                    </a:cxn>
                    <a:cxn ang="0">
                      <a:pos x="52" y="0"/>
                    </a:cxn>
                    <a:cxn ang="0">
                      <a:pos x="52" y="0"/>
                    </a:cxn>
                    <a:cxn ang="0">
                      <a:pos x="42" y="2"/>
                    </a:cxn>
                    <a:cxn ang="0">
                      <a:pos x="32" y="4"/>
                    </a:cxn>
                    <a:cxn ang="0">
                      <a:pos x="24" y="10"/>
                    </a:cxn>
                    <a:cxn ang="0">
                      <a:pos x="16" y="16"/>
                    </a:cxn>
                    <a:cxn ang="0">
                      <a:pos x="10" y="24"/>
                    </a:cxn>
                    <a:cxn ang="0">
                      <a:pos x="4" y="32"/>
                    </a:cxn>
                    <a:cxn ang="0">
                      <a:pos x="2" y="42"/>
                    </a:cxn>
                    <a:cxn ang="0">
                      <a:pos x="0" y="54"/>
                    </a:cxn>
                    <a:cxn ang="0">
                      <a:pos x="0" y="166"/>
                    </a:cxn>
                    <a:cxn ang="0">
                      <a:pos x="272" y="166"/>
                    </a:cxn>
                    <a:cxn ang="0">
                      <a:pos x="272" y="54"/>
                    </a:cxn>
                    <a:cxn ang="0">
                      <a:pos x="272" y="54"/>
                    </a:cxn>
                    <a:cxn ang="0">
                      <a:pos x="270" y="42"/>
                    </a:cxn>
                    <a:cxn ang="0">
                      <a:pos x="268" y="32"/>
                    </a:cxn>
                    <a:cxn ang="0">
                      <a:pos x="262" y="24"/>
                    </a:cxn>
                    <a:cxn ang="0">
                      <a:pos x="256" y="16"/>
                    </a:cxn>
                    <a:cxn ang="0">
                      <a:pos x="248" y="10"/>
                    </a:cxn>
                    <a:cxn ang="0">
                      <a:pos x="240" y="4"/>
                    </a:cxn>
                    <a:cxn ang="0">
                      <a:pos x="230" y="2"/>
                    </a:cxn>
                    <a:cxn ang="0">
                      <a:pos x="220" y="0"/>
                    </a:cxn>
                    <a:cxn ang="0">
                      <a:pos x="220" y="0"/>
                    </a:cxn>
                  </a:cxnLst>
                  <a:rect l="0" t="0" r="r" b="b"/>
                  <a:pathLst>
                    <a:path w="272" h="166">
                      <a:moveTo>
                        <a:pt x="220" y="0"/>
                      </a:moveTo>
                      <a:lnTo>
                        <a:pt x="52" y="0"/>
                      </a:lnTo>
                      <a:lnTo>
                        <a:pt x="52" y="0"/>
                      </a:lnTo>
                      <a:lnTo>
                        <a:pt x="42" y="2"/>
                      </a:lnTo>
                      <a:lnTo>
                        <a:pt x="32" y="4"/>
                      </a:lnTo>
                      <a:lnTo>
                        <a:pt x="24" y="10"/>
                      </a:lnTo>
                      <a:lnTo>
                        <a:pt x="16" y="16"/>
                      </a:lnTo>
                      <a:lnTo>
                        <a:pt x="10" y="24"/>
                      </a:lnTo>
                      <a:lnTo>
                        <a:pt x="4" y="32"/>
                      </a:lnTo>
                      <a:lnTo>
                        <a:pt x="2" y="42"/>
                      </a:lnTo>
                      <a:lnTo>
                        <a:pt x="0" y="54"/>
                      </a:lnTo>
                      <a:lnTo>
                        <a:pt x="0" y="166"/>
                      </a:lnTo>
                      <a:lnTo>
                        <a:pt x="272" y="166"/>
                      </a:lnTo>
                      <a:lnTo>
                        <a:pt x="272" y="54"/>
                      </a:lnTo>
                      <a:lnTo>
                        <a:pt x="272" y="54"/>
                      </a:lnTo>
                      <a:lnTo>
                        <a:pt x="270" y="42"/>
                      </a:lnTo>
                      <a:lnTo>
                        <a:pt x="268" y="32"/>
                      </a:lnTo>
                      <a:lnTo>
                        <a:pt x="262" y="24"/>
                      </a:lnTo>
                      <a:lnTo>
                        <a:pt x="256" y="16"/>
                      </a:lnTo>
                      <a:lnTo>
                        <a:pt x="248" y="10"/>
                      </a:lnTo>
                      <a:lnTo>
                        <a:pt x="240" y="4"/>
                      </a:lnTo>
                      <a:lnTo>
                        <a:pt x="230" y="2"/>
                      </a:lnTo>
                      <a:lnTo>
                        <a:pt x="220" y="0"/>
                      </a:lnTo>
                      <a:lnTo>
                        <a:pt x="220" y="0"/>
                      </a:lnTo>
                      <a:close/>
                    </a:path>
                  </a:pathLst>
                </a:custGeom>
                <a:grpFill/>
                <a:ln w="9525">
                  <a:noFill/>
                  <a:round/>
                  <a:headEnd/>
                  <a:tailEnd/>
                </a:ln>
              </p:spPr>
              <p:txBody>
                <a:bodyPr lIns="91416" tIns="45708" rIns="91416" bIns="45708"/>
                <a:lstStyle/>
                <a:p>
                  <a:pPr defTabSz="1219200">
                    <a:defRPr/>
                  </a:pPr>
                  <a:endParaRPr lang="zh-CN" altLang="en-US" sz="1800" kern="0" dirty="0">
                    <a:solidFill>
                      <a:srgbClr val="FF0000"/>
                    </a:solidFill>
                  </a:endParaRPr>
                </a:p>
              </p:txBody>
            </p:sp>
            <p:sp>
              <p:nvSpPr>
                <p:cNvPr id="95" name="Freeform 14"/>
                <p:cNvSpPr>
                  <a:spLocks/>
                </p:cNvSpPr>
                <p:nvPr/>
              </p:nvSpPr>
              <p:spPr bwMode="auto">
                <a:xfrm>
                  <a:off x="5619685" y="6074491"/>
                  <a:ext cx="317500" cy="314325"/>
                </a:xfrm>
                <a:custGeom>
                  <a:avLst/>
                  <a:gdLst/>
                  <a:ahLst/>
                  <a:cxnLst>
                    <a:cxn ang="0">
                      <a:pos x="100" y="198"/>
                    </a:cxn>
                    <a:cxn ang="0">
                      <a:pos x="100" y="198"/>
                    </a:cxn>
                    <a:cxn ang="0">
                      <a:pos x="120" y="196"/>
                    </a:cxn>
                    <a:cxn ang="0">
                      <a:pos x="138" y="190"/>
                    </a:cxn>
                    <a:cxn ang="0">
                      <a:pos x="156" y="180"/>
                    </a:cxn>
                    <a:cxn ang="0">
                      <a:pos x="170" y="168"/>
                    </a:cxn>
                    <a:cxn ang="0">
                      <a:pos x="182" y="154"/>
                    </a:cxn>
                    <a:cxn ang="0">
                      <a:pos x="192" y="138"/>
                    </a:cxn>
                    <a:cxn ang="0">
                      <a:pos x="198" y="118"/>
                    </a:cxn>
                    <a:cxn ang="0">
                      <a:pos x="200" y="98"/>
                    </a:cxn>
                    <a:cxn ang="0">
                      <a:pos x="200" y="98"/>
                    </a:cxn>
                    <a:cxn ang="0">
                      <a:pos x="198" y="78"/>
                    </a:cxn>
                    <a:cxn ang="0">
                      <a:pos x="192" y="60"/>
                    </a:cxn>
                    <a:cxn ang="0">
                      <a:pos x="182" y="44"/>
                    </a:cxn>
                    <a:cxn ang="0">
                      <a:pos x="170" y="28"/>
                    </a:cxn>
                    <a:cxn ang="0">
                      <a:pos x="156" y="16"/>
                    </a:cxn>
                    <a:cxn ang="0">
                      <a:pos x="138" y="8"/>
                    </a:cxn>
                    <a:cxn ang="0">
                      <a:pos x="120" y="2"/>
                    </a:cxn>
                    <a:cxn ang="0">
                      <a:pos x="100" y="0"/>
                    </a:cxn>
                    <a:cxn ang="0">
                      <a:pos x="100" y="0"/>
                    </a:cxn>
                    <a:cxn ang="0">
                      <a:pos x="80" y="2"/>
                    </a:cxn>
                    <a:cxn ang="0">
                      <a:pos x="62" y="8"/>
                    </a:cxn>
                    <a:cxn ang="0">
                      <a:pos x="44" y="16"/>
                    </a:cxn>
                    <a:cxn ang="0">
                      <a:pos x="30" y="28"/>
                    </a:cxn>
                    <a:cxn ang="0">
                      <a:pos x="18" y="44"/>
                    </a:cxn>
                    <a:cxn ang="0">
                      <a:pos x="8" y="60"/>
                    </a:cxn>
                    <a:cxn ang="0">
                      <a:pos x="2" y="78"/>
                    </a:cxn>
                    <a:cxn ang="0">
                      <a:pos x="0" y="98"/>
                    </a:cxn>
                    <a:cxn ang="0">
                      <a:pos x="0" y="98"/>
                    </a:cxn>
                    <a:cxn ang="0">
                      <a:pos x="2" y="118"/>
                    </a:cxn>
                    <a:cxn ang="0">
                      <a:pos x="8" y="138"/>
                    </a:cxn>
                    <a:cxn ang="0">
                      <a:pos x="18" y="154"/>
                    </a:cxn>
                    <a:cxn ang="0">
                      <a:pos x="30" y="168"/>
                    </a:cxn>
                    <a:cxn ang="0">
                      <a:pos x="44" y="180"/>
                    </a:cxn>
                    <a:cxn ang="0">
                      <a:pos x="62" y="190"/>
                    </a:cxn>
                    <a:cxn ang="0">
                      <a:pos x="80" y="196"/>
                    </a:cxn>
                    <a:cxn ang="0">
                      <a:pos x="100" y="198"/>
                    </a:cxn>
                    <a:cxn ang="0">
                      <a:pos x="100" y="198"/>
                    </a:cxn>
                  </a:cxnLst>
                  <a:rect l="0" t="0" r="r" b="b"/>
                  <a:pathLst>
                    <a:path w="200" h="198">
                      <a:moveTo>
                        <a:pt x="100" y="198"/>
                      </a:moveTo>
                      <a:lnTo>
                        <a:pt x="100" y="198"/>
                      </a:lnTo>
                      <a:lnTo>
                        <a:pt x="120" y="196"/>
                      </a:lnTo>
                      <a:lnTo>
                        <a:pt x="138" y="190"/>
                      </a:lnTo>
                      <a:lnTo>
                        <a:pt x="156" y="180"/>
                      </a:lnTo>
                      <a:lnTo>
                        <a:pt x="170" y="168"/>
                      </a:lnTo>
                      <a:lnTo>
                        <a:pt x="182" y="154"/>
                      </a:lnTo>
                      <a:lnTo>
                        <a:pt x="192" y="138"/>
                      </a:lnTo>
                      <a:lnTo>
                        <a:pt x="198" y="118"/>
                      </a:lnTo>
                      <a:lnTo>
                        <a:pt x="200" y="98"/>
                      </a:lnTo>
                      <a:lnTo>
                        <a:pt x="200" y="98"/>
                      </a:lnTo>
                      <a:lnTo>
                        <a:pt x="198" y="78"/>
                      </a:lnTo>
                      <a:lnTo>
                        <a:pt x="192" y="60"/>
                      </a:lnTo>
                      <a:lnTo>
                        <a:pt x="182" y="44"/>
                      </a:lnTo>
                      <a:lnTo>
                        <a:pt x="170" y="28"/>
                      </a:lnTo>
                      <a:lnTo>
                        <a:pt x="156" y="16"/>
                      </a:lnTo>
                      <a:lnTo>
                        <a:pt x="138" y="8"/>
                      </a:lnTo>
                      <a:lnTo>
                        <a:pt x="120" y="2"/>
                      </a:lnTo>
                      <a:lnTo>
                        <a:pt x="100" y="0"/>
                      </a:lnTo>
                      <a:lnTo>
                        <a:pt x="100" y="0"/>
                      </a:lnTo>
                      <a:lnTo>
                        <a:pt x="80" y="2"/>
                      </a:lnTo>
                      <a:lnTo>
                        <a:pt x="62" y="8"/>
                      </a:lnTo>
                      <a:lnTo>
                        <a:pt x="44" y="16"/>
                      </a:lnTo>
                      <a:lnTo>
                        <a:pt x="30" y="28"/>
                      </a:lnTo>
                      <a:lnTo>
                        <a:pt x="18" y="44"/>
                      </a:lnTo>
                      <a:lnTo>
                        <a:pt x="8" y="60"/>
                      </a:lnTo>
                      <a:lnTo>
                        <a:pt x="2" y="78"/>
                      </a:lnTo>
                      <a:lnTo>
                        <a:pt x="0" y="98"/>
                      </a:lnTo>
                      <a:lnTo>
                        <a:pt x="0" y="98"/>
                      </a:lnTo>
                      <a:lnTo>
                        <a:pt x="2" y="118"/>
                      </a:lnTo>
                      <a:lnTo>
                        <a:pt x="8" y="138"/>
                      </a:lnTo>
                      <a:lnTo>
                        <a:pt x="18" y="154"/>
                      </a:lnTo>
                      <a:lnTo>
                        <a:pt x="30" y="168"/>
                      </a:lnTo>
                      <a:lnTo>
                        <a:pt x="44" y="180"/>
                      </a:lnTo>
                      <a:lnTo>
                        <a:pt x="62" y="190"/>
                      </a:lnTo>
                      <a:lnTo>
                        <a:pt x="80" y="196"/>
                      </a:lnTo>
                      <a:lnTo>
                        <a:pt x="100" y="198"/>
                      </a:lnTo>
                      <a:lnTo>
                        <a:pt x="100" y="198"/>
                      </a:lnTo>
                      <a:close/>
                    </a:path>
                  </a:pathLst>
                </a:custGeom>
                <a:grpFill/>
                <a:ln w="9525">
                  <a:noFill/>
                  <a:round/>
                  <a:headEnd/>
                  <a:tailEnd/>
                </a:ln>
              </p:spPr>
              <p:txBody>
                <a:bodyPr lIns="91416" tIns="45708" rIns="91416" bIns="45708"/>
                <a:lstStyle/>
                <a:p>
                  <a:pPr defTabSz="1219200">
                    <a:defRPr/>
                  </a:pPr>
                  <a:endParaRPr lang="zh-CN" altLang="en-US" sz="1800" kern="0" dirty="0">
                    <a:solidFill>
                      <a:srgbClr val="FF0000"/>
                    </a:solidFill>
                  </a:endParaRPr>
                </a:p>
              </p:txBody>
            </p:sp>
          </p:grpSp>
        </p:grpSp>
      </p:grpSp>
      <p:grpSp>
        <p:nvGrpSpPr>
          <p:cNvPr id="99" name="组合 6"/>
          <p:cNvGrpSpPr>
            <a:grpSpLocks/>
          </p:cNvGrpSpPr>
          <p:nvPr/>
        </p:nvGrpSpPr>
        <p:grpSpPr bwMode="auto">
          <a:xfrm>
            <a:off x="5161483" y="1387036"/>
            <a:ext cx="1178232" cy="1103567"/>
            <a:chOff x="22715330" y="1564152"/>
            <a:chExt cx="1622087" cy="1622087"/>
          </a:xfrm>
        </p:grpSpPr>
        <p:pic>
          <p:nvPicPr>
            <p:cNvPr id="100" name="Picture 3" descr="C:\Users\z00124665\Desktop\华为定稿-02-03.png"/>
            <p:cNvPicPr>
              <a:picLocks noChangeAspect="1" noChangeArrowheads="1"/>
            </p:cNvPicPr>
            <p:nvPr/>
          </p:nvPicPr>
          <p:blipFill>
            <a:blip r:embed="rId11" cstate="print"/>
            <a:srcRect/>
            <a:stretch>
              <a:fillRect/>
            </a:stretch>
          </p:blipFill>
          <p:spPr bwMode="auto">
            <a:xfrm>
              <a:off x="22715330" y="1564152"/>
              <a:ext cx="1622087" cy="1622087"/>
            </a:xfrm>
            <a:prstGeom prst="rect">
              <a:avLst/>
            </a:prstGeom>
            <a:noFill/>
            <a:ln w="9525">
              <a:noFill/>
              <a:miter lim="800000"/>
              <a:headEnd/>
              <a:tailEnd/>
            </a:ln>
          </p:spPr>
        </p:pic>
        <p:grpSp>
          <p:nvGrpSpPr>
            <p:cNvPr id="101" name="组合 160"/>
            <p:cNvGrpSpPr/>
            <p:nvPr/>
          </p:nvGrpSpPr>
          <p:grpSpPr>
            <a:xfrm>
              <a:off x="23071166" y="1872320"/>
              <a:ext cx="902016" cy="1047350"/>
              <a:chOff x="5947568" y="2628900"/>
              <a:chExt cx="906463" cy="1052513"/>
            </a:xfrm>
            <a:solidFill>
              <a:schemeClr val="bg1"/>
            </a:solidFill>
          </p:grpSpPr>
          <p:sp>
            <p:nvSpPr>
              <p:cNvPr id="102" name="Freeform 772"/>
              <p:cNvSpPr>
                <a:spLocks/>
              </p:cNvSpPr>
              <p:nvPr/>
            </p:nvSpPr>
            <p:spPr bwMode="auto">
              <a:xfrm>
                <a:off x="6607968" y="2690813"/>
                <a:ext cx="157163" cy="157163"/>
              </a:xfrm>
              <a:custGeom>
                <a:avLst/>
                <a:gdLst/>
                <a:ahLst/>
                <a:cxnLst>
                  <a:cxn ang="0">
                    <a:pos x="197" y="98"/>
                  </a:cxn>
                  <a:cxn ang="0">
                    <a:pos x="196" y="119"/>
                  </a:cxn>
                  <a:cxn ang="0">
                    <a:pos x="190" y="137"/>
                  </a:cxn>
                  <a:cxn ang="0">
                    <a:pos x="181" y="153"/>
                  </a:cxn>
                  <a:cxn ang="0">
                    <a:pos x="168" y="168"/>
                  </a:cxn>
                  <a:cxn ang="0">
                    <a:pos x="154" y="180"/>
                  </a:cxn>
                  <a:cxn ang="0">
                    <a:pos x="137" y="189"/>
                  </a:cxn>
                  <a:cxn ang="0">
                    <a:pos x="119" y="195"/>
                  </a:cxn>
                  <a:cxn ang="0">
                    <a:pos x="98" y="198"/>
                  </a:cxn>
                  <a:cxn ang="0">
                    <a:pos x="89" y="196"/>
                  </a:cxn>
                  <a:cxn ang="0">
                    <a:pos x="70" y="193"/>
                  </a:cxn>
                  <a:cxn ang="0">
                    <a:pos x="52" y="186"/>
                  </a:cxn>
                  <a:cxn ang="0">
                    <a:pos x="35" y="174"/>
                  </a:cxn>
                  <a:cxn ang="0">
                    <a:pos x="22" y="161"/>
                  </a:cxn>
                  <a:cxn ang="0">
                    <a:pos x="12" y="146"/>
                  </a:cxn>
                  <a:cxn ang="0">
                    <a:pos x="4" y="128"/>
                  </a:cxn>
                  <a:cxn ang="0">
                    <a:pos x="0" y="109"/>
                  </a:cxn>
                  <a:cxn ang="0">
                    <a:pos x="0" y="98"/>
                  </a:cxn>
                  <a:cxn ang="0">
                    <a:pos x="1" y="79"/>
                  </a:cxn>
                  <a:cxn ang="0">
                    <a:pos x="7" y="59"/>
                  </a:cxn>
                  <a:cxn ang="0">
                    <a:pos x="16" y="43"/>
                  </a:cxn>
                  <a:cxn ang="0">
                    <a:pos x="28" y="28"/>
                  </a:cxn>
                  <a:cxn ang="0">
                    <a:pos x="43" y="16"/>
                  </a:cxn>
                  <a:cxn ang="0">
                    <a:pos x="59" y="7"/>
                  </a:cxn>
                  <a:cxn ang="0">
                    <a:pos x="79" y="1"/>
                  </a:cxn>
                  <a:cxn ang="0">
                    <a:pos x="98" y="0"/>
                  </a:cxn>
                  <a:cxn ang="0">
                    <a:pos x="108" y="0"/>
                  </a:cxn>
                  <a:cxn ang="0">
                    <a:pos x="128" y="4"/>
                  </a:cxn>
                  <a:cxn ang="0">
                    <a:pos x="145" y="12"/>
                  </a:cxn>
                  <a:cxn ang="0">
                    <a:pos x="162" y="22"/>
                  </a:cxn>
                  <a:cxn ang="0">
                    <a:pos x="175" y="36"/>
                  </a:cxn>
                  <a:cxn ang="0">
                    <a:pos x="186" y="50"/>
                  </a:cxn>
                  <a:cxn ang="0">
                    <a:pos x="193" y="68"/>
                  </a:cxn>
                  <a:cxn ang="0">
                    <a:pos x="197" y="88"/>
                  </a:cxn>
                  <a:cxn ang="0">
                    <a:pos x="197" y="98"/>
                  </a:cxn>
                </a:cxnLst>
                <a:rect l="0" t="0" r="r" b="b"/>
                <a:pathLst>
                  <a:path w="197" h="198">
                    <a:moveTo>
                      <a:pt x="197" y="98"/>
                    </a:moveTo>
                    <a:lnTo>
                      <a:pt x="197" y="98"/>
                    </a:lnTo>
                    <a:lnTo>
                      <a:pt x="197" y="109"/>
                    </a:lnTo>
                    <a:lnTo>
                      <a:pt x="196" y="119"/>
                    </a:lnTo>
                    <a:lnTo>
                      <a:pt x="193" y="128"/>
                    </a:lnTo>
                    <a:lnTo>
                      <a:pt x="190" y="137"/>
                    </a:lnTo>
                    <a:lnTo>
                      <a:pt x="186" y="146"/>
                    </a:lnTo>
                    <a:lnTo>
                      <a:pt x="181" y="153"/>
                    </a:lnTo>
                    <a:lnTo>
                      <a:pt x="175" y="161"/>
                    </a:lnTo>
                    <a:lnTo>
                      <a:pt x="168" y="168"/>
                    </a:lnTo>
                    <a:lnTo>
                      <a:pt x="162" y="174"/>
                    </a:lnTo>
                    <a:lnTo>
                      <a:pt x="154" y="180"/>
                    </a:lnTo>
                    <a:lnTo>
                      <a:pt x="145" y="186"/>
                    </a:lnTo>
                    <a:lnTo>
                      <a:pt x="137" y="189"/>
                    </a:lnTo>
                    <a:lnTo>
                      <a:pt x="128" y="193"/>
                    </a:lnTo>
                    <a:lnTo>
                      <a:pt x="119" y="195"/>
                    </a:lnTo>
                    <a:lnTo>
                      <a:pt x="108" y="196"/>
                    </a:lnTo>
                    <a:lnTo>
                      <a:pt x="98" y="198"/>
                    </a:lnTo>
                    <a:lnTo>
                      <a:pt x="98" y="198"/>
                    </a:lnTo>
                    <a:lnTo>
                      <a:pt x="89" y="196"/>
                    </a:lnTo>
                    <a:lnTo>
                      <a:pt x="79" y="195"/>
                    </a:lnTo>
                    <a:lnTo>
                      <a:pt x="70" y="193"/>
                    </a:lnTo>
                    <a:lnTo>
                      <a:pt x="59" y="189"/>
                    </a:lnTo>
                    <a:lnTo>
                      <a:pt x="52" y="186"/>
                    </a:lnTo>
                    <a:lnTo>
                      <a:pt x="43" y="180"/>
                    </a:lnTo>
                    <a:lnTo>
                      <a:pt x="35" y="174"/>
                    </a:lnTo>
                    <a:lnTo>
                      <a:pt x="28" y="168"/>
                    </a:lnTo>
                    <a:lnTo>
                      <a:pt x="22" y="161"/>
                    </a:lnTo>
                    <a:lnTo>
                      <a:pt x="16" y="153"/>
                    </a:lnTo>
                    <a:lnTo>
                      <a:pt x="12" y="146"/>
                    </a:lnTo>
                    <a:lnTo>
                      <a:pt x="7" y="137"/>
                    </a:lnTo>
                    <a:lnTo>
                      <a:pt x="4" y="128"/>
                    </a:lnTo>
                    <a:lnTo>
                      <a:pt x="1" y="119"/>
                    </a:lnTo>
                    <a:lnTo>
                      <a:pt x="0" y="109"/>
                    </a:lnTo>
                    <a:lnTo>
                      <a:pt x="0" y="98"/>
                    </a:lnTo>
                    <a:lnTo>
                      <a:pt x="0" y="98"/>
                    </a:lnTo>
                    <a:lnTo>
                      <a:pt x="0" y="88"/>
                    </a:lnTo>
                    <a:lnTo>
                      <a:pt x="1" y="79"/>
                    </a:lnTo>
                    <a:lnTo>
                      <a:pt x="4" y="68"/>
                    </a:lnTo>
                    <a:lnTo>
                      <a:pt x="7" y="59"/>
                    </a:lnTo>
                    <a:lnTo>
                      <a:pt x="12" y="50"/>
                    </a:lnTo>
                    <a:lnTo>
                      <a:pt x="16" y="43"/>
                    </a:lnTo>
                    <a:lnTo>
                      <a:pt x="22" y="36"/>
                    </a:lnTo>
                    <a:lnTo>
                      <a:pt x="28" y="28"/>
                    </a:lnTo>
                    <a:lnTo>
                      <a:pt x="35" y="22"/>
                    </a:lnTo>
                    <a:lnTo>
                      <a:pt x="43" y="16"/>
                    </a:lnTo>
                    <a:lnTo>
                      <a:pt x="52" y="12"/>
                    </a:lnTo>
                    <a:lnTo>
                      <a:pt x="59" y="7"/>
                    </a:lnTo>
                    <a:lnTo>
                      <a:pt x="70" y="4"/>
                    </a:lnTo>
                    <a:lnTo>
                      <a:pt x="79" y="1"/>
                    </a:lnTo>
                    <a:lnTo>
                      <a:pt x="89" y="0"/>
                    </a:lnTo>
                    <a:lnTo>
                      <a:pt x="98" y="0"/>
                    </a:lnTo>
                    <a:lnTo>
                      <a:pt x="98" y="0"/>
                    </a:lnTo>
                    <a:lnTo>
                      <a:pt x="108" y="0"/>
                    </a:lnTo>
                    <a:lnTo>
                      <a:pt x="119" y="1"/>
                    </a:lnTo>
                    <a:lnTo>
                      <a:pt x="128" y="4"/>
                    </a:lnTo>
                    <a:lnTo>
                      <a:pt x="137" y="7"/>
                    </a:lnTo>
                    <a:lnTo>
                      <a:pt x="145" y="12"/>
                    </a:lnTo>
                    <a:lnTo>
                      <a:pt x="154" y="16"/>
                    </a:lnTo>
                    <a:lnTo>
                      <a:pt x="162" y="22"/>
                    </a:lnTo>
                    <a:lnTo>
                      <a:pt x="168" y="28"/>
                    </a:lnTo>
                    <a:lnTo>
                      <a:pt x="175" y="36"/>
                    </a:lnTo>
                    <a:lnTo>
                      <a:pt x="181" y="43"/>
                    </a:lnTo>
                    <a:lnTo>
                      <a:pt x="186" y="50"/>
                    </a:lnTo>
                    <a:lnTo>
                      <a:pt x="190" y="59"/>
                    </a:lnTo>
                    <a:lnTo>
                      <a:pt x="193" y="68"/>
                    </a:lnTo>
                    <a:lnTo>
                      <a:pt x="196" y="79"/>
                    </a:lnTo>
                    <a:lnTo>
                      <a:pt x="197" y="88"/>
                    </a:lnTo>
                    <a:lnTo>
                      <a:pt x="197" y="98"/>
                    </a:lnTo>
                    <a:lnTo>
                      <a:pt x="197" y="98"/>
                    </a:lnTo>
                    <a:close/>
                  </a:path>
                </a:pathLst>
              </a:custGeom>
              <a:grpFill/>
              <a:ln w="9525">
                <a:noFill/>
                <a:round/>
                <a:headEnd/>
                <a:tailEnd/>
              </a:ln>
            </p:spPr>
            <p:txBody>
              <a:bodyPr lIns="91416" tIns="45708" rIns="91416" bIns="45708"/>
              <a:lstStyle/>
              <a:p>
                <a:pPr defTabSz="1219078">
                  <a:defRPr/>
                </a:pPr>
                <a:endParaRPr lang="zh-CN" altLang="en-US" dirty="0">
                  <a:solidFill>
                    <a:srgbClr val="FF0000"/>
                  </a:solidFill>
                </a:endParaRPr>
              </a:p>
            </p:txBody>
          </p:sp>
          <p:sp>
            <p:nvSpPr>
              <p:cNvPr id="103" name="Freeform 773"/>
              <p:cNvSpPr>
                <a:spLocks/>
              </p:cNvSpPr>
              <p:nvPr/>
            </p:nvSpPr>
            <p:spPr bwMode="auto">
              <a:xfrm>
                <a:off x="6520656" y="2868613"/>
                <a:ext cx="333375" cy="706438"/>
              </a:xfrm>
              <a:custGeom>
                <a:avLst/>
                <a:gdLst/>
                <a:ahLst/>
                <a:cxnLst>
                  <a:cxn ang="0">
                    <a:pos x="421" y="80"/>
                  </a:cxn>
                  <a:cxn ang="0">
                    <a:pos x="421" y="80"/>
                  </a:cxn>
                  <a:cxn ang="0">
                    <a:pos x="420" y="64"/>
                  </a:cxn>
                  <a:cxn ang="0">
                    <a:pos x="417" y="49"/>
                  </a:cxn>
                  <a:cxn ang="0">
                    <a:pos x="412" y="36"/>
                  </a:cxn>
                  <a:cxn ang="0">
                    <a:pos x="406" y="24"/>
                  </a:cxn>
                  <a:cxn ang="0">
                    <a:pos x="397" y="14"/>
                  </a:cxn>
                  <a:cxn ang="0">
                    <a:pos x="388" y="6"/>
                  </a:cxn>
                  <a:cxn ang="0">
                    <a:pos x="379" y="2"/>
                  </a:cxn>
                  <a:cxn ang="0">
                    <a:pos x="369" y="0"/>
                  </a:cxn>
                  <a:cxn ang="0">
                    <a:pos x="52" y="0"/>
                  </a:cxn>
                  <a:cxn ang="0">
                    <a:pos x="52" y="0"/>
                  </a:cxn>
                  <a:cxn ang="0">
                    <a:pos x="42" y="2"/>
                  </a:cxn>
                  <a:cxn ang="0">
                    <a:pos x="31" y="6"/>
                  </a:cxn>
                  <a:cxn ang="0">
                    <a:pos x="22" y="14"/>
                  </a:cxn>
                  <a:cxn ang="0">
                    <a:pos x="15" y="24"/>
                  </a:cxn>
                  <a:cxn ang="0">
                    <a:pos x="9" y="36"/>
                  </a:cxn>
                  <a:cxn ang="0">
                    <a:pos x="3" y="49"/>
                  </a:cxn>
                  <a:cxn ang="0">
                    <a:pos x="0" y="64"/>
                  </a:cxn>
                  <a:cxn ang="0">
                    <a:pos x="0" y="80"/>
                  </a:cxn>
                  <a:cxn ang="0">
                    <a:pos x="0" y="439"/>
                  </a:cxn>
                  <a:cxn ang="0">
                    <a:pos x="57" y="439"/>
                  </a:cxn>
                  <a:cxn ang="0">
                    <a:pos x="57" y="811"/>
                  </a:cxn>
                  <a:cxn ang="0">
                    <a:pos x="57" y="811"/>
                  </a:cxn>
                  <a:cxn ang="0">
                    <a:pos x="58" y="828"/>
                  </a:cxn>
                  <a:cxn ang="0">
                    <a:pos x="63" y="842"/>
                  </a:cxn>
                  <a:cxn ang="0">
                    <a:pos x="70" y="856"/>
                  </a:cxn>
                  <a:cxn ang="0">
                    <a:pos x="80" y="868"/>
                  </a:cxn>
                  <a:cxn ang="0">
                    <a:pos x="91" y="877"/>
                  </a:cxn>
                  <a:cxn ang="0">
                    <a:pos x="104" y="884"/>
                  </a:cxn>
                  <a:cxn ang="0">
                    <a:pos x="119" y="889"/>
                  </a:cxn>
                  <a:cxn ang="0">
                    <a:pos x="136" y="890"/>
                  </a:cxn>
                  <a:cxn ang="0">
                    <a:pos x="286" y="890"/>
                  </a:cxn>
                  <a:cxn ang="0">
                    <a:pos x="286" y="890"/>
                  </a:cxn>
                  <a:cxn ang="0">
                    <a:pos x="301" y="889"/>
                  </a:cxn>
                  <a:cxn ang="0">
                    <a:pos x="315" y="884"/>
                  </a:cxn>
                  <a:cxn ang="0">
                    <a:pos x="329" y="877"/>
                  </a:cxn>
                  <a:cxn ang="0">
                    <a:pos x="341" y="868"/>
                  </a:cxn>
                  <a:cxn ang="0">
                    <a:pos x="350" y="856"/>
                  </a:cxn>
                  <a:cxn ang="0">
                    <a:pos x="357" y="842"/>
                  </a:cxn>
                  <a:cxn ang="0">
                    <a:pos x="362" y="828"/>
                  </a:cxn>
                  <a:cxn ang="0">
                    <a:pos x="363" y="811"/>
                  </a:cxn>
                  <a:cxn ang="0">
                    <a:pos x="363" y="439"/>
                  </a:cxn>
                  <a:cxn ang="0">
                    <a:pos x="421" y="439"/>
                  </a:cxn>
                  <a:cxn ang="0">
                    <a:pos x="421" y="80"/>
                  </a:cxn>
                </a:cxnLst>
                <a:rect l="0" t="0" r="r" b="b"/>
                <a:pathLst>
                  <a:path w="421" h="890">
                    <a:moveTo>
                      <a:pt x="421" y="80"/>
                    </a:moveTo>
                    <a:lnTo>
                      <a:pt x="421" y="80"/>
                    </a:lnTo>
                    <a:lnTo>
                      <a:pt x="420" y="64"/>
                    </a:lnTo>
                    <a:lnTo>
                      <a:pt x="417" y="49"/>
                    </a:lnTo>
                    <a:lnTo>
                      <a:pt x="412" y="36"/>
                    </a:lnTo>
                    <a:lnTo>
                      <a:pt x="406" y="24"/>
                    </a:lnTo>
                    <a:lnTo>
                      <a:pt x="397" y="14"/>
                    </a:lnTo>
                    <a:lnTo>
                      <a:pt x="388" y="6"/>
                    </a:lnTo>
                    <a:lnTo>
                      <a:pt x="379" y="2"/>
                    </a:lnTo>
                    <a:lnTo>
                      <a:pt x="369" y="0"/>
                    </a:lnTo>
                    <a:lnTo>
                      <a:pt x="52" y="0"/>
                    </a:lnTo>
                    <a:lnTo>
                      <a:pt x="52" y="0"/>
                    </a:lnTo>
                    <a:lnTo>
                      <a:pt x="42" y="2"/>
                    </a:lnTo>
                    <a:lnTo>
                      <a:pt x="31" y="6"/>
                    </a:lnTo>
                    <a:lnTo>
                      <a:pt x="22" y="14"/>
                    </a:lnTo>
                    <a:lnTo>
                      <a:pt x="15" y="24"/>
                    </a:lnTo>
                    <a:lnTo>
                      <a:pt x="9" y="36"/>
                    </a:lnTo>
                    <a:lnTo>
                      <a:pt x="3" y="49"/>
                    </a:lnTo>
                    <a:lnTo>
                      <a:pt x="0" y="64"/>
                    </a:lnTo>
                    <a:lnTo>
                      <a:pt x="0" y="80"/>
                    </a:lnTo>
                    <a:lnTo>
                      <a:pt x="0" y="439"/>
                    </a:lnTo>
                    <a:lnTo>
                      <a:pt x="57" y="439"/>
                    </a:lnTo>
                    <a:lnTo>
                      <a:pt x="57" y="811"/>
                    </a:lnTo>
                    <a:lnTo>
                      <a:pt x="57" y="811"/>
                    </a:lnTo>
                    <a:lnTo>
                      <a:pt x="58" y="828"/>
                    </a:lnTo>
                    <a:lnTo>
                      <a:pt x="63" y="842"/>
                    </a:lnTo>
                    <a:lnTo>
                      <a:pt x="70" y="856"/>
                    </a:lnTo>
                    <a:lnTo>
                      <a:pt x="80" y="868"/>
                    </a:lnTo>
                    <a:lnTo>
                      <a:pt x="91" y="877"/>
                    </a:lnTo>
                    <a:lnTo>
                      <a:pt x="104" y="884"/>
                    </a:lnTo>
                    <a:lnTo>
                      <a:pt x="119" y="889"/>
                    </a:lnTo>
                    <a:lnTo>
                      <a:pt x="136" y="890"/>
                    </a:lnTo>
                    <a:lnTo>
                      <a:pt x="286" y="890"/>
                    </a:lnTo>
                    <a:lnTo>
                      <a:pt x="286" y="890"/>
                    </a:lnTo>
                    <a:lnTo>
                      <a:pt x="301" y="889"/>
                    </a:lnTo>
                    <a:lnTo>
                      <a:pt x="315" y="884"/>
                    </a:lnTo>
                    <a:lnTo>
                      <a:pt x="329" y="877"/>
                    </a:lnTo>
                    <a:lnTo>
                      <a:pt x="341" y="868"/>
                    </a:lnTo>
                    <a:lnTo>
                      <a:pt x="350" y="856"/>
                    </a:lnTo>
                    <a:lnTo>
                      <a:pt x="357" y="842"/>
                    </a:lnTo>
                    <a:lnTo>
                      <a:pt x="362" y="828"/>
                    </a:lnTo>
                    <a:lnTo>
                      <a:pt x="363" y="811"/>
                    </a:lnTo>
                    <a:lnTo>
                      <a:pt x="363" y="439"/>
                    </a:lnTo>
                    <a:lnTo>
                      <a:pt x="421" y="439"/>
                    </a:lnTo>
                    <a:lnTo>
                      <a:pt x="421" y="80"/>
                    </a:lnTo>
                    <a:close/>
                  </a:path>
                </a:pathLst>
              </a:custGeom>
              <a:grpFill/>
              <a:ln w="9525">
                <a:noFill/>
                <a:round/>
                <a:headEnd/>
                <a:tailEnd/>
              </a:ln>
            </p:spPr>
            <p:txBody>
              <a:bodyPr lIns="91416" tIns="45708" rIns="91416" bIns="45708"/>
              <a:lstStyle/>
              <a:p>
                <a:pPr defTabSz="1219078">
                  <a:defRPr/>
                </a:pPr>
                <a:endParaRPr lang="zh-CN" altLang="en-US" dirty="0">
                  <a:solidFill>
                    <a:srgbClr val="FF0000"/>
                  </a:solidFill>
                </a:endParaRPr>
              </a:p>
            </p:txBody>
          </p:sp>
          <p:sp>
            <p:nvSpPr>
              <p:cNvPr id="104" name="Freeform 774"/>
              <p:cNvSpPr>
                <a:spLocks/>
              </p:cNvSpPr>
              <p:nvPr/>
            </p:nvSpPr>
            <p:spPr bwMode="auto">
              <a:xfrm>
                <a:off x="6036468" y="2690813"/>
                <a:ext cx="157163" cy="157163"/>
              </a:xfrm>
              <a:custGeom>
                <a:avLst/>
                <a:gdLst/>
                <a:ahLst/>
                <a:cxnLst>
                  <a:cxn ang="0">
                    <a:pos x="0" y="98"/>
                  </a:cxn>
                  <a:cxn ang="0">
                    <a:pos x="1" y="119"/>
                  </a:cxn>
                  <a:cxn ang="0">
                    <a:pos x="7" y="137"/>
                  </a:cxn>
                  <a:cxn ang="0">
                    <a:pos x="16" y="153"/>
                  </a:cxn>
                  <a:cxn ang="0">
                    <a:pos x="28" y="168"/>
                  </a:cxn>
                  <a:cxn ang="0">
                    <a:pos x="43" y="180"/>
                  </a:cxn>
                  <a:cxn ang="0">
                    <a:pos x="59" y="189"/>
                  </a:cxn>
                  <a:cxn ang="0">
                    <a:pos x="78" y="195"/>
                  </a:cxn>
                  <a:cxn ang="0">
                    <a:pos x="98" y="198"/>
                  </a:cxn>
                  <a:cxn ang="0">
                    <a:pos x="108" y="196"/>
                  </a:cxn>
                  <a:cxn ang="0">
                    <a:pos x="127" y="193"/>
                  </a:cxn>
                  <a:cxn ang="0">
                    <a:pos x="145" y="186"/>
                  </a:cxn>
                  <a:cxn ang="0">
                    <a:pos x="162" y="174"/>
                  </a:cxn>
                  <a:cxn ang="0">
                    <a:pos x="175" y="161"/>
                  </a:cxn>
                  <a:cxn ang="0">
                    <a:pos x="185" y="146"/>
                  </a:cxn>
                  <a:cxn ang="0">
                    <a:pos x="193" y="128"/>
                  </a:cxn>
                  <a:cxn ang="0">
                    <a:pos x="196" y="109"/>
                  </a:cxn>
                  <a:cxn ang="0">
                    <a:pos x="197" y="98"/>
                  </a:cxn>
                  <a:cxn ang="0">
                    <a:pos x="194" y="79"/>
                  </a:cxn>
                  <a:cxn ang="0">
                    <a:pos x="190" y="59"/>
                  </a:cxn>
                  <a:cxn ang="0">
                    <a:pos x="179" y="43"/>
                  </a:cxn>
                  <a:cxn ang="0">
                    <a:pos x="168" y="28"/>
                  </a:cxn>
                  <a:cxn ang="0">
                    <a:pos x="153" y="16"/>
                  </a:cxn>
                  <a:cxn ang="0">
                    <a:pos x="136" y="7"/>
                  </a:cxn>
                  <a:cxn ang="0">
                    <a:pos x="118" y="1"/>
                  </a:cxn>
                  <a:cxn ang="0">
                    <a:pos x="98" y="0"/>
                  </a:cxn>
                  <a:cxn ang="0">
                    <a:pos x="87" y="0"/>
                  </a:cxn>
                  <a:cxn ang="0">
                    <a:pos x="68" y="4"/>
                  </a:cxn>
                  <a:cxn ang="0">
                    <a:pos x="52" y="12"/>
                  </a:cxn>
                  <a:cxn ang="0">
                    <a:pos x="35" y="22"/>
                  </a:cxn>
                  <a:cxn ang="0">
                    <a:pos x="22" y="36"/>
                  </a:cxn>
                  <a:cxn ang="0">
                    <a:pos x="11" y="50"/>
                  </a:cxn>
                  <a:cxn ang="0">
                    <a:pos x="4" y="68"/>
                  </a:cxn>
                  <a:cxn ang="0">
                    <a:pos x="0" y="88"/>
                  </a:cxn>
                  <a:cxn ang="0">
                    <a:pos x="0" y="98"/>
                  </a:cxn>
                </a:cxnLst>
                <a:rect l="0" t="0" r="r" b="b"/>
                <a:pathLst>
                  <a:path w="197" h="198">
                    <a:moveTo>
                      <a:pt x="0" y="98"/>
                    </a:moveTo>
                    <a:lnTo>
                      <a:pt x="0" y="98"/>
                    </a:lnTo>
                    <a:lnTo>
                      <a:pt x="0" y="109"/>
                    </a:lnTo>
                    <a:lnTo>
                      <a:pt x="1" y="119"/>
                    </a:lnTo>
                    <a:lnTo>
                      <a:pt x="4" y="128"/>
                    </a:lnTo>
                    <a:lnTo>
                      <a:pt x="7" y="137"/>
                    </a:lnTo>
                    <a:lnTo>
                      <a:pt x="11" y="146"/>
                    </a:lnTo>
                    <a:lnTo>
                      <a:pt x="16" y="153"/>
                    </a:lnTo>
                    <a:lnTo>
                      <a:pt x="22" y="161"/>
                    </a:lnTo>
                    <a:lnTo>
                      <a:pt x="28" y="168"/>
                    </a:lnTo>
                    <a:lnTo>
                      <a:pt x="35" y="174"/>
                    </a:lnTo>
                    <a:lnTo>
                      <a:pt x="43" y="180"/>
                    </a:lnTo>
                    <a:lnTo>
                      <a:pt x="52" y="186"/>
                    </a:lnTo>
                    <a:lnTo>
                      <a:pt x="59" y="189"/>
                    </a:lnTo>
                    <a:lnTo>
                      <a:pt x="68" y="193"/>
                    </a:lnTo>
                    <a:lnTo>
                      <a:pt x="78" y="195"/>
                    </a:lnTo>
                    <a:lnTo>
                      <a:pt x="87" y="196"/>
                    </a:lnTo>
                    <a:lnTo>
                      <a:pt x="98" y="198"/>
                    </a:lnTo>
                    <a:lnTo>
                      <a:pt x="98" y="198"/>
                    </a:lnTo>
                    <a:lnTo>
                      <a:pt x="108" y="196"/>
                    </a:lnTo>
                    <a:lnTo>
                      <a:pt x="118" y="195"/>
                    </a:lnTo>
                    <a:lnTo>
                      <a:pt x="127" y="193"/>
                    </a:lnTo>
                    <a:lnTo>
                      <a:pt x="136" y="189"/>
                    </a:lnTo>
                    <a:lnTo>
                      <a:pt x="145" y="186"/>
                    </a:lnTo>
                    <a:lnTo>
                      <a:pt x="153" y="180"/>
                    </a:lnTo>
                    <a:lnTo>
                      <a:pt x="162" y="174"/>
                    </a:lnTo>
                    <a:lnTo>
                      <a:pt x="168" y="168"/>
                    </a:lnTo>
                    <a:lnTo>
                      <a:pt x="175" y="161"/>
                    </a:lnTo>
                    <a:lnTo>
                      <a:pt x="179" y="153"/>
                    </a:lnTo>
                    <a:lnTo>
                      <a:pt x="185" y="146"/>
                    </a:lnTo>
                    <a:lnTo>
                      <a:pt x="190" y="137"/>
                    </a:lnTo>
                    <a:lnTo>
                      <a:pt x="193" y="128"/>
                    </a:lnTo>
                    <a:lnTo>
                      <a:pt x="194" y="119"/>
                    </a:lnTo>
                    <a:lnTo>
                      <a:pt x="196" y="109"/>
                    </a:lnTo>
                    <a:lnTo>
                      <a:pt x="197" y="98"/>
                    </a:lnTo>
                    <a:lnTo>
                      <a:pt x="197" y="98"/>
                    </a:lnTo>
                    <a:lnTo>
                      <a:pt x="196" y="88"/>
                    </a:lnTo>
                    <a:lnTo>
                      <a:pt x="194" y="79"/>
                    </a:lnTo>
                    <a:lnTo>
                      <a:pt x="193" y="68"/>
                    </a:lnTo>
                    <a:lnTo>
                      <a:pt x="190" y="59"/>
                    </a:lnTo>
                    <a:lnTo>
                      <a:pt x="185" y="50"/>
                    </a:lnTo>
                    <a:lnTo>
                      <a:pt x="179" y="43"/>
                    </a:lnTo>
                    <a:lnTo>
                      <a:pt x="175" y="36"/>
                    </a:lnTo>
                    <a:lnTo>
                      <a:pt x="168" y="28"/>
                    </a:lnTo>
                    <a:lnTo>
                      <a:pt x="162" y="22"/>
                    </a:lnTo>
                    <a:lnTo>
                      <a:pt x="153" y="16"/>
                    </a:lnTo>
                    <a:lnTo>
                      <a:pt x="145" y="12"/>
                    </a:lnTo>
                    <a:lnTo>
                      <a:pt x="136" y="7"/>
                    </a:lnTo>
                    <a:lnTo>
                      <a:pt x="127" y="4"/>
                    </a:lnTo>
                    <a:lnTo>
                      <a:pt x="118" y="1"/>
                    </a:lnTo>
                    <a:lnTo>
                      <a:pt x="108" y="0"/>
                    </a:lnTo>
                    <a:lnTo>
                      <a:pt x="98" y="0"/>
                    </a:lnTo>
                    <a:lnTo>
                      <a:pt x="98" y="0"/>
                    </a:lnTo>
                    <a:lnTo>
                      <a:pt x="87" y="0"/>
                    </a:lnTo>
                    <a:lnTo>
                      <a:pt x="78" y="1"/>
                    </a:lnTo>
                    <a:lnTo>
                      <a:pt x="68" y="4"/>
                    </a:lnTo>
                    <a:lnTo>
                      <a:pt x="59" y="7"/>
                    </a:lnTo>
                    <a:lnTo>
                      <a:pt x="52" y="12"/>
                    </a:lnTo>
                    <a:lnTo>
                      <a:pt x="43" y="16"/>
                    </a:lnTo>
                    <a:lnTo>
                      <a:pt x="35" y="22"/>
                    </a:lnTo>
                    <a:lnTo>
                      <a:pt x="28" y="28"/>
                    </a:lnTo>
                    <a:lnTo>
                      <a:pt x="22" y="36"/>
                    </a:lnTo>
                    <a:lnTo>
                      <a:pt x="16" y="43"/>
                    </a:lnTo>
                    <a:lnTo>
                      <a:pt x="11" y="50"/>
                    </a:lnTo>
                    <a:lnTo>
                      <a:pt x="7" y="59"/>
                    </a:lnTo>
                    <a:lnTo>
                      <a:pt x="4" y="68"/>
                    </a:lnTo>
                    <a:lnTo>
                      <a:pt x="1" y="79"/>
                    </a:lnTo>
                    <a:lnTo>
                      <a:pt x="0" y="88"/>
                    </a:lnTo>
                    <a:lnTo>
                      <a:pt x="0" y="98"/>
                    </a:lnTo>
                    <a:lnTo>
                      <a:pt x="0" y="98"/>
                    </a:lnTo>
                    <a:close/>
                  </a:path>
                </a:pathLst>
              </a:custGeom>
              <a:grpFill/>
              <a:ln w="9525">
                <a:noFill/>
                <a:round/>
                <a:headEnd/>
                <a:tailEnd/>
              </a:ln>
            </p:spPr>
            <p:txBody>
              <a:bodyPr lIns="91416" tIns="45708" rIns="91416" bIns="45708"/>
              <a:lstStyle/>
              <a:p>
                <a:pPr defTabSz="1219078">
                  <a:defRPr/>
                </a:pPr>
                <a:endParaRPr lang="zh-CN" altLang="en-US" dirty="0">
                  <a:solidFill>
                    <a:srgbClr val="FF0000"/>
                  </a:solidFill>
                </a:endParaRPr>
              </a:p>
            </p:txBody>
          </p:sp>
          <p:sp>
            <p:nvSpPr>
              <p:cNvPr id="105" name="Freeform 775"/>
              <p:cNvSpPr>
                <a:spLocks/>
              </p:cNvSpPr>
              <p:nvPr/>
            </p:nvSpPr>
            <p:spPr bwMode="auto">
              <a:xfrm>
                <a:off x="5947568" y="2868613"/>
                <a:ext cx="333375" cy="706438"/>
              </a:xfrm>
              <a:custGeom>
                <a:avLst/>
                <a:gdLst/>
                <a:ahLst/>
                <a:cxnLst>
                  <a:cxn ang="0">
                    <a:pos x="0" y="80"/>
                  </a:cxn>
                  <a:cxn ang="0">
                    <a:pos x="0" y="80"/>
                  </a:cxn>
                  <a:cxn ang="0">
                    <a:pos x="0" y="64"/>
                  </a:cxn>
                  <a:cxn ang="0">
                    <a:pos x="3" y="49"/>
                  </a:cxn>
                  <a:cxn ang="0">
                    <a:pos x="9" y="36"/>
                  </a:cxn>
                  <a:cxn ang="0">
                    <a:pos x="15" y="24"/>
                  </a:cxn>
                  <a:cxn ang="0">
                    <a:pos x="22" y="14"/>
                  </a:cxn>
                  <a:cxn ang="0">
                    <a:pos x="31" y="6"/>
                  </a:cxn>
                  <a:cxn ang="0">
                    <a:pos x="42" y="2"/>
                  </a:cxn>
                  <a:cxn ang="0">
                    <a:pos x="52" y="0"/>
                  </a:cxn>
                  <a:cxn ang="0">
                    <a:pos x="369" y="0"/>
                  </a:cxn>
                  <a:cxn ang="0">
                    <a:pos x="369" y="0"/>
                  </a:cxn>
                  <a:cxn ang="0">
                    <a:pos x="379" y="2"/>
                  </a:cxn>
                  <a:cxn ang="0">
                    <a:pos x="388" y="6"/>
                  </a:cxn>
                  <a:cxn ang="0">
                    <a:pos x="397" y="14"/>
                  </a:cxn>
                  <a:cxn ang="0">
                    <a:pos x="406" y="24"/>
                  </a:cxn>
                  <a:cxn ang="0">
                    <a:pos x="412" y="36"/>
                  </a:cxn>
                  <a:cxn ang="0">
                    <a:pos x="416" y="49"/>
                  </a:cxn>
                  <a:cxn ang="0">
                    <a:pos x="419" y="64"/>
                  </a:cxn>
                  <a:cxn ang="0">
                    <a:pos x="421" y="80"/>
                  </a:cxn>
                  <a:cxn ang="0">
                    <a:pos x="421" y="439"/>
                  </a:cxn>
                  <a:cxn ang="0">
                    <a:pos x="363" y="439"/>
                  </a:cxn>
                  <a:cxn ang="0">
                    <a:pos x="363" y="811"/>
                  </a:cxn>
                  <a:cxn ang="0">
                    <a:pos x="363" y="811"/>
                  </a:cxn>
                  <a:cxn ang="0">
                    <a:pos x="361" y="828"/>
                  </a:cxn>
                  <a:cxn ang="0">
                    <a:pos x="357" y="842"/>
                  </a:cxn>
                  <a:cxn ang="0">
                    <a:pos x="349" y="856"/>
                  </a:cxn>
                  <a:cxn ang="0">
                    <a:pos x="341" y="868"/>
                  </a:cxn>
                  <a:cxn ang="0">
                    <a:pos x="329" y="877"/>
                  </a:cxn>
                  <a:cxn ang="0">
                    <a:pos x="315" y="884"/>
                  </a:cxn>
                  <a:cxn ang="0">
                    <a:pos x="300" y="889"/>
                  </a:cxn>
                  <a:cxn ang="0">
                    <a:pos x="286" y="890"/>
                  </a:cxn>
                  <a:cxn ang="0">
                    <a:pos x="135" y="890"/>
                  </a:cxn>
                  <a:cxn ang="0">
                    <a:pos x="135" y="890"/>
                  </a:cxn>
                  <a:cxn ang="0">
                    <a:pos x="119" y="889"/>
                  </a:cxn>
                  <a:cxn ang="0">
                    <a:pos x="104" y="884"/>
                  </a:cxn>
                  <a:cxn ang="0">
                    <a:pos x="91" y="877"/>
                  </a:cxn>
                  <a:cxn ang="0">
                    <a:pos x="80" y="868"/>
                  </a:cxn>
                  <a:cxn ang="0">
                    <a:pos x="70" y="856"/>
                  </a:cxn>
                  <a:cxn ang="0">
                    <a:pos x="62" y="842"/>
                  </a:cxn>
                  <a:cxn ang="0">
                    <a:pos x="58" y="828"/>
                  </a:cxn>
                  <a:cxn ang="0">
                    <a:pos x="57" y="811"/>
                  </a:cxn>
                  <a:cxn ang="0">
                    <a:pos x="57" y="439"/>
                  </a:cxn>
                  <a:cxn ang="0">
                    <a:pos x="0" y="439"/>
                  </a:cxn>
                  <a:cxn ang="0">
                    <a:pos x="0" y="80"/>
                  </a:cxn>
                </a:cxnLst>
                <a:rect l="0" t="0" r="r" b="b"/>
                <a:pathLst>
                  <a:path w="421" h="890">
                    <a:moveTo>
                      <a:pt x="0" y="80"/>
                    </a:moveTo>
                    <a:lnTo>
                      <a:pt x="0" y="80"/>
                    </a:lnTo>
                    <a:lnTo>
                      <a:pt x="0" y="64"/>
                    </a:lnTo>
                    <a:lnTo>
                      <a:pt x="3" y="49"/>
                    </a:lnTo>
                    <a:lnTo>
                      <a:pt x="9" y="36"/>
                    </a:lnTo>
                    <a:lnTo>
                      <a:pt x="15" y="24"/>
                    </a:lnTo>
                    <a:lnTo>
                      <a:pt x="22" y="14"/>
                    </a:lnTo>
                    <a:lnTo>
                      <a:pt x="31" y="6"/>
                    </a:lnTo>
                    <a:lnTo>
                      <a:pt x="42" y="2"/>
                    </a:lnTo>
                    <a:lnTo>
                      <a:pt x="52" y="0"/>
                    </a:lnTo>
                    <a:lnTo>
                      <a:pt x="369" y="0"/>
                    </a:lnTo>
                    <a:lnTo>
                      <a:pt x="369" y="0"/>
                    </a:lnTo>
                    <a:lnTo>
                      <a:pt x="379" y="2"/>
                    </a:lnTo>
                    <a:lnTo>
                      <a:pt x="388" y="6"/>
                    </a:lnTo>
                    <a:lnTo>
                      <a:pt x="397" y="14"/>
                    </a:lnTo>
                    <a:lnTo>
                      <a:pt x="406" y="24"/>
                    </a:lnTo>
                    <a:lnTo>
                      <a:pt x="412" y="36"/>
                    </a:lnTo>
                    <a:lnTo>
                      <a:pt x="416" y="49"/>
                    </a:lnTo>
                    <a:lnTo>
                      <a:pt x="419" y="64"/>
                    </a:lnTo>
                    <a:lnTo>
                      <a:pt x="421" y="80"/>
                    </a:lnTo>
                    <a:lnTo>
                      <a:pt x="421" y="439"/>
                    </a:lnTo>
                    <a:lnTo>
                      <a:pt x="363" y="439"/>
                    </a:lnTo>
                    <a:lnTo>
                      <a:pt x="363" y="811"/>
                    </a:lnTo>
                    <a:lnTo>
                      <a:pt x="363" y="811"/>
                    </a:lnTo>
                    <a:lnTo>
                      <a:pt x="361" y="828"/>
                    </a:lnTo>
                    <a:lnTo>
                      <a:pt x="357" y="842"/>
                    </a:lnTo>
                    <a:lnTo>
                      <a:pt x="349" y="856"/>
                    </a:lnTo>
                    <a:lnTo>
                      <a:pt x="341" y="868"/>
                    </a:lnTo>
                    <a:lnTo>
                      <a:pt x="329" y="877"/>
                    </a:lnTo>
                    <a:lnTo>
                      <a:pt x="315" y="884"/>
                    </a:lnTo>
                    <a:lnTo>
                      <a:pt x="300" y="889"/>
                    </a:lnTo>
                    <a:lnTo>
                      <a:pt x="286" y="890"/>
                    </a:lnTo>
                    <a:lnTo>
                      <a:pt x="135" y="890"/>
                    </a:lnTo>
                    <a:lnTo>
                      <a:pt x="135" y="890"/>
                    </a:lnTo>
                    <a:lnTo>
                      <a:pt x="119" y="889"/>
                    </a:lnTo>
                    <a:lnTo>
                      <a:pt x="104" y="884"/>
                    </a:lnTo>
                    <a:lnTo>
                      <a:pt x="91" y="877"/>
                    </a:lnTo>
                    <a:lnTo>
                      <a:pt x="80" y="868"/>
                    </a:lnTo>
                    <a:lnTo>
                      <a:pt x="70" y="856"/>
                    </a:lnTo>
                    <a:lnTo>
                      <a:pt x="62" y="842"/>
                    </a:lnTo>
                    <a:lnTo>
                      <a:pt x="58" y="828"/>
                    </a:lnTo>
                    <a:lnTo>
                      <a:pt x="57" y="811"/>
                    </a:lnTo>
                    <a:lnTo>
                      <a:pt x="57" y="439"/>
                    </a:lnTo>
                    <a:lnTo>
                      <a:pt x="0" y="439"/>
                    </a:lnTo>
                    <a:lnTo>
                      <a:pt x="0" y="80"/>
                    </a:lnTo>
                    <a:close/>
                  </a:path>
                </a:pathLst>
              </a:custGeom>
              <a:grpFill/>
              <a:ln w="9525">
                <a:noFill/>
                <a:round/>
                <a:headEnd/>
                <a:tailEnd/>
              </a:ln>
            </p:spPr>
            <p:txBody>
              <a:bodyPr lIns="91416" tIns="45708" rIns="91416" bIns="45708"/>
              <a:lstStyle/>
              <a:p>
                <a:pPr defTabSz="1219078">
                  <a:defRPr/>
                </a:pPr>
                <a:endParaRPr lang="zh-CN" altLang="en-US" dirty="0">
                  <a:solidFill>
                    <a:srgbClr val="FF0000"/>
                  </a:solidFill>
                </a:endParaRPr>
              </a:p>
            </p:txBody>
          </p:sp>
          <p:sp>
            <p:nvSpPr>
              <p:cNvPr id="106" name="Freeform 776"/>
              <p:cNvSpPr>
                <a:spLocks/>
              </p:cNvSpPr>
              <p:nvPr/>
            </p:nvSpPr>
            <p:spPr bwMode="auto">
              <a:xfrm>
                <a:off x="6307931" y="2628900"/>
                <a:ext cx="185738" cy="187325"/>
              </a:xfrm>
              <a:custGeom>
                <a:avLst/>
                <a:gdLst/>
                <a:ahLst/>
                <a:cxnLst>
                  <a:cxn ang="0">
                    <a:pos x="234" y="118"/>
                  </a:cxn>
                  <a:cxn ang="0">
                    <a:pos x="231" y="141"/>
                  </a:cxn>
                  <a:cxn ang="0">
                    <a:pos x="226" y="164"/>
                  </a:cxn>
                  <a:cxn ang="0">
                    <a:pos x="214" y="183"/>
                  </a:cxn>
                  <a:cxn ang="0">
                    <a:pos x="200" y="201"/>
                  </a:cxn>
                  <a:cxn ang="0">
                    <a:pos x="182" y="216"/>
                  </a:cxn>
                  <a:cxn ang="0">
                    <a:pos x="163" y="226"/>
                  </a:cxn>
                  <a:cxn ang="0">
                    <a:pos x="141" y="234"/>
                  </a:cxn>
                  <a:cxn ang="0">
                    <a:pos x="117" y="235"/>
                  </a:cxn>
                  <a:cxn ang="0">
                    <a:pos x="105" y="235"/>
                  </a:cxn>
                  <a:cxn ang="0">
                    <a:pos x="81" y="231"/>
                  </a:cxn>
                  <a:cxn ang="0">
                    <a:pos x="60" y="222"/>
                  </a:cxn>
                  <a:cxn ang="0">
                    <a:pos x="41" y="208"/>
                  </a:cxn>
                  <a:cxn ang="0">
                    <a:pos x="26" y="192"/>
                  </a:cxn>
                  <a:cxn ang="0">
                    <a:pos x="13" y="174"/>
                  </a:cxn>
                  <a:cxn ang="0">
                    <a:pos x="4" y="153"/>
                  </a:cxn>
                  <a:cxn ang="0">
                    <a:pos x="0" y="129"/>
                  </a:cxn>
                  <a:cxn ang="0">
                    <a:pos x="0" y="118"/>
                  </a:cxn>
                  <a:cxn ang="0">
                    <a:pos x="1" y="94"/>
                  </a:cxn>
                  <a:cxn ang="0">
                    <a:pos x="8" y="71"/>
                  </a:cxn>
                  <a:cxn ang="0">
                    <a:pos x="19" y="52"/>
                  </a:cxn>
                  <a:cxn ang="0">
                    <a:pos x="34" y="34"/>
                  </a:cxn>
                  <a:cxn ang="0">
                    <a:pos x="52" y="19"/>
                  </a:cxn>
                  <a:cxn ang="0">
                    <a:pos x="71" y="9"/>
                  </a:cxn>
                  <a:cxn ang="0">
                    <a:pos x="93" y="3"/>
                  </a:cxn>
                  <a:cxn ang="0">
                    <a:pos x="117" y="0"/>
                  </a:cxn>
                  <a:cxn ang="0">
                    <a:pos x="129" y="0"/>
                  </a:cxn>
                  <a:cxn ang="0">
                    <a:pos x="151" y="4"/>
                  </a:cxn>
                  <a:cxn ang="0">
                    <a:pos x="174" y="13"/>
                  </a:cxn>
                  <a:cxn ang="0">
                    <a:pos x="191" y="27"/>
                  </a:cxn>
                  <a:cxn ang="0">
                    <a:pos x="208" y="43"/>
                  </a:cxn>
                  <a:cxn ang="0">
                    <a:pos x="220" y="61"/>
                  </a:cxn>
                  <a:cxn ang="0">
                    <a:pos x="229" y="83"/>
                  </a:cxn>
                  <a:cxn ang="0">
                    <a:pos x="234" y="106"/>
                  </a:cxn>
                  <a:cxn ang="0">
                    <a:pos x="234" y="118"/>
                  </a:cxn>
                </a:cxnLst>
                <a:rect l="0" t="0" r="r" b="b"/>
                <a:pathLst>
                  <a:path w="234" h="235">
                    <a:moveTo>
                      <a:pt x="234" y="118"/>
                    </a:moveTo>
                    <a:lnTo>
                      <a:pt x="234" y="118"/>
                    </a:lnTo>
                    <a:lnTo>
                      <a:pt x="234" y="129"/>
                    </a:lnTo>
                    <a:lnTo>
                      <a:pt x="231" y="141"/>
                    </a:lnTo>
                    <a:lnTo>
                      <a:pt x="229" y="153"/>
                    </a:lnTo>
                    <a:lnTo>
                      <a:pt x="226" y="164"/>
                    </a:lnTo>
                    <a:lnTo>
                      <a:pt x="220" y="174"/>
                    </a:lnTo>
                    <a:lnTo>
                      <a:pt x="214" y="183"/>
                    </a:lnTo>
                    <a:lnTo>
                      <a:pt x="208" y="192"/>
                    </a:lnTo>
                    <a:lnTo>
                      <a:pt x="200" y="201"/>
                    </a:lnTo>
                    <a:lnTo>
                      <a:pt x="191" y="208"/>
                    </a:lnTo>
                    <a:lnTo>
                      <a:pt x="182" y="216"/>
                    </a:lnTo>
                    <a:lnTo>
                      <a:pt x="174" y="222"/>
                    </a:lnTo>
                    <a:lnTo>
                      <a:pt x="163" y="226"/>
                    </a:lnTo>
                    <a:lnTo>
                      <a:pt x="151" y="231"/>
                    </a:lnTo>
                    <a:lnTo>
                      <a:pt x="141" y="234"/>
                    </a:lnTo>
                    <a:lnTo>
                      <a:pt x="129" y="235"/>
                    </a:lnTo>
                    <a:lnTo>
                      <a:pt x="117" y="235"/>
                    </a:lnTo>
                    <a:lnTo>
                      <a:pt x="117" y="235"/>
                    </a:lnTo>
                    <a:lnTo>
                      <a:pt x="105" y="235"/>
                    </a:lnTo>
                    <a:lnTo>
                      <a:pt x="93" y="234"/>
                    </a:lnTo>
                    <a:lnTo>
                      <a:pt x="81" y="231"/>
                    </a:lnTo>
                    <a:lnTo>
                      <a:pt x="71" y="226"/>
                    </a:lnTo>
                    <a:lnTo>
                      <a:pt x="60" y="222"/>
                    </a:lnTo>
                    <a:lnTo>
                      <a:pt x="52" y="216"/>
                    </a:lnTo>
                    <a:lnTo>
                      <a:pt x="41" y="208"/>
                    </a:lnTo>
                    <a:lnTo>
                      <a:pt x="34" y="201"/>
                    </a:lnTo>
                    <a:lnTo>
                      <a:pt x="26" y="192"/>
                    </a:lnTo>
                    <a:lnTo>
                      <a:pt x="19" y="183"/>
                    </a:lnTo>
                    <a:lnTo>
                      <a:pt x="13" y="174"/>
                    </a:lnTo>
                    <a:lnTo>
                      <a:pt x="8" y="164"/>
                    </a:lnTo>
                    <a:lnTo>
                      <a:pt x="4" y="153"/>
                    </a:lnTo>
                    <a:lnTo>
                      <a:pt x="1" y="141"/>
                    </a:lnTo>
                    <a:lnTo>
                      <a:pt x="0" y="129"/>
                    </a:lnTo>
                    <a:lnTo>
                      <a:pt x="0" y="118"/>
                    </a:lnTo>
                    <a:lnTo>
                      <a:pt x="0" y="118"/>
                    </a:lnTo>
                    <a:lnTo>
                      <a:pt x="0" y="106"/>
                    </a:lnTo>
                    <a:lnTo>
                      <a:pt x="1" y="94"/>
                    </a:lnTo>
                    <a:lnTo>
                      <a:pt x="4" y="83"/>
                    </a:lnTo>
                    <a:lnTo>
                      <a:pt x="8" y="71"/>
                    </a:lnTo>
                    <a:lnTo>
                      <a:pt x="13" y="61"/>
                    </a:lnTo>
                    <a:lnTo>
                      <a:pt x="19" y="52"/>
                    </a:lnTo>
                    <a:lnTo>
                      <a:pt x="26" y="43"/>
                    </a:lnTo>
                    <a:lnTo>
                      <a:pt x="34" y="34"/>
                    </a:lnTo>
                    <a:lnTo>
                      <a:pt x="41" y="27"/>
                    </a:lnTo>
                    <a:lnTo>
                      <a:pt x="52" y="19"/>
                    </a:lnTo>
                    <a:lnTo>
                      <a:pt x="60" y="13"/>
                    </a:lnTo>
                    <a:lnTo>
                      <a:pt x="71" y="9"/>
                    </a:lnTo>
                    <a:lnTo>
                      <a:pt x="81" y="4"/>
                    </a:lnTo>
                    <a:lnTo>
                      <a:pt x="93" y="3"/>
                    </a:lnTo>
                    <a:lnTo>
                      <a:pt x="105" y="0"/>
                    </a:lnTo>
                    <a:lnTo>
                      <a:pt x="117" y="0"/>
                    </a:lnTo>
                    <a:lnTo>
                      <a:pt x="117" y="0"/>
                    </a:lnTo>
                    <a:lnTo>
                      <a:pt x="129" y="0"/>
                    </a:lnTo>
                    <a:lnTo>
                      <a:pt x="141" y="3"/>
                    </a:lnTo>
                    <a:lnTo>
                      <a:pt x="151" y="4"/>
                    </a:lnTo>
                    <a:lnTo>
                      <a:pt x="163" y="9"/>
                    </a:lnTo>
                    <a:lnTo>
                      <a:pt x="174" y="13"/>
                    </a:lnTo>
                    <a:lnTo>
                      <a:pt x="182" y="19"/>
                    </a:lnTo>
                    <a:lnTo>
                      <a:pt x="191" y="27"/>
                    </a:lnTo>
                    <a:lnTo>
                      <a:pt x="200" y="34"/>
                    </a:lnTo>
                    <a:lnTo>
                      <a:pt x="208" y="43"/>
                    </a:lnTo>
                    <a:lnTo>
                      <a:pt x="214" y="52"/>
                    </a:lnTo>
                    <a:lnTo>
                      <a:pt x="220" y="61"/>
                    </a:lnTo>
                    <a:lnTo>
                      <a:pt x="226" y="71"/>
                    </a:lnTo>
                    <a:lnTo>
                      <a:pt x="229" y="83"/>
                    </a:lnTo>
                    <a:lnTo>
                      <a:pt x="231" y="94"/>
                    </a:lnTo>
                    <a:lnTo>
                      <a:pt x="234" y="106"/>
                    </a:lnTo>
                    <a:lnTo>
                      <a:pt x="234" y="118"/>
                    </a:lnTo>
                    <a:lnTo>
                      <a:pt x="234" y="118"/>
                    </a:lnTo>
                    <a:close/>
                  </a:path>
                </a:pathLst>
              </a:custGeom>
              <a:grpFill/>
              <a:ln w="9525">
                <a:noFill/>
                <a:round/>
                <a:headEnd/>
                <a:tailEnd/>
              </a:ln>
            </p:spPr>
            <p:txBody>
              <a:bodyPr lIns="91416" tIns="45708" rIns="91416" bIns="45708"/>
              <a:lstStyle/>
              <a:p>
                <a:pPr defTabSz="1219078">
                  <a:defRPr/>
                </a:pPr>
                <a:endParaRPr lang="zh-CN" altLang="en-US" dirty="0">
                  <a:solidFill>
                    <a:srgbClr val="FF0000"/>
                  </a:solidFill>
                </a:endParaRPr>
              </a:p>
            </p:txBody>
          </p:sp>
          <p:sp>
            <p:nvSpPr>
              <p:cNvPr id="107" name="Freeform 777"/>
              <p:cNvSpPr>
                <a:spLocks/>
              </p:cNvSpPr>
              <p:nvPr/>
            </p:nvSpPr>
            <p:spPr bwMode="auto">
              <a:xfrm>
                <a:off x="6201568" y="2840038"/>
                <a:ext cx="396875" cy="841375"/>
              </a:xfrm>
              <a:custGeom>
                <a:avLst/>
                <a:gdLst/>
                <a:ahLst/>
                <a:cxnLst>
                  <a:cxn ang="0">
                    <a:pos x="501" y="96"/>
                  </a:cxn>
                  <a:cxn ang="0">
                    <a:pos x="501" y="96"/>
                  </a:cxn>
                  <a:cxn ang="0">
                    <a:pos x="501" y="76"/>
                  </a:cxn>
                  <a:cxn ang="0">
                    <a:pos x="496" y="58"/>
                  </a:cxn>
                  <a:cxn ang="0">
                    <a:pos x="490" y="42"/>
                  </a:cxn>
                  <a:cxn ang="0">
                    <a:pos x="483" y="29"/>
                  </a:cxn>
                  <a:cxn ang="0">
                    <a:pos x="474" y="17"/>
                  </a:cxn>
                  <a:cxn ang="0">
                    <a:pos x="464" y="8"/>
                  </a:cxn>
                  <a:cxn ang="0">
                    <a:pos x="458" y="5"/>
                  </a:cxn>
                  <a:cxn ang="0">
                    <a:pos x="452" y="2"/>
                  </a:cxn>
                  <a:cxn ang="0">
                    <a:pos x="446" y="0"/>
                  </a:cxn>
                  <a:cxn ang="0">
                    <a:pos x="438" y="0"/>
                  </a:cxn>
                  <a:cxn ang="0">
                    <a:pos x="62" y="0"/>
                  </a:cxn>
                  <a:cxn ang="0">
                    <a:pos x="62" y="0"/>
                  </a:cxn>
                  <a:cxn ang="0">
                    <a:pos x="56" y="0"/>
                  </a:cxn>
                  <a:cxn ang="0">
                    <a:pos x="50" y="2"/>
                  </a:cxn>
                  <a:cxn ang="0">
                    <a:pos x="44" y="5"/>
                  </a:cxn>
                  <a:cxn ang="0">
                    <a:pos x="38" y="8"/>
                  </a:cxn>
                  <a:cxn ang="0">
                    <a:pos x="28" y="17"/>
                  </a:cxn>
                  <a:cxn ang="0">
                    <a:pos x="19" y="29"/>
                  </a:cxn>
                  <a:cxn ang="0">
                    <a:pos x="10" y="42"/>
                  </a:cxn>
                  <a:cxn ang="0">
                    <a:pos x="6" y="58"/>
                  </a:cxn>
                  <a:cxn ang="0">
                    <a:pos x="1" y="76"/>
                  </a:cxn>
                  <a:cxn ang="0">
                    <a:pos x="0" y="96"/>
                  </a:cxn>
                  <a:cxn ang="0">
                    <a:pos x="0" y="523"/>
                  </a:cxn>
                  <a:cxn ang="0">
                    <a:pos x="68" y="523"/>
                  </a:cxn>
                  <a:cxn ang="0">
                    <a:pos x="68" y="966"/>
                  </a:cxn>
                  <a:cxn ang="0">
                    <a:pos x="68" y="966"/>
                  </a:cxn>
                  <a:cxn ang="0">
                    <a:pos x="68" y="975"/>
                  </a:cxn>
                  <a:cxn ang="0">
                    <a:pos x="70" y="984"/>
                  </a:cxn>
                  <a:cxn ang="0">
                    <a:pos x="73" y="993"/>
                  </a:cxn>
                  <a:cxn ang="0">
                    <a:pos x="76" y="1002"/>
                  </a:cxn>
                  <a:cxn ang="0">
                    <a:pos x="84" y="1018"/>
                  </a:cxn>
                  <a:cxn ang="0">
                    <a:pos x="95" y="1032"/>
                  </a:cxn>
                  <a:cxn ang="0">
                    <a:pos x="110" y="1044"/>
                  </a:cxn>
                  <a:cxn ang="0">
                    <a:pos x="125" y="1053"/>
                  </a:cxn>
                  <a:cxn ang="0">
                    <a:pos x="134" y="1056"/>
                  </a:cxn>
                  <a:cxn ang="0">
                    <a:pos x="142" y="1057"/>
                  </a:cxn>
                  <a:cxn ang="0">
                    <a:pos x="151" y="1059"/>
                  </a:cxn>
                  <a:cxn ang="0">
                    <a:pos x="162" y="1060"/>
                  </a:cxn>
                  <a:cxn ang="0">
                    <a:pos x="340" y="1060"/>
                  </a:cxn>
                  <a:cxn ang="0">
                    <a:pos x="340" y="1060"/>
                  </a:cxn>
                  <a:cxn ang="0">
                    <a:pos x="349" y="1059"/>
                  </a:cxn>
                  <a:cxn ang="0">
                    <a:pos x="358" y="1057"/>
                  </a:cxn>
                  <a:cxn ang="0">
                    <a:pos x="367" y="1056"/>
                  </a:cxn>
                  <a:cxn ang="0">
                    <a:pos x="376" y="1053"/>
                  </a:cxn>
                  <a:cxn ang="0">
                    <a:pos x="392" y="1044"/>
                  </a:cxn>
                  <a:cxn ang="0">
                    <a:pos x="406" y="1032"/>
                  </a:cxn>
                  <a:cxn ang="0">
                    <a:pos x="418" y="1018"/>
                  </a:cxn>
                  <a:cxn ang="0">
                    <a:pos x="426" y="1002"/>
                  </a:cxn>
                  <a:cxn ang="0">
                    <a:pos x="429" y="993"/>
                  </a:cxn>
                  <a:cxn ang="0">
                    <a:pos x="431" y="984"/>
                  </a:cxn>
                  <a:cxn ang="0">
                    <a:pos x="432" y="975"/>
                  </a:cxn>
                  <a:cxn ang="0">
                    <a:pos x="434" y="966"/>
                  </a:cxn>
                  <a:cxn ang="0">
                    <a:pos x="434" y="523"/>
                  </a:cxn>
                  <a:cxn ang="0">
                    <a:pos x="501" y="523"/>
                  </a:cxn>
                  <a:cxn ang="0">
                    <a:pos x="501" y="96"/>
                  </a:cxn>
                </a:cxnLst>
                <a:rect l="0" t="0" r="r" b="b"/>
                <a:pathLst>
                  <a:path w="501" h="1060">
                    <a:moveTo>
                      <a:pt x="501" y="96"/>
                    </a:moveTo>
                    <a:lnTo>
                      <a:pt x="501" y="96"/>
                    </a:lnTo>
                    <a:lnTo>
                      <a:pt x="501" y="76"/>
                    </a:lnTo>
                    <a:lnTo>
                      <a:pt x="496" y="58"/>
                    </a:lnTo>
                    <a:lnTo>
                      <a:pt x="490" y="42"/>
                    </a:lnTo>
                    <a:lnTo>
                      <a:pt x="483" y="29"/>
                    </a:lnTo>
                    <a:lnTo>
                      <a:pt x="474" y="17"/>
                    </a:lnTo>
                    <a:lnTo>
                      <a:pt x="464" y="8"/>
                    </a:lnTo>
                    <a:lnTo>
                      <a:pt x="458" y="5"/>
                    </a:lnTo>
                    <a:lnTo>
                      <a:pt x="452" y="2"/>
                    </a:lnTo>
                    <a:lnTo>
                      <a:pt x="446" y="0"/>
                    </a:lnTo>
                    <a:lnTo>
                      <a:pt x="438" y="0"/>
                    </a:lnTo>
                    <a:lnTo>
                      <a:pt x="62" y="0"/>
                    </a:lnTo>
                    <a:lnTo>
                      <a:pt x="62" y="0"/>
                    </a:lnTo>
                    <a:lnTo>
                      <a:pt x="56" y="0"/>
                    </a:lnTo>
                    <a:lnTo>
                      <a:pt x="50" y="2"/>
                    </a:lnTo>
                    <a:lnTo>
                      <a:pt x="44" y="5"/>
                    </a:lnTo>
                    <a:lnTo>
                      <a:pt x="38" y="8"/>
                    </a:lnTo>
                    <a:lnTo>
                      <a:pt x="28" y="17"/>
                    </a:lnTo>
                    <a:lnTo>
                      <a:pt x="19" y="29"/>
                    </a:lnTo>
                    <a:lnTo>
                      <a:pt x="10" y="42"/>
                    </a:lnTo>
                    <a:lnTo>
                      <a:pt x="6" y="58"/>
                    </a:lnTo>
                    <a:lnTo>
                      <a:pt x="1" y="76"/>
                    </a:lnTo>
                    <a:lnTo>
                      <a:pt x="0" y="96"/>
                    </a:lnTo>
                    <a:lnTo>
                      <a:pt x="0" y="523"/>
                    </a:lnTo>
                    <a:lnTo>
                      <a:pt x="68" y="523"/>
                    </a:lnTo>
                    <a:lnTo>
                      <a:pt x="68" y="966"/>
                    </a:lnTo>
                    <a:lnTo>
                      <a:pt x="68" y="966"/>
                    </a:lnTo>
                    <a:lnTo>
                      <a:pt x="68" y="975"/>
                    </a:lnTo>
                    <a:lnTo>
                      <a:pt x="70" y="984"/>
                    </a:lnTo>
                    <a:lnTo>
                      <a:pt x="73" y="993"/>
                    </a:lnTo>
                    <a:lnTo>
                      <a:pt x="76" y="1002"/>
                    </a:lnTo>
                    <a:lnTo>
                      <a:pt x="84" y="1018"/>
                    </a:lnTo>
                    <a:lnTo>
                      <a:pt x="95" y="1032"/>
                    </a:lnTo>
                    <a:lnTo>
                      <a:pt x="110" y="1044"/>
                    </a:lnTo>
                    <a:lnTo>
                      <a:pt x="125" y="1053"/>
                    </a:lnTo>
                    <a:lnTo>
                      <a:pt x="134" y="1056"/>
                    </a:lnTo>
                    <a:lnTo>
                      <a:pt x="142" y="1057"/>
                    </a:lnTo>
                    <a:lnTo>
                      <a:pt x="151" y="1059"/>
                    </a:lnTo>
                    <a:lnTo>
                      <a:pt x="162" y="1060"/>
                    </a:lnTo>
                    <a:lnTo>
                      <a:pt x="340" y="1060"/>
                    </a:lnTo>
                    <a:lnTo>
                      <a:pt x="340" y="1060"/>
                    </a:lnTo>
                    <a:lnTo>
                      <a:pt x="349" y="1059"/>
                    </a:lnTo>
                    <a:lnTo>
                      <a:pt x="358" y="1057"/>
                    </a:lnTo>
                    <a:lnTo>
                      <a:pt x="367" y="1056"/>
                    </a:lnTo>
                    <a:lnTo>
                      <a:pt x="376" y="1053"/>
                    </a:lnTo>
                    <a:lnTo>
                      <a:pt x="392" y="1044"/>
                    </a:lnTo>
                    <a:lnTo>
                      <a:pt x="406" y="1032"/>
                    </a:lnTo>
                    <a:lnTo>
                      <a:pt x="418" y="1018"/>
                    </a:lnTo>
                    <a:lnTo>
                      <a:pt x="426" y="1002"/>
                    </a:lnTo>
                    <a:lnTo>
                      <a:pt x="429" y="993"/>
                    </a:lnTo>
                    <a:lnTo>
                      <a:pt x="431" y="984"/>
                    </a:lnTo>
                    <a:lnTo>
                      <a:pt x="432" y="975"/>
                    </a:lnTo>
                    <a:lnTo>
                      <a:pt x="434" y="966"/>
                    </a:lnTo>
                    <a:lnTo>
                      <a:pt x="434" y="523"/>
                    </a:lnTo>
                    <a:lnTo>
                      <a:pt x="501" y="523"/>
                    </a:lnTo>
                    <a:lnTo>
                      <a:pt x="501" y="96"/>
                    </a:lnTo>
                    <a:close/>
                  </a:path>
                </a:pathLst>
              </a:custGeom>
              <a:grpFill/>
              <a:ln w="9525">
                <a:noFill/>
                <a:round/>
                <a:headEnd/>
                <a:tailEnd/>
              </a:ln>
            </p:spPr>
            <p:txBody>
              <a:bodyPr lIns="91416" tIns="45708" rIns="91416" bIns="45708"/>
              <a:lstStyle/>
              <a:p>
                <a:pPr defTabSz="1219078">
                  <a:defRPr/>
                </a:pPr>
                <a:endParaRPr lang="zh-CN" altLang="en-US" dirty="0">
                  <a:solidFill>
                    <a:srgbClr val="FF0000"/>
                  </a:solidFill>
                </a:endParaRPr>
              </a:p>
            </p:txBody>
          </p:sp>
        </p:grpSp>
      </p:grpSp>
      <p:sp>
        <p:nvSpPr>
          <p:cNvPr id="108" name="Text Box 13"/>
          <p:cNvSpPr txBox="1">
            <a:spLocks noChangeArrowheads="1"/>
          </p:cNvSpPr>
          <p:nvPr/>
        </p:nvSpPr>
        <p:spPr bwMode="auto">
          <a:xfrm>
            <a:off x="1393306" y="2724021"/>
            <a:ext cx="1895969" cy="738358"/>
          </a:xfrm>
          <a:prstGeom prst="rect">
            <a:avLst/>
          </a:prstGeom>
          <a:noFill/>
          <a:ln w="12700">
            <a:noFill/>
            <a:miter lim="800000"/>
            <a:headEnd type="none" w="sm" len="sm"/>
            <a:tailEnd type="none" w="sm" len="sm"/>
          </a:ln>
        </p:spPr>
        <p:txBody>
          <a:bodyPr lIns="121927" tIns="60964" rIns="121927" bIns="60964">
            <a:spAutoFit/>
          </a:bodyPr>
          <a:lstStyle/>
          <a:p>
            <a:pPr defTabSz="1219078">
              <a:defRPr/>
            </a:pPr>
            <a:r>
              <a:rPr lang="en-US" altLang="zh-CN" sz="2000" b="1" dirty="0">
                <a:solidFill>
                  <a:srgbClr val="FF0000"/>
                </a:solidFill>
                <a:latin typeface="Arial"/>
              </a:rPr>
              <a:t>Economy Development</a:t>
            </a:r>
          </a:p>
        </p:txBody>
      </p:sp>
      <p:sp>
        <p:nvSpPr>
          <p:cNvPr id="109" name="Text Box 13"/>
          <p:cNvSpPr txBox="1">
            <a:spLocks noChangeArrowheads="1"/>
          </p:cNvSpPr>
          <p:nvPr/>
        </p:nvSpPr>
        <p:spPr bwMode="auto">
          <a:xfrm>
            <a:off x="4594149" y="4352082"/>
            <a:ext cx="2305650" cy="738359"/>
          </a:xfrm>
          <a:prstGeom prst="rect">
            <a:avLst/>
          </a:prstGeom>
          <a:noFill/>
          <a:ln w="12700">
            <a:noFill/>
            <a:miter lim="800000"/>
            <a:headEnd type="none" w="sm" len="sm"/>
            <a:tailEnd type="none" w="sm" len="sm"/>
          </a:ln>
        </p:spPr>
        <p:txBody>
          <a:bodyPr lIns="121927" tIns="60964" rIns="121927" bIns="60964">
            <a:spAutoFit/>
          </a:bodyPr>
          <a:lstStyle/>
          <a:p>
            <a:pPr algn="ctr" defTabSz="1219078">
              <a:defRPr/>
            </a:pPr>
            <a:r>
              <a:rPr lang="en-US" altLang="zh-CN" sz="2000" b="1" dirty="0">
                <a:solidFill>
                  <a:srgbClr val="FF0000"/>
                </a:solidFill>
              </a:rPr>
              <a:t>National Competitiveness</a:t>
            </a:r>
          </a:p>
        </p:txBody>
      </p:sp>
      <p:sp>
        <p:nvSpPr>
          <p:cNvPr id="110" name="Text Box 13"/>
          <p:cNvSpPr txBox="1">
            <a:spLocks noChangeArrowheads="1"/>
          </p:cNvSpPr>
          <p:nvPr/>
        </p:nvSpPr>
        <p:spPr bwMode="auto">
          <a:xfrm>
            <a:off x="7915186" y="4889276"/>
            <a:ext cx="1727650" cy="430313"/>
          </a:xfrm>
          <a:prstGeom prst="rect">
            <a:avLst/>
          </a:prstGeom>
          <a:noFill/>
          <a:ln w="12700">
            <a:noFill/>
            <a:miter lim="800000"/>
            <a:headEnd type="none" w="sm" len="sm"/>
            <a:tailEnd type="none" w="sm" len="sm"/>
          </a:ln>
        </p:spPr>
        <p:txBody>
          <a:bodyPr lIns="121927" tIns="60964" rIns="121927" bIns="60964">
            <a:spAutoFit/>
          </a:bodyPr>
          <a:lstStyle/>
          <a:p>
            <a:pPr defTabSz="1219078">
              <a:defRPr/>
            </a:pPr>
            <a:r>
              <a:rPr lang="en-US" altLang="zh-CN" sz="2000" b="1" dirty="0">
                <a:solidFill>
                  <a:srgbClr val="FF0000"/>
                </a:solidFill>
              </a:rPr>
              <a:t>Enterprise</a:t>
            </a:r>
          </a:p>
        </p:txBody>
      </p:sp>
      <p:sp>
        <p:nvSpPr>
          <p:cNvPr id="111" name="Text Box 13"/>
          <p:cNvSpPr txBox="1">
            <a:spLocks noChangeArrowheads="1"/>
          </p:cNvSpPr>
          <p:nvPr/>
        </p:nvSpPr>
        <p:spPr bwMode="auto">
          <a:xfrm>
            <a:off x="6985631" y="1384655"/>
            <a:ext cx="1800694" cy="431900"/>
          </a:xfrm>
          <a:prstGeom prst="rect">
            <a:avLst/>
          </a:prstGeom>
          <a:noFill/>
          <a:ln w="12700">
            <a:noFill/>
            <a:miter lim="800000"/>
            <a:headEnd type="none" w="sm" len="sm"/>
            <a:tailEnd type="none" w="sm" len="sm"/>
          </a:ln>
        </p:spPr>
        <p:txBody>
          <a:bodyPr lIns="121927" tIns="60964" rIns="121927" bIns="60964">
            <a:spAutoFit/>
          </a:bodyPr>
          <a:lstStyle/>
          <a:p>
            <a:pPr defTabSz="1219078">
              <a:defRPr/>
            </a:pPr>
            <a:r>
              <a:rPr lang="en-US" altLang="zh-CN" sz="2000" b="1" dirty="0">
                <a:solidFill>
                  <a:srgbClr val="FF0000"/>
                </a:solidFill>
              </a:rPr>
              <a:t>Employment</a:t>
            </a:r>
          </a:p>
        </p:txBody>
      </p:sp>
      <p:sp>
        <p:nvSpPr>
          <p:cNvPr id="112" name="Text Box 13"/>
          <p:cNvSpPr txBox="1">
            <a:spLocks noChangeArrowheads="1"/>
          </p:cNvSpPr>
          <p:nvPr/>
        </p:nvSpPr>
        <p:spPr bwMode="auto">
          <a:xfrm>
            <a:off x="8257827" y="2781722"/>
            <a:ext cx="2934464" cy="738672"/>
          </a:xfrm>
          <a:prstGeom prst="rect">
            <a:avLst/>
          </a:prstGeom>
          <a:noFill/>
          <a:ln w="12700">
            <a:noFill/>
            <a:miter lim="800000"/>
            <a:headEnd type="none" w="sm" len="sm"/>
            <a:tailEnd type="none" w="sm" len="sm"/>
          </a:ln>
        </p:spPr>
        <p:txBody>
          <a:bodyPr lIns="121927" tIns="60964" rIns="121927" bIns="60964">
            <a:spAutoFit/>
          </a:bodyPr>
          <a:lstStyle/>
          <a:p>
            <a:pPr defTabSz="1219078">
              <a:defRPr/>
            </a:pPr>
            <a:r>
              <a:rPr lang="en-US" altLang="zh-CN" sz="2000" b="1" dirty="0">
                <a:solidFill>
                  <a:srgbClr val="FF0000"/>
                </a:solidFill>
              </a:rPr>
              <a:t>Healthcare &amp; Education</a:t>
            </a:r>
          </a:p>
        </p:txBody>
      </p:sp>
      <p:sp>
        <p:nvSpPr>
          <p:cNvPr id="113" name="Text Box 13"/>
          <p:cNvSpPr txBox="1">
            <a:spLocks noChangeArrowheads="1"/>
          </p:cNvSpPr>
          <p:nvPr/>
        </p:nvSpPr>
        <p:spPr bwMode="auto">
          <a:xfrm>
            <a:off x="1402128" y="4970853"/>
            <a:ext cx="2159562" cy="430313"/>
          </a:xfrm>
          <a:prstGeom prst="rect">
            <a:avLst/>
          </a:prstGeom>
          <a:noFill/>
          <a:ln w="12700">
            <a:noFill/>
            <a:miter lim="800000"/>
            <a:headEnd type="none" w="sm" len="sm"/>
            <a:tailEnd type="none" w="sm" len="sm"/>
          </a:ln>
        </p:spPr>
        <p:txBody>
          <a:bodyPr lIns="121927" tIns="60964" rIns="121927" bIns="60964">
            <a:spAutoFit/>
          </a:bodyPr>
          <a:lstStyle/>
          <a:p>
            <a:pPr defTabSz="1219078">
              <a:defRPr/>
            </a:pPr>
            <a:r>
              <a:rPr lang="en-US" altLang="zh-CN" sz="2000" b="1" dirty="0">
                <a:solidFill>
                  <a:srgbClr val="FF0000"/>
                </a:solidFill>
              </a:rPr>
              <a:t>Public Service</a:t>
            </a:r>
          </a:p>
        </p:txBody>
      </p:sp>
      <p:grpSp>
        <p:nvGrpSpPr>
          <p:cNvPr id="2" name="Group 1"/>
          <p:cNvGrpSpPr/>
          <p:nvPr/>
        </p:nvGrpSpPr>
        <p:grpSpPr>
          <a:xfrm>
            <a:off x="1151674" y="1809409"/>
            <a:ext cx="10850569" cy="4667045"/>
            <a:chOff x="1151674" y="1809409"/>
            <a:chExt cx="10850569" cy="4667045"/>
          </a:xfrm>
        </p:grpSpPr>
        <p:sp>
          <p:nvSpPr>
            <p:cNvPr id="114" name="Rectangle 87"/>
            <p:cNvSpPr>
              <a:spLocks noChangeArrowheads="1"/>
            </p:cNvSpPr>
            <p:nvPr/>
          </p:nvSpPr>
          <p:spPr bwMode="auto">
            <a:xfrm>
              <a:off x="7281175" y="1809409"/>
              <a:ext cx="2404540" cy="630960"/>
            </a:xfrm>
            <a:prstGeom prst="rect">
              <a:avLst/>
            </a:prstGeom>
            <a:noFill/>
            <a:ln w="9525">
              <a:noFill/>
              <a:miter lim="800000"/>
              <a:headEnd/>
              <a:tailEnd/>
            </a:ln>
          </p:spPr>
          <p:txBody>
            <a:bodyPr wrap="square" lIns="91458" tIns="45729" rIns="91458" bIns="45729">
              <a:spAutoFit/>
            </a:bodyPr>
            <a:lstStyle/>
            <a:p>
              <a:pPr marL="181011" indent="-181011" defTabSz="800260">
                <a:spcBef>
                  <a:spcPct val="50000"/>
                </a:spcBef>
                <a:buFontTx/>
                <a:buChar char="•"/>
              </a:pPr>
              <a:r>
                <a:rPr lang="en-US" altLang="zh-CN" sz="1400" dirty="0">
                  <a:solidFill>
                    <a:srgbClr val="000000"/>
                  </a:solidFill>
                  <a:sym typeface="FrutigerNext LT Regular" pitchFamily="34" charset="0"/>
                </a:rPr>
                <a:t>Job creation</a:t>
              </a:r>
            </a:p>
            <a:p>
              <a:pPr marL="181011" indent="-181011" defTabSz="800260">
                <a:spcBef>
                  <a:spcPct val="50000"/>
                </a:spcBef>
                <a:buFontTx/>
                <a:buChar char="•"/>
              </a:pPr>
              <a:r>
                <a:rPr lang="en-US" altLang="zh-CN" sz="1400" dirty="0">
                  <a:solidFill>
                    <a:srgbClr val="000000"/>
                  </a:solidFill>
                  <a:sym typeface="FrutigerNext LT Regular" pitchFamily="34" charset="0"/>
                </a:rPr>
                <a:t>enhance  labor Productivity.</a:t>
              </a:r>
            </a:p>
          </p:txBody>
        </p:sp>
        <p:sp>
          <p:nvSpPr>
            <p:cNvPr id="115" name="Rectangle 114"/>
            <p:cNvSpPr/>
            <p:nvPr/>
          </p:nvSpPr>
          <p:spPr>
            <a:xfrm>
              <a:off x="7681763" y="5306885"/>
              <a:ext cx="4320480" cy="1169569"/>
            </a:xfrm>
            <a:prstGeom prst="rect">
              <a:avLst/>
            </a:prstGeom>
          </p:spPr>
          <p:txBody>
            <a:bodyPr wrap="square" lIns="91458" tIns="45729" rIns="91458" bIns="45729">
              <a:spAutoFit/>
            </a:bodyPr>
            <a:lstStyle/>
            <a:p>
              <a:pPr marL="182532" indent="-182532" defTabSz="801555">
                <a:spcBef>
                  <a:spcPct val="50000"/>
                </a:spcBef>
                <a:buFontTx/>
                <a:buChar char="•"/>
                <a:defRPr/>
              </a:pPr>
              <a:r>
                <a:rPr lang="en-US" altLang="zh-CN" sz="1400" dirty="0">
                  <a:solidFill>
                    <a:prstClr val="black"/>
                  </a:solidFill>
                  <a:sym typeface="FrutigerNext LT Regular" pitchFamily="34" charset="0"/>
                </a:rPr>
                <a:t> Improve work efficiency,</a:t>
              </a:r>
              <a:r>
                <a:rPr lang="en-US" altLang="zh-CN" sz="1400" dirty="0">
                  <a:solidFill>
                    <a:prstClr val="black"/>
                  </a:solidFill>
                </a:rPr>
                <a:t> </a:t>
              </a:r>
              <a:r>
                <a:rPr lang="en-US" altLang="zh-CN" sz="1400" dirty="0">
                  <a:solidFill>
                    <a:prstClr val="black"/>
                  </a:solidFill>
                  <a:sym typeface="FrutigerNext LT Regular" pitchFamily="34" charset="0"/>
                </a:rPr>
                <a:t> saving cost.</a:t>
              </a:r>
            </a:p>
            <a:p>
              <a:pPr marL="182532" indent="-182532" defTabSz="801555">
                <a:spcBef>
                  <a:spcPct val="50000"/>
                </a:spcBef>
                <a:buFontTx/>
                <a:buChar char="•"/>
                <a:defRPr/>
              </a:pPr>
              <a:r>
                <a:rPr lang="en-US" altLang="zh-CN" sz="1400" dirty="0">
                  <a:solidFill>
                    <a:prstClr val="black"/>
                  </a:solidFill>
                  <a:sym typeface="FrutigerNext LT Regular" pitchFamily="34" charset="0"/>
                </a:rPr>
                <a:t>Data Centralized management, enhance information security.</a:t>
              </a:r>
              <a:endParaRPr lang="en-US" altLang="zh-CN" sz="1400" kern="0" dirty="0">
                <a:solidFill>
                  <a:prstClr val="black"/>
                </a:solidFill>
                <a:ea typeface="ＭＳ Ｐゴシック" pitchFamily="34" charset="-128"/>
              </a:endParaRPr>
            </a:p>
            <a:p>
              <a:pPr marL="182532" indent="-182532" defTabSz="801555">
                <a:spcBef>
                  <a:spcPct val="50000"/>
                </a:spcBef>
                <a:buFontTx/>
                <a:buChar char="•"/>
                <a:defRPr/>
              </a:pPr>
              <a:r>
                <a:rPr lang="en-US" altLang="zh-CN" sz="1400" dirty="0">
                  <a:solidFill>
                    <a:prstClr val="black"/>
                  </a:solidFill>
                  <a:sym typeface="FrutigerNext LT Regular" pitchFamily="34" charset="0"/>
                </a:rPr>
                <a:t>Reduce carbon emission,</a:t>
              </a:r>
              <a:r>
                <a:rPr lang="en-US" altLang="zh-CN" sz="1400" dirty="0">
                  <a:solidFill>
                    <a:prstClr val="black"/>
                  </a:solidFill>
                </a:rPr>
                <a:t> </a:t>
              </a:r>
              <a:r>
                <a:rPr lang="en-US" altLang="zh-CN" sz="1400" dirty="0">
                  <a:solidFill>
                    <a:prstClr val="black"/>
                  </a:solidFill>
                  <a:sym typeface="FrutigerNext LT Regular" pitchFamily="34" charset="0"/>
                </a:rPr>
                <a:t>Increase business revenue.</a:t>
              </a:r>
            </a:p>
          </p:txBody>
        </p:sp>
        <p:sp>
          <p:nvSpPr>
            <p:cNvPr id="116" name="Rectangle 89"/>
            <p:cNvSpPr>
              <a:spLocks noChangeArrowheads="1"/>
            </p:cNvSpPr>
            <p:nvPr/>
          </p:nvSpPr>
          <p:spPr bwMode="auto">
            <a:xfrm>
              <a:off x="1151675" y="3565028"/>
              <a:ext cx="2598421" cy="846404"/>
            </a:xfrm>
            <a:prstGeom prst="rect">
              <a:avLst/>
            </a:prstGeom>
            <a:noFill/>
            <a:ln w="9525">
              <a:noFill/>
              <a:miter lim="800000"/>
              <a:headEnd/>
              <a:tailEnd/>
            </a:ln>
          </p:spPr>
          <p:txBody>
            <a:bodyPr wrap="square" lIns="91458" tIns="45729" rIns="91458" bIns="45729">
              <a:spAutoFit/>
            </a:bodyPr>
            <a:lstStyle/>
            <a:p>
              <a:pPr marL="181011" indent="-181011" defTabSz="800260">
                <a:spcBef>
                  <a:spcPct val="50000"/>
                </a:spcBef>
                <a:buFontTx/>
                <a:buChar char="•"/>
              </a:pPr>
              <a:r>
                <a:rPr lang="en-US" altLang="zh-CN" sz="1400" dirty="0">
                  <a:solidFill>
                    <a:srgbClr val="000000"/>
                  </a:solidFill>
                  <a:sym typeface="FrutigerNext LT Regular" pitchFamily="34" charset="0"/>
                </a:rPr>
                <a:t>Promote GDP growth, </a:t>
              </a:r>
            </a:p>
            <a:p>
              <a:pPr marL="181011" indent="-181011" defTabSz="800260">
                <a:spcBef>
                  <a:spcPct val="50000"/>
                </a:spcBef>
                <a:buFontTx/>
                <a:buChar char="•"/>
              </a:pPr>
              <a:r>
                <a:rPr lang="en-US" altLang="zh-CN" sz="1400" dirty="0">
                  <a:solidFill>
                    <a:srgbClr val="000000"/>
                  </a:solidFill>
                  <a:sym typeface="FrutigerNext LT Regular" pitchFamily="34" charset="0"/>
                </a:rPr>
                <a:t>Improve National Competitiveness.</a:t>
              </a:r>
            </a:p>
          </p:txBody>
        </p:sp>
        <p:sp>
          <p:nvSpPr>
            <p:cNvPr id="117" name="Rectangle 90"/>
            <p:cNvSpPr>
              <a:spLocks noChangeArrowheads="1"/>
            </p:cNvSpPr>
            <p:nvPr/>
          </p:nvSpPr>
          <p:spPr bwMode="auto">
            <a:xfrm>
              <a:off x="1151674" y="5302002"/>
              <a:ext cx="3158730" cy="1061847"/>
            </a:xfrm>
            <a:prstGeom prst="rect">
              <a:avLst/>
            </a:prstGeom>
            <a:noFill/>
            <a:ln w="9525">
              <a:noFill/>
              <a:miter lim="800000"/>
              <a:headEnd/>
              <a:tailEnd/>
            </a:ln>
          </p:spPr>
          <p:txBody>
            <a:bodyPr wrap="square" lIns="91458" tIns="45729" rIns="91458" bIns="45729">
              <a:spAutoFit/>
            </a:bodyPr>
            <a:lstStyle/>
            <a:p>
              <a:pPr marL="181011" indent="-181011" defTabSz="800260">
                <a:spcBef>
                  <a:spcPct val="50000"/>
                </a:spcBef>
                <a:buFont typeface="Arial" pitchFamily="34" charset="0"/>
                <a:buChar char="•"/>
              </a:pPr>
              <a:r>
                <a:rPr lang="en-US" altLang="zh-CN" sz="1400" dirty="0">
                  <a:solidFill>
                    <a:srgbClr val="000000"/>
                  </a:solidFill>
                  <a:sym typeface="FrutigerNext LT Regular" pitchFamily="34" charset="0"/>
                </a:rPr>
                <a:t>Government efficiency and provide better serve to public</a:t>
              </a:r>
            </a:p>
            <a:p>
              <a:pPr marL="181011" indent="-181011" defTabSz="800260">
                <a:spcBef>
                  <a:spcPct val="50000"/>
                </a:spcBef>
                <a:buFontTx/>
                <a:buChar char="•"/>
              </a:pPr>
              <a:r>
                <a:rPr lang="en-US" altLang="zh-CN" sz="1400" dirty="0">
                  <a:solidFill>
                    <a:srgbClr val="000000"/>
                  </a:solidFill>
                  <a:sym typeface="FrutigerNext LT Regular" pitchFamily="34" charset="0"/>
                </a:rPr>
                <a:t>Erase the digital gap, Improve resources Utilization.</a:t>
              </a:r>
            </a:p>
          </p:txBody>
        </p:sp>
        <p:sp>
          <p:nvSpPr>
            <p:cNvPr id="118" name="Rectangle 91"/>
            <p:cNvSpPr>
              <a:spLocks noChangeArrowheads="1"/>
            </p:cNvSpPr>
            <p:nvPr/>
          </p:nvSpPr>
          <p:spPr bwMode="auto">
            <a:xfrm>
              <a:off x="8383272" y="3285778"/>
              <a:ext cx="2754943" cy="1385013"/>
            </a:xfrm>
            <a:prstGeom prst="rect">
              <a:avLst/>
            </a:prstGeom>
            <a:noFill/>
            <a:ln w="9525">
              <a:noFill/>
              <a:miter lim="800000"/>
              <a:headEnd/>
              <a:tailEnd/>
            </a:ln>
          </p:spPr>
          <p:txBody>
            <a:bodyPr wrap="square" lIns="91458" tIns="45729" rIns="91458" bIns="45729">
              <a:spAutoFit/>
            </a:bodyPr>
            <a:lstStyle/>
            <a:p>
              <a:pPr marL="181011" indent="-181011" defTabSz="800260">
                <a:spcBef>
                  <a:spcPct val="50000"/>
                </a:spcBef>
                <a:buFontTx/>
                <a:buChar char="•"/>
              </a:pPr>
              <a:r>
                <a:rPr lang="en-US" altLang="zh-CN" sz="1400" dirty="0">
                  <a:solidFill>
                    <a:srgbClr val="000000"/>
                  </a:solidFill>
                  <a:sym typeface="FrutigerNext LT Regular" pitchFamily="34" charset="0"/>
                </a:rPr>
                <a:t>Enrich people's life</a:t>
              </a:r>
            </a:p>
            <a:p>
              <a:pPr marL="181011" indent="-181011" defTabSz="800260">
                <a:spcBef>
                  <a:spcPct val="50000"/>
                </a:spcBef>
                <a:buFontTx/>
                <a:buChar char="•"/>
              </a:pPr>
              <a:r>
                <a:rPr lang="en-US" altLang="zh-CN" sz="1400" dirty="0">
                  <a:solidFill>
                    <a:srgbClr val="000000"/>
                  </a:solidFill>
                  <a:sym typeface="FrutigerNext LT Regular" pitchFamily="34" charset="0"/>
                </a:rPr>
                <a:t>Enhance people's happiness, Promote social stability.</a:t>
              </a:r>
            </a:p>
            <a:p>
              <a:pPr marL="181011" indent="-181011" defTabSz="800260">
                <a:spcBef>
                  <a:spcPct val="50000"/>
                </a:spcBef>
                <a:buFontTx/>
                <a:buChar char="•"/>
              </a:pPr>
              <a:r>
                <a:rPr lang="en-US" altLang="zh-CN" sz="1400" dirty="0">
                  <a:solidFill>
                    <a:srgbClr val="000000"/>
                  </a:solidFill>
                  <a:sym typeface="FrutigerNext LT Regular" pitchFamily="34" charset="0"/>
                </a:rPr>
                <a:t>Improve residents, health reduce the public expend</a:t>
              </a:r>
              <a:endParaRPr lang="en-US" sz="1400" dirty="0">
                <a:solidFill>
                  <a:srgbClr val="000000"/>
                </a:solidFill>
              </a:endParaRPr>
            </a:p>
          </p:txBody>
        </p:sp>
      </p:grpSp>
    </p:spTree>
    <p:extLst>
      <p:ext uri="{BB962C8B-B14F-4D97-AF65-F5344CB8AC3E}">
        <p14:creationId xmlns:p14="http://schemas.microsoft.com/office/powerpoint/2010/main" val="207584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副标题 1"/>
          <p:cNvSpPr>
            <a:spLocks noGrp="1"/>
          </p:cNvSpPr>
          <p:nvPr>
            <p:ph type="subTitle" idx="4294967295"/>
          </p:nvPr>
        </p:nvSpPr>
        <p:spPr>
          <a:xfrm>
            <a:off x="342900" y="692150"/>
            <a:ext cx="11852275" cy="841375"/>
          </a:xfrm>
        </p:spPr>
        <p:txBody>
          <a:bodyPr anchor="ctr">
            <a:noAutofit/>
          </a:bodyPr>
          <a:lstStyle/>
          <a:p>
            <a:pPr marL="0" indent="0">
              <a:lnSpc>
                <a:spcPts val="2599"/>
              </a:lnSpc>
              <a:buNone/>
            </a:pPr>
            <a:r>
              <a:rPr lang="en-US" altLang="zh-CN" sz="3600" dirty="0" smtClean="0">
                <a:solidFill>
                  <a:schemeClr val="tx1"/>
                </a:solidFill>
                <a:latin typeface="+mn-lt"/>
                <a:ea typeface="+mj-ea"/>
                <a:cs typeface="+mj-cs"/>
              </a:rPr>
              <a:t>Industry </a:t>
            </a:r>
            <a:r>
              <a:rPr lang="en-US" altLang="zh-CN" sz="3600" dirty="0">
                <a:solidFill>
                  <a:schemeClr val="tx1"/>
                </a:solidFill>
                <a:latin typeface="+mn-lt"/>
                <a:ea typeface="+mj-ea"/>
                <a:cs typeface="+mj-cs"/>
              </a:rPr>
              <a:t>Digital Transformation is Happening</a:t>
            </a:r>
          </a:p>
        </p:txBody>
      </p:sp>
      <p:pic>
        <p:nvPicPr>
          <p:cNvPr id="120" name="Picture 1"/>
          <p:cNvPicPr>
            <a:picLocks noChangeAspect="1" noChangeArrowheads="1"/>
          </p:cNvPicPr>
          <p:nvPr/>
        </p:nvPicPr>
        <p:blipFill>
          <a:blip r:embed="rId3" cstate="print"/>
          <a:srcRect b="14343"/>
          <a:stretch>
            <a:fillRect/>
          </a:stretch>
        </p:blipFill>
        <p:spPr bwMode="auto">
          <a:xfrm>
            <a:off x="985019" y="1730760"/>
            <a:ext cx="3228956" cy="1829551"/>
          </a:xfrm>
          <a:prstGeom prst="rect">
            <a:avLst/>
          </a:prstGeom>
          <a:noFill/>
          <a:ln w="9525">
            <a:noFill/>
            <a:miter lim="800000"/>
            <a:headEnd/>
            <a:tailEnd/>
          </a:ln>
        </p:spPr>
      </p:pic>
      <p:pic>
        <p:nvPicPr>
          <p:cNvPr id="121" name="Picture 2"/>
          <p:cNvPicPr>
            <a:picLocks noChangeAspect="1" noChangeArrowheads="1"/>
          </p:cNvPicPr>
          <p:nvPr/>
        </p:nvPicPr>
        <p:blipFill>
          <a:blip r:embed="rId4" cstate="print"/>
          <a:srcRect/>
          <a:stretch>
            <a:fillRect/>
          </a:stretch>
        </p:blipFill>
        <p:spPr bwMode="auto">
          <a:xfrm>
            <a:off x="985019" y="3663381"/>
            <a:ext cx="3228955" cy="1829551"/>
          </a:xfrm>
          <a:prstGeom prst="rect">
            <a:avLst/>
          </a:prstGeom>
          <a:noFill/>
          <a:ln w="9525">
            <a:noFill/>
            <a:miter lim="800000"/>
            <a:headEnd/>
            <a:tailEnd/>
          </a:ln>
        </p:spPr>
      </p:pic>
      <p:pic>
        <p:nvPicPr>
          <p:cNvPr id="122" name="Picture 3"/>
          <p:cNvPicPr>
            <a:picLocks noChangeAspect="1" noChangeArrowheads="1"/>
          </p:cNvPicPr>
          <p:nvPr/>
        </p:nvPicPr>
        <p:blipFill>
          <a:blip r:embed="rId5" cstate="print"/>
          <a:srcRect/>
          <a:stretch>
            <a:fillRect/>
          </a:stretch>
        </p:blipFill>
        <p:spPr bwMode="auto">
          <a:xfrm>
            <a:off x="4477408" y="1730760"/>
            <a:ext cx="3228955" cy="1829551"/>
          </a:xfrm>
          <a:prstGeom prst="rect">
            <a:avLst/>
          </a:prstGeom>
          <a:noFill/>
          <a:ln w="9525">
            <a:noFill/>
            <a:miter lim="800000"/>
            <a:headEnd/>
            <a:tailEnd/>
          </a:ln>
        </p:spPr>
      </p:pic>
      <p:pic>
        <p:nvPicPr>
          <p:cNvPr id="123" name="Picture 4"/>
          <p:cNvPicPr>
            <a:picLocks noChangeAspect="1" noChangeArrowheads="1"/>
          </p:cNvPicPr>
          <p:nvPr/>
        </p:nvPicPr>
        <p:blipFill>
          <a:blip r:embed="rId6" cstate="print"/>
          <a:srcRect t="31474"/>
          <a:stretch>
            <a:fillRect/>
          </a:stretch>
        </p:blipFill>
        <p:spPr bwMode="auto">
          <a:xfrm>
            <a:off x="4477408" y="3662811"/>
            <a:ext cx="3228954" cy="1830691"/>
          </a:xfrm>
          <a:prstGeom prst="rect">
            <a:avLst/>
          </a:prstGeom>
          <a:noFill/>
          <a:ln w="9525">
            <a:noFill/>
            <a:miter lim="800000"/>
            <a:headEnd/>
            <a:tailEnd/>
          </a:ln>
        </p:spPr>
      </p:pic>
      <p:pic>
        <p:nvPicPr>
          <p:cNvPr id="124" name="Picture 6"/>
          <p:cNvPicPr>
            <a:picLocks noChangeAspect="1" noChangeArrowheads="1"/>
          </p:cNvPicPr>
          <p:nvPr/>
        </p:nvPicPr>
        <p:blipFill>
          <a:blip r:embed="rId7" cstate="print"/>
          <a:srcRect r="6396"/>
          <a:stretch>
            <a:fillRect/>
          </a:stretch>
        </p:blipFill>
        <p:spPr bwMode="auto">
          <a:xfrm>
            <a:off x="7969796" y="3663381"/>
            <a:ext cx="3318811" cy="1829550"/>
          </a:xfrm>
          <a:prstGeom prst="rect">
            <a:avLst/>
          </a:prstGeom>
          <a:noFill/>
          <a:ln w="9525">
            <a:noFill/>
            <a:miter lim="800000"/>
            <a:headEnd/>
            <a:tailEnd/>
          </a:ln>
        </p:spPr>
      </p:pic>
      <p:pic>
        <p:nvPicPr>
          <p:cNvPr id="125" name="Picture 7"/>
          <p:cNvPicPr>
            <a:picLocks noChangeAspect="1" noChangeArrowheads="1"/>
          </p:cNvPicPr>
          <p:nvPr/>
        </p:nvPicPr>
        <p:blipFill>
          <a:blip r:embed="rId8" cstate="print"/>
          <a:srcRect/>
          <a:stretch>
            <a:fillRect/>
          </a:stretch>
        </p:blipFill>
        <p:spPr bwMode="auto">
          <a:xfrm>
            <a:off x="7969795" y="1730760"/>
            <a:ext cx="3318812" cy="1829549"/>
          </a:xfrm>
          <a:prstGeom prst="rect">
            <a:avLst/>
          </a:prstGeom>
          <a:noFill/>
          <a:ln w="9525">
            <a:noFill/>
            <a:miter lim="800000"/>
            <a:headEnd/>
            <a:tailEnd/>
          </a:ln>
        </p:spPr>
      </p:pic>
      <p:sp>
        <p:nvSpPr>
          <p:cNvPr id="126" name="圆角矩形 99"/>
          <p:cNvSpPr/>
          <p:nvPr/>
        </p:nvSpPr>
        <p:spPr>
          <a:xfrm>
            <a:off x="582613" y="1551284"/>
            <a:ext cx="10994025" cy="4686822"/>
          </a:xfrm>
          <a:prstGeom prst="roundRect">
            <a:avLst>
              <a:gd name="adj" fmla="val 0"/>
            </a:avLst>
          </a:prstGeom>
          <a:gradFill flip="none" rotWithShape="1">
            <a:gsLst>
              <a:gs pos="100000">
                <a:srgbClr val="21DFE9">
                  <a:alpha val="10000"/>
                </a:srgbClr>
              </a:gs>
              <a:gs pos="0">
                <a:srgbClr val="21DFE9">
                  <a:alpha val="17000"/>
                </a:srgbClr>
              </a:gs>
            </a:gsLst>
            <a:lin ang="5400000" scaled="1"/>
            <a:tileRect/>
          </a:gradFill>
          <a:ln w="6350">
            <a:gradFill>
              <a:gsLst>
                <a:gs pos="0">
                  <a:srgbClr val="4BF0F0">
                    <a:alpha val="0"/>
                  </a:srgbClr>
                </a:gs>
                <a:gs pos="50000">
                  <a:srgbClr val="4BF0F0">
                    <a:alpha val="25000"/>
                  </a:srgbClr>
                </a:gs>
                <a:gs pos="100000">
                  <a:srgbClr val="4BF0F0"/>
                </a:gs>
              </a:gsLst>
              <a:lin ang="54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68034" algn="ctr" defTabSz="1852280"/>
            <a:endParaRPr lang="zh-CN" altLang="en-US" sz="4000">
              <a:solidFill>
                <a:prstClr val="white"/>
              </a:solidFill>
            </a:endParaRPr>
          </a:p>
        </p:txBody>
      </p:sp>
      <p:sp>
        <p:nvSpPr>
          <p:cNvPr id="127" name="矩形 104"/>
          <p:cNvSpPr/>
          <p:nvPr/>
        </p:nvSpPr>
        <p:spPr>
          <a:xfrm>
            <a:off x="985018" y="5591775"/>
            <a:ext cx="3228955" cy="646331"/>
          </a:xfrm>
          <a:prstGeom prst="rect">
            <a:avLst/>
          </a:prstGeom>
        </p:spPr>
        <p:txBody>
          <a:bodyPr wrap="square">
            <a:spAutoFit/>
          </a:bodyPr>
          <a:lstStyle/>
          <a:p>
            <a:pPr algn="ctr" defTabSz="1219200"/>
            <a:r>
              <a:rPr lang="en-US" altLang="zh-CN" sz="1800" b="1" dirty="0" smtClean="0">
                <a:solidFill>
                  <a:prstClr val="black"/>
                </a:solidFill>
                <a:cs typeface="Arial" pitchFamily="34" charset="0"/>
              </a:rPr>
              <a:t>World’s largest taxi company</a:t>
            </a:r>
            <a:endParaRPr lang="en-US" altLang="zh-CN" sz="1800" b="1" dirty="0">
              <a:solidFill>
                <a:prstClr val="black"/>
              </a:solidFill>
              <a:cs typeface="Arial" pitchFamily="34" charset="0"/>
            </a:endParaRPr>
          </a:p>
        </p:txBody>
      </p:sp>
      <p:sp>
        <p:nvSpPr>
          <p:cNvPr id="128" name="矩形 104"/>
          <p:cNvSpPr/>
          <p:nvPr/>
        </p:nvSpPr>
        <p:spPr>
          <a:xfrm>
            <a:off x="4477408" y="5591775"/>
            <a:ext cx="3228955" cy="646331"/>
          </a:xfrm>
          <a:prstGeom prst="rect">
            <a:avLst/>
          </a:prstGeom>
        </p:spPr>
        <p:txBody>
          <a:bodyPr wrap="square">
            <a:spAutoFit/>
          </a:bodyPr>
          <a:lstStyle/>
          <a:p>
            <a:pPr algn="ctr" defTabSz="1219200"/>
            <a:r>
              <a:rPr lang="en-US" altLang="zh-CN" sz="1800" b="1" dirty="0" smtClean="0">
                <a:solidFill>
                  <a:prstClr val="black"/>
                </a:solidFill>
                <a:cs typeface="Arial" pitchFamily="34" charset="0"/>
              </a:rPr>
              <a:t>World’s most valuable retailer</a:t>
            </a:r>
            <a:endParaRPr lang="en-US" altLang="zh-CN" sz="1800" b="1" dirty="0">
              <a:solidFill>
                <a:prstClr val="black"/>
              </a:solidFill>
              <a:cs typeface="Arial" pitchFamily="34" charset="0"/>
            </a:endParaRPr>
          </a:p>
        </p:txBody>
      </p:sp>
      <p:sp>
        <p:nvSpPr>
          <p:cNvPr id="129" name="矩形 104"/>
          <p:cNvSpPr/>
          <p:nvPr/>
        </p:nvSpPr>
        <p:spPr>
          <a:xfrm>
            <a:off x="7969795" y="5591774"/>
            <a:ext cx="3228955" cy="646331"/>
          </a:xfrm>
          <a:prstGeom prst="rect">
            <a:avLst/>
          </a:prstGeom>
        </p:spPr>
        <p:txBody>
          <a:bodyPr wrap="square">
            <a:spAutoFit/>
          </a:bodyPr>
          <a:lstStyle/>
          <a:p>
            <a:pPr algn="ctr" defTabSz="1219200"/>
            <a:r>
              <a:rPr lang="en-US" altLang="zh-CN" sz="1800" b="1" dirty="0" smtClean="0">
                <a:solidFill>
                  <a:prstClr val="black"/>
                </a:solidFill>
                <a:cs typeface="Arial" pitchFamily="34" charset="0"/>
              </a:rPr>
              <a:t>Largest accommodation provider</a:t>
            </a:r>
            <a:endParaRPr lang="en-US" altLang="zh-CN" sz="1800" b="1" dirty="0">
              <a:solidFill>
                <a:prstClr val="black"/>
              </a:solidFill>
              <a:cs typeface="Arial" pitchFamily="34" charset="0"/>
            </a:endParaRPr>
          </a:p>
        </p:txBody>
      </p:sp>
      <p:pic>
        <p:nvPicPr>
          <p:cNvPr id="130" name="Picture 14" descr="C:\Users\z00193200\Desktop\temp\201604BAOXIAO\4446202-9137415756-35363.gif"/>
          <p:cNvPicPr>
            <a:picLocks noChangeAspect="1" noChangeArrowheads="1"/>
          </p:cNvPicPr>
          <p:nvPr/>
        </p:nvPicPr>
        <p:blipFill>
          <a:blip r:embed="rId9" cstate="print"/>
          <a:srcRect/>
          <a:stretch>
            <a:fillRect/>
          </a:stretch>
        </p:blipFill>
        <p:spPr bwMode="auto">
          <a:xfrm>
            <a:off x="2018542" y="3324342"/>
            <a:ext cx="957285" cy="676937"/>
          </a:xfrm>
          <a:prstGeom prst="rect">
            <a:avLst/>
          </a:prstGeom>
          <a:noFill/>
        </p:spPr>
      </p:pic>
      <p:pic>
        <p:nvPicPr>
          <p:cNvPr id="131" name="Picture 14" descr="C:\Users\z00193200\Desktop\temp\201604BAOXIAO\4446202-9137415756-35363.gif"/>
          <p:cNvPicPr>
            <a:picLocks noChangeAspect="1" noChangeArrowheads="1"/>
          </p:cNvPicPr>
          <p:nvPr/>
        </p:nvPicPr>
        <p:blipFill>
          <a:blip r:embed="rId9" cstate="print"/>
          <a:srcRect/>
          <a:stretch>
            <a:fillRect/>
          </a:stretch>
        </p:blipFill>
        <p:spPr bwMode="auto">
          <a:xfrm>
            <a:off x="5737547" y="3324342"/>
            <a:ext cx="957285" cy="676937"/>
          </a:xfrm>
          <a:prstGeom prst="rect">
            <a:avLst/>
          </a:prstGeom>
          <a:noFill/>
        </p:spPr>
      </p:pic>
      <p:pic>
        <p:nvPicPr>
          <p:cNvPr id="132" name="Picture 14" descr="C:\Users\z00193200\Desktop\temp\201604BAOXIAO\4446202-9137415756-35363.gif"/>
          <p:cNvPicPr>
            <a:picLocks noChangeAspect="1" noChangeArrowheads="1"/>
          </p:cNvPicPr>
          <p:nvPr/>
        </p:nvPicPr>
        <p:blipFill>
          <a:blip r:embed="rId9" cstate="print"/>
          <a:srcRect/>
          <a:stretch>
            <a:fillRect/>
          </a:stretch>
        </p:blipFill>
        <p:spPr bwMode="auto">
          <a:xfrm>
            <a:off x="9265939" y="3324342"/>
            <a:ext cx="957285" cy="676937"/>
          </a:xfrm>
          <a:prstGeom prst="rect">
            <a:avLst/>
          </a:prstGeom>
          <a:noFill/>
        </p:spPr>
      </p:pic>
    </p:spTree>
    <p:extLst>
      <p:ext uri="{BB962C8B-B14F-4D97-AF65-F5344CB8AC3E}">
        <p14:creationId xmlns:p14="http://schemas.microsoft.com/office/powerpoint/2010/main" val="278800292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副标题 1"/>
          <p:cNvSpPr>
            <a:spLocks noGrp="1"/>
          </p:cNvSpPr>
          <p:nvPr>
            <p:ph type="subTitle" idx="4294967295"/>
          </p:nvPr>
        </p:nvSpPr>
        <p:spPr>
          <a:xfrm>
            <a:off x="342900" y="692150"/>
            <a:ext cx="11852275" cy="841375"/>
          </a:xfrm>
        </p:spPr>
        <p:txBody>
          <a:bodyPr anchor="ctr">
            <a:noAutofit/>
          </a:bodyPr>
          <a:lstStyle/>
          <a:p>
            <a:pPr marL="0" indent="0">
              <a:lnSpc>
                <a:spcPts val="2599"/>
              </a:lnSpc>
              <a:buNone/>
            </a:pPr>
            <a:r>
              <a:rPr lang="en-US" altLang="zh-CN" sz="3600" dirty="0" smtClean="0">
                <a:solidFill>
                  <a:schemeClr val="tx1"/>
                </a:solidFill>
                <a:latin typeface="+mn-lt"/>
                <a:ea typeface="+mj-ea"/>
                <a:cs typeface="+mj-cs"/>
              </a:rPr>
              <a:t>Digital </a:t>
            </a:r>
            <a:r>
              <a:rPr lang="en-US" altLang="zh-CN" sz="3600" dirty="0">
                <a:solidFill>
                  <a:schemeClr val="tx1"/>
                </a:solidFill>
                <a:latin typeface="+mn-lt"/>
                <a:ea typeface="+mj-ea"/>
                <a:cs typeface="+mj-cs"/>
              </a:rPr>
              <a:t>Dinosaur or Digitally Ready </a:t>
            </a:r>
            <a:br>
              <a:rPr lang="en-US" altLang="zh-CN" sz="3600" dirty="0">
                <a:solidFill>
                  <a:schemeClr val="tx1"/>
                </a:solidFill>
                <a:latin typeface="+mn-lt"/>
                <a:ea typeface="+mj-ea"/>
                <a:cs typeface="+mj-cs"/>
              </a:rPr>
            </a:br>
            <a:r>
              <a:rPr lang="en-US" altLang="zh-CN" dirty="0">
                <a:solidFill>
                  <a:schemeClr val="tx1"/>
                </a:solidFill>
                <a:latin typeface="+mn-lt"/>
                <a:ea typeface="+mj-ea"/>
                <a:cs typeface="+mj-cs"/>
              </a:rPr>
              <a:t>Disruptive Market Drivers </a:t>
            </a:r>
            <a:endParaRPr lang="en-US" altLang="zh-CN" sz="3600" dirty="0">
              <a:solidFill>
                <a:schemeClr val="tx1"/>
              </a:solidFill>
              <a:latin typeface="+mn-lt"/>
              <a:ea typeface="+mj-ea"/>
              <a:cs typeface="+mj-cs"/>
            </a:endParaRPr>
          </a:p>
        </p:txBody>
      </p:sp>
      <p:sp>
        <p:nvSpPr>
          <p:cNvPr id="16" name="Isosceles Triangle 15"/>
          <p:cNvSpPr/>
          <p:nvPr/>
        </p:nvSpPr>
        <p:spPr>
          <a:xfrm>
            <a:off x="2426089" y="2062567"/>
            <a:ext cx="1800694" cy="17990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9078">
              <a:defRPr/>
            </a:pPr>
            <a:r>
              <a:rPr lang="en-US" sz="1600" dirty="0">
                <a:solidFill>
                  <a:srgbClr val="002060"/>
                </a:solidFill>
              </a:rPr>
              <a:t>Demand Matching</a:t>
            </a:r>
          </a:p>
        </p:txBody>
      </p:sp>
      <p:sp>
        <p:nvSpPr>
          <p:cNvPr id="17" name="Isosceles Triangle 16"/>
          <p:cNvSpPr/>
          <p:nvPr/>
        </p:nvSpPr>
        <p:spPr>
          <a:xfrm rot="10800000">
            <a:off x="3326437" y="2062567"/>
            <a:ext cx="1799105" cy="1799054"/>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9078">
              <a:defRPr/>
            </a:pPr>
            <a:endParaRPr lang="en-US" sz="1600" dirty="0">
              <a:solidFill>
                <a:srgbClr val="002060"/>
              </a:solidFill>
            </a:endParaRPr>
          </a:p>
        </p:txBody>
      </p:sp>
      <p:sp>
        <p:nvSpPr>
          <p:cNvPr id="18" name="Isosceles Triangle 17"/>
          <p:cNvSpPr/>
          <p:nvPr/>
        </p:nvSpPr>
        <p:spPr>
          <a:xfrm>
            <a:off x="4226783" y="2062567"/>
            <a:ext cx="1799106" cy="17990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9078">
              <a:defRPr/>
            </a:pPr>
            <a:r>
              <a:rPr lang="en-US" sz="1600" dirty="0">
                <a:solidFill>
                  <a:srgbClr val="002060"/>
                </a:solidFill>
              </a:rPr>
              <a:t>No Supply Constraint</a:t>
            </a:r>
            <a:endParaRPr lang="en-US" sz="1800" dirty="0">
              <a:solidFill>
                <a:srgbClr val="002060"/>
              </a:solidFill>
            </a:endParaRPr>
          </a:p>
        </p:txBody>
      </p:sp>
      <p:sp>
        <p:nvSpPr>
          <p:cNvPr id="19" name="Isosceles Triangle 18"/>
          <p:cNvSpPr/>
          <p:nvPr/>
        </p:nvSpPr>
        <p:spPr>
          <a:xfrm rot="10800000">
            <a:off x="2426089" y="3861622"/>
            <a:ext cx="1800694" cy="180064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defTabSz="1219078">
              <a:defRPr/>
            </a:pPr>
            <a:endParaRPr lang="en-US" sz="1600" dirty="0">
              <a:solidFill>
                <a:srgbClr val="002060"/>
              </a:solidFill>
            </a:endParaRPr>
          </a:p>
        </p:txBody>
      </p:sp>
      <p:sp>
        <p:nvSpPr>
          <p:cNvPr id="20" name="Isosceles Triangle 19"/>
          <p:cNvSpPr/>
          <p:nvPr/>
        </p:nvSpPr>
        <p:spPr>
          <a:xfrm>
            <a:off x="3326437" y="3861622"/>
            <a:ext cx="1799105" cy="18006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182869" anchor="ctr"/>
          <a:lstStyle/>
          <a:p>
            <a:pPr algn="ctr" defTabSz="1219078">
              <a:defRPr/>
            </a:pPr>
            <a:r>
              <a:rPr lang="en-US" sz="1600" dirty="0">
                <a:solidFill>
                  <a:srgbClr val="002060"/>
                </a:solidFill>
              </a:rPr>
              <a:t>Hyper Scaling Platforms</a:t>
            </a:r>
          </a:p>
        </p:txBody>
      </p:sp>
      <p:sp>
        <p:nvSpPr>
          <p:cNvPr id="21" name="Isosceles Triangle 20"/>
          <p:cNvSpPr/>
          <p:nvPr/>
        </p:nvSpPr>
        <p:spPr>
          <a:xfrm rot="10800000">
            <a:off x="4226783" y="3861622"/>
            <a:ext cx="1799106" cy="1800642"/>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defTabSz="1219078">
              <a:defRPr/>
            </a:pPr>
            <a:endParaRPr lang="en-US" sz="1600" dirty="0">
              <a:solidFill>
                <a:srgbClr val="002060"/>
              </a:solidFill>
            </a:endParaRPr>
          </a:p>
        </p:txBody>
      </p:sp>
      <p:sp>
        <p:nvSpPr>
          <p:cNvPr id="22" name="TextBox 21"/>
          <p:cNvSpPr txBox="1"/>
          <p:nvPr/>
        </p:nvSpPr>
        <p:spPr>
          <a:xfrm>
            <a:off x="264939" y="6048116"/>
            <a:ext cx="2161150" cy="261998"/>
          </a:xfrm>
          <a:prstGeom prst="rect">
            <a:avLst/>
          </a:prstGeom>
          <a:noFill/>
        </p:spPr>
        <p:txBody>
          <a:bodyPr lIns="91458" tIns="45729" rIns="91458" bIns="45729">
            <a:spAutoFit/>
          </a:bodyPr>
          <a:lstStyle/>
          <a:p>
            <a:pPr defTabSz="1219078">
              <a:defRPr/>
            </a:pPr>
            <a:r>
              <a:rPr lang="en-US" sz="1100" dirty="0">
                <a:solidFill>
                  <a:prstClr val="black"/>
                </a:solidFill>
              </a:rPr>
              <a:t>*Source: McKinsey &amp; Company</a:t>
            </a:r>
          </a:p>
        </p:txBody>
      </p:sp>
      <p:cxnSp>
        <p:nvCxnSpPr>
          <p:cNvPr id="23" name="Straight Arrow Connector 22"/>
          <p:cNvCxnSpPr/>
          <p:nvPr/>
        </p:nvCxnSpPr>
        <p:spPr>
          <a:xfrm flipH="1">
            <a:off x="625395" y="3861622"/>
            <a:ext cx="180069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025889" y="3861622"/>
            <a:ext cx="180069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4149" y="3494824"/>
            <a:ext cx="1921375" cy="462070"/>
          </a:xfrm>
          <a:prstGeom prst="rect">
            <a:avLst/>
          </a:prstGeom>
          <a:noFill/>
        </p:spPr>
        <p:txBody>
          <a:bodyPr lIns="91458" tIns="45729" rIns="91458" bIns="45729">
            <a:spAutoFit/>
          </a:bodyPr>
          <a:lstStyle/>
          <a:p>
            <a:pPr defTabSz="1219078">
              <a:defRPr/>
            </a:pPr>
            <a:r>
              <a:rPr lang="en-US" dirty="0">
                <a:solidFill>
                  <a:srgbClr val="0070C0"/>
                </a:solidFill>
              </a:rPr>
              <a:t>Demand</a:t>
            </a:r>
          </a:p>
        </p:txBody>
      </p:sp>
      <p:sp>
        <p:nvSpPr>
          <p:cNvPr id="26" name="TextBox 25"/>
          <p:cNvSpPr txBox="1"/>
          <p:nvPr/>
        </p:nvSpPr>
        <p:spPr>
          <a:xfrm>
            <a:off x="6367290" y="3472594"/>
            <a:ext cx="1921375" cy="462070"/>
          </a:xfrm>
          <a:prstGeom prst="rect">
            <a:avLst/>
          </a:prstGeom>
          <a:noFill/>
        </p:spPr>
        <p:txBody>
          <a:bodyPr lIns="91458" tIns="45729" rIns="91458" bIns="45729">
            <a:spAutoFit/>
          </a:bodyPr>
          <a:lstStyle/>
          <a:p>
            <a:pPr defTabSz="1219078">
              <a:defRPr/>
            </a:pPr>
            <a:r>
              <a:rPr lang="en-US" dirty="0">
                <a:solidFill>
                  <a:srgbClr val="0070C0"/>
                </a:solidFill>
              </a:rPr>
              <a:t>Supply</a:t>
            </a:r>
          </a:p>
        </p:txBody>
      </p:sp>
      <p:sp>
        <p:nvSpPr>
          <p:cNvPr id="27" name="TextBox 18"/>
          <p:cNvSpPr txBox="1">
            <a:spLocks noChangeArrowheads="1"/>
          </p:cNvSpPr>
          <p:nvPr/>
        </p:nvSpPr>
        <p:spPr bwMode="auto">
          <a:xfrm>
            <a:off x="3397892" y="2197536"/>
            <a:ext cx="1548216" cy="584335"/>
          </a:xfrm>
          <a:prstGeom prst="rect">
            <a:avLst/>
          </a:prstGeom>
          <a:noFill/>
          <a:ln w="9525">
            <a:noFill/>
            <a:miter lim="800000"/>
            <a:headEnd/>
            <a:tailEnd/>
          </a:ln>
        </p:spPr>
        <p:txBody>
          <a:bodyPr lIns="91458" tIns="45729" rIns="91458" bIns="45729">
            <a:spAutoFit/>
          </a:bodyPr>
          <a:lstStyle/>
          <a:p>
            <a:pPr algn="ctr" defTabSz="1217857"/>
            <a:r>
              <a:rPr lang="en-US" sz="1600" dirty="0">
                <a:solidFill>
                  <a:srgbClr val="002060"/>
                </a:solidFill>
              </a:rPr>
              <a:t>New Market Making</a:t>
            </a:r>
          </a:p>
        </p:txBody>
      </p:sp>
      <p:sp>
        <p:nvSpPr>
          <p:cNvPr id="28" name="TextBox 21"/>
          <p:cNvSpPr txBox="1">
            <a:spLocks noChangeArrowheads="1"/>
          </p:cNvSpPr>
          <p:nvPr/>
        </p:nvSpPr>
        <p:spPr bwMode="auto">
          <a:xfrm>
            <a:off x="4325234" y="3909257"/>
            <a:ext cx="1548216" cy="832043"/>
          </a:xfrm>
          <a:prstGeom prst="rect">
            <a:avLst/>
          </a:prstGeom>
          <a:noFill/>
          <a:ln w="9525">
            <a:noFill/>
            <a:miter lim="800000"/>
            <a:headEnd/>
            <a:tailEnd/>
          </a:ln>
        </p:spPr>
        <p:txBody>
          <a:bodyPr lIns="91458" tIns="45729" rIns="91458" bIns="45729">
            <a:spAutoFit/>
          </a:bodyPr>
          <a:lstStyle/>
          <a:p>
            <a:pPr algn="ctr" defTabSz="1217857"/>
            <a:r>
              <a:rPr lang="en-US" sz="1600" dirty="0" smtClean="0">
                <a:solidFill>
                  <a:srgbClr val="002060"/>
                </a:solidFill>
              </a:rPr>
              <a:t>Re-imagine </a:t>
            </a:r>
            <a:r>
              <a:rPr lang="en-US" sz="1600" dirty="0">
                <a:solidFill>
                  <a:srgbClr val="002060"/>
                </a:solidFill>
              </a:rPr>
              <a:t>Business Systems</a:t>
            </a:r>
          </a:p>
        </p:txBody>
      </p:sp>
      <p:sp>
        <p:nvSpPr>
          <p:cNvPr id="29" name="TextBox 25"/>
          <p:cNvSpPr txBox="1">
            <a:spLocks noChangeArrowheads="1"/>
          </p:cNvSpPr>
          <p:nvPr/>
        </p:nvSpPr>
        <p:spPr bwMode="auto">
          <a:xfrm>
            <a:off x="2534067" y="3934664"/>
            <a:ext cx="1548216" cy="584335"/>
          </a:xfrm>
          <a:prstGeom prst="rect">
            <a:avLst/>
          </a:prstGeom>
          <a:noFill/>
          <a:ln w="9525">
            <a:noFill/>
            <a:miter lim="800000"/>
            <a:headEnd/>
            <a:tailEnd/>
          </a:ln>
        </p:spPr>
        <p:txBody>
          <a:bodyPr lIns="91458" tIns="45729" rIns="91458" bIns="45729">
            <a:spAutoFit/>
          </a:bodyPr>
          <a:lstStyle/>
          <a:p>
            <a:pPr algn="ctr" defTabSz="1217857"/>
            <a:r>
              <a:rPr lang="en-US" sz="1600" dirty="0">
                <a:solidFill>
                  <a:srgbClr val="002060"/>
                </a:solidFill>
              </a:rPr>
              <a:t>New Value Propositions</a:t>
            </a:r>
          </a:p>
        </p:txBody>
      </p:sp>
      <p:grpSp>
        <p:nvGrpSpPr>
          <p:cNvPr id="30" name="Group 29"/>
          <p:cNvGrpSpPr/>
          <p:nvPr/>
        </p:nvGrpSpPr>
        <p:grpSpPr>
          <a:xfrm>
            <a:off x="8401843" y="2153868"/>
            <a:ext cx="3168730" cy="3415504"/>
            <a:chOff x="8473851" y="2107894"/>
            <a:chExt cx="3168730" cy="3415504"/>
          </a:xfrm>
        </p:grpSpPr>
        <p:sp>
          <p:nvSpPr>
            <p:cNvPr id="31" name="Isosceles Triangle 30"/>
            <p:cNvSpPr/>
            <p:nvPr/>
          </p:nvSpPr>
          <p:spPr>
            <a:xfrm rot="5400000">
              <a:off x="6984435" y="3663207"/>
              <a:ext cx="3283711" cy="3048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91458" tIns="45729" rIns="91458" bIns="45729" anchor="ctr"/>
            <a:lstStyle/>
            <a:p>
              <a:pPr algn="ctr" defTabSz="1219078">
                <a:defRPr/>
              </a:pPr>
              <a:endParaRPr lang="en-US" dirty="0">
                <a:solidFill>
                  <a:prstClr val="white"/>
                </a:solidFill>
              </a:endParaRPr>
            </a:p>
          </p:txBody>
        </p:sp>
        <p:sp>
          <p:nvSpPr>
            <p:cNvPr id="32" name="TextBox 31"/>
            <p:cNvSpPr txBox="1"/>
            <p:nvPr/>
          </p:nvSpPr>
          <p:spPr>
            <a:xfrm>
              <a:off x="9338519" y="2107894"/>
              <a:ext cx="2304062" cy="3415504"/>
            </a:xfrm>
            <a:prstGeom prst="rect">
              <a:avLst/>
            </a:prstGeom>
            <a:noFill/>
          </p:spPr>
          <p:txBody>
            <a:bodyPr lIns="91458" tIns="45729" rIns="91458" bIns="45729">
              <a:spAutoFit/>
            </a:bodyPr>
            <a:lstStyle/>
            <a:p>
              <a:pPr defTabSz="1219078">
                <a:defRPr/>
              </a:pPr>
              <a:r>
                <a:rPr lang="en-US" dirty="0">
                  <a:solidFill>
                    <a:prstClr val="black"/>
                  </a:solidFill>
                </a:rPr>
                <a:t>So what?</a:t>
              </a:r>
            </a:p>
            <a:p>
              <a:pPr defTabSz="1219078">
                <a:defRPr/>
              </a:pPr>
              <a:endParaRPr lang="en-US" dirty="0">
                <a:solidFill>
                  <a:prstClr val="black"/>
                </a:solidFill>
              </a:endParaRPr>
            </a:p>
            <a:p>
              <a:pPr defTabSz="1219078">
                <a:defRPr/>
              </a:pPr>
              <a:r>
                <a:rPr lang="en-US" dirty="0">
                  <a:solidFill>
                    <a:prstClr val="black"/>
                  </a:solidFill>
                </a:rPr>
                <a:t>Understand, predict, measure and </a:t>
              </a:r>
            </a:p>
            <a:p>
              <a:pPr defTabSz="1219078">
                <a:defRPr/>
              </a:pPr>
              <a:r>
                <a:rPr lang="en-US" dirty="0">
                  <a:solidFill>
                    <a:prstClr val="black"/>
                  </a:solidFill>
                </a:rPr>
                <a:t>act on the impact of digital transformation in your industry</a:t>
              </a:r>
            </a:p>
          </p:txBody>
        </p:sp>
      </p:grpSp>
      <p:grpSp>
        <p:nvGrpSpPr>
          <p:cNvPr id="34" name="Group 33"/>
          <p:cNvGrpSpPr/>
          <p:nvPr/>
        </p:nvGrpSpPr>
        <p:grpSpPr>
          <a:xfrm>
            <a:off x="1284379" y="4518999"/>
            <a:ext cx="5822879" cy="1791115"/>
            <a:chOff x="1211578" y="4473025"/>
            <a:chExt cx="5822879" cy="1791115"/>
          </a:xfrm>
        </p:grpSpPr>
        <p:pic>
          <p:nvPicPr>
            <p:cNvPr id="35" name="Picture 11"/>
            <p:cNvPicPr>
              <a:picLocks noChangeAspect="1" noChangeArrowheads="1"/>
            </p:cNvPicPr>
            <p:nvPr/>
          </p:nvPicPr>
          <p:blipFill>
            <a:blip r:embed="rId3" cstate="print"/>
            <a:srcRect/>
            <a:stretch>
              <a:fillRect/>
            </a:stretch>
          </p:blipFill>
          <p:spPr bwMode="auto">
            <a:xfrm>
              <a:off x="1211578" y="4473025"/>
              <a:ext cx="1448177" cy="666904"/>
            </a:xfrm>
            <a:prstGeom prst="rect">
              <a:avLst/>
            </a:prstGeom>
            <a:noFill/>
            <a:ln w="9525">
              <a:noFill/>
              <a:miter lim="800000"/>
              <a:headEnd/>
              <a:tailEnd/>
            </a:ln>
          </p:spPr>
        </p:pic>
        <p:pic>
          <p:nvPicPr>
            <p:cNvPr id="36" name="Picture 13" descr="Image result for google logo png small"/>
            <p:cNvPicPr>
              <a:picLocks noChangeAspect="1" noChangeArrowheads="1"/>
            </p:cNvPicPr>
            <p:nvPr/>
          </p:nvPicPr>
          <p:blipFill>
            <a:blip r:embed="rId4" cstate="print"/>
            <a:srcRect/>
            <a:stretch>
              <a:fillRect/>
            </a:stretch>
          </p:blipFill>
          <p:spPr bwMode="auto">
            <a:xfrm>
              <a:off x="3414014" y="5776664"/>
              <a:ext cx="1441825" cy="487476"/>
            </a:xfrm>
            <a:prstGeom prst="rect">
              <a:avLst/>
            </a:prstGeom>
            <a:noFill/>
            <a:ln w="9525">
              <a:noFill/>
              <a:miter lim="800000"/>
              <a:headEnd/>
              <a:tailEnd/>
            </a:ln>
          </p:spPr>
        </p:pic>
        <p:pic>
          <p:nvPicPr>
            <p:cNvPr id="37" name="Picture 14"/>
            <p:cNvPicPr>
              <a:picLocks noChangeAspect="1" noChangeArrowheads="1"/>
            </p:cNvPicPr>
            <p:nvPr/>
          </p:nvPicPr>
          <p:blipFill>
            <a:blip r:embed="rId5" cstate="print"/>
            <a:srcRect/>
            <a:stretch>
              <a:fillRect/>
            </a:stretch>
          </p:blipFill>
          <p:spPr bwMode="auto">
            <a:xfrm>
              <a:off x="5800649" y="4563533"/>
              <a:ext cx="1233808" cy="484300"/>
            </a:xfrm>
            <a:prstGeom prst="rect">
              <a:avLst/>
            </a:prstGeom>
            <a:noFill/>
            <a:ln w="9525">
              <a:noFill/>
              <a:miter lim="800000"/>
              <a:headEnd/>
              <a:tailEnd/>
            </a:ln>
          </p:spPr>
        </p:pic>
      </p:grpSp>
      <p:grpSp>
        <p:nvGrpSpPr>
          <p:cNvPr id="38" name="Group 37"/>
          <p:cNvGrpSpPr/>
          <p:nvPr/>
        </p:nvGrpSpPr>
        <p:grpSpPr>
          <a:xfrm>
            <a:off x="1193868" y="1120664"/>
            <a:ext cx="5967379" cy="2093107"/>
            <a:chOff x="1121067" y="1336688"/>
            <a:chExt cx="5967379" cy="2093107"/>
          </a:xfrm>
        </p:grpSpPr>
        <p:pic>
          <p:nvPicPr>
            <p:cNvPr id="39" name="Picture 6" descr="Image result for youtube logo png small"/>
            <p:cNvPicPr>
              <a:picLocks noChangeAspect="1" noChangeArrowheads="1"/>
            </p:cNvPicPr>
            <p:nvPr/>
          </p:nvPicPr>
          <p:blipFill>
            <a:blip r:embed="rId6" cstate="print"/>
            <a:srcRect/>
            <a:stretch>
              <a:fillRect/>
            </a:stretch>
          </p:blipFill>
          <p:spPr bwMode="auto">
            <a:xfrm>
              <a:off x="5498945" y="2440554"/>
              <a:ext cx="1589501" cy="989241"/>
            </a:xfrm>
            <a:prstGeom prst="rect">
              <a:avLst/>
            </a:prstGeom>
            <a:noFill/>
            <a:ln w="9525">
              <a:noFill/>
              <a:miter lim="800000"/>
              <a:headEnd/>
              <a:tailEnd/>
            </a:ln>
          </p:spPr>
        </p:pic>
        <p:pic>
          <p:nvPicPr>
            <p:cNvPr id="40" name="Picture 8" descr="Image result for airbnb logo png small"/>
            <p:cNvPicPr>
              <a:picLocks noChangeAspect="1" noChangeArrowheads="1"/>
            </p:cNvPicPr>
            <p:nvPr/>
          </p:nvPicPr>
          <p:blipFill>
            <a:blip r:embed="rId7" cstate="print"/>
            <a:srcRect/>
            <a:stretch>
              <a:fillRect/>
            </a:stretch>
          </p:blipFill>
          <p:spPr bwMode="auto">
            <a:xfrm>
              <a:off x="3217113" y="1336688"/>
              <a:ext cx="1835628" cy="1229010"/>
            </a:xfrm>
            <a:prstGeom prst="rect">
              <a:avLst/>
            </a:prstGeom>
            <a:noFill/>
            <a:ln w="9525">
              <a:noFill/>
              <a:miter lim="800000"/>
              <a:headEnd/>
              <a:tailEnd/>
            </a:ln>
          </p:spPr>
        </p:pic>
        <p:pic>
          <p:nvPicPr>
            <p:cNvPr id="41" name="Picture 2" descr="Image result for uber logo png"/>
            <p:cNvPicPr>
              <a:picLocks noChangeAspect="1" noChangeArrowheads="1"/>
            </p:cNvPicPr>
            <p:nvPr/>
          </p:nvPicPr>
          <p:blipFill>
            <a:blip r:embed="rId8" cstate="print"/>
            <a:srcRect/>
            <a:stretch>
              <a:fillRect/>
            </a:stretch>
          </p:blipFill>
          <p:spPr bwMode="auto">
            <a:xfrm>
              <a:off x="1121067" y="2770831"/>
              <a:ext cx="1538689" cy="328688"/>
            </a:xfrm>
            <a:prstGeom prst="rect">
              <a:avLst/>
            </a:prstGeom>
            <a:noFill/>
            <a:ln w="9525">
              <a:noFill/>
              <a:miter lim="800000"/>
              <a:headEnd/>
              <a:tailEnd/>
            </a:ln>
          </p:spPr>
        </p:pic>
      </p:grpSp>
    </p:spTree>
    <p:extLst>
      <p:ext uri="{BB962C8B-B14F-4D97-AF65-F5344CB8AC3E}">
        <p14:creationId xmlns:p14="http://schemas.microsoft.com/office/powerpoint/2010/main" val="15739627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vertical)">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副标题 1"/>
          <p:cNvSpPr>
            <a:spLocks noGrp="1"/>
          </p:cNvSpPr>
          <p:nvPr>
            <p:ph type="subTitle" idx="4294967295"/>
          </p:nvPr>
        </p:nvSpPr>
        <p:spPr>
          <a:xfrm>
            <a:off x="342900" y="692150"/>
            <a:ext cx="11852275" cy="841375"/>
          </a:xfrm>
        </p:spPr>
        <p:txBody>
          <a:bodyPr anchor="ctr">
            <a:noAutofit/>
          </a:bodyPr>
          <a:lstStyle/>
          <a:p>
            <a:pPr marL="0" indent="0">
              <a:lnSpc>
                <a:spcPts val="2599"/>
              </a:lnSpc>
              <a:buNone/>
            </a:pPr>
            <a:r>
              <a:rPr lang="en-US" altLang="zh-CN" sz="3600" dirty="0" smtClean="0">
                <a:solidFill>
                  <a:schemeClr val="tx1"/>
                </a:solidFill>
                <a:latin typeface="+mn-lt"/>
                <a:ea typeface="+mj-ea"/>
                <a:cs typeface="+mj-cs"/>
              </a:rPr>
              <a:t>Technology </a:t>
            </a:r>
            <a:r>
              <a:rPr lang="en-US" altLang="zh-CN" sz="3600" dirty="0">
                <a:solidFill>
                  <a:schemeClr val="tx1"/>
                </a:solidFill>
                <a:latin typeface="+mn-lt"/>
                <a:ea typeface="+mj-ea"/>
                <a:cs typeface="+mj-cs"/>
              </a:rPr>
              <a:t>Enablers – Digital Transformation</a:t>
            </a:r>
          </a:p>
        </p:txBody>
      </p:sp>
      <p:sp>
        <p:nvSpPr>
          <p:cNvPr id="16" name="TextBox 15"/>
          <p:cNvSpPr txBox="1"/>
          <p:nvPr/>
        </p:nvSpPr>
        <p:spPr>
          <a:xfrm>
            <a:off x="7796076" y="2926333"/>
            <a:ext cx="1553600" cy="400095"/>
          </a:xfrm>
          <a:prstGeom prst="rect">
            <a:avLst/>
          </a:prstGeom>
          <a:noFill/>
        </p:spPr>
        <p:txBody>
          <a:bodyPr wrap="none" lIns="91425" tIns="45713" rIns="91425" bIns="45713" rtlCol="0">
            <a:spAutoFit/>
          </a:bodyPr>
          <a:lstStyle/>
          <a:p>
            <a:pPr algn="ctr" defTabSz="1219200"/>
            <a:r>
              <a:rPr lang="en-US" altLang="zh-CN" sz="2000" b="1" dirty="0" smtClean="0">
                <a:solidFill>
                  <a:srgbClr val="C00000"/>
                </a:solidFill>
              </a:rPr>
              <a:t>Blockchain</a:t>
            </a:r>
            <a:endParaRPr lang="zh-CN" altLang="en-US" sz="2000" b="1" dirty="0">
              <a:solidFill>
                <a:srgbClr val="C00000"/>
              </a:solidFill>
            </a:endParaRPr>
          </a:p>
        </p:txBody>
      </p:sp>
      <p:sp>
        <p:nvSpPr>
          <p:cNvPr id="17" name="TextBox 16"/>
          <p:cNvSpPr txBox="1"/>
          <p:nvPr/>
        </p:nvSpPr>
        <p:spPr>
          <a:xfrm>
            <a:off x="9265945" y="1434256"/>
            <a:ext cx="2973861" cy="400095"/>
          </a:xfrm>
          <a:prstGeom prst="rect">
            <a:avLst/>
          </a:prstGeom>
          <a:noFill/>
        </p:spPr>
        <p:txBody>
          <a:bodyPr wrap="none" lIns="91425" tIns="45713" rIns="91425" bIns="45713" rtlCol="0">
            <a:spAutoFit/>
          </a:bodyPr>
          <a:lstStyle/>
          <a:p>
            <a:pPr algn="ctr" defTabSz="1219200"/>
            <a:r>
              <a:rPr lang="en-US" altLang="zh-CN" sz="2000" b="1" dirty="0" smtClean="0">
                <a:solidFill>
                  <a:srgbClr val="C00000"/>
                </a:solidFill>
              </a:rPr>
              <a:t>Internet of Things (IoT)</a:t>
            </a:r>
            <a:endParaRPr lang="zh-CN" altLang="en-US" sz="2000" b="1" dirty="0">
              <a:solidFill>
                <a:srgbClr val="C00000"/>
              </a:solidFill>
            </a:endParaRPr>
          </a:p>
        </p:txBody>
      </p:sp>
      <p:sp>
        <p:nvSpPr>
          <p:cNvPr id="18" name="Oval 17"/>
          <p:cNvSpPr/>
          <p:nvPr/>
        </p:nvSpPr>
        <p:spPr bwMode="auto">
          <a:xfrm>
            <a:off x="7419890" y="3342829"/>
            <a:ext cx="2340000" cy="234000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25" tIns="45713" rIns="91425" bIns="45713" numCol="1" rtlCol="0" anchor="t" anchorCtr="0" compatLnSpc="1">
            <a:prstTxWarp prst="textNoShape">
              <a:avLst/>
            </a:prstTxWarp>
          </a:bodyPr>
          <a:lstStyle/>
          <a:p>
            <a:pPr defTabSz="914255">
              <a:buClr>
                <a:srgbClr val="CC9900"/>
              </a:buClr>
              <a:buFont typeface="Wingdings" pitchFamily="2" charset="2"/>
              <a:buChar char="n"/>
            </a:pPr>
            <a:endParaRPr lang="en-US" sz="900" b="1" dirty="0" smtClean="0">
              <a:solidFill>
                <a:prstClr val="white"/>
              </a:solidFill>
              <a:ea typeface="SimSun" pitchFamily="2" charset="-122"/>
            </a:endParaRPr>
          </a:p>
        </p:txBody>
      </p:sp>
      <p:sp>
        <p:nvSpPr>
          <p:cNvPr id="19" name="Oval 18"/>
          <p:cNvSpPr/>
          <p:nvPr/>
        </p:nvSpPr>
        <p:spPr bwMode="auto">
          <a:xfrm>
            <a:off x="5030678" y="1846469"/>
            <a:ext cx="2340000" cy="234000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25" tIns="45713" rIns="91425" bIns="45713" numCol="1" rtlCol="0" anchor="t" anchorCtr="0" compatLnSpc="1">
            <a:prstTxWarp prst="textNoShape">
              <a:avLst/>
            </a:prstTxWarp>
          </a:bodyPr>
          <a:lstStyle/>
          <a:p>
            <a:pPr defTabSz="914255">
              <a:buClr>
                <a:srgbClr val="CC9900"/>
              </a:buClr>
              <a:buFont typeface="Wingdings" pitchFamily="2" charset="2"/>
              <a:buChar char="n"/>
            </a:pPr>
            <a:endParaRPr lang="en-US" sz="900" b="1" dirty="0" smtClean="0">
              <a:solidFill>
                <a:prstClr val="white"/>
              </a:solidFill>
              <a:ea typeface="SimSun" pitchFamily="2" charset="-122"/>
            </a:endParaRPr>
          </a:p>
        </p:txBody>
      </p:sp>
      <p:sp>
        <p:nvSpPr>
          <p:cNvPr id="20" name="Oval 19"/>
          <p:cNvSpPr/>
          <p:nvPr/>
        </p:nvSpPr>
        <p:spPr bwMode="auto">
          <a:xfrm>
            <a:off x="9582869" y="1846469"/>
            <a:ext cx="2340000" cy="234000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25" tIns="45713" rIns="91425" bIns="45713" numCol="1" rtlCol="0" anchor="t" anchorCtr="0" compatLnSpc="1">
            <a:prstTxWarp prst="textNoShape">
              <a:avLst/>
            </a:prstTxWarp>
          </a:bodyPr>
          <a:lstStyle/>
          <a:p>
            <a:pPr defTabSz="914255">
              <a:buClr>
                <a:srgbClr val="CC9900"/>
              </a:buClr>
              <a:buFont typeface="Wingdings" pitchFamily="2" charset="2"/>
              <a:buChar char="n"/>
            </a:pPr>
            <a:endParaRPr lang="en-US" sz="900" b="1" dirty="0" smtClean="0">
              <a:solidFill>
                <a:prstClr val="white"/>
              </a:solidFill>
              <a:ea typeface="SimSun" pitchFamily="2" charset="-122"/>
            </a:endParaRPr>
          </a:p>
        </p:txBody>
      </p:sp>
      <p:sp>
        <p:nvSpPr>
          <p:cNvPr id="21" name="TextBox 20"/>
          <p:cNvSpPr txBox="1"/>
          <p:nvPr/>
        </p:nvSpPr>
        <p:spPr>
          <a:xfrm>
            <a:off x="5588186" y="1434256"/>
            <a:ext cx="1224985" cy="400095"/>
          </a:xfrm>
          <a:prstGeom prst="rect">
            <a:avLst/>
          </a:prstGeom>
          <a:noFill/>
        </p:spPr>
        <p:txBody>
          <a:bodyPr wrap="none" lIns="91425" tIns="45713" rIns="91425" bIns="45713" rtlCol="0">
            <a:spAutoFit/>
          </a:bodyPr>
          <a:lstStyle/>
          <a:p>
            <a:pPr algn="ctr" defTabSz="1219200"/>
            <a:r>
              <a:rPr lang="en-US" altLang="zh-CN" sz="2000" b="1" dirty="0" smtClean="0">
                <a:solidFill>
                  <a:srgbClr val="C00000"/>
                </a:solidFill>
              </a:rPr>
              <a:t>Big Data</a:t>
            </a:r>
            <a:endParaRPr lang="zh-CN" altLang="en-US" sz="2000" b="1" dirty="0">
              <a:solidFill>
                <a:srgbClr val="C00000"/>
              </a:solidFill>
            </a:endParaRPr>
          </a:p>
        </p:txBody>
      </p:sp>
      <p:sp>
        <p:nvSpPr>
          <p:cNvPr id="22" name="Oval 21"/>
          <p:cNvSpPr/>
          <p:nvPr/>
        </p:nvSpPr>
        <p:spPr bwMode="auto">
          <a:xfrm>
            <a:off x="2639072" y="3342829"/>
            <a:ext cx="2340000" cy="234000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25" tIns="45713" rIns="91425" bIns="45713" numCol="1" rtlCol="0" anchor="t" anchorCtr="0" compatLnSpc="1">
            <a:prstTxWarp prst="textNoShape">
              <a:avLst/>
            </a:prstTxWarp>
          </a:bodyPr>
          <a:lstStyle/>
          <a:p>
            <a:pPr defTabSz="914255">
              <a:buClr>
                <a:srgbClr val="CC9900"/>
              </a:buClr>
              <a:buFont typeface="Wingdings" pitchFamily="2" charset="2"/>
              <a:buChar char="n"/>
            </a:pPr>
            <a:endParaRPr lang="en-US" sz="900" b="1" dirty="0" smtClean="0">
              <a:solidFill>
                <a:prstClr val="white"/>
              </a:solidFill>
              <a:ea typeface="SimSun" pitchFamily="2" charset="-122"/>
            </a:endParaRPr>
          </a:p>
        </p:txBody>
      </p:sp>
      <p:sp>
        <p:nvSpPr>
          <p:cNvPr id="23" name="TextBox 22"/>
          <p:cNvSpPr txBox="1"/>
          <p:nvPr/>
        </p:nvSpPr>
        <p:spPr>
          <a:xfrm>
            <a:off x="2888746" y="2618556"/>
            <a:ext cx="1840666" cy="707872"/>
          </a:xfrm>
          <a:prstGeom prst="rect">
            <a:avLst/>
          </a:prstGeom>
          <a:noFill/>
        </p:spPr>
        <p:txBody>
          <a:bodyPr wrap="none" lIns="91425" tIns="45713" rIns="91425" bIns="45713" rtlCol="0">
            <a:spAutoFit/>
          </a:bodyPr>
          <a:lstStyle/>
          <a:p>
            <a:pPr algn="ctr" defTabSz="1219200"/>
            <a:r>
              <a:rPr lang="en-US" altLang="zh-CN" sz="2000" b="1" dirty="0" smtClean="0">
                <a:solidFill>
                  <a:srgbClr val="C00000"/>
                </a:solidFill>
              </a:rPr>
              <a:t>Social Media </a:t>
            </a:r>
          </a:p>
          <a:p>
            <a:pPr algn="ctr" defTabSz="1219200"/>
            <a:r>
              <a:rPr lang="en-US" altLang="zh-CN" sz="2000" b="1" dirty="0" smtClean="0">
                <a:solidFill>
                  <a:srgbClr val="C00000"/>
                </a:solidFill>
              </a:rPr>
              <a:t>/ Mobile Apps</a:t>
            </a:r>
            <a:endParaRPr lang="zh-CN" altLang="en-US" sz="2000" b="1" dirty="0">
              <a:solidFill>
                <a:srgbClr val="C00000"/>
              </a:solidFill>
            </a:endParaRPr>
          </a:p>
        </p:txBody>
      </p:sp>
      <p:sp>
        <p:nvSpPr>
          <p:cNvPr id="24" name="Oval 23"/>
          <p:cNvSpPr/>
          <p:nvPr/>
        </p:nvSpPr>
        <p:spPr bwMode="auto">
          <a:xfrm>
            <a:off x="146401" y="1846469"/>
            <a:ext cx="2340000" cy="2340000"/>
          </a:xfrm>
          <a:prstGeom prst="ellipse">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25" tIns="45713" rIns="91425" bIns="45713" numCol="1" rtlCol="0" anchor="t" anchorCtr="0" compatLnSpc="1">
            <a:prstTxWarp prst="textNoShape">
              <a:avLst/>
            </a:prstTxWarp>
          </a:bodyPr>
          <a:lstStyle/>
          <a:p>
            <a:pPr defTabSz="914255">
              <a:buClr>
                <a:srgbClr val="CC9900"/>
              </a:buClr>
              <a:buFont typeface="Wingdings" pitchFamily="2" charset="2"/>
              <a:buChar char="n"/>
            </a:pPr>
            <a:endParaRPr lang="en-US" sz="900" b="1" dirty="0" smtClean="0">
              <a:solidFill>
                <a:prstClr val="white"/>
              </a:solidFill>
              <a:ea typeface="SimSun" pitchFamily="2" charset="-122"/>
            </a:endParaRPr>
          </a:p>
        </p:txBody>
      </p:sp>
      <p:sp>
        <p:nvSpPr>
          <p:cNvPr id="25" name="TextBox 24"/>
          <p:cNvSpPr txBox="1"/>
          <p:nvPr/>
        </p:nvSpPr>
        <p:spPr>
          <a:xfrm>
            <a:off x="860201" y="1434256"/>
            <a:ext cx="912400" cy="400095"/>
          </a:xfrm>
          <a:prstGeom prst="rect">
            <a:avLst/>
          </a:prstGeom>
          <a:noFill/>
        </p:spPr>
        <p:txBody>
          <a:bodyPr wrap="none" lIns="91425" tIns="45713" rIns="91425" bIns="45713" rtlCol="0">
            <a:spAutoFit/>
          </a:bodyPr>
          <a:lstStyle/>
          <a:p>
            <a:pPr algn="ctr" defTabSz="1219200"/>
            <a:r>
              <a:rPr lang="en-US" altLang="zh-CN" sz="2000" b="1" dirty="0" smtClean="0">
                <a:solidFill>
                  <a:srgbClr val="C00000"/>
                </a:solidFill>
              </a:rPr>
              <a:t>Cloud</a:t>
            </a:r>
            <a:endParaRPr lang="zh-CN" altLang="en-US" sz="2000" b="1" dirty="0">
              <a:solidFill>
                <a:srgbClr val="C00000"/>
              </a:solidFill>
            </a:endParaRPr>
          </a:p>
        </p:txBody>
      </p:sp>
      <p:sp>
        <p:nvSpPr>
          <p:cNvPr id="26" name="TextBox 25"/>
          <p:cNvSpPr txBox="1"/>
          <p:nvPr/>
        </p:nvSpPr>
        <p:spPr>
          <a:xfrm>
            <a:off x="603360" y="4240221"/>
            <a:ext cx="1965835" cy="1169537"/>
          </a:xfrm>
          <a:prstGeom prst="rect">
            <a:avLst/>
          </a:prstGeom>
          <a:noFill/>
        </p:spPr>
        <p:txBody>
          <a:bodyPr wrap="square" lIns="91425" tIns="45713" rIns="91425" bIns="45713" rtlCol="0">
            <a:spAutoFit/>
          </a:bodyPr>
          <a:lstStyle/>
          <a:p>
            <a:pPr defTabSz="1219200">
              <a:buFont typeface="Wingdings" pitchFamily="2" charset="2"/>
              <a:buChar char="Ø"/>
            </a:pPr>
            <a:r>
              <a:rPr lang="en-US" sz="1400" dirty="0" smtClean="0">
                <a:solidFill>
                  <a:prstClr val="black"/>
                </a:solidFill>
              </a:rPr>
              <a:t> Cloud Host、</a:t>
            </a:r>
          </a:p>
          <a:p>
            <a:pPr defTabSz="1219200">
              <a:buFont typeface="Wingdings" pitchFamily="2" charset="2"/>
              <a:buChar char="Ø"/>
            </a:pPr>
            <a:r>
              <a:rPr lang="en-US" sz="1400" dirty="0" smtClean="0">
                <a:solidFill>
                  <a:prstClr val="black"/>
                </a:solidFill>
              </a:rPr>
              <a:t>Cloud Storage、</a:t>
            </a:r>
          </a:p>
          <a:p>
            <a:pPr defTabSz="1219200">
              <a:buFont typeface="Wingdings" pitchFamily="2" charset="2"/>
              <a:buChar char="Ø"/>
            </a:pPr>
            <a:r>
              <a:rPr lang="en-US" sz="1400" dirty="0" smtClean="0">
                <a:solidFill>
                  <a:prstClr val="black"/>
                </a:solidFill>
              </a:rPr>
              <a:t>Cloud Network、</a:t>
            </a:r>
          </a:p>
          <a:p>
            <a:pPr defTabSz="1219200">
              <a:buFont typeface="Wingdings" pitchFamily="2" charset="2"/>
              <a:buChar char="Ø"/>
            </a:pPr>
            <a:r>
              <a:rPr lang="en-US" sz="1400" dirty="0" smtClean="0">
                <a:solidFill>
                  <a:prstClr val="black"/>
                </a:solidFill>
              </a:rPr>
              <a:t>VDC</a:t>
            </a:r>
          </a:p>
          <a:p>
            <a:pPr defTabSz="1219200">
              <a:buFont typeface="Wingdings" pitchFamily="2" charset="2"/>
              <a:buChar char="Ø"/>
            </a:pPr>
            <a:r>
              <a:rPr lang="en-US" sz="1400" dirty="0" smtClean="0">
                <a:solidFill>
                  <a:prstClr val="black"/>
                </a:solidFill>
              </a:rPr>
              <a:t>DR and Backup </a:t>
            </a:r>
          </a:p>
        </p:txBody>
      </p:sp>
      <p:sp>
        <p:nvSpPr>
          <p:cNvPr id="27" name="TextBox 26"/>
          <p:cNvSpPr txBox="1"/>
          <p:nvPr/>
        </p:nvSpPr>
        <p:spPr>
          <a:xfrm>
            <a:off x="2769857" y="5714900"/>
            <a:ext cx="2374711" cy="523206"/>
          </a:xfrm>
          <a:prstGeom prst="rect">
            <a:avLst/>
          </a:prstGeom>
          <a:noFill/>
        </p:spPr>
        <p:txBody>
          <a:bodyPr wrap="square" lIns="91425" tIns="45713" rIns="91425" bIns="45713" rtlCol="0">
            <a:spAutoFit/>
          </a:bodyPr>
          <a:lstStyle/>
          <a:p>
            <a:pPr defTabSz="1219200">
              <a:buFont typeface="Wingdings" pitchFamily="2" charset="2"/>
              <a:buChar char="Ø"/>
            </a:pPr>
            <a:r>
              <a:rPr lang="en-US" sz="1400" dirty="0" smtClean="0">
                <a:solidFill>
                  <a:prstClr val="black"/>
                </a:solidFill>
              </a:rPr>
              <a:t> Social Networks</a:t>
            </a:r>
          </a:p>
          <a:p>
            <a:pPr defTabSz="1219200">
              <a:buFont typeface="Wingdings" pitchFamily="2" charset="2"/>
              <a:buChar char="Ø"/>
            </a:pPr>
            <a:r>
              <a:rPr lang="en-US" sz="1400" dirty="0" smtClean="0">
                <a:solidFill>
                  <a:prstClr val="black"/>
                </a:solidFill>
              </a:rPr>
              <a:t> Messaging/ chat apps</a:t>
            </a:r>
          </a:p>
        </p:txBody>
      </p:sp>
      <p:sp>
        <p:nvSpPr>
          <p:cNvPr id="28" name="TextBox 27"/>
          <p:cNvSpPr txBox="1"/>
          <p:nvPr/>
        </p:nvSpPr>
        <p:spPr>
          <a:xfrm>
            <a:off x="5379428" y="4240221"/>
            <a:ext cx="1870287" cy="954093"/>
          </a:xfrm>
          <a:prstGeom prst="rect">
            <a:avLst/>
          </a:prstGeom>
          <a:noFill/>
        </p:spPr>
        <p:txBody>
          <a:bodyPr wrap="square" lIns="91425" tIns="45713" rIns="91425" bIns="45713" rtlCol="0">
            <a:spAutoFit/>
          </a:bodyPr>
          <a:lstStyle/>
          <a:p>
            <a:pPr defTabSz="1219200">
              <a:buFont typeface="Wingdings" pitchFamily="2" charset="2"/>
              <a:buChar char="Ø"/>
            </a:pPr>
            <a:r>
              <a:rPr lang="en-US" sz="1400" dirty="0" smtClean="0">
                <a:solidFill>
                  <a:prstClr val="black"/>
                </a:solidFill>
              </a:rPr>
              <a:t>Structured Data</a:t>
            </a:r>
          </a:p>
          <a:p>
            <a:pPr defTabSz="1219200">
              <a:buFont typeface="Wingdings" pitchFamily="2" charset="2"/>
              <a:buChar char="Ø"/>
            </a:pPr>
            <a:r>
              <a:rPr lang="en-US" sz="1400" dirty="0" smtClean="0">
                <a:solidFill>
                  <a:prstClr val="black"/>
                </a:solidFill>
              </a:rPr>
              <a:t>Semi-Structured Data</a:t>
            </a:r>
          </a:p>
          <a:p>
            <a:pPr defTabSz="1219200">
              <a:buFont typeface="Wingdings" pitchFamily="2" charset="2"/>
              <a:buChar char="Ø"/>
            </a:pPr>
            <a:r>
              <a:rPr lang="en-US" sz="1400" dirty="0" smtClean="0">
                <a:solidFill>
                  <a:prstClr val="black"/>
                </a:solidFill>
              </a:rPr>
              <a:t>Unstructured Data</a:t>
            </a:r>
          </a:p>
        </p:txBody>
      </p:sp>
      <p:sp>
        <p:nvSpPr>
          <p:cNvPr id="29" name="TextBox 28"/>
          <p:cNvSpPr txBox="1"/>
          <p:nvPr/>
        </p:nvSpPr>
        <p:spPr>
          <a:xfrm>
            <a:off x="7395284" y="5659456"/>
            <a:ext cx="2374711" cy="523206"/>
          </a:xfrm>
          <a:prstGeom prst="rect">
            <a:avLst/>
          </a:prstGeom>
          <a:noFill/>
        </p:spPr>
        <p:txBody>
          <a:bodyPr wrap="square" lIns="91425" tIns="45713" rIns="91425" bIns="45713" rtlCol="0">
            <a:spAutoFit/>
          </a:bodyPr>
          <a:lstStyle/>
          <a:p>
            <a:pPr defTabSz="1219200">
              <a:buFont typeface="Wingdings" pitchFamily="2" charset="2"/>
              <a:buChar char="Ø"/>
            </a:pPr>
            <a:r>
              <a:rPr lang="en-US" sz="1400" dirty="0" smtClean="0">
                <a:solidFill>
                  <a:prstClr val="black"/>
                </a:solidFill>
              </a:rPr>
              <a:t>  Decentralized Security</a:t>
            </a:r>
          </a:p>
          <a:p>
            <a:pPr defTabSz="1219200">
              <a:buFont typeface="Wingdings" pitchFamily="2" charset="2"/>
              <a:buChar char="Ø"/>
            </a:pPr>
            <a:r>
              <a:rPr lang="en-US" sz="1400" dirty="0" smtClean="0">
                <a:solidFill>
                  <a:prstClr val="black"/>
                </a:solidFill>
              </a:rPr>
              <a:t>  Reliable / Scalable</a:t>
            </a:r>
          </a:p>
        </p:txBody>
      </p:sp>
      <p:sp>
        <p:nvSpPr>
          <p:cNvPr id="30" name="TextBox 29"/>
          <p:cNvSpPr txBox="1"/>
          <p:nvPr/>
        </p:nvSpPr>
        <p:spPr>
          <a:xfrm>
            <a:off x="10232436" y="4240221"/>
            <a:ext cx="1841815" cy="738650"/>
          </a:xfrm>
          <a:prstGeom prst="rect">
            <a:avLst/>
          </a:prstGeom>
          <a:noFill/>
        </p:spPr>
        <p:txBody>
          <a:bodyPr wrap="square" lIns="91425" tIns="45713" rIns="91425" bIns="45713" rtlCol="0">
            <a:spAutoFit/>
          </a:bodyPr>
          <a:lstStyle/>
          <a:p>
            <a:pPr defTabSz="1219200">
              <a:buFont typeface="Wingdings" pitchFamily="2" charset="2"/>
              <a:buChar char="Ø"/>
            </a:pPr>
            <a:r>
              <a:rPr lang="en-US" sz="1400" dirty="0" smtClean="0">
                <a:solidFill>
                  <a:prstClr val="black"/>
                </a:solidFill>
              </a:rPr>
              <a:t> IoT Connectivity</a:t>
            </a:r>
          </a:p>
          <a:p>
            <a:pPr defTabSz="1219200">
              <a:buFont typeface="Wingdings" pitchFamily="2" charset="2"/>
              <a:buChar char="Ø"/>
            </a:pPr>
            <a:r>
              <a:rPr lang="en-US" sz="1400" dirty="0" smtClean="0">
                <a:solidFill>
                  <a:prstClr val="black"/>
                </a:solidFill>
              </a:rPr>
              <a:t> IoT Sensors</a:t>
            </a:r>
          </a:p>
          <a:p>
            <a:pPr defTabSz="1219200">
              <a:buFont typeface="Wingdings" pitchFamily="2" charset="2"/>
              <a:buChar char="Ø"/>
            </a:pPr>
            <a:r>
              <a:rPr lang="en-US" sz="1400" dirty="0" smtClean="0">
                <a:solidFill>
                  <a:prstClr val="black"/>
                </a:solidFill>
              </a:rPr>
              <a:t> IoT Platform</a:t>
            </a:r>
          </a:p>
        </p:txBody>
      </p:sp>
      <p:pic>
        <p:nvPicPr>
          <p:cNvPr id="31" name="Picture 9"/>
          <p:cNvPicPr>
            <a:picLocks noChangeAspect="1" noChangeArrowheads="1"/>
          </p:cNvPicPr>
          <p:nvPr/>
        </p:nvPicPr>
        <p:blipFill>
          <a:blip r:embed="rId3" cstate="print"/>
          <a:srcRect/>
          <a:stretch>
            <a:fillRect/>
          </a:stretch>
        </p:blipFill>
        <p:spPr bwMode="auto">
          <a:xfrm>
            <a:off x="2940905" y="3669288"/>
            <a:ext cx="1736341" cy="1685572"/>
          </a:xfrm>
          <a:prstGeom prst="rect">
            <a:avLst/>
          </a:prstGeom>
          <a:ln>
            <a:noFill/>
          </a:ln>
          <a:effectLst>
            <a:softEdge rad="112500"/>
          </a:effectLst>
        </p:spPr>
      </p:pic>
      <p:pic>
        <p:nvPicPr>
          <p:cNvPr id="32" name="Picture 12"/>
          <p:cNvPicPr>
            <a:picLocks noChangeAspect="1" noChangeArrowheads="1"/>
          </p:cNvPicPr>
          <p:nvPr/>
        </p:nvPicPr>
        <p:blipFill>
          <a:blip r:embed="rId4" cstate="print"/>
          <a:srcRect/>
          <a:stretch>
            <a:fillRect/>
          </a:stretch>
        </p:blipFill>
        <p:spPr bwMode="auto">
          <a:xfrm>
            <a:off x="308289" y="2315412"/>
            <a:ext cx="2016224" cy="1411356"/>
          </a:xfrm>
          <a:prstGeom prst="rect">
            <a:avLst/>
          </a:prstGeom>
          <a:ln>
            <a:noFill/>
          </a:ln>
          <a:effectLst>
            <a:softEdge rad="112500"/>
          </a:effectLst>
        </p:spPr>
      </p:pic>
      <p:pic>
        <p:nvPicPr>
          <p:cNvPr id="34" name="Picture 33" descr="big-data-sources-2.jpg"/>
          <p:cNvPicPr>
            <a:picLocks noChangeAspect="1"/>
          </p:cNvPicPr>
          <p:nvPr/>
        </p:nvPicPr>
        <p:blipFill>
          <a:blip r:embed="rId5" cstate="print"/>
          <a:stretch>
            <a:fillRect/>
          </a:stretch>
        </p:blipFill>
        <p:spPr>
          <a:xfrm>
            <a:off x="5193527" y="2315412"/>
            <a:ext cx="2014303" cy="1303272"/>
          </a:xfrm>
          <a:prstGeom prst="rect">
            <a:avLst/>
          </a:prstGeom>
          <a:ln>
            <a:noFill/>
          </a:ln>
          <a:effectLst>
            <a:softEdge rad="112500"/>
          </a:effectLst>
        </p:spPr>
      </p:pic>
      <p:pic>
        <p:nvPicPr>
          <p:cNvPr id="35" name="1916039510" descr="F:\PIC\PIC Collection_原始图\istock_000006910539medium.jpg"/>
          <p:cNvPicPr>
            <a:picLocks noChangeAspect="1" noChangeArrowheads="1"/>
          </p:cNvPicPr>
          <p:nvPr/>
        </p:nvPicPr>
        <p:blipFill>
          <a:blip r:embed="rId6" cstate="print"/>
          <a:stretch>
            <a:fillRect/>
          </a:stretch>
        </p:blipFill>
        <p:spPr bwMode="auto">
          <a:xfrm>
            <a:off x="7723072" y="3773571"/>
            <a:ext cx="1796919" cy="1581289"/>
          </a:xfrm>
          <a:prstGeom prst="rect">
            <a:avLst/>
          </a:prstGeom>
          <a:ln>
            <a:noFill/>
          </a:ln>
          <a:effectLst>
            <a:softEdge rad="112500"/>
          </a:effectLst>
        </p:spPr>
      </p:pic>
      <p:pic>
        <p:nvPicPr>
          <p:cNvPr id="36" name="1439236895" descr="IOE2.jpg"/>
          <p:cNvPicPr>
            <a:picLocks noChangeAspect="1"/>
          </p:cNvPicPr>
          <p:nvPr/>
        </p:nvPicPr>
        <p:blipFill>
          <a:blip r:embed="rId7" cstate="print"/>
          <a:stretch>
            <a:fillRect/>
          </a:stretch>
        </p:blipFill>
        <p:spPr>
          <a:xfrm>
            <a:off x="9716109" y="2383382"/>
            <a:ext cx="2073521" cy="1244262"/>
          </a:xfrm>
          <a:prstGeom prst="rect">
            <a:avLst/>
          </a:prstGeom>
          <a:ln>
            <a:noFill/>
          </a:ln>
          <a:effectLst>
            <a:softEdge rad="112500"/>
          </a:effectLst>
        </p:spPr>
      </p:pic>
    </p:spTree>
    <p:extLst>
      <p:ext uri="{BB962C8B-B14F-4D97-AF65-F5344CB8AC3E}">
        <p14:creationId xmlns:p14="http://schemas.microsoft.com/office/powerpoint/2010/main" val="45988727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副标题 1"/>
          <p:cNvSpPr>
            <a:spLocks noGrp="1"/>
          </p:cNvSpPr>
          <p:nvPr>
            <p:ph type="subTitle" idx="4294967295"/>
          </p:nvPr>
        </p:nvSpPr>
        <p:spPr>
          <a:xfrm>
            <a:off x="342900" y="692150"/>
            <a:ext cx="11852275" cy="841375"/>
          </a:xfrm>
        </p:spPr>
        <p:txBody>
          <a:bodyPr anchor="ctr">
            <a:noAutofit/>
          </a:bodyPr>
          <a:lstStyle/>
          <a:p>
            <a:pPr marL="0" indent="0">
              <a:lnSpc>
                <a:spcPts val="2599"/>
              </a:lnSpc>
              <a:buNone/>
            </a:pPr>
            <a:r>
              <a:rPr lang="en-US" altLang="zh-CN" sz="3600" dirty="0">
                <a:solidFill>
                  <a:schemeClr val="tx1"/>
                </a:solidFill>
                <a:latin typeface="+mn-lt"/>
                <a:ea typeface="+mj-ea"/>
                <a:cs typeface="+mj-cs"/>
              </a:rPr>
              <a:t>Global IoT Market </a:t>
            </a:r>
          </a:p>
        </p:txBody>
      </p:sp>
      <p:grpSp>
        <p:nvGrpSpPr>
          <p:cNvPr id="2" name="组合 30"/>
          <p:cNvGrpSpPr/>
          <p:nvPr/>
        </p:nvGrpSpPr>
        <p:grpSpPr>
          <a:xfrm>
            <a:off x="480964" y="1989636"/>
            <a:ext cx="11347437" cy="3454418"/>
            <a:chOff x="9217025" y="658076"/>
            <a:chExt cx="11845197" cy="3605950"/>
          </a:xfrm>
        </p:grpSpPr>
        <p:sp>
          <p:nvSpPr>
            <p:cNvPr id="100" name="Oval 7"/>
            <p:cNvSpPr>
              <a:spLocks noChangeArrowheads="1"/>
            </p:cNvSpPr>
            <p:nvPr/>
          </p:nvSpPr>
          <p:spPr bwMode="auto">
            <a:xfrm>
              <a:off x="12925404" y="658076"/>
              <a:ext cx="3356430" cy="335643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a:solidFill>
                  <a:prstClr val="white"/>
                </a:solidFill>
              </a:endParaRPr>
            </a:p>
          </p:txBody>
        </p:sp>
        <p:sp>
          <p:nvSpPr>
            <p:cNvPr id="108" name="AutoShape 14"/>
            <p:cNvSpPr>
              <a:spLocks noChangeAspect="1" noChangeArrowheads="1" noTextEdit="1"/>
            </p:cNvSpPr>
            <p:nvPr/>
          </p:nvSpPr>
          <p:spPr bwMode="auto">
            <a:xfrm>
              <a:off x="9217025" y="2367677"/>
              <a:ext cx="10724801" cy="1888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1219200"/>
              <a:endParaRPr lang="zh-CN" altLang="en-US">
                <a:solidFill>
                  <a:prstClr val="black"/>
                </a:solidFill>
              </a:endParaRPr>
            </a:p>
          </p:txBody>
        </p:sp>
        <p:sp>
          <p:nvSpPr>
            <p:cNvPr id="113" name="Freeform 16"/>
            <p:cNvSpPr>
              <a:spLocks/>
            </p:cNvSpPr>
            <p:nvPr/>
          </p:nvSpPr>
          <p:spPr bwMode="auto">
            <a:xfrm>
              <a:off x="9224587" y="2375239"/>
              <a:ext cx="10709679" cy="1888787"/>
            </a:xfrm>
            <a:custGeom>
              <a:avLst/>
              <a:gdLst/>
              <a:ahLst/>
              <a:cxnLst>
                <a:cxn ang="0">
                  <a:pos x="1343" y="61"/>
                </a:cxn>
                <a:cxn ang="0">
                  <a:pos x="1343" y="61"/>
                </a:cxn>
                <a:cxn ang="0">
                  <a:pos x="1230" y="45"/>
                </a:cxn>
                <a:cxn ang="0">
                  <a:pos x="1125" y="0"/>
                </a:cxn>
                <a:cxn ang="0">
                  <a:pos x="992" y="87"/>
                </a:cxn>
                <a:cxn ang="0">
                  <a:pos x="988" y="98"/>
                </a:cxn>
                <a:cxn ang="0">
                  <a:pos x="788" y="261"/>
                </a:cxn>
                <a:cxn ang="0">
                  <a:pos x="780" y="262"/>
                </a:cxn>
                <a:cxn ang="0">
                  <a:pos x="771" y="262"/>
                </a:cxn>
                <a:cxn ang="0">
                  <a:pos x="760" y="263"/>
                </a:cxn>
                <a:cxn ang="0">
                  <a:pos x="756" y="263"/>
                </a:cxn>
                <a:cxn ang="0">
                  <a:pos x="745" y="262"/>
                </a:cxn>
                <a:cxn ang="0">
                  <a:pos x="736" y="262"/>
                </a:cxn>
                <a:cxn ang="0">
                  <a:pos x="728" y="261"/>
                </a:cxn>
                <a:cxn ang="0">
                  <a:pos x="528" y="98"/>
                </a:cxn>
                <a:cxn ang="0">
                  <a:pos x="524" y="87"/>
                </a:cxn>
                <a:cxn ang="0">
                  <a:pos x="391" y="0"/>
                </a:cxn>
                <a:cxn ang="0">
                  <a:pos x="286" y="45"/>
                </a:cxn>
                <a:cxn ang="0">
                  <a:pos x="173" y="61"/>
                </a:cxn>
                <a:cxn ang="0">
                  <a:pos x="173" y="61"/>
                </a:cxn>
                <a:cxn ang="0">
                  <a:pos x="0" y="173"/>
                </a:cxn>
                <a:cxn ang="0">
                  <a:pos x="124" y="54"/>
                </a:cxn>
                <a:cxn ang="0">
                  <a:pos x="171" y="64"/>
                </a:cxn>
                <a:cxn ang="0">
                  <a:pos x="292" y="45"/>
                </a:cxn>
                <a:cxn ang="0">
                  <a:pos x="391" y="4"/>
                </a:cxn>
                <a:cxn ang="0">
                  <a:pos x="525" y="102"/>
                </a:cxn>
                <a:cxn ang="0">
                  <a:pos x="531" y="118"/>
                </a:cxn>
                <a:cxn ang="0">
                  <a:pos x="536" y="128"/>
                </a:cxn>
                <a:cxn ang="0">
                  <a:pos x="541" y="137"/>
                </a:cxn>
                <a:cxn ang="0">
                  <a:pos x="747" y="267"/>
                </a:cxn>
                <a:cxn ang="0">
                  <a:pos x="758" y="267"/>
                </a:cxn>
                <a:cxn ang="0">
                  <a:pos x="769" y="267"/>
                </a:cxn>
                <a:cxn ang="0">
                  <a:pos x="976" y="137"/>
                </a:cxn>
                <a:cxn ang="0">
                  <a:pos x="980" y="128"/>
                </a:cxn>
                <a:cxn ang="0">
                  <a:pos x="985" y="118"/>
                </a:cxn>
                <a:cxn ang="0">
                  <a:pos x="991" y="102"/>
                </a:cxn>
                <a:cxn ang="0">
                  <a:pos x="1125" y="4"/>
                </a:cxn>
                <a:cxn ang="0">
                  <a:pos x="1224" y="45"/>
                </a:cxn>
                <a:cxn ang="0">
                  <a:pos x="1345" y="64"/>
                </a:cxn>
                <a:cxn ang="0">
                  <a:pos x="1393" y="54"/>
                </a:cxn>
                <a:cxn ang="0">
                  <a:pos x="1516" y="173"/>
                </a:cxn>
              </a:cxnLst>
              <a:rect l="0" t="0" r="r" b="b"/>
              <a:pathLst>
                <a:path w="1516" h="267">
                  <a:moveTo>
                    <a:pt x="1393" y="50"/>
                  </a:moveTo>
                  <a:cubicBezTo>
                    <a:pt x="1375" y="50"/>
                    <a:pt x="1359" y="54"/>
                    <a:pt x="1343" y="61"/>
                  </a:cubicBezTo>
                  <a:cubicBezTo>
                    <a:pt x="1343" y="61"/>
                    <a:pt x="1343" y="61"/>
                    <a:pt x="1343" y="61"/>
                  </a:cubicBezTo>
                  <a:cubicBezTo>
                    <a:pt x="1343" y="61"/>
                    <a:pt x="1343" y="61"/>
                    <a:pt x="1343" y="61"/>
                  </a:cubicBezTo>
                  <a:cubicBezTo>
                    <a:pt x="1329" y="67"/>
                    <a:pt x="1314" y="70"/>
                    <a:pt x="1299" y="70"/>
                  </a:cubicBezTo>
                  <a:cubicBezTo>
                    <a:pt x="1273" y="70"/>
                    <a:pt x="1249" y="61"/>
                    <a:pt x="1230" y="45"/>
                  </a:cubicBezTo>
                  <a:cubicBezTo>
                    <a:pt x="1230" y="45"/>
                    <a:pt x="1230" y="45"/>
                    <a:pt x="1230" y="45"/>
                  </a:cubicBezTo>
                  <a:cubicBezTo>
                    <a:pt x="1203" y="16"/>
                    <a:pt x="1165" y="0"/>
                    <a:pt x="1125" y="0"/>
                  </a:cubicBezTo>
                  <a:cubicBezTo>
                    <a:pt x="1067" y="0"/>
                    <a:pt x="1015" y="35"/>
                    <a:pt x="992" y="88"/>
                  </a:cubicBezTo>
                  <a:cubicBezTo>
                    <a:pt x="992" y="87"/>
                    <a:pt x="992" y="87"/>
                    <a:pt x="992" y="87"/>
                  </a:cubicBezTo>
                  <a:cubicBezTo>
                    <a:pt x="991" y="91"/>
                    <a:pt x="989" y="95"/>
                    <a:pt x="988" y="98"/>
                  </a:cubicBezTo>
                  <a:cubicBezTo>
                    <a:pt x="988" y="98"/>
                    <a:pt x="988" y="98"/>
                    <a:pt x="988" y="98"/>
                  </a:cubicBezTo>
                  <a:cubicBezTo>
                    <a:pt x="983" y="114"/>
                    <a:pt x="976" y="129"/>
                    <a:pt x="968" y="143"/>
                  </a:cubicBezTo>
                  <a:cubicBezTo>
                    <a:pt x="930" y="207"/>
                    <a:pt x="863" y="251"/>
                    <a:pt x="788" y="261"/>
                  </a:cubicBezTo>
                  <a:cubicBezTo>
                    <a:pt x="788" y="261"/>
                    <a:pt x="788" y="261"/>
                    <a:pt x="788" y="261"/>
                  </a:cubicBezTo>
                  <a:cubicBezTo>
                    <a:pt x="785" y="261"/>
                    <a:pt x="783" y="262"/>
                    <a:pt x="780" y="262"/>
                  </a:cubicBezTo>
                  <a:cubicBezTo>
                    <a:pt x="779" y="262"/>
                    <a:pt x="779" y="262"/>
                    <a:pt x="778" y="262"/>
                  </a:cubicBezTo>
                  <a:cubicBezTo>
                    <a:pt x="776" y="262"/>
                    <a:pt x="773" y="262"/>
                    <a:pt x="771" y="262"/>
                  </a:cubicBezTo>
                  <a:cubicBezTo>
                    <a:pt x="770" y="262"/>
                    <a:pt x="769" y="263"/>
                    <a:pt x="768" y="263"/>
                  </a:cubicBezTo>
                  <a:cubicBezTo>
                    <a:pt x="765" y="263"/>
                    <a:pt x="763" y="263"/>
                    <a:pt x="760" y="263"/>
                  </a:cubicBezTo>
                  <a:cubicBezTo>
                    <a:pt x="759" y="263"/>
                    <a:pt x="759" y="263"/>
                    <a:pt x="758" y="263"/>
                  </a:cubicBezTo>
                  <a:cubicBezTo>
                    <a:pt x="757" y="263"/>
                    <a:pt x="757" y="263"/>
                    <a:pt x="756" y="263"/>
                  </a:cubicBezTo>
                  <a:cubicBezTo>
                    <a:pt x="753" y="263"/>
                    <a:pt x="751" y="263"/>
                    <a:pt x="748" y="263"/>
                  </a:cubicBezTo>
                  <a:cubicBezTo>
                    <a:pt x="747" y="263"/>
                    <a:pt x="746" y="262"/>
                    <a:pt x="745" y="262"/>
                  </a:cubicBezTo>
                  <a:cubicBezTo>
                    <a:pt x="743" y="262"/>
                    <a:pt x="741" y="262"/>
                    <a:pt x="738" y="262"/>
                  </a:cubicBezTo>
                  <a:cubicBezTo>
                    <a:pt x="738" y="262"/>
                    <a:pt x="737" y="262"/>
                    <a:pt x="736" y="262"/>
                  </a:cubicBezTo>
                  <a:cubicBezTo>
                    <a:pt x="734" y="262"/>
                    <a:pt x="731" y="261"/>
                    <a:pt x="728" y="261"/>
                  </a:cubicBezTo>
                  <a:cubicBezTo>
                    <a:pt x="728" y="261"/>
                    <a:pt x="728" y="261"/>
                    <a:pt x="728" y="261"/>
                  </a:cubicBezTo>
                  <a:cubicBezTo>
                    <a:pt x="653" y="251"/>
                    <a:pt x="586" y="207"/>
                    <a:pt x="548" y="143"/>
                  </a:cubicBezTo>
                  <a:cubicBezTo>
                    <a:pt x="540" y="129"/>
                    <a:pt x="533" y="114"/>
                    <a:pt x="528" y="98"/>
                  </a:cubicBezTo>
                  <a:cubicBezTo>
                    <a:pt x="528" y="98"/>
                    <a:pt x="528" y="98"/>
                    <a:pt x="528" y="98"/>
                  </a:cubicBezTo>
                  <a:cubicBezTo>
                    <a:pt x="527" y="95"/>
                    <a:pt x="526" y="91"/>
                    <a:pt x="524" y="87"/>
                  </a:cubicBezTo>
                  <a:cubicBezTo>
                    <a:pt x="524" y="88"/>
                    <a:pt x="524" y="88"/>
                    <a:pt x="524" y="88"/>
                  </a:cubicBezTo>
                  <a:cubicBezTo>
                    <a:pt x="501" y="35"/>
                    <a:pt x="449" y="0"/>
                    <a:pt x="391" y="0"/>
                  </a:cubicBezTo>
                  <a:cubicBezTo>
                    <a:pt x="351" y="0"/>
                    <a:pt x="313" y="16"/>
                    <a:pt x="286" y="45"/>
                  </a:cubicBezTo>
                  <a:cubicBezTo>
                    <a:pt x="286" y="45"/>
                    <a:pt x="286" y="45"/>
                    <a:pt x="286" y="45"/>
                  </a:cubicBezTo>
                  <a:cubicBezTo>
                    <a:pt x="267" y="61"/>
                    <a:pt x="243" y="70"/>
                    <a:pt x="217" y="70"/>
                  </a:cubicBezTo>
                  <a:cubicBezTo>
                    <a:pt x="202" y="70"/>
                    <a:pt x="187" y="67"/>
                    <a:pt x="173" y="61"/>
                  </a:cubicBezTo>
                  <a:cubicBezTo>
                    <a:pt x="173" y="61"/>
                    <a:pt x="173" y="61"/>
                    <a:pt x="173" y="61"/>
                  </a:cubicBezTo>
                  <a:cubicBezTo>
                    <a:pt x="173" y="61"/>
                    <a:pt x="173" y="61"/>
                    <a:pt x="173" y="61"/>
                  </a:cubicBezTo>
                  <a:cubicBezTo>
                    <a:pt x="157" y="54"/>
                    <a:pt x="141" y="50"/>
                    <a:pt x="124" y="50"/>
                  </a:cubicBezTo>
                  <a:cubicBezTo>
                    <a:pt x="56" y="50"/>
                    <a:pt x="0" y="105"/>
                    <a:pt x="0" y="173"/>
                  </a:cubicBezTo>
                  <a:cubicBezTo>
                    <a:pt x="4" y="173"/>
                    <a:pt x="4" y="173"/>
                    <a:pt x="4" y="173"/>
                  </a:cubicBezTo>
                  <a:cubicBezTo>
                    <a:pt x="4" y="108"/>
                    <a:pt x="58" y="54"/>
                    <a:pt x="124" y="54"/>
                  </a:cubicBezTo>
                  <a:cubicBezTo>
                    <a:pt x="140" y="54"/>
                    <a:pt x="156" y="58"/>
                    <a:pt x="171" y="64"/>
                  </a:cubicBezTo>
                  <a:cubicBezTo>
                    <a:pt x="171" y="64"/>
                    <a:pt x="171" y="64"/>
                    <a:pt x="171" y="64"/>
                  </a:cubicBezTo>
                  <a:cubicBezTo>
                    <a:pt x="186" y="71"/>
                    <a:pt x="201" y="74"/>
                    <a:pt x="217" y="74"/>
                  </a:cubicBezTo>
                  <a:cubicBezTo>
                    <a:pt x="245" y="74"/>
                    <a:pt x="272" y="64"/>
                    <a:pt x="292" y="45"/>
                  </a:cubicBezTo>
                  <a:cubicBezTo>
                    <a:pt x="292" y="45"/>
                    <a:pt x="292" y="45"/>
                    <a:pt x="292" y="45"/>
                  </a:cubicBezTo>
                  <a:cubicBezTo>
                    <a:pt x="319" y="19"/>
                    <a:pt x="353" y="4"/>
                    <a:pt x="391" y="4"/>
                  </a:cubicBezTo>
                  <a:cubicBezTo>
                    <a:pt x="452" y="4"/>
                    <a:pt x="506" y="43"/>
                    <a:pt x="525" y="102"/>
                  </a:cubicBezTo>
                  <a:cubicBezTo>
                    <a:pt x="525" y="102"/>
                    <a:pt x="525" y="102"/>
                    <a:pt x="525" y="102"/>
                  </a:cubicBezTo>
                  <a:cubicBezTo>
                    <a:pt x="527" y="107"/>
                    <a:pt x="529" y="113"/>
                    <a:pt x="531" y="118"/>
                  </a:cubicBezTo>
                  <a:cubicBezTo>
                    <a:pt x="531" y="118"/>
                    <a:pt x="531" y="118"/>
                    <a:pt x="531" y="118"/>
                  </a:cubicBezTo>
                  <a:cubicBezTo>
                    <a:pt x="532" y="120"/>
                    <a:pt x="534" y="123"/>
                    <a:pt x="535" y="125"/>
                  </a:cubicBezTo>
                  <a:cubicBezTo>
                    <a:pt x="535" y="126"/>
                    <a:pt x="535" y="127"/>
                    <a:pt x="536" y="128"/>
                  </a:cubicBezTo>
                  <a:cubicBezTo>
                    <a:pt x="536" y="129"/>
                    <a:pt x="537" y="130"/>
                    <a:pt x="538" y="132"/>
                  </a:cubicBezTo>
                  <a:cubicBezTo>
                    <a:pt x="539" y="133"/>
                    <a:pt x="540" y="135"/>
                    <a:pt x="541" y="137"/>
                  </a:cubicBezTo>
                  <a:cubicBezTo>
                    <a:pt x="541" y="137"/>
                    <a:pt x="541" y="137"/>
                    <a:pt x="541" y="138"/>
                  </a:cubicBezTo>
                  <a:cubicBezTo>
                    <a:pt x="582" y="213"/>
                    <a:pt x="660" y="263"/>
                    <a:pt x="747" y="267"/>
                  </a:cubicBezTo>
                  <a:cubicBezTo>
                    <a:pt x="751" y="267"/>
                    <a:pt x="754" y="267"/>
                    <a:pt x="758" y="267"/>
                  </a:cubicBezTo>
                  <a:cubicBezTo>
                    <a:pt x="758" y="267"/>
                    <a:pt x="758" y="267"/>
                    <a:pt x="758" y="267"/>
                  </a:cubicBezTo>
                  <a:cubicBezTo>
                    <a:pt x="758" y="267"/>
                    <a:pt x="758" y="267"/>
                    <a:pt x="758" y="267"/>
                  </a:cubicBezTo>
                  <a:cubicBezTo>
                    <a:pt x="762" y="267"/>
                    <a:pt x="766" y="267"/>
                    <a:pt x="769" y="267"/>
                  </a:cubicBezTo>
                  <a:cubicBezTo>
                    <a:pt x="856" y="263"/>
                    <a:pt x="934" y="213"/>
                    <a:pt x="975" y="137"/>
                  </a:cubicBezTo>
                  <a:cubicBezTo>
                    <a:pt x="975" y="137"/>
                    <a:pt x="975" y="137"/>
                    <a:pt x="976" y="137"/>
                  </a:cubicBezTo>
                  <a:cubicBezTo>
                    <a:pt x="977" y="135"/>
                    <a:pt x="977" y="133"/>
                    <a:pt x="978" y="131"/>
                  </a:cubicBezTo>
                  <a:cubicBezTo>
                    <a:pt x="979" y="130"/>
                    <a:pt x="980" y="129"/>
                    <a:pt x="980" y="128"/>
                  </a:cubicBezTo>
                  <a:cubicBezTo>
                    <a:pt x="981" y="127"/>
                    <a:pt x="981" y="126"/>
                    <a:pt x="982" y="125"/>
                  </a:cubicBezTo>
                  <a:cubicBezTo>
                    <a:pt x="983" y="123"/>
                    <a:pt x="984" y="120"/>
                    <a:pt x="985" y="118"/>
                  </a:cubicBezTo>
                  <a:cubicBezTo>
                    <a:pt x="985" y="118"/>
                    <a:pt x="985" y="118"/>
                    <a:pt x="985" y="118"/>
                  </a:cubicBezTo>
                  <a:cubicBezTo>
                    <a:pt x="987" y="113"/>
                    <a:pt x="989" y="107"/>
                    <a:pt x="991" y="102"/>
                  </a:cubicBezTo>
                  <a:cubicBezTo>
                    <a:pt x="991" y="102"/>
                    <a:pt x="991" y="102"/>
                    <a:pt x="991" y="102"/>
                  </a:cubicBezTo>
                  <a:cubicBezTo>
                    <a:pt x="1010" y="43"/>
                    <a:pt x="1064" y="4"/>
                    <a:pt x="1125" y="4"/>
                  </a:cubicBezTo>
                  <a:cubicBezTo>
                    <a:pt x="1163" y="4"/>
                    <a:pt x="1198" y="19"/>
                    <a:pt x="1224" y="45"/>
                  </a:cubicBezTo>
                  <a:cubicBezTo>
                    <a:pt x="1224" y="45"/>
                    <a:pt x="1224" y="45"/>
                    <a:pt x="1224" y="45"/>
                  </a:cubicBezTo>
                  <a:cubicBezTo>
                    <a:pt x="1244" y="64"/>
                    <a:pt x="1271" y="74"/>
                    <a:pt x="1299" y="74"/>
                  </a:cubicBezTo>
                  <a:cubicBezTo>
                    <a:pt x="1315" y="74"/>
                    <a:pt x="1330" y="71"/>
                    <a:pt x="1345" y="64"/>
                  </a:cubicBezTo>
                  <a:cubicBezTo>
                    <a:pt x="1345" y="64"/>
                    <a:pt x="1345" y="64"/>
                    <a:pt x="1345" y="64"/>
                  </a:cubicBezTo>
                  <a:cubicBezTo>
                    <a:pt x="1360" y="58"/>
                    <a:pt x="1376" y="54"/>
                    <a:pt x="1393" y="54"/>
                  </a:cubicBezTo>
                  <a:cubicBezTo>
                    <a:pt x="1458" y="54"/>
                    <a:pt x="1512" y="108"/>
                    <a:pt x="1512" y="173"/>
                  </a:cubicBezTo>
                  <a:cubicBezTo>
                    <a:pt x="1516" y="173"/>
                    <a:pt x="1516" y="173"/>
                    <a:pt x="1516" y="173"/>
                  </a:cubicBezTo>
                  <a:cubicBezTo>
                    <a:pt x="1516" y="105"/>
                    <a:pt x="1461" y="50"/>
                    <a:pt x="1393" y="50"/>
                  </a:cubicBezTo>
                  <a:close/>
                </a:path>
              </a:pathLst>
            </a:custGeom>
            <a:gradFill>
              <a:gsLst>
                <a:gs pos="0">
                  <a:srgbClr val="FFC000">
                    <a:alpha val="0"/>
                  </a:srgbClr>
                </a:gs>
                <a:gs pos="18000">
                  <a:srgbClr val="FFC000"/>
                </a:gs>
                <a:gs pos="68000">
                  <a:srgbClr val="FFC000"/>
                </a:gs>
                <a:gs pos="100000">
                  <a:srgbClr val="FFC000">
                    <a:alpha val="0"/>
                  </a:srgbClr>
                </a:gs>
              </a:gsLst>
              <a:lin ang="0" scaled="0"/>
            </a:gradFill>
            <a:ln w="9525">
              <a:noFill/>
              <a:round/>
              <a:headEnd/>
              <a:tailEnd/>
            </a:ln>
          </p:spPr>
          <p:txBody>
            <a:bodyPr vert="horz" wrap="square" lIns="91440" tIns="45720" rIns="91440" bIns="45720" numCol="1" anchor="t" anchorCtr="0" compatLnSpc="1">
              <a:prstTxWarp prst="textNoShape">
                <a:avLst/>
              </a:prstTxWarp>
            </a:bodyPr>
            <a:lstStyle/>
            <a:p>
              <a:pPr defTabSz="1219200"/>
              <a:endParaRPr lang="zh-CN" altLang="en-US">
                <a:solidFill>
                  <a:prstClr val="black"/>
                </a:solidFill>
              </a:endParaRPr>
            </a:p>
          </p:txBody>
        </p:sp>
        <p:sp>
          <p:nvSpPr>
            <p:cNvPr id="114" name="Oval 8"/>
            <p:cNvSpPr>
              <a:spLocks noChangeArrowheads="1"/>
            </p:cNvSpPr>
            <p:nvPr/>
          </p:nvSpPr>
          <p:spPr bwMode="auto">
            <a:xfrm>
              <a:off x="11188481" y="2553683"/>
              <a:ext cx="1609023" cy="1609023"/>
            </a:xfrm>
            <a:prstGeom prst="ellipse">
              <a:avLst/>
            </a:prstGeom>
            <a:solidFill>
              <a:srgbClr val="1091B4"/>
            </a:solidFill>
            <a:ln w="9525">
              <a:noFill/>
              <a:round/>
              <a:headEnd/>
              <a:tailEnd/>
            </a:ln>
          </p:spPr>
          <p:txBody>
            <a:bodyPr vert="horz" wrap="square" lIns="91440" tIns="45720" rIns="91440" bIns="45720" numCol="1" anchor="t" anchorCtr="0" compatLnSpc="1">
              <a:prstTxWarp prst="textNoShape">
                <a:avLst/>
              </a:prstTxWarp>
            </a:bodyPr>
            <a:lstStyle/>
            <a:p>
              <a:pPr defTabSz="1219200"/>
              <a:endParaRPr lang="zh-CN" altLang="en-US">
                <a:solidFill>
                  <a:prstClr val="black"/>
                </a:solidFill>
              </a:endParaRPr>
            </a:p>
          </p:txBody>
        </p:sp>
        <p:sp>
          <p:nvSpPr>
            <p:cNvPr id="125" name="Oval 9"/>
            <p:cNvSpPr>
              <a:spLocks noChangeArrowheads="1"/>
            </p:cNvSpPr>
            <p:nvPr/>
          </p:nvSpPr>
          <p:spPr bwMode="auto">
            <a:xfrm>
              <a:off x="9575910" y="2902697"/>
              <a:ext cx="1309136" cy="1302662"/>
            </a:xfrm>
            <a:prstGeom prst="ellipse">
              <a:avLst/>
            </a:prstGeom>
            <a:solidFill>
              <a:srgbClr val="1091B4"/>
            </a:solidFill>
            <a:ln w="9525">
              <a:noFill/>
              <a:round/>
              <a:headEnd/>
              <a:tailEnd/>
            </a:ln>
          </p:spPr>
          <p:txBody>
            <a:bodyPr vert="horz" wrap="square" lIns="91440" tIns="45720" rIns="91440" bIns="45720" numCol="1" anchor="t" anchorCtr="0" compatLnSpc="1">
              <a:prstTxWarp prst="textNoShape">
                <a:avLst/>
              </a:prstTxWarp>
            </a:bodyPr>
            <a:lstStyle/>
            <a:p>
              <a:pPr defTabSz="1219200"/>
              <a:endParaRPr lang="zh-CN" altLang="en-US">
                <a:solidFill>
                  <a:prstClr val="black"/>
                </a:solidFill>
              </a:endParaRPr>
            </a:p>
          </p:txBody>
        </p:sp>
        <p:sp>
          <p:nvSpPr>
            <p:cNvPr id="126" name="Oval 10"/>
            <p:cNvSpPr>
              <a:spLocks noChangeArrowheads="1"/>
            </p:cNvSpPr>
            <p:nvPr/>
          </p:nvSpPr>
          <p:spPr bwMode="auto">
            <a:xfrm>
              <a:off x="16377982" y="2553683"/>
              <a:ext cx="1609023" cy="1609023"/>
            </a:xfrm>
            <a:prstGeom prst="ellipse">
              <a:avLst/>
            </a:prstGeom>
            <a:solidFill>
              <a:srgbClr val="1091B4"/>
            </a:solidFill>
            <a:ln w="9525">
              <a:noFill/>
              <a:round/>
              <a:headEnd/>
              <a:tailEnd/>
            </a:ln>
          </p:spPr>
          <p:txBody>
            <a:bodyPr vert="horz" wrap="square" lIns="91440" tIns="45720" rIns="91440" bIns="45720" numCol="1" anchor="t" anchorCtr="0" compatLnSpc="1">
              <a:prstTxWarp prst="textNoShape">
                <a:avLst/>
              </a:prstTxWarp>
            </a:bodyPr>
            <a:lstStyle/>
            <a:p>
              <a:pPr defTabSz="1219200"/>
              <a:endParaRPr lang="zh-CN" altLang="en-US">
                <a:solidFill>
                  <a:prstClr val="black"/>
                </a:solidFill>
              </a:endParaRPr>
            </a:p>
          </p:txBody>
        </p:sp>
        <p:sp>
          <p:nvSpPr>
            <p:cNvPr id="127" name="Oval 11"/>
            <p:cNvSpPr>
              <a:spLocks noChangeArrowheads="1"/>
            </p:cNvSpPr>
            <p:nvPr/>
          </p:nvSpPr>
          <p:spPr bwMode="auto">
            <a:xfrm>
              <a:off x="18462352" y="2945352"/>
              <a:ext cx="1215840" cy="1217352"/>
            </a:xfrm>
            <a:prstGeom prst="ellipse">
              <a:avLst/>
            </a:prstGeom>
            <a:solidFill>
              <a:srgbClr val="1091B4"/>
            </a:solidFill>
            <a:ln w="9525">
              <a:noFill/>
              <a:round/>
              <a:headEnd/>
              <a:tailEnd/>
            </a:ln>
          </p:spPr>
          <p:txBody>
            <a:bodyPr vert="horz" wrap="square" lIns="91440" tIns="45720" rIns="91440" bIns="45720" numCol="1" anchor="t" anchorCtr="0" compatLnSpc="1">
              <a:prstTxWarp prst="textNoShape">
                <a:avLst/>
              </a:prstTxWarp>
            </a:bodyPr>
            <a:lstStyle/>
            <a:p>
              <a:pPr defTabSz="1219200"/>
              <a:endParaRPr lang="zh-CN" altLang="en-US">
                <a:solidFill>
                  <a:prstClr val="black"/>
                </a:solidFill>
              </a:endParaRPr>
            </a:p>
          </p:txBody>
        </p:sp>
        <p:sp>
          <p:nvSpPr>
            <p:cNvPr id="128" name="TextBox 127"/>
            <p:cNvSpPr txBox="1"/>
            <p:nvPr/>
          </p:nvSpPr>
          <p:spPr>
            <a:xfrm>
              <a:off x="12914089" y="2060657"/>
              <a:ext cx="3328788" cy="1194082"/>
            </a:xfrm>
            <a:prstGeom prst="rect">
              <a:avLst/>
            </a:prstGeom>
            <a:noFill/>
          </p:spPr>
          <p:txBody>
            <a:bodyPr wrap="square" rtlCol="0" anchor="ctr">
              <a:spAutoFit/>
            </a:bodyPr>
            <a:lstStyle/>
            <a:p>
              <a:pPr algn="ctr" defTabSz="1219200">
                <a:lnSpc>
                  <a:spcPts val="3798"/>
                </a:lnSpc>
                <a:spcBef>
                  <a:spcPts val="600"/>
                </a:spcBef>
              </a:pPr>
              <a:r>
                <a:rPr lang="en-US" altLang="zh-CN" sz="7200" b="1" kern="0" dirty="0" smtClean="0">
                  <a:solidFill>
                    <a:prstClr val="black"/>
                  </a:solidFill>
                  <a:latin typeface="Arial" panose="020B0604020202020204" pitchFamily="34" charset="0"/>
                  <a:cs typeface="Arial" panose="020B0604020202020204" pitchFamily="34" charset="0"/>
                </a:rPr>
                <a:t>$1,310</a:t>
              </a:r>
            </a:p>
            <a:p>
              <a:pPr algn="ctr" defTabSz="1219200">
                <a:lnSpc>
                  <a:spcPts val="3798"/>
                </a:lnSpc>
                <a:spcBef>
                  <a:spcPts val="600"/>
                </a:spcBef>
              </a:pPr>
              <a:r>
                <a:rPr lang="en-US" altLang="zh-CN" sz="4000" kern="0" dirty="0" smtClean="0">
                  <a:solidFill>
                    <a:prstClr val="black"/>
                  </a:solidFill>
                  <a:latin typeface="Arial" panose="020B0604020202020204" pitchFamily="34" charset="0"/>
                  <a:cs typeface="Arial" panose="020B0604020202020204" pitchFamily="34" charset="0"/>
                </a:rPr>
                <a:t> Trillion </a:t>
              </a:r>
              <a:endParaRPr lang="en-US" altLang="zh-CN" sz="4800" kern="0" dirty="0" smtClean="0">
                <a:solidFill>
                  <a:prstClr val="black"/>
                </a:solidFill>
                <a:latin typeface="Arial" panose="020B0604020202020204" pitchFamily="34" charset="0"/>
                <a:cs typeface="Arial" panose="020B0604020202020204" pitchFamily="34" charset="0"/>
              </a:endParaRPr>
            </a:p>
          </p:txBody>
        </p:sp>
        <p:sp>
          <p:nvSpPr>
            <p:cNvPr id="129" name="TextBox 128"/>
            <p:cNvSpPr txBox="1"/>
            <p:nvPr/>
          </p:nvSpPr>
          <p:spPr>
            <a:xfrm>
              <a:off x="9514411" y="3532854"/>
              <a:ext cx="1436116" cy="417661"/>
            </a:xfrm>
            <a:prstGeom prst="rect">
              <a:avLst/>
            </a:prstGeom>
            <a:noFill/>
          </p:spPr>
          <p:txBody>
            <a:bodyPr wrap="square" rtlCol="0">
              <a:spAutoFit/>
            </a:bodyPr>
            <a:lstStyle/>
            <a:p>
              <a:pPr algn="ctr" defTabSz="1219200" fontAlgn="ctr"/>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Smart City</a:t>
              </a:r>
              <a:endParaRPr lang="zh-CN" altLang="en-US"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0" name="TextBox 129"/>
            <p:cNvSpPr txBox="1"/>
            <p:nvPr/>
          </p:nvSpPr>
          <p:spPr>
            <a:xfrm>
              <a:off x="9531534" y="3189532"/>
              <a:ext cx="1401867" cy="417661"/>
            </a:xfrm>
            <a:prstGeom prst="rect">
              <a:avLst/>
            </a:prstGeom>
            <a:noFill/>
          </p:spPr>
          <p:txBody>
            <a:bodyPr wrap="square" rtlCol="0">
              <a:spAutoFit/>
            </a:bodyPr>
            <a:lstStyle/>
            <a:p>
              <a:pPr algn="ctr" defTabSz="1219200"/>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$310Bn</a:t>
              </a:r>
              <a:endParaRPr lang="zh-CN" altLang="en-US" sz="2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3" name="组合 45"/>
            <p:cNvGrpSpPr/>
            <p:nvPr/>
          </p:nvGrpSpPr>
          <p:grpSpPr>
            <a:xfrm>
              <a:off x="18425969" y="3189585"/>
              <a:ext cx="1250200" cy="825888"/>
              <a:chOff x="19834003" y="2184493"/>
              <a:chExt cx="1834813" cy="1212082"/>
            </a:xfrm>
          </p:grpSpPr>
          <p:sp>
            <p:nvSpPr>
              <p:cNvPr id="143" name="TextBox 142"/>
              <p:cNvSpPr txBox="1"/>
              <p:nvPr/>
            </p:nvSpPr>
            <p:spPr>
              <a:xfrm>
                <a:off x="20033010" y="2783611"/>
                <a:ext cx="1443740" cy="612964"/>
              </a:xfrm>
              <a:prstGeom prst="rect">
                <a:avLst/>
              </a:prstGeom>
              <a:noFill/>
            </p:spPr>
            <p:txBody>
              <a:bodyPr wrap="square" rtlCol="0">
                <a:spAutoFit/>
              </a:bodyPr>
              <a:lstStyle/>
              <a:p>
                <a:pPr algn="ctr" defTabSz="1219200" fontAlgn="ctr"/>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Traffic</a:t>
                </a:r>
              </a:p>
            </p:txBody>
          </p:sp>
          <p:sp>
            <p:nvSpPr>
              <p:cNvPr id="144" name="TextBox 143"/>
              <p:cNvSpPr txBox="1"/>
              <p:nvPr/>
            </p:nvSpPr>
            <p:spPr>
              <a:xfrm>
                <a:off x="19834003" y="2184493"/>
                <a:ext cx="1834813" cy="612964"/>
              </a:xfrm>
              <a:prstGeom prst="rect">
                <a:avLst/>
              </a:prstGeom>
              <a:noFill/>
            </p:spPr>
            <p:txBody>
              <a:bodyPr wrap="square" rtlCol="0">
                <a:spAutoFit/>
              </a:bodyPr>
              <a:lstStyle/>
              <a:p>
                <a:pPr algn="ctr" defTabSz="1219200"/>
                <a:r>
                  <a:rPr lang="en-US" altLang="zh-CN" sz="20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$367</a:t>
                </a:r>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Bn</a:t>
                </a:r>
                <a:endParaRPr lang="zh-CN" altLang="en-US"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4" name="组合 44"/>
            <p:cNvGrpSpPr/>
            <p:nvPr/>
          </p:nvGrpSpPr>
          <p:grpSpPr>
            <a:xfrm>
              <a:off x="11385072" y="3027655"/>
              <a:ext cx="1288610" cy="851848"/>
              <a:chOff x="15507820" y="2999080"/>
              <a:chExt cx="1891183" cy="1250184"/>
            </a:xfrm>
          </p:grpSpPr>
          <p:sp>
            <p:nvSpPr>
              <p:cNvPr id="141" name="TextBox 140"/>
              <p:cNvSpPr txBox="1"/>
              <p:nvPr/>
            </p:nvSpPr>
            <p:spPr>
              <a:xfrm>
                <a:off x="15837903" y="3636299"/>
                <a:ext cx="1231018" cy="612965"/>
              </a:xfrm>
              <a:prstGeom prst="rect">
                <a:avLst/>
              </a:prstGeom>
              <a:noFill/>
            </p:spPr>
            <p:txBody>
              <a:bodyPr wrap="square" rtlCol="0">
                <a:spAutoFit/>
              </a:bodyPr>
              <a:lstStyle/>
              <a:p>
                <a:pPr algn="ctr" defTabSz="1219200" fontAlgn="ctr"/>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Grid</a:t>
                </a:r>
                <a:endParaRPr lang="zh-CN" altLang="en-US"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2" name="TextBox 141"/>
              <p:cNvSpPr txBox="1"/>
              <p:nvPr/>
            </p:nvSpPr>
            <p:spPr>
              <a:xfrm>
                <a:off x="15507820" y="2999080"/>
                <a:ext cx="1891183" cy="612965"/>
              </a:xfrm>
              <a:prstGeom prst="rect">
                <a:avLst/>
              </a:prstGeom>
              <a:noFill/>
            </p:spPr>
            <p:txBody>
              <a:bodyPr wrap="square" rtlCol="0">
                <a:spAutoFit/>
              </a:bodyPr>
              <a:lstStyle/>
              <a:p>
                <a:pPr algn="ctr" defTabSz="1219200"/>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$316Bn</a:t>
                </a:r>
                <a:endParaRPr lang="zh-CN" altLang="en-US" sz="2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5" name="组合 36"/>
            <p:cNvGrpSpPr/>
            <p:nvPr/>
          </p:nvGrpSpPr>
          <p:grpSpPr>
            <a:xfrm>
              <a:off x="16367392" y="2989654"/>
              <a:ext cx="1630194" cy="786939"/>
              <a:chOff x="23132762" y="3537616"/>
              <a:chExt cx="1117742" cy="1154924"/>
            </a:xfrm>
          </p:grpSpPr>
          <p:sp>
            <p:nvSpPr>
              <p:cNvPr id="139" name="TextBox 138"/>
              <p:cNvSpPr txBox="1"/>
              <p:nvPr/>
            </p:nvSpPr>
            <p:spPr>
              <a:xfrm>
                <a:off x="23177763" y="4079574"/>
                <a:ext cx="965948" cy="612966"/>
              </a:xfrm>
              <a:prstGeom prst="rect">
                <a:avLst/>
              </a:prstGeom>
              <a:noFill/>
            </p:spPr>
            <p:txBody>
              <a:bodyPr wrap="square" rtlCol="0">
                <a:spAutoFit/>
              </a:bodyPr>
              <a:lstStyle/>
              <a:p>
                <a:pPr algn="ctr" defTabSz="1219200" fontAlgn="ctr"/>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Oil / Gas</a:t>
                </a:r>
                <a:endParaRPr lang="zh-CN" altLang="en-US"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0" name="TextBox 139"/>
              <p:cNvSpPr txBox="1"/>
              <p:nvPr/>
            </p:nvSpPr>
            <p:spPr>
              <a:xfrm>
                <a:off x="23132762" y="3537616"/>
                <a:ext cx="1117742" cy="612966"/>
              </a:xfrm>
              <a:prstGeom prst="rect">
                <a:avLst/>
              </a:prstGeom>
              <a:noFill/>
            </p:spPr>
            <p:txBody>
              <a:bodyPr wrap="square" rtlCol="0">
                <a:spAutoFit/>
              </a:bodyPr>
              <a:lstStyle/>
              <a:p>
                <a:pPr algn="ctr" defTabSz="1219200"/>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$281Bn</a:t>
                </a:r>
                <a:endParaRPr lang="zh-CN" altLang="en-US" sz="2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6" name="组合 44"/>
            <p:cNvGrpSpPr/>
            <p:nvPr/>
          </p:nvGrpSpPr>
          <p:grpSpPr>
            <a:xfrm>
              <a:off x="19998096" y="3128210"/>
              <a:ext cx="1064126" cy="1034493"/>
              <a:chOff x="19998095" y="2945352"/>
              <a:chExt cx="1252223" cy="1217352"/>
            </a:xfrm>
          </p:grpSpPr>
          <p:sp>
            <p:nvSpPr>
              <p:cNvPr id="135" name="Oval 11"/>
              <p:cNvSpPr>
                <a:spLocks noChangeArrowheads="1"/>
              </p:cNvSpPr>
              <p:nvPr/>
            </p:nvSpPr>
            <p:spPr bwMode="auto">
              <a:xfrm>
                <a:off x="20034478" y="2945352"/>
                <a:ext cx="1215840" cy="1217352"/>
              </a:xfrm>
              <a:prstGeom prst="ellipse">
                <a:avLst/>
              </a:prstGeom>
              <a:solidFill>
                <a:srgbClr val="1091B4"/>
              </a:solidFill>
              <a:ln w="9525">
                <a:noFill/>
                <a:round/>
                <a:headEnd/>
                <a:tailEnd/>
              </a:ln>
            </p:spPr>
            <p:txBody>
              <a:bodyPr vert="horz" wrap="square" lIns="91440" tIns="45720" rIns="91440" bIns="45720" numCol="1" anchor="t" anchorCtr="0" compatLnSpc="1">
                <a:prstTxWarp prst="textNoShape">
                  <a:avLst/>
                </a:prstTxWarp>
              </a:bodyPr>
              <a:lstStyle/>
              <a:p>
                <a:pPr defTabSz="1219200"/>
                <a:endParaRPr lang="zh-CN" altLang="en-US">
                  <a:solidFill>
                    <a:prstClr val="black"/>
                  </a:solidFill>
                </a:endParaRPr>
              </a:p>
            </p:txBody>
          </p:sp>
          <p:grpSp>
            <p:nvGrpSpPr>
              <p:cNvPr id="7" name="组合 45"/>
              <p:cNvGrpSpPr/>
              <p:nvPr/>
            </p:nvGrpSpPr>
            <p:grpSpPr>
              <a:xfrm>
                <a:off x="19998095" y="3189587"/>
                <a:ext cx="1250200" cy="899709"/>
                <a:chOff x="19834003" y="2184499"/>
                <a:chExt cx="1834813" cy="1320423"/>
              </a:xfrm>
            </p:grpSpPr>
            <p:sp>
              <p:nvSpPr>
                <p:cNvPr id="137" name="TextBox 136"/>
                <p:cNvSpPr txBox="1"/>
                <p:nvPr/>
              </p:nvSpPr>
              <p:spPr>
                <a:xfrm>
                  <a:off x="20033769" y="2783610"/>
                  <a:ext cx="1556736" cy="721312"/>
                </a:xfrm>
                <a:prstGeom prst="rect">
                  <a:avLst/>
                </a:prstGeom>
                <a:noFill/>
              </p:spPr>
              <p:txBody>
                <a:bodyPr wrap="square" rtlCol="0">
                  <a:spAutoFit/>
                </a:bodyPr>
                <a:lstStyle/>
                <a:p>
                  <a:pPr algn="ctr" defTabSz="1219200" fontAlgn="ctr"/>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p>
              </p:txBody>
            </p:sp>
            <p:sp>
              <p:nvSpPr>
                <p:cNvPr id="138" name="TextBox 137"/>
                <p:cNvSpPr txBox="1"/>
                <p:nvPr/>
              </p:nvSpPr>
              <p:spPr>
                <a:xfrm>
                  <a:off x="19834003" y="2184499"/>
                  <a:ext cx="1834813" cy="721313"/>
                </a:xfrm>
                <a:prstGeom prst="rect">
                  <a:avLst/>
                </a:prstGeom>
                <a:noFill/>
              </p:spPr>
              <p:txBody>
                <a:bodyPr wrap="square" rtlCol="0">
                  <a:spAutoFit/>
                </a:bodyPr>
                <a:lstStyle/>
                <a:p>
                  <a:pPr algn="ctr" defTabSz="1219200"/>
                  <a:r>
                    <a:rPr lang="en-US" altLang="zh-CN" sz="2000" b="1"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a:t>
                  </a:r>
                  <a:r>
                    <a:rPr lang="en-US" altLang="zh-CN"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Bn</a:t>
                  </a:r>
                  <a:endParaRPr lang="zh-CN" altLang="en-US" sz="2000" dirty="0"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grpSp>
      <p:sp>
        <p:nvSpPr>
          <p:cNvPr id="29" name="Rectangle 28"/>
          <p:cNvSpPr/>
          <p:nvPr/>
        </p:nvSpPr>
        <p:spPr>
          <a:xfrm>
            <a:off x="193898" y="6109588"/>
            <a:ext cx="3527425" cy="29117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21920" tIns="60960" rIns="121920" bIns="60960">
            <a:spAutoFit/>
          </a:bodyPr>
          <a:lstStyle/>
          <a:p>
            <a:pPr defTabSz="1219200">
              <a:lnSpc>
                <a:spcPct val="150000"/>
              </a:lnSpc>
            </a:pPr>
            <a:r>
              <a:rPr lang="en-US" altLang="zh-CN" sz="825" i="1" dirty="0" smtClean="0">
                <a:solidFill>
                  <a:prstClr val="white"/>
                </a:solidFill>
                <a:latin typeface="微软雅黑" pitchFamily="34" charset="-122"/>
                <a:ea typeface="微软雅黑" pitchFamily="34" charset="-122"/>
              </a:rPr>
              <a:t>Source: Huawei GCI 2016</a:t>
            </a:r>
            <a:endParaRPr lang="zh-CN" altLang="en-US" sz="825" i="1" dirty="0" smtClean="0">
              <a:solidFill>
                <a:prstClr val="white"/>
              </a:solidFill>
              <a:latin typeface="微软雅黑" pitchFamily="34" charset="-122"/>
              <a:ea typeface="微软雅黑" pitchFamily="34" charset="-122"/>
            </a:endParaRPr>
          </a:p>
        </p:txBody>
      </p:sp>
    </p:spTree>
    <p:extLst>
      <p:ext uri="{BB962C8B-B14F-4D97-AF65-F5344CB8AC3E}">
        <p14:creationId xmlns:p14="http://schemas.microsoft.com/office/powerpoint/2010/main" val="332529290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副标题 1"/>
          <p:cNvSpPr>
            <a:spLocks noGrp="1"/>
          </p:cNvSpPr>
          <p:nvPr>
            <p:ph type="subTitle" idx="4294967295"/>
          </p:nvPr>
        </p:nvSpPr>
        <p:spPr>
          <a:xfrm>
            <a:off x="342900" y="692150"/>
            <a:ext cx="11852275" cy="841375"/>
          </a:xfrm>
        </p:spPr>
        <p:txBody>
          <a:bodyPr anchor="ctr">
            <a:noAutofit/>
          </a:bodyPr>
          <a:lstStyle/>
          <a:p>
            <a:pPr marL="0" indent="0">
              <a:lnSpc>
                <a:spcPts val="2599"/>
              </a:lnSpc>
              <a:buNone/>
            </a:pPr>
            <a:r>
              <a:rPr lang="en-US" altLang="zh-CN" sz="3600" dirty="0">
                <a:solidFill>
                  <a:schemeClr val="tx1"/>
                </a:solidFill>
                <a:latin typeface="+mn-lt"/>
                <a:ea typeface="+mj-ea"/>
                <a:cs typeface="+mj-cs"/>
              </a:rPr>
              <a:t>Blockchain</a:t>
            </a:r>
          </a:p>
        </p:txBody>
      </p:sp>
      <p:pic>
        <p:nvPicPr>
          <p:cNvPr id="1042434" name="Picture 2" descr="“private blockchain”的图片搜索结果"/>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845" r="17786"/>
          <a:stretch/>
        </p:blipFill>
        <p:spPr bwMode="auto">
          <a:xfrm>
            <a:off x="8761883" y="2424668"/>
            <a:ext cx="2232248" cy="2013238"/>
          </a:xfrm>
          <a:prstGeom prst="rect">
            <a:avLst/>
          </a:prstGeom>
          <a:noFill/>
          <a:extLst>
            <a:ext uri="{909E8E84-426E-40DD-AFC4-6F175D3DCCD1}">
              <a14:hiddenFill xmlns:a14="http://schemas.microsoft.com/office/drawing/2010/main">
                <a:solidFill>
                  <a:srgbClr val="FFFFFF"/>
                </a:solidFill>
              </a14:hiddenFill>
            </a:ext>
          </a:extLst>
        </p:spPr>
      </p:pic>
      <p:pic>
        <p:nvPicPr>
          <p:cNvPr id="1042436" name="Picture 4" descr="相关图片"/>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87" r="18900"/>
          <a:stretch/>
        </p:blipFill>
        <p:spPr bwMode="auto">
          <a:xfrm>
            <a:off x="5966147" y="1174220"/>
            <a:ext cx="2295685" cy="2039550"/>
          </a:xfrm>
          <a:prstGeom prst="rect">
            <a:avLst/>
          </a:prstGeom>
          <a:noFill/>
          <a:extLst>
            <a:ext uri="{909E8E84-426E-40DD-AFC4-6F175D3DCCD1}">
              <a14:hiddenFill xmlns:a14="http://schemas.microsoft.com/office/drawing/2010/main">
                <a:solidFill>
                  <a:srgbClr val="FFFFFF"/>
                </a:solidFill>
              </a14:hiddenFill>
            </a:ext>
          </a:extLst>
        </p:spPr>
      </p:pic>
      <p:pic>
        <p:nvPicPr>
          <p:cNvPr id="1042438" name="Picture 6" descr="“blockchain mining pool”的图片搜索结果"/>
          <p:cNvPicPr>
            <a:picLocks noChangeAspect="1" noChangeArrowheads="1"/>
          </p:cNvPicPr>
          <p:nvPr/>
        </p:nvPicPr>
        <p:blipFill rotWithShape="1">
          <a:blip r:embed="rId5">
            <a:extLst>
              <a:ext uri="{28A0092B-C50C-407E-A947-70E740481C1C}">
                <a14:useLocalDpi xmlns:a14="http://schemas.microsoft.com/office/drawing/2010/main" val="0"/>
              </a:ext>
            </a:extLst>
          </a:blip>
          <a:srcRect l="5669" t="7579" r="4556" b="5063"/>
          <a:stretch/>
        </p:blipFill>
        <p:spPr bwMode="auto">
          <a:xfrm>
            <a:off x="6313611" y="4437906"/>
            <a:ext cx="3270008" cy="17898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29835" y="1942247"/>
            <a:ext cx="1656184" cy="338554"/>
          </a:xfrm>
          <a:prstGeom prst="rect">
            <a:avLst/>
          </a:prstGeom>
          <a:noFill/>
        </p:spPr>
        <p:txBody>
          <a:bodyPr wrap="square" rtlCol="0">
            <a:spAutoFit/>
          </a:bodyPr>
          <a:lstStyle/>
          <a:p>
            <a:pPr defTabSz="1219200"/>
            <a:r>
              <a:rPr lang="en-US" sz="1600" dirty="0" smtClean="0">
                <a:solidFill>
                  <a:prstClr val="black"/>
                </a:solidFill>
              </a:rPr>
              <a:t>Public Blockchain</a:t>
            </a:r>
            <a:endParaRPr lang="en-US" sz="1600" dirty="0">
              <a:solidFill>
                <a:prstClr val="black"/>
              </a:solidFill>
            </a:endParaRPr>
          </a:p>
        </p:txBody>
      </p:sp>
      <p:sp>
        <p:nvSpPr>
          <p:cNvPr id="37" name="TextBox 36"/>
          <p:cNvSpPr txBox="1"/>
          <p:nvPr/>
        </p:nvSpPr>
        <p:spPr>
          <a:xfrm>
            <a:off x="6584468" y="3365403"/>
            <a:ext cx="1745367" cy="338554"/>
          </a:xfrm>
          <a:prstGeom prst="rect">
            <a:avLst/>
          </a:prstGeom>
          <a:noFill/>
        </p:spPr>
        <p:txBody>
          <a:bodyPr wrap="square" rtlCol="0">
            <a:spAutoFit/>
          </a:bodyPr>
          <a:lstStyle/>
          <a:p>
            <a:pPr defTabSz="1219200"/>
            <a:r>
              <a:rPr lang="en-US" sz="1600" dirty="0" smtClean="0">
                <a:solidFill>
                  <a:prstClr val="black"/>
                </a:solidFill>
              </a:rPr>
              <a:t>Public Blockchain</a:t>
            </a:r>
            <a:endParaRPr lang="en-US" sz="1600" dirty="0">
              <a:solidFill>
                <a:prstClr val="black"/>
              </a:solidFill>
            </a:endParaRPr>
          </a:p>
        </p:txBody>
      </p:sp>
      <p:sp>
        <p:nvSpPr>
          <p:cNvPr id="38" name="TextBox 37"/>
          <p:cNvSpPr txBox="1"/>
          <p:nvPr/>
        </p:nvSpPr>
        <p:spPr>
          <a:xfrm>
            <a:off x="9885552" y="5194558"/>
            <a:ext cx="1324603" cy="584775"/>
          </a:xfrm>
          <a:prstGeom prst="rect">
            <a:avLst/>
          </a:prstGeom>
          <a:noFill/>
        </p:spPr>
        <p:txBody>
          <a:bodyPr wrap="square" rtlCol="0">
            <a:spAutoFit/>
          </a:bodyPr>
          <a:lstStyle/>
          <a:p>
            <a:pPr defTabSz="1219200"/>
            <a:r>
              <a:rPr lang="en-US" sz="1600" dirty="0" smtClean="0">
                <a:solidFill>
                  <a:prstClr val="black"/>
                </a:solidFill>
              </a:rPr>
              <a:t>Restricted Blockchain</a:t>
            </a:r>
            <a:endParaRPr lang="en-US" sz="1600" dirty="0">
              <a:solidFill>
                <a:prstClr val="black"/>
              </a:solidFill>
            </a:endParaRPr>
          </a:p>
        </p:txBody>
      </p:sp>
      <p:sp>
        <p:nvSpPr>
          <p:cNvPr id="3" name="TextBox 2"/>
          <p:cNvSpPr txBox="1"/>
          <p:nvPr/>
        </p:nvSpPr>
        <p:spPr>
          <a:xfrm>
            <a:off x="759098" y="1485578"/>
            <a:ext cx="4885364" cy="4801314"/>
          </a:xfrm>
          <a:prstGeom prst="rect">
            <a:avLst/>
          </a:prstGeom>
          <a:noFill/>
        </p:spPr>
        <p:txBody>
          <a:bodyPr wrap="square" rtlCol="0">
            <a:spAutoFit/>
          </a:bodyPr>
          <a:lstStyle/>
          <a:p>
            <a:pPr algn="just" defTabSz="1219200"/>
            <a:r>
              <a:rPr lang="en-US" sz="1800" dirty="0" smtClean="0">
                <a:solidFill>
                  <a:srgbClr val="C00000"/>
                </a:solidFill>
              </a:rPr>
              <a:t>Challenges of using Blockchain in the public sector is how to adapt the open, public characteristics of Blockchain to the needs of government or specific need</a:t>
            </a:r>
          </a:p>
          <a:p>
            <a:pPr algn="just" defTabSz="1219200"/>
            <a:endParaRPr lang="en-US" sz="1800" dirty="0" smtClean="0">
              <a:solidFill>
                <a:srgbClr val="C00000"/>
              </a:solidFill>
            </a:endParaRPr>
          </a:p>
          <a:p>
            <a:pPr marL="285750" indent="-285750" algn="just" defTabSz="1219200">
              <a:buFont typeface="Wingdings" panose="05000000000000000000" pitchFamily="2" charset="2"/>
              <a:buChar char="ü"/>
            </a:pPr>
            <a:r>
              <a:rPr lang="en-US" sz="1800" b="1" dirty="0" smtClean="0">
                <a:solidFill>
                  <a:srgbClr val="C00000"/>
                </a:solidFill>
              </a:rPr>
              <a:t>Public Blockchain: </a:t>
            </a:r>
            <a:r>
              <a:rPr lang="en-US" sz="1800" dirty="0" smtClean="0">
                <a:solidFill>
                  <a:prstClr val="black"/>
                </a:solidFill>
              </a:rPr>
              <a:t>everyone can read or write data. Some public blockchains limit the access to just reading or writing. Bitcoin, for example, uses an approach where any can write.</a:t>
            </a:r>
          </a:p>
          <a:p>
            <a:pPr marL="285750" indent="-285750" algn="just" defTabSz="1219200">
              <a:buFont typeface="Wingdings" panose="05000000000000000000" pitchFamily="2" charset="2"/>
              <a:buChar char="ü"/>
            </a:pPr>
            <a:r>
              <a:rPr lang="en-US" sz="1800" b="1" dirty="0">
                <a:solidFill>
                  <a:srgbClr val="C00000"/>
                </a:solidFill>
              </a:rPr>
              <a:t>Private Blockchain</a:t>
            </a:r>
            <a:r>
              <a:rPr lang="en-US" sz="1800" b="1" dirty="0" smtClean="0">
                <a:solidFill>
                  <a:srgbClr val="C00000"/>
                </a:solidFill>
              </a:rPr>
              <a:t>: </a:t>
            </a:r>
            <a:r>
              <a:rPr lang="en-US" sz="1800" dirty="0">
                <a:solidFill>
                  <a:prstClr val="black"/>
                </a:solidFill>
              </a:rPr>
              <a:t>all the </a:t>
            </a:r>
            <a:r>
              <a:rPr lang="en-US" sz="1800" dirty="0" smtClean="0">
                <a:solidFill>
                  <a:prstClr val="black"/>
                </a:solidFill>
              </a:rPr>
              <a:t>participants are known and trusted. This is useful when the Blockchain is used between companies that belong to the same legal mother entity.</a:t>
            </a:r>
          </a:p>
          <a:p>
            <a:pPr marL="285750" indent="-285750" algn="just" defTabSz="1219200">
              <a:buFont typeface="Wingdings" panose="05000000000000000000" pitchFamily="2" charset="2"/>
              <a:buChar char="ü"/>
            </a:pPr>
            <a:r>
              <a:rPr lang="en-US" sz="1800" b="1" dirty="0">
                <a:solidFill>
                  <a:srgbClr val="C00000"/>
                </a:solidFill>
              </a:rPr>
              <a:t>Merged Blockchain: </a:t>
            </a:r>
            <a:r>
              <a:rPr lang="en-US" sz="1800" dirty="0" smtClean="0">
                <a:solidFill>
                  <a:prstClr val="black"/>
                </a:solidFill>
              </a:rPr>
              <a:t>as per Adams T(2016) benefits of public chains while retaining the control of private </a:t>
            </a:r>
            <a:r>
              <a:rPr lang="en-US" sz="1800" dirty="0">
                <a:solidFill>
                  <a:prstClr val="black"/>
                </a:solidFill>
              </a:rPr>
              <a:t>b</a:t>
            </a:r>
            <a:r>
              <a:rPr lang="en-US" sz="1800" dirty="0" smtClean="0">
                <a:solidFill>
                  <a:prstClr val="black"/>
                </a:solidFill>
              </a:rPr>
              <a:t>lockchains is to develop a merged system. </a:t>
            </a:r>
            <a:endParaRPr lang="en-US" sz="1800" dirty="0">
              <a:solidFill>
                <a:prstClr val="black"/>
              </a:solidFill>
            </a:endParaRPr>
          </a:p>
        </p:txBody>
      </p:sp>
      <p:sp>
        <p:nvSpPr>
          <p:cNvPr id="4" name="Rectangle 3"/>
          <p:cNvSpPr/>
          <p:nvPr/>
        </p:nvSpPr>
        <p:spPr>
          <a:xfrm>
            <a:off x="759098" y="1341562"/>
            <a:ext cx="4906441" cy="4945330"/>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a:solidFill>
                <a:prstClr val="white"/>
              </a:solidFill>
            </a:endParaRPr>
          </a:p>
        </p:txBody>
      </p:sp>
    </p:spTree>
    <p:extLst>
      <p:ext uri="{BB962C8B-B14F-4D97-AF65-F5344CB8AC3E}">
        <p14:creationId xmlns:p14="http://schemas.microsoft.com/office/powerpoint/2010/main" val="227524515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Blockchain Prototype in IoT</a:t>
            </a:r>
            <a:endParaRPr lang="zh-CN" altLang="en-US" dirty="0"/>
          </a:p>
        </p:txBody>
      </p:sp>
      <p:sp>
        <p:nvSpPr>
          <p:cNvPr id="5" name="TextBox 4"/>
          <p:cNvSpPr txBox="1"/>
          <p:nvPr/>
        </p:nvSpPr>
        <p:spPr>
          <a:xfrm>
            <a:off x="380080" y="1280467"/>
            <a:ext cx="5184576" cy="461665"/>
          </a:xfrm>
          <a:prstGeom prst="rect">
            <a:avLst/>
          </a:prstGeom>
          <a:noFill/>
        </p:spPr>
        <p:txBody>
          <a:bodyPr wrap="square" rtlCol="0">
            <a:spAutoFit/>
          </a:bodyPr>
          <a:lstStyle/>
          <a:p>
            <a:r>
              <a:rPr lang="en-US" dirty="0" smtClean="0">
                <a:solidFill>
                  <a:prstClr val="black"/>
                </a:solidFill>
              </a:rPr>
              <a:t>Configuration for Internal POC</a:t>
            </a:r>
            <a:endParaRPr lang="en-US" dirty="0">
              <a:solidFill>
                <a:prstClr val="black"/>
              </a:solidFill>
            </a:endParaRPr>
          </a:p>
        </p:txBody>
      </p:sp>
      <p:grpSp>
        <p:nvGrpSpPr>
          <p:cNvPr id="14" name="Group 13"/>
          <p:cNvGrpSpPr/>
          <p:nvPr/>
        </p:nvGrpSpPr>
        <p:grpSpPr>
          <a:xfrm>
            <a:off x="2429998" y="4650320"/>
            <a:ext cx="1084740" cy="885502"/>
            <a:chOff x="2429998" y="4650320"/>
            <a:chExt cx="1084740" cy="885502"/>
          </a:xfrm>
        </p:grpSpPr>
        <p:sp>
          <p:nvSpPr>
            <p:cNvPr id="13" name="Rectangle 12"/>
            <p:cNvSpPr/>
            <p:nvPr/>
          </p:nvSpPr>
          <p:spPr>
            <a:xfrm>
              <a:off x="2429998" y="4650320"/>
              <a:ext cx="1084740" cy="88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a:blip r:embed="rId2"/>
            <a:stretch>
              <a:fillRect/>
            </a:stretch>
          </p:blipFill>
          <p:spPr>
            <a:xfrm>
              <a:off x="2429998" y="4650320"/>
              <a:ext cx="1084740" cy="885502"/>
            </a:xfrm>
            <a:prstGeom prst="rect">
              <a:avLst/>
            </a:prstGeom>
            <a:ln>
              <a:noFill/>
            </a:ln>
            <a:effectLst>
              <a:outerShdw blurRad="292100" dist="139700" dir="2700000" algn="tl" rotWithShape="0">
                <a:srgbClr val="333333">
                  <a:alpha val="65000"/>
                </a:srgbClr>
              </a:outerShdw>
            </a:effectLst>
          </p:spPr>
        </p:pic>
      </p:grpSp>
      <p:pic>
        <p:nvPicPr>
          <p:cNvPr id="9" name="882601254" descr="AR169W-P-M9-后面板.png"/>
          <p:cNvPicPr/>
          <p:nvPr/>
        </p:nvPicPr>
        <p:blipFill>
          <a:blip r:embed="rId3" cstate="print"/>
          <a:stretch>
            <a:fillRect/>
          </a:stretch>
        </p:blipFill>
        <p:spPr>
          <a:xfrm>
            <a:off x="4756520" y="2782945"/>
            <a:ext cx="2160240" cy="540804"/>
          </a:xfrm>
          <a:prstGeom prst="rect">
            <a:avLst/>
          </a:prstGeom>
        </p:spPr>
      </p:pic>
      <p:sp>
        <p:nvSpPr>
          <p:cNvPr id="10" name="Rectangle 9"/>
          <p:cNvSpPr/>
          <p:nvPr/>
        </p:nvSpPr>
        <p:spPr>
          <a:xfrm>
            <a:off x="9602316" y="4059863"/>
            <a:ext cx="2327919" cy="954107"/>
          </a:xfrm>
          <a:prstGeom prst="rect">
            <a:avLst/>
          </a:prstGeom>
        </p:spPr>
        <p:txBody>
          <a:bodyPr wrap="square">
            <a:spAutoFit/>
          </a:bodyPr>
          <a:lstStyle/>
          <a:p>
            <a:pPr algn="ctr"/>
            <a:r>
              <a:rPr lang="en-US" sz="1400" dirty="0">
                <a:solidFill>
                  <a:prstClr val="black"/>
                </a:solidFill>
                <a:latin typeface="Arial" panose="020B0604020202020204" pitchFamily="34" charset="0"/>
                <a:cs typeface="Arial" panose="020B0604020202020204" pitchFamily="34" charset="0"/>
              </a:rPr>
              <a:t>Blockchain</a:t>
            </a:r>
          </a:p>
          <a:p>
            <a:pPr algn="ctr"/>
            <a:r>
              <a:rPr lang="en-US" sz="1400" dirty="0">
                <a:solidFill>
                  <a:prstClr val="black"/>
                </a:solidFill>
                <a:latin typeface="Arial" panose="020B0604020202020204" pitchFamily="34" charset="0"/>
                <a:cs typeface="Arial" panose="020B0604020202020204" pitchFamily="34" charset="0"/>
              </a:rPr>
              <a:t>Integration codes</a:t>
            </a:r>
          </a:p>
          <a:p>
            <a:pPr algn="ctr"/>
            <a:r>
              <a:rPr lang="en-US" sz="1400" dirty="0">
                <a:solidFill>
                  <a:prstClr val="black"/>
                </a:solidFill>
                <a:latin typeface="Arial" panose="020B0604020202020204" pitchFamily="34" charset="0"/>
                <a:cs typeface="Arial" panose="020B0604020202020204" pitchFamily="34" charset="0"/>
              </a:rPr>
              <a:t>with </a:t>
            </a:r>
            <a:r>
              <a:rPr lang="en-US" sz="1400" dirty="0" smtClean="0">
                <a:solidFill>
                  <a:prstClr val="black"/>
                </a:solidFill>
                <a:latin typeface="Arial" panose="020B0604020202020204" pitchFamily="34" charset="0"/>
                <a:cs typeface="Arial" panose="020B0604020202020204" pitchFamily="34" charset="0"/>
              </a:rPr>
              <a:t>Cryptocurrency</a:t>
            </a:r>
            <a:endParaRPr lang="en-US" sz="1400" dirty="0">
              <a:solidFill>
                <a:prstClr val="black"/>
              </a:solidFill>
              <a:latin typeface="Arial" panose="020B0604020202020204" pitchFamily="34" charset="0"/>
              <a:cs typeface="Arial" panose="020B0604020202020204" pitchFamily="34" charset="0"/>
            </a:endParaRPr>
          </a:p>
          <a:p>
            <a:pPr algn="ctr"/>
            <a:r>
              <a:rPr lang="en-US" sz="1400" dirty="0">
                <a:solidFill>
                  <a:prstClr val="black"/>
                </a:solidFill>
                <a:latin typeface="Arial" panose="020B0604020202020204" pitchFamily="34" charset="0"/>
                <a:cs typeface="Arial" panose="020B0604020202020204" pitchFamily="34" charset="0"/>
              </a:rPr>
              <a:t>Wallet</a:t>
            </a:r>
          </a:p>
        </p:txBody>
      </p:sp>
      <p:sp>
        <p:nvSpPr>
          <p:cNvPr id="11" name="Cloud 10"/>
          <p:cNvSpPr/>
          <p:nvPr/>
        </p:nvSpPr>
        <p:spPr>
          <a:xfrm>
            <a:off x="7510567" y="2186633"/>
            <a:ext cx="1584176" cy="792088"/>
          </a:xfrm>
          <a:prstGeom prst="cloud">
            <a:avLst/>
          </a:prstGeom>
          <a:effectLst>
            <a:outerShdw blurRad="50800" dist="38100" dir="18900000" algn="b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smtClean="0">
                <a:solidFill>
                  <a:prstClr val="black"/>
                </a:solidFill>
              </a:rPr>
              <a:t>Internet</a:t>
            </a:r>
            <a:endParaRPr lang="en-US" sz="1800" dirty="0">
              <a:solidFill>
                <a:prstClr val="black"/>
              </a:solidFill>
            </a:endParaRPr>
          </a:p>
        </p:txBody>
      </p:sp>
      <p:grpSp>
        <p:nvGrpSpPr>
          <p:cNvPr id="16" name="Group 15"/>
          <p:cNvGrpSpPr/>
          <p:nvPr/>
        </p:nvGrpSpPr>
        <p:grpSpPr>
          <a:xfrm>
            <a:off x="524095" y="2221444"/>
            <a:ext cx="2621163" cy="1815156"/>
            <a:chOff x="524095" y="2221444"/>
            <a:chExt cx="2621163" cy="1815156"/>
          </a:xfrm>
        </p:grpSpPr>
        <p:pic>
          <p:nvPicPr>
            <p:cNvPr id="2" name="Picture 1"/>
            <p:cNvPicPr>
              <a:picLocks noChangeAspect="1"/>
            </p:cNvPicPr>
            <p:nvPr/>
          </p:nvPicPr>
          <p:blipFill>
            <a:blip r:embed="rId4"/>
            <a:stretch>
              <a:fillRect/>
            </a:stretch>
          </p:blipFill>
          <p:spPr>
            <a:xfrm>
              <a:off x="524095" y="2221444"/>
              <a:ext cx="2621163" cy="1815156"/>
            </a:xfrm>
            <a:prstGeom prst="rect">
              <a:avLst/>
            </a:prstGeom>
          </p:spPr>
        </p:pic>
        <p:sp>
          <p:nvSpPr>
            <p:cNvPr id="15" name="Rectangle 14"/>
            <p:cNvSpPr/>
            <p:nvPr/>
          </p:nvSpPr>
          <p:spPr>
            <a:xfrm>
              <a:off x="1993131" y="3113626"/>
              <a:ext cx="216024" cy="216024"/>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grpSp>
      <p:cxnSp>
        <p:nvCxnSpPr>
          <p:cNvPr id="18" name="Elbow Connector 17"/>
          <p:cNvCxnSpPr>
            <a:stCxn id="15" idx="2"/>
            <a:endCxn id="8" idx="1"/>
          </p:cNvCxnSpPr>
          <p:nvPr/>
        </p:nvCxnSpPr>
        <p:spPr>
          <a:xfrm rot="16200000" flipH="1">
            <a:off x="1383860" y="4046932"/>
            <a:ext cx="1763421" cy="328855"/>
          </a:xfrm>
          <a:prstGeom prst="bentConnector2">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8" idx="3"/>
            <a:endCxn id="9" idx="1"/>
          </p:cNvCxnSpPr>
          <p:nvPr/>
        </p:nvCxnSpPr>
        <p:spPr>
          <a:xfrm flipV="1">
            <a:off x="3514738" y="3053347"/>
            <a:ext cx="1241782" cy="2039724"/>
          </a:xfrm>
          <a:prstGeom prst="bentConnector3">
            <a:avLst/>
          </a:prstGeom>
          <a:ln>
            <a:headEnd type="oval"/>
            <a:tailEnd type="oval"/>
          </a:ln>
        </p:spPr>
        <p:style>
          <a:lnRef idx="2">
            <a:schemeClr val="accent4"/>
          </a:lnRef>
          <a:fillRef idx="0">
            <a:schemeClr val="accent4"/>
          </a:fillRef>
          <a:effectRef idx="1">
            <a:schemeClr val="accent4"/>
          </a:effectRef>
          <a:fontRef idx="minor">
            <a:schemeClr val="tx1"/>
          </a:fontRef>
        </p:style>
      </p:cxnSp>
      <p:cxnSp>
        <p:nvCxnSpPr>
          <p:cNvPr id="21" name="Elbow Connector 20"/>
          <p:cNvCxnSpPr>
            <a:stCxn id="9" idx="3"/>
            <a:endCxn id="11" idx="2"/>
          </p:cNvCxnSpPr>
          <p:nvPr/>
        </p:nvCxnSpPr>
        <p:spPr>
          <a:xfrm flipV="1">
            <a:off x="6916760" y="2582677"/>
            <a:ext cx="598721" cy="470670"/>
          </a:xfrm>
          <a:prstGeom prst="bentConnector3">
            <a:avLst>
              <a:gd name="adj1" fmla="val 50000"/>
            </a:avLst>
          </a:prstGeom>
          <a:ln>
            <a:headEnd type="oval"/>
            <a:tailEnd type="oval"/>
          </a:ln>
        </p:spPr>
        <p:style>
          <a:lnRef idx="2">
            <a:schemeClr val="accent6"/>
          </a:lnRef>
          <a:fillRef idx="0">
            <a:schemeClr val="accent6"/>
          </a:fillRef>
          <a:effectRef idx="1">
            <a:schemeClr val="accent6"/>
          </a:effectRef>
          <a:fontRef idx="minor">
            <a:schemeClr val="tx1"/>
          </a:fontRef>
        </p:style>
      </p:cxnSp>
      <p:cxnSp>
        <p:nvCxnSpPr>
          <p:cNvPr id="26" name="Elbow Connector 25"/>
          <p:cNvCxnSpPr>
            <a:stCxn id="11" idx="0"/>
            <a:endCxn id="36" idx="1"/>
          </p:cNvCxnSpPr>
          <p:nvPr/>
        </p:nvCxnSpPr>
        <p:spPr>
          <a:xfrm>
            <a:off x="9093423" y="2582677"/>
            <a:ext cx="740223" cy="741072"/>
          </a:xfrm>
          <a:prstGeom prst="bentConnector3">
            <a:avLst>
              <a:gd name="adj1" fmla="val 50000"/>
            </a:avLst>
          </a:prstGeom>
          <a:ln>
            <a:headEnd type="oval"/>
            <a:tailEnd type="oval"/>
          </a:ln>
        </p:spPr>
        <p:style>
          <a:lnRef idx="2">
            <a:schemeClr val="accent2"/>
          </a:lnRef>
          <a:fillRef idx="0">
            <a:schemeClr val="accent2"/>
          </a:fillRef>
          <a:effectRef idx="1">
            <a:schemeClr val="accent2"/>
          </a:effectRef>
          <a:fontRef idx="minor">
            <a:schemeClr val="tx1"/>
          </a:fontRef>
        </p:style>
      </p:cxnSp>
      <p:sp>
        <p:nvSpPr>
          <p:cNvPr id="33" name="Rectangle 32"/>
          <p:cNvSpPr/>
          <p:nvPr/>
        </p:nvSpPr>
        <p:spPr>
          <a:xfrm>
            <a:off x="4512805" y="3372111"/>
            <a:ext cx="2625331" cy="830997"/>
          </a:xfrm>
          <a:prstGeom prst="rect">
            <a:avLst/>
          </a:prstGeom>
        </p:spPr>
        <p:txBody>
          <a:bodyPr wrap="square">
            <a:spAutoFit/>
          </a:bodyPr>
          <a:lstStyle/>
          <a:p>
            <a:pPr algn="ctr"/>
            <a:r>
              <a:rPr lang="en-US" sz="1200" dirty="0" smtClean="0">
                <a:solidFill>
                  <a:prstClr val="black"/>
                </a:solidFill>
                <a:latin typeface="Arial" panose="020B0604020202020204" pitchFamily="34" charset="0"/>
                <a:cs typeface="Arial" panose="020B0604020202020204" pitchFamily="34" charset="0"/>
              </a:rPr>
              <a:t>Huawei IoT Gateway </a:t>
            </a:r>
          </a:p>
          <a:p>
            <a:pPr algn="ctr"/>
            <a:r>
              <a:rPr lang="en-US" sz="1200" dirty="0" smtClean="0">
                <a:solidFill>
                  <a:prstClr val="black"/>
                </a:solidFill>
                <a:latin typeface="Arial" panose="020B0604020202020204" pitchFamily="34" charset="0"/>
                <a:cs typeface="Arial" panose="020B0604020202020204" pitchFamily="34" charset="0"/>
              </a:rPr>
              <a:t>shall run Niagara for BACnet Integration, </a:t>
            </a:r>
            <a:r>
              <a:rPr lang="en-US" sz="1200" dirty="0" err="1" smtClean="0">
                <a:solidFill>
                  <a:prstClr val="black"/>
                </a:solidFill>
                <a:latin typeface="Arial" panose="020B0604020202020204" pitchFamily="34" charset="0"/>
                <a:cs typeface="Arial" panose="020B0604020202020204" pitchFamily="34" charset="0"/>
              </a:rPr>
              <a:t>Ethereum</a:t>
            </a:r>
            <a:r>
              <a:rPr lang="en-US" sz="1200" dirty="0" smtClean="0">
                <a:solidFill>
                  <a:prstClr val="black"/>
                </a:solidFill>
                <a:latin typeface="Arial" panose="020B0604020202020204" pitchFamily="34" charset="0"/>
                <a:cs typeface="Arial" panose="020B0604020202020204" pitchFamily="34" charset="0"/>
              </a:rPr>
              <a:t> Wallet and Digital Contract</a:t>
            </a:r>
            <a:endParaRPr lang="en-US" sz="1200" dirty="0">
              <a:solidFill>
                <a:prstClr val="black"/>
              </a:solidFill>
              <a:latin typeface="Arial" panose="020B0604020202020204" pitchFamily="34" charset="0"/>
              <a:cs typeface="Arial" panose="020B0604020202020204" pitchFamily="34" charset="0"/>
            </a:endParaRPr>
          </a:p>
        </p:txBody>
      </p:sp>
      <p:sp>
        <p:nvSpPr>
          <p:cNvPr id="34" name="Rectangle 33"/>
          <p:cNvSpPr/>
          <p:nvPr/>
        </p:nvSpPr>
        <p:spPr>
          <a:xfrm>
            <a:off x="2101142" y="5700879"/>
            <a:ext cx="1910712" cy="461665"/>
          </a:xfrm>
          <a:prstGeom prst="rect">
            <a:avLst/>
          </a:prstGeom>
        </p:spPr>
        <p:txBody>
          <a:bodyPr wrap="square">
            <a:spAutoFit/>
          </a:bodyPr>
          <a:lstStyle/>
          <a:p>
            <a:r>
              <a:rPr lang="en-US" sz="1200" dirty="0" smtClean="0">
                <a:solidFill>
                  <a:prstClr val="black"/>
                </a:solidFill>
                <a:latin typeface="Arial" panose="020B0604020202020204" pitchFamily="34" charset="0"/>
                <a:cs typeface="Arial" panose="020B0604020202020204" pitchFamily="34" charset="0"/>
              </a:rPr>
              <a:t>Modbus RTU RS 485 to BACnet/ IP Convertor</a:t>
            </a:r>
            <a:endParaRPr lang="en-US" sz="1200" dirty="0">
              <a:solidFill>
                <a:prstClr val="black"/>
              </a:solidFill>
              <a:latin typeface="Arial" panose="020B0604020202020204" pitchFamily="34" charset="0"/>
              <a:cs typeface="Arial" panose="020B0604020202020204" pitchFamily="34" charset="0"/>
            </a:endParaRPr>
          </a:p>
        </p:txBody>
      </p:sp>
      <p:sp>
        <p:nvSpPr>
          <p:cNvPr id="35" name="Rectangle 34"/>
          <p:cNvSpPr/>
          <p:nvPr/>
        </p:nvSpPr>
        <p:spPr>
          <a:xfrm>
            <a:off x="129190" y="3877229"/>
            <a:ext cx="1491221" cy="646331"/>
          </a:xfrm>
          <a:prstGeom prst="rect">
            <a:avLst/>
          </a:prstGeom>
        </p:spPr>
        <p:txBody>
          <a:bodyPr wrap="square">
            <a:spAutoFit/>
          </a:bodyPr>
          <a:lstStyle/>
          <a:p>
            <a:r>
              <a:rPr lang="en-US" sz="1200" dirty="0" smtClean="0">
                <a:solidFill>
                  <a:prstClr val="black"/>
                </a:solidFill>
                <a:latin typeface="Arial" panose="020B0604020202020204" pitchFamily="34" charset="0"/>
                <a:cs typeface="Arial" panose="020B0604020202020204" pitchFamily="34" charset="0"/>
              </a:rPr>
              <a:t>Chiller </a:t>
            </a:r>
          </a:p>
          <a:p>
            <a:r>
              <a:rPr lang="en-US" sz="1200" dirty="0" smtClean="0">
                <a:solidFill>
                  <a:prstClr val="black"/>
                </a:solidFill>
                <a:latin typeface="Arial" panose="020B0604020202020204" pitchFamily="34" charset="0"/>
                <a:cs typeface="Arial" panose="020B0604020202020204" pitchFamily="34" charset="0"/>
              </a:rPr>
              <a:t>Communicating </a:t>
            </a:r>
          </a:p>
          <a:p>
            <a:r>
              <a:rPr lang="en-US" sz="1200" dirty="0" smtClean="0">
                <a:solidFill>
                  <a:prstClr val="black"/>
                </a:solidFill>
                <a:latin typeface="Arial" panose="020B0604020202020204" pitchFamily="34" charset="0"/>
                <a:cs typeface="Arial" panose="020B0604020202020204" pitchFamily="34" charset="0"/>
              </a:rPr>
              <a:t>On Modbus RTU </a:t>
            </a:r>
            <a:endParaRPr lang="en-US" sz="1200" dirty="0">
              <a:solidFill>
                <a:prstClr val="black"/>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5"/>
          <a:stretch>
            <a:fillRect/>
          </a:stretch>
        </p:blipFill>
        <p:spPr>
          <a:xfrm>
            <a:off x="9833646" y="2815261"/>
            <a:ext cx="1768653" cy="10169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0" name="Rectangle 39"/>
          <p:cNvSpPr/>
          <p:nvPr/>
        </p:nvSpPr>
        <p:spPr>
          <a:xfrm>
            <a:off x="4756520" y="2453936"/>
            <a:ext cx="2360390" cy="276999"/>
          </a:xfrm>
          <a:prstGeom prst="rect">
            <a:avLst/>
          </a:prstGeom>
        </p:spPr>
        <p:txBody>
          <a:bodyPr wrap="none">
            <a:spAutoFit/>
          </a:bodyPr>
          <a:lstStyle/>
          <a:p>
            <a:pPr defTabSz="914400">
              <a:defRPr/>
            </a:pPr>
            <a:r>
              <a:rPr lang="en-US" altLang="zh-CN" sz="1200" dirty="0">
                <a:solidFill>
                  <a:srgbClr val="C00000"/>
                </a:solidFill>
                <a:latin typeface="Arial" panose="020B0604020202020204" pitchFamily="34" charset="0"/>
                <a:cs typeface="Arial" panose="020B0604020202020204" pitchFamily="34" charset="0"/>
              </a:rPr>
              <a:t>x86 platform, support for </a:t>
            </a:r>
            <a:r>
              <a:rPr lang="en-US" altLang="zh-CN" sz="1200" dirty="0" smtClean="0">
                <a:solidFill>
                  <a:srgbClr val="C00000"/>
                </a:solidFill>
                <a:latin typeface="Arial" panose="020B0604020202020204" pitchFamily="34" charset="0"/>
                <a:cs typeface="Arial" panose="020B0604020202020204" pitchFamily="34" charset="0"/>
              </a:rPr>
              <a:t>2 VM’s</a:t>
            </a:r>
            <a:endParaRPr lang="en-US" altLang="zh-CN" sz="1200" dirty="0">
              <a:solidFill>
                <a:srgbClr val="C00000"/>
              </a:solidFill>
              <a:latin typeface="Arial" pitchFamily="34" charset="0"/>
              <a:ea typeface="微软雅黑" pitchFamily="34" charset="-122"/>
              <a:cs typeface="Arial" pitchFamily="34" charset="0"/>
            </a:endParaRPr>
          </a:p>
        </p:txBody>
      </p:sp>
      <p:sp>
        <p:nvSpPr>
          <p:cNvPr id="42" name="Rectangle 41"/>
          <p:cNvSpPr/>
          <p:nvPr/>
        </p:nvSpPr>
        <p:spPr>
          <a:xfrm>
            <a:off x="10778107" y="519857"/>
            <a:ext cx="1008112" cy="31764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prstClr val="white"/>
                </a:solidFill>
              </a:rPr>
              <a:t>Illustrative Example</a:t>
            </a:r>
            <a:endParaRPr lang="en-US" sz="1100" dirty="0">
              <a:solidFill>
                <a:prstClr val="white"/>
              </a:solidFill>
            </a:endParaRPr>
          </a:p>
        </p:txBody>
      </p:sp>
      <p:sp>
        <p:nvSpPr>
          <p:cNvPr id="19" name="Rectangle 18"/>
          <p:cNvSpPr/>
          <p:nvPr/>
        </p:nvSpPr>
        <p:spPr>
          <a:xfrm>
            <a:off x="4873451" y="5534443"/>
            <a:ext cx="7056784" cy="646331"/>
          </a:xfrm>
          <a:prstGeom prst="rect">
            <a:avLst/>
          </a:prstGeom>
        </p:spPr>
        <p:txBody>
          <a:bodyPr wrap="square">
            <a:spAutoFit/>
          </a:bodyPr>
          <a:lstStyle/>
          <a:p>
            <a:r>
              <a:rPr lang="en-US" sz="1200" dirty="0" smtClean="0">
                <a:solidFill>
                  <a:srgbClr val="585858"/>
                </a:solidFill>
                <a:latin typeface="Arial" panose="020B0604020202020204" pitchFamily="34" charset="0"/>
                <a:cs typeface="Arial" panose="020B0604020202020204" pitchFamily="34" charset="0"/>
              </a:rPr>
              <a:t>“A </a:t>
            </a:r>
            <a:r>
              <a:rPr lang="en-US" sz="1200" b="1" dirty="0" smtClean="0">
                <a:solidFill>
                  <a:srgbClr val="585858"/>
                </a:solidFill>
                <a:latin typeface="Arial" panose="020B0604020202020204" pitchFamily="34" charset="0"/>
                <a:cs typeface="Arial" panose="020B0604020202020204" pitchFamily="34" charset="0"/>
              </a:rPr>
              <a:t>Blockchain </a:t>
            </a:r>
            <a:r>
              <a:rPr lang="en-US" sz="1200" dirty="0">
                <a:solidFill>
                  <a:srgbClr val="585858"/>
                </a:solidFill>
                <a:latin typeface="Arial" panose="020B0604020202020204" pitchFamily="34" charset="0"/>
                <a:cs typeface="Arial" panose="020B0604020202020204" pitchFamily="34" charset="0"/>
              </a:rPr>
              <a:t>is a public ledger </a:t>
            </a:r>
            <a:r>
              <a:rPr lang="en-US" sz="1200" dirty="0" smtClean="0">
                <a:solidFill>
                  <a:srgbClr val="585858"/>
                </a:solidFill>
                <a:latin typeface="Arial" panose="020B0604020202020204" pitchFamily="34" charset="0"/>
                <a:cs typeface="Arial" panose="020B0604020202020204" pitchFamily="34" charset="0"/>
              </a:rPr>
              <a:t>shared </a:t>
            </a:r>
            <a:r>
              <a:rPr lang="en-US" sz="1200" dirty="0">
                <a:solidFill>
                  <a:srgbClr val="585858"/>
                </a:solidFill>
                <a:latin typeface="Arial" panose="020B0604020202020204" pitchFamily="34" charset="0"/>
                <a:cs typeface="Arial" panose="020B0604020202020204" pitchFamily="34" charset="0"/>
              </a:rPr>
              <a:t>by all participants in </a:t>
            </a:r>
            <a:r>
              <a:rPr lang="en-US" sz="1200" dirty="0" smtClean="0">
                <a:solidFill>
                  <a:srgbClr val="585858"/>
                </a:solidFill>
                <a:latin typeface="Arial" panose="020B0604020202020204" pitchFamily="34" charset="0"/>
                <a:cs typeface="Arial" panose="020B0604020202020204" pitchFamily="34" charset="0"/>
              </a:rPr>
              <a:t>a given </a:t>
            </a:r>
            <a:r>
              <a:rPr lang="en-US" sz="1200" dirty="0">
                <a:solidFill>
                  <a:srgbClr val="585858"/>
                </a:solidFill>
                <a:latin typeface="Arial" panose="020B0604020202020204" pitchFamily="34" charset="0"/>
                <a:cs typeface="Arial" panose="020B0604020202020204" pitchFamily="34" charset="0"/>
              </a:rPr>
              <a:t>system of transactions that have ever been executed. It </a:t>
            </a:r>
            <a:r>
              <a:rPr lang="en-US" sz="1200" dirty="0" smtClean="0">
                <a:solidFill>
                  <a:srgbClr val="585858"/>
                </a:solidFill>
                <a:latin typeface="Arial" panose="020B0604020202020204" pitchFamily="34" charset="0"/>
                <a:cs typeface="Arial" panose="020B0604020202020204" pitchFamily="34" charset="0"/>
              </a:rPr>
              <a:t>is constantly </a:t>
            </a:r>
            <a:r>
              <a:rPr lang="en-US" sz="1200" dirty="0">
                <a:solidFill>
                  <a:srgbClr val="585858"/>
                </a:solidFill>
                <a:latin typeface="Arial" panose="020B0604020202020204" pitchFamily="34" charset="0"/>
                <a:cs typeface="Arial" panose="020B0604020202020204" pitchFamily="34" charset="0"/>
              </a:rPr>
              <a:t>growing as 'completed' blocks are added to it with </a:t>
            </a:r>
            <a:r>
              <a:rPr lang="en-US" sz="1200" dirty="0" smtClean="0">
                <a:solidFill>
                  <a:srgbClr val="585858"/>
                </a:solidFill>
                <a:latin typeface="Arial" panose="020B0604020202020204" pitchFamily="34" charset="0"/>
                <a:cs typeface="Arial" panose="020B0604020202020204" pitchFamily="34" charset="0"/>
              </a:rPr>
              <a:t>a new </a:t>
            </a:r>
            <a:r>
              <a:rPr lang="en-US" sz="1200" dirty="0">
                <a:solidFill>
                  <a:srgbClr val="585858"/>
                </a:solidFill>
                <a:latin typeface="Arial" panose="020B0604020202020204" pitchFamily="34" charset="0"/>
                <a:cs typeface="Arial" panose="020B0604020202020204" pitchFamily="34" charset="0"/>
              </a:rPr>
              <a:t>set of recordings. The blocks are added to the </a:t>
            </a:r>
            <a:r>
              <a:rPr lang="en-US" sz="1200" dirty="0" smtClean="0">
                <a:solidFill>
                  <a:srgbClr val="585858"/>
                </a:solidFill>
                <a:latin typeface="Arial" panose="020B0604020202020204" pitchFamily="34" charset="0"/>
                <a:cs typeface="Arial" panose="020B0604020202020204" pitchFamily="34" charset="0"/>
              </a:rPr>
              <a:t>Blockchain </a:t>
            </a:r>
            <a:r>
              <a:rPr lang="en-US" sz="1200" dirty="0">
                <a:solidFill>
                  <a:srgbClr val="585858"/>
                </a:solidFill>
                <a:latin typeface="Arial" panose="020B0604020202020204" pitchFamily="34" charset="0"/>
                <a:cs typeface="Arial" panose="020B0604020202020204" pitchFamily="34" charset="0"/>
              </a:rPr>
              <a:t>in </a:t>
            </a:r>
            <a:r>
              <a:rPr lang="en-US" sz="1200" dirty="0" smtClean="0">
                <a:solidFill>
                  <a:srgbClr val="585858"/>
                </a:solidFill>
                <a:latin typeface="Arial" panose="020B0604020202020204" pitchFamily="34" charset="0"/>
                <a:cs typeface="Arial" panose="020B0604020202020204" pitchFamily="34" charset="0"/>
              </a:rPr>
              <a:t>a linear</a:t>
            </a:r>
            <a:r>
              <a:rPr lang="en-US" sz="1200" dirty="0">
                <a:solidFill>
                  <a:srgbClr val="585858"/>
                </a:solidFill>
                <a:latin typeface="Arial" panose="020B0604020202020204" pitchFamily="34" charset="0"/>
                <a:cs typeface="Arial" panose="020B0604020202020204" pitchFamily="34" charset="0"/>
              </a:rPr>
              <a:t>, chronological </a:t>
            </a:r>
            <a:r>
              <a:rPr lang="en-US" sz="1200" dirty="0" smtClean="0">
                <a:solidFill>
                  <a:srgbClr val="585858"/>
                </a:solidFill>
                <a:latin typeface="Arial" panose="020B0604020202020204" pitchFamily="34" charset="0"/>
                <a:cs typeface="Arial" panose="020B0604020202020204" pitchFamily="34" charset="0"/>
              </a:rPr>
              <a:t>order”</a:t>
            </a:r>
            <a:endParaRPr 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62910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A5FC816DC2B24DBB2B0538C264FFA0" ma:contentTypeVersion="1" ma:contentTypeDescription="Create a new document." ma:contentTypeScope="" ma:versionID="606fb400a55e954278445ec1b3be4873">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FBBA028-59D7-4677-B6AD-893200029F88}"/>
</file>

<file path=customXml/itemProps2.xml><?xml version="1.0" encoding="utf-8"?>
<ds:datastoreItem xmlns:ds="http://schemas.openxmlformats.org/officeDocument/2006/customXml" ds:itemID="{9CFC5D1F-A55C-413A-82AD-29AB2BB22262}"/>
</file>

<file path=customXml/itemProps3.xml><?xml version="1.0" encoding="utf-8"?>
<ds:datastoreItem xmlns:ds="http://schemas.openxmlformats.org/officeDocument/2006/customXml" ds:itemID="{F241F92E-FB7B-4659-BCE7-685BB91727C3}"/>
</file>

<file path=docProps/app.xml><?xml version="1.0" encoding="utf-8"?>
<Properties xmlns="http://schemas.openxmlformats.org/officeDocument/2006/extended-properties" xmlns:vt="http://schemas.openxmlformats.org/officeDocument/2006/docPropsVTypes">
  <TotalTime>9250</TotalTime>
  <Words>957</Words>
  <Application>Microsoft Office PowerPoint</Application>
  <PresentationFormat>Custom</PresentationFormat>
  <Paragraphs>173</Paragraphs>
  <Slides>11</Slides>
  <Notes>8</Notes>
  <HiddenSlides>0</HiddenSlides>
  <MMClips>0</MMClips>
  <ScaleCrop>false</ScaleCrop>
  <HeadingPairs>
    <vt:vector size="8" baseType="variant">
      <vt:variant>
        <vt:lpstr>Fonts Used</vt:lpstr>
      </vt:variant>
      <vt:variant>
        <vt:i4>15</vt:i4>
      </vt:variant>
      <vt:variant>
        <vt:lpstr>Theme</vt:lpstr>
      </vt:variant>
      <vt:variant>
        <vt:i4>5</vt:i4>
      </vt:variant>
      <vt:variant>
        <vt:lpstr>Embedded OLE Servers</vt:lpstr>
      </vt:variant>
      <vt:variant>
        <vt:i4>1</vt:i4>
      </vt:variant>
      <vt:variant>
        <vt:lpstr>Slide Titles</vt:lpstr>
      </vt:variant>
      <vt:variant>
        <vt:i4>11</vt:i4>
      </vt:variant>
    </vt:vector>
  </HeadingPairs>
  <TitlesOfParts>
    <vt:vector size="32" baseType="lpstr">
      <vt:lpstr>Arial Unicode MS</vt:lpstr>
      <vt:lpstr>FrutigerNext LT LightCn</vt:lpstr>
      <vt:lpstr>FrutigerNext LT Regular</vt:lpstr>
      <vt:lpstr>微软雅黑</vt:lpstr>
      <vt:lpstr>ＭＳ Ｐゴシック</vt:lpstr>
      <vt:lpstr>黑体</vt:lpstr>
      <vt:lpstr>宋体</vt:lpstr>
      <vt:lpstr>宋体</vt:lpstr>
      <vt:lpstr>方正兰亭细黑_GBK</vt:lpstr>
      <vt:lpstr>Arial</vt:lpstr>
      <vt:lpstr>Calibri</vt:lpstr>
      <vt:lpstr>Cambria</vt:lpstr>
      <vt:lpstr>Franklin Gothic Book</vt:lpstr>
      <vt:lpstr>Verdana</vt:lpstr>
      <vt:lpstr>Wingdings</vt:lpstr>
      <vt:lpstr>封面01</vt:lpstr>
      <vt:lpstr>自定义设计方案</vt:lpstr>
      <vt:lpstr>1_Thank you</vt:lpstr>
      <vt:lpstr>2_自定义设计方案</vt:lpstr>
      <vt:lpstr>3_自定义设计方案</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Blockchain Prototype in IoT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Zhouchuan (Luc)</dc:creator>
  <cp:lastModifiedBy>Safder Nazir</cp:lastModifiedBy>
  <cp:revision>154</cp:revision>
  <dcterms:created xsi:type="dcterms:W3CDTF">2014-09-24T01:01:53Z</dcterms:created>
  <dcterms:modified xsi:type="dcterms:W3CDTF">2017-03-11T12:12:19Z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(4)pP0Q0LvqYxR9QUBn3n+6N2WQTuH8NZfFN9R/NGJlnGeFRbzGJe/kXIs7kCY339nONryp0J9n
MziAOEARdMXO53ZPpV/sgZdqwfd6WkmxKpfwPUdcg9rGpQ/1z2GO+fL+PYX/NLZ+KeaGsKOi
w9jEUTYIbTAHgR2r/D5mK7wCZdYJTF3AGlWKGOgmgPxYsalExmkEjsLuLc1zxSc3Qb7Pf5OG
Wu//LA/KcF3Qo170/h</vt:lpwstr>
  </property>
  <property fmtid="{D5CDD505-2E9C-101B-9397-08002B2CF9AE}" pid="3" name="_new_ms_pID_725431">
    <vt:lpwstr>F+lLhfiRdIUG+iLYBqms2iVXbN5ZOf1j+pRH5IvIVWGvhV0pNMWubS
x9O7ukNiYht/Y8YnlBhACHUWXIeeOM0LrgaIkteYH2532kzW2917e7fq7zT+NFnSDnOozG6H
qoxu3eGwG9G7FNWYe9TFokfOOYf2MCJK9qRmBkv5ug0DERyJM+DZx6Wn1bdLLOG6VeFZZT78
D3p1yG+fxs8SKoCJPGzu7gwtFtI8JDFMGHnl</vt:lpwstr>
  </property>
  <property fmtid="{D5CDD505-2E9C-101B-9397-08002B2CF9AE}" pid="4" name="_new_ms_pID_725432">
    <vt:lpwstr>U6+S44+gW0kWQyOzY+80nD83LlZUYXbxPxUF
0keNmyxvk+/rzBUkI+8Uv279UgQ6pBoFGJ49zijKomPRIDTWDAeL8Yz+C68tu0aAtJjAa8Vf
XUhYVk3NkjbGNZ5f3dftO5XdptC9LgPLfX3bi2ivsqErK7zbXr8jpWUdiLFH0YOPc2VCQbLd
R7jh7Fw9KunaJ43+COSi0vPU0RIr9OJHNdwhAFLDahm3TCtSbWV9FD</vt:lpwstr>
  </property>
  <property fmtid="{D5CDD505-2E9C-101B-9397-08002B2CF9AE}" pid="5" name="_new_ms_pID_725433">
    <vt:lpwstr>3K35HxI7JFA5hkFiCZ
JnBvZw==</vt:lpwstr>
  </property>
  <property fmtid="{D5CDD505-2E9C-101B-9397-08002B2CF9AE}" pid="6" name="_2015_ms_pID_725343">
    <vt:lpwstr>(3)ndRfNxyiTd/Lm6c9JJcvCKEg9SsDX/cPT7y9ZOOQ2Y/3RgqaHHxXUnk3S5NHe8g9Ys+owkw0
eq/mQsCHiGrhazHDXC8zRwrhAv1Wz9BxiRl4rZM8hgiZEZS7JAKPE3oXM++baljyA/LtdbkU
tW4R8tMbcJgaxvBy8nMgwM57iU149LjNWPnfUdqsZ0LRwGLydQYAn+L/nal88pw3TmQ52QBm
pBv7LHz21W7fnBzM11</vt:lpwstr>
  </property>
  <property fmtid="{D5CDD505-2E9C-101B-9397-08002B2CF9AE}" pid="7" name="_2015_ms_pID_7253431">
    <vt:lpwstr>mb0+ILwPqHkYpX00UgyfUC3GvhQljrLESKz28HSn8wteMKRTfmCP6R
00IO98nIiB3MhMEyVVk9dq6atxjQbJbv0ck/AhHAqvKjOPJaxM2Vhh6m1HtNhFAQ1Ku3pQAe
Htff4eME7oJbNtC2OnJ2iW4Z/Yvr7AZSVb7U5A06i5nqw6EWEM+kwsPe0Jmlc73hhKw86vrp
RXP3kaXZiPADHkKxNt9g0D+q0tweMwGVQkBb</vt:lpwstr>
  </property>
  <property fmtid="{D5CDD505-2E9C-101B-9397-08002B2CF9AE}" pid="8" name="_2015_ms_pID_7253432">
    <vt:lpwstr>/NmO2J97zhhJsL7PudiA5eychJo2u6iKzHsD
DOnDoIKL</vt:lpwstr>
  </property>
  <property fmtid="{D5CDD505-2E9C-101B-9397-08002B2CF9AE}" pid="9" name="_readonly">
    <vt:lpwstr/>
  </property>
  <property fmtid="{D5CDD505-2E9C-101B-9397-08002B2CF9AE}" pid="10" name="_change">
    <vt:lpwstr/>
  </property>
  <property fmtid="{D5CDD505-2E9C-101B-9397-08002B2CF9AE}" pid="11" name="_full-control">
    <vt:lpwstr/>
  </property>
  <property fmtid="{D5CDD505-2E9C-101B-9397-08002B2CF9AE}" pid="12" name="sflag">
    <vt:lpwstr>1489226486</vt:lpwstr>
  </property>
  <property fmtid="{D5CDD505-2E9C-101B-9397-08002B2CF9AE}" pid="13" name="ContentTypeId">
    <vt:lpwstr>0x010100E7A5FC816DC2B24DBB2B0538C264FFA0</vt:lpwstr>
  </property>
</Properties>
</file>