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5676" r:id="rId1"/>
  </p:sldMasterIdLst>
  <p:notesMasterIdLst>
    <p:notesMasterId r:id="rId15"/>
  </p:notesMasterIdLst>
  <p:sldIdLst>
    <p:sldId id="321" r:id="rId2"/>
    <p:sldId id="322" r:id="rId3"/>
    <p:sldId id="324" r:id="rId4"/>
    <p:sldId id="330" r:id="rId5"/>
    <p:sldId id="325" r:id="rId6"/>
    <p:sldId id="326" r:id="rId7"/>
    <p:sldId id="331" r:id="rId8"/>
    <p:sldId id="333" r:id="rId9"/>
    <p:sldId id="334" r:id="rId10"/>
    <p:sldId id="328" r:id="rId11"/>
    <p:sldId id="329" r:id="rId12"/>
    <p:sldId id="335" r:id="rId13"/>
    <p:sldId id="323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Grande"/>
      </a:defRPr>
    </a:lvl1pPr>
    <a:lvl2pPr marL="0" marR="0" indent="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Grande"/>
      </a:defRPr>
    </a:lvl2pPr>
    <a:lvl3pPr marL="0" marR="0" indent="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Grande"/>
      </a:defRPr>
    </a:lvl3pPr>
    <a:lvl4pPr marL="0" marR="0" indent="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Grande"/>
      </a:defRPr>
    </a:lvl4pPr>
    <a:lvl5pPr marL="0" marR="0" indent="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Grande"/>
      </a:defRPr>
    </a:lvl5pPr>
    <a:lvl6pPr marL="0" marR="0" indent="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Grande"/>
      </a:defRPr>
    </a:lvl6pPr>
    <a:lvl7pPr marL="0" marR="0" indent="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Grande"/>
      </a:defRPr>
    </a:lvl7pPr>
    <a:lvl8pPr marL="0" marR="0" indent="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Grande"/>
      </a:defRPr>
    </a:lvl8pPr>
    <a:lvl9pPr marL="0" marR="0" indent="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Grand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25400" cap="flat">
              <a:solidFill>
                <a:srgbClr val="C4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E6A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D0D7D9"/>
          </a:solidFill>
        </a:fill>
      </a:tcStyle>
    </a:wholeTbl>
    <a:band2H>
      <a:tcTxStyle/>
      <a:tcStyle>
        <a:tcBdr/>
        <a:fill>
          <a:solidFill>
            <a:srgbClr val="E9ECED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E4DED8"/>
          </a:solidFill>
        </a:fill>
      </a:tcStyle>
    </a:wholeTbl>
    <a:band2H>
      <a:tcTxStyle/>
      <a:tcStyle>
        <a:tcBdr/>
        <a:fill>
          <a:solidFill>
            <a:srgbClr val="F2EFED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D1D2D6"/>
          </a:solidFill>
        </a:fill>
      </a:tcStyle>
    </a:wholeTbl>
    <a:band2H>
      <a:tcTxStyle/>
      <a:tcStyle>
        <a:tcBdr/>
        <a:fill>
          <a:solidFill>
            <a:srgbClr val="EAEAEC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000000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94259" autoAdjust="0"/>
  </p:normalViewPr>
  <p:slideViewPr>
    <p:cSldViewPr snapToGrid="0">
      <p:cViewPr varScale="1">
        <p:scale>
          <a:sx n="31" d="100"/>
          <a:sy n="31" d="100"/>
        </p:scale>
        <p:origin x="916" y="5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" name="Shape 320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06" name="Shape 320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843691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000">
        <a:latin typeface="+mj-lt"/>
        <a:ea typeface="+mj-ea"/>
        <a:cs typeface="+mj-cs"/>
        <a:sym typeface="Lucida Grande"/>
      </a:defRPr>
    </a:lvl1pPr>
    <a:lvl2pPr indent="228600" defTabSz="584200" latinLnBrk="0">
      <a:defRPr sz="2000">
        <a:latin typeface="+mj-lt"/>
        <a:ea typeface="+mj-ea"/>
        <a:cs typeface="+mj-cs"/>
        <a:sym typeface="Lucida Grande"/>
      </a:defRPr>
    </a:lvl2pPr>
    <a:lvl3pPr indent="457200" defTabSz="584200" latinLnBrk="0">
      <a:defRPr sz="2000">
        <a:latin typeface="+mj-lt"/>
        <a:ea typeface="+mj-ea"/>
        <a:cs typeface="+mj-cs"/>
        <a:sym typeface="Lucida Grande"/>
      </a:defRPr>
    </a:lvl3pPr>
    <a:lvl4pPr indent="685800" defTabSz="584200" latinLnBrk="0">
      <a:defRPr sz="2000">
        <a:latin typeface="+mj-lt"/>
        <a:ea typeface="+mj-ea"/>
        <a:cs typeface="+mj-cs"/>
        <a:sym typeface="Lucida Grande"/>
      </a:defRPr>
    </a:lvl4pPr>
    <a:lvl5pPr indent="914400" defTabSz="584200" latinLnBrk="0">
      <a:defRPr sz="2000">
        <a:latin typeface="+mj-lt"/>
        <a:ea typeface="+mj-ea"/>
        <a:cs typeface="+mj-cs"/>
        <a:sym typeface="Lucida Grande"/>
      </a:defRPr>
    </a:lvl5pPr>
    <a:lvl6pPr indent="1143000" defTabSz="584200" latinLnBrk="0">
      <a:defRPr sz="2000">
        <a:latin typeface="+mj-lt"/>
        <a:ea typeface="+mj-ea"/>
        <a:cs typeface="+mj-cs"/>
        <a:sym typeface="Lucida Grande"/>
      </a:defRPr>
    </a:lvl6pPr>
    <a:lvl7pPr indent="1371600" defTabSz="584200" latinLnBrk="0">
      <a:defRPr sz="2000">
        <a:latin typeface="+mj-lt"/>
        <a:ea typeface="+mj-ea"/>
        <a:cs typeface="+mj-cs"/>
        <a:sym typeface="Lucida Grande"/>
      </a:defRPr>
    </a:lvl7pPr>
    <a:lvl8pPr indent="1600200" defTabSz="584200" latinLnBrk="0">
      <a:defRPr sz="2000">
        <a:latin typeface="+mj-lt"/>
        <a:ea typeface="+mj-ea"/>
        <a:cs typeface="+mj-cs"/>
        <a:sym typeface="Lucida Grande"/>
      </a:defRPr>
    </a:lvl8pPr>
    <a:lvl9pPr indent="1828800" defTabSz="584200" latinLnBrk="0">
      <a:defRPr sz="2000">
        <a:latin typeface="+mj-lt"/>
        <a:ea typeface="+mj-ea"/>
        <a:cs typeface="+mj-cs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gradFill flip="none" rotWithShape="1">
          <a:gsLst>
            <a:gs pos="0">
              <a:srgbClr val="C4C4C4"/>
            </a:gs>
            <a:gs pos="100000">
              <a:srgbClr val="676767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ng" descr="Z:\untitled folder\00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895600"/>
            <a:ext cx="24384000" cy="69469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3281816" y="9448800"/>
            <a:ext cx="17038187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7500" b="1">
                <a:solidFill>
                  <a:srgbClr val="FFFFFF"/>
                </a:solidFill>
              </a:defRPr>
            </a:lvl1pPr>
            <a:lvl2pPr marL="0" indent="1218780">
              <a:spcBef>
                <a:spcPts val="1600"/>
              </a:spcBef>
              <a:buSzTx/>
              <a:buFontTx/>
              <a:buNone/>
              <a:defRPr sz="7500" b="1">
                <a:solidFill>
                  <a:srgbClr val="FFFFFF"/>
                </a:solidFill>
              </a:defRPr>
            </a:lvl2pPr>
            <a:lvl3pPr marL="0" indent="2437558">
              <a:spcBef>
                <a:spcPts val="1600"/>
              </a:spcBef>
              <a:buSzTx/>
              <a:buFontTx/>
              <a:buNone/>
              <a:defRPr sz="7500" b="1">
                <a:solidFill>
                  <a:srgbClr val="FFFFFF"/>
                </a:solidFill>
              </a:defRPr>
            </a:lvl3pPr>
            <a:lvl4pPr marL="0" indent="3656335">
              <a:spcBef>
                <a:spcPts val="1600"/>
              </a:spcBef>
              <a:buSzTx/>
              <a:buFontTx/>
              <a:buNone/>
              <a:defRPr sz="7500" b="1">
                <a:solidFill>
                  <a:srgbClr val="FFFFFF"/>
                </a:solidFill>
              </a:defRPr>
            </a:lvl4pPr>
            <a:lvl5pPr marL="0" indent="4875115">
              <a:spcBef>
                <a:spcPts val="1600"/>
              </a:spcBef>
              <a:buSzTx/>
              <a:buFontTx/>
              <a:buNone/>
              <a:defRPr sz="75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3"/>
          </p:nvPr>
        </p:nvSpPr>
        <p:spPr>
          <a:xfrm>
            <a:off x="609600" y="4267200"/>
            <a:ext cx="13614400" cy="1219200"/>
          </a:xfrm>
          <a:prstGeom prst="rect">
            <a:avLst/>
          </a:prstGeom>
        </p:spPr>
        <p:txBody>
          <a:bodyPr lIns="121914" tIns="121914" rIns="121914" bIns="121914">
            <a:normAutofit/>
          </a:bodyPr>
          <a:lstStyle>
            <a:lvl1pPr>
              <a:spcBef>
                <a:spcPts val="1600"/>
              </a:spcBef>
              <a:buSzTx/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pPr>
              <a:spcBef>
                <a:spcPts val="600"/>
              </a:spcBef>
              <a:buSzTx/>
              <a:buFontTx/>
              <a:buNone/>
              <a:defRPr sz="28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088746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body" sz="half" idx="1"/>
          </p:nvPr>
        </p:nvSpPr>
        <p:spPr>
          <a:xfrm>
            <a:off x="1697565" y="2249507"/>
            <a:ext cx="10629904" cy="91233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749293" indent="-749293" defTabSz="1293936">
              <a:spcBef>
                <a:spcPts val="1067"/>
              </a:spcBef>
              <a:buFont typeface="Arial"/>
              <a:buChar char="‒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1pPr>
            <a:lvl2pPr marL="1606288" indent="-682044" defTabSz="1293936">
              <a:spcBef>
                <a:spcPts val="1067"/>
              </a:spcBef>
              <a:buFont typeface="Arial"/>
              <a:buChar char="▪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2pPr>
            <a:lvl3pPr marL="2260143" indent="-761557" defTabSz="1293936">
              <a:spcBef>
                <a:spcPts val="1067"/>
              </a:spcBef>
              <a:buSzPct val="100000"/>
              <a:buFont typeface="Arial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3pPr>
            <a:lvl4pPr marL="2943001" indent="-883258" defTabSz="1293936">
              <a:spcBef>
                <a:spcPts val="1067"/>
              </a:spcBef>
              <a:buSzPct val="100000"/>
              <a:buFont typeface="Arial"/>
              <a:buChar char="•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4pPr>
            <a:lvl5pPr marL="3500843" indent="-883258" defTabSz="1293936">
              <a:spcBef>
                <a:spcPts val="1067"/>
              </a:spcBef>
              <a:buFont typeface="Arial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1680636" y="701683"/>
            <a:ext cx="21687368" cy="127952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85000"/>
              </a:lnSpc>
              <a:defRPr sz="5900">
                <a:solidFill>
                  <a:srgbClr val="1D6AAE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2" name="Shape 1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830225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body" sz="quarter" idx="1"/>
          </p:nvPr>
        </p:nvSpPr>
        <p:spPr>
          <a:xfrm>
            <a:off x="1680632" y="2411683"/>
            <a:ext cx="10646837" cy="127952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defTabSz="1293936">
              <a:spcBef>
                <a:spcPts val="800"/>
              </a:spcBef>
              <a:buSzTx/>
              <a:buFontTx/>
              <a:buNone/>
              <a:tabLst>
                <a:tab pos="541853" algn="l"/>
              </a:tabLst>
              <a:defRPr sz="4300" b="1">
                <a:solidFill>
                  <a:srgbClr val="17375E"/>
                </a:solidFill>
              </a:defRPr>
            </a:lvl1pPr>
            <a:lvl2pPr marL="0" indent="950651" defTabSz="1293936">
              <a:spcBef>
                <a:spcPts val="800"/>
              </a:spcBef>
              <a:buSzTx/>
              <a:buFontTx/>
              <a:buNone/>
              <a:tabLst>
                <a:tab pos="541853" algn="l"/>
              </a:tabLst>
              <a:defRPr sz="4300" b="1">
                <a:solidFill>
                  <a:srgbClr val="17375E"/>
                </a:solidFill>
              </a:defRPr>
            </a:lvl2pPr>
            <a:lvl3pPr marL="0" indent="1901291" defTabSz="1293936">
              <a:spcBef>
                <a:spcPts val="800"/>
              </a:spcBef>
              <a:buSzTx/>
              <a:buFontTx/>
              <a:buNone/>
              <a:tabLst>
                <a:tab pos="541853" algn="l"/>
              </a:tabLst>
              <a:defRPr sz="4300" b="1">
                <a:solidFill>
                  <a:srgbClr val="17375E"/>
                </a:solidFill>
              </a:defRPr>
            </a:lvl3pPr>
            <a:lvl4pPr marL="0" indent="2851945" defTabSz="1293936">
              <a:spcBef>
                <a:spcPts val="800"/>
              </a:spcBef>
              <a:buSzTx/>
              <a:buFontTx/>
              <a:buNone/>
              <a:tabLst>
                <a:tab pos="541853" algn="l"/>
              </a:tabLst>
              <a:defRPr sz="4300" b="1">
                <a:solidFill>
                  <a:srgbClr val="17375E"/>
                </a:solidFill>
              </a:defRPr>
            </a:lvl4pPr>
            <a:lvl5pPr marL="0" indent="3802593" defTabSz="1293936">
              <a:spcBef>
                <a:spcPts val="800"/>
              </a:spcBef>
              <a:buSzTx/>
              <a:buFontTx/>
              <a:buNone/>
              <a:tabLst>
                <a:tab pos="541853" algn="l"/>
              </a:tabLst>
              <a:defRPr sz="4300" b="1">
                <a:solidFill>
                  <a:srgbClr val="17375E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3"/>
          </p:nvPr>
        </p:nvSpPr>
        <p:spPr>
          <a:xfrm>
            <a:off x="12733869" y="2411683"/>
            <a:ext cx="10634139" cy="127952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defTabSz="1293936">
              <a:spcBef>
                <a:spcPts val="800"/>
              </a:spcBef>
              <a:buSzTx/>
              <a:buFontTx/>
              <a:buNone/>
              <a:tabLst>
                <a:tab pos="541853" algn="l"/>
              </a:tabLst>
              <a:defRPr sz="1600" b="1">
                <a:solidFill>
                  <a:srgbClr val="17375E"/>
                </a:solidFill>
              </a:defRPr>
            </a:lvl1pPr>
          </a:lstStyle>
          <a:p>
            <a:pPr marL="0" indent="0" defTabSz="485238">
              <a:spcBef>
                <a:spcPts val="300"/>
              </a:spcBef>
              <a:buSzTx/>
              <a:buFontTx/>
              <a:buNone/>
              <a:tabLst>
                <a:tab pos="203200" algn="l"/>
              </a:tabLst>
              <a:defRPr sz="1600" b="1">
                <a:solidFill>
                  <a:srgbClr val="17375E"/>
                </a:solidFill>
              </a:defRPr>
            </a:pPr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1680636" y="701683"/>
            <a:ext cx="21687368" cy="127952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85000"/>
              </a:lnSpc>
              <a:defRPr sz="5900">
                <a:solidFill>
                  <a:srgbClr val="1D6AAE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2" name="Shape 1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788744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1219207" y="546102"/>
            <a:ext cx="8022173" cy="232410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85000"/>
              </a:lnSpc>
              <a:defRPr sz="4300" b="1">
                <a:solidFill>
                  <a:srgbClr val="1D6AAE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idx="1"/>
          </p:nvPr>
        </p:nvSpPr>
        <p:spPr>
          <a:xfrm>
            <a:off x="9533467" y="546110"/>
            <a:ext cx="13631333" cy="1170622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749293" indent="-749293" defTabSz="1293936">
              <a:spcBef>
                <a:spcPts val="1600"/>
              </a:spcBef>
              <a:buFont typeface="Arial"/>
              <a:buChar char="‒"/>
              <a:tabLst>
                <a:tab pos="541853" algn="l"/>
              </a:tabLst>
              <a:defRPr sz="6700">
                <a:solidFill>
                  <a:srgbClr val="17375E"/>
                </a:solidFill>
              </a:defRPr>
            </a:lvl1pPr>
            <a:lvl2pPr marL="1576918" indent="-652674" defTabSz="1293936">
              <a:spcBef>
                <a:spcPts val="1600"/>
              </a:spcBef>
              <a:buFont typeface="Arial"/>
              <a:buChar char="▪"/>
              <a:tabLst>
                <a:tab pos="541853" algn="l"/>
              </a:tabLst>
              <a:defRPr sz="6700">
                <a:solidFill>
                  <a:srgbClr val="17375E"/>
                </a:solidFill>
              </a:defRPr>
            </a:lvl2pPr>
            <a:lvl3pPr marL="2236939" indent="-738352" defTabSz="1293936">
              <a:spcBef>
                <a:spcPts val="1600"/>
              </a:spcBef>
              <a:buSzPct val="100000"/>
              <a:buFont typeface="Arial"/>
              <a:tabLst>
                <a:tab pos="541853" algn="l"/>
              </a:tabLst>
              <a:defRPr sz="6700">
                <a:solidFill>
                  <a:srgbClr val="17375E"/>
                </a:solidFill>
              </a:defRPr>
            </a:lvl3pPr>
            <a:lvl4pPr marL="2931377" indent="-871634" defTabSz="1293936">
              <a:spcBef>
                <a:spcPts val="1600"/>
              </a:spcBef>
              <a:buSzPct val="100000"/>
              <a:buFont typeface="Arial"/>
              <a:buChar char="•"/>
              <a:tabLst>
                <a:tab pos="541853" algn="l"/>
              </a:tabLst>
              <a:defRPr sz="6700">
                <a:solidFill>
                  <a:srgbClr val="17375E"/>
                </a:solidFill>
              </a:defRPr>
            </a:lvl4pPr>
            <a:lvl5pPr marL="3489219" indent="-871634" defTabSz="1293936">
              <a:spcBef>
                <a:spcPts val="1600"/>
              </a:spcBef>
              <a:buFont typeface="Arial"/>
              <a:tabLst>
                <a:tab pos="541853" algn="l"/>
              </a:tabLst>
              <a:defRPr sz="6700">
                <a:solidFill>
                  <a:srgbClr val="17375E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6" name="Shape 206"/>
          <p:cNvSpPr>
            <a:spLocks noGrp="1"/>
          </p:cNvSpPr>
          <p:nvPr>
            <p:ph type="body" sz="half" idx="13"/>
          </p:nvPr>
        </p:nvSpPr>
        <p:spPr>
          <a:xfrm>
            <a:off x="1219207" y="2870206"/>
            <a:ext cx="8022173" cy="938213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1293936">
              <a:spcBef>
                <a:spcPts val="533"/>
              </a:spcBef>
              <a:buSzTx/>
              <a:buFontTx/>
              <a:buNone/>
              <a:tabLst>
                <a:tab pos="541853" algn="l"/>
              </a:tabLst>
              <a:defRPr sz="1100">
                <a:solidFill>
                  <a:srgbClr val="17375E"/>
                </a:solidFill>
              </a:defRPr>
            </a:lvl1pPr>
          </a:lstStyle>
          <a:p>
            <a:pPr marL="0" indent="0" defTabSz="485238">
              <a:spcBef>
                <a:spcPts val="200"/>
              </a:spcBef>
              <a:buSzTx/>
              <a:buFontTx/>
              <a:buNone/>
              <a:tabLst>
                <a:tab pos="203200" algn="l"/>
              </a:tabLst>
              <a:defRPr sz="1100">
                <a:solidFill>
                  <a:srgbClr val="17375E"/>
                </a:solidFill>
              </a:defRPr>
            </a:pPr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654694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xfrm>
            <a:off x="4779439" y="9601200"/>
            <a:ext cx="14630403" cy="113347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85000"/>
              </a:lnSpc>
              <a:defRPr sz="4300" b="1">
                <a:solidFill>
                  <a:srgbClr val="1D6AAE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5" name="Shape 215"/>
          <p:cNvSpPr>
            <a:spLocks noGrp="1"/>
          </p:cNvSpPr>
          <p:nvPr>
            <p:ph type="pic" sz="half" idx="13"/>
          </p:nvPr>
        </p:nvSpPr>
        <p:spPr>
          <a:xfrm>
            <a:off x="4779439" y="1225553"/>
            <a:ext cx="14630403" cy="8229603"/>
          </a:xfrm>
          <a:prstGeom prst="rect">
            <a:avLst/>
          </a:prstGeom>
        </p:spPr>
        <p:txBody>
          <a:bodyPr lIns="243831" tIns="121914" rIns="243831" bIns="121914"/>
          <a:lstStyle/>
          <a:p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body" sz="quarter" idx="1"/>
          </p:nvPr>
        </p:nvSpPr>
        <p:spPr>
          <a:xfrm>
            <a:off x="4779439" y="10734679"/>
            <a:ext cx="14630403" cy="16097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1293936">
              <a:spcBef>
                <a:spcPts val="533"/>
              </a:spcBef>
              <a:buSzTx/>
              <a:buFontTx/>
              <a:buNone/>
              <a:tabLst>
                <a:tab pos="541853" algn="l"/>
              </a:tabLst>
              <a:defRPr sz="2900">
                <a:solidFill>
                  <a:srgbClr val="17375E"/>
                </a:solidFill>
              </a:defRPr>
            </a:lvl1pPr>
            <a:lvl2pPr marL="0" indent="950651" defTabSz="1293936">
              <a:spcBef>
                <a:spcPts val="533"/>
              </a:spcBef>
              <a:buSzTx/>
              <a:buFontTx/>
              <a:buNone/>
              <a:tabLst>
                <a:tab pos="541853" algn="l"/>
              </a:tabLst>
              <a:defRPr sz="2900">
                <a:solidFill>
                  <a:srgbClr val="17375E"/>
                </a:solidFill>
              </a:defRPr>
            </a:lvl2pPr>
            <a:lvl3pPr marL="0" indent="1901291" defTabSz="1293936">
              <a:spcBef>
                <a:spcPts val="533"/>
              </a:spcBef>
              <a:buSzTx/>
              <a:buFontTx/>
              <a:buNone/>
              <a:tabLst>
                <a:tab pos="541853" algn="l"/>
              </a:tabLst>
              <a:defRPr sz="2900">
                <a:solidFill>
                  <a:srgbClr val="17375E"/>
                </a:solidFill>
              </a:defRPr>
            </a:lvl3pPr>
            <a:lvl4pPr marL="0" indent="2851945" defTabSz="1293936">
              <a:spcBef>
                <a:spcPts val="533"/>
              </a:spcBef>
              <a:buSzTx/>
              <a:buFontTx/>
              <a:buNone/>
              <a:tabLst>
                <a:tab pos="541853" algn="l"/>
              </a:tabLst>
              <a:defRPr sz="2900">
                <a:solidFill>
                  <a:srgbClr val="17375E"/>
                </a:solidFill>
              </a:defRPr>
            </a:lvl4pPr>
            <a:lvl5pPr marL="0" indent="3802593" defTabSz="1293936">
              <a:spcBef>
                <a:spcPts val="533"/>
              </a:spcBef>
              <a:buSzTx/>
              <a:buFontTx/>
              <a:buNone/>
              <a:tabLst>
                <a:tab pos="541853" algn="l"/>
              </a:tabLst>
              <a:defRPr sz="2900">
                <a:solidFill>
                  <a:srgbClr val="17375E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7" name="Shape 2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435111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/>
          </p:cNvSpPr>
          <p:nvPr>
            <p:ph type="body" idx="1"/>
          </p:nvPr>
        </p:nvSpPr>
        <p:spPr>
          <a:xfrm>
            <a:off x="1697569" y="2393504"/>
            <a:ext cx="21670435" cy="100811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749293" indent="-749293" defTabSz="1293936">
              <a:spcBef>
                <a:spcPts val="1067"/>
              </a:spcBef>
              <a:buFont typeface="Arial"/>
              <a:buChar char="‒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1pPr>
            <a:lvl2pPr marL="1703723" indent="-779479" defTabSz="1293936">
              <a:spcBef>
                <a:spcPts val="1067"/>
              </a:spcBef>
              <a:buFont typeface="Arial"/>
              <a:buChar char="▪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2pPr>
            <a:lvl3pPr marL="2387071" indent="-888484" defTabSz="1293936">
              <a:spcBef>
                <a:spcPts val="1067"/>
              </a:spcBef>
              <a:buSzPct val="100000"/>
              <a:buFont typeface="Arial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3pPr>
            <a:lvl4pPr marL="3023298" indent="-963552" defTabSz="1293936">
              <a:spcBef>
                <a:spcPts val="1067"/>
              </a:spcBef>
              <a:buSzPct val="100000"/>
              <a:buFont typeface="Arial"/>
              <a:buChar char="•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4pPr>
            <a:lvl5pPr marL="3795262" indent="-1177677" defTabSz="1293936">
              <a:spcBef>
                <a:spcPts val="1067"/>
              </a:spcBef>
              <a:buFont typeface="Arial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1680636" y="701683"/>
            <a:ext cx="21687368" cy="127952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85000"/>
              </a:lnSpc>
              <a:defRPr sz="5900">
                <a:solidFill>
                  <a:srgbClr val="1D6AAE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6" name="Shape 2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1402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xfrm>
            <a:off x="17949338" y="1362079"/>
            <a:ext cx="5418669" cy="108245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85000"/>
              </a:lnSpc>
              <a:defRPr sz="5900">
                <a:solidFill>
                  <a:srgbClr val="1D6AAE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34" name="Shape 234"/>
          <p:cNvSpPr>
            <a:spLocks noGrp="1"/>
          </p:cNvSpPr>
          <p:nvPr>
            <p:ph type="body" idx="1"/>
          </p:nvPr>
        </p:nvSpPr>
        <p:spPr>
          <a:xfrm>
            <a:off x="1680644" y="1362079"/>
            <a:ext cx="15862301" cy="108245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749293" indent="-749293" defTabSz="1293936">
              <a:spcBef>
                <a:spcPts val="1067"/>
              </a:spcBef>
              <a:buFont typeface="Arial"/>
              <a:buChar char="‒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1pPr>
            <a:lvl2pPr marL="1703723" indent="-779479" defTabSz="1293936">
              <a:spcBef>
                <a:spcPts val="1067"/>
              </a:spcBef>
              <a:buFont typeface="Arial"/>
              <a:buChar char="▪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2pPr>
            <a:lvl3pPr marL="2387071" indent="-888484" defTabSz="1293936">
              <a:spcBef>
                <a:spcPts val="1067"/>
              </a:spcBef>
              <a:buSzPct val="100000"/>
              <a:buFont typeface="Arial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3pPr>
            <a:lvl4pPr marL="3023298" indent="-963552" defTabSz="1293936">
              <a:spcBef>
                <a:spcPts val="1067"/>
              </a:spcBef>
              <a:buSzPct val="100000"/>
              <a:buFont typeface="Arial"/>
              <a:buChar char="•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4pPr>
            <a:lvl5pPr marL="3795262" indent="-1177677" defTabSz="1293936">
              <a:spcBef>
                <a:spcPts val="1067"/>
              </a:spcBef>
              <a:buFont typeface="Arial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811233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 rot="10800000">
            <a:off x="18923004" y="3117856"/>
            <a:ext cx="4436536" cy="3022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6000"/>
            </a:srgbClr>
          </a:solidFill>
          <a:ln w="12700">
            <a:miter lim="400000"/>
          </a:ln>
        </p:spPr>
        <p:txBody>
          <a:bodyPr lIns="121914" tIns="121917" rIns="121914" bIns="121917" anchor="ctr"/>
          <a:lstStyle/>
          <a:p>
            <a:pPr defTabSz="1901595">
              <a:defRPr sz="1400"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/>
          <p:nvPr/>
        </p:nvSpPr>
        <p:spPr>
          <a:xfrm rot="10800000">
            <a:off x="18609743" y="3381376"/>
            <a:ext cx="4436536" cy="3022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6000"/>
            </a:srgbClr>
          </a:solidFill>
          <a:ln w="12700">
            <a:miter lim="400000"/>
          </a:ln>
        </p:spPr>
        <p:txBody>
          <a:bodyPr lIns="121914" tIns="121917" rIns="121914" bIns="121917" anchor="ctr"/>
          <a:lstStyle/>
          <a:p>
            <a:pPr defTabSz="1901595">
              <a:defRPr sz="1400"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/>
          <p:nvPr/>
        </p:nvSpPr>
        <p:spPr>
          <a:xfrm rot="10800000">
            <a:off x="18296467" y="3625853"/>
            <a:ext cx="4436533" cy="3022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6000"/>
            </a:srgbClr>
          </a:solidFill>
          <a:ln w="12700">
            <a:miter lim="400000"/>
          </a:ln>
        </p:spPr>
        <p:txBody>
          <a:bodyPr lIns="121914" tIns="121917" rIns="121914" bIns="121917" anchor="ctr"/>
          <a:lstStyle/>
          <a:p>
            <a:pPr defTabSz="1901595">
              <a:defRPr sz="1400"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0" y="7810501"/>
            <a:ext cx="23368000" cy="914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4" tIns="121917" rIns="121914" bIns="121917" anchor="ctr"/>
          <a:lstStyle/>
          <a:p>
            <a:pPr defTabSz="1901595">
              <a:defRPr sz="1400"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23368000" y="7816860"/>
            <a:ext cx="1016000" cy="692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4" tIns="121917" rIns="121914" bIns="121917" anchor="ctr"/>
          <a:lstStyle/>
          <a:p>
            <a:pPr defTabSz="1901595">
              <a:defRPr sz="1400"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>
            <a:spLocks noGrp="1"/>
          </p:cNvSpPr>
          <p:nvPr>
            <p:ph type="title"/>
          </p:nvPr>
        </p:nvSpPr>
        <p:spPr>
          <a:xfrm>
            <a:off x="1600211" y="3381384"/>
            <a:ext cx="15151104" cy="326707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85000"/>
              </a:lnSpc>
              <a:defRPr sz="67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48" name="Shape 248"/>
          <p:cNvSpPr>
            <a:spLocks noGrp="1"/>
          </p:cNvSpPr>
          <p:nvPr>
            <p:ph type="body" sz="quarter" idx="1"/>
          </p:nvPr>
        </p:nvSpPr>
        <p:spPr>
          <a:xfrm>
            <a:off x="1630834" y="9450292"/>
            <a:ext cx="14583837" cy="22059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1294144">
              <a:spcBef>
                <a:spcPts val="800"/>
              </a:spcBef>
              <a:buSzTx/>
              <a:buFontTx/>
              <a:buNone/>
              <a:defRPr sz="4300">
                <a:solidFill>
                  <a:srgbClr val="4C2403"/>
                </a:solidFill>
              </a:defRPr>
            </a:lvl1pPr>
            <a:lvl2pPr marL="1580896" indent="-656509" defTabSz="1294144">
              <a:spcBef>
                <a:spcPts val="800"/>
              </a:spcBef>
              <a:buFontTx/>
              <a:buChar char="▪"/>
              <a:defRPr sz="4300">
                <a:solidFill>
                  <a:srgbClr val="4C2403"/>
                </a:solidFill>
              </a:defRPr>
            </a:lvl2pPr>
            <a:lvl3pPr marL="2247144" indent="-748317" defTabSz="1294144">
              <a:spcBef>
                <a:spcPts val="800"/>
              </a:spcBef>
              <a:buSzPct val="100000"/>
              <a:buFontTx/>
              <a:defRPr sz="4300">
                <a:solidFill>
                  <a:srgbClr val="4C2403"/>
                </a:solidFill>
              </a:defRPr>
            </a:lvl3pPr>
            <a:lvl4pPr marL="2871614" indent="-811545" defTabSz="1294144">
              <a:spcBef>
                <a:spcPts val="800"/>
              </a:spcBef>
              <a:buSzPct val="100000"/>
              <a:buFontTx/>
              <a:buChar char="•"/>
              <a:defRPr sz="4300">
                <a:solidFill>
                  <a:srgbClr val="4C2403"/>
                </a:solidFill>
              </a:defRPr>
            </a:lvl4pPr>
            <a:lvl5pPr marL="3609894" indent="-991887" defTabSz="1294144">
              <a:spcBef>
                <a:spcPts val="800"/>
              </a:spcBef>
              <a:buFontTx/>
              <a:defRPr sz="4300">
                <a:solidFill>
                  <a:srgbClr val="4C240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49" name="image3.png" descr="Z:\untitled folder\ins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"/>
            <a:ext cx="24384000" cy="1889128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054767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/>
          </p:cNvSpPr>
          <p:nvPr>
            <p:ph type="title"/>
          </p:nvPr>
        </p:nvSpPr>
        <p:spPr>
          <a:xfrm>
            <a:off x="1926169" y="8813803"/>
            <a:ext cx="20726403" cy="27241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85000"/>
              </a:lnSpc>
              <a:defRPr sz="8300" cap="all">
                <a:solidFill>
                  <a:srgbClr val="1D6AAE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8" name="Shape 268"/>
          <p:cNvSpPr>
            <a:spLocks noGrp="1"/>
          </p:cNvSpPr>
          <p:nvPr>
            <p:ph type="body" sz="quarter" idx="1"/>
          </p:nvPr>
        </p:nvSpPr>
        <p:spPr>
          <a:xfrm>
            <a:off x="1926169" y="5813431"/>
            <a:ext cx="20726403" cy="300037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defTabSz="1294144">
              <a:spcBef>
                <a:spcPts val="800"/>
              </a:spcBef>
              <a:buSzTx/>
              <a:buFontTx/>
              <a:buNone/>
              <a:tabLst>
                <a:tab pos="541853" algn="l"/>
              </a:tabLst>
              <a:defRPr sz="4300">
                <a:solidFill>
                  <a:srgbClr val="17375E"/>
                </a:solidFill>
              </a:defRPr>
            </a:lvl1pPr>
            <a:lvl2pPr marL="0" indent="950800" defTabSz="1294144">
              <a:spcBef>
                <a:spcPts val="800"/>
              </a:spcBef>
              <a:buSzTx/>
              <a:buFontTx/>
              <a:buNone/>
              <a:tabLst>
                <a:tab pos="541853" algn="l"/>
              </a:tabLst>
              <a:defRPr sz="4300">
                <a:solidFill>
                  <a:srgbClr val="17375E"/>
                </a:solidFill>
              </a:defRPr>
            </a:lvl2pPr>
            <a:lvl3pPr marL="0" indent="1901595" defTabSz="1294144">
              <a:spcBef>
                <a:spcPts val="800"/>
              </a:spcBef>
              <a:buSzTx/>
              <a:buFontTx/>
              <a:buNone/>
              <a:tabLst>
                <a:tab pos="541853" algn="l"/>
              </a:tabLst>
              <a:defRPr sz="4300">
                <a:solidFill>
                  <a:srgbClr val="17375E"/>
                </a:solidFill>
              </a:defRPr>
            </a:lvl3pPr>
            <a:lvl4pPr marL="0" indent="2852395" defTabSz="1294144">
              <a:spcBef>
                <a:spcPts val="800"/>
              </a:spcBef>
              <a:buSzTx/>
              <a:buFontTx/>
              <a:buNone/>
              <a:tabLst>
                <a:tab pos="541853" algn="l"/>
              </a:tabLst>
              <a:defRPr sz="4300">
                <a:solidFill>
                  <a:srgbClr val="17375E"/>
                </a:solidFill>
              </a:defRPr>
            </a:lvl4pPr>
            <a:lvl5pPr marL="0" indent="3803201" defTabSz="1294144">
              <a:spcBef>
                <a:spcPts val="800"/>
              </a:spcBef>
              <a:buSzTx/>
              <a:buFontTx/>
              <a:buNone/>
              <a:tabLst>
                <a:tab pos="541853" algn="l"/>
              </a:tabLst>
              <a:defRPr sz="4300">
                <a:solidFill>
                  <a:srgbClr val="17375E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69" name="image3.png" descr="Z:\untitled folder\ins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"/>
            <a:ext cx="24384000" cy="1889128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Shape 2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568942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/>
          </p:cNvSpPr>
          <p:nvPr>
            <p:ph type="body" sz="half" idx="1"/>
          </p:nvPr>
        </p:nvSpPr>
        <p:spPr>
          <a:xfrm>
            <a:off x="1697565" y="2249503"/>
            <a:ext cx="10629904" cy="91233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749416" indent="-749416" defTabSz="1294144">
              <a:spcBef>
                <a:spcPts val="1067"/>
              </a:spcBef>
              <a:buFont typeface="Arial"/>
              <a:buChar char="‒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1pPr>
            <a:lvl2pPr marL="1606541" indent="-682154" defTabSz="1294144">
              <a:spcBef>
                <a:spcPts val="1067"/>
              </a:spcBef>
              <a:buFont typeface="Arial"/>
              <a:buChar char="▪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2pPr>
            <a:lvl3pPr marL="2260506" indent="-761680" defTabSz="1294144">
              <a:spcBef>
                <a:spcPts val="1067"/>
              </a:spcBef>
              <a:buSzPct val="100000"/>
              <a:buFont typeface="Arial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3pPr>
            <a:lvl4pPr marL="2943468" indent="-883399" defTabSz="1294144">
              <a:spcBef>
                <a:spcPts val="1067"/>
              </a:spcBef>
              <a:buSzPct val="100000"/>
              <a:buFont typeface="Arial"/>
              <a:buChar char="•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4pPr>
            <a:lvl5pPr marL="3501403" indent="-883399" defTabSz="1294144">
              <a:spcBef>
                <a:spcPts val="1067"/>
              </a:spcBef>
              <a:buFont typeface="Arial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8" name="Shape 278"/>
          <p:cNvSpPr>
            <a:spLocks noGrp="1"/>
          </p:cNvSpPr>
          <p:nvPr>
            <p:ph type="title"/>
          </p:nvPr>
        </p:nvSpPr>
        <p:spPr>
          <a:xfrm>
            <a:off x="1680636" y="701683"/>
            <a:ext cx="21687368" cy="127952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85000"/>
              </a:lnSpc>
              <a:defRPr sz="5900">
                <a:solidFill>
                  <a:srgbClr val="1D6AAE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279" name="image3.png" descr="Z:\untitled folder\ins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"/>
            <a:ext cx="24384000" cy="1889128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435375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/>
          </p:cNvSpPr>
          <p:nvPr>
            <p:ph type="body" sz="quarter" idx="1"/>
          </p:nvPr>
        </p:nvSpPr>
        <p:spPr>
          <a:xfrm>
            <a:off x="1680632" y="2411683"/>
            <a:ext cx="10646837" cy="127952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defTabSz="1294144">
              <a:spcBef>
                <a:spcPts val="800"/>
              </a:spcBef>
              <a:buSzTx/>
              <a:buFontTx/>
              <a:buNone/>
              <a:tabLst>
                <a:tab pos="541853" algn="l"/>
              </a:tabLst>
              <a:defRPr sz="4300" b="1">
                <a:solidFill>
                  <a:srgbClr val="17375E"/>
                </a:solidFill>
              </a:defRPr>
            </a:lvl1pPr>
            <a:lvl2pPr marL="0" indent="950800" defTabSz="1294144">
              <a:spcBef>
                <a:spcPts val="800"/>
              </a:spcBef>
              <a:buSzTx/>
              <a:buFontTx/>
              <a:buNone/>
              <a:tabLst>
                <a:tab pos="541853" algn="l"/>
              </a:tabLst>
              <a:defRPr sz="4300" b="1">
                <a:solidFill>
                  <a:srgbClr val="17375E"/>
                </a:solidFill>
              </a:defRPr>
            </a:lvl2pPr>
            <a:lvl3pPr marL="0" indent="1901595" defTabSz="1294144">
              <a:spcBef>
                <a:spcPts val="800"/>
              </a:spcBef>
              <a:buSzTx/>
              <a:buFontTx/>
              <a:buNone/>
              <a:tabLst>
                <a:tab pos="541853" algn="l"/>
              </a:tabLst>
              <a:defRPr sz="4300" b="1">
                <a:solidFill>
                  <a:srgbClr val="17375E"/>
                </a:solidFill>
              </a:defRPr>
            </a:lvl3pPr>
            <a:lvl4pPr marL="0" indent="2852395" defTabSz="1294144">
              <a:spcBef>
                <a:spcPts val="800"/>
              </a:spcBef>
              <a:buSzTx/>
              <a:buFontTx/>
              <a:buNone/>
              <a:tabLst>
                <a:tab pos="541853" algn="l"/>
              </a:tabLst>
              <a:defRPr sz="4300" b="1">
                <a:solidFill>
                  <a:srgbClr val="17375E"/>
                </a:solidFill>
              </a:defRPr>
            </a:lvl4pPr>
            <a:lvl5pPr marL="0" indent="3803201" defTabSz="1294144">
              <a:spcBef>
                <a:spcPts val="800"/>
              </a:spcBef>
              <a:buSzTx/>
              <a:buFontTx/>
              <a:buNone/>
              <a:tabLst>
                <a:tab pos="541853" algn="l"/>
              </a:tabLst>
              <a:defRPr sz="4300" b="1">
                <a:solidFill>
                  <a:srgbClr val="17375E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8" name="Shape 288"/>
          <p:cNvSpPr>
            <a:spLocks noGrp="1"/>
          </p:cNvSpPr>
          <p:nvPr>
            <p:ph type="body" sz="quarter" idx="13"/>
          </p:nvPr>
        </p:nvSpPr>
        <p:spPr>
          <a:xfrm>
            <a:off x="12733869" y="2411683"/>
            <a:ext cx="10634139" cy="127952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defTabSz="1294144">
              <a:spcBef>
                <a:spcPts val="800"/>
              </a:spcBef>
              <a:buSzTx/>
              <a:buFontTx/>
              <a:buNone/>
              <a:tabLst>
                <a:tab pos="541853" algn="l"/>
              </a:tabLst>
              <a:defRPr sz="1600" b="1">
                <a:solidFill>
                  <a:srgbClr val="17375E"/>
                </a:solidFill>
              </a:defRPr>
            </a:lvl1pPr>
          </a:lstStyle>
          <a:p>
            <a:pPr marL="0" indent="0" defTabSz="485316">
              <a:spcBef>
                <a:spcPts val="300"/>
              </a:spcBef>
              <a:buSzTx/>
              <a:buFontTx/>
              <a:buNone/>
              <a:tabLst>
                <a:tab pos="203200" algn="l"/>
              </a:tabLst>
              <a:defRPr sz="1600" b="1">
                <a:solidFill>
                  <a:srgbClr val="17375E"/>
                </a:solidFill>
              </a:defRPr>
            </a:pPr>
            <a:endParaRPr/>
          </a:p>
        </p:txBody>
      </p:sp>
      <p:sp>
        <p:nvSpPr>
          <p:cNvPr id="289" name="Shape 289"/>
          <p:cNvSpPr>
            <a:spLocks noGrp="1"/>
          </p:cNvSpPr>
          <p:nvPr>
            <p:ph type="title"/>
          </p:nvPr>
        </p:nvSpPr>
        <p:spPr>
          <a:xfrm>
            <a:off x="1680636" y="701683"/>
            <a:ext cx="21687368" cy="127952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85000"/>
              </a:lnSpc>
              <a:defRPr sz="5900">
                <a:solidFill>
                  <a:srgbClr val="1D6AAE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290" name="image3.png" descr="Z:\untitled folder\ins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"/>
            <a:ext cx="24384000" cy="1889128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hape 2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68918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bg>
      <p:bgPr>
        <a:gradFill flip="none" rotWithShape="1">
          <a:gsLst>
            <a:gs pos="0">
              <a:srgbClr val="C4C4C4"/>
            </a:gs>
            <a:gs pos="100000">
              <a:srgbClr val="676767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2.png"/>
          <p:cNvPicPr>
            <a:picLocks noChangeAspect="1"/>
          </p:cNvPicPr>
          <p:nvPr/>
        </p:nvPicPr>
        <p:blipFill>
          <a:blip r:embed="rId2">
            <a:extLst/>
          </a:blip>
          <a:srcRect t="47826"/>
          <a:stretch>
            <a:fillRect/>
          </a:stretch>
        </p:blipFill>
        <p:spPr>
          <a:xfrm>
            <a:off x="0" y="13411201"/>
            <a:ext cx="24384000" cy="304803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23266671" y="13363580"/>
            <a:ext cx="562768" cy="569290"/>
          </a:xfrm>
          <a:prstGeom prst="rect">
            <a:avLst/>
          </a:prstGeom>
        </p:spPr>
        <p:txBody>
          <a:bodyPr anchor="t"/>
          <a:lstStyle>
            <a:lvl1pPr>
              <a:defRPr sz="21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389467" y="13363579"/>
            <a:ext cx="5689600" cy="369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914" tIns="121917" rIns="121914" bIns="121917">
            <a:spAutoFit/>
          </a:bodyPr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pPr defTabSz="2438339"/>
            <a:r>
              <a:rPr>
                <a:latin typeface="Calibri"/>
                <a:ea typeface="Calibri"/>
                <a:cs typeface="Calibri"/>
                <a:sym typeface="Calibri"/>
              </a:rPr>
              <a:t>8/6/16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406400" y="6096000"/>
            <a:ext cx="23368000" cy="152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spcBef>
                <a:spcPts val="1600"/>
              </a:spcBef>
              <a:buSzTx/>
              <a:buFontTx/>
              <a:buNone/>
              <a:defRPr sz="7500" b="1">
                <a:solidFill>
                  <a:schemeClr val="accent2"/>
                </a:solidFill>
              </a:defRPr>
            </a:lvl1pPr>
            <a:lvl2pPr marL="2285210" indent="-1066440" algn="r">
              <a:spcBef>
                <a:spcPts val="1600"/>
              </a:spcBef>
              <a:buFontTx/>
              <a:defRPr sz="7500" b="1">
                <a:solidFill>
                  <a:schemeClr val="accent2"/>
                </a:solidFill>
              </a:defRPr>
            </a:lvl2pPr>
            <a:lvl3pPr marL="3385491" indent="-947942" algn="r">
              <a:spcBef>
                <a:spcPts val="1600"/>
              </a:spcBef>
              <a:buFontTx/>
              <a:defRPr sz="7500" b="1">
                <a:solidFill>
                  <a:schemeClr val="accent2"/>
                </a:solidFill>
              </a:defRPr>
            </a:lvl3pPr>
            <a:lvl4pPr marL="4875118" indent="-1218783" algn="r">
              <a:spcBef>
                <a:spcPts val="1600"/>
              </a:spcBef>
              <a:buFontTx/>
              <a:defRPr sz="7500" b="1">
                <a:solidFill>
                  <a:schemeClr val="accent2"/>
                </a:solidFill>
              </a:defRPr>
            </a:lvl4pPr>
            <a:lvl5pPr marL="5728267" indent="-853147" algn="r">
              <a:spcBef>
                <a:spcPts val="1600"/>
              </a:spcBef>
              <a:buFontTx/>
              <a:defRPr sz="7500" b="1">
                <a:solidFill>
                  <a:schemeClr val="accent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8" name="image4.png" descr="Z:\untitled folder\00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38098"/>
            <a:ext cx="5592064" cy="292417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3517901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/>
          </p:cNvSpPr>
          <p:nvPr>
            <p:ph type="title"/>
          </p:nvPr>
        </p:nvSpPr>
        <p:spPr>
          <a:xfrm>
            <a:off x="1680636" y="701683"/>
            <a:ext cx="21687368" cy="127952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85000"/>
              </a:lnSpc>
              <a:defRPr sz="5900">
                <a:solidFill>
                  <a:srgbClr val="1D6AAE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299" name="image3.png" descr="Z:\untitled folder\ins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"/>
            <a:ext cx="24384000" cy="1889128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Shape 3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185448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image3.png" descr="Z:\untitled folder\ins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"/>
            <a:ext cx="24384000" cy="1889128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Shape 3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529034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/>
          </p:cNvSpPr>
          <p:nvPr>
            <p:ph type="title"/>
          </p:nvPr>
        </p:nvSpPr>
        <p:spPr>
          <a:xfrm>
            <a:off x="1219207" y="546102"/>
            <a:ext cx="8022173" cy="232410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85000"/>
              </a:lnSpc>
              <a:defRPr sz="4300" b="1">
                <a:solidFill>
                  <a:srgbClr val="1D6AAE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16" name="Shape 316"/>
          <p:cNvSpPr>
            <a:spLocks noGrp="1"/>
          </p:cNvSpPr>
          <p:nvPr>
            <p:ph type="body" idx="1"/>
          </p:nvPr>
        </p:nvSpPr>
        <p:spPr>
          <a:xfrm>
            <a:off x="9533467" y="546110"/>
            <a:ext cx="13631333" cy="1170622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749416" indent="-749416" defTabSz="1294144">
              <a:spcBef>
                <a:spcPts val="1600"/>
              </a:spcBef>
              <a:buFont typeface="Arial"/>
              <a:buChar char="‒"/>
              <a:tabLst>
                <a:tab pos="541853" algn="l"/>
              </a:tabLst>
              <a:defRPr sz="6700">
                <a:solidFill>
                  <a:srgbClr val="17375E"/>
                </a:solidFill>
              </a:defRPr>
            </a:lvl1pPr>
            <a:lvl2pPr marL="1577166" indent="-652778" defTabSz="1294144">
              <a:spcBef>
                <a:spcPts val="1600"/>
              </a:spcBef>
              <a:buFont typeface="Arial"/>
              <a:buChar char="▪"/>
              <a:tabLst>
                <a:tab pos="541853" algn="l"/>
              </a:tabLst>
              <a:defRPr sz="6700">
                <a:solidFill>
                  <a:srgbClr val="17375E"/>
                </a:solidFill>
              </a:defRPr>
            </a:lvl2pPr>
            <a:lvl3pPr marL="2237299" indent="-738472" defTabSz="1294144">
              <a:spcBef>
                <a:spcPts val="1600"/>
              </a:spcBef>
              <a:buSzPct val="100000"/>
              <a:buFont typeface="Arial"/>
              <a:tabLst>
                <a:tab pos="541853" algn="l"/>
              </a:tabLst>
              <a:defRPr sz="6700">
                <a:solidFill>
                  <a:srgbClr val="17375E"/>
                </a:solidFill>
              </a:defRPr>
            </a:lvl3pPr>
            <a:lvl4pPr marL="2931847" indent="-871778" defTabSz="1294144">
              <a:spcBef>
                <a:spcPts val="1600"/>
              </a:spcBef>
              <a:buSzPct val="100000"/>
              <a:buFont typeface="Arial"/>
              <a:buChar char="•"/>
              <a:tabLst>
                <a:tab pos="541853" algn="l"/>
              </a:tabLst>
              <a:defRPr sz="6700">
                <a:solidFill>
                  <a:srgbClr val="17375E"/>
                </a:solidFill>
              </a:defRPr>
            </a:lvl4pPr>
            <a:lvl5pPr marL="3489782" indent="-871778" defTabSz="1294144">
              <a:spcBef>
                <a:spcPts val="1600"/>
              </a:spcBef>
              <a:buFont typeface="Arial"/>
              <a:tabLst>
                <a:tab pos="541853" algn="l"/>
              </a:tabLst>
              <a:defRPr sz="6700">
                <a:solidFill>
                  <a:srgbClr val="17375E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7" name="Shape 317"/>
          <p:cNvSpPr>
            <a:spLocks noGrp="1"/>
          </p:cNvSpPr>
          <p:nvPr>
            <p:ph type="body" sz="half" idx="13"/>
          </p:nvPr>
        </p:nvSpPr>
        <p:spPr>
          <a:xfrm>
            <a:off x="1219207" y="2870206"/>
            <a:ext cx="8022173" cy="938213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1294144">
              <a:spcBef>
                <a:spcPts val="533"/>
              </a:spcBef>
              <a:buSzTx/>
              <a:buFontTx/>
              <a:buNone/>
              <a:tabLst>
                <a:tab pos="541853" algn="l"/>
              </a:tabLst>
              <a:defRPr sz="1100">
                <a:solidFill>
                  <a:srgbClr val="17375E"/>
                </a:solidFill>
              </a:defRPr>
            </a:lvl1pPr>
          </a:lstStyle>
          <a:p>
            <a:pPr marL="0" indent="0" defTabSz="485316">
              <a:spcBef>
                <a:spcPts val="200"/>
              </a:spcBef>
              <a:buSzTx/>
              <a:buFontTx/>
              <a:buNone/>
              <a:tabLst>
                <a:tab pos="203200" algn="l"/>
              </a:tabLst>
              <a:defRPr sz="1100">
                <a:solidFill>
                  <a:srgbClr val="17375E"/>
                </a:solidFill>
              </a:defRPr>
            </a:pPr>
            <a:endParaRPr/>
          </a:p>
        </p:txBody>
      </p:sp>
      <p:pic>
        <p:nvPicPr>
          <p:cNvPr id="318" name="image3.png" descr="Z:\untitled folder\ins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"/>
            <a:ext cx="24384000" cy="1889128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600487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/>
          </p:cNvSpPr>
          <p:nvPr>
            <p:ph type="title"/>
          </p:nvPr>
        </p:nvSpPr>
        <p:spPr>
          <a:xfrm>
            <a:off x="4779439" y="9601200"/>
            <a:ext cx="14630403" cy="113347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85000"/>
              </a:lnSpc>
              <a:defRPr sz="4300" b="1">
                <a:solidFill>
                  <a:srgbClr val="1D6AAE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7" name="Shape 327"/>
          <p:cNvSpPr>
            <a:spLocks noGrp="1"/>
          </p:cNvSpPr>
          <p:nvPr>
            <p:ph type="pic" sz="half" idx="13"/>
          </p:nvPr>
        </p:nvSpPr>
        <p:spPr>
          <a:xfrm>
            <a:off x="4779439" y="1225553"/>
            <a:ext cx="14630403" cy="8229603"/>
          </a:xfrm>
          <a:prstGeom prst="rect">
            <a:avLst/>
          </a:prstGeom>
        </p:spPr>
        <p:txBody>
          <a:bodyPr lIns="243831" tIns="121914" rIns="243831" bIns="121914"/>
          <a:lstStyle/>
          <a:p>
            <a:endParaRPr/>
          </a:p>
        </p:txBody>
      </p:sp>
      <p:sp>
        <p:nvSpPr>
          <p:cNvPr id="328" name="Shape 328"/>
          <p:cNvSpPr>
            <a:spLocks noGrp="1"/>
          </p:cNvSpPr>
          <p:nvPr>
            <p:ph type="body" sz="quarter" idx="1"/>
          </p:nvPr>
        </p:nvSpPr>
        <p:spPr>
          <a:xfrm>
            <a:off x="4779439" y="10734679"/>
            <a:ext cx="14630403" cy="16097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1294144">
              <a:spcBef>
                <a:spcPts val="533"/>
              </a:spcBef>
              <a:buSzTx/>
              <a:buFontTx/>
              <a:buNone/>
              <a:tabLst>
                <a:tab pos="541853" algn="l"/>
              </a:tabLst>
              <a:defRPr sz="2900">
                <a:solidFill>
                  <a:srgbClr val="17375E"/>
                </a:solidFill>
              </a:defRPr>
            </a:lvl1pPr>
            <a:lvl2pPr marL="0" indent="950800" defTabSz="1294144">
              <a:spcBef>
                <a:spcPts val="533"/>
              </a:spcBef>
              <a:buSzTx/>
              <a:buFontTx/>
              <a:buNone/>
              <a:tabLst>
                <a:tab pos="541853" algn="l"/>
              </a:tabLst>
              <a:defRPr sz="2900">
                <a:solidFill>
                  <a:srgbClr val="17375E"/>
                </a:solidFill>
              </a:defRPr>
            </a:lvl2pPr>
            <a:lvl3pPr marL="0" indent="1901595" defTabSz="1294144">
              <a:spcBef>
                <a:spcPts val="533"/>
              </a:spcBef>
              <a:buSzTx/>
              <a:buFontTx/>
              <a:buNone/>
              <a:tabLst>
                <a:tab pos="541853" algn="l"/>
              </a:tabLst>
              <a:defRPr sz="2900">
                <a:solidFill>
                  <a:srgbClr val="17375E"/>
                </a:solidFill>
              </a:defRPr>
            </a:lvl3pPr>
            <a:lvl4pPr marL="0" indent="2852395" defTabSz="1294144">
              <a:spcBef>
                <a:spcPts val="533"/>
              </a:spcBef>
              <a:buSzTx/>
              <a:buFontTx/>
              <a:buNone/>
              <a:tabLst>
                <a:tab pos="541853" algn="l"/>
              </a:tabLst>
              <a:defRPr sz="2900">
                <a:solidFill>
                  <a:srgbClr val="17375E"/>
                </a:solidFill>
              </a:defRPr>
            </a:lvl4pPr>
            <a:lvl5pPr marL="0" indent="3803201" defTabSz="1294144">
              <a:spcBef>
                <a:spcPts val="533"/>
              </a:spcBef>
              <a:buSzTx/>
              <a:buFontTx/>
              <a:buNone/>
              <a:tabLst>
                <a:tab pos="541853" algn="l"/>
              </a:tabLst>
              <a:defRPr sz="2900">
                <a:solidFill>
                  <a:srgbClr val="17375E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29" name="image3.png" descr="Z:\untitled folder\ins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"/>
            <a:ext cx="24384000" cy="1889128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Shape 3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631715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/>
          </p:cNvSpPr>
          <p:nvPr>
            <p:ph type="body" idx="1"/>
          </p:nvPr>
        </p:nvSpPr>
        <p:spPr>
          <a:xfrm>
            <a:off x="1697569" y="2393504"/>
            <a:ext cx="21670435" cy="100811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749416" indent="-749416" defTabSz="1294144">
              <a:spcBef>
                <a:spcPts val="1067"/>
              </a:spcBef>
              <a:buFont typeface="Arial"/>
              <a:buChar char="‒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1pPr>
            <a:lvl2pPr marL="1703992" indent="-779605" defTabSz="1294144">
              <a:spcBef>
                <a:spcPts val="1067"/>
              </a:spcBef>
              <a:buFont typeface="Arial"/>
              <a:buChar char="▪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2pPr>
            <a:lvl3pPr marL="2387455" indent="-888628" defTabSz="1294144">
              <a:spcBef>
                <a:spcPts val="1067"/>
              </a:spcBef>
              <a:buSzPct val="100000"/>
              <a:buFont typeface="Arial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3pPr>
            <a:lvl4pPr marL="3023778" indent="-963709" defTabSz="1294144">
              <a:spcBef>
                <a:spcPts val="1067"/>
              </a:spcBef>
              <a:buSzPct val="100000"/>
              <a:buFont typeface="Arial"/>
              <a:buChar char="•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4pPr>
            <a:lvl5pPr marL="3795873" indent="-1177867" defTabSz="1294144">
              <a:spcBef>
                <a:spcPts val="1067"/>
              </a:spcBef>
              <a:buFont typeface="Arial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8" name="Shape 338"/>
          <p:cNvSpPr>
            <a:spLocks noGrp="1"/>
          </p:cNvSpPr>
          <p:nvPr>
            <p:ph type="title"/>
          </p:nvPr>
        </p:nvSpPr>
        <p:spPr>
          <a:xfrm>
            <a:off x="1680636" y="701683"/>
            <a:ext cx="21687368" cy="127952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85000"/>
              </a:lnSpc>
              <a:defRPr sz="5900">
                <a:solidFill>
                  <a:srgbClr val="1D6AAE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339" name="image3.png" descr="Z:\untitled folder\ins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"/>
            <a:ext cx="24384000" cy="1889128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Shape 3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321475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/>
          </p:cNvSpPr>
          <p:nvPr>
            <p:ph type="title"/>
          </p:nvPr>
        </p:nvSpPr>
        <p:spPr>
          <a:xfrm>
            <a:off x="17949338" y="1362079"/>
            <a:ext cx="5418669" cy="108245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85000"/>
              </a:lnSpc>
              <a:defRPr sz="5900">
                <a:solidFill>
                  <a:srgbClr val="1D6AAE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48" name="Shape 348"/>
          <p:cNvSpPr>
            <a:spLocks noGrp="1"/>
          </p:cNvSpPr>
          <p:nvPr>
            <p:ph type="body" idx="1"/>
          </p:nvPr>
        </p:nvSpPr>
        <p:spPr>
          <a:xfrm>
            <a:off x="1680644" y="1362079"/>
            <a:ext cx="15862301" cy="108245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749416" indent="-749416" defTabSz="1294144">
              <a:spcBef>
                <a:spcPts val="1067"/>
              </a:spcBef>
              <a:buFont typeface="Arial"/>
              <a:buChar char="‒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1pPr>
            <a:lvl2pPr marL="1703992" indent="-779605" defTabSz="1294144">
              <a:spcBef>
                <a:spcPts val="1067"/>
              </a:spcBef>
              <a:buFont typeface="Arial"/>
              <a:buChar char="▪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2pPr>
            <a:lvl3pPr marL="2387455" indent="-888628" defTabSz="1294144">
              <a:spcBef>
                <a:spcPts val="1067"/>
              </a:spcBef>
              <a:buSzPct val="100000"/>
              <a:buFont typeface="Arial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3pPr>
            <a:lvl4pPr marL="3023778" indent="-963709" defTabSz="1294144">
              <a:spcBef>
                <a:spcPts val="1067"/>
              </a:spcBef>
              <a:buSzPct val="100000"/>
              <a:buFont typeface="Arial"/>
              <a:buChar char="•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4pPr>
            <a:lvl5pPr marL="3795873" indent="-1177867" defTabSz="1294144">
              <a:spcBef>
                <a:spcPts val="1067"/>
              </a:spcBef>
              <a:buFont typeface="Arial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49" name="image3.png" descr="Z:\untitled folder\ins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"/>
            <a:ext cx="24384000" cy="1889128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hape 3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09819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/>
        </p:nvSpPr>
        <p:spPr>
          <a:xfrm rot="10800000">
            <a:off x="18923004" y="3117856"/>
            <a:ext cx="4436536" cy="3022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6000"/>
            </a:srgbClr>
          </a:solidFill>
          <a:ln w="12700">
            <a:miter lim="400000"/>
          </a:ln>
        </p:spPr>
        <p:txBody>
          <a:bodyPr lIns="121914" tIns="121917" rIns="121914" bIns="121917" anchor="ctr"/>
          <a:lstStyle/>
          <a:p>
            <a:pPr defTabSz="1901291">
              <a:defRPr sz="1400"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Shape 358"/>
          <p:cNvSpPr/>
          <p:nvPr/>
        </p:nvSpPr>
        <p:spPr>
          <a:xfrm rot="10800000">
            <a:off x="18609743" y="3381376"/>
            <a:ext cx="4436536" cy="3022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6000"/>
            </a:srgbClr>
          </a:solidFill>
          <a:ln w="12700">
            <a:miter lim="400000"/>
          </a:ln>
        </p:spPr>
        <p:txBody>
          <a:bodyPr lIns="121914" tIns="121917" rIns="121914" bIns="121917" anchor="ctr"/>
          <a:lstStyle/>
          <a:p>
            <a:pPr defTabSz="1901291">
              <a:defRPr sz="1400"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Shape 359"/>
          <p:cNvSpPr/>
          <p:nvPr/>
        </p:nvSpPr>
        <p:spPr>
          <a:xfrm rot="10800000">
            <a:off x="18296467" y="3625853"/>
            <a:ext cx="4436533" cy="3022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6000"/>
            </a:srgbClr>
          </a:solidFill>
          <a:ln w="12700">
            <a:miter lim="400000"/>
          </a:ln>
        </p:spPr>
        <p:txBody>
          <a:bodyPr lIns="121914" tIns="121917" rIns="121914" bIns="121917" anchor="ctr"/>
          <a:lstStyle/>
          <a:p>
            <a:pPr defTabSz="1901291">
              <a:defRPr sz="1400"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Shape 360"/>
          <p:cNvSpPr/>
          <p:nvPr/>
        </p:nvSpPr>
        <p:spPr>
          <a:xfrm>
            <a:off x="0" y="7810501"/>
            <a:ext cx="23368000" cy="914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4" tIns="121917" rIns="121914" bIns="121917" anchor="ctr"/>
          <a:lstStyle/>
          <a:p>
            <a:pPr defTabSz="1901291">
              <a:defRPr sz="1400"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Shape 361"/>
          <p:cNvSpPr/>
          <p:nvPr/>
        </p:nvSpPr>
        <p:spPr>
          <a:xfrm>
            <a:off x="23368000" y="7816860"/>
            <a:ext cx="1016000" cy="692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4" tIns="121917" rIns="121914" bIns="121917" anchor="ctr"/>
          <a:lstStyle/>
          <a:p>
            <a:pPr defTabSz="1901291">
              <a:defRPr sz="1400"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Shape 362"/>
          <p:cNvSpPr>
            <a:spLocks noGrp="1"/>
          </p:cNvSpPr>
          <p:nvPr>
            <p:ph type="title"/>
          </p:nvPr>
        </p:nvSpPr>
        <p:spPr>
          <a:xfrm>
            <a:off x="1600228" y="3381395"/>
            <a:ext cx="15151101" cy="326707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85000"/>
              </a:lnSpc>
              <a:defRPr sz="67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63" name="Shape 363"/>
          <p:cNvSpPr>
            <a:spLocks noGrp="1"/>
          </p:cNvSpPr>
          <p:nvPr>
            <p:ph type="body" sz="quarter" idx="1"/>
          </p:nvPr>
        </p:nvSpPr>
        <p:spPr>
          <a:xfrm>
            <a:off x="1630834" y="9450292"/>
            <a:ext cx="14583837" cy="22059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1293936">
              <a:spcBef>
                <a:spcPts val="800"/>
              </a:spcBef>
              <a:buSzTx/>
              <a:buFontTx/>
              <a:buNone/>
              <a:defRPr sz="4300">
                <a:solidFill>
                  <a:srgbClr val="4C2403"/>
                </a:solidFill>
              </a:defRPr>
            </a:lvl1pPr>
            <a:lvl2pPr marL="1580646" indent="-656402" defTabSz="1293936">
              <a:spcBef>
                <a:spcPts val="800"/>
              </a:spcBef>
              <a:buFontTx/>
              <a:buChar char="▪"/>
              <a:defRPr sz="4300">
                <a:solidFill>
                  <a:srgbClr val="4C2403"/>
                </a:solidFill>
              </a:defRPr>
            </a:lvl2pPr>
            <a:lvl3pPr marL="2246784" indent="-748197" defTabSz="1293936">
              <a:spcBef>
                <a:spcPts val="800"/>
              </a:spcBef>
              <a:buSzPct val="100000"/>
              <a:buFontTx/>
              <a:defRPr sz="4300">
                <a:solidFill>
                  <a:srgbClr val="4C2403"/>
                </a:solidFill>
              </a:defRPr>
            </a:lvl3pPr>
            <a:lvl4pPr marL="2871158" indent="-811414" defTabSz="1293936">
              <a:spcBef>
                <a:spcPts val="800"/>
              </a:spcBef>
              <a:buSzPct val="100000"/>
              <a:buFontTx/>
              <a:buChar char="•"/>
              <a:defRPr sz="4300">
                <a:solidFill>
                  <a:srgbClr val="4C2403"/>
                </a:solidFill>
              </a:defRPr>
            </a:lvl4pPr>
            <a:lvl5pPr marL="3609312" indent="-991727" defTabSz="1293936">
              <a:spcBef>
                <a:spcPts val="800"/>
              </a:spcBef>
              <a:buFontTx/>
              <a:defRPr sz="4300">
                <a:solidFill>
                  <a:srgbClr val="4C240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64" name="image3.png" descr="Z:\untitled folder\ins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"/>
            <a:ext cx="24384000" cy="1889128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Shape 3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622632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/>
          </p:cNvSpPr>
          <p:nvPr>
            <p:ph type="title"/>
          </p:nvPr>
        </p:nvSpPr>
        <p:spPr>
          <a:xfrm>
            <a:off x="1680636" y="701683"/>
            <a:ext cx="21687368" cy="127952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85000"/>
              </a:lnSpc>
              <a:defRPr sz="5900">
                <a:solidFill>
                  <a:srgbClr val="1D6AAE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73" name="Shape 373"/>
          <p:cNvSpPr>
            <a:spLocks noGrp="1"/>
          </p:cNvSpPr>
          <p:nvPr>
            <p:ph type="body" idx="1"/>
          </p:nvPr>
        </p:nvSpPr>
        <p:spPr>
          <a:xfrm>
            <a:off x="1697569" y="2249493"/>
            <a:ext cx="21670435" cy="102251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749293" indent="-749293" defTabSz="1293936">
              <a:spcBef>
                <a:spcPts val="1067"/>
              </a:spcBef>
              <a:buFont typeface="Arial"/>
              <a:buChar char="‒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1pPr>
            <a:lvl2pPr marL="1703723" indent="-779479" defTabSz="1293936">
              <a:spcBef>
                <a:spcPts val="1067"/>
              </a:spcBef>
              <a:buFont typeface="Arial"/>
              <a:buChar char="▪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2pPr>
            <a:lvl3pPr marL="2387071" indent="-888484" defTabSz="1293936">
              <a:spcBef>
                <a:spcPts val="1067"/>
              </a:spcBef>
              <a:buSzPct val="100000"/>
              <a:buFont typeface="Arial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3pPr>
            <a:lvl4pPr marL="3023298" indent="-963552" defTabSz="1293936">
              <a:spcBef>
                <a:spcPts val="1067"/>
              </a:spcBef>
              <a:buSzPct val="100000"/>
              <a:buFont typeface="Arial"/>
              <a:buChar char="•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4pPr>
            <a:lvl5pPr marL="3795262" indent="-1177677" defTabSz="1293936">
              <a:spcBef>
                <a:spcPts val="1067"/>
              </a:spcBef>
              <a:buFont typeface="Arial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74" name="image3.png" descr="Z:\untitled folder\ins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"/>
            <a:ext cx="24384000" cy="1889128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Shape 3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334824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/>
          </p:cNvSpPr>
          <p:nvPr>
            <p:ph type="title"/>
          </p:nvPr>
        </p:nvSpPr>
        <p:spPr>
          <a:xfrm>
            <a:off x="1926169" y="8813803"/>
            <a:ext cx="20726403" cy="27241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85000"/>
              </a:lnSpc>
              <a:defRPr sz="8300" cap="all">
                <a:solidFill>
                  <a:srgbClr val="1D6AAE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83" name="Shape 383"/>
          <p:cNvSpPr>
            <a:spLocks noGrp="1"/>
          </p:cNvSpPr>
          <p:nvPr>
            <p:ph type="body" sz="quarter" idx="1"/>
          </p:nvPr>
        </p:nvSpPr>
        <p:spPr>
          <a:xfrm>
            <a:off x="1926169" y="5813431"/>
            <a:ext cx="20726403" cy="300037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defTabSz="1293936">
              <a:spcBef>
                <a:spcPts val="800"/>
              </a:spcBef>
              <a:buSzTx/>
              <a:buFontTx/>
              <a:buNone/>
              <a:tabLst>
                <a:tab pos="541853" algn="l"/>
              </a:tabLst>
              <a:defRPr sz="4300">
                <a:solidFill>
                  <a:srgbClr val="17375E"/>
                </a:solidFill>
              </a:defRPr>
            </a:lvl1pPr>
            <a:lvl2pPr marL="0" indent="950651" defTabSz="1293936">
              <a:spcBef>
                <a:spcPts val="800"/>
              </a:spcBef>
              <a:buSzTx/>
              <a:buFontTx/>
              <a:buNone/>
              <a:tabLst>
                <a:tab pos="541853" algn="l"/>
              </a:tabLst>
              <a:defRPr sz="4300">
                <a:solidFill>
                  <a:srgbClr val="17375E"/>
                </a:solidFill>
              </a:defRPr>
            </a:lvl2pPr>
            <a:lvl3pPr marL="0" indent="1901291" defTabSz="1293936">
              <a:spcBef>
                <a:spcPts val="800"/>
              </a:spcBef>
              <a:buSzTx/>
              <a:buFontTx/>
              <a:buNone/>
              <a:tabLst>
                <a:tab pos="541853" algn="l"/>
              </a:tabLst>
              <a:defRPr sz="4300">
                <a:solidFill>
                  <a:srgbClr val="17375E"/>
                </a:solidFill>
              </a:defRPr>
            </a:lvl3pPr>
            <a:lvl4pPr marL="0" indent="2851945" defTabSz="1293936">
              <a:spcBef>
                <a:spcPts val="800"/>
              </a:spcBef>
              <a:buSzTx/>
              <a:buFontTx/>
              <a:buNone/>
              <a:tabLst>
                <a:tab pos="541853" algn="l"/>
              </a:tabLst>
              <a:defRPr sz="4300">
                <a:solidFill>
                  <a:srgbClr val="17375E"/>
                </a:solidFill>
              </a:defRPr>
            </a:lvl4pPr>
            <a:lvl5pPr marL="0" indent="3802593" defTabSz="1293936">
              <a:spcBef>
                <a:spcPts val="800"/>
              </a:spcBef>
              <a:buSzTx/>
              <a:buFontTx/>
              <a:buNone/>
              <a:tabLst>
                <a:tab pos="541853" algn="l"/>
              </a:tabLst>
              <a:defRPr sz="4300">
                <a:solidFill>
                  <a:srgbClr val="17375E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84" name="image3.png" descr="Z:\untitled folder\ins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"/>
            <a:ext cx="24384000" cy="1889128"/>
          </a:xfrm>
          <a:prstGeom prst="rect">
            <a:avLst/>
          </a:prstGeom>
          <a:ln w="12700">
            <a:miter lim="400000"/>
          </a:ln>
        </p:spPr>
      </p:pic>
      <p:sp>
        <p:nvSpPr>
          <p:cNvPr id="385" name="Shape 3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694644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/>
          </p:cNvSpPr>
          <p:nvPr>
            <p:ph type="body" sz="half" idx="1"/>
          </p:nvPr>
        </p:nvSpPr>
        <p:spPr>
          <a:xfrm>
            <a:off x="1697565" y="2249507"/>
            <a:ext cx="10629904" cy="91233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749293" indent="-749293" defTabSz="1293936">
              <a:spcBef>
                <a:spcPts val="1067"/>
              </a:spcBef>
              <a:buFont typeface="Arial"/>
              <a:buChar char="‒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1pPr>
            <a:lvl2pPr marL="1606288" indent="-682044" defTabSz="1293936">
              <a:spcBef>
                <a:spcPts val="1067"/>
              </a:spcBef>
              <a:buFont typeface="Arial"/>
              <a:buChar char="▪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2pPr>
            <a:lvl3pPr marL="2260143" indent="-761557" defTabSz="1293936">
              <a:spcBef>
                <a:spcPts val="1067"/>
              </a:spcBef>
              <a:buSzPct val="100000"/>
              <a:buFont typeface="Arial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3pPr>
            <a:lvl4pPr marL="2943001" indent="-883258" defTabSz="1293936">
              <a:spcBef>
                <a:spcPts val="1067"/>
              </a:spcBef>
              <a:buSzPct val="100000"/>
              <a:buFont typeface="Arial"/>
              <a:buChar char="•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4pPr>
            <a:lvl5pPr marL="3500843" indent="-883258" defTabSz="1293936">
              <a:spcBef>
                <a:spcPts val="1067"/>
              </a:spcBef>
              <a:buFont typeface="Arial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3" name="Shape 393"/>
          <p:cNvSpPr>
            <a:spLocks noGrp="1"/>
          </p:cNvSpPr>
          <p:nvPr>
            <p:ph type="title"/>
          </p:nvPr>
        </p:nvSpPr>
        <p:spPr>
          <a:xfrm>
            <a:off x="1680636" y="701683"/>
            <a:ext cx="21687368" cy="127952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85000"/>
              </a:lnSpc>
              <a:defRPr sz="5900">
                <a:solidFill>
                  <a:srgbClr val="1D6AAE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94" name="Shape 3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217130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2.png"/>
          <p:cNvPicPr>
            <a:picLocks noChangeAspect="1"/>
          </p:cNvPicPr>
          <p:nvPr/>
        </p:nvPicPr>
        <p:blipFill>
          <a:blip r:embed="rId2">
            <a:extLst/>
          </a:blip>
          <a:srcRect t="47826"/>
          <a:stretch>
            <a:fillRect/>
          </a:stretch>
        </p:blipFill>
        <p:spPr>
          <a:xfrm>
            <a:off x="0" y="13411201"/>
            <a:ext cx="24384000" cy="304803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23266671" y="13363580"/>
            <a:ext cx="562768" cy="569290"/>
          </a:xfrm>
          <a:prstGeom prst="rect">
            <a:avLst/>
          </a:prstGeom>
        </p:spPr>
        <p:txBody>
          <a:bodyPr anchor="t"/>
          <a:lstStyle>
            <a:lvl1pPr>
              <a:defRPr sz="21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389467" y="13363579"/>
            <a:ext cx="5689600" cy="369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914" tIns="121917" rIns="121914" bIns="121917">
            <a:spAutoFit/>
          </a:bodyPr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pPr defTabSz="2438339"/>
            <a:r>
              <a:rPr>
                <a:latin typeface="Calibri"/>
                <a:ea typeface="Calibri"/>
                <a:cs typeface="Calibri"/>
                <a:sym typeface="Calibri"/>
              </a:rPr>
              <a:t>8/6/16</a:t>
            </a:r>
          </a:p>
        </p:txBody>
      </p:sp>
      <p:pic>
        <p:nvPicPr>
          <p:cNvPr id="60" name="image3.png" descr="Z:\untitled folder\insid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"/>
            <a:ext cx="24384000" cy="1889128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406400" y="0"/>
            <a:ext cx="18491200" cy="1219200"/>
          </a:xfrm>
          <a:prstGeom prst="rect">
            <a:avLst/>
          </a:prstGeom>
        </p:spPr>
        <p:txBody>
          <a:bodyPr>
            <a:normAutofit/>
          </a:bodyPr>
          <a:lstStyle>
            <a:lvl1pPr defTabSz="2437558">
              <a:defRPr sz="8500"/>
            </a:lvl1pPr>
          </a:lstStyle>
          <a:p>
            <a:r>
              <a:t>Title Text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sz="half" idx="1"/>
          </p:nvPr>
        </p:nvSpPr>
        <p:spPr>
          <a:xfrm>
            <a:off x="406400" y="1828800"/>
            <a:ext cx="11176000" cy="1143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800"/>
              </a:spcBef>
              <a:buClr>
                <a:schemeClr val="accent2"/>
              </a:buClr>
              <a:buSzPct val="130000"/>
              <a:buFont typeface="Arial"/>
              <a:buChar char="•"/>
              <a:defRPr sz="3700"/>
            </a:lvl1pPr>
            <a:lvl2pPr marL="2107470" indent="-888700">
              <a:spcBef>
                <a:spcPts val="800"/>
              </a:spcBef>
              <a:buClr>
                <a:schemeClr val="accent2"/>
              </a:buClr>
              <a:buFont typeface="Arial"/>
              <a:buChar char="o"/>
              <a:defRPr sz="3700"/>
            </a:lvl2pPr>
            <a:lvl3pPr marL="2911519" indent="-473969">
              <a:spcBef>
                <a:spcPts val="800"/>
              </a:spcBef>
              <a:buClr>
                <a:schemeClr val="accent2"/>
              </a:buClr>
              <a:buFont typeface="Arial"/>
              <a:defRPr sz="3700"/>
            </a:lvl3pPr>
            <a:lvl4pPr marL="4265728" indent="-609393">
              <a:spcBef>
                <a:spcPts val="800"/>
              </a:spcBef>
              <a:buClr>
                <a:schemeClr val="accent2"/>
              </a:buClr>
              <a:buFont typeface="Arial"/>
              <a:defRPr sz="3700"/>
            </a:lvl4pPr>
            <a:lvl5pPr marL="5301691" indent="-426573">
              <a:spcBef>
                <a:spcPts val="800"/>
              </a:spcBef>
              <a:buClr>
                <a:schemeClr val="accent2"/>
              </a:buClr>
              <a:buFont typeface="Arial"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sz="quarter" idx="13"/>
          </p:nvPr>
        </p:nvSpPr>
        <p:spPr>
          <a:xfrm>
            <a:off x="406400" y="1828803"/>
            <a:ext cx="11176000" cy="1325221"/>
          </a:xfrm>
          <a:prstGeom prst="rect">
            <a:avLst/>
          </a:prstGeom>
        </p:spPr>
        <p:txBody>
          <a:bodyPr lIns="121914" tIns="121914" rIns="121914" bIns="121914">
            <a:normAutofit/>
          </a:bodyPr>
          <a:lstStyle/>
          <a:p>
            <a:pPr>
              <a:buSzTx/>
              <a:buFontTx/>
              <a:buNone/>
              <a:defRPr b="1"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body" sz="quarter" idx="14"/>
          </p:nvPr>
        </p:nvSpPr>
        <p:spPr>
          <a:xfrm>
            <a:off x="12801600" y="1828803"/>
            <a:ext cx="11176000" cy="1325221"/>
          </a:xfrm>
          <a:prstGeom prst="rect">
            <a:avLst/>
          </a:prstGeom>
        </p:spPr>
        <p:txBody>
          <a:bodyPr lIns="121914" tIns="121914" rIns="121914" bIns="121914">
            <a:normAutofit/>
          </a:bodyPr>
          <a:lstStyle/>
          <a:p>
            <a:pPr>
              <a:buSzTx/>
              <a:buFontTx/>
              <a:buNone/>
              <a:defRPr b="1">
                <a:solidFill>
                  <a:schemeClr val="accent2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8317692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/>
          </p:cNvSpPr>
          <p:nvPr>
            <p:ph type="body" sz="quarter" idx="1"/>
          </p:nvPr>
        </p:nvSpPr>
        <p:spPr>
          <a:xfrm>
            <a:off x="1680632" y="2411683"/>
            <a:ext cx="10646837" cy="127952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defTabSz="1293936">
              <a:spcBef>
                <a:spcPts val="800"/>
              </a:spcBef>
              <a:buSzTx/>
              <a:buFontTx/>
              <a:buNone/>
              <a:tabLst>
                <a:tab pos="541853" algn="l"/>
              </a:tabLst>
              <a:defRPr sz="4300" b="1">
                <a:solidFill>
                  <a:srgbClr val="17375E"/>
                </a:solidFill>
              </a:defRPr>
            </a:lvl1pPr>
            <a:lvl2pPr marL="0" indent="950651" defTabSz="1293936">
              <a:spcBef>
                <a:spcPts val="800"/>
              </a:spcBef>
              <a:buSzTx/>
              <a:buFontTx/>
              <a:buNone/>
              <a:tabLst>
                <a:tab pos="541853" algn="l"/>
              </a:tabLst>
              <a:defRPr sz="4300" b="1">
                <a:solidFill>
                  <a:srgbClr val="17375E"/>
                </a:solidFill>
              </a:defRPr>
            </a:lvl2pPr>
            <a:lvl3pPr marL="0" indent="1901291" defTabSz="1293936">
              <a:spcBef>
                <a:spcPts val="800"/>
              </a:spcBef>
              <a:buSzTx/>
              <a:buFontTx/>
              <a:buNone/>
              <a:tabLst>
                <a:tab pos="541853" algn="l"/>
              </a:tabLst>
              <a:defRPr sz="4300" b="1">
                <a:solidFill>
                  <a:srgbClr val="17375E"/>
                </a:solidFill>
              </a:defRPr>
            </a:lvl3pPr>
            <a:lvl4pPr marL="0" indent="2851945" defTabSz="1293936">
              <a:spcBef>
                <a:spcPts val="800"/>
              </a:spcBef>
              <a:buSzTx/>
              <a:buFontTx/>
              <a:buNone/>
              <a:tabLst>
                <a:tab pos="541853" algn="l"/>
              </a:tabLst>
              <a:defRPr sz="4300" b="1">
                <a:solidFill>
                  <a:srgbClr val="17375E"/>
                </a:solidFill>
              </a:defRPr>
            </a:lvl4pPr>
            <a:lvl5pPr marL="0" indent="3802593" defTabSz="1293936">
              <a:spcBef>
                <a:spcPts val="800"/>
              </a:spcBef>
              <a:buSzTx/>
              <a:buFontTx/>
              <a:buNone/>
              <a:tabLst>
                <a:tab pos="541853" algn="l"/>
              </a:tabLst>
              <a:defRPr sz="4300" b="1">
                <a:solidFill>
                  <a:srgbClr val="17375E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2" name="Shape 402"/>
          <p:cNvSpPr>
            <a:spLocks noGrp="1"/>
          </p:cNvSpPr>
          <p:nvPr>
            <p:ph type="body" sz="quarter" idx="13"/>
          </p:nvPr>
        </p:nvSpPr>
        <p:spPr>
          <a:xfrm>
            <a:off x="12733869" y="2411683"/>
            <a:ext cx="10634139" cy="127952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defTabSz="1293936">
              <a:spcBef>
                <a:spcPts val="800"/>
              </a:spcBef>
              <a:buSzTx/>
              <a:buFontTx/>
              <a:buNone/>
              <a:tabLst>
                <a:tab pos="541853" algn="l"/>
              </a:tabLst>
              <a:defRPr sz="1600" b="1">
                <a:solidFill>
                  <a:srgbClr val="17375E"/>
                </a:solidFill>
              </a:defRPr>
            </a:lvl1pPr>
          </a:lstStyle>
          <a:p>
            <a:pPr marL="0" indent="0" defTabSz="485238">
              <a:spcBef>
                <a:spcPts val="300"/>
              </a:spcBef>
              <a:buSzTx/>
              <a:buFontTx/>
              <a:buNone/>
              <a:tabLst>
                <a:tab pos="203200" algn="l"/>
              </a:tabLst>
              <a:defRPr sz="1600" b="1">
                <a:solidFill>
                  <a:srgbClr val="17375E"/>
                </a:solidFill>
              </a:defRPr>
            </a:pPr>
            <a:endParaRPr/>
          </a:p>
        </p:txBody>
      </p:sp>
      <p:sp>
        <p:nvSpPr>
          <p:cNvPr id="403" name="Shape 403"/>
          <p:cNvSpPr>
            <a:spLocks noGrp="1"/>
          </p:cNvSpPr>
          <p:nvPr>
            <p:ph type="title"/>
          </p:nvPr>
        </p:nvSpPr>
        <p:spPr>
          <a:xfrm>
            <a:off x="1680636" y="701683"/>
            <a:ext cx="21687368" cy="127952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85000"/>
              </a:lnSpc>
              <a:defRPr sz="5900">
                <a:solidFill>
                  <a:srgbClr val="1D6AAE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4" name="Shape 4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560865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/>
          </p:cNvSpPr>
          <p:nvPr>
            <p:ph type="title"/>
          </p:nvPr>
        </p:nvSpPr>
        <p:spPr>
          <a:xfrm>
            <a:off x="1680636" y="701683"/>
            <a:ext cx="21687368" cy="127952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85000"/>
              </a:lnSpc>
              <a:defRPr sz="5900">
                <a:solidFill>
                  <a:srgbClr val="1D6AAE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12" name="Shape 4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221743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702843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/>
          </p:cNvSpPr>
          <p:nvPr>
            <p:ph type="title"/>
          </p:nvPr>
        </p:nvSpPr>
        <p:spPr>
          <a:xfrm>
            <a:off x="1219207" y="546102"/>
            <a:ext cx="8022173" cy="232410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85000"/>
              </a:lnSpc>
              <a:defRPr sz="4300" b="1">
                <a:solidFill>
                  <a:srgbClr val="1D6AAE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27" name="Shape 427"/>
          <p:cNvSpPr>
            <a:spLocks noGrp="1"/>
          </p:cNvSpPr>
          <p:nvPr>
            <p:ph type="body" idx="1"/>
          </p:nvPr>
        </p:nvSpPr>
        <p:spPr>
          <a:xfrm>
            <a:off x="9533467" y="546110"/>
            <a:ext cx="13631333" cy="1170622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749293" indent="-749293" defTabSz="1293936">
              <a:spcBef>
                <a:spcPts val="1600"/>
              </a:spcBef>
              <a:buFont typeface="Arial"/>
              <a:buChar char="‒"/>
              <a:tabLst>
                <a:tab pos="541853" algn="l"/>
              </a:tabLst>
              <a:defRPr sz="6700">
                <a:solidFill>
                  <a:srgbClr val="17375E"/>
                </a:solidFill>
              </a:defRPr>
            </a:lvl1pPr>
            <a:lvl2pPr marL="1576918" indent="-652674" defTabSz="1293936">
              <a:spcBef>
                <a:spcPts val="1600"/>
              </a:spcBef>
              <a:buFont typeface="Arial"/>
              <a:buChar char="▪"/>
              <a:tabLst>
                <a:tab pos="541853" algn="l"/>
              </a:tabLst>
              <a:defRPr sz="6700">
                <a:solidFill>
                  <a:srgbClr val="17375E"/>
                </a:solidFill>
              </a:defRPr>
            </a:lvl2pPr>
            <a:lvl3pPr marL="2236939" indent="-738352" defTabSz="1293936">
              <a:spcBef>
                <a:spcPts val="1600"/>
              </a:spcBef>
              <a:buSzPct val="100000"/>
              <a:buFont typeface="Arial"/>
              <a:tabLst>
                <a:tab pos="541853" algn="l"/>
              </a:tabLst>
              <a:defRPr sz="6700">
                <a:solidFill>
                  <a:srgbClr val="17375E"/>
                </a:solidFill>
              </a:defRPr>
            </a:lvl3pPr>
            <a:lvl4pPr marL="2931377" indent="-871634" defTabSz="1293936">
              <a:spcBef>
                <a:spcPts val="1600"/>
              </a:spcBef>
              <a:buSzPct val="100000"/>
              <a:buFont typeface="Arial"/>
              <a:buChar char="•"/>
              <a:tabLst>
                <a:tab pos="541853" algn="l"/>
              </a:tabLst>
              <a:defRPr sz="6700">
                <a:solidFill>
                  <a:srgbClr val="17375E"/>
                </a:solidFill>
              </a:defRPr>
            </a:lvl4pPr>
            <a:lvl5pPr marL="3489219" indent="-871634" defTabSz="1293936">
              <a:spcBef>
                <a:spcPts val="1600"/>
              </a:spcBef>
              <a:buFont typeface="Arial"/>
              <a:tabLst>
                <a:tab pos="541853" algn="l"/>
              </a:tabLst>
              <a:defRPr sz="6700">
                <a:solidFill>
                  <a:srgbClr val="17375E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8" name="Shape 428"/>
          <p:cNvSpPr>
            <a:spLocks noGrp="1"/>
          </p:cNvSpPr>
          <p:nvPr>
            <p:ph type="body" sz="half" idx="13"/>
          </p:nvPr>
        </p:nvSpPr>
        <p:spPr>
          <a:xfrm>
            <a:off x="1219207" y="2870206"/>
            <a:ext cx="8022173" cy="938213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1293936">
              <a:spcBef>
                <a:spcPts val="533"/>
              </a:spcBef>
              <a:buSzTx/>
              <a:buFontTx/>
              <a:buNone/>
              <a:tabLst>
                <a:tab pos="541853" algn="l"/>
              </a:tabLst>
              <a:defRPr sz="1100">
                <a:solidFill>
                  <a:srgbClr val="17375E"/>
                </a:solidFill>
              </a:defRPr>
            </a:lvl1pPr>
          </a:lstStyle>
          <a:p>
            <a:pPr marL="0" indent="0" defTabSz="485238">
              <a:spcBef>
                <a:spcPts val="200"/>
              </a:spcBef>
              <a:buSzTx/>
              <a:buFontTx/>
              <a:buNone/>
              <a:tabLst>
                <a:tab pos="203200" algn="l"/>
              </a:tabLst>
              <a:defRPr sz="1100">
                <a:solidFill>
                  <a:srgbClr val="17375E"/>
                </a:solidFill>
              </a:defRPr>
            </a:pPr>
            <a:endParaRPr/>
          </a:p>
        </p:txBody>
      </p:sp>
      <p:sp>
        <p:nvSpPr>
          <p:cNvPr id="429" name="Shape 4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594894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/>
          </p:cNvSpPr>
          <p:nvPr>
            <p:ph type="title"/>
          </p:nvPr>
        </p:nvSpPr>
        <p:spPr>
          <a:xfrm>
            <a:off x="4779439" y="9601200"/>
            <a:ext cx="14630403" cy="113347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85000"/>
              </a:lnSpc>
              <a:defRPr sz="4300" b="1">
                <a:solidFill>
                  <a:srgbClr val="1D6AAE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37" name="Shape 437"/>
          <p:cNvSpPr>
            <a:spLocks noGrp="1"/>
          </p:cNvSpPr>
          <p:nvPr>
            <p:ph type="pic" sz="half" idx="13"/>
          </p:nvPr>
        </p:nvSpPr>
        <p:spPr>
          <a:xfrm>
            <a:off x="4779439" y="1225553"/>
            <a:ext cx="14630403" cy="8229603"/>
          </a:xfrm>
          <a:prstGeom prst="rect">
            <a:avLst/>
          </a:prstGeom>
        </p:spPr>
        <p:txBody>
          <a:bodyPr lIns="243831" tIns="121914" rIns="243831" bIns="121914"/>
          <a:lstStyle/>
          <a:p>
            <a:endParaRPr/>
          </a:p>
        </p:txBody>
      </p:sp>
      <p:sp>
        <p:nvSpPr>
          <p:cNvPr id="438" name="Shape 438"/>
          <p:cNvSpPr>
            <a:spLocks noGrp="1"/>
          </p:cNvSpPr>
          <p:nvPr>
            <p:ph type="body" sz="quarter" idx="1"/>
          </p:nvPr>
        </p:nvSpPr>
        <p:spPr>
          <a:xfrm>
            <a:off x="4779439" y="10734679"/>
            <a:ext cx="14630403" cy="16097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1293936">
              <a:spcBef>
                <a:spcPts val="533"/>
              </a:spcBef>
              <a:buSzTx/>
              <a:buFontTx/>
              <a:buNone/>
              <a:tabLst>
                <a:tab pos="541853" algn="l"/>
              </a:tabLst>
              <a:defRPr sz="2900">
                <a:solidFill>
                  <a:srgbClr val="17375E"/>
                </a:solidFill>
              </a:defRPr>
            </a:lvl1pPr>
            <a:lvl2pPr marL="0" indent="950651" defTabSz="1293936">
              <a:spcBef>
                <a:spcPts val="533"/>
              </a:spcBef>
              <a:buSzTx/>
              <a:buFontTx/>
              <a:buNone/>
              <a:tabLst>
                <a:tab pos="541853" algn="l"/>
              </a:tabLst>
              <a:defRPr sz="2900">
                <a:solidFill>
                  <a:srgbClr val="17375E"/>
                </a:solidFill>
              </a:defRPr>
            </a:lvl2pPr>
            <a:lvl3pPr marL="0" indent="1901291" defTabSz="1293936">
              <a:spcBef>
                <a:spcPts val="533"/>
              </a:spcBef>
              <a:buSzTx/>
              <a:buFontTx/>
              <a:buNone/>
              <a:tabLst>
                <a:tab pos="541853" algn="l"/>
              </a:tabLst>
              <a:defRPr sz="2900">
                <a:solidFill>
                  <a:srgbClr val="17375E"/>
                </a:solidFill>
              </a:defRPr>
            </a:lvl3pPr>
            <a:lvl4pPr marL="0" indent="2851945" defTabSz="1293936">
              <a:spcBef>
                <a:spcPts val="533"/>
              </a:spcBef>
              <a:buSzTx/>
              <a:buFontTx/>
              <a:buNone/>
              <a:tabLst>
                <a:tab pos="541853" algn="l"/>
              </a:tabLst>
              <a:defRPr sz="2900">
                <a:solidFill>
                  <a:srgbClr val="17375E"/>
                </a:solidFill>
              </a:defRPr>
            </a:lvl4pPr>
            <a:lvl5pPr marL="0" indent="3802593" defTabSz="1293936">
              <a:spcBef>
                <a:spcPts val="533"/>
              </a:spcBef>
              <a:buSzTx/>
              <a:buFontTx/>
              <a:buNone/>
              <a:tabLst>
                <a:tab pos="541853" algn="l"/>
              </a:tabLst>
              <a:defRPr sz="2900">
                <a:solidFill>
                  <a:srgbClr val="17375E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9" name="Shape 4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4287452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/>
          </p:cNvSpPr>
          <p:nvPr>
            <p:ph type="body" idx="1"/>
          </p:nvPr>
        </p:nvSpPr>
        <p:spPr>
          <a:xfrm>
            <a:off x="1697569" y="2393504"/>
            <a:ext cx="21670435" cy="100811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749293" indent="-749293" defTabSz="1293936">
              <a:spcBef>
                <a:spcPts val="1067"/>
              </a:spcBef>
              <a:buFont typeface="Arial"/>
              <a:buChar char="‒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1pPr>
            <a:lvl2pPr marL="1703723" indent="-779479" defTabSz="1293936">
              <a:spcBef>
                <a:spcPts val="1067"/>
              </a:spcBef>
              <a:buFont typeface="Arial"/>
              <a:buChar char="▪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2pPr>
            <a:lvl3pPr marL="2387071" indent="-888484" defTabSz="1293936">
              <a:spcBef>
                <a:spcPts val="1067"/>
              </a:spcBef>
              <a:buSzPct val="100000"/>
              <a:buFont typeface="Arial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3pPr>
            <a:lvl4pPr marL="3023298" indent="-963552" defTabSz="1293936">
              <a:spcBef>
                <a:spcPts val="1067"/>
              </a:spcBef>
              <a:buSzPct val="100000"/>
              <a:buFont typeface="Arial"/>
              <a:buChar char="•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4pPr>
            <a:lvl5pPr marL="3795262" indent="-1177677" defTabSz="1293936">
              <a:spcBef>
                <a:spcPts val="1067"/>
              </a:spcBef>
              <a:buFont typeface="Arial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7" name="Shape 447"/>
          <p:cNvSpPr>
            <a:spLocks noGrp="1"/>
          </p:cNvSpPr>
          <p:nvPr>
            <p:ph type="title"/>
          </p:nvPr>
        </p:nvSpPr>
        <p:spPr>
          <a:xfrm>
            <a:off x="1680636" y="701683"/>
            <a:ext cx="21687368" cy="127952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85000"/>
              </a:lnSpc>
              <a:defRPr sz="5900">
                <a:solidFill>
                  <a:srgbClr val="1D6AAE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48" name="Shape 4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937774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/>
          </p:cNvSpPr>
          <p:nvPr>
            <p:ph type="title"/>
          </p:nvPr>
        </p:nvSpPr>
        <p:spPr>
          <a:xfrm>
            <a:off x="17949338" y="1362079"/>
            <a:ext cx="5418669" cy="108245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85000"/>
              </a:lnSpc>
              <a:defRPr sz="5900">
                <a:solidFill>
                  <a:srgbClr val="1D6AAE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56" name="Shape 456"/>
          <p:cNvSpPr>
            <a:spLocks noGrp="1"/>
          </p:cNvSpPr>
          <p:nvPr>
            <p:ph type="body" idx="1"/>
          </p:nvPr>
        </p:nvSpPr>
        <p:spPr>
          <a:xfrm>
            <a:off x="1680644" y="1362079"/>
            <a:ext cx="15862301" cy="108245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749293" indent="-749293" defTabSz="1293936">
              <a:spcBef>
                <a:spcPts val="1067"/>
              </a:spcBef>
              <a:buFont typeface="Arial"/>
              <a:buChar char="‒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1pPr>
            <a:lvl2pPr marL="1703723" indent="-779479" defTabSz="1293936">
              <a:spcBef>
                <a:spcPts val="1067"/>
              </a:spcBef>
              <a:buFont typeface="Arial"/>
              <a:buChar char="▪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2pPr>
            <a:lvl3pPr marL="2387071" indent="-888484" defTabSz="1293936">
              <a:spcBef>
                <a:spcPts val="1067"/>
              </a:spcBef>
              <a:buSzPct val="100000"/>
              <a:buFont typeface="Arial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3pPr>
            <a:lvl4pPr marL="3023298" indent="-963552" defTabSz="1293936">
              <a:spcBef>
                <a:spcPts val="1067"/>
              </a:spcBef>
              <a:buSzPct val="100000"/>
              <a:buFont typeface="Arial"/>
              <a:buChar char="•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4pPr>
            <a:lvl5pPr marL="3795262" indent="-1177677" defTabSz="1293936">
              <a:spcBef>
                <a:spcPts val="1067"/>
              </a:spcBef>
              <a:buFont typeface="Arial"/>
              <a:tabLst>
                <a:tab pos="541853" algn="l"/>
              </a:tabLst>
              <a:defRPr sz="5100">
                <a:solidFill>
                  <a:srgbClr val="17375E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7" name="Shape 4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67800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2.png"/>
          <p:cNvPicPr>
            <a:picLocks noChangeAspect="1"/>
          </p:cNvPicPr>
          <p:nvPr/>
        </p:nvPicPr>
        <p:blipFill>
          <a:blip r:embed="rId2">
            <a:extLst/>
          </a:blip>
          <a:srcRect t="47826"/>
          <a:stretch>
            <a:fillRect/>
          </a:stretch>
        </p:blipFill>
        <p:spPr>
          <a:xfrm>
            <a:off x="0" y="13411201"/>
            <a:ext cx="24384000" cy="304803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xfrm>
            <a:off x="23266671" y="13363580"/>
            <a:ext cx="562768" cy="569290"/>
          </a:xfrm>
          <a:prstGeom prst="rect">
            <a:avLst/>
          </a:prstGeom>
        </p:spPr>
        <p:txBody>
          <a:bodyPr anchor="t"/>
          <a:lstStyle>
            <a:lvl1pPr>
              <a:defRPr sz="21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389467" y="13363579"/>
            <a:ext cx="5689600" cy="369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914" tIns="121917" rIns="121914" bIns="121917">
            <a:spAutoFit/>
          </a:bodyPr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pPr defTabSz="2438339"/>
            <a:r>
              <a:rPr>
                <a:latin typeface="Calibri"/>
                <a:ea typeface="Calibri"/>
                <a:cs typeface="Calibri"/>
                <a:sym typeface="Calibri"/>
              </a:rPr>
              <a:t>8/6/16</a:t>
            </a:r>
          </a:p>
        </p:txBody>
      </p:sp>
      <p:pic>
        <p:nvPicPr>
          <p:cNvPr id="74" name="image3.png" descr="Z:\untitled folder\insid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"/>
            <a:ext cx="24384000" cy="1889128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406400" y="0"/>
            <a:ext cx="18491200" cy="1219200"/>
          </a:xfrm>
          <a:prstGeom prst="rect">
            <a:avLst/>
          </a:prstGeom>
        </p:spPr>
        <p:txBody>
          <a:bodyPr>
            <a:normAutofit/>
          </a:bodyPr>
          <a:lstStyle>
            <a:lvl1pPr defTabSz="2437558">
              <a:defRPr sz="8500"/>
            </a:lvl1pPr>
          </a:lstStyle>
          <a:p>
            <a:r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half" idx="1"/>
          </p:nvPr>
        </p:nvSpPr>
        <p:spPr>
          <a:xfrm>
            <a:off x="406400" y="1676395"/>
            <a:ext cx="8940800" cy="11643899"/>
          </a:xfrm>
          <a:prstGeom prst="rect">
            <a:avLst/>
          </a:prstGeom>
        </p:spPr>
        <p:txBody>
          <a:bodyPr>
            <a:normAutofit/>
          </a:bodyPr>
          <a:lstStyle>
            <a:lvl1pPr algn="just">
              <a:spcBef>
                <a:spcPts val="1600"/>
              </a:spcBef>
              <a:buSzTx/>
              <a:buFontTx/>
              <a:buNone/>
              <a:defRPr sz="7500" b="1">
                <a:solidFill>
                  <a:schemeClr val="accent2"/>
                </a:solidFill>
              </a:defRPr>
            </a:lvl1pPr>
            <a:lvl2pPr marL="2996170" indent="-1777401" algn="just">
              <a:spcBef>
                <a:spcPts val="1600"/>
              </a:spcBef>
              <a:buFontTx/>
              <a:buChar char="o"/>
              <a:defRPr sz="7500" b="1">
                <a:solidFill>
                  <a:schemeClr val="accent2"/>
                </a:solidFill>
              </a:defRPr>
            </a:lvl2pPr>
            <a:lvl3pPr marL="4143848" indent="-1706299" algn="just">
              <a:spcBef>
                <a:spcPts val="1600"/>
              </a:spcBef>
              <a:buFontTx/>
              <a:buChar char="•"/>
              <a:defRPr sz="7500" b="1">
                <a:solidFill>
                  <a:schemeClr val="accent2"/>
                </a:solidFill>
              </a:defRPr>
            </a:lvl3pPr>
            <a:lvl4pPr marL="4875118" indent="-1218783" algn="just">
              <a:spcBef>
                <a:spcPts val="1600"/>
              </a:spcBef>
              <a:buFontTx/>
              <a:defRPr sz="7500" b="1">
                <a:solidFill>
                  <a:schemeClr val="accent2"/>
                </a:solidFill>
              </a:defRPr>
            </a:lvl4pPr>
            <a:lvl5pPr marL="5728267" indent="-853147" algn="just">
              <a:spcBef>
                <a:spcPts val="1600"/>
              </a:spcBef>
              <a:buFontTx/>
              <a:defRPr sz="7500" b="1">
                <a:solidFill>
                  <a:schemeClr val="accent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sz="half" idx="13"/>
          </p:nvPr>
        </p:nvSpPr>
        <p:spPr>
          <a:xfrm>
            <a:off x="406400" y="3200400"/>
            <a:ext cx="8940800" cy="9906000"/>
          </a:xfrm>
          <a:prstGeom prst="rect">
            <a:avLst/>
          </a:prstGeom>
        </p:spPr>
        <p:txBody>
          <a:bodyPr lIns="121914" tIns="121914" rIns="121914" bIns="121914">
            <a:normAutofit/>
          </a:bodyPr>
          <a:lstStyle>
            <a:lvl1pPr>
              <a:spcBef>
                <a:spcPts val="800"/>
              </a:spcBef>
              <a:buSzTx/>
              <a:buFontTx/>
              <a:buNone/>
              <a:defRPr sz="1400"/>
            </a:lvl1pPr>
          </a:lstStyle>
          <a:p>
            <a:pPr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93898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2.png"/>
          <p:cNvPicPr>
            <a:picLocks noChangeAspect="1"/>
          </p:cNvPicPr>
          <p:nvPr/>
        </p:nvPicPr>
        <p:blipFill>
          <a:blip r:embed="rId2">
            <a:extLst/>
          </a:blip>
          <a:srcRect t="47826"/>
          <a:stretch>
            <a:fillRect/>
          </a:stretch>
        </p:blipFill>
        <p:spPr>
          <a:xfrm>
            <a:off x="0" y="13411201"/>
            <a:ext cx="24384000" cy="304803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xfrm>
            <a:off x="23266671" y="13363580"/>
            <a:ext cx="562768" cy="569290"/>
          </a:xfrm>
          <a:prstGeom prst="rect">
            <a:avLst/>
          </a:prstGeom>
        </p:spPr>
        <p:txBody>
          <a:bodyPr anchor="t"/>
          <a:lstStyle>
            <a:lvl1pPr>
              <a:defRPr sz="21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389467" y="13363579"/>
            <a:ext cx="5689600" cy="369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914" tIns="121917" rIns="121914" bIns="121917">
            <a:spAutoFit/>
          </a:bodyPr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pPr defTabSz="2438339"/>
            <a:r>
              <a:rPr>
                <a:latin typeface="Calibri"/>
                <a:ea typeface="Calibri"/>
                <a:cs typeface="Calibri"/>
                <a:sym typeface="Calibri"/>
              </a:rPr>
              <a:t>8/6/16</a:t>
            </a:r>
          </a:p>
        </p:txBody>
      </p:sp>
      <p:pic>
        <p:nvPicPr>
          <p:cNvPr id="87" name="image3.png" descr="Z:\untitled folder\insid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"/>
            <a:ext cx="24384000" cy="1889128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406400" y="0"/>
            <a:ext cx="18491200" cy="1219200"/>
          </a:xfrm>
          <a:prstGeom prst="rect">
            <a:avLst/>
          </a:prstGeom>
        </p:spPr>
        <p:txBody>
          <a:bodyPr>
            <a:normAutofit/>
          </a:bodyPr>
          <a:lstStyle>
            <a:lvl1pPr defTabSz="2437558">
              <a:defRPr sz="8500"/>
            </a:lvl1pPr>
          </a:lstStyle>
          <a:p>
            <a:r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sz="half" idx="1"/>
          </p:nvPr>
        </p:nvSpPr>
        <p:spPr>
          <a:xfrm>
            <a:off x="406400" y="1676395"/>
            <a:ext cx="6705600" cy="11464763"/>
          </a:xfrm>
          <a:prstGeom prst="rect">
            <a:avLst/>
          </a:prstGeom>
        </p:spPr>
        <p:txBody>
          <a:bodyPr>
            <a:normAutofit/>
          </a:bodyPr>
          <a:lstStyle>
            <a:lvl1pPr algn="just">
              <a:spcBef>
                <a:spcPts val="1067"/>
              </a:spcBef>
              <a:buSzTx/>
              <a:buFontTx/>
              <a:buNone/>
              <a:defRPr sz="5300" b="1">
                <a:solidFill>
                  <a:schemeClr val="accent2"/>
                </a:solidFill>
              </a:defRPr>
            </a:lvl1pPr>
            <a:lvl2pPr marL="2488340" indent="-1269571" algn="just">
              <a:spcBef>
                <a:spcPts val="1067"/>
              </a:spcBef>
              <a:buFontTx/>
              <a:buChar char="o"/>
              <a:defRPr sz="5300" b="1">
                <a:solidFill>
                  <a:schemeClr val="accent2"/>
                </a:solidFill>
              </a:defRPr>
            </a:lvl2pPr>
            <a:lvl3pPr marL="3656335" indent="-1218786" algn="just">
              <a:spcBef>
                <a:spcPts val="1067"/>
              </a:spcBef>
              <a:buFontTx/>
              <a:buChar char="•"/>
              <a:defRPr sz="5300" b="1">
                <a:solidFill>
                  <a:schemeClr val="accent2"/>
                </a:solidFill>
              </a:defRPr>
            </a:lvl3pPr>
            <a:lvl4pPr marL="4526895" indent="-870560" algn="just">
              <a:spcBef>
                <a:spcPts val="1067"/>
              </a:spcBef>
              <a:buFontTx/>
              <a:defRPr sz="5300" b="1">
                <a:solidFill>
                  <a:schemeClr val="accent2"/>
                </a:solidFill>
              </a:defRPr>
            </a:lvl4pPr>
            <a:lvl5pPr marL="5484511" indent="-609390" algn="just">
              <a:spcBef>
                <a:spcPts val="1067"/>
              </a:spcBef>
              <a:buFontTx/>
              <a:defRPr sz="5300" b="1">
                <a:solidFill>
                  <a:schemeClr val="accent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sz="quarter" idx="13"/>
          </p:nvPr>
        </p:nvSpPr>
        <p:spPr>
          <a:xfrm>
            <a:off x="406400" y="3200400"/>
            <a:ext cx="6705600" cy="9753600"/>
          </a:xfrm>
          <a:prstGeom prst="rect">
            <a:avLst/>
          </a:prstGeom>
        </p:spPr>
        <p:txBody>
          <a:bodyPr lIns="121914" tIns="121914" rIns="121914" bIns="121914">
            <a:normAutofit/>
          </a:bodyPr>
          <a:lstStyle>
            <a:lvl1pPr>
              <a:spcBef>
                <a:spcPts val="800"/>
              </a:spcBef>
              <a:buSzTx/>
              <a:buFontTx/>
              <a:buNone/>
              <a:defRPr sz="1400"/>
            </a:lvl1pPr>
          </a:lstStyle>
          <a:p>
            <a:pPr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14"/>
          </p:nvPr>
        </p:nvSpPr>
        <p:spPr>
          <a:xfrm>
            <a:off x="7518400" y="1676395"/>
            <a:ext cx="16459200" cy="11464763"/>
          </a:xfrm>
          <a:prstGeom prst="rect">
            <a:avLst/>
          </a:prstGeom>
        </p:spPr>
        <p:txBody>
          <a:bodyPr lIns="243831" tIns="121914" rIns="243831" bIns="12191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493289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2.png"/>
          <p:cNvPicPr>
            <a:picLocks noChangeAspect="1"/>
          </p:cNvPicPr>
          <p:nvPr/>
        </p:nvPicPr>
        <p:blipFill>
          <a:blip r:embed="rId2">
            <a:extLst/>
          </a:blip>
          <a:srcRect t="47826"/>
          <a:stretch>
            <a:fillRect/>
          </a:stretch>
        </p:blipFill>
        <p:spPr>
          <a:xfrm>
            <a:off x="0" y="13411201"/>
            <a:ext cx="24384000" cy="304803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xfrm>
            <a:off x="23266671" y="13363580"/>
            <a:ext cx="562768" cy="569290"/>
          </a:xfrm>
          <a:prstGeom prst="rect">
            <a:avLst/>
          </a:prstGeom>
        </p:spPr>
        <p:txBody>
          <a:bodyPr anchor="t"/>
          <a:lstStyle>
            <a:lvl1pPr>
              <a:defRPr sz="21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389467" y="13363579"/>
            <a:ext cx="5689600" cy="369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914" tIns="121917" rIns="121914" bIns="121917">
            <a:spAutoFit/>
          </a:bodyPr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pPr defTabSz="2438339"/>
            <a:r>
              <a:rPr>
                <a:latin typeface="Calibri"/>
                <a:ea typeface="Calibri"/>
                <a:cs typeface="Calibri"/>
                <a:sym typeface="Calibri"/>
              </a:rPr>
              <a:t>8/6/16</a:t>
            </a:r>
          </a:p>
        </p:txBody>
      </p:sp>
      <p:pic>
        <p:nvPicPr>
          <p:cNvPr id="101" name="image3.png" descr="Z:\untitled folder\insid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"/>
            <a:ext cx="24384000" cy="1889128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406400" y="0"/>
            <a:ext cx="18491200" cy="1219200"/>
          </a:xfrm>
          <a:prstGeom prst="rect">
            <a:avLst/>
          </a:prstGeom>
        </p:spPr>
        <p:txBody>
          <a:bodyPr>
            <a:normAutofit/>
          </a:bodyPr>
          <a:lstStyle>
            <a:lvl1pPr defTabSz="2437558">
              <a:defRPr sz="8500"/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92755271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6673451" y="3442398"/>
            <a:ext cx="11037099" cy="3482581"/>
          </a:xfrm>
          <a:prstGeom prst="rect">
            <a:avLst/>
          </a:prstGeom>
        </p:spPr>
        <p:txBody>
          <a:bodyPr lIns="142866" tIns="142866" rIns="142866" bIns="142866" anchor="b">
            <a:normAutofit/>
          </a:bodyPr>
          <a:lstStyle>
            <a:lvl1pPr algn="ctr" defTabSz="821510">
              <a:defRPr sz="1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6673451" y="7018736"/>
            <a:ext cx="11037099" cy="1192117"/>
          </a:xfrm>
          <a:prstGeom prst="rect">
            <a:avLst/>
          </a:prstGeom>
        </p:spPr>
        <p:txBody>
          <a:bodyPr lIns="142866" tIns="142866" rIns="142866" bIns="142866">
            <a:normAutofit/>
          </a:bodyPr>
          <a:lstStyle>
            <a:lvl1pPr marL="0" indent="0" algn="ctr" defTabSz="821510">
              <a:spcBef>
                <a:spcPts val="0"/>
              </a:spcBef>
              <a:buSzTx/>
              <a:buFontTx/>
              <a:buNone/>
              <a:defRPr sz="4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821510">
              <a:spcBef>
                <a:spcPts val="0"/>
              </a:spcBef>
              <a:buSzTx/>
              <a:buFontTx/>
              <a:buNone/>
              <a:defRPr sz="4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821510">
              <a:spcBef>
                <a:spcPts val="0"/>
              </a:spcBef>
              <a:buSzTx/>
              <a:buFontTx/>
              <a:buNone/>
              <a:defRPr sz="4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821510">
              <a:spcBef>
                <a:spcPts val="0"/>
              </a:spcBef>
              <a:buSzTx/>
              <a:buFontTx/>
              <a:buNone/>
              <a:defRPr sz="4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821510">
              <a:spcBef>
                <a:spcPts val="0"/>
              </a:spcBef>
              <a:buSzTx/>
              <a:buFontTx/>
              <a:buNone/>
              <a:defRPr sz="4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11890036" y="11479118"/>
            <a:ext cx="590547" cy="531493"/>
          </a:xfrm>
          <a:prstGeom prst="rect">
            <a:avLst/>
          </a:prstGeom>
        </p:spPr>
        <p:txBody>
          <a:bodyPr lIns="142866" tIns="142866" rIns="142866" bIns="142866" anchor="t">
            <a:normAutofit/>
          </a:bodyPr>
          <a:lstStyle>
            <a:lvl1pPr algn="ctr" defTabSz="821510">
              <a:defRPr sz="2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505042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 rot="10800000">
            <a:off x="18923004" y="3117856"/>
            <a:ext cx="4436536" cy="3022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6000"/>
            </a:srgbClr>
          </a:solidFill>
          <a:ln w="12700">
            <a:miter lim="400000"/>
          </a:ln>
        </p:spPr>
        <p:txBody>
          <a:bodyPr lIns="121914" tIns="121917" rIns="121914" bIns="121917" anchor="ctr"/>
          <a:lstStyle/>
          <a:p>
            <a:pPr defTabSz="1901291">
              <a:defRPr sz="1400"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/>
          <p:nvPr/>
        </p:nvSpPr>
        <p:spPr>
          <a:xfrm rot="10800000">
            <a:off x="18609743" y="3381376"/>
            <a:ext cx="4436536" cy="3022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6000"/>
            </a:srgbClr>
          </a:solidFill>
          <a:ln w="12700">
            <a:miter lim="400000"/>
          </a:ln>
        </p:spPr>
        <p:txBody>
          <a:bodyPr lIns="121914" tIns="121917" rIns="121914" bIns="121917" anchor="ctr"/>
          <a:lstStyle/>
          <a:p>
            <a:pPr defTabSz="1901291">
              <a:defRPr sz="1400"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/>
          <p:nvPr/>
        </p:nvSpPr>
        <p:spPr>
          <a:xfrm rot="10800000">
            <a:off x="18296467" y="3625853"/>
            <a:ext cx="4436533" cy="3022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6000"/>
            </a:srgbClr>
          </a:solidFill>
          <a:ln w="12700">
            <a:miter lim="400000"/>
          </a:ln>
        </p:spPr>
        <p:txBody>
          <a:bodyPr lIns="121914" tIns="121917" rIns="121914" bIns="121917" anchor="ctr"/>
          <a:lstStyle/>
          <a:p>
            <a:pPr defTabSz="1901291">
              <a:defRPr sz="1400"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0" y="7810501"/>
            <a:ext cx="23368000" cy="914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4" tIns="121917" rIns="121914" bIns="121917" anchor="ctr"/>
          <a:lstStyle/>
          <a:p>
            <a:pPr defTabSz="1901291">
              <a:defRPr sz="1400"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23368000" y="7816860"/>
            <a:ext cx="1016000" cy="692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21914" tIns="121917" rIns="121914" bIns="121917" anchor="ctr"/>
          <a:lstStyle/>
          <a:p>
            <a:pPr defTabSz="1901291">
              <a:defRPr sz="1400"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1600228" y="3381395"/>
            <a:ext cx="15151101" cy="326707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lnSpc>
                <a:spcPct val="85000"/>
              </a:lnSpc>
              <a:defRPr sz="67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xfrm>
            <a:off x="1630834" y="9450292"/>
            <a:ext cx="14583837" cy="22059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1293936">
              <a:spcBef>
                <a:spcPts val="800"/>
              </a:spcBef>
              <a:buSzTx/>
              <a:buFontTx/>
              <a:buNone/>
              <a:defRPr sz="4300">
                <a:solidFill>
                  <a:srgbClr val="4C2403"/>
                </a:solidFill>
              </a:defRPr>
            </a:lvl1pPr>
            <a:lvl2pPr marL="1580646" indent="-656402" defTabSz="1293936">
              <a:spcBef>
                <a:spcPts val="800"/>
              </a:spcBef>
              <a:buFontTx/>
              <a:buChar char="▪"/>
              <a:defRPr sz="4300">
                <a:solidFill>
                  <a:srgbClr val="4C2403"/>
                </a:solidFill>
              </a:defRPr>
            </a:lvl2pPr>
            <a:lvl3pPr marL="2246784" indent="-748197" defTabSz="1293936">
              <a:spcBef>
                <a:spcPts val="800"/>
              </a:spcBef>
              <a:buSzPct val="100000"/>
              <a:buFontTx/>
              <a:defRPr sz="4300">
                <a:solidFill>
                  <a:srgbClr val="4C2403"/>
                </a:solidFill>
              </a:defRPr>
            </a:lvl3pPr>
            <a:lvl4pPr marL="2871158" indent="-811414" defTabSz="1293936">
              <a:spcBef>
                <a:spcPts val="800"/>
              </a:spcBef>
              <a:buSzPct val="100000"/>
              <a:buFontTx/>
              <a:buChar char="•"/>
              <a:defRPr sz="4300">
                <a:solidFill>
                  <a:srgbClr val="4C2403"/>
                </a:solidFill>
              </a:defRPr>
            </a:lvl4pPr>
            <a:lvl5pPr marL="3609312" indent="-991727" defTabSz="1293936">
              <a:spcBef>
                <a:spcPts val="800"/>
              </a:spcBef>
              <a:buFontTx/>
              <a:defRPr sz="4300">
                <a:solidFill>
                  <a:srgbClr val="4C240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2" name="image3.png" descr="Z:\untitled folder\ins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"/>
            <a:ext cx="24384000" cy="1889128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62359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1926169" y="8813803"/>
            <a:ext cx="20726403" cy="27241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85000"/>
              </a:lnSpc>
              <a:defRPr sz="8300" cap="all">
                <a:solidFill>
                  <a:srgbClr val="1D6AAE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xfrm>
            <a:off x="1926169" y="5813431"/>
            <a:ext cx="20726403" cy="300037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defTabSz="1293936">
              <a:spcBef>
                <a:spcPts val="800"/>
              </a:spcBef>
              <a:buSzTx/>
              <a:buFontTx/>
              <a:buNone/>
              <a:tabLst>
                <a:tab pos="541853" algn="l"/>
              </a:tabLst>
              <a:defRPr sz="4300">
                <a:solidFill>
                  <a:srgbClr val="17375E"/>
                </a:solidFill>
              </a:defRPr>
            </a:lvl1pPr>
            <a:lvl2pPr marL="0" indent="950651" defTabSz="1293936">
              <a:spcBef>
                <a:spcPts val="800"/>
              </a:spcBef>
              <a:buSzTx/>
              <a:buFontTx/>
              <a:buNone/>
              <a:tabLst>
                <a:tab pos="541853" algn="l"/>
              </a:tabLst>
              <a:defRPr sz="4300">
                <a:solidFill>
                  <a:srgbClr val="17375E"/>
                </a:solidFill>
              </a:defRPr>
            </a:lvl2pPr>
            <a:lvl3pPr marL="0" indent="1901291" defTabSz="1293936">
              <a:spcBef>
                <a:spcPts val="800"/>
              </a:spcBef>
              <a:buSzTx/>
              <a:buFontTx/>
              <a:buNone/>
              <a:tabLst>
                <a:tab pos="541853" algn="l"/>
              </a:tabLst>
              <a:defRPr sz="4300">
                <a:solidFill>
                  <a:srgbClr val="17375E"/>
                </a:solidFill>
              </a:defRPr>
            </a:lvl3pPr>
            <a:lvl4pPr marL="0" indent="2851945" defTabSz="1293936">
              <a:spcBef>
                <a:spcPts val="800"/>
              </a:spcBef>
              <a:buSzTx/>
              <a:buFontTx/>
              <a:buNone/>
              <a:tabLst>
                <a:tab pos="541853" algn="l"/>
              </a:tabLst>
              <a:defRPr sz="4300">
                <a:solidFill>
                  <a:srgbClr val="17375E"/>
                </a:solidFill>
              </a:defRPr>
            </a:lvl4pPr>
            <a:lvl5pPr marL="0" indent="3802593" defTabSz="1293936">
              <a:spcBef>
                <a:spcPts val="800"/>
              </a:spcBef>
              <a:buSzTx/>
              <a:buFontTx/>
              <a:buNone/>
              <a:tabLst>
                <a:tab pos="541853" algn="l"/>
              </a:tabLst>
              <a:defRPr sz="4300">
                <a:solidFill>
                  <a:srgbClr val="17375E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62" name="image3.png" descr="Z:\untitled folder\ins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"/>
            <a:ext cx="24384000" cy="1889128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502881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png" descr="Z:\untitled folder\inside.png"/>
          <p:cNvPicPr>
            <a:picLocks noChangeAspect="1"/>
          </p:cNvPicPr>
          <p:nvPr/>
        </p:nvPicPr>
        <p:blipFill>
          <a:blip r:embed="rId38">
            <a:extLst/>
          </a:blip>
          <a:stretch>
            <a:fillRect/>
          </a:stretch>
        </p:blipFill>
        <p:spPr>
          <a:xfrm>
            <a:off x="0" y="4"/>
            <a:ext cx="24384000" cy="188912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219200" y="184152"/>
            <a:ext cx="21945600" cy="3016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872" tIns="121872" rIns="121872" bIns="121872" anchor="ctr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872" tIns="121872" rIns="121872" bIns="121872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6746565" y="12343418"/>
            <a:ext cx="728635" cy="738573"/>
          </a:xfrm>
          <a:prstGeom prst="rect">
            <a:avLst/>
          </a:prstGeom>
          <a:ln w="12700">
            <a:miter lim="400000"/>
          </a:ln>
        </p:spPr>
        <p:txBody>
          <a:bodyPr wrap="none" lIns="121872" tIns="121872" rIns="121872" bIns="121872" anchor="ctr">
            <a:spAutoFit/>
          </a:bodyPr>
          <a:lstStyle>
            <a:lvl1pPr algn="r">
              <a:defRPr sz="3200">
                <a:solidFill>
                  <a:srgbClr val="888888"/>
                </a:solidFill>
              </a:defRPr>
            </a:lvl1pPr>
          </a:lstStyle>
          <a:p>
            <a:pPr defTabSz="2438339"/>
            <a:fld id="{86CB4B4D-7CA3-9044-876B-883B54F8677D}" type="slidenum">
              <a:rPr>
                <a:latin typeface="Calibri"/>
                <a:ea typeface="Calibri"/>
                <a:cs typeface="Calibri"/>
                <a:sym typeface="Calibri"/>
              </a:rPr>
              <a:pPr defTabSz="2438339"/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461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77" r:id="rId1"/>
    <p:sldLayoutId id="2147485678" r:id="rId2"/>
    <p:sldLayoutId id="2147485679" r:id="rId3"/>
    <p:sldLayoutId id="2147485680" r:id="rId4"/>
    <p:sldLayoutId id="2147485681" r:id="rId5"/>
    <p:sldLayoutId id="2147485682" r:id="rId6"/>
    <p:sldLayoutId id="2147485683" r:id="rId7"/>
    <p:sldLayoutId id="2147485684" r:id="rId8"/>
    <p:sldLayoutId id="2147485685" r:id="rId9"/>
    <p:sldLayoutId id="2147485686" r:id="rId10"/>
    <p:sldLayoutId id="2147485687" r:id="rId11"/>
    <p:sldLayoutId id="2147485688" r:id="rId12"/>
    <p:sldLayoutId id="2147485689" r:id="rId13"/>
    <p:sldLayoutId id="2147485690" r:id="rId14"/>
    <p:sldLayoutId id="2147485691" r:id="rId15"/>
    <p:sldLayoutId id="2147485692" r:id="rId16"/>
    <p:sldLayoutId id="2147485694" r:id="rId17"/>
    <p:sldLayoutId id="2147485695" r:id="rId18"/>
    <p:sldLayoutId id="2147485696" r:id="rId19"/>
    <p:sldLayoutId id="2147485697" r:id="rId20"/>
    <p:sldLayoutId id="2147485698" r:id="rId21"/>
    <p:sldLayoutId id="2147485699" r:id="rId22"/>
    <p:sldLayoutId id="2147485700" r:id="rId23"/>
    <p:sldLayoutId id="2147485701" r:id="rId24"/>
    <p:sldLayoutId id="2147485702" r:id="rId25"/>
    <p:sldLayoutId id="2147485703" r:id="rId26"/>
    <p:sldLayoutId id="2147485704" r:id="rId27"/>
    <p:sldLayoutId id="2147485705" r:id="rId28"/>
    <p:sldLayoutId id="2147485706" r:id="rId29"/>
    <p:sldLayoutId id="2147485707" r:id="rId30"/>
    <p:sldLayoutId id="2147485708" r:id="rId31"/>
    <p:sldLayoutId id="2147485709" r:id="rId32"/>
    <p:sldLayoutId id="2147485710" r:id="rId33"/>
    <p:sldLayoutId id="2147485711" r:id="rId34"/>
    <p:sldLayoutId id="2147485712" r:id="rId35"/>
    <p:sldLayoutId id="2147485713" r:id="rId36"/>
  </p:sldLayoutIdLst>
  <p:transition spd="med"/>
  <p:txStyles>
    <p:titleStyle>
      <a:lvl1pPr marL="0" marR="0" indent="0" algn="l" defTabSz="24383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24383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24383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24383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24383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218780" algn="l" defTabSz="24383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437558" algn="l" defTabSz="24383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656335" algn="l" defTabSz="24383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4875115" algn="l" defTabSz="24383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914076" marR="0" indent="-914076" algn="l" defTabSz="2438339" rtl="0" latinLnBrk="0">
        <a:lnSpc>
          <a:spcPct val="100000"/>
        </a:lnSpc>
        <a:spcBef>
          <a:spcPts val="1333"/>
        </a:spcBef>
        <a:spcAft>
          <a:spcPts val="0"/>
        </a:spcAft>
        <a:buClrTx/>
        <a:buSzPct val="100000"/>
        <a:buFont typeface="Wingdings"/>
        <a:buChar char="▪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2132861" marR="0" indent="-914092" algn="l" defTabSz="2438339" rtl="0" latinLnBrk="0">
        <a:lnSpc>
          <a:spcPct val="100000"/>
        </a:lnSpc>
        <a:spcBef>
          <a:spcPts val="1333"/>
        </a:spcBef>
        <a:spcAft>
          <a:spcPts val="0"/>
        </a:spcAft>
        <a:buClrTx/>
        <a:buSzPct val="100000"/>
        <a:buFont typeface="Wingdings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3250071" marR="0" indent="-812521" algn="l" defTabSz="2438339" rtl="0" latinLnBrk="0">
        <a:lnSpc>
          <a:spcPct val="100000"/>
        </a:lnSpc>
        <a:spcBef>
          <a:spcPts val="1333"/>
        </a:spcBef>
        <a:spcAft>
          <a:spcPts val="0"/>
        </a:spcAft>
        <a:buClrTx/>
        <a:buSzPct val="60000"/>
        <a:buFont typeface="Wingdings"/>
        <a:buChar char="o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4701008" marR="0" indent="-1044673" algn="l" defTabSz="2438339" rtl="0" latinLnBrk="0">
        <a:lnSpc>
          <a:spcPct val="100000"/>
        </a:lnSpc>
        <a:spcBef>
          <a:spcPts val="1333"/>
        </a:spcBef>
        <a:spcAft>
          <a:spcPts val="0"/>
        </a:spcAft>
        <a:buClrTx/>
        <a:buSzPct val="50000"/>
        <a:buFont typeface="Wingdings"/>
        <a:buChar char="▪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5606388" marR="0" indent="-731270" algn="l" defTabSz="2438339" rtl="0" latinLnBrk="0">
        <a:lnSpc>
          <a:spcPct val="100000"/>
        </a:lnSpc>
        <a:spcBef>
          <a:spcPts val="1333"/>
        </a:spcBef>
        <a:spcAft>
          <a:spcPts val="0"/>
        </a:spcAft>
        <a:buClrTx/>
        <a:buSzPct val="100000"/>
        <a:buFont typeface="Wingdings"/>
        <a:buChar char="»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6825165" marR="0" indent="-731270" algn="l" defTabSz="2438339" rtl="0" latinLnBrk="0">
        <a:lnSpc>
          <a:spcPct val="100000"/>
        </a:lnSpc>
        <a:spcBef>
          <a:spcPts val="1333"/>
        </a:spcBef>
        <a:spcAft>
          <a:spcPts val="0"/>
        </a:spcAft>
        <a:buClrTx/>
        <a:buSzPct val="100000"/>
        <a:buFont typeface="Wingdings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8043940" marR="0" indent="-731270" algn="l" defTabSz="2438339" rtl="0" latinLnBrk="0">
        <a:lnSpc>
          <a:spcPct val="100000"/>
        </a:lnSpc>
        <a:spcBef>
          <a:spcPts val="1333"/>
        </a:spcBef>
        <a:spcAft>
          <a:spcPts val="0"/>
        </a:spcAft>
        <a:buClrTx/>
        <a:buSzPct val="100000"/>
        <a:buFont typeface="Wingdings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9262726" marR="0" indent="-731270" algn="l" defTabSz="2438339" rtl="0" latinLnBrk="0">
        <a:lnSpc>
          <a:spcPct val="100000"/>
        </a:lnSpc>
        <a:spcBef>
          <a:spcPts val="1333"/>
        </a:spcBef>
        <a:spcAft>
          <a:spcPts val="0"/>
        </a:spcAft>
        <a:buClrTx/>
        <a:buSzPct val="100000"/>
        <a:buFont typeface="Wingdings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10481490" marR="0" indent="-731270" algn="l" defTabSz="2438339" rtl="0" latinLnBrk="0">
        <a:lnSpc>
          <a:spcPct val="100000"/>
        </a:lnSpc>
        <a:spcBef>
          <a:spcPts val="1333"/>
        </a:spcBef>
        <a:spcAft>
          <a:spcPts val="0"/>
        </a:spcAft>
        <a:buClrTx/>
        <a:buSzPct val="100000"/>
        <a:buFont typeface="Wingdings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24383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1218780" algn="r" defTabSz="24383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2437558" algn="r" defTabSz="24383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3656335" algn="r" defTabSz="24383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4875115" algn="r" defTabSz="24383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6093890" algn="r" defTabSz="24383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7312671" algn="r" defTabSz="24383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8531456" algn="r" defTabSz="24383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9750239" algn="r" defTabSz="24383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/>
          </p:cNvSpPr>
          <p:nvPr>
            <p:ph type="body" idx="13"/>
          </p:nvPr>
        </p:nvSpPr>
        <p:spPr>
          <a:xfrm>
            <a:off x="942108" y="838202"/>
            <a:ext cx="22318133" cy="2819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rPr lang="en-US" sz="7200" dirty="0"/>
              <a:t>Challenges and Opportunities 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lang="en-US" sz="7200" dirty="0"/>
              <a:t>in a Data-Driven World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88472" y="10432473"/>
            <a:ext cx="8894618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GHAZI ATALLAH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t>NXN, CEO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119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883"/>
          <p:cNvSpPr/>
          <p:nvPr/>
        </p:nvSpPr>
        <p:spPr>
          <a:xfrm>
            <a:off x="23264881" y="12824404"/>
            <a:ext cx="441724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3576" tIns="53576" rIns="53576" bIns="53576">
            <a:normAutofit fontScale="92500" lnSpcReduction="10000"/>
          </a:bodyPr>
          <a:lstStyle/>
          <a:p>
            <a:pPr algn="ctr" defTabSz="821531">
              <a:defRPr sz="2200">
                <a:solidFill>
                  <a:srgbClr val="096A46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fld id="{86CB4B4D-7CA3-9044-876B-883B54F8677D}" type="slidenum">
              <a:t>10</a:t>
            </a:fld>
            <a:r>
              <a:t>￼</a:t>
            </a:r>
          </a:p>
        </p:txBody>
      </p:sp>
      <p:sp>
        <p:nvSpPr>
          <p:cNvPr id="4" name="Shape 3884"/>
          <p:cNvSpPr/>
          <p:nvPr/>
        </p:nvSpPr>
        <p:spPr>
          <a:xfrm>
            <a:off x="1143000" y="1817834"/>
            <a:ext cx="15193434" cy="631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3576" tIns="53576" rIns="53576" bIns="53576" anchor="ctr">
            <a:spAutoFit/>
          </a:bodyPr>
          <a:lstStyle>
            <a:lvl1pPr defTabSz="821530">
              <a:lnSpc>
                <a:spcPct val="60000"/>
              </a:lnSpc>
              <a:defRPr sz="5100" spc="-204">
                <a:solidFill>
                  <a:srgbClr val="096A4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Opportunities: Drive Insights with Big Data and Rich Data</a:t>
            </a:r>
          </a:p>
        </p:txBody>
      </p:sp>
      <p:grpSp>
        <p:nvGrpSpPr>
          <p:cNvPr id="5" name="Group 3887"/>
          <p:cNvGrpSpPr/>
          <p:nvPr/>
        </p:nvGrpSpPr>
        <p:grpSpPr>
          <a:xfrm>
            <a:off x="763871" y="2910793"/>
            <a:ext cx="7563876" cy="4564050"/>
            <a:chOff x="0" y="0"/>
            <a:chExt cx="7563874" cy="4564049"/>
          </a:xfrm>
        </p:grpSpPr>
        <p:sp>
          <p:nvSpPr>
            <p:cNvPr id="6" name="Shape 3885"/>
            <p:cNvSpPr/>
            <p:nvPr/>
          </p:nvSpPr>
          <p:spPr>
            <a:xfrm>
              <a:off x="0" y="0"/>
              <a:ext cx="7563875" cy="4564050"/>
            </a:xfrm>
            <a:prstGeom prst="rect">
              <a:avLst/>
            </a:prstGeom>
            <a:solidFill>
              <a:srgbClr val="6CC293">
                <a:alpha val="5900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1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787" t="5097" r="8928" b="1144"/>
            <a:stretch>
              <a:fillRect/>
            </a:stretch>
          </p:blipFill>
          <p:spPr>
            <a:xfrm>
              <a:off x="148943" y="160132"/>
              <a:ext cx="7265961" cy="42439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" name="Group 3890"/>
          <p:cNvGrpSpPr/>
          <p:nvPr/>
        </p:nvGrpSpPr>
        <p:grpSpPr>
          <a:xfrm>
            <a:off x="763871" y="7638667"/>
            <a:ext cx="7563876" cy="4564051"/>
            <a:chOff x="0" y="0"/>
            <a:chExt cx="7563874" cy="4564049"/>
          </a:xfrm>
        </p:grpSpPr>
        <p:sp>
          <p:nvSpPr>
            <p:cNvPr id="9" name="Shape 3888"/>
            <p:cNvSpPr/>
            <p:nvPr/>
          </p:nvSpPr>
          <p:spPr>
            <a:xfrm>
              <a:off x="0" y="0"/>
              <a:ext cx="7563875" cy="4564050"/>
            </a:xfrm>
            <a:prstGeom prst="rect">
              <a:avLst/>
            </a:prstGeom>
            <a:solidFill>
              <a:srgbClr val="6CC293">
                <a:alpha val="5900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endParaRPr/>
            </a:p>
          </p:txBody>
        </p:sp>
        <p:pic>
          <p:nvPicPr>
            <p:cNvPr id="10" name="image14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16281" b="16281"/>
            <a:stretch>
              <a:fillRect/>
            </a:stretch>
          </p:blipFill>
          <p:spPr>
            <a:xfrm>
              <a:off x="148943" y="160133"/>
              <a:ext cx="7265961" cy="4243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" name="Group 3893"/>
          <p:cNvGrpSpPr/>
          <p:nvPr/>
        </p:nvGrpSpPr>
        <p:grpSpPr>
          <a:xfrm>
            <a:off x="8415294" y="7638667"/>
            <a:ext cx="7563876" cy="4564051"/>
            <a:chOff x="0" y="0"/>
            <a:chExt cx="7563874" cy="4564049"/>
          </a:xfrm>
        </p:grpSpPr>
        <p:sp>
          <p:nvSpPr>
            <p:cNvPr id="12" name="Shape 3891"/>
            <p:cNvSpPr/>
            <p:nvPr/>
          </p:nvSpPr>
          <p:spPr>
            <a:xfrm>
              <a:off x="0" y="0"/>
              <a:ext cx="7563875" cy="4564050"/>
            </a:xfrm>
            <a:prstGeom prst="rect">
              <a:avLst/>
            </a:prstGeom>
            <a:solidFill>
              <a:srgbClr val="6CC293">
                <a:alpha val="5900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endParaRPr/>
            </a:p>
          </p:txBody>
        </p:sp>
        <p:pic>
          <p:nvPicPr>
            <p:cNvPr id="13" name="image15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t="6193" b="6193"/>
            <a:stretch>
              <a:fillRect/>
            </a:stretch>
          </p:blipFill>
          <p:spPr>
            <a:xfrm>
              <a:off x="148943" y="160132"/>
              <a:ext cx="7265961" cy="42439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" name="Group 3896"/>
          <p:cNvGrpSpPr/>
          <p:nvPr/>
        </p:nvGrpSpPr>
        <p:grpSpPr>
          <a:xfrm>
            <a:off x="8415294" y="2910793"/>
            <a:ext cx="7563876" cy="4564050"/>
            <a:chOff x="0" y="0"/>
            <a:chExt cx="7563874" cy="4564049"/>
          </a:xfrm>
        </p:grpSpPr>
        <p:sp>
          <p:nvSpPr>
            <p:cNvPr id="15" name="Shape 3894"/>
            <p:cNvSpPr/>
            <p:nvPr/>
          </p:nvSpPr>
          <p:spPr>
            <a:xfrm>
              <a:off x="0" y="0"/>
              <a:ext cx="7563875" cy="4564050"/>
            </a:xfrm>
            <a:prstGeom prst="rect">
              <a:avLst/>
            </a:prstGeom>
            <a:solidFill>
              <a:srgbClr val="6CC293">
                <a:alpha val="5900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endParaRPr/>
            </a:p>
          </p:txBody>
        </p:sp>
        <p:pic>
          <p:nvPicPr>
            <p:cNvPr id="16" name="image11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t="18199" b="18199"/>
            <a:stretch>
              <a:fillRect/>
            </a:stretch>
          </p:blipFill>
          <p:spPr>
            <a:xfrm>
              <a:off x="148943" y="160132"/>
              <a:ext cx="7265961" cy="42439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" name="Group 3899"/>
          <p:cNvGrpSpPr/>
          <p:nvPr/>
        </p:nvGrpSpPr>
        <p:grpSpPr>
          <a:xfrm>
            <a:off x="16066716" y="2910793"/>
            <a:ext cx="7563876" cy="4564050"/>
            <a:chOff x="0" y="0"/>
            <a:chExt cx="7563874" cy="4564049"/>
          </a:xfrm>
        </p:grpSpPr>
        <p:sp>
          <p:nvSpPr>
            <p:cNvPr id="18" name="Shape 3897"/>
            <p:cNvSpPr/>
            <p:nvPr/>
          </p:nvSpPr>
          <p:spPr>
            <a:xfrm>
              <a:off x="0" y="0"/>
              <a:ext cx="7563875" cy="4564050"/>
            </a:xfrm>
            <a:prstGeom prst="rect">
              <a:avLst/>
            </a:prstGeom>
            <a:solidFill>
              <a:srgbClr val="6CC293">
                <a:alpha val="5900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endParaRPr/>
            </a:p>
          </p:txBody>
        </p:sp>
        <p:pic>
          <p:nvPicPr>
            <p:cNvPr id="19" name="image13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t="11060" b="11060"/>
            <a:stretch>
              <a:fillRect/>
            </a:stretch>
          </p:blipFill>
          <p:spPr>
            <a:xfrm>
              <a:off x="148944" y="160132"/>
              <a:ext cx="7265960" cy="42439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" name="Group 3904"/>
          <p:cNvGrpSpPr/>
          <p:nvPr/>
        </p:nvGrpSpPr>
        <p:grpSpPr>
          <a:xfrm>
            <a:off x="16066716" y="7638667"/>
            <a:ext cx="7563876" cy="4564051"/>
            <a:chOff x="0" y="0"/>
            <a:chExt cx="7563874" cy="4564049"/>
          </a:xfrm>
        </p:grpSpPr>
        <p:sp>
          <p:nvSpPr>
            <p:cNvPr id="21" name="Shape 3900"/>
            <p:cNvSpPr/>
            <p:nvPr/>
          </p:nvSpPr>
          <p:spPr>
            <a:xfrm>
              <a:off x="0" y="0"/>
              <a:ext cx="7563875" cy="4564050"/>
            </a:xfrm>
            <a:prstGeom prst="rect">
              <a:avLst/>
            </a:prstGeom>
            <a:solidFill>
              <a:srgbClr val="6CC293">
                <a:alpha val="5900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endParaRPr/>
            </a:p>
          </p:txBody>
        </p:sp>
        <p:sp>
          <p:nvSpPr>
            <p:cNvPr id="22" name="Shape 3901"/>
            <p:cNvSpPr/>
            <p:nvPr/>
          </p:nvSpPr>
          <p:spPr>
            <a:xfrm>
              <a:off x="149738" y="161125"/>
              <a:ext cx="7264401" cy="4241801"/>
            </a:xfrm>
            <a:prstGeom prst="rect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endParaRPr/>
            </a:p>
          </p:txBody>
        </p:sp>
        <p:pic>
          <p:nvPicPr>
            <p:cNvPr id="23" name="image12.jpeg" descr="http://unterbahn.com/wp-content/uploads/2009/11/nasa-iphone-sensor-20091113-314.jp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10830" t="3649" r="11224" b="2540"/>
            <a:stretch>
              <a:fillRect/>
            </a:stretch>
          </p:blipFill>
          <p:spPr>
            <a:xfrm>
              <a:off x="611810" y="328988"/>
              <a:ext cx="2717555" cy="3906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599" extrusionOk="0">
                  <a:moveTo>
                    <a:pt x="1653" y="0"/>
                  </a:moveTo>
                  <a:cubicBezTo>
                    <a:pt x="1321" y="0"/>
                    <a:pt x="1285" y="147"/>
                    <a:pt x="1414" y="1012"/>
                  </a:cubicBezTo>
                  <a:cubicBezTo>
                    <a:pt x="1559" y="1981"/>
                    <a:pt x="1539" y="2033"/>
                    <a:pt x="965" y="2186"/>
                  </a:cubicBezTo>
                  <a:cubicBezTo>
                    <a:pt x="289" y="2366"/>
                    <a:pt x="-17" y="2641"/>
                    <a:pt x="0" y="3215"/>
                  </a:cubicBezTo>
                  <a:cubicBezTo>
                    <a:pt x="11" y="3559"/>
                    <a:pt x="137" y="4012"/>
                    <a:pt x="368" y="4613"/>
                  </a:cubicBezTo>
                  <a:cubicBezTo>
                    <a:pt x="598" y="5212"/>
                    <a:pt x="700" y="5526"/>
                    <a:pt x="738" y="5772"/>
                  </a:cubicBezTo>
                  <a:cubicBezTo>
                    <a:pt x="1218" y="6519"/>
                    <a:pt x="2020" y="8252"/>
                    <a:pt x="1866" y="8333"/>
                  </a:cubicBezTo>
                  <a:cubicBezTo>
                    <a:pt x="1817" y="8358"/>
                    <a:pt x="1843" y="8422"/>
                    <a:pt x="1923" y="8473"/>
                  </a:cubicBezTo>
                  <a:cubicBezTo>
                    <a:pt x="2050" y="8555"/>
                    <a:pt x="2315" y="9052"/>
                    <a:pt x="2940" y="10371"/>
                  </a:cubicBezTo>
                  <a:cubicBezTo>
                    <a:pt x="3030" y="10560"/>
                    <a:pt x="3127" y="10811"/>
                    <a:pt x="3151" y="10931"/>
                  </a:cubicBezTo>
                  <a:cubicBezTo>
                    <a:pt x="3175" y="11051"/>
                    <a:pt x="3237" y="11189"/>
                    <a:pt x="3289" y="11234"/>
                  </a:cubicBezTo>
                  <a:cubicBezTo>
                    <a:pt x="3446" y="11369"/>
                    <a:pt x="4411" y="13446"/>
                    <a:pt x="4335" y="13485"/>
                  </a:cubicBezTo>
                  <a:cubicBezTo>
                    <a:pt x="4297" y="13505"/>
                    <a:pt x="4367" y="13646"/>
                    <a:pt x="4489" y="13799"/>
                  </a:cubicBezTo>
                  <a:cubicBezTo>
                    <a:pt x="4678" y="14035"/>
                    <a:pt x="5216" y="15108"/>
                    <a:pt x="5378" y="15542"/>
                  </a:cubicBezTo>
                  <a:cubicBezTo>
                    <a:pt x="5482" y="15593"/>
                    <a:pt x="5612" y="15705"/>
                    <a:pt x="5774" y="15913"/>
                  </a:cubicBezTo>
                  <a:cubicBezTo>
                    <a:pt x="6032" y="16244"/>
                    <a:pt x="6248" y="16499"/>
                    <a:pt x="6462" y="16700"/>
                  </a:cubicBezTo>
                  <a:cubicBezTo>
                    <a:pt x="6546" y="16613"/>
                    <a:pt x="6669" y="16641"/>
                    <a:pt x="7109" y="16843"/>
                  </a:cubicBezTo>
                  <a:cubicBezTo>
                    <a:pt x="7662" y="17097"/>
                    <a:pt x="8881" y="17276"/>
                    <a:pt x="9377" y="17177"/>
                  </a:cubicBezTo>
                  <a:cubicBezTo>
                    <a:pt x="9799" y="17092"/>
                    <a:pt x="11835" y="17323"/>
                    <a:pt x="12019" y="17477"/>
                  </a:cubicBezTo>
                  <a:cubicBezTo>
                    <a:pt x="12154" y="17590"/>
                    <a:pt x="12137" y="17655"/>
                    <a:pt x="11953" y="17741"/>
                  </a:cubicBezTo>
                  <a:cubicBezTo>
                    <a:pt x="11844" y="17791"/>
                    <a:pt x="11711" y="17808"/>
                    <a:pt x="11491" y="17798"/>
                  </a:cubicBezTo>
                  <a:cubicBezTo>
                    <a:pt x="11985" y="17936"/>
                    <a:pt x="12089" y="18026"/>
                    <a:pt x="12283" y="18425"/>
                  </a:cubicBezTo>
                  <a:cubicBezTo>
                    <a:pt x="12446" y="18763"/>
                    <a:pt x="12464" y="18946"/>
                    <a:pt x="12349" y="19007"/>
                  </a:cubicBezTo>
                  <a:cubicBezTo>
                    <a:pt x="12300" y="19032"/>
                    <a:pt x="12233" y="19027"/>
                    <a:pt x="12163" y="19018"/>
                  </a:cubicBezTo>
                  <a:cubicBezTo>
                    <a:pt x="12253" y="19158"/>
                    <a:pt x="12316" y="19380"/>
                    <a:pt x="12298" y="19545"/>
                  </a:cubicBezTo>
                  <a:cubicBezTo>
                    <a:pt x="12276" y="19748"/>
                    <a:pt x="12387" y="19983"/>
                    <a:pt x="12600" y="20172"/>
                  </a:cubicBezTo>
                  <a:cubicBezTo>
                    <a:pt x="12788" y="20339"/>
                    <a:pt x="12945" y="20510"/>
                    <a:pt x="12945" y="20554"/>
                  </a:cubicBezTo>
                  <a:cubicBezTo>
                    <a:pt x="12945" y="20655"/>
                    <a:pt x="13863" y="21446"/>
                    <a:pt x="14123" y="21575"/>
                  </a:cubicBezTo>
                  <a:cubicBezTo>
                    <a:pt x="14296" y="21588"/>
                    <a:pt x="14489" y="21597"/>
                    <a:pt x="14704" y="21599"/>
                  </a:cubicBezTo>
                  <a:cubicBezTo>
                    <a:pt x="14920" y="21600"/>
                    <a:pt x="15159" y="21593"/>
                    <a:pt x="15424" y="21577"/>
                  </a:cubicBezTo>
                  <a:cubicBezTo>
                    <a:pt x="15563" y="21565"/>
                    <a:pt x="15693" y="21553"/>
                    <a:pt x="15845" y="21537"/>
                  </a:cubicBezTo>
                  <a:cubicBezTo>
                    <a:pt x="15979" y="21526"/>
                    <a:pt x="16117" y="21510"/>
                    <a:pt x="16256" y="21496"/>
                  </a:cubicBezTo>
                  <a:cubicBezTo>
                    <a:pt x="16721" y="21441"/>
                    <a:pt x="17208" y="21374"/>
                    <a:pt x="17667" y="21300"/>
                  </a:cubicBezTo>
                  <a:cubicBezTo>
                    <a:pt x="17673" y="21299"/>
                    <a:pt x="17679" y="21299"/>
                    <a:pt x="17686" y="21298"/>
                  </a:cubicBezTo>
                  <a:cubicBezTo>
                    <a:pt x="17691" y="21297"/>
                    <a:pt x="17695" y="21297"/>
                    <a:pt x="17701" y="21296"/>
                  </a:cubicBezTo>
                  <a:cubicBezTo>
                    <a:pt x="18046" y="21240"/>
                    <a:pt x="18329" y="21178"/>
                    <a:pt x="18612" y="21118"/>
                  </a:cubicBezTo>
                  <a:cubicBezTo>
                    <a:pt x="19837" y="20850"/>
                    <a:pt x="20097" y="20658"/>
                    <a:pt x="19910" y="20179"/>
                  </a:cubicBezTo>
                  <a:cubicBezTo>
                    <a:pt x="19817" y="19941"/>
                    <a:pt x="19758" y="19542"/>
                    <a:pt x="19778" y="19292"/>
                  </a:cubicBezTo>
                  <a:cubicBezTo>
                    <a:pt x="19799" y="19021"/>
                    <a:pt x="19506" y="18533"/>
                    <a:pt x="19049" y="18079"/>
                  </a:cubicBezTo>
                  <a:cubicBezTo>
                    <a:pt x="18412" y="17446"/>
                    <a:pt x="18344" y="17325"/>
                    <a:pt x="18597" y="17100"/>
                  </a:cubicBezTo>
                  <a:cubicBezTo>
                    <a:pt x="18556" y="17066"/>
                    <a:pt x="18523" y="17028"/>
                    <a:pt x="18527" y="16988"/>
                  </a:cubicBezTo>
                  <a:cubicBezTo>
                    <a:pt x="18396" y="16969"/>
                    <a:pt x="18279" y="16933"/>
                    <a:pt x="18201" y="16856"/>
                  </a:cubicBezTo>
                  <a:cubicBezTo>
                    <a:pt x="18154" y="16811"/>
                    <a:pt x="18161" y="16772"/>
                    <a:pt x="18154" y="16731"/>
                  </a:cubicBezTo>
                  <a:cubicBezTo>
                    <a:pt x="17985" y="16762"/>
                    <a:pt x="17904" y="16763"/>
                    <a:pt x="17814" y="16716"/>
                  </a:cubicBezTo>
                  <a:cubicBezTo>
                    <a:pt x="17772" y="16694"/>
                    <a:pt x="17767" y="16669"/>
                    <a:pt x="17748" y="16646"/>
                  </a:cubicBezTo>
                  <a:cubicBezTo>
                    <a:pt x="17745" y="16645"/>
                    <a:pt x="17742" y="16640"/>
                    <a:pt x="17739" y="16639"/>
                  </a:cubicBezTo>
                  <a:cubicBezTo>
                    <a:pt x="17680" y="16629"/>
                    <a:pt x="17628" y="16596"/>
                    <a:pt x="17560" y="16529"/>
                  </a:cubicBezTo>
                  <a:cubicBezTo>
                    <a:pt x="17520" y="16491"/>
                    <a:pt x="17529" y="16463"/>
                    <a:pt x="17519" y="16433"/>
                  </a:cubicBezTo>
                  <a:cubicBezTo>
                    <a:pt x="17466" y="16419"/>
                    <a:pt x="17413" y="16407"/>
                    <a:pt x="17375" y="16382"/>
                  </a:cubicBezTo>
                  <a:cubicBezTo>
                    <a:pt x="17218" y="16284"/>
                    <a:pt x="17426" y="16114"/>
                    <a:pt x="17742" y="16086"/>
                  </a:cubicBezTo>
                  <a:cubicBezTo>
                    <a:pt x="17999" y="16063"/>
                    <a:pt x="18799" y="15862"/>
                    <a:pt x="19237" y="15706"/>
                  </a:cubicBezTo>
                  <a:cubicBezTo>
                    <a:pt x="19441" y="15634"/>
                    <a:pt x="19574" y="15611"/>
                    <a:pt x="19683" y="15610"/>
                  </a:cubicBezTo>
                  <a:cubicBezTo>
                    <a:pt x="19877" y="15564"/>
                    <a:pt x="20023" y="15541"/>
                    <a:pt x="20070" y="15566"/>
                  </a:cubicBezTo>
                  <a:cubicBezTo>
                    <a:pt x="20082" y="15572"/>
                    <a:pt x="20074" y="15584"/>
                    <a:pt x="20079" y="15592"/>
                  </a:cubicBezTo>
                  <a:cubicBezTo>
                    <a:pt x="20246" y="15522"/>
                    <a:pt x="20389" y="15476"/>
                    <a:pt x="20500" y="15461"/>
                  </a:cubicBezTo>
                  <a:cubicBezTo>
                    <a:pt x="20539" y="15442"/>
                    <a:pt x="20573" y="15421"/>
                    <a:pt x="20620" y="15408"/>
                  </a:cubicBezTo>
                  <a:cubicBezTo>
                    <a:pt x="20760" y="15367"/>
                    <a:pt x="20896" y="15380"/>
                    <a:pt x="21025" y="15408"/>
                  </a:cubicBezTo>
                  <a:cubicBezTo>
                    <a:pt x="21113" y="15322"/>
                    <a:pt x="21221" y="15227"/>
                    <a:pt x="21348" y="15142"/>
                  </a:cubicBezTo>
                  <a:cubicBezTo>
                    <a:pt x="21419" y="15095"/>
                    <a:pt x="21436" y="15095"/>
                    <a:pt x="21486" y="15063"/>
                  </a:cubicBezTo>
                  <a:cubicBezTo>
                    <a:pt x="21583" y="14324"/>
                    <a:pt x="21371" y="13378"/>
                    <a:pt x="20808" y="12346"/>
                  </a:cubicBezTo>
                  <a:cubicBezTo>
                    <a:pt x="20406" y="11610"/>
                    <a:pt x="19621" y="10137"/>
                    <a:pt x="19068" y="9074"/>
                  </a:cubicBezTo>
                  <a:cubicBezTo>
                    <a:pt x="18514" y="8011"/>
                    <a:pt x="17608" y="6310"/>
                    <a:pt x="17051" y="5293"/>
                  </a:cubicBezTo>
                  <a:cubicBezTo>
                    <a:pt x="16494" y="4276"/>
                    <a:pt x="15791" y="2971"/>
                    <a:pt x="15490" y="2390"/>
                  </a:cubicBezTo>
                  <a:cubicBezTo>
                    <a:pt x="15188" y="1809"/>
                    <a:pt x="14719" y="1219"/>
                    <a:pt x="14444" y="1084"/>
                  </a:cubicBezTo>
                  <a:cubicBezTo>
                    <a:pt x="13734" y="736"/>
                    <a:pt x="12860" y="771"/>
                    <a:pt x="7489" y="1361"/>
                  </a:cubicBezTo>
                  <a:cubicBezTo>
                    <a:pt x="2652" y="1892"/>
                    <a:pt x="1796" y="1881"/>
                    <a:pt x="2507" y="1282"/>
                  </a:cubicBezTo>
                  <a:cubicBezTo>
                    <a:pt x="2881" y="966"/>
                    <a:pt x="2238" y="0"/>
                    <a:pt x="1653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4" name="image16.pn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1327" t="564" r="104" b="21"/>
            <a:stretch>
              <a:fillRect/>
            </a:stretch>
          </p:blipFill>
          <p:spPr>
            <a:xfrm>
              <a:off x="4148932" y="328996"/>
              <a:ext cx="2785705" cy="3906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97" extrusionOk="0">
                  <a:moveTo>
                    <a:pt x="16333" y="4"/>
                  </a:moveTo>
                  <a:cubicBezTo>
                    <a:pt x="15269" y="-3"/>
                    <a:pt x="13649" y="-2"/>
                    <a:pt x="11211" y="8"/>
                  </a:cubicBezTo>
                  <a:cubicBezTo>
                    <a:pt x="3199" y="42"/>
                    <a:pt x="3119" y="46"/>
                    <a:pt x="2330" y="215"/>
                  </a:cubicBezTo>
                  <a:cubicBezTo>
                    <a:pt x="1309" y="433"/>
                    <a:pt x="393" y="1021"/>
                    <a:pt x="294" y="1525"/>
                  </a:cubicBezTo>
                  <a:cubicBezTo>
                    <a:pt x="272" y="1641"/>
                    <a:pt x="246" y="1735"/>
                    <a:pt x="236" y="1735"/>
                  </a:cubicBezTo>
                  <a:cubicBezTo>
                    <a:pt x="227" y="1735"/>
                    <a:pt x="211" y="1799"/>
                    <a:pt x="202" y="1878"/>
                  </a:cubicBezTo>
                  <a:cubicBezTo>
                    <a:pt x="194" y="1957"/>
                    <a:pt x="141" y="2058"/>
                    <a:pt x="86" y="2104"/>
                  </a:cubicBezTo>
                  <a:cubicBezTo>
                    <a:pt x="-83" y="2246"/>
                    <a:pt x="17" y="3090"/>
                    <a:pt x="212" y="3166"/>
                  </a:cubicBezTo>
                  <a:cubicBezTo>
                    <a:pt x="331" y="3213"/>
                    <a:pt x="345" y="3245"/>
                    <a:pt x="258" y="3274"/>
                  </a:cubicBezTo>
                  <a:cubicBezTo>
                    <a:pt x="98" y="3327"/>
                    <a:pt x="98" y="3666"/>
                    <a:pt x="258" y="3752"/>
                  </a:cubicBezTo>
                  <a:cubicBezTo>
                    <a:pt x="352" y="3803"/>
                    <a:pt x="341" y="3825"/>
                    <a:pt x="206" y="3853"/>
                  </a:cubicBezTo>
                  <a:cubicBezTo>
                    <a:pt x="54" y="3884"/>
                    <a:pt x="31" y="3986"/>
                    <a:pt x="31" y="4535"/>
                  </a:cubicBezTo>
                  <a:cubicBezTo>
                    <a:pt x="31" y="5056"/>
                    <a:pt x="61" y="5189"/>
                    <a:pt x="190" y="5216"/>
                  </a:cubicBezTo>
                  <a:cubicBezTo>
                    <a:pt x="413" y="5262"/>
                    <a:pt x="421" y="6153"/>
                    <a:pt x="199" y="6199"/>
                  </a:cubicBezTo>
                  <a:cubicBezTo>
                    <a:pt x="1" y="6240"/>
                    <a:pt x="-42" y="7505"/>
                    <a:pt x="150" y="7630"/>
                  </a:cubicBezTo>
                  <a:cubicBezTo>
                    <a:pt x="246" y="7691"/>
                    <a:pt x="271" y="8375"/>
                    <a:pt x="258" y="10355"/>
                  </a:cubicBezTo>
                  <a:cubicBezTo>
                    <a:pt x="248" y="11808"/>
                    <a:pt x="229" y="14592"/>
                    <a:pt x="215" y="16541"/>
                  </a:cubicBezTo>
                  <a:cubicBezTo>
                    <a:pt x="196" y="19227"/>
                    <a:pt x="222" y="20144"/>
                    <a:pt x="322" y="20320"/>
                  </a:cubicBezTo>
                  <a:cubicBezTo>
                    <a:pt x="532" y="20689"/>
                    <a:pt x="1079" y="21082"/>
                    <a:pt x="1692" y="21301"/>
                  </a:cubicBezTo>
                  <a:cubicBezTo>
                    <a:pt x="2004" y="21412"/>
                    <a:pt x="2233" y="21524"/>
                    <a:pt x="2201" y="21551"/>
                  </a:cubicBezTo>
                  <a:cubicBezTo>
                    <a:pt x="2172" y="21576"/>
                    <a:pt x="5811" y="21593"/>
                    <a:pt x="10524" y="21597"/>
                  </a:cubicBezTo>
                  <a:cubicBezTo>
                    <a:pt x="16087" y="21594"/>
                    <a:pt x="19449" y="21568"/>
                    <a:pt x="19408" y="21520"/>
                  </a:cubicBezTo>
                  <a:cubicBezTo>
                    <a:pt x="19370" y="21476"/>
                    <a:pt x="19532" y="21369"/>
                    <a:pt x="19773" y="21281"/>
                  </a:cubicBezTo>
                  <a:cubicBezTo>
                    <a:pt x="20417" y="21044"/>
                    <a:pt x="21061" y="20540"/>
                    <a:pt x="21214" y="20155"/>
                  </a:cubicBezTo>
                  <a:cubicBezTo>
                    <a:pt x="21287" y="19970"/>
                    <a:pt x="21391" y="19784"/>
                    <a:pt x="21443" y="19741"/>
                  </a:cubicBezTo>
                  <a:cubicBezTo>
                    <a:pt x="21472" y="19717"/>
                    <a:pt x="21499" y="18209"/>
                    <a:pt x="21517" y="16078"/>
                  </a:cubicBezTo>
                  <a:cubicBezTo>
                    <a:pt x="21497" y="15456"/>
                    <a:pt x="21463" y="15123"/>
                    <a:pt x="21407" y="15093"/>
                  </a:cubicBezTo>
                  <a:cubicBezTo>
                    <a:pt x="21302" y="15036"/>
                    <a:pt x="21268" y="13601"/>
                    <a:pt x="21256" y="8343"/>
                  </a:cubicBezTo>
                  <a:cubicBezTo>
                    <a:pt x="21240" y="872"/>
                    <a:pt x="21285" y="1292"/>
                    <a:pt x="20481" y="746"/>
                  </a:cubicBezTo>
                  <a:cubicBezTo>
                    <a:pt x="20199" y="554"/>
                    <a:pt x="19860" y="405"/>
                    <a:pt x="19445" y="296"/>
                  </a:cubicBezTo>
                  <a:cubicBezTo>
                    <a:pt x="19105" y="206"/>
                    <a:pt x="18800" y="133"/>
                    <a:pt x="18770" y="131"/>
                  </a:cubicBezTo>
                  <a:cubicBezTo>
                    <a:pt x="18741" y="129"/>
                    <a:pt x="18455" y="94"/>
                    <a:pt x="18133" y="54"/>
                  </a:cubicBezTo>
                  <a:cubicBezTo>
                    <a:pt x="17907" y="27"/>
                    <a:pt x="17398" y="11"/>
                    <a:pt x="16333" y="4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25" name="Shape 3905"/>
          <p:cNvSpPr/>
          <p:nvPr/>
        </p:nvSpPr>
        <p:spPr>
          <a:xfrm>
            <a:off x="753408" y="2910793"/>
            <a:ext cx="3756163" cy="683480"/>
          </a:xfrm>
          <a:prstGeom prst="rect">
            <a:avLst/>
          </a:prstGeom>
          <a:solidFill>
            <a:srgbClr val="15583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6" tIns="53576" rIns="53576" bIns="53576" anchor="ctr"/>
          <a:lstStyle>
            <a:lvl1pPr algn="ctr" defTabSz="642937">
              <a:lnSpc>
                <a:spcPct val="70000"/>
              </a:lnSpc>
              <a:defRPr sz="2500" spc="-15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t>CROWD-SOURCING</a:t>
            </a:r>
          </a:p>
        </p:txBody>
      </p:sp>
      <p:sp>
        <p:nvSpPr>
          <p:cNvPr id="26" name="Shape 3906"/>
          <p:cNvSpPr/>
          <p:nvPr/>
        </p:nvSpPr>
        <p:spPr>
          <a:xfrm>
            <a:off x="8410062" y="11514557"/>
            <a:ext cx="4019301" cy="683481"/>
          </a:xfrm>
          <a:prstGeom prst="rect">
            <a:avLst/>
          </a:prstGeom>
          <a:solidFill>
            <a:srgbClr val="15583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6" tIns="53576" rIns="53576" bIns="53576" anchor="ctr"/>
          <a:lstStyle>
            <a:lvl1pPr algn="ctr" defTabSz="642937">
              <a:lnSpc>
                <a:spcPct val="70000"/>
              </a:lnSpc>
              <a:defRPr sz="2500" spc="-15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t>PHYSICAL MODELLING</a:t>
            </a:r>
          </a:p>
        </p:txBody>
      </p:sp>
      <p:sp>
        <p:nvSpPr>
          <p:cNvPr id="27" name="Shape 3907"/>
          <p:cNvSpPr/>
          <p:nvPr/>
        </p:nvSpPr>
        <p:spPr>
          <a:xfrm>
            <a:off x="16066718" y="2910793"/>
            <a:ext cx="3756164" cy="683480"/>
          </a:xfrm>
          <a:prstGeom prst="rect">
            <a:avLst/>
          </a:prstGeom>
          <a:solidFill>
            <a:srgbClr val="15583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6" tIns="53576" rIns="53576" bIns="53576" anchor="ctr"/>
          <a:lstStyle>
            <a:lvl1pPr algn="ctr" defTabSz="642937">
              <a:lnSpc>
                <a:spcPct val="70000"/>
              </a:lnSpc>
              <a:defRPr sz="2500" spc="-15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t>SENSING</a:t>
            </a:r>
          </a:p>
        </p:txBody>
      </p:sp>
      <p:sp>
        <p:nvSpPr>
          <p:cNvPr id="28" name="Shape 3908"/>
          <p:cNvSpPr/>
          <p:nvPr/>
        </p:nvSpPr>
        <p:spPr>
          <a:xfrm>
            <a:off x="16066718" y="11514557"/>
            <a:ext cx="3756164" cy="683481"/>
          </a:xfrm>
          <a:prstGeom prst="rect">
            <a:avLst/>
          </a:prstGeom>
          <a:solidFill>
            <a:srgbClr val="15583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6" tIns="53576" rIns="53576" bIns="53576" anchor="ctr"/>
          <a:lstStyle>
            <a:lvl1pPr algn="ctr" defTabSz="642937">
              <a:lnSpc>
                <a:spcPct val="70000"/>
              </a:lnSpc>
              <a:defRPr sz="2500" spc="-15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t>DATA ASSIMILATION</a:t>
            </a:r>
          </a:p>
        </p:txBody>
      </p:sp>
      <p:sp>
        <p:nvSpPr>
          <p:cNvPr id="29" name="Shape 3909"/>
          <p:cNvSpPr/>
          <p:nvPr/>
        </p:nvSpPr>
        <p:spPr>
          <a:xfrm>
            <a:off x="908909" y="12685973"/>
            <a:ext cx="3445161" cy="670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2937">
              <a:lnSpc>
                <a:spcPct val="12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200" spc="-88">
                <a:solidFill>
                  <a:srgbClr val="15583F"/>
                </a:solidFill>
                <a:latin typeface="GothamBook"/>
                <a:ea typeface="GothamBook"/>
                <a:cs typeface="GothamBook"/>
                <a:sym typeface="GothamBook"/>
              </a:defRPr>
            </a:lvl1pPr>
          </a:lstStyle>
          <a:p>
            <a:r>
              <a:t>Example: San Fransisco.  Source: Alex Bayen, UCB</a:t>
            </a:r>
          </a:p>
        </p:txBody>
      </p:sp>
    </p:spTree>
    <p:extLst>
      <p:ext uri="{BB962C8B-B14F-4D97-AF65-F5344CB8AC3E}">
        <p14:creationId xmlns:p14="http://schemas.microsoft.com/office/powerpoint/2010/main" val="20880380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950"/>
          <p:cNvSpPr/>
          <p:nvPr/>
        </p:nvSpPr>
        <p:spPr>
          <a:xfrm>
            <a:off x="23304917" y="12824404"/>
            <a:ext cx="361653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3576" tIns="53576" rIns="53576" bIns="53576">
            <a:normAutofit fontScale="92500" lnSpcReduction="10000"/>
          </a:bodyPr>
          <a:lstStyle/>
          <a:p>
            <a:pPr algn="ctr" defTabSz="821531">
              <a:defRPr sz="2200">
                <a:solidFill>
                  <a:srgbClr val="096A46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fld id="{86CB4B4D-7CA3-9044-876B-883B54F8677D}" type="slidenum">
              <a:t>11</a:t>
            </a:fld>
            <a:r>
              <a:t>￼</a:t>
            </a:r>
          </a:p>
        </p:txBody>
      </p:sp>
      <p:grpSp>
        <p:nvGrpSpPr>
          <p:cNvPr id="5" name="Group 3954"/>
          <p:cNvGrpSpPr/>
          <p:nvPr/>
        </p:nvGrpSpPr>
        <p:grpSpPr>
          <a:xfrm>
            <a:off x="1250508" y="3031344"/>
            <a:ext cx="12453557" cy="9985491"/>
            <a:chOff x="0" y="0"/>
            <a:chExt cx="12453556" cy="9985490"/>
          </a:xfrm>
        </p:grpSpPr>
        <p:sp>
          <p:nvSpPr>
            <p:cNvPr id="6" name="Shape 3952"/>
            <p:cNvSpPr/>
            <p:nvPr/>
          </p:nvSpPr>
          <p:spPr>
            <a:xfrm>
              <a:off x="0" y="0"/>
              <a:ext cx="12453557" cy="9985491"/>
            </a:xfrm>
            <a:prstGeom prst="rect">
              <a:avLst/>
            </a:prstGeom>
            <a:solidFill>
              <a:srgbClr val="6CC293">
                <a:alpha val="5900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1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970" t="2151" r="8778" b="2151"/>
            <a:stretch>
              <a:fillRect/>
            </a:stretch>
          </p:blipFill>
          <p:spPr>
            <a:xfrm>
              <a:off x="214915" y="156426"/>
              <a:ext cx="12023825" cy="96728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" name="Shape 3955"/>
          <p:cNvSpPr/>
          <p:nvPr/>
        </p:nvSpPr>
        <p:spPr>
          <a:xfrm>
            <a:off x="14342547" y="3020060"/>
            <a:ext cx="6871501" cy="538480"/>
          </a:xfrm>
          <a:prstGeom prst="rect">
            <a:avLst/>
          </a:prstGeom>
          <a:solidFill>
            <a:srgbClr val="15583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88900" tIns="88900" rIns="88900" bIns="88900">
            <a:spAutoFit/>
          </a:bodyPr>
          <a:lstStyle>
            <a:lvl1pPr algn="ctr" defTabSz="642937">
              <a:lnSpc>
                <a:spcPct val="7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800" cap="all" spc="-168">
                <a:solidFill>
                  <a:srgbClr val="FFFFFF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t>EXAMPLE</a:t>
            </a:r>
          </a:p>
        </p:txBody>
      </p:sp>
      <p:sp>
        <p:nvSpPr>
          <p:cNvPr id="9" name="Shape 3956"/>
          <p:cNvSpPr/>
          <p:nvPr/>
        </p:nvSpPr>
        <p:spPr>
          <a:xfrm>
            <a:off x="14342547" y="3891382"/>
            <a:ext cx="6871500" cy="631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6" tIns="53576" rIns="53576" bIns="53576" anchor="ctr">
            <a:spAutoFit/>
          </a:bodyPr>
          <a:lstStyle>
            <a:lvl1pPr defTabSz="821530">
              <a:lnSpc>
                <a:spcPct val="60000"/>
              </a:lnSpc>
              <a:defRPr sz="5100" spc="-204">
                <a:solidFill>
                  <a:srgbClr val="6CC293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Google Flu Trends</a:t>
            </a:r>
          </a:p>
        </p:txBody>
      </p:sp>
      <p:sp>
        <p:nvSpPr>
          <p:cNvPr id="10" name="Shape 3957"/>
          <p:cNvSpPr/>
          <p:nvPr/>
        </p:nvSpPr>
        <p:spPr>
          <a:xfrm>
            <a:off x="14342546" y="5374687"/>
            <a:ext cx="7541991" cy="3596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3576" tIns="53576" rIns="53576" bIns="53576" anchor="ctr">
            <a:spAutoFit/>
          </a:bodyPr>
          <a:lstStyle/>
          <a:p>
            <a:pPr marL="558799" indent="-558799" defTabSz="914400">
              <a:spcBef>
                <a:spcPts val="3800"/>
              </a:spcBef>
              <a:buClr>
                <a:srgbClr val="6CC293"/>
              </a:buClr>
              <a:buSzPct val="133000"/>
              <a:buChar char="•"/>
              <a:defRPr sz="3900">
                <a:solidFill>
                  <a:srgbClr val="535353"/>
                </a:solidFill>
                <a:latin typeface="GothamBook"/>
                <a:ea typeface="GothamBook"/>
                <a:cs typeface="GothamBook"/>
                <a:sym typeface="GothamBook"/>
              </a:defRPr>
            </a:pPr>
            <a:r>
              <a:rPr dirty="0"/>
              <a:t>Detecting outbreaks </a:t>
            </a:r>
            <a:r>
              <a:rPr dirty="0">
                <a:solidFill>
                  <a:srgbClr val="6CC293"/>
                </a:solidFill>
                <a:latin typeface="Gotham Medium"/>
                <a:ea typeface="Gotham Medium"/>
                <a:cs typeface="Gotham Medium"/>
                <a:sym typeface="Gotham Medium"/>
              </a:rPr>
              <a:t>two weeks ahead</a:t>
            </a:r>
            <a:r>
              <a:rPr dirty="0"/>
              <a:t> of CDC data</a:t>
            </a:r>
          </a:p>
          <a:p>
            <a:pPr marL="558799" indent="-558799" defTabSz="914400">
              <a:spcBef>
                <a:spcPts val="3800"/>
              </a:spcBef>
              <a:buClr>
                <a:srgbClr val="6CC293"/>
              </a:buClr>
              <a:buSzPct val="133000"/>
              <a:buChar char="•"/>
              <a:defRPr sz="3900">
                <a:solidFill>
                  <a:srgbClr val="535353"/>
                </a:solidFill>
                <a:latin typeface="GothamBook"/>
                <a:ea typeface="GothamBook"/>
                <a:cs typeface="GothamBook"/>
                <a:sym typeface="GothamBook"/>
              </a:defRPr>
            </a:pPr>
            <a:r>
              <a:rPr dirty="0"/>
              <a:t>New models are estimating which cities are most at risk for spread of the Ebola virus.</a:t>
            </a:r>
          </a:p>
        </p:txBody>
      </p:sp>
      <p:sp>
        <p:nvSpPr>
          <p:cNvPr id="11" name="Shape 3884"/>
          <p:cNvSpPr/>
          <p:nvPr/>
        </p:nvSpPr>
        <p:spPr>
          <a:xfrm>
            <a:off x="1143000" y="1817834"/>
            <a:ext cx="15193434" cy="631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3576" tIns="53576" rIns="53576" bIns="53576" anchor="ctr">
            <a:spAutoFit/>
          </a:bodyPr>
          <a:lstStyle>
            <a:lvl1pPr defTabSz="821530">
              <a:lnSpc>
                <a:spcPct val="60000"/>
              </a:lnSpc>
              <a:defRPr sz="5100" spc="-204">
                <a:solidFill>
                  <a:srgbClr val="096A4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Opportunities: Drive Insights with Big Data and Rich Data</a:t>
            </a:r>
          </a:p>
        </p:txBody>
      </p:sp>
      <p:sp>
        <p:nvSpPr>
          <p:cNvPr id="12" name="Shape 3906"/>
          <p:cNvSpPr/>
          <p:nvPr/>
        </p:nvSpPr>
        <p:spPr>
          <a:xfrm>
            <a:off x="1742562" y="11927307"/>
            <a:ext cx="4019301" cy="683481"/>
          </a:xfrm>
          <a:prstGeom prst="rect">
            <a:avLst/>
          </a:prstGeom>
          <a:solidFill>
            <a:srgbClr val="15583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6" tIns="53576" rIns="53576" bIns="53576" anchor="ctr"/>
          <a:lstStyle>
            <a:lvl1pPr algn="ctr" defTabSz="642937">
              <a:lnSpc>
                <a:spcPct val="70000"/>
              </a:lnSpc>
              <a:defRPr sz="2500" spc="-15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rPr lang="en-US" dirty="0"/>
              <a:t>PREDICTIVE MODELING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462385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3953780"/>
            <a:ext cx="20461814" cy="8640387"/>
          </a:xfrm>
          <a:prstGeom prst="rect">
            <a:avLst/>
          </a:prstGeom>
        </p:spPr>
      </p:pic>
      <p:sp>
        <p:nvSpPr>
          <p:cNvPr id="5" name="Shape 3884"/>
          <p:cNvSpPr/>
          <p:nvPr/>
        </p:nvSpPr>
        <p:spPr>
          <a:xfrm>
            <a:off x="1143000" y="1461808"/>
            <a:ext cx="17696423" cy="1533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3576" tIns="53576" rIns="53576" bIns="53576" anchor="ctr">
            <a:spAutoFit/>
          </a:bodyPr>
          <a:lstStyle>
            <a:lvl1pPr defTabSz="821530">
              <a:lnSpc>
                <a:spcPct val="60000"/>
              </a:lnSpc>
              <a:defRPr sz="5100" spc="-204">
                <a:solidFill>
                  <a:srgbClr val="096A4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>
              <a:lnSpc>
                <a:spcPct val="90000"/>
              </a:lnSpc>
            </a:pPr>
            <a:r>
              <a:rPr lang="en-US" dirty="0"/>
              <a:t>it is not just about Data being Big, collecting more and having more</a:t>
            </a:r>
          </a:p>
          <a:p>
            <a:pPr>
              <a:lnSpc>
                <a:spcPct val="90000"/>
              </a:lnSpc>
            </a:pPr>
            <a:r>
              <a:rPr lang="en-US" dirty="0"/>
              <a:t>It is about Data being </a:t>
            </a:r>
            <a:r>
              <a:rPr lang="en-US" u="sng" dirty="0"/>
              <a:t>Rich</a:t>
            </a:r>
            <a:r>
              <a:rPr lang="en-US" dirty="0"/>
              <a:t> and </a:t>
            </a:r>
            <a:r>
              <a:rPr lang="en-US" u="sng" dirty="0"/>
              <a:t>Insightful</a:t>
            </a:r>
          </a:p>
        </p:txBody>
      </p:sp>
      <p:sp>
        <p:nvSpPr>
          <p:cNvPr id="6" name="Shape 4419"/>
          <p:cNvSpPr/>
          <p:nvPr/>
        </p:nvSpPr>
        <p:spPr>
          <a:xfrm>
            <a:off x="4479125" y="4318000"/>
            <a:ext cx="5490375" cy="37465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6400" tIns="406400" rIns="406400" bIns="406400" anchor="ctr"/>
          <a:lstStyle/>
          <a:p>
            <a:pPr marL="596899" indent="-596899" defTabSz="914400">
              <a:lnSpc>
                <a:spcPct val="80000"/>
              </a:lnSpc>
              <a:spcBef>
                <a:spcPts val="2100"/>
              </a:spcBef>
              <a:buClr>
                <a:srgbClr val="6CC293"/>
              </a:buClr>
              <a:buSzPct val="100000"/>
              <a:buAutoNum type="arabicPeriod"/>
              <a:defRPr sz="3600">
                <a:solidFill>
                  <a:srgbClr val="535353"/>
                </a:solidFill>
                <a:latin typeface="GothamBook"/>
                <a:ea typeface="GothamBook"/>
                <a:cs typeface="GothamBook"/>
                <a:sym typeface="GothamBook"/>
              </a:defRPr>
            </a:pPr>
            <a:r>
              <a:rPr sz="2800" b="1" dirty="0">
                <a:latin typeface="Gotham Medium"/>
                <a:ea typeface="Gotham Medium"/>
                <a:cs typeface="Gotham Medium"/>
                <a:sym typeface="Gotham Medium"/>
              </a:rPr>
              <a:t>Sharing more</a:t>
            </a:r>
            <a:r>
              <a:rPr sz="2800" dirty="0">
                <a:latin typeface="Gotham Medium"/>
                <a:ea typeface="Gotham Medium"/>
                <a:cs typeface="Gotham Medium"/>
                <a:sym typeface="Gotham Medium"/>
              </a:rPr>
              <a:t>:</a:t>
            </a:r>
            <a:r>
              <a:rPr sz="2800" dirty="0"/>
              <a:t> data must move</a:t>
            </a:r>
          </a:p>
          <a:p>
            <a:pPr marL="596899" indent="-596899" defTabSz="914400">
              <a:lnSpc>
                <a:spcPct val="80000"/>
              </a:lnSpc>
              <a:spcBef>
                <a:spcPts val="2100"/>
              </a:spcBef>
              <a:buClr>
                <a:srgbClr val="6CC293"/>
              </a:buClr>
              <a:buSzPct val="100000"/>
              <a:buAutoNum type="arabicPeriod"/>
              <a:defRPr sz="3600">
                <a:solidFill>
                  <a:srgbClr val="535353"/>
                </a:solidFill>
                <a:latin typeface="GothamBook"/>
                <a:ea typeface="GothamBook"/>
                <a:cs typeface="GothamBook"/>
                <a:sym typeface="GothamBook"/>
              </a:defRPr>
            </a:pPr>
            <a:r>
              <a:rPr sz="2800" b="1" dirty="0">
                <a:latin typeface="Gotham Medium"/>
                <a:ea typeface="Gotham Medium"/>
                <a:cs typeface="Gotham Medium"/>
                <a:sym typeface="Gotham Medium"/>
              </a:rPr>
              <a:t>Understanding more</a:t>
            </a:r>
            <a:r>
              <a:rPr sz="2800" dirty="0">
                <a:latin typeface="Gotham Medium"/>
                <a:ea typeface="Gotham Medium"/>
                <a:cs typeface="Gotham Medium"/>
                <a:sym typeface="Gotham Medium"/>
              </a:rPr>
              <a:t>:</a:t>
            </a:r>
            <a:r>
              <a:rPr sz="2800" dirty="0"/>
              <a:t> data must answer “Why?”</a:t>
            </a:r>
          </a:p>
          <a:p>
            <a:pPr marL="596899" indent="-596899" defTabSz="914400">
              <a:lnSpc>
                <a:spcPct val="80000"/>
              </a:lnSpc>
              <a:spcBef>
                <a:spcPts val="2100"/>
              </a:spcBef>
              <a:buClr>
                <a:srgbClr val="6CC293"/>
              </a:buClr>
              <a:buSzPct val="100000"/>
              <a:buAutoNum type="arabicPeriod"/>
              <a:defRPr sz="3600">
                <a:solidFill>
                  <a:srgbClr val="535353"/>
                </a:solidFill>
                <a:latin typeface="GothamBook"/>
                <a:ea typeface="GothamBook"/>
                <a:cs typeface="GothamBook"/>
                <a:sym typeface="GothamBook"/>
              </a:defRPr>
            </a:pPr>
            <a:r>
              <a:rPr sz="2800" b="1" dirty="0">
                <a:latin typeface="Gotham Medium"/>
                <a:ea typeface="Gotham Medium"/>
                <a:cs typeface="Gotham Medium"/>
                <a:sym typeface="Gotham Medium"/>
              </a:rPr>
              <a:t>Using more</a:t>
            </a:r>
            <a:r>
              <a:rPr sz="2800" dirty="0">
                <a:latin typeface="Gotham Medium"/>
                <a:ea typeface="Gotham Medium"/>
                <a:cs typeface="Gotham Medium"/>
                <a:sym typeface="Gotham Medium"/>
              </a:rPr>
              <a:t>:</a:t>
            </a:r>
            <a:r>
              <a:rPr sz="2800" dirty="0"/>
              <a:t> data must be actionable</a:t>
            </a:r>
          </a:p>
          <a:p>
            <a:pPr marL="524107" indent="-524107" defTabSz="914400">
              <a:lnSpc>
                <a:spcPct val="80000"/>
              </a:lnSpc>
              <a:spcBef>
                <a:spcPts val="2100"/>
              </a:spcBef>
              <a:buClr>
                <a:srgbClr val="6CC293"/>
              </a:buClr>
              <a:buSzPct val="100000"/>
              <a:buAutoNum type="arabicPeriod"/>
              <a:defRPr sz="4100">
                <a:solidFill>
                  <a:srgbClr val="535353"/>
                </a:solidFill>
                <a:latin typeface="GothamBook"/>
                <a:ea typeface="GothamBook"/>
                <a:cs typeface="GothamBook"/>
                <a:sym typeface="GothamBook"/>
              </a:defRPr>
            </a:pPr>
            <a:r>
              <a:rPr sz="2800" b="1" dirty="0">
                <a:latin typeface="Gotham Medium"/>
                <a:ea typeface="Gotham Medium"/>
                <a:cs typeface="Gotham Medium"/>
                <a:sym typeface="Gotham Medium"/>
              </a:rPr>
              <a:t>Impacting more</a:t>
            </a:r>
            <a:r>
              <a:rPr sz="2800" dirty="0">
                <a:latin typeface="Gotham Medium"/>
                <a:ea typeface="Gotham Medium"/>
                <a:cs typeface="Gotham Medium"/>
                <a:sym typeface="Gotham Medium"/>
              </a:rPr>
              <a:t>:</a:t>
            </a:r>
            <a:r>
              <a:rPr sz="2800" dirty="0"/>
              <a:t> data must matter</a:t>
            </a:r>
          </a:p>
        </p:txBody>
      </p:sp>
    </p:spTree>
    <p:extLst>
      <p:ext uri="{BB962C8B-B14F-4D97-AF65-F5344CB8AC3E}">
        <p14:creationId xmlns:p14="http://schemas.microsoft.com/office/powerpoint/2010/main" val="43210874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>
            <a:spLocks noGrp="1"/>
          </p:cNvSpPr>
          <p:nvPr>
            <p:ph type="sldNum" sz="quarter" idx="2"/>
          </p:nvPr>
        </p:nvSpPr>
        <p:spPr>
          <a:xfrm>
            <a:off x="23446825" y="13363579"/>
            <a:ext cx="382616" cy="56929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13</a:t>
            </a:fld>
            <a:endParaRPr>
              <a:latin typeface="Calibri"/>
              <a:ea typeface="Calibri"/>
              <a:cs typeface="Calibri"/>
            </a:endParaRPr>
          </a:p>
        </p:txBody>
      </p:sp>
      <p:sp>
        <p:nvSpPr>
          <p:cNvPr id="597" name="Shape 5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THANK YOU</a:t>
            </a:r>
            <a:endParaRPr dirty="0"/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8331200" y="13378011"/>
            <a:ext cx="7721600" cy="304800"/>
          </a:xfrm>
          <a:prstGeom prst="rect">
            <a:avLst/>
          </a:prstGeom>
        </p:spPr>
        <p:txBody>
          <a:bodyPr vert="horz" lIns="243810" tIns="121904" rIns="243810" bIns="121904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3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49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6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825" algn="l" defTabSz="91433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2990" algn="l" defTabSz="91433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155" algn="l" defTabSz="91433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320" algn="l" defTabSz="91433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2438278">
              <a:defRPr/>
            </a:pPr>
            <a:r>
              <a:rPr lang="en-GB" sz="2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Private &amp; </a:t>
            </a:r>
            <a:r>
              <a:rPr lang="en-GB" sz="21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Confidental</a:t>
            </a:r>
            <a:endParaRPr lang="en-GB" sz="21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508538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12822016" y="1967536"/>
            <a:ext cx="2254719" cy="977017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3239"/>
          <p:cNvSpPr/>
          <p:nvPr/>
        </p:nvSpPr>
        <p:spPr>
          <a:xfrm>
            <a:off x="1047754" y="4155986"/>
            <a:ext cx="12321461" cy="5475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0" tIns="267890" rIns="267890" bIns="267890">
            <a:spAutoFit/>
          </a:bodyPr>
          <a:lstStyle/>
          <a:p>
            <a: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7100" spc="-426">
                <a:solidFill>
                  <a:srgbClr val="48AF88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>
                <a:solidFill>
                  <a:schemeClr val="tx1"/>
                </a:solidFill>
                <a:latin typeface="Gotham Bold"/>
                <a:ea typeface="Gotham Bold"/>
                <a:cs typeface="Gotham Bold"/>
                <a:sym typeface="Gotham Bold"/>
              </a:rPr>
              <a:t>Data creation is accelerating. </a:t>
            </a:r>
            <a:r>
              <a:rPr>
                <a:solidFill>
                  <a:schemeClr val="tx1"/>
                </a:solidFill>
              </a:rPr>
              <a:t>More data has been </a:t>
            </a:r>
            <a:r>
              <a:rPr>
                <a:solidFill>
                  <a:schemeClr val="tx1"/>
                </a:solidFill>
                <a:latin typeface="Gotham Bold"/>
                <a:ea typeface="Gotham Bold"/>
                <a:cs typeface="Gotham Bold"/>
                <a:sym typeface="Gotham Bold"/>
              </a:rPr>
              <a:t>created in the past two years</a:t>
            </a:r>
            <a:r>
              <a:rPr>
                <a:solidFill>
                  <a:schemeClr val="tx1"/>
                </a:solidFill>
              </a:rPr>
              <a:t> than in the entire previous history of the human race. </a:t>
            </a:r>
          </a:p>
        </p:txBody>
      </p:sp>
      <p:sp>
        <p:nvSpPr>
          <p:cNvPr id="6" name="Shape 3240"/>
          <p:cNvSpPr/>
          <p:nvPr/>
        </p:nvSpPr>
        <p:spPr>
          <a:xfrm>
            <a:off x="15295523" y="4797404"/>
            <a:ext cx="8007869" cy="2798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0" tIns="267890" rIns="267890" bIns="267890">
            <a:spAutoFit/>
          </a:bodyPr>
          <a:lstStyle/>
          <a:p>
            <a: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9200" spc="-735">
                <a:solidFill>
                  <a:srgbClr val="4093AA"/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sz="16000" spc="-1536" dirty="0">
                <a:solidFill>
                  <a:schemeClr val="tx1"/>
                </a:solidFill>
              </a:rPr>
              <a:t>50</a:t>
            </a:r>
            <a:r>
              <a:rPr sz="8800" dirty="0">
                <a:solidFill>
                  <a:schemeClr val="tx1"/>
                </a:solidFill>
              </a:rPr>
              <a:t> BILLION</a:t>
            </a:r>
          </a:p>
        </p:txBody>
      </p:sp>
      <p:sp>
        <p:nvSpPr>
          <p:cNvPr id="7" name="Shape 3241"/>
          <p:cNvSpPr/>
          <p:nvPr/>
        </p:nvSpPr>
        <p:spPr>
          <a:xfrm>
            <a:off x="15364779" y="6767108"/>
            <a:ext cx="8164946" cy="896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0" tIns="267890" rIns="267890" bIns="267890">
            <a:spAutoFit/>
          </a:bodyPr>
          <a:lstStyle/>
          <a:p>
            <a:pPr defTabSz="642937">
              <a:lnSpc>
                <a:spcPct val="7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800" cap="all" spc="-168">
                <a:solidFill>
                  <a:srgbClr val="4CB1EB"/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>
                <a:solidFill>
                  <a:schemeClr val="tx1"/>
                </a:solidFill>
              </a:rPr>
              <a:t>connected devices in the next 5 years</a:t>
            </a:r>
          </a:p>
        </p:txBody>
      </p:sp>
      <p:sp>
        <p:nvSpPr>
          <p:cNvPr id="8" name="Shape 3242"/>
          <p:cNvSpPr/>
          <p:nvPr/>
        </p:nvSpPr>
        <p:spPr>
          <a:xfrm>
            <a:off x="18572844" y="5349903"/>
            <a:ext cx="1966859" cy="896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0" tIns="267890" rIns="267890" bIns="267890">
            <a:spAutoFit/>
          </a:bodyPr>
          <a:lstStyle>
            <a:lvl1pPr defTabSz="642937">
              <a:lnSpc>
                <a:spcPct val="7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800" cap="all" spc="-168">
                <a:solidFill>
                  <a:srgbClr val="48AF88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>
                <a:solidFill>
                  <a:schemeClr val="tx1"/>
                </a:solidFill>
              </a:rPr>
              <a:t>OVER</a:t>
            </a:r>
          </a:p>
        </p:txBody>
      </p:sp>
      <p:sp>
        <p:nvSpPr>
          <p:cNvPr id="9" name="Shape 3243"/>
          <p:cNvSpPr/>
          <p:nvPr/>
        </p:nvSpPr>
        <p:spPr>
          <a:xfrm>
            <a:off x="15577776" y="8926207"/>
            <a:ext cx="6878999" cy="241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0" tIns="267890" rIns="267890" bIns="267890">
            <a:spAutoFit/>
          </a:bodyPr>
          <a:lstStyle/>
          <a:p>
            <a:pPr defTabSz="642937">
              <a:lnSpc>
                <a:spcPct val="7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10000" spc="-800">
                <a:solidFill>
                  <a:srgbClr val="48AF88"/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sz="6600" spc="-535">
                <a:solidFill>
                  <a:schemeClr val="tx1"/>
                </a:solidFill>
              </a:rPr>
              <a:t>LESS THAN </a:t>
            </a:r>
            <a:r>
              <a:rPr sz="10100" spc="-967">
                <a:solidFill>
                  <a:schemeClr val="tx1"/>
                </a:solidFill>
              </a:rPr>
              <a:t>0.5</a:t>
            </a:r>
            <a:r>
              <a:rPr sz="8800" spc="-768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10" name="Shape 3244"/>
          <p:cNvSpPr/>
          <p:nvPr/>
        </p:nvSpPr>
        <p:spPr>
          <a:xfrm>
            <a:off x="15921212" y="11378484"/>
            <a:ext cx="4414767" cy="669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2937">
              <a:lnSpc>
                <a:spcPct val="7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3000" cap="all" spc="-180">
                <a:solidFill>
                  <a:srgbClr val="808892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>
                <a:solidFill>
                  <a:schemeClr val="tx1"/>
                </a:solidFill>
              </a:rPr>
              <a:t>OF BIG DATA IS EVER  ANALYSED</a:t>
            </a:r>
          </a:p>
        </p:txBody>
      </p:sp>
      <p:grpSp>
        <p:nvGrpSpPr>
          <p:cNvPr id="11" name="Group 3253"/>
          <p:cNvGrpSpPr/>
          <p:nvPr/>
        </p:nvGrpSpPr>
        <p:grpSpPr>
          <a:xfrm>
            <a:off x="15657095" y="7595671"/>
            <a:ext cx="4414767" cy="664420"/>
            <a:chOff x="0" y="0"/>
            <a:chExt cx="4414766" cy="664419"/>
          </a:xfrm>
        </p:grpSpPr>
        <p:pic>
          <p:nvPicPr>
            <p:cNvPr id="12" name="laptop-icon-filtered.png"/>
            <p:cNvPicPr>
              <a:picLocks noChangeAspect="1"/>
            </p:cNvPicPr>
            <p:nvPr/>
          </p:nvPicPr>
          <p:blipFill>
            <a:blip r:embed="rId3">
              <a:alphaModFix amt="45940"/>
              <a:extLst/>
            </a:blip>
            <a:stretch>
              <a:fillRect/>
            </a:stretch>
          </p:blipFill>
          <p:spPr>
            <a:xfrm>
              <a:off x="0" y="42979"/>
              <a:ext cx="543059" cy="5430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cash-register-machine-filtered.png"/>
            <p:cNvPicPr>
              <a:picLocks noChangeAspect="1"/>
            </p:cNvPicPr>
            <p:nvPr/>
          </p:nvPicPr>
          <p:blipFill>
            <a:blip r:embed="rId4">
              <a:alphaModFix amt="45940"/>
              <a:extLst/>
            </a:blip>
            <a:stretch>
              <a:fillRect/>
            </a:stretch>
          </p:blipFill>
          <p:spPr>
            <a:xfrm>
              <a:off x="633668" y="21369"/>
              <a:ext cx="543059" cy="5430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icon-13-filtered.png"/>
            <p:cNvPicPr>
              <a:picLocks noChangeAspect="1"/>
            </p:cNvPicPr>
            <p:nvPr/>
          </p:nvPicPr>
          <p:blipFill>
            <a:blip r:embed="rId5">
              <a:alphaModFix amt="45940"/>
              <a:extLst/>
            </a:blip>
            <a:stretch>
              <a:fillRect/>
            </a:stretch>
          </p:blipFill>
          <p:spPr>
            <a:xfrm>
              <a:off x="1950792" y="0"/>
              <a:ext cx="621200" cy="6211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" name="icon-12-filtered.png"/>
            <p:cNvPicPr>
              <a:picLocks noChangeAspect="1"/>
            </p:cNvPicPr>
            <p:nvPr/>
          </p:nvPicPr>
          <p:blipFill>
            <a:blip r:embed="rId6">
              <a:alphaModFix amt="45940"/>
              <a:extLst/>
            </a:blip>
            <a:stretch>
              <a:fillRect/>
            </a:stretch>
          </p:blipFill>
          <p:spPr>
            <a:xfrm>
              <a:off x="2524721" y="135857"/>
              <a:ext cx="349484" cy="3494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" name="lamppost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05522" y="39070"/>
              <a:ext cx="543059" cy="5430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traffic-light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556085" y="124079"/>
              <a:ext cx="373040" cy="3730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car-black-side-silhouette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924451" y="0"/>
              <a:ext cx="664421" cy="6644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seo-meter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750346" y="0"/>
              <a:ext cx="664421" cy="6644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" name="Group 3260"/>
          <p:cNvGrpSpPr/>
          <p:nvPr/>
        </p:nvGrpSpPr>
        <p:grpSpPr>
          <a:xfrm>
            <a:off x="20212887" y="7606102"/>
            <a:ext cx="2977654" cy="643558"/>
            <a:chOff x="0" y="0"/>
            <a:chExt cx="2977653" cy="643557"/>
          </a:xfrm>
        </p:grpSpPr>
        <p:pic>
          <p:nvPicPr>
            <p:cNvPr id="21" name="laptop-icon-filtered.png"/>
            <p:cNvPicPr>
              <a:picLocks noChangeAspect="1"/>
            </p:cNvPicPr>
            <p:nvPr/>
          </p:nvPicPr>
          <p:blipFill>
            <a:blip r:embed="rId3">
              <a:alphaModFix amt="45940"/>
              <a:extLst/>
            </a:blip>
            <a:stretch>
              <a:fillRect/>
            </a:stretch>
          </p:blipFill>
          <p:spPr>
            <a:xfrm>
              <a:off x="0" y="44526"/>
              <a:ext cx="562604" cy="5626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cash-register-machine-filtered.png"/>
            <p:cNvPicPr>
              <a:picLocks noChangeAspect="1"/>
            </p:cNvPicPr>
            <p:nvPr/>
          </p:nvPicPr>
          <p:blipFill>
            <a:blip r:embed="rId4">
              <a:alphaModFix amt="45940"/>
              <a:extLst/>
            </a:blip>
            <a:stretch>
              <a:fillRect/>
            </a:stretch>
          </p:blipFill>
          <p:spPr>
            <a:xfrm>
              <a:off x="656475" y="22138"/>
              <a:ext cx="562605" cy="5626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" name="icon-13-filtered.png"/>
            <p:cNvPicPr>
              <a:picLocks noChangeAspect="1"/>
            </p:cNvPicPr>
            <p:nvPr/>
          </p:nvPicPr>
          <p:blipFill>
            <a:blip r:embed="rId5">
              <a:alphaModFix amt="45940"/>
              <a:extLst/>
            </a:blip>
            <a:stretch>
              <a:fillRect/>
            </a:stretch>
          </p:blipFill>
          <p:spPr>
            <a:xfrm>
              <a:off x="2021006" y="0"/>
              <a:ext cx="643558" cy="6435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" name="icon-12-filtered.png"/>
            <p:cNvPicPr>
              <a:picLocks noChangeAspect="1"/>
            </p:cNvPicPr>
            <p:nvPr/>
          </p:nvPicPr>
          <p:blipFill>
            <a:blip r:embed="rId6">
              <a:alphaModFix amt="45940"/>
              <a:extLst/>
            </a:blip>
            <a:stretch>
              <a:fillRect/>
            </a:stretch>
          </p:blipFill>
          <p:spPr>
            <a:xfrm>
              <a:off x="2615591" y="140747"/>
              <a:ext cx="362063" cy="3620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" name="lamppost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45312" y="40476"/>
              <a:ext cx="562605" cy="5626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traffic-light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612092" y="128545"/>
              <a:ext cx="386467" cy="3864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" name="Group 3269"/>
          <p:cNvGrpSpPr/>
          <p:nvPr/>
        </p:nvGrpSpPr>
        <p:grpSpPr>
          <a:xfrm>
            <a:off x="19914482" y="5551252"/>
            <a:ext cx="3112056" cy="468363"/>
            <a:chOff x="0" y="0"/>
            <a:chExt cx="3112055" cy="468362"/>
          </a:xfrm>
        </p:grpSpPr>
        <p:pic>
          <p:nvPicPr>
            <p:cNvPr id="28" name="laptop-icon-filtered.png"/>
            <p:cNvPicPr>
              <a:picLocks noChangeAspect="1"/>
            </p:cNvPicPr>
            <p:nvPr/>
          </p:nvPicPr>
          <p:blipFill>
            <a:blip r:embed="rId3">
              <a:alphaModFix amt="45940"/>
              <a:extLst/>
            </a:blip>
            <a:stretch>
              <a:fillRect/>
            </a:stretch>
          </p:blipFill>
          <p:spPr>
            <a:xfrm>
              <a:off x="0" y="30297"/>
              <a:ext cx="382813" cy="382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" name="cash-register-machine-filtered.png"/>
            <p:cNvPicPr>
              <a:picLocks noChangeAspect="1"/>
            </p:cNvPicPr>
            <p:nvPr/>
          </p:nvPicPr>
          <p:blipFill>
            <a:blip r:embed="rId4">
              <a:alphaModFix amt="45940"/>
              <a:extLst/>
            </a:blip>
            <a:stretch>
              <a:fillRect/>
            </a:stretch>
          </p:blipFill>
          <p:spPr>
            <a:xfrm>
              <a:off x="446685" y="15063"/>
              <a:ext cx="382813" cy="382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icon-13-filtered.png"/>
            <p:cNvPicPr>
              <a:picLocks noChangeAspect="1"/>
            </p:cNvPicPr>
            <p:nvPr/>
          </p:nvPicPr>
          <p:blipFill>
            <a:blip r:embed="rId5">
              <a:alphaModFix amt="45940"/>
              <a:extLst/>
            </a:blip>
            <a:stretch>
              <a:fillRect/>
            </a:stretch>
          </p:blipFill>
          <p:spPr>
            <a:xfrm>
              <a:off x="1375151" y="0"/>
              <a:ext cx="437896" cy="4378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" name="icon-12-filtered.png"/>
            <p:cNvPicPr>
              <a:picLocks noChangeAspect="1"/>
            </p:cNvPicPr>
            <p:nvPr/>
          </p:nvPicPr>
          <p:blipFill>
            <a:blip r:embed="rId6">
              <a:alphaModFix amt="45940"/>
              <a:extLst/>
            </a:blip>
            <a:stretch>
              <a:fillRect/>
            </a:stretch>
          </p:blipFill>
          <p:spPr>
            <a:xfrm>
              <a:off x="1779725" y="95768"/>
              <a:ext cx="246359" cy="2463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" name="lamppost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79304" y="27541"/>
              <a:ext cx="382813" cy="382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" name="traffic-light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96915" y="87466"/>
              <a:ext cx="262963" cy="262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" name="car-black-side-silhouette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061503" y="0"/>
              <a:ext cx="468363" cy="4683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" name="seo-meter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643692" y="0"/>
              <a:ext cx="468364" cy="4683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6" name="Shape 3270"/>
          <p:cNvSpPr/>
          <p:nvPr/>
        </p:nvSpPr>
        <p:spPr>
          <a:xfrm>
            <a:off x="15859959" y="8635550"/>
            <a:ext cx="7392631" cy="1"/>
          </a:xfrm>
          <a:prstGeom prst="line">
            <a:avLst/>
          </a:prstGeom>
          <a:ln w="3175">
            <a:solidFill>
              <a:srgbClr val="535353"/>
            </a:solidFill>
          </a:ln>
        </p:spPr>
        <p:txBody>
          <a:bodyPr lIns="45718" tIns="45718" rIns="45718" bIns="45718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37" name="Shape 3271"/>
          <p:cNvSpPr/>
          <p:nvPr/>
        </p:nvSpPr>
        <p:spPr>
          <a:xfrm>
            <a:off x="1097392" y="12980647"/>
            <a:ext cx="7721601" cy="32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2000" tIns="72000" rIns="72000" bIns="72000">
            <a:spAutoFit/>
          </a:bodyPr>
          <a:lstStyle>
            <a:lvl1pPr defTabSz="1828800">
              <a:defRPr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Source: Forbes.com</a:t>
            </a:r>
          </a:p>
        </p:txBody>
      </p:sp>
      <p:sp>
        <p:nvSpPr>
          <p:cNvPr id="38" name="Shape 3272"/>
          <p:cNvSpPr/>
          <p:nvPr/>
        </p:nvSpPr>
        <p:spPr>
          <a:xfrm>
            <a:off x="15603142" y="4630740"/>
            <a:ext cx="7392631" cy="1"/>
          </a:xfrm>
          <a:prstGeom prst="line">
            <a:avLst/>
          </a:prstGeom>
          <a:ln w="3175">
            <a:solidFill>
              <a:srgbClr val="535353"/>
            </a:solidFill>
          </a:ln>
        </p:spPr>
        <p:txBody>
          <a:bodyPr lIns="45718" tIns="45718" rIns="45718" bIns="45718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 sz="1200">
              <a:solidFill>
                <a:schemeClr val="tx1"/>
              </a:solidFill>
            </a:endParaRPr>
          </a:p>
        </p:txBody>
      </p:sp>
      <p:sp>
        <p:nvSpPr>
          <p:cNvPr id="39" name="Shape 3273"/>
          <p:cNvSpPr/>
          <p:nvPr/>
        </p:nvSpPr>
        <p:spPr>
          <a:xfrm>
            <a:off x="15485899" y="2712612"/>
            <a:ext cx="3805227" cy="1361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0" tIns="267890" rIns="267890" bIns="267890">
            <a:spAutoFit/>
          </a:bodyPr>
          <a:lstStyle/>
          <a:p>
            <a:pPr defTabSz="642937">
              <a:lnSpc>
                <a:spcPct val="6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9200" spc="-735">
                <a:solidFill>
                  <a:srgbClr val="2D3553"/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sz="8000" dirty="0">
                <a:solidFill>
                  <a:schemeClr val="tx1"/>
                </a:solidFill>
              </a:rPr>
              <a:t>3.35</a:t>
            </a:r>
            <a:r>
              <a:rPr sz="5400" spc="-512" dirty="0">
                <a:solidFill>
                  <a:schemeClr val="tx1"/>
                </a:solidFill>
              </a:rPr>
              <a:t>BN</a:t>
            </a:r>
            <a:r>
              <a:rPr sz="8000" dirty="0">
                <a:solidFill>
                  <a:schemeClr val="tx1"/>
                </a:solidFill>
              </a:rPr>
              <a:t> </a:t>
            </a:r>
            <a:r>
              <a:rPr lang="en-US" sz="8000" dirty="0">
                <a:solidFill>
                  <a:schemeClr val="tx1"/>
                </a:solidFill>
              </a:rPr>
              <a:t>              </a:t>
            </a:r>
            <a:endParaRPr sz="8000" dirty="0">
              <a:solidFill>
                <a:schemeClr val="tx1"/>
              </a:solidFill>
            </a:endParaRPr>
          </a:p>
        </p:txBody>
      </p:sp>
      <p:sp>
        <p:nvSpPr>
          <p:cNvPr id="40" name="Shape 3274"/>
          <p:cNvSpPr/>
          <p:nvPr/>
        </p:nvSpPr>
        <p:spPr>
          <a:xfrm>
            <a:off x="15721767" y="3806678"/>
            <a:ext cx="3057724" cy="477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3576" tIns="53576" rIns="53576" bIns="53576" anchor="ctr">
            <a:spAutoFit/>
          </a:bodyPr>
          <a:lstStyle>
            <a:lvl1pPr defTabSz="642937">
              <a:lnSpc>
                <a:spcPct val="6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3800" cap="all" spc="-304">
                <a:solidFill>
                  <a:srgbClr val="6CC293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>
              <a:defRPr sz="9200" cap="none" spc="-735"/>
            </a:pPr>
            <a:r>
              <a:rPr sz="3600" cap="all" spc="-304">
                <a:solidFill>
                  <a:schemeClr val="tx1"/>
                </a:solidFill>
              </a:rPr>
              <a:t>Active Users</a:t>
            </a:r>
          </a:p>
        </p:txBody>
      </p:sp>
      <p:sp>
        <p:nvSpPr>
          <p:cNvPr id="41" name="Shape 3275"/>
          <p:cNvSpPr/>
          <p:nvPr/>
        </p:nvSpPr>
        <p:spPr>
          <a:xfrm rot="11265071">
            <a:off x="18870160" y="1755506"/>
            <a:ext cx="1966859" cy="2305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0" tIns="267890" rIns="267890" bIns="267890">
            <a:spAutoFit/>
          </a:bodyPr>
          <a:lstStyle>
            <a:lvl1pPr defTabSz="642937">
              <a:lnSpc>
                <a:spcPct val="6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17200" spc="-1375">
                <a:solidFill>
                  <a:srgbClr val="9CA4B6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&lt;</a:t>
            </a:r>
          </a:p>
        </p:txBody>
      </p:sp>
      <p:sp>
        <p:nvSpPr>
          <p:cNvPr id="42" name="Shape 3276"/>
          <p:cNvSpPr/>
          <p:nvPr/>
        </p:nvSpPr>
        <p:spPr>
          <a:xfrm>
            <a:off x="20448713" y="2712612"/>
            <a:ext cx="3805226" cy="1361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0" tIns="267890" rIns="267890" bIns="267890">
            <a:spAutoFit/>
          </a:bodyPr>
          <a:lstStyle/>
          <a:p>
            <a:pPr defTabSz="642937">
              <a:lnSpc>
                <a:spcPct val="6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9200" spc="-735">
                <a:solidFill>
                  <a:srgbClr val="2D3553"/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sz="8000" dirty="0">
                <a:solidFill>
                  <a:schemeClr val="tx1"/>
                </a:solidFill>
              </a:rPr>
              <a:t>3.2</a:t>
            </a:r>
            <a:r>
              <a:rPr sz="5400" spc="-512" dirty="0">
                <a:solidFill>
                  <a:schemeClr val="tx1"/>
                </a:solidFill>
              </a:rPr>
              <a:t>BN</a:t>
            </a:r>
            <a:r>
              <a:rPr sz="8000" dirty="0">
                <a:solidFill>
                  <a:schemeClr val="tx1"/>
                </a:solidFill>
              </a:rPr>
              <a:t> </a:t>
            </a:r>
            <a:r>
              <a:rPr lang="en-US" sz="8000" dirty="0">
                <a:solidFill>
                  <a:schemeClr val="tx1"/>
                </a:solidFill>
              </a:rPr>
              <a:t>           </a:t>
            </a:r>
            <a:endParaRPr sz="8000" dirty="0">
              <a:solidFill>
                <a:schemeClr val="tx1"/>
              </a:solidFill>
            </a:endParaRPr>
          </a:p>
        </p:txBody>
      </p:sp>
      <p:sp>
        <p:nvSpPr>
          <p:cNvPr id="43" name="Shape 3277"/>
          <p:cNvSpPr/>
          <p:nvPr/>
        </p:nvSpPr>
        <p:spPr>
          <a:xfrm>
            <a:off x="20709982" y="3806678"/>
            <a:ext cx="2698651" cy="477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3576" tIns="53576" rIns="53576" bIns="53576" anchor="ctr">
            <a:spAutoFit/>
          </a:bodyPr>
          <a:lstStyle>
            <a:lvl1pPr defTabSz="642937">
              <a:lnSpc>
                <a:spcPct val="6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3800" cap="all" spc="-304">
                <a:solidFill>
                  <a:srgbClr val="6CC293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sz="3600">
                <a:solidFill>
                  <a:schemeClr val="tx1"/>
                </a:solidFill>
              </a:rPr>
              <a:t>POPULATION</a:t>
            </a:r>
          </a:p>
        </p:txBody>
      </p:sp>
      <p:pic>
        <p:nvPicPr>
          <p:cNvPr id="44" name="china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0698896" y="2180435"/>
            <a:ext cx="611349" cy="611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india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1486992" y="2180435"/>
            <a:ext cx="611349" cy="611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united-states-of-america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2275088" y="2180435"/>
            <a:ext cx="611349" cy="611349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3292"/>
          <p:cNvSpPr/>
          <p:nvPr/>
        </p:nvSpPr>
        <p:spPr>
          <a:xfrm>
            <a:off x="23304917" y="12824404"/>
            <a:ext cx="361653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3576" tIns="53576" rIns="53576" bIns="53576">
            <a:normAutofit fontScale="92500" lnSpcReduction="10000"/>
          </a:bodyPr>
          <a:lstStyle/>
          <a:p>
            <a:pPr algn="ctr" defTabSz="821531">
              <a:defRPr sz="2200">
                <a:solidFill>
                  <a:srgbClr val="096A46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fld id="{86CB4B4D-7CA3-9044-876B-883B54F8677D}" type="slidenum">
              <a:rPr>
                <a:solidFill>
                  <a:schemeClr val="tx1"/>
                </a:solidFill>
              </a:rPr>
              <a:t>2</a:t>
            </a:fld>
            <a:r>
              <a:rPr>
                <a:solidFill>
                  <a:schemeClr val="tx1"/>
                </a:solidFill>
              </a:rPr>
              <a:t>￼</a:t>
            </a:r>
          </a:p>
        </p:txBody>
      </p:sp>
      <p:pic>
        <p:nvPicPr>
          <p:cNvPr id="48" name="pasted-image.pd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20448713" y="9446525"/>
            <a:ext cx="2784173" cy="2168694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3294"/>
          <p:cNvSpPr/>
          <p:nvPr/>
        </p:nvSpPr>
        <p:spPr>
          <a:xfrm>
            <a:off x="20280649" y="9223029"/>
            <a:ext cx="3101938" cy="2498656"/>
          </a:xfrm>
          <a:prstGeom prst="rect">
            <a:avLst/>
          </a:prstGeom>
          <a:solidFill>
            <a:srgbClr val="FFFFFF">
              <a:alpha val="73294"/>
            </a:srgbClr>
          </a:solidFill>
          <a:ln w="12700">
            <a:miter lim="400000"/>
          </a:ln>
        </p:spPr>
        <p:txBody>
          <a:bodyPr lIns="53576" tIns="53576" rIns="53576" bIns="53576" anchor="ctr"/>
          <a:lstStyle/>
          <a:p>
            <a:endParaRPr>
              <a:solidFill>
                <a:schemeClr val="tx1"/>
              </a:solidFill>
            </a:endParaRPr>
          </a:p>
        </p:txBody>
      </p:sp>
      <p:pic>
        <p:nvPicPr>
          <p:cNvPr id="50" name="pasted-image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5806197" y="2104548"/>
            <a:ext cx="3223249" cy="687236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3296"/>
          <p:cNvSpPr/>
          <p:nvPr/>
        </p:nvSpPr>
        <p:spPr>
          <a:xfrm>
            <a:off x="1143000" y="1817834"/>
            <a:ext cx="9014044" cy="631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3576" tIns="53576" rIns="53576" bIns="53576" anchor="ctr">
            <a:spAutoFit/>
          </a:bodyPr>
          <a:lstStyle>
            <a:lvl1pPr defTabSz="821530">
              <a:lnSpc>
                <a:spcPct val="60000"/>
              </a:lnSpc>
              <a:defRPr sz="5100" spc="-204">
                <a:solidFill>
                  <a:srgbClr val="096A4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Challenge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dirty="0">
                <a:solidFill>
                  <a:schemeClr val="tx1"/>
                </a:solidFill>
              </a:rPr>
              <a:t>: Information Overload</a:t>
            </a:r>
          </a:p>
        </p:txBody>
      </p:sp>
    </p:spTree>
    <p:extLst>
      <p:ext uri="{BB962C8B-B14F-4D97-AF65-F5344CB8AC3E}">
        <p14:creationId xmlns:p14="http://schemas.microsoft.com/office/powerpoint/2010/main" val="388741504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301"/>
          <p:cNvSpPr/>
          <p:nvPr/>
        </p:nvSpPr>
        <p:spPr>
          <a:xfrm flipH="1">
            <a:off x="6346080" y="5756220"/>
            <a:ext cx="1" cy="5121164"/>
          </a:xfrm>
          <a:prstGeom prst="line">
            <a:avLst/>
          </a:prstGeom>
          <a:ln w="3175">
            <a:solidFill>
              <a:srgbClr val="535353"/>
            </a:solidFill>
          </a:ln>
        </p:spPr>
        <p:txBody>
          <a:bodyPr lIns="45718" tIns="45718" rIns="45718" bIns="45718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4" name="Shape 3302"/>
          <p:cNvSpPr/>
          <p:nvPr/>
        </p:nvSpPr>
        <p:spPr>
          <a:xfrm flipH="1">
            <a:off x="11866215" y="5756220"/>
            <a:ext cx="1" cy="5121164"/>
          </a:xfrm>
          <a:prstGeom prst="line">
            <a:avLst/>
          </a:prstGeom>
          <a:ln w="3175">
            <a:solidFill>
              <a:srgbClr val="535353"/>
            </a:solidFill>
          </a:ln>
        </p:spPr>
        <p:txBody>
          <a:bodyPr lIns="45718" tIns="45718" rIns="45718" bIns="45718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5" name="Shape 3303"/>
          <p:cNvSpPr/>
          <p:nvPr/>
        </p:nvSpPr>
        <p:spPr>
          <a:xfrm>
            <a:off x="17334599" y="5756220"/>
            <a:ext cx="1" cy="5121164"/>
          </a:xfrm>
          <a:prstGeom prst="line">
            <a:avLst/>
          </a:prstGeom>
          <a:ln w="3175">
            <a:solidFill>
              <a:srgbClr val="535353"/>
            </a:solidFill>
          </a:ln>
        </p:spPr>
        <p:txBody>
          <a:bodyPr lIns="45718" tIns="45718" rIns="45718" bIns="45718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6" name="Shape 3304"/>
          <p:cNvSpPr/>
          <p:nvPr/>
        </p:nvSpPr>
        <p:spPr>
          <a:xfrm>
            <a:off x="2622136" y="5841321"/>
            <a:ext cx="1983431" cy="42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642937">
              <a:lnSpc>
                <a:spcPct val="7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3700" cap="all" spc="-222">
                <a:solidFill>
                  <a:srgbClr val="48AF88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VOLUME</a:t>
            </a:r>
          </a:p>
        </p:txBody>
      </p:sp>
      <p:sp>
        <p:nvSpPr>
          <p:cNvPr id="7" name="Shape 3305"/>
          <p:cNvSpPr/>
          <p:nvPr/>
        </p:nvSpPr>
        <p:spPr>
          <a:xfrm>
            <a:off x="7261333" y="5841321"/>
            <a:ext cx="2311674" cy="42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642937">
              <a:lnSpc>
                <a:spcPct val="7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3700" cap="all" spc="-222">
                <a:solidFill>
                  <a:srgbClr val="48AF88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VELOCITY</a:t>
            </a:r>
          </a:p>
        </p:txBody>
      </p:sp>
      <p:sp>
        <p:nvSpPr>
          <p:cNvPr id="8" name="Shape 3306"/>
          <p:cNvSpPr/>
          <p:nvPr/>
        </p:nvSpPr>
        <p:spPr>
          <a:xfrm>
            <a:off x="12830002" y="5841321"/>
            <a:ext cx="2160818" cy="42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642937">
              <a:lnSpc>
                <a:spcPct val="7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3700" cap="all" spc="-222">
                <a:solidFill>
                  <a:srgbClr val="48AF88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VARIETY</a:t>
            </a:r>
          </a:p>
        </p:txBody>
      </p:sp>
      <p:sp>
        <p:nvSpPr>
          <p:cNvPr id="9" name="Shape 3307"/>
          <p:cNvSpPr/>
          <p:nvPr/>
        </p:nvSpPr>
        <p:spPr>
          <a:xfrm>
            <a:off x="18288206" y="5841321"/>
            <a:ext cx="2311673" cy="42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642937">
              <a:lnSpc>
                <a:spcPct val="7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3700" cap="all" spc="-222">
                <a:solidFill>
                  <a:srgbClr val="48AF88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VERACITY</a:t>
            </a:r>
          </a:p>
        </p:txBody>
      </p:sp>
      <p:sp>
        <p:nvSpPr>
          <p:cNvPr id="10" name="Shape 3308"/>
          <p:cNvSpPr/>
          <p:nvPr/>
        </p:nvSpPr>
        <p:spPr>
          <a:xfrm>
            <a:off x="2622136" y="10106179"/>
            <a:ext cx="3445161" cy="801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2937">
              <a:lnSpc>
                <a:spcPct val="12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200" spc="-88">
                <a:solidFill>
                  <a:srgbClr val="15583F"/>
                </a:solidFill>
                <a:latin typeface="GothamBook"/>
                <a:ea typeface="GothamBook"/>
                <a:cs typeface="GothamBook"/>
                <a:sym typeface="GothamBook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Terabytes to exabytes of existing data to process</a:t>
            </a:r>
          </a:p>
        </p:txBody>
      </p:sp>
      <p:sp>
        <p:nvSpPr>
          <p:cNvPr id="11" name="Shape 3309"/>
          <p:cNvSpPr/>
          <p:nvPr/>
        </p:nvSpPr>
        <p:spPr>
          <a:xfrm>
            <a:off x="7261333" y="10106179"/>
            <a:ext cx="3689630" cy="801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2937">
              <a:lnSpc>
                <a:spcPct val="12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200" spc="-88">
                <a:solidFill>
                  <a:srgbClr val="15583F"/>
                </a:solidFill>
                <a:latin typeface="GothamBook"/>
                <a:ea typeface="GothamBook"/>
                <a:cs typeface="GothamBook"/>
                <a:sym typeface="GothamBook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Streaming data, milliseconds to seconds to respond</a:t>
            </a:r>
          </a:p>
        </p:txBody>
      </p:sp>
      <p:sp>
        <p:nvSpPr>
          <p:cNvPr id="12" name="Shape 3310"/>
          <p:cNvSpPr/>
          <p:nvPr/>
        </p:nvSpPr>
        <p:spPr>
          <a:xfrm>
            <a:off x="12830002" y="10106179"/>
            <a:ext cx="3578423" cy="801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2937">
              <a:lnSpc>
                <a:spcPct val="12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200" spc="-88">
                <a:solidFill>
                  <a:srgbClr val="15583F"/>
                </a:solidFill>
                <a:latin typeface="GothamBook"/>
                <a:ea typeface="GothamBook"/>
                <a:cs typeface="GothamBook"/>
                <a:sym typeface="GothamBook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Structured, unstructured, text, multimedia</a:t>
            </a:r>
          </a:p>
        </p:txBody>
      </p:sp>
      <p:sp>
        <p:nvSpPr>
          <p:cNvPr id="13" name="Shape 3311"/>
          <p:cNvSpPr/>
          <p:nvPr/>
        </p:nvSpPr>
        <p:spPr>
          <a:xfrm>
            <a:off x="18288206" y="10106179"/>
            <a:ext cx="5138275" cy="1207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42937">
              <a:lnSpc>
                <a:spcPct val="12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200" spc="-88">
                <a:solidFill>
                  <a:srgbClr val="15583F"/>
                </a:solidFill>
                <a:latin typeface="GothamBook"/>
                <a:ea typeface="GothamBook"/>
                <a:cs typeface="GothamBook"/>
                <a:sym typeface="GothamBook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Uncertainty due to data inconsistency &amp; incompleteness, ambiguities, latency, deception, model approximations</a:t>
            </a:r>
          </a:p>
        </p:txBody>
      </p:sp>
      <p:sp>
        <p:nvSpPr>
          <p:cNvPr id="14" name="Shape 3312"/>
          <p:cNvSpPr/>
          <p:nvPr/>
        </p:nvSpPr>
        <p:spPr>
          <a:xfrm>
            <a:off x="18288206" y="9597325"/>
            <a:ext cx="2405030" cy="60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3576" tIns="53576" rIns="53576" bIns="53576" anchor="ctr">
            <a:spAutoFit/>
          </a:bodyPr>
          <a:lstStyle>
            <a:lvl1pPr defTabSz="642937">
              <a:lnSpc>
                <a:spcPct val="140000"/>
              </a:lnSpc>
              <a:defRPr sz="2400" spc="-48">
                <a:solidFill>
                  <a:srgbClr val="15583F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DATA IN DOUBT</a:t>
            </a:r>
          </a:p>
        </p:txBody>
      </p:sp>
      <p:sp>
        <p:nvSpPr>
          <p:cNvPr id="15" name="Shape 3313"/>
          <p:cNvSpPr/>
          <p:nvPr/>
        </p:nvSpPr>
        <p:spPr>
          <a:xfrm>
            <a:off x="12830002" y="9597325"/>
            <a:ext cx="3383092" cy="60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3576" tIns="53576" rIns="53576" bIns="53576" anchor="ctr">
            <a:spAutoFit/>
          </a:bodyPr>
          <a:lstStyle>
            <a:lvl1pPr defTabSz="642937">
              <a:lnSpc>
                <a:spcPct val="140000"/>
              </a:lnSpc>
              <a:defRPr sz="2400" spc="-48">
                <a:solidFill>
                  <a:srgbClr val="15583F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DATA IN MANY FORMS</a:t>
            </a:r>
          </a:p>
        </p:txBody>
      </p:sp>
      <p:sp>
        <p:nvSpPr>
          <p:cNvPr id="16" name="Shape 3314"/>
          <p:cNvSpPr/>
          <p:nvPr/>
        </p:nvSpPr>
        <p:spPr>
          <a:xfrm>
            <a:off x="7261333" y="9597325"/>
            <a:ext cx="2552612" cy="60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3576" tIns="53576" rIns="53576" bIns="53576" anchor="ctr">
            <a:spAutoFit/>
          </a:bodyPr>
          <a:lstStyle>
            <a:lvl1pPr defTabSz="642937">
              <a:lnSpc>
                <a:spcPct val="140000"/>
              </a:lnSpc>
              <a:defRPr sz="2400" spc="-48">
                <a:solidFill>
                  <a:srgbClr val="15583F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DATA IN MOTION</a:t>
            </a:r>
          </a:p>
        </p:txBody>
      </p:sp>
      <p:sp>
        <p:nvSpPr>
          <p:cNvPr id="17" name="Shape 3315"/>
          <p:cNvSpPr/>
          <p:nvPr/>
        </p:nvSpPr>
        <p:spPr>
          <a:xfrm>
            <a:off x="2622136" y="9597325"/>
            <a:ext cx="2240315" cy="60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3576" tIns="53576" rIns="53576" bIns="53576" anchor="ctr">
            <a:spAutoFit/>
          </a:bodyPr>
          <a:lstStyle>
            <a:lvl1pPr defTabSz="642937">
              <a:lnSpc>
                <a:spcPct val="140000"/>
              </a:lnSpc>
              <a:defRPr sz="2400" spc="-48">
                <a:solidFill>
                  <a:srgbClr val="15583F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DATA AT REST</a:t>
            </a:r>
          </a:p>
        </p:txBody>
      </p:sp>
      <p:grpSp>
        <p:nvGrpSpPr>
          <p:cNvPr id="18" name="Group 3460"/>
          <p:cNvGrpSpPr/>
          <p:nvPr/>
        </p:nvGrpSpPr>
        <p:grpSpPr>
          <a:xfrm>
            <a:off x="2625630" y="6501362"/>
            <a:ext cx="2958790" cy="2822213"/>
            <a:chOff x="0" y="0"/>
            <a:chExt cx="2958789" cy="2822211"/>
          </a:xfrm>
        </p:grpSpPr>
        <p:sp>
          <p:nvSpPr>
            <p:cNvPr id="19" name="Shape 3316"/>
            <p:cNvSpPr/>
            <p:nvPr/>
          </p:nvSpPr>
          <p:spPr>
            <a:xfrm>
              <a:off x="4655" y="1658327"/>
              <a:ext cx="216411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0" name="Shape 3317"/>
            <p:cNvSpPr/>
            <p:nvPr/>
          </p:nvSpPr>
          <p:spPr>
            <a:xfrm>
              <a:off x="252426" y="1658327"/>
              <a:ext cx="216411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1" name="Shape 3318"/>
            <p:cNvSpPr/>
            <p:nvPr/>
          </p:nvSpPr>
          <p:spPr>
            <a:xfrm>
              <a:off x="252426" y="1425149"/>
              <a:ext cx="216411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2" name="Shape 3319"/>
            <p:cNvSpPr/>
            <p:nvPr/>
          </p:nvSpPr>
          <p:spPr>
            <a:xfrm>
              <a:off x="4655" y="1425149"/>
              <a:ext cx="216411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3" name="Shape 3320"/>
            <p:cNvSpPr/>
            <p:nvPr/>
          </p:nvSpPr>
          <p:spPr>
            <a:xfrm>
              <a:off x="502757" y="1658327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4" name="Shape 3321"/>
            <p:cNvSpPr/>
            <p:nvPr/>
          </p:nvSpPr>
          <p:spPr>
            <a:xfrm>
              <a:off x="750528" y="1658327"/>
              <a:ext cx="216411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5" name="Shape 3322"/>
            <p:cNvSpPr/>
            <p:nvPr/>
          </p:nvSpPr>
          <p:spPr>
            <a:xfrm>
              <a:off x="750528" y="1425149"/>
              <a:ext cx="216411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6" name="Shape 3323"/>
            <p:cNvSpPr/>
            <p:nvPr/>
          </p:nvSpPr>
          <p:spPr>
            <a:xfrm>
              <a:off x="502757" y="1425149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7" name="Shape 3324"/>
            <p:cNvSpPr/>
            <p:nvPr/>
          </p:nvSpPr>
          <p:spPr>
            <a:xfrm>
              <a:off x="502757" y="1183879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8" name="Shape 3325"/>
            <p:cNvSpPr/>
            <p:nvPr/>
          </p:nvSpPr>
          <p:spPr>
            <a:xfrm>
              <a:off x="750528" y="1183879"/>
              <a:ext cx="216411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9" name="Shape 3326"/>
            <p:cNvSpPr/>
            <p:nvPr/>
          </p:nvSpPr>
          <p:spPr>
            <a:xfrm>
              <a:off x="750528" y="950701"/>
              <a:ext cx="216411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30" name="Shape 3327"/>
            <p:cNvSpPr/>
            <p:nvPr/>
          </p:nvSpPr>
          <p:spPr>
            <a:xfrm>
              <a:off x="502757" y="950701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31" name="Shape 3328"/>
            <p:cNvSpPr/>
            <p:nvPr/>
          </p:nvSpPr>
          <p:spPr>
            <a:xfrm>
              <a:off x="4655" y="1183879"/>
              <a:ext cx="216411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32" name="Shape 3329"/>
            <p:cNvSpPr/>
            <p:nvPr/>
          </p:nvSpPr>
          <p:spPr>
            <a:xfrm>
              <a:off x="252426" y="1183879"/>
              <a:ext cx="216411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33" name="Shape 3330"/>
            <p:cNvSpPr/>
            <p:nvPr/>
          </p:nvSpPr>
          <p:spPr>
            <a:xfrm>
              <a:off x="252426" y="950701"/>
              <a:ext cx="216411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34" name="Shape 3331"/>
            <p:cNvSpPr/>
            <p:nvPr/>
          </p:nvSpPr>
          <p:spPr>
            <a:xfrm>
              <a:off x="4655" y="950701"/>
              <a:ext cx="216411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35" name="Shape 3332"/>
            <p:cNvSpPr/>
            <p:nvPr/>
          </p:nvSpPr>
          <p:spPr>
            <a:xfrm>
              <a:off x="1009503" y="1658327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36" name="Shape 3333"/>
            <p:cNvSpPr/>
            <p:nvPr/>
          </p:nvSpPr>
          <p:spPr>
            <a:xfrm>
              <a:off x="1257274" y="1658327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37" name="Shape 3334"/>
            <p:cNvSpPr/>
            <p:nvPr/>
          </p:nvSpPr>
          <p:spPr>
            <a:xfrm>
              <a:off x="1257274" y="1425149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38" name="Shape 3335"/>
            <p:cNvSpPr/>
            <p:nvPr/>
          </p:nvSpPr>
          <p:spPr>
            <a:xfrm>
              <a:off x="1009503" y="1425149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39" name="Shape 3336"/>
            <p:cNvSpPr/>
            <p:nvPr/>
          </p:nvSpPr>
          <p:spPr>
            <a:xfrm>
              <a:off x="1507605" y="1658327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40" name="Shape 3337"/>
            <p:cNvSpPr/>
            <p:nvPr/>
          </p:nvSpPr>
          <p:spPr>
            <a:xfrm>
              <a:off x="1755376" y="1658327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41" name="Shape 3338"/>
            <p:cNvSpPr/>
            <p:nvPr/>
          </p:nvSpPr>
          <p:spPr>
            <a:xfrm>
              <a:off x="1755376" y="1425149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42" name="Shape 3339"/>
            <p:cNvSpPr/>
            <p:nvPr/>
          </p:nvSpPr>
          <p:spPr>
            <a:xfrm>
              <a:off x="1507605" y="1425149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43" name="Shape 3340"/>
            <p:cNvSpPr/>
            <p:nvPr/>
          </p:nvSpPr>
          <p:spPr>
            <a:xfrm>
              <a:off x="1507605" y="1183879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44" name="Shape 3341"/>
            <p:cNvSpPr/>
            <p:nvPr/>
          </p:nvSpPr>
          <p:spPr>
            <a:xfrm>
              <a:off x="1755376" y="1183879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45" name="Shape 3342"/>
            <p:cNvSpPr/>
            <p:nvPr/>
          </p:nvSpPr>
          <p:spPr>
            <a:xfrm>
              <a:off x="1755376" y="950701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46" name="Shape 3343"/>
            <p:cNvSpPr/>
            <p:nvPr/>
          </p:nvSpPr>
          <p:spPr>
            <a:xfrm>
              <a:off x="1507605" y="950701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47" name="Shape 3344"/>
            <p:cNvSpPr/>
            <p:nvPr/>
          </p:nvSpPr>
          <p:spPr>
            <a:xfrm>
              <a:off x="1009503" y="1183879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48" name="Shape 3345"/>
            <p:cNvSpPr/>
            <p:nvPr/>
          </p:nvSpPr>
          <p:spPr>
            <a:xfrm>
              <a:off x="1257274" y="1183879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49" name="Shape 3346"/>
            <p:cNvSpPr/>
            <p:nvPr/>
          </p:nvSpPr>
          <p:spPr>
            <a:xfrm>
              <a:off x="1257274" y="950701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50" name="Shape 3347"/>
            <p:cNvSpPr/>
            <p:nvPr/>
          </p:nvSpPr>
          <p:spPr>
            <a:xfrm>
              <a:off x="1009503" y="950701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51" name="Shape 3348"/>
            <p:cNvSpPr/>
            <p:nvPr/>
          </p:nvSpPr>
          <p:spPr>
            <a:xfrm>
              <a:off x="4655" y="2605800"/>
              <a:ext cx="216411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52" name="Shape 3349"/>
            <p:cNvSpPr/>
            <p:nvPr/>
          </p:nvSpPr>
          <p:spPr>
            <a:xfrm>
              <a:off x="252426" y="2605800"/>
              <a:ext cx="216411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53" name="Shape 3350"/>
            <p:cNvSpPr/>
            <p:nvPr/>
          </p:nvSpPr>
          <p:spPr>
            <a:xfrm>
              <a:off x="252426" y="2372622"/>
              <a:ext cx="216411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54" name="Shape 3351"/>
            <p:cNvSpPr/>
            <p:nvPr/>
          </p:nvSpPr>
          <p:spPr>
            <a:xfrm>
              <a:off x="4655" y="2372622"/>
              <a:ext cx="216411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55" name="Shape 3352"/>
            <p:cNvSpPr/>
            <p:nvPr/>
          </p:nvSpPr>
          <p:spPr>
            <a:xfrm>
              <a:off x="502757" y="2605800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56" name="Shape 3353"/>
            <p:cNvSpPr/>
            <p:nvPr/>
          </p:nvSpPr>
          <p:spPr>
            <a:xfrm>
              <a:off x="750528" y="2605800"/>
              <a:ext cx="216411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57" name="Shape 3354"/>
            <p:cNvSpPr/>
            <p:nvPr/>
          </p:nvSpPr>
          <p:spPr>
            <a:xfrm>
              <a:off x="750528" y="2372622"/>
              <a:ext cx="216411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58" name="Shape 3355"/>
            <p:cNvSpPr/>
            <p:nvPr/>
          </p:nvSpPr>
          <p:spPr>
            <a:xfrm>
              <a:off x="502757" y="2372622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59" name="Shape 3356"/>
            <p:cNvSpPr/>
            <p:nvPr/>
          </p:nvSpPr>
          <p:spPr>
            <a:xfrm>
              <a:off x="502757" y="2131352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60" name="Shape 3357"/>
            <p:cNvSpPr/>
            <p:nvPr/>
          </p:nvSpPr>
          <p:spPr>
            <a:xfrm>
              <a:off x="750528" y="2131352"/>
              <a:ext cx="216411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61" name="Shape 3358"/>
            <p:cNvSpPr/>
            <p:nvPr/>
          </p:nvSpPr>
          <p:spPr>
            <a:xfrm>
              <a:off x="750528" y="1898174"/>
              <a:ext cx="216411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62" name="Shape 3359"/>
            <p:cNvSpPr/>
            <p:nvPr/>
          </p:nvSpPr>
          <p:spPr>
            <a:xfrm>
              <a:off x="502757" y="1898174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63" name="Shape 3360"/>
            <p:cNvSpPr/>
            <p:nvPr/>
          </p:nvSpPr>
          <p:spPr>
            <a:xfrm>
              <a:off x="4655" y="2131352"/>
              <a:ext cx="216411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64" name="Shape 3361"/>
            <p:cNvSpPr/>
            <p:nvPr/>
          </p:nvSpPr>
          <p:spPr>
            <a:xfrm>
              <a:off x="252426" y="2131352"/>
              <a:ext cx="216411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65" name="Shape 3362"/>
            <p:cNvSpPr/>
            <p:nvPr/>
          </p:nvSpPr>
          <p:spPr>
            <a:xfrm>
              <a:off x="252426" y="1898174"/>
              <a:ext cx="216411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66" name="Shape 3363"/>
            <p:cNvSpPr/>
            <p:nvPr/>
          </p:nvSpPr>
          <p:spPr>
            <a:xfrm>
              <a:off x="4655" y="1898174"/>
              <a:ext cx="216411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67" name="Shape 3364"/>
            <p:cNvSpPr/>
            <p:nvPr/>
          </p:nvSpPr>
          <p:spPr>
            <a:xfrm>
              <a:off x="1009503" y="2605800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68" name="Shape 3365"/>
            <p:cNvSpPr/>
            <p:nvPr/>
          </p:nvSpPr>
          <p:spPr>
            <a:xfrm>
              <a:off x="1257274" y="2605800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69" name="Shape 3366"/>
            <p:cNvSpPr/>
            <p:nvPr/>
          </p:nvSpPr>
          <p:spPr>
            <a:xfrm>
              <a:off x="1257274" y="2372622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70" name="Shape 3367"/>
            <p:cNvSpPr/>
            <p:nvPr/>
          </p:nvSpPr>
          <p:spPr>
            <a:xfrm>
              <a:off x="1009503" y="2372622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71" name="Shape 3368"/>
            <p:cNvSpPr/>
            <p:nvPr/>
          </p:nvSpPr>
          <p:spPr>
            <a:xfrm>
              <a:off x="1507605" y="2605800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72" name="Shape 3369"/>
            <p:cNvSpPr/>
            <p:nvPr/>
          </p:nvSpPr>
          <p:spPr>
            <a:xfrm>
              <a:off x="1755376" y="2605800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73" name="Shape 3370"/>
            <p:cNvSpPr/>
            <p:nvPr/>
          </p:nvSpPr>
          <p:spPr>
            <a:xfrm>
              <a:off x="1755376" y="2372622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74" name="Shape 3371"/>
            <p:cNvSpPr/>
            <p:nvPr/>
          </p:nvSpPr>
          <p:spPr>
            <a:xfrm>
              <a:off x="1507605" y="2372622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75" name="Shape 3372"/>
            <p:cNvSpPr/>
            <p:nvPr/>
          </p:nvSpPr>
          <p:spPr>
            <a:xfrm>
              <a:off x="1507605" y="2131352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76" name="Shape 3373"/>
            <p:cNvSpPr/>
            <p:nvPr/>
          </p:nvSpPr>
          <p:spPr>
            <a:xfrm>
              <a:off x="1755376" y="2131352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77" name="Shape 3374"/>
            <p:cNvSpPr/>
            <p:nvPr/>
          </p:nvSpPr>
          <p:spPr>
            <a:xfrm>
              <a:off x="1755376" y="1898174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78" name="Shape 3375"/>
            <p:cNvSpPr/>
            <p:nvPr/>
          </p:nvSpPr>
          <p:spPr>
            <a:xfrm>
              <a:off x="1507605" y="1898174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79" name="Shape 3376"/>
            <p:cNvSpPr/>
            <p:nvPr/>
          </p:nvSpPr>
          <p:spPr>
            <a:xfrm>
              <a:off x="1009503" y="2131352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80" name="Shape 3377"/>
            <p:cNvSpPr/>
            <p:nvPr/>
          </p:nvSpPr>
          <p:spPr>
            <a:xfrm>
              <a:off x="1257274" y="2131352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81" name="Shape 3378"/>
            <p:cNvSpPr/>
            <p:nvPr/>
          </p:nvSpPr>
          <p:spPr>
            <a:xfrm>
              <a:off x="1257274" y="1898174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82" name="Shape 3379"/>
            <p:cNvSpPr/>
            <p:nvPr/>
          </p:nvSpPr>
          <p:spPr>
            <a:xfrm>
              <a:off x="1009503" y="1898174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83" name="Shape 3380"/>
            <p:cNvSpPr/>
            <p:nvPr/>
          </p:nvSpPr>
          <p:spPr>
            <a:xfrm>
              <a:off x="0" y="707625"/>
              <a:ext cx="216411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84" name="Shape 3381"/>
            <p:cNvSpPr/>
            <p:nvPr/>
          </p:nvSpPr>
          <p:spPr>
            <a:xfrm>
              <a:off x="247770" y="707625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85" name="Shape 3382"/>
            <p:cNvSpPr/>
            <p:nvPr/>
          </p:nvSpPr>
          <p:spPr>
            <a:xfrm>
              <a:off x="247770" y="474447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86" name="Shape 3383"/>
            <p:cNvSpPr/>
            <p:nvPr/>
          </p:nvSpPr>
          <p:spPr>
            <a:xfrm>
              <a:off x="0" y="474447"/>
              <a:ext cx="216411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87" name="Shape 3384"/>
            <p:cNvSpPr/>
            <p:nvPr/>
          </p:nvSpPr>
          <p:spPr>
            <a:xfrm>
              <a:off x="498102" y="707625"/>
              <a:ext cx="216411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88" name="Shape 3385"/>
            <p:cNvSpPr/>
            <p:nvPr/>
          </p:nvSpPr>
          <p:spPr>
            <a:xfrm>
              <a:off x="745872" y="707625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89" name="Shape 3386"/>
            <p:cNvSpPr/>
            <p:nvPr/>
          </p:nvSpPr>
          <p:spPr>
            <a:xfrm>
              <a:off x="745872" y="474447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90" name="Shape 3387"/>
            <p:cNvSpPr/>
            <p:nvPr/>
          </p:nvSpPr>
          <p:spPr>
            <a:xfrm>
              <a:off x="498102" y="474447"/>
              <a:ext cx="216411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91" name="Shape 3388"/>
            <p:cNvSpPr/>
            <p:nvPr/>
          </p:nvSpPr>
          <p:spPr>
            <a:xfrm>
              <a:off x="498102" y="233178"/>
              <a:ext cx="216411" cy="216411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92" name="Shape 3389"/>
            <p:cNvSpPr/>
            <p:nvPr/>
          </p:nvSpPr>
          <p:spPr>
            <a:xfrm>
              <a:off x="745872" y="233178"/>
              <a:ext cx="216412" cy="216411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93" name="Shape 3390"/>
            <p:cNvSpPr/>
            <p:nvPr/>
          </p:nvSpPr>
          <p:spPr>
            <a:xfrm>
              <a:off x="745872" y="0"/>
              <a:ext cx="216412" cy="216411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94" name="Shape 3391"/>
            <p:cNvSpPr/>
            <p:nvPr/>
          </p:nvSpPr>
          <p:spPr>
            <a:xfrm>
              <a:off x="498102" y="0"/>
              <a:ext cx="216411" cy="216411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95" name="Shape 3392"/>
            <p:cNvSpPr/>
            <p:nvPr/>
          </p:nvSpPr>
          <p:spPr>
            <a:xfrm>
              <a:off x="0" y="233178"/>
              <a:ext cx="216411" cy="216411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96" name="Shape 3393"/>
            <p:cNvSpPr/>
            <p:nvPr/>
          </p:nvSpPr>
          <p:spPr>
            <a:xfrm>
              <a:off x="247770" y="233178"/>
              <a:ext cx="216412" cy="216411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97" name="Shape 3394"/>
            <p:cNvSpPr/>
            <p:nvPr/>
          </p:nvSpPr>
          <p:spPr>
            <a:xfrm>
              <a:off x="247770" y="0"/>
              <a:ext cx="216412" cy="216411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98" name="Shape 3395"/>
            <p:cNvSpPr/>
            <p:nvPr/>
          </p:nvSpPr>
          <p:spPr>
            <a:xfrm>
              <a:off x="0" y="0"/>
              <a:ext cx="216411" cy="216411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99" name="Shape 3396"/>
            <p:cNvSpPr/>
            <p:nvPr/>
          </p:nvSpPr>
          <p:spPr>
            <a:xfrm>
              <a:off x="1001779" y="707625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00" name="Shape 3397"/>
            <p:cNvSpPr/>
            <p:nvPr/>
          </p:nvSpPr>
          <p:spPr>
            <a:xfrm>
              <a:off x="1249550" y="707625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01" name="Shape 3398"/>
            <p:cNvSpPr/>
            <p:nvPr/>
          </p:nvSpPr>
          <p:spPr>
            <a:xfrm>
              <a:off x="1249550" y="474447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02" name="Shape 3399"/>
            <p:cNvSpPr/>
            <p:nvPr/>
          </p:nvSpPr>
          <p:spPr>
            <a:xfrm>
              <a:off x="1001779" y="474447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03" name="Shape 3400"/>
            <p:cNvSpPr/>
            <p:nvPr/>
          </p:nvSpPr>
          <p:spPr>
            <a:xfrm>
              <a:off x="1499881" y="707625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04" name="Shape 3401"/>
            <p:cNvSpPr/>
            <p:nvPr/>
          </p:nvSpPr>
          <p:spPr>
            <a:xfrm>
              <a:off x="1747652" y="707625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05" name="Shape 3402"/>
            <p:cNvSpPr/>
            <p:nvPr/>
          </p:nvSpPr>
          <p:spPr>
            <a:xfrm>
              <a:off x="1747652" y="474447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06" name="Shape 3403"/>
            <p:cNvSpPr/>
            <p:nvPr/>
          </p:nvSpPr>
          <p:spPr>
            <a:xfrm>
              <a:off x="1499881" y="474447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07" name="Shape 3404"/>
            <p:cNvSpPr/>
            <p:nvPr/>
          </p:nvSpPr>
          <p:spPr>
            <a:xfrm>
              <a:off x="1499881" y="233178"/>
              <a:ext cx="216412" cy="216411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08" name="Shape 3405"/>
            <p:cNvSpPr/>
            <p:nvPr/>
          </p:nvSpPr>
          <p:spPr>
            <a:xfrm>
              <a:off x="1747652" y="233178"/>
              <a:ext cx="216412" cy="216411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09" name="Shape 3406"/>
            <p:cNvSpPr/>
            <p:nvPr/>
          </p:nvSpPr>
          <p:spPr>
            <a:xfrm>
              <a:off x="1747652" y="0"/>
              <a:ext cx="216412" cy="216411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10" name="Shape 3407"/>
            <p:cNvSpPr/>
            <p:nvPr/>
          </p:nvSpPr>
          <p:spPr>
            <a:xfrm>
              <a:off x="1499881" y="0"/>
              <a:ext cx="216412" cy="216411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11" name="Shape 3408"/>
            <p:cNvSpPr/>
            <p:nvPr/>
          </p:nvSpPr>
          <p:spPr>
            <a:xfrm>
              <a:off x="1001779" y="233178"/>
              <a:ext cx="216412" cy="216411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12" name="Shape 3409"/>
            <p:cNvSpPr/>
            <p:nvPr/>
          </p:nvSpPr>
          <p:spPr>
            <a:xfrm>
              <a:off x="1249550" y="233178"/>
              <a:ext cx="216412" cy="216411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13" name="Shape 3410"/>
            <p:cNvSpPr/>
            <p:nvPr/>
          </p:nvSpPr>
          <p:spPr>
            <a:xfrm>
              <a:off x="1249550" y="0"/>
              <a:ext cx="216412" cy="216411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14" name="Shape 3411"/>
            <p:cNvSpPr/>
            <p:nvPr/>
          </p:nvSpPr>
          <p:spPr>
            <a:xfrm>
              <a:off x="1001779" y="0"/>
              <a:ext cx="216412" cy="216411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15" name="Shape 3412"/>
            <p:cNvSpPr/>
            <p:nvPr/>
          </p:nvSpPr>
          <p:spPr>
            <a:xfrm>
              <a:off x="1996505" y="2603202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16" name="Shape 3413"/>
            <p:cNvSpPr/>
            <p:nvPr/>
          </p:nvSpPr>
          <p:spPr>
            <a:xfrm>
              <a:off x="2244276" y="2603202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17" name="Shape 3414"/>
            <p:cNvSpPr/>
            <p:nvPr/>
          </p:nvSpPr>
          <p:spPr>
            <a:xfrm>
              <a:off x="2244276" y="2370024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18" name="Shape 3415"/>
            <p:cNvSpPr/>
            <p:nvPr/>
          </p:nvSpPr>
          <p:spPr>
            <a:xfrm>
              <a:off x="1996505" y="2370024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19" name="Shape 3416"/>
            <p:cNvSpPr/>
            <p:nvPr/>
          </p:nvSpPr>
          <p:spPr>
            <a:xfrm>
              <a:off x="2494607" y="2603202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20" name="Shape 3417"/>
            <p:cNvSpPr/>
            <p:nvPr/>
          </p:nvSpPr>
          <p:spPr>
            <a:xfrm>
              <a:off x="2742378" y="2603202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21" name="Shape 3418"/>
            <p:cNvSpPr/>
            <p:nvPr/>
          </p:nvSpPr>
          <p:spPr>
            <a:xfrm>
              <a:off x="2742378" y="2370024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22" name="Shape 3419"/>
            <p:cNvSpPr/>
            <p:nvPr/>
          </p:nvSpPr>
          <p:spPr>
            <a:xfrm>
              <a:off x="2494607" y="2370024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23" name="Shape 3420"/>
            <p:cNvSpPr/>
            <p:nvPr/>
          </p:nvSpPr>
          <p:spPr>
            <a:xfrm>
              <a:off x="2494607" y="2128754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24" name="Shape 3421"/>
            <p:cNvSpPr/>
            <p:nvPr/>
          </p:nvSpPr>
          <p:spPr>
            <a:xfrm>
              <a:off x="2742378" y="2128754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25" name="Shape 3422"/>
            <p:cNvSpPr/>
            <p:nvPr/>
          </p:nvSpPr>
          <p:spPr>
            <a:xfrm>
              <a:off x="2742378" y="1895576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26" name="Shape 3423"/>
            <p:cNvSpPr/>
            <p:nvPr/>
          </p:nvSpPr>
          <p:spPr>
            <a:xfrm>
              <a:off x="2494607" y="1895576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27" name="Shape 3424"/>
            <p:cNvSpPr/>
            <p:nvPr/>
          </p:nvSpPr>
          <p:spPr>
            <a:xfrm>
              <a:off x="1996505" y="2128754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28" name="Shape 3425"/>
            <p:cNvSpPr/>
            <p:nvPr/>
          </p:nvSpPr>
          <p:spPr>
            <a:xfrm>
              <a:off x="2244276" y="2128754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29" name="Shape 3426"/>
            <p:cNvSpPr/>
            <p:nvPr/>
          </p:nvSpPr>
          <p:spPr>
            <a:xfrm>
              <a:off x="2244276" y="1895576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30" name="Shape 3427"/>
            <p:cNvSpPr/>
            <p:nvPr/>
          </p:nvSpPr>
          <p:spPr>
            <a:xfrm>
              <a:off x="1996505" y="1895576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31" name="Shape 3428"/>
            <p:cNvSpPr/>
            <p:nvPr/>
          </p:nvSpPr>
          <p:spPr>
            <a:xfrm>
              <a:off x="1996505" y="1655744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32" name="Shape 3429"/>
            <p:cNvSpPr/>
            <p:nvPr/>
          </p:nvSpPr>
          <p:spPr>
            <a:xfrm>
              <a:off x="2244276" y="1655744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33" name="Shape 3430"/>
            <p:cNvSpPr/>
            <p:nvPr/>
          </p:nvSpPr>
          <p:spPr>
            <a:xfrm>
              <a:off x="2244276" y="1422566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34" name="Shape 3431"/>
            <p:cNvSpPr/>
            <p:nvPr/>
          </p:nvSpPr>
          <p:spPr>
            <a:xfrm>
              <a:off x="1996505" y="1422566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35" name="Shape 3432"/>
            <p:cNvSpPr/>
            <p:nvPr/>
          </p:nvSpPr>
          <p:spPr>
            <a:xfrm>
              <a:off x="2494607" y="1655744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36" name="Shape 3433"/>
            <p:cNvSpPr/>
            <p:nvPr/>
          </p:nvSpPr>
          <p:spPr>
            <a:xfrm>
              <a:off x="2742378" y="1655744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37" name="Shape 3434"/>
            <p:cNvSpPr/>
            <p:nvPr/>
          </p:nvSpPr>
          <p:spPr>
            <a:xfrm>
              <a:off x="2742378" y="1422566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38" name="Shape 3435"/>
            <p:cNvSpPr/>
            <p:nvPr/>
          </p:nvSpPr>
          <p:spPr>
            <a:xfrm>
              <a:off x="2494607" y="1422566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39" name="Shape 3436"/>
            <p:cNvSpPr/>
            <p:nvPr/>
          </p:nvSpPr>
          <p:spPr>
            <a:xfrm>
              <a:off x="2494607" y="1181296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40" name="Shape 3437"/>
            <p:cNvSpPr/>
            <p:nvPr/>
          </p:nvSpPr>
          <p:spPr>
            <a:xfrm>
              <a:off x="2742378" y="1181296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41" name="Shape 3438"/>
            <p:cNvSpPr/>
            <p:nvPr/>
          </p:nvSpPr>
          <p:spPr>
            <a:xfrm>
              <a:off x="2742378" y="948118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42" name="Shape 3439"/>
            <p:cNvSpPr/>
            <p:nvPr/>
          </p:nvSpPr>
          <p:spPr>
            <a:xfrm>
              <a:off x="2494607" y="948118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43" name="Shape 3440"/>
            <p:cNvSpPr/>
            <p:nvPr/>
          </p:nvSpPr>
          <p:spPr>
            <a:xfrm>
              <a:off x="1996505" y="1181296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44" name="Shape 3441"/>
            <p:cNvSpPr/>
            <p:nvPr/>
          </p:nvSpPr>
          <p:spPr>
            <a:xfrm>
              <a:off x="2244276" y="1181296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45" name="Shape 3442"/>
            <p:cNvSpPr/>
            <p:nvPr/>
          </p:nvSpPr>
          <p:spPr>
            <a:xfrm>
              <a:off x="2244276" y="948118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46" name="Shape 3443"/>
            <p:cNvSpPr/>
            <p:nvPr/>
          </p:nvSpPr>
          <p:spPr>
            <a:xfrm>
              <a:off x="1996505" y="948118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47" name="Shape 3444"/>
            <p:cNvSpPr/>
            <p:nvPr/>
          </p:nvSpPr>
          <p:spPr>
            <a:xfrm>
              <a:off x="1996505" y="707625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48" name="Shape 3445"/>
            <p:cNvSpPr/>
            <p:nvPr/>
          </p:nvSpPr>
          <p:spPr>
            <a:xfrm>
              <a:off x="2244276" y="707625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49" name="Shape 3446"/>
            <p:cNvSpPr/>
            <p:nvPr/>
          </p:nvSpPr>
          <p:spPr>
            <a:xfrm>
              <a:off x="2244276" y="474447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50" name="Shape 3447"/>
            <p:cNvSpPr/>
            <p:nvPr/>
          </p:nvSpPr>
          <p:spPr>
            <a:xfrm>
              <a:off x="1996505" y="474447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51" name="Shape 3448"/>
            <p:cNvSpPr/>
            <p:nvPr/>
          </p:nvSpPr>
          <p:spPr>
            <a:xfrm>
              <a:off x="2494607" y="707625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52" name="Shape 3449"/>
            <p:cNvSpPr/>
            <p:nvPr/>
          </p:nvSpPr>
          <p:spPr>
            <a:xfrm>
              <a:off x="2742378" y="707625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53" name="Shape 3450"/>
            <p:cNvSpPr/>
            <p:nvPr/>
          </p:nvSpPr>
          <p:spPr>
            <a:xfrm>
              <a:off x="2742378" y="474447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54" name="Shape 3451"/>
            <p:cNvSpPr/>
            <p:nvPr/>
          </p:nvSpPr>
          <p:spPr>
            <a:xfrm>
              <a:off x="2494607" y="474447"/>
              <a:ext cx="216412" cy="216412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55" name="Shape 3452"/>
            <p:cNvSpPr/>
            <p:nvPr/>
          </p:nvSpPr>
          <p:spPr>
            <a:xfrm>
              <a:off x="2494607" y="233178"/>
              <a:ext cx="216412" cy="216411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56" name="Shape 3453"/>
            <p:cNvSpPr/>
            <p:nvPr/>
          </p:nvSpPr>
          <p:spPr>
            <a:xfrm>
              <a:off x="2742378" y="233178"/>
              <a:ext cx="216412" cy="216411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57" name="Shape 3454"/>
            <p:cNvSpPr/>
            <p:nvPr/>
          </p:nvSpPr>
          <p:spPr>
            <a:xfrm>
              <a:off x="2742378" y="0"/>
              <a:ext cx="216412" cy="216411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58" name="Shape 3455"/>
            <p:cNvSpPr/>
            <p:nvPr/>
          </p:nvSpPr>
          <p:spPr>
            <a:xfrm>
              <a:off x="2494607" y="0"/>
              <a:ext cx="216412" cy="216411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59" name="Shape 3456"/>
            <p:cNvSpPr/>
            <p:nvPr/>
          </p:nvSpPr>
          <p:spPr>
            <a:xfrm>
              <a:off x="1996505" y="233178"/>
              <a:ext cx="216412" cy="216411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60" name="Shape 3457"/>
            <p:cNvSpPr/>
            <p:nvPr/>
          </p:nvSpPr>
          <p:spPr>
            <a:xfrm>
              <a:off x="2244276" y="233178"/>
              <a:ext cx="216412" cy="216411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61" name="Shape 3458"/>
            <p:cNvSpPr/>
            <p:nvPr/>
          </p:nvSpPr>
          <p:spPr>
            <a:xfrm>
              <a:off x="2244276" y="0"/>
              <a:ext cx="216412" cy="216411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62" name="Shape 3459"/>
            <p:cNvSpPr/>
            <p:nvPr/>
          </p:nvSpPr>
          <p:spPr>
            <a:xfrm>
              <a:off x="1996505" y="0"/>
              <a:ext cx="216412" cy="216411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</p:grpSp>
      <p:grpSp>
        <p:nvGrpSpPr>
          <p:cNvPr id="163" name="Group 3541"/>
          <p:cNvGrpSpPr/>
          <p:nvPr/>
        </p:nvGrpSpPr>
        <p:grpSpPr>
          <a:xfrm>
            <a:off x="8031736" y="6308368"/>
            <a:ext cx="2182059" cy="3208202"/>
            <a:chOff x="0" y="0"/>
            <a:chExt cx="2182058" cy="3208200"/>
          </a:xfrm>
        </p:grpSpPr>
        <p:sp>
          <p:nvSpPr>
            <p:cNvPr id="164" name="Shape 3461"/>
            <p:cNvSpPr/>
            <p:nvPr/>
          </p:nvSpPr>
          <p:spPr>
            <a:xfrm rot="2623561">
              <a:off x="35189" y="437020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65" name="Shape 3462"/>
            <p:cNvSpPr/>
            <p:nvPr/>
          </p:nvSpPr>
          <p:spPr>
            <a:xfrm rot="2623561">
              <a:off x="175888" y="571596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66" name="Shape 3463"/>
            <p:cNvSpPr/>
            <p:nvPr/>
          </p:nvSpPr>
          <p:spPr>
            <a:xfrm rot="2623561">
              <a:off x="302538" y="439184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67" name="Shape 3464"/>
            <p:cNvSpPr/>
            <p:nvPr/>
          </p:nvSpPr>
          <p:spPr>
            <a:xfrm rot="2623561">
              <a:off x="161840" y="304608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68" name="Shape 3465"/>
            <p:cNvSpPr/>
            <p:nvPr/>
          </p:nvSpPr>
          <p:spPr>
            <a:xfrm rot="2623561">
              <a:off x="318040" y="707563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69" name="Shape 3466"/>
            <p:cNvSpPr/>
            <p:nvPr/>
          </p:nvSpPr>
          <p:spPr>
            <a:xfrm rot="2623561">
              <a:off x="458739" y="842140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70" name="Shape 3467"/>
            <p:cNvSpPr/>
            <p:nvPr/>
          </p:nvSpPr>
          <p:spPr>
            <a:xfrm rot="2623561">
              <a:off x="585389" y="709728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71" name="Shape 3468"/>
            <p:cNvSpPr/>
            <p:nvPr/>
          </p:nvSpPr>
          <p:spPr>
            <a:xfrm rot="2623561">
              <a:off x="444691" y="575152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72" name="Shape 3469"/>
            <p:cNvSpPr/>
            <p:nvPr/>
          </p:nvSpPr>
          <p:spPr>
            <a:xfrm rot="2623561">
              <a:off x="575736" y="438144"/>
              <a:ext cx="170055" cy="170056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73" name="Shape 3470"/>
            <p:cNvSpPr/>
            <p:nvPr/>
          </p:nvSpPr>
          <p:spPr>
            <a:xfrm rot="2623561">
              <a:off x="716434" y="572721"/>
              <a:ext cx="170056" cy="170056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74" name="Shape 3471"/>
            <p:cNvSpPr/>
            <p:nvPr/>
          </p:nvSpPr>
          <p:spPr>
            <a:xfrm rot="2623561">
              <a:off x="843085" y="440309"/>
              <a:ext cx="170055" cy="170056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75" name="Shape 3472"/>
            <p:cNvSpPr/>
            <p:nvPr/>
          </p:nvSpPr>
          <p:spPr>
            <a:xfrm rot="2623561">
              <a:off x="702386" y="305733"/>
              <a:ext cx="170056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76" name="Shape 3473"/>
            <p:cNvSpPr/>
            <p:nvPr/>
          </p:nvSpPr>
          <p:spPr>
            <a:xfrm rot="2623561">
              <a:off x="292885" y="167601"/>
              <a:ext cx="170055" cy="170056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77" name="Shape 3474"/>
            <p:cNvSpPr/>
            <p:nvPr/>
          </p:nvSpPr>
          <p:spPr>
            <a:xfrm rot="2623561">
              <a:off x="433583" y="302178"/>
              <a:ext cx="170056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78" name="Shape 3475"/>
            <p:cNvSpPr/>
            <p:nvPr/>
          </p:nvSpPr>
          <p:spPr>
            <a:xfrm rot="2623561">
              <a:off x="560234" y="169765"/>
              <a:ext cx="170055" cy="170056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79" name="Shape 3476"/>
            <p:cNvSpPr/>
            <p:nvPr/>
          </p:nvSpPr>
          <p:spPr>
            <a:xfrm rot="2623561">
              <a:off x="419535" y="35189"/>
              <a:ext cx="170056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80" name="Shape 3477"/>
            <p:cNvSpPr/>
            <p:nvPr/>
          </p:nvSpPr>
          <p:spPr>
            <a:xfrm rot="2623561">
              <a:off x="604057" y="981135"/>
              <a:ext cx="170055" cy="170056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81" name="Shape 3478"/>
            <p:cNvSpPr/>
            <p:nvPr/>
          </p:nvSpPr>
          <p:spPr>
            <a:xfrm rot="2623561">
              <a:off x="744755" y="1115712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82" name="Shape 3479"/>
            <p:cNvSpPr/>
            <p:nvPr/>
          </p:nvSpPr>
          <p:spPr>
            <a:xfrm rot="2623561">
              <a:off x="871406" y="983300"/>
              <a:ext cx="170055" cy="170056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83" name="Shape 3480"/>
            <p:cNvSpPr/>
            <p:nvPr/>
          </p:nvSpPr>
          <p:spPr>
            <a:xfrm rot="2623561">
              <a:off x="730707" y="848723"/>
              <a:ext cx="170055" cy="170056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84" name="Shape 3481"/>
            <p:cNvSpPr/>
            <p:nvPr/>
          </p:nvSpPr>
          <p:spPr>
            <a:xfrm rot="2623561">
              <a:off x="886907" y="1251679"/>
              <a:ext cx="170055" cy="170056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85" name="Shape 3482"/>
            <p:cNvSpPr/>
            <p:nvPr/>
          </p:nvSpPr>
          <p:spPr>
            <a:xfrm rot="2623561">
              <a:off x="1027605" y="1386256"/>
              <a:ext cx="170056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86" name="Shape 3483"/>
            <p:cNvSpPr/>
            <p:nvPr/>
          </p:nvSpPr>
          <p:spPr>
            <a:xfrm rot="2623561">
              <a:off x="1154256" y="1253844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87" name="Shape 3484"/>
            <p:cNvSpPr/>
            <p:nvPr/>
          </p:nvSpPr>
          <p:spPr>
            <a:xfrm rot="2623561">
              <a:off x="1013557" y="1119267"/>
              <a:ext cx="170056" cy="170056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88" name="Shape 3485"/>
            <p:cNvSpPr/>
            <p:nvPr/>
          </p:nvSpPr>
          <p:spPr>
            <a:xfrm rot="2623561">
              <a:off x="1144603" y="982261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89" name="Shape 3486"/>
            <p:cNvSpPr/>
            <p:nvPr/>
          </p:nvSpPr>
          <p:spPr>
            <a:xfrm rot="2623561">
              <a:off x="1285301" y="1116837"/>
              <a:ext cx="170056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90" name="Shape 3487"/>
            <p:cNvSpPr/>
            <p:nvPr/>
          </p:nvSpPr>
          <p:spPr>
            <a:xfrm rot="2623561">
              <a:off x="1411952" y="984425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91" name="Shape 3488"/>
            <p:cNvSpPr/>
            <p:nvPr/>
          </p:nvSpPr>
          <p:spPr>
            <a:xfrm rot="2623561">
              <a:off x="1271253" y="849849"/>
              <a:ext cx="170056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92" name="Shape 3489"/>
            <p:cNvSpPr/>
            <p:nvPr/>
          </p:nvSpPr>
          <p:spPr>
            <a:xfrm rot="2623561">
              <a:off x="861753" y="711717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93" name="Shape 3490"/>
            <p:cNvSpPr/>
            <p:nvPr/>
          </p:nvSpPr>
          <p:spPr>
            <a:xfrm rot="2623561">
              <a:off x="1002451" y="846293"/>
              <a:ext cx="170055" cy="170056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94" name="Shape 3491"/>
            <p:cNvSpPr/>
            <p:nvPr/>
          </p:nvSpPr>
          <p:spPr>
            <a:xfrm rot="2623561">
              <a:off x="1129102" y="713882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95" name="Shape 3492"/>
            <p:cNvSpPr/>
            <p:nvPr/>
          </p:nvSpPr>
          <p:spPr>
            <a:xfrm rot="2623561">
              <a:off x="988403" y="579305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96" name="Shape 3493"/>
            <p:cNvSpPr/>
            <p:nvPr/>
          </p:nvSpPr>
          <p:spPr>
            <a:xfrm rot="2623561">
              <a:off x="139338" y="2597835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97" name="Shape 3494"/>
            <p:cNvSpPr/>
            <p:nvPr/>
          </p:nvSpPr>
          <p:spPr>
            <a:xfrm rot="2623561">
              <a:off x="280036" y="2732412"/>
              <a:ext cx="170056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98" name="Shape 3495"/>
            <p:cNvSpPr/>
            <p:nvPr/>
          </p:nvSpPr>
          <p:spPr>
            <a:xfrm rot="2623561">
              <a:off x="406687" y="2600000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199" name="Shape 3496"/>
            <p:cNvSpPr/>
            <p:nvPr/>
          </p:nvSpPr>
          <p:spPr>
            <a:xfrm rot="2623561">
              <a:off x="265988" y="2465424"/>
              <a:ext cx="170056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00" name="Shape 3497"/>
            <p:cNvSpPr/>
            <p:nvPr/>
          </p:nvSpPr>
          <p:spPr>
            <a:xfrm rot="2623561">
              <a:off x="422189" y="2868379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01" name="Shape 3498"/>
            <p:cNvSpPr/>
            <p:nvPr/>
          </p:nvSpPr>
          <p:spPr>
            <a:xfrm rot="2623561">
              <a:off x="562887" y="3002956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02" name="Shape 3499"/>
            <p:cNvSpPr/>
            <p:nvPr/>
          </p:nvSpPr>
          <p:spPr>
            <a:xfrm rot="2623561">
              <a:off x="689538" y="2870544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03" name="Shape 3500"/>
            <p:cNvSpPr/>
            <p:nvPr/>
          </p:nvSpPr>
          <p:spPr>
            <a:xfrm rot="2623561">
              <a:off x="548839" y="2735968"/>
              <a:ext cx="170056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04" name="Shape 3501"/>
            <p:cNvSpPr/>
            <p:nvPr/>
          </p:nvSpPr>
          <p:spPr>
            <a:xfrm rot="2623561">
              <a:off x="679884" y="2598961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05" name="Shape 3502"/>
            <p:cNvSpPr/>
            <p:nvPr/>
          </p:nvSpPr>
          <p:spPr>
            <a:xfrm rot="2623561">
              <a:off x="820582" y="2733538"/>
              <a:ext cx="170056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06" name="Shape 3503"/>
            <p:cNvSpPr/>
            <p:nvPr/>
          </p:nvSpPr>
          <p:spPr>
            <a:xfrm rot="2623561">
              <a:off x="947233" y="2601126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07" name="Shape 3504"/>
            <p:cNvSpPr/>
            <p:nvPr/>
          </p:nvSpPr>
          <p:spPr>
            <a:xfrm rot="2623561">
              <a:off x="806535" y="2466549"/>
              <a:ext cx="170055" cy="170056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08" name="Shape 3505"/>
            <p:cNvSpPr/>
            <p:nvPr/>
          </p:nvSpPr>
          <p:spPr>
            <a:xfrm rot="2623561">
              <a:off x="397034" y="2328417"/>
              <a:ext cx="170055" cy="170056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09" name="Shape 3506"/>
            <p:cNvSpPr/>
            <p:nvPr/>
          </p:nvSpPr>
          <p:spPr>
            <a:xfrm rot="2623561">
              <a:off x="537732" y="2462994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10" name="Shape 3507"/>
            <p:cNvSpPr/>
            <p:nvPr/>
          </p:nvSpPr>
          <p:spPr>
            <a:xfrm rot="2623561">
              <a:off x="664383" y="2330582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11" name="Shape 3508"/>
            <p:cNvSpPr/>
            <p:nvPr/>
          </p:nvSpPr>
          <p:spPr>
            <a:xfrm rot="2623561">
              <a:off x="523684" y="2196005"/>
              <a:ext cx="170055" cy="170056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12" name="Shape 3509"/>
            <p:cNvSpPr/>
            <p:nvPr/>
          </p:nvSpPr>
          <p:spPr>
            <a:xfrm rot="2623561">
              <a:off x="653948" y="2059815"/>
              <a:ext cx="170056" cy="170056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13" name="Shape 3510"/>
            <p:cNvSpPr/>
            <p:nvPr/>
          </p:nvSpPr>
          <p:spPr>
            <a:xfrm rot="2623561">
              <a:off x="794647" y="2194392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14" name="Shape 3511"/>
            <p:cNvSpPr/>
            <p:nvPr/>
          </p:nvSpPr>
          <p:spPr>
            <a:xfrm rot="2623561">
              <a:off x="921297" y="2061980"/>
              <a:ext cx="170055" cy="170056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15" name="Shape 3512"/>
            <p:cNvSpPr/>
            <p:nvPr/>
          </p:nvSpPr>
          <p:spPr>
            <a:xfrm rot="2623561">
              <a:off x="780599" y="1927404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16" name="Shape 3513"/>
            <p:cNvSpPr/>
            <p:nvPr/>
          </p:nvSpPr>
          <p:spPr>
            <a:xfrm rot="2623561">
              <a:off x="936799" y="2330359"/>
              <a:ext cx="170056" cy="170056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17" name="Shape 3514"/>
            <p:cNvSpPr/>
            <p:nvPr/>
          </p:nvSpPr>
          <p:spPr>
            <a:xfrm rot="2623561">
              <a:off x="1077498" y="2464935"/>
              <a:ext cx="170055" cy="170056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18" name="Shape 3515"/>
            <p:cNvSpPr/>
            <p:nvPr/>
          </p:nvSpPr>
          <p:spPr>
            <a:xfrm rot="2623561">
              <a:off x="1204148" y="2332524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19" name="Shape 3516"/>
            <p:cNvSpPr/>
            <p:nvPr/>
          </p:nvSpPr>
          <p:spPr>
            <a:xfrm rot="2623561">
              <a:off x="1063450" y="2197947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20" name="Shape 3517"/>
            <p:cNvSpPr/>
            <p:nvPr/>
          </p:nvSpPr>
          <p:spPr>
            <a:xfrm rot="2623561">
              <a:off x="1194495" y="2060941"/>
              <a:ext cx="170056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21" name="Shape 3518"/>
            <p:cNvSpPr/>
            <p:nvPr/>
          </p:nvSpPr>
          <p:spPr>
            <a:xfrm rot="2623561">
              <a:off x="1335194" y="2195517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22" name="Shape 3519"/>
            <p:cNvSpPr/>
            <p:nvPr/>
          </p:nvSpPr>
          <p:spPr>
            <a:xfrm rot="2623561">
              <a:off x="1461844" y="2063106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23" name="Shape 3520"/>
            <p:cNvSpPr/>
            <p:nvPr/>
          </p:nvSpPr>
          <p:spPr>
            <a:xfrm rot="2623561">
              <a:off x="1321146" y="1928529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24" name="Shape 3521"/>
            <p:cNvSpPr/>
            <p:nvPr/>
          </p:nvSpPr>
          <p:spPr>
            <a:xfrm rot="2623561">
              <a:off x="911644" y="1790397"/>
              <a:ext cx="170056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25" name="Shape 3522"/>
            <p:cNvSpPr/>
            <p:nvPr/>
          </p:nvSpPr>
          <p:spPr>
            <a:xfrm rot="2623561">
              <a:off x="1052343" y="1924974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26" name="Shape 3523"/>
            <p:cNvSpPr/>
            <p:nvPr/>
          </p:nvSpPr>
          <p:spPr>
            <a:xfrm rot="2623561">
              <a:off x="1178993" y="1792562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27" name="Shape 3524"/>
            <p:cNvSpPr/>
            <p:nvPr/>
          </p:nvSpPr>
          <p:spPr>
            <a:xfrm rot="2623561">
              <a:off x="1038295" y="1657986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28" name="Shape 3525"/>
            <p:cNvSpPr/>
            <p:nvPr/>
          </p:nvSpPr>
          <p:spPr>
            <a:xfrm rot="2623561">
              <a:off x="1168918" y="1521419"/>
              <a:ext cx="170056" cy="170056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29" name="Shape 3526"/>
            <p:cNvSpPr/>
            <p:nvPr/>
          </p:nvSpPr>
          <p:spPr>
            <a:xfrm rot="2623561">
              <a:off x="1309617" y="1655996"/>
              <a:ext cx="170055" cy="170056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30" name="Shape 3527"/>
            <p:cNvSpPr/>
            <p:nvPr/>
          </p:nvSpPr>
          <p:spPr>
            <a:xfrm rot="2623561">
              <a:off x="1436267" y="1523584"/>
              <a:ext cx="170056" cy="170056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31" name="Shape 3528"/>
            <p:cNvSpPr/>
            <p:nvPr/>
          </p:nvSpPr>
          <p:spPr>
            <a:xfrm rot="2623561">
              <a:off x="1295569" y="1389008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32" name="Shape 3529"/>
            <p:cNvSpPr/>
            <p:nvPr/>
          </p:nvSpPr>
          <p:spPr>
            <a:xfrm rot="2623561">
              <a:off x="1451769" y="1791963"/>
              <a:ext cx="170056" cy="170056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33" name="Shape 3530"/>
            <p:cNvSpPr/>
            <p:nvPr/>
          </p:nvSpPr>
          <p:spPr>
            <a:xfrm rot="2623561">
              <a:off x="1592468" y="1926540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34" name="Shape 3531"/>
            <p:cNvSpPr/>
            <p:nvPr/>
          </p:nvSpPr>
          <p:spPr>
            <a:xfrm rot="2623561">
              <a:off x="1719118" y="1794128"/>
              <a:ext cx="170056" cy="170056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35" name="Shape 3532"/>
            <p:cNvSpPr/>
            <p:nvPr/>
          </p:nvSpPr>
          <p:spPr>
            <a:xfrm rot="2623561">
              <a:off x="1578420" y="1659552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36" name="Shape 3533"/>
            <p:cNvSpPr/>
            <p:nvPr/>
          </p:nvSpPr>
          <p:spPr>
            <a:xfrm rot="2623561">
              <a:off x="1709465" y="1522545"/>
              <a:ext cx="170056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37" name="Shape 3534"/>
            <p:cNvSpPr/>
            <p:nvPr/>
          </p:nvSpPr>
          <p:spPr>
            <a:xfrm rot="2623561">
              <a:off x="1850164" y="1657122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38" name="Shape 3535"/>
            <p:cNvSpPr/>
            <p:nvPr/>
          </p:nvSpPr>
          <p:spPr>
            <a:xfrm rot="2623561">
              <a:off x="1976814" y="1524710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39" name="Shape 3536"/>
            <p:cNvSpPr/>
            <p:nvPr/>
          </p:nvSpPr>
          <p:spPr>
            <a:xfrm rot="2623561">
              <a:off x="1836116" y="1390134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40" name="Shape 3537"/>
            <p:cNvSpPr/>
            <p:nvPr/>
          </p:nvSpPr>
          <p:spPr>
            <a:xfrm rot="2623561">
              <a:off x="1426614" y="1252002"/>
              <a:ext cx="170056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41" name="Shape 3538"/>
            <p:cNvSpPr/>
            <p:nvPr/>
          </p:nvSpPr>
          <p:spPr>
            <a:xfrm rot="2623561">
              <a:off x="1567313" y="1386578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42" name="Shape 3539"/>
            <p:cNvSpPr/>
            <p:nvPr/>
          </p:nvSpPr>
          <p:spPr>
            <a:xfrm rot="2623561">
              <a:off x="1693963" y="1254166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  <p:sp>
          <p:nvSpPr>
            <p:cNvPr id="243" name="Shape 3540"/>
            <p:cNvSpPr/>
            <p:nvPr/>
          </p:nvSpPr>
          <p:spPr>
            <a:xfrm rot="2623561">
              <a:off x="1553265" y="1119590"/>
              <a:ext cx="170055" cy="170055"/>
            </a:xfrm>
            <a:prstGeom prst="ellipse">
              <a:avLst/>
            </a:prstGeom>
            <a:solidFill>
              <a:srgbClr val="15583F"/>
            </a:solidFill>
            <a:ln w="12700" cap="flat">
              <a:noFill/>
              <a:miter lim="400000"/>
            </a:ln>
            <a:effectLst/>
          </p:spPr>
          <p:txBody>
            <a:bodyPr wrap="square" lIns="53576" tIns="53576" rIns="53576" bIns="53576" numCol="1" anchor="ctr">
              <a:noAutofit/>
            </a:bodyPr>
            <a:lstStyle/>
            <a:p>
              <a:pPr defTabSz="642937">
                <a:defRPr>
                  <a:latin typeface="Didot"/>
                  <a:ea typeface="Didot"/>
                  <a:cs typeface="Didot"/>
                  <a:sym typeface="Didot"/>
                </a:defRPr>
              </a:pPr>
              <a:endParaRPr/>
            </a:p>
          </p:txBody>
        </p:sp>
      </p:grpSp>
      <p:sp>
        <p:nvSpPr>
          <p:cNvPr id="244" name="Shape 3542"/>
          <p:cNvSpPr/>
          <p:nvPr/>
        </p:nvSpPr>
        <p:spPr>
          <a:xfrm>
            <a:off x="18540631" y="8159691"/>
            <a:ext cx="216411" cy="216411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45" name="Shape 3543"/>
          <p:cNvSpPr/>
          <p:nvPr/>
        </p:nvSpPr>
        <p:spPr>
          <a:xfrm>
            <a:off x="18292860" y="7926513"/>
            <a:ext cx="216411" cy="216411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46" name="Shape 3544"/>
          <p:cNvSpPr/>
          <p:nvPr/>
        </p:nvSpPr>
        <p:spPr>
          <a:xfrm>
            <a:off x="19038734" y="8159691"/>
            <a:ext cx="216411" cy="216411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47" name="Shape 3545"/>
          <p:cNvSpPr/>
          <p:nvPr/>
        </p:nvSpPr>
        <p:spPr>
          <a:xfrm>
            <a:off x="18790963" y="7926513"/>
            <a:ext cx="216411" cy="216411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48" name="Shape 3546"/>
          <p:cNvSpPr/>
          <p:nvPr/>
        </p:nvSpPr>
        <p:spPr>
          <a:xfrm>
            <a:off x="19038734" y="7685243"/>
            <a:ext cx="216411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49" name="Shape 3547"/>
          <p:cNvSpPr/>
          <p:nvPr/>
        </p:nvSpPr>
        <p:spPr>
          <a:xfrm>
            <a:off x="18790963" y="7452065"/>
            <a:ext cx="216411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50" name="Shape 3548"/>
          <p:cNvSpPr/>
          <p:nvPr/>
        </p:nvSpPr>
        <p:spPr>
          <a:xfrm>
            <a:off x="18540631" y="7685243"/>
            <a:ext cx="216411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51" name="Shape 3549"/>
          <p:cNvSpPr/>
          <p:nvPr/>
        </p:nvSpPr>
        <p:spPr>
          <a:xfrm>
            <a:off x="18292860" y="7452065"/>
            <a:ext cx="216411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52" name="Shape 3550"/>
          <p:cNvSpPr/>
          <p:nvPr/>
        </p:nvSpPr>
        <p:spPr>
          <a:xfrm>
            <a:off x="19545479" y="8159691"/>
            <a:ext cx="216412" cy="216411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53" name="Shape 3551"/>
          <p:cNvSpPr/>
          <p:nvPr/>
        </p:nvSpPr>
        <p:spPr>
          <a:xfrm>
            <a:off x="19297708" y="7926513"/>
            <a:ext cx="216412" cy="216411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54" name="Shape 3552"/>
          <p:cNvSpPr/>
          <p:nvPr/>
        </p:nvSpPr>
        <p:spPr>
          <a:xfrm>
            <a:off x="20043582" y="8159691"/>
            <a:ext cx="216412" cy="216411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55" name="Shape 3553"/>
          <p:cNvSpPr/>
          <p:nvPr/>
        </p:nvSpPr>
        <p:spPr>
          <a:xfrm>
            <a:off x="19795811" y="7926513"/>
            <a:ext cx="216412" cy="216411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56" name="Shape 3554"/>
          <p:cNvSpPr/>
          <p:nvPr/>
        </p:nvSpPr>
        <p:spPr>
          <a:xfrm>
            <a:off x="20043582" y="7685243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57" name="Shape 3555"/>
          <p:cNvSpPr/>
          <p:nvPr/>
        </p:nvSpPr>
        <p:spPr>
          <a:xfrm>
            <a:off x="19795811" y="7452065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58" name="Shape 3556"/>
          <p:cNvSpPr/>
          <p:nvPr/>
        </p:nvSpPr>
        <p:spPr>
          <a:xfrm>
            <a:off x="19545479" y="7685243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59" name="Shape 3557"/>
          <p:cNvSpPr/>
          <p:nvPr/>
        </p:nvSpPr>
        <p:spPr>
          <a:xfrm>
            <a:off x="19297708" y="7452065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60" name="Shape 3558"/>
          <p:cNvSpPr/>
          <p:nvPr/>
        </p:nvSpPr>
        <p:spPr>
          <a:xfrm>
            <a:off x="18540631" y="9107164"/>
            <a:ext cx="216411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61" name="Shape 3559"/>
          <p:cNvSpPr/>
          <p:nvPr/>
        </p:nvSpPr>
        <p:spPr>
          <a:xfrm>
            <a:off x="18292860" y="8873986"/>
            <a:ext cx="216411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62" name="Shape 3560"/>
          <p:cNvSpPr/>
          <p:nvPr/>
        </p:nvSpPr>
        <p:spPr>
          <a:xfrm>
            <a:off x="19038734" y="9107164"/>
            <a:ext cx="216411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63" name="Shape 3561"/>
          <p:cNvSpPr/>
          <p:nvPr/>
        </p:nvSpPr>
        <p:spPr>
          <a:xfrm>
            <a:off x="18790963" y="8873986"/>
            <a:ext cx="216411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64" name="Shape 3562"/>
          <p:cNvSpPr/>
          <p:nvPr/>
        </p:nvSpPr>
        <p:spPr>
          <a:xfrm>
            <a:off x="19038734" y="8632716"/>
            <a:ext cx="216411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65" name="Shape 3563"/>
          <p:cNvSpPr/>
          <p:nvPr/>
        </p:nvSpPr>
        <p:spPr>
          <a:xfrm>
            <a:off x="18790963" y="8399538"/>
            <a:ext cx="216411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66" name="Shape 3564"/>
          <p:cNvSpPr/>
          <p:nvPr/>
        </p:nvSpPr>
        <p:spPr>
          <a:xfrm>
            <a:off x="18540631" y="8632716"/>
            <a:ext cx="216411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67" name="Shape 3565"/>
          <p:cNvSpPr/>
          <p:nvPr/>
        </p:nvSpPr>
        <p:spPr>
          <a:xfrm>
            <a:off x="18292860" y="8399538"/>
            <a:ext cx="216411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68" name="Shape 3566"/>
          <p:cNvSpPr/>
          <p:nvPr/>
        </p:nvSpPr>
        <p:spPr>
          <a:xfrm>
            <a:off x="19545479" y="9107164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69" name="Shape 3567"/>
          <p:cNvSpPr/>
          <p:nvPr/>
        </p:nvSpPr>
        <p:spPr>
          <a:xfrm>
            <a:off x="19297708" y="8873986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70" name="Shape 3568"/>
          <p:cNvSpPr/>
          <p:nvPr/>
        </p:nvSpPr>
        <p:spPr>
          <a:xfrm>
            <a:off x="20043582" y="9107164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71" name="Shape 3569"/>
          <p:cNvSpPr/>
          <p:nvPr/>
        </p:nvSpPr>
        <p:spPr>
          <a:xfrm>
            <a:off x="19795811" y="8873986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72" name="Shape 3570"/>
          <p:cNvSpPr/>
          <p:nvPr/>
        </p:nvSpPr>
        <p:spPr>
          <a:xfrm>
            <a:off x="20043582" y="8632716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73" name="Shape 3571"/>
          <p:cNvSpPr/>
          <p:nvPr/>
        </p:nvSpPr>
        <p:spPr>
          <a:xfrm>
            <a:off x="19795811" y="8399538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74" name="Shape 3572"/>
          <p:cNvSpPr/>
          <p:nvPr/>
        </p:nvSpPr>
        <p:spPr>
          <a:xfrm>
            <a:off x="19545479" y="8632716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75" name="Shape 3573"/>
          <p:cNvSpPr/>
          <p:nvPr/>
        </p:nvSpPr>
        <p:spPr>
          <a:xfrm>
            <a:off x="19297708" y="8399538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76" name="Shape 3574"/>
          <p:cNvSpPr/>
          <p:nvPr/>
        </p:nvSpPr>
        <p:spPr>
          <a:xfrm>
            <a:off x="18535977" y="7208989"/>
            <a:ext cx="216411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77" name="Shape 3575"/>
          <p:cNvSpPr/>
          <p:nvPr/>
        </p:nvSpPr>
        <p:spPr>
          <a:xfrm>
            <a:off x="18288206" y="6975811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78" name="Shape 3576"/>
          <p:cNvSpPr/>
          <p:nvPr/>
        </p:nvSpPr>
        <p:spPr>
          <a:xfrm>
            <a:off x="19034078" y="7208989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79" name="Shape 3577"/>
          <p:cNvSpPr/>
          <p:nvPr/>
        </p:nvSpPr>
        <p:spPr>
          <a:xfrm>
            <a:off x="18786307" y="6975811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80" name="Shape 3578"/>
          <p:cNvSpPr/>
          <p:nvPr/>
        </p:nvSpPr>
        <p:spPr>
          <a:xfrm>
            <a:off x="19034078" y="6734541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81" name="Shape 3579"/>
          <p:cNvSpPr/>
          <p:nvPr/>
        </p:nvSpPr>
        <p:spPr>
          <a:xfrm>
            <a:off x="18786307" y="6501363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82" name="Shape 3580"/>
          <p:cNvSpPr/>
          <p:nvPr/>
        </p:nvSpPr>
        <p:spPr>
          <a:xfrm>
            <a:off x="18535977" y="6734541"/>
            <a:ext cx="216411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83" name="Shape 3581"/>
          <p:cNvSpPr/>
          <p:nvPr/>
        </p:nvSpPr>
        <p:spPr>
          <a:xfrm>
            <a:off x="18288206" y="6501363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84" name="Shape 3582"/>
          <p:cNvSpPr/>
          <p:nvPr/>
        </p:nvSpPr>
        <p:spPr>
          <a:xfrm>
            <a:off x="19537756" y="7208989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85" name="Shape 3583"/>
          <p:cNvSpPr/>
          <p:nvPr/>
        </p:nvSpPr>
        <p:spPr>
          <a:xfrm>
            <a:off x="19289985" y="6975811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86" name="Shape 3584"/>
          <p:cNvSpPr/>
          <p:nvPr/>
        </p:nvSpPr>
        <p:spPr>
          <a:xfrm>
            <a:off x="20035857" y="7208989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87" name="Shape 3585"/>
          <p:cNvSpPr/>
          <p:nvPr/>
        </p:nvSpPr>
        <p:spPr>
          <a:xfrm>
            <a:off x="19788086" y="6975811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88" name="Shape 3586"/>
          <p:cNvSpPr/>
          <p:nvPr/>
        </p:nvSpPr>
        <p:spPr>
          <a:xfrm>
            <a:off x="20035857" y="6734541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89" name="Shape 3587"/>
          <p:cNvSpPr/>
          <p:nvPr/>
        </p:nvSpPr>
        <p:spPr>
          <a:xfrm>
            <a:off x="19788086" y="6501363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90" name="Shape 3588"/>
          <p:cNvSpPr/>
          <p:nvPr/>
        </p:nvSpPr>
        <p:spPr>
          <a:xfrm>
            <a:off x="19537756" y="6734541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91" name="Shape 3589"/>
          <p:cNvSpPr/>
          <p:nvPr/>
        </p:nvSpPr>
        <p:spPr>
          <a:xfrm>
            <a:off x="19289985" y="6501363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92" name="Shape 3590"/>
          <p:cNvSpPr/>
          <p:nvPr/>
        </p:nvSpPr>
        <p:spPr>
          <a:xfrm>
            <a:off x="20532481" y="9104565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93" name="Shape 3591"/>
          <p:cNvSpPr/>
          <p:nvPr/>
        </p:nvSpPr>
        <p:spPr>
          <a:xfrm>
            <a:off x="20284710" y="8871387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94" name="Shape 3592"/>
          <p:cNvSpPr/>
          <p:nvPr/>
        </p:nvSpPr>
        <p:spPr>
          <a:xfrm>
            <a:off x="21030584" y="9104565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95" name="Shape 3593"/>
          <p:cNvSpPr/>
          <p:nvPr/>
        </p:nvSpPr>
        <p:spPr>
          <a:xfrm>
            <a:off x="20782813" y="8871387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96" name="Shape 3594"/>
          <p:cNvSpPr/>
          <p:nvPr/>
        </p:nvSpPr>
        <p:spPr>
          <a:xfrm>
            <a:off x="21030584" y="8630118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97" name="Shape 3595"/>
          <p:cNvSpPr/>
          <p:nvPr/>
        </p:nvSpPr>
        <p:spPr>
          <a:xfrm>
            <a:off x="20782813" y="8396940"/>
            <a:ext cx="216412" cy="216411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98" name="Shape 3596"/>
          <p:cNvSpPr/>
          <p:nvPr/>
        </p:nvSpPr>
        <p:spPr>
          <a:xfrm>
            <a:off x="20532481" y="8630118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299" name="Shape 3597"/>
          <p:cNvSpPr/>
          <p:nvPr/>
        </p:nvSpPr>
        <p:spPr>
          <a:xfrm>
            <a:off x="20284710" y="8396940"/>
            <a:ext cx="216412" cy="216411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300" name="Shape 3598"/>
          <p:cNvSpPr/>
          <p:nvPr/>
        </p:nvSpPr>
        <p:spPr>
          <a:xfrm>
            <a:off x="20532481" y="8157108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301" name="Shape 3599"/>
          <p:cNvSpPr/>
          <p:nvPr/>
        </p:nvSpPr>
        <p:spPr>
          <a:xfrm>
            <a:off x="20284710" y="7923930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302" name="Shape 3600"/>
          <p:cNvSpPr/>
          <p:nvPr/>
        </p:nvSpPr>
        <p:spPr>
          <a:xfrm>
            <a:off x="21030584" y="8157108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303" name="Shape 3601"/>
          <p:cNvSpPr/>
          <p:nvPr/>
        </p:nvSpPr>
        <p:spPr>
          <a:xfrm>
            <a:off x="20782813" y="7923930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304" name="Shape 3602"/>
          <p:cNvSpPr/>
          <p:nvPr/>
        </p:nvSpPr>
        <p:spPr>
          <a:xfrm>
            <a:off x="21030584" y="7682660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305" name="Shape 3603"/>
          <p:cNvSpPr/>
          <p:nvPr/>
        </p:nvSpPr>
        <p:spPr>
          <a:xfrm>
            <a:off x="20782813" y="7449482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306" name="Shape 3604"/>
          <p:cNvSpPr/>
          <p:nvPr/>
        </p:nvSpPr>
        <p:spPr>
          <a:xfrm>
            <a:off x="20532481" y="7682660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307" name="Shape 3605"/>
          <p:cNvSpPr/>
          <p:nvPr/>
        </p:nvSpPr>
        <p:spPr>
          <a:xfrm>
            <a:off x="20284710" y="7449482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308" name="Shape 3606"/>
          <p:cNvSpPr/>
          <p:nvPr/>
        </p:nvSpPr>
        <p:spPr>
          <a:xfrm>
            <a:off x="20532481" y="7208989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309" name="Shape 3607"/>
          <p:cNvSpPr/>
          <p:nvPr/>
        </p:nvSpPr>
        <p:spPr>
          <a:xfrm>
            <a:off x="20284710" y="6975811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310" name="Shape 3608"/>
          <p:cNvSpPr/>
          <p:nvPr/>
        </p:nvSpPr>
        <p:spPr>
          <a:xfrm>
            <a:off x="21030584" y="7208989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311" name="Shape 3609"/>
          <p:cNvSpPr/>
          <p:nvPr/>
        </p:nvSpPr>
        <p:spPr>
          <a:xfrm>
            <a:off x="20782813" y="6975811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312" name="Shape 3610"/>
          <p:cNvSpPr/>
          <p:nvPr/>
        </p:nvSpPr>
        <p:spPr>
          <a:xfrm>
            <a:off x="21030584" y="6734541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313" name="Shape 3611"/>
          <p:cNvSpPr/>
          <p:nvPr/>
        </p:nvSpPr>
        <p:spPr>
          <a:xfrm>
            <a:off x="20782813" y="6501363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314" name="Shape 3612"/>
          <p:cNvSpPr/>
          <p:nvPr/>
        </p:nvSpPr>
        <p:spPr>
          <a:xfrm>
            <a:off x="20532481" y="6734541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315" name="Shape 3613"/>
          <p:cNvSpPr/>
          <p:nvPr/>
        </p:nvSpPr>
        <p:spPr>
          <a:xfrm>
            <a:off x="20284710" y="6501363"/>
            <a:ext cx="216412" cy="216412"/>
          </a:xfrm>
          <a:prstGeom prst="ellipse">
            <a:avLst/>
          </a:prstGeom>
          <a:gradFill>
            <a:gsLst>
              <a:gs pos="0">
                <a:srgbClr val="15583F"/>
              </a:gs>
              <a:gs pos="100000">
                <a:schemeClr val="accent1">
                  <a:hueOff val="175126"/>
                  <a:satOff val="13548"/>
                  <a:lumOff val="50437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3576" tIns="53576" rIns="53576" bIns="53576" anchor="ctr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316" name="Shape 3614"/>
          <p:cNvSpPr/>
          <p:nvPr/>
        </p:nvSpPr>
        <p:spPr>
          <a:xfrm>
            <a:off x="1026547" y="3829394"/>
            <a:ext cx="12321461" cy="1542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0" tIns="267890" rIns="267890" bIns="267890">
            <a:spAutoFit/>
          </a:bodyPr>
          <a:lstStyle>
            <a:lvl1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7100" spc="-426">
                <a:solidFill>
                  <a:srgbClr val="48AF88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Four V's of data</a:t>
            </a:r>
          </a:p>
        </p:txBody>
      </p:sp>
      <p:sp>
        <p:nvSpPr>
          <p:cNvPr id="317" name="Shape 3615"/>
          <p:cNvSpPr/>
          <p:nvPr/>
        </p:nvSpPr>
        <p:spPr>
          <a:xfrm>
            <a:off x="1097392" y="12980647"/>
            <a:ext cx="7721601" cy="32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2000" tIns="72000" rIns="72000" bIns="72000">
            <a:spAutoFit/>
          </a:bodyPr>
          <a:lstStyle>
            <a:lvl1pPr defTabSz="1828800">
              <a:defRPr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Source: Datasciencecntral.com</a:t>
            </a:r>
          </a:p>
        </p:txBody>
      </p:sp>
      <p:sp>
        <p:nvSpPr>
          <p:cNvPr id="318" name="Shape 3627"/>
          <p:cNvSpPr/>
          <p:nvPr/>
        </p:nvSpPr>
        <p:spPr>
          <a:xfrm>
            <a:off x="23304917" y="12824404"/>
            <a:ext cx="361653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3576" tIns="53576" rIns="53576" bIns="53576">
            <a:normAutofit fontScale="92500" lnSpcReduction="10000"/>
          </a:bodyPr>
          <a:lstStyle/>
          <a:p>
            <a:pPr algn="ctr" defTabSz="821531">
              <a:defRPr sz="2200">
                <a:solidFill>
                  <a:srgbClr val="096A46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fld id="{86CB4B4D-7CA3-9044-876B-883B54F8677D}" type="slidenum">
              <a:t>3</a:t>
            </a:fld>
            <a:r>
              <a:t>￼</a:t>
            </a:r>
          </a:p>
        </p:txBody>
      </p:sp>
      <p:grpSp>
        <p:nvGrpSpPr>
          <p:cNvPr id="319" name="Group 3781"/>
          <p:cNvGrpSpPr/>
          <p:nvPr/>
        </p:nvGrpSpPr>
        <p:grpSpPr>
          <a:xfrm>
            <a:off x="12991786" y="6628362"/>
            <a:ext cx="2987660" cy="2820583"/>
            <a:chOff x="0" y="0"/>
            <a:chExt cx="2987658" cy="2820581"/>
          </a:xfrm>
        </p:grpSpPr>
        <p:grpSp>
          <p:nvGrpSpPr>
            <p:cNvPr id="320" name="Group 3644"/>
            <p:cNvGrpSpPr/>
            <p:nvPr/>
          </p:nvGrpSpPr>
          <p:grpSpPr>
            <a:xfrm>
              <a:off x="1029448" y="7870"/>
              <a:ext cx="962286" cy="924038"/>
              <a:chOff x="0" y="0"/>
              <a:chExt cx="962284" cy="924037"/>
            </a:xfrm>
          </p:grpSpPr>
          <p:sp>
            <p:nvSpPr>
              <p:cNvPr id="457" name="Shape 3628"/>
              <p:cNvSpPr/>
              <p:nvPr/>
            </p:nvSpPr>
            <p:spPr>
              <a:xfrm>
                <a:off x="0" y="707626"/>
                <a:ext cx="216411" cy="216412"/>
              </a:xfrm>
              <a:prstGeom prst="ellipse">
                <a:avLst/>
              </a:prstGeom>
              <a:solidFill>
                <a:srgbClr val="48AF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58" name="Shape 3629"/>
              <p:cNvSpPr/>
              <p:nvPr/>
            </p:nvSpPr>
            <p:spPr>
              <a:xfrm>
                <a:off x="247770" y="707626"/>
                <a:ext cx="216412" cy="216412"/>
              </a:xfrm>
              <a:prstGeom prst="ellipse">
                <a:avLst/>
              </a:prstGeom>
              <a:solidFill>
                <a:srgbClr val="3FD5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59" name="Shape 3630"/>
              <p:cNvSpPr/>
              <p:nvPr/>
            </p:nvSpPr>
            <p:spPr>
              <a:xfrm>
                <a:off x="247770" y="474448"/>
                <a:ext cx="216412" cy="216411"/>
              </a:xfrm>
              <a:prstGeom prst="ellipse">
                <a:avLst/>
              </a:prstGeom>
              <a:solidFill>
                <a:srgbClr val="1E98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60" name="Shape 3631"/>
              <p:cNvSpPr/>
              <p:nvPr/>
            </p:nvSpPr>
            <p:spPr>
              <a:xfrm>
                <a:off x="0" y="474448"/>
                <a:ext cx="216411" cy="216411"/>
              </a:xfrm>
              <a:prstGeom prst="ellipse">
                <a:avLst/>
              </a:prstGeom>
              <a:solidFill>
                <a:srgbClr val="155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solidFill>
                      <a:srgbClr val="15583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61" name="Shape 3632"/>
              <p:cNvSpPr/>
              <p:nvPr/>
            </p:nvSpPr>
            <p:spPr>
              <a:xfrm>
                <a:off x="498102" y="707626"/>
                <a:ext cx="216412" cy="216412"/>
              </a:xfrm>
              <a:prstGeom prst="ellipse">
                <a:avLst/>
              </a:prstGeom>
              <a:solidFill>
                <a:srgbClr val="155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solidFill>
                      <a:srgbClr val="15583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62" name="Shape 3633"/>
              <p:cNvSpPr/>
              <p:nvPr/>
            </p:nvSpPr>
            <p:spPr>
              <a:xfrm>
                <a:off x="745873" y="707626"/>
                <a:ext cx="216412" cy="216412"/>
              </a:xfrm>
              <a:prstGeom prst="ellipse">
                <a:avLst/>
              </a:prstGeom>
              <a:solidFill>
                <a:srgbClr val="1E98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63" name="Shape 3634"/>
              <p:cNvSpPr/>
              <p:nvPr/>
            </p:nvSpPr>
            <p:spPr>
              <a:xfrm>
                <a:off x="745873" y="474448"/>
                <a:ext cx="216412" cy="216411"/>
              </a:xfrm>
              <a:prstGeom prst="ellipse">
                <a:avLst/>
              </a:prstGeom>
              <a:solidFill>
                <a:srgbClr val="3FD5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64" name="Shape 3635"/>
              <p:cNvSpPr/>
              <p:nvPr/>
            </p:nvSpPr>
            <p:spPr>
              <a:xfrm>
                <a:off x="498102" y="474448"/>
                <a:ext cx="216412" cy="216411"/>
              </a:xfrm>
              <a:prstGeom prst="ellipse">
                <a:avLst/>
              </a:prstGeom>
              <a:solidFill>
                <a:srgbClr val="5AC1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65" name="Shape 3636"/>
              <p:cNvSpPr/>
              <p:nvPr/>
            </p:nvSpPr>
            <p:spPr>
              <a:xfrm>
                <a:off x="498102" y="233178"/>
                <a:ext cx="216412" cy="216412"/>
              </a:xfrm>
              <a:prstGeom prst="ellipse">
                <a:avLst/>
              </a:prstGeom>
              <a:solidFill>
                <a:srgbClr val="155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solidFill>
                      <a:srgbClr val="15583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66" name="Shape 3637"/>
              <p:cNvSpPr/>
              <p:nvPr/>
            </p:nvSpPr>
            <p:spPr>
              <a:xfrm>
                <a:off x="745873" y="233178"/>
                <a:ext cx="216412" cy="216412"/>
              </a:xfrm>
              <a:prstGeom prst="ellipse">
                <a:avLst/>
              </a:prstGeom>
              <a:solidFill>
                <a:srgbClr val="48AF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67" name="Shape 3638"/>
              <p:cNvSpPr/>
              <p:nvPr/>
            </p:nvSpPr>
            <p:spPr>
              <a:xfrm>
                <a:off x="745873" y="0"/>
                <a:ext cx="216412" cy="216411"/>
              </a:xfrm>
              <a:prstGeom prst="ellipse">
                <a:avLst/>
              </a:prstGeom>
              <a:solidFill>
                <a:srgbClr val="5AC1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68" name="Shape 3639"/>
              <p:cNvSpPr/>
              <p:nvPr/>
            </p:nvSpPr>
            <p:spPr>
              <a:xfrm>
                <a:off x="498102" y="0"/>
                <a:ext cx="216412" cy="216411"/>
              </a:xfrm>
              <a:prstGeom prst="ellipse">
                <a:avLst/>
              </a:prstGeom>
              <a:solidFill>
                <a:srgbClr val="3FD5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69" name="Shape 3640"/>
              <p:cNvSpPr/>
              <p:nvPr/>
            </p:nvSpPr>
            <p:spPr>
              <a:xfrm>
                <a:off x="0" y="233178"/>
                <a:ext cx="216411" cy="216412"/>
              </a:xfrm>
              <a:prstGeom prst="ellipse">
                <a:avLst/>
              </a:prstGeom>
              <a:solidFill>
                <a:srgbClr val="3FD5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70" name="Shape 3641"/>
              <p:cNvSpPr/>
              <p:nvPr/>
            </p:nvSpPr>
            <p:spPr>
              <a:xfrm>
                <a:off x="247770" y="233178"/>
                <a:ext cx="216412" cy="216412"/>
              </a:xfrm>
              <a:prstGeom prst="ellipse">
                <a:avLst/>
              </a:prstGeom>
              <a:solidFill>
                <a:srgbClr val="5AC1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71" name="Shape 3642"/>
              <p:cNvSpPr/>
              <p:nvPr/>
            </p:nvSpPr>
            <p:spPr>
              <a:xfrm>
                <a:off x="247770" y="0"/>
                <a:ext cx="216412" cy="216411"/>
              </a:xfrm>
              <a:prstGeom prst="ellipse">
                <a:avLst/>
              </a:prstGeom>
              <a:solidFill>
                <a:srgbClr val="48AF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72" name="Shape 3643"/>
              <p:cNvSpPr/>
              <p:nvPr/>
            </p:nvSpPr>
            <p:spPr>
              <a:xfrm>
                <a:off x="0" y="0"/>
                <a:ext cx="216411" cy="216411"/>
              </a:xfrm>
              <a:prstGeom prst="ellipse">
                <a:avLst/>
              </a:prstGeom>
              <a:solidFill>
                <a:srgbClr val="155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solidFill>
                      <a:srgbClr val="15583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</p:grpSp>
        <p:grpSp>
          <p:nvGrpSpPr>
            <p:cNvPr id="321" name="Group 3661"/>
            <p:cNvGrpSpPr/>
            <p:nvPr/>
          </p:nvGrpSpPr>
          <p:grpSpPr>
            <a:xfrm>
              <a:off x="0" y="0"/>
              <a:ext cx="962285" cy="924038"/>
              <a:chOff x="0" y="0"/>
              <a:chExt cx="962284" cy="924037"/>
            </a:xfrm>
          </p:grpSpPr>
          <p:sp>
            <p:nvSpPr>
              <p:cNvPr id="441" name="Shape 3645"/>
              <p:cNvSpPr/>
              <p:nvPr/>
            </p:nvSpPr>
            <p:spPr>
              <a:xfrm>
                <a:off x="0" y="707626"/>
                <a:ext cx="216411" cy="216412"/>
              </a:xfrm>
              <a:prstGeom prst="ellipse">
                <a:avLst/>
              </a:prstGeom>
              <a:solidFill>
                <a:srgbClr val="48AF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42" name="Shape 3646"/>
              <p:cNvSpPr/>
              <p:nvPr/>
            </p:nvSpPr>
            <p:spPr>
              <a:xfrm>
                <a:off x="247770" y="707626"/>
                <a:ext cx="216412" cy="216412"/>
              </a:xfrm>
              <a:prstGeom prst="ellipse">
                <a:avLst/>
              </a:prstGeom>
              <a:solidFill>
                <a:srgbClr val="3FD5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43" name="Shape 3647"/>
              <p:cNvSpPr/>
              <p:nvPr/>
            </p:nvSpPr>
            <p:spPr>
              <a:xfrm>
                <a:off x="247770" y="474448"/>
                <a:ext cx="216412" cy="216411"/>
              </a:xfrm>
              <a:prstGeom prst="ellipse">
                <a:avLst/>
              </a:prstGeom>
              <a:solidFill>
                <a:srgbClr val="1E98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44" name="Shape 3648"/>
              <p:cNvSpPr/>
              <p:nvPr/>
            </p:nvSpPr>
            <p:spPr>
              <a:xfrm>
                <a:off x="0" y="474448"/>
                <a:ext cx="216411" cy="216411"/>
              </a:xfrm>
              <a:prstGeom prst="ellipse">
                <a:avLst/>
              </a:prstGeom>
              <a:solidFill>
                <a:srgbClr val="155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solidFill>
                      <a:srgbClr val="15583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45" name="Shape 3649"/>
              <p:cNvSpPr/>
              <p:nvPr/>
            </p:nvSpPr>
            <p:spPr>
              <a:xfrm>
                <a:off x="498102" y="707626"/>
                <a:ext cx="216412" cy="216412"/>
              </a:xfrm>
              <a:prstGeom prst="ellipse">
                <a:avLst/>
              </a:prstGeom>
              <a:solidFill>
                <a:srgbClr val="155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solidFill>
                      <a:srgbClr val="15583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46" name="Shape 3650"/>
              <p:cNvSpPr/>
              <p:nvPr/>
            </p:nvSpPr>
            <p:spPr>
              <a:xfrm>
                <a:off x="745873" y="707626"/>
                <a:ext cx="216412" cy="216412"/>
              </a:xfrm>
              <a:prstGeom prst="ellipse">
                <a:avLst/>
              </a:prstGeom>
              <a:solidFill>
                <a:srgbClr val="1E98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47" name="Shape 3651"/>
              <p:cNvSpPr/>
              <p:nvPr/>
            </p:nvSpPr>
            <p:spPr>
              <a:xfrm>
                <a:off x="745873" y="474448"/>
                <a:ext cx="216412" cy="216411"/>
              </a:xfrm>
              <a:prstGeom prst="ellipse">
                <a:avLst/>
              </a:prstGeom>
              <a:solidFill>
                <a:srgbClr val="3FD5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48" name="Shape 3652"/>
              <p:cNvSpPr/>
              <p:nvPr/>
            </p:nvSpPr>
            <p:spPr>
              <a:xfrm>
                <a:off x="498102" y="474448"/>
                <a:ext cx="216412" cy="216411"/>
              </a:xfrm>
              <a:prstGeom prst="ellipse">
                <a:avLst/>
              </a:prstGeom>
              <a:solidFill>
                <a:srgbClr val="5AC1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49" name="Shape 3653"/>
              <p:cNvSpPr/>
              <p:nvPr/>
            </p:nvSpPr>
            <p:spPr>
              <a:xfrm>
                <a:off x="498102" y="233178"/>
                <a:ext cx="216412" cy="216412"/>
              </a:xfrm>
              <a:prstGeom prst="ellipse">
                <a:avLst/>
              </a:prstGeom>
              <a:solidFill>
                <a:srgbClr val="155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solidFill>
                      <a:srgbClr val="15583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50" name="Shape 3654"/>
              <p:cNvSpPr/>
              <p:nvPr/>
            </p:nvSpPr>
            <p:spPr>
              <a:xfrm>
                <a:off x="745873" y="233178"/>
                <a:ext cx="216412" cy="216412"/>
              </a:xfrm>
              <a:prstGeom prst="ellipse">
                <a:avLst/>
              </a:prstGeom>
              <a:solidFill>
                <a:srgbClr val="48AF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51" name="Shape 3655"/>
              <p:cNvSpPr/>
              <p:nvPr/>
            </p:nvSpPr>
            <p:spPr>
              <a:xfrm>
                <a:off x="745873" y="0"/>
                <a:ext cx="216412" cy="216411"/>
              </a:xfrm>
              <a:prstGeom prst="ellipse">
                <a:avLst/>
              </a:prstGeom>
              <a:solidFill>
                <a:srgbClr val="5AC1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52" name="Shape 3656"/>
              <p:cNvSpPr/>
              <p:nvPr/>
            </p:nvSpPr>
            <p:spPr>
              <a:xfrm>
                <a:off x="498102" y="0"/>
                <a:ext cx="216412" cy="216411"/>
              </a:xfrm>
              <a:prstGeom prst="ellipse">
                <a:avLst/>
              </a:prstGeom>
              <a:solidFill>
                <a:srgbClr val="3FD5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53" name="Shape 3657"/>
              <p:cNvSpPr/>
              <p:nvPr/>
            </p:nvSpPr>
            <p:spPr>
              <a:xfrm>
                <a:off x="0" y="233178"/>
                <a:ext cx="216411" cy="216412"/>
              </a:xfrm>
              <a:prstGeom prst="ellipse">
                <a:avLst/>
              </a:prstGeom>
              <a:solidFill>
                <a:srgbClr val="3FD5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54" name="Shape 3658"/>
              <p:cNvSpPr/>
              <p:nvPr/>
            </p:nvSpPr>
            <p:spPr>
              <a:xfrm>
                <a:off x="247770" y="233178"/>
                <a:ext cx="216412" cy="216412"/>
              </a:xfrm>
              <a:prstGeom prst="ellipse">
                <a:avLst/>
              </a:prstGeom>
              <a:solidFill>
                <a:srgbClr val="5AC1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55" name="Shape 3659"/>
              <p:cNvSpPr/>
              <p:nvPr/>
            </p:nvSpPr>
            <p:spPr>
              <a:xfrm>
                <a:off x="247770" y="0"/>
                <a:ext cx="216412" cy="216411"/>
              </a:xfrm>
              <a:prstGeom prst="ellipse">
                <a:avLst/>
              </a:prstGeom>
              <a:solidFill>
                <a:srgbClr val="48AF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56" name="Shape 3660"/>
              <p:cNvSpPr/>
              <p:nvPr/>
            </p:nvSpPr>
            <p:spPr>
              <a:xfrm>
                <a:off x="0" y="0"/>
                <a:ext cx="216411" cy="216411"/>
              </a:xfrm>
              <a:prstGeom prst="ellipse">
                <a:avLst/>
              </a:prstGeom>
              <a:solidFill>
                <a:srgbClr val="155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solidFill>
                      <a:srgbClr val="15583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</p:grpSp>
        <p:grpSp>
          <p:nvGrpSpPr>
            <p:cNvPr id="322" name="Group 3678"/>
            <p:cNvGrpSpPr/>
            <p:nvPr/>
          </p:nvGrpSpPr>
          <p:grpSpPr>
            <a:xfrm>
              <a:off x="2025374" y="7870"/>
              <a:ext cx="962285" cy="924038"/>
              <a:chOff x="0" y="0"/>
              <a:chExt cx="962284" cy="924037"/>
            </a:xfrm>
          </p:grpSpPr>
          <p:sp>
            <p:nvSpPr>
              <p:cNvPr id="425" name="Shape 3662"/>
              <p:cNvSpPr/>
              <p:nvPr/>
            </p:nvSpPr>
            <p:spPr>
              <a:xfrm>
                <a:off x="0" y="707626"/>
                <a:ext cx="216411" cy="216412"/>
              </a:xfrm>
              <a:prstGeom prst="ellipse">
                <a:avLst/>
              </a:prstGeom>
              <a:solidFill>
                <a:srgbClr val="48AF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26" name="Shape 3663"/>
              <p:cNvSpPr/>
              <p:nvPr/>
            </p:nvSpPr>
            <p:spPr>
              <a:xfrm>
                <a:off x="247770" y="707626"/>
                <a:ext cx="216412" cy="216412"/>
              </a:xfrm>
              <a:prstGeom prst="ellipse">
                <a:avLst/>
              </a:prstGeom>
              <a:solidFill>
                <a:srgbClr val="3FD5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27" name="Shape 3664"/>
              <p:cNvSpPr/>
              <p:nvPr/>
            </p:nvSpPr>
            <p:spPr>
              <a:xfrm>
                <a:off x="247770" y="474448"/>
                <a:ext cx="216412" cy="216411"/>
              </a:xfrm>
              <a:prstGeom prst="ellipse">
                <a:avLst/>
              </a:prstGeom>
              <a:solidFill>
                <a:srgbClr val="1E98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28" name="Shape 3665"/>
              <p:cNvSpPr/>
              <p:nvPr/>
            </p:nvSpPr>
            <p:spPr>
              <a:xfrm>
                <a:off x="0" y="474448"/>
                <a:ext cx="216411" cy="216411"/>
              </a:xfrm>
              <a:prstGeom prst="ellipse">
                <a:avLst/>
              </a:prstGeom>
              <a:solidFill>
                <a:srgbClr val="155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solidFill>
                      <a:srgbClr val="15583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29" name="Shape 3666"/>
              <p:cNvSpPr/>
              <p:nvPr/>
            </p:nvSpPr>
            <p:spPr>
              <a:xfrm>
                <a:off x="498102" y="707626"/>
                <a:ext cx="216412" cy="216412"/>
              </a:xfrm>
              <a:prstGeom prst="ellipse">
                <a:avLst/>
              </a:prstGeom>
              <a:solidFill>
                <a:srgbClr val="155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solidFill>
                      <a:srgbClr val="15583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30" name="Shape 3667"/>
              <p:cNvSpPr/>
              <p:nvPr/>
            </p:nvSpPr>
            <p:spPr>
              <a:xfrm>
                <a:off x="745873" y="707626"/>
                <a:ext cx="216412" cy="216412"/>
              </a:xfrm>
              <a:prstGeom prst="ellipse">
                <a:avLst/>
              </a:prstGeom>
              <a:solidFill>
                <a:srgbClr val="1E98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31" name="Shape 3668"/>
              <p:cNvSpPr/>
              <p:nvPr/>
            </p:nvSpPr>
            <p:spPr>
              <a:xfrm>
                <a:off x="745873" y="474448"/>
                <a:ext cx="216412" cy="216411"/>
              </a:xfrm>
              <a:prstGeom prst="ellipse">
                <a:avLst/>
              </a:prstGeom>
              <a:solidFill>
                <a:srgbClr val="3FD5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32" name="Shape 3669"/>
              <p:cNvSpPr/>
              <p:nvPr/>
            </p:nvSpPr>
            <p:spPr>
              <a:xfrm>
                <a:off x="498102" y="474448"/>
                <a:ext cx="216412" cy="216411"/>
              </a:xfrm>
              <a:prstGeom prst="ellipse">
                <a:avLst/>
              </a:prstGeom>
              <a:solidFill>
                <a:srgbClr val="5AC1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33" name="Shape 3670"/>
              <p:cNvSpPr/>
              <p:nvPr/>
            </p:nvSpPr>
            <p:spPr>
              <a:xfrm>
                <a:off x="498102" y="233178"/>
                <a:ext cx="216412" cy="216412"/>
              </a:xfrm>
              <a:prstGeom prst="ellipse">
                <a:avLst/>
              </a:prstGeom>
              <a:solidFill>
                <a:srgbClr val="155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solidFill>
                      <a:srgbClr val="15583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34" name="Shape 3671"/>
              <p:cNvSpPr/>
              <p:nvPr/>
            </p:nvSpPr>
            <p:spPr>
              <a:xfrm>
                <a:off x="745873" y="233178"/>
                <a:ext cx="216412" cy="216412"/>
              </a:xfrm>
              <a:prstGeom prst="ellipse">
                <a:avLst/>
              </a:prstGeom>
              <a:solidFill>
                <a:srgbClr val="48AF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35" name="Shape 3672"/>
              <p:cNvSpPr/>
              <p:nvPr/>
            </p:nvSpPr>
            <p:spPr>
              <a:xfrm>
                <a:off x="745873" y="0"/>
                <a:ext cx="216412" cy="216411"/>
              </a:xfrm>
              <a:prstGeom prst="ellipse">
                <a:avLst/>
              </a:prstGeom>
              <a:solidFill>
                <a:srgbClr val="5AC1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36" name="Shape 3673"/>
              <p:cNvSpPr/>
              <p:nvPr/>
            </p:nvSpPr>
            <p:spPr>
              <a:xfrm>
                <a:off x="498102" y="0"/>
                <a:ext cx="216412" cy="216411"/>
              </a:xfrm>
              <a:prstGeom prst="ellipse">
                <a:avLst/>
              </a:prstGeom>
              <a:solidFill>
                <a:srgbClr val="3FD5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37" name="Shape 3674"/>
              <p:cNvSpPr/>
              <p:nvPr/>
            </p:nvSpPr>
            <p:spPr>
              <a:xfrm>
                <a:off x="0" y="233178"/>
                <a:ext cx="216411" cy="216412"/>
              </a:xfrm>
              <a:prstGeom prst="ellipse">
                <a:avLst/>
              </a:prstGeom>
              <a:solidFill>
                <a:srgbClr val="3FD5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38" name="Shape 3675"/>
              <p:cNvSpPr/>
              <p:nvPr/>
            </p:nvSpPr>
            <p:spPr>
              <a:xfrm>
                <a:off x="247770" y="233178"/>
                <a:ext cx="216412" cy="216412"/>
              </a:xfrm>
              <a:prstGeom prst="ellipse">
                <a:avLst/>
              </a:prstGeom>
              <a:solidFill>
                <a:srgbClr val="5AC1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39" name="Shape 3676"/>
              <p:cNvSpPr/>
              <p:nvPr/>
            </p:nvSpPr>
            <p:spPr>
              <a:xfrm>
                <a:off x="247770" y="0"/>
                <a:ext cx="216412" cy="216411"/>
              </a:xfrm>
              <a:prstGeom prst="ellipse">
                <a:avLst/>
              </a:prstGeom>
              <a:solidFill>
                <a:srgbClr val="48AF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40" name="Shape 3677"/>
              <p:cNvSpPr/>
              <p:nvPr/>
            </p:nvSpPr>
            <p:spPr>
              <a:xfrm>
                <a:off x="0" y="0"/>
                <a:ext cx="216411" cy="216411"/>
              </a:xfrm>
              <a:prstGeom prst="ellipse">
                <a:avLst/>
              </a:prstGeom>
              <a:solidFill>
                <a:srgbClr val="155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solidFill>
                      <a:srgbClr val="15583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</p:grpSp>
        <p:grpSp>
          <p:nvGrpSpPr>
            <p:cNvPr id="323" name="Group 3695"/>
            <p:cNvGrpSpPr/>
            <p:nvPr/>
          </p:nvGrpSpPr>
          <p:grpSpPr>
            <a:xfrm>
              <a:off x="1029448" y="948272"/>
              <a:ext cx="962286" cy="924038"/>
              <a:chOff x="0" y="0"/>
              <a:chExt cx="962284" cy="924037"/>
            </a:xfrm>
          </p:grpSpPr>
          <p:sp>
            <p:nvSpPr>
              <p:cNvPr id="409" name="Shape 3679"/>
              <p:cNvSpPr/>
              <p:nvPr/>
            </p:nvSpPr>
            <p:spPr>
              <a:xfrm>
                <a:off x="0" y="707626"/>
                <a:ext cx="216411" cy="216412"/>
              </a:xfrm>
              <a:prstGeom prst="ellipse">
                <a:avLst/>
              </a:prstGeom>
              <a:solidFill>
                <a:srgbClr val="48AF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10" name="Shape 3680"/>
              <p:cNvSpPr/>
              <p:nvPr/>
            </p:nvSpPr>
            <p:spPr>
              <a:xfrm>
                <a:off x="247770" y="707626"/>
                <a:ext cx="216412" cy="216412"/>
              </a:xfrm>
              <a:prstGeom prst="ellipse">
                <a:avLst/>
              </a:prstGeom>
              <a:solidFill>
                <a:srgbClr val="3FD5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11" name="Shape 3681"/>
              <p:cNvSpPr/>
              <p:nvPr/>
            </p:nvSpPr>
            <p:spPr>
              <a:xfrm>
                <a:off x="247770" y="474448"/>
                <a:ext cx="216412" cy="216411"/>
              </a:xfrm>
              <a:prstGeom prst="ellipse">
                <a:avLst/>
              </a:prstGeom>
              <a:solidFill>
                <a:srgbClr val="1E98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12" name="Shape 3682"/>
              <p:cNvSpPr/>
              <p:nvPr/>
            </p:nvSpPr>
            <p:spPr>
              <a:xfrm>
                <a:off x="0" y="474448"/>
                <a:ext cx="216411" cy="216411"/>
              </a:xfrm>
              <a:prstGeom prst="ellipse">
                <a:avLst/>
              </a:prstGeom>
              <a:solidFill>
                <a:srgbClr val="155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solidFill>
                      <a:srgbClr val="15583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13" name="Shape 3683"/>
              <p:cNvSpPr/>
              <p:nvPr/>
            </p:nvSpPr>
            <p:spPr>
              <a:xfrm>
                <a:off x="498102" y="707626"/>
                <a:ext cx="216412" cy="216412"/>
              </a:xfrm>
              <a:prstGeom prst="ellipse">
                <a:avLst/>
              </a:prstGeom>
              <a:solidFill>
                <a:srgbClr val="155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solidFill>
                      <a:srgbClr val="15583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14" name="Shape 3684"/>
              <p:cNvSpPr/>
              <p:nvPr/>
            </p:nvSpPr>
            <p:spPr>
              <a:xfrm>
                <a:off x="745873" y="707626"/>
                <a:ext cx="216412" cy="216412"/>
              </a:xfrm>
              <a:prstGeom prst="ellipse">
                <a:avLst/>
              </a:prstGeom>
              <a:solidFill>
                <a:srgbClr val="1E98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15" name="Shape 3685"/>
              <p:cNvSpPr/>
              <p:nvPr/>
            </p:nvSpPr>
            <p:spPr>
              <a:xfrm>
                <a:off x="745873" y="474448"/>
                <a:ext cx="216412" cy="216411"/>
              </a:xfrm>
              <a:prstGeom prst="ellipse">
                <a:avLst/>
              </a:prstGeom>
              <a:solidFill>
                <a:srgbClr val="3FD5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16" name="Shape 3686"/>
              <p:cNvSpPr/>
              <p:nvPr/>
            </p:nvSpPr>
            <p:spPr>
              <a:xfrm>
                <a:off x="498102" y="474448"/>
                <a:ext cx="216412" cy="216411"/>
              </a:xfrm>
              <a:prstGeom prst="ellipse">
                <a:avLst/>
              </a:prstGeom>
              <a:solidFill>
                <a:srgbClr val="5AC1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17" name="Shape 3687"/>
              <p:cNvSpPr/>
              <p:nvPr/>
            </p:nvSpPr>
            <p:spPr>
              <a:xfrm>
                <a:off x="498102" y="233178"/>
                <a:ext cx="216412" cy="216412"/>
              </a:xfrm>
              <a:prstGeom prst="ellipse">
                <a:avLst/>
              </a:prstGeom>
              <a:solidFill>
                <a:srgbClr val="155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solidFill>
                      <a:srgbClr val="15583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18" name="Shape 3688"/>
              <p:cNvSpPr/>
              <p:nvPr/>
            </p:nvSpPr>
            <p:spPr>
              <a:xfrm>
                <a:off x="745873" y="233178"/>
                <a:ext cx="216412" cy="216412"/>
              </a:xfrm>
              <a:prstGeom prst="ellipse">
                <a:avLst/>
              </a:prstGeom>
              <a:solidFill>
                <a:srgbClr val="48AF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19" name="Shape 3689"/>
              <p:cNvSpPr/>
              <p:nvPr/>
            </p:nvSpPr>
            <p:spPr>
              <a:xfrm>
                <a:off x="745873" y="0"/>
                <a:ext cx="216412" cy="216411"/>
              </a:xfrm>
              <a:prstGeom prst="ellipse">
                <a:avLst/>
              </a:prstGeom>
              <a:solidFill>
                <a:srgbClr val="5AC1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20" name="Shape 3690"/>
              <p:cNvSpPr/>
              <p:nvPr/>
            </p:nvSpPr>
            <p:spPr>
              <a:xfrm>
                <a:off x="498102" y="0"/>
                <a:ext cx="216412" cy="216411"/>
              </a:xfrm>
              <a:prstGeom prst="ellipse">
                <a:avLst/>
              </a:prstGeom>
              <a:solidFill>
                <a:srgbClr val="3FD5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21" name="Shape 3691"/>
              <p:cNvSpPr/>
              <p:nvPr/>
            </p:nvSpPr>
            <p:spPr>
              <a:xfrm>
                <a:off x="0" y="233178"/>
                <a:ext cx="216411" cy="216412"/>
              </a:xfrm>
              <a:prstGeom prst="ellipse">
                <a:avLst/>
              </a:prstGeom>
              <a:solidFill>
                <a:srgbClr val="3FD5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22" name="Shape 3692"/>
              <p:cNvSpPr/>
              <p:nvPr/>
            </p:nvSpPr>
            <p:spPr>
              <a:xfrm>
                <a:off x="247770" y="233178"/>
                <a:ext cx="216412" cy="216412"/>
              </a:xfrm>
              <a:prstGeom prst="ellipse">
                <a:avLst/>
              </a:prstGeom>
              <a:solidFill>
                <a:srgbClr val="5AC1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23" name="Shape 3693"/>
              <p:cNvSpPr/>
              <p:nvPr/>
            </p:nvSpPr>
            <p:spPr>
              <a:xfrm>
                <a:off x="247770" y="0"/>
                <a:ext cx="216412" cy="216411"/>
              </a:xfrm>
              <a:prstGeom prst="ellipse">
                <a:avLst/>
              </a:prstGeom>
              <a:solidFill>
                <a:srgbClr val="48AF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24" name="Shape 3694"/>
              <p:cNvSpPr/>
              <p:nvPr/>
            </p:nvSpPr>
            <p:spPr>
              <a:xfrm>
                <a:off x="0" y="0"/>
                <a:ext cx="216411" cy="216411"/>
              </a:xfrm>
              <a:prstGeom prst="ellipse">
                <a:avLst/>
              </a:prstGeom>
              <a:solidFill>
                <a:srgbClr val="155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solidFill>
                      <a:srgbClr val="15583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</p:grpSp>
        <p:grpSp>
          <p:nvGrpSpPr>
            <p:cNvPr id="324" name="Group 3712"/>
            <p:cNvGrpSpPr/>
            <p:nvPr/>
          </p:nvGrpSpPr>
          <p:grpSpPr>
            <a:xfrm>
              <a:off x="0" y="940401"/>
              <a:ext cx="962286" cy="924038"/>
              <a:chOff x="0" y="0"/>
              <a:chExt cx="962284" cy="924037"/>
            </a:xfrm>
          </p:grpSpPr>
          <p:sp>
            <p:nvSpPr>
              <p:cNvPr id="393" name="Shape 3696"/>
              <p:cNvSpPr/>
              <p:nvPr/>
            </p:nvSpPr>
            <p:spPr>
              <a:xfrm>
                <a:off x="0" y="707626"/>
                <a:ext cx="216411" cy="216412"/>
              </a:xfrm>
              <a:prstGeom prst="ellipse">
                <a:avLst/>
              </a:prstGeom>
              <a:solidFill>
                <a:srgbClr val="48AF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94" name="Shape 3697"/>
              <p:cNvSpPr/>
              <p:nvPr/>
            </p:nvSpPr>
            <p:spPr>
              <a:xfrm>
                <a:off x="247770" y="707626"/>
                <a:ext cx="216412" cy="216412"/>
              </a:xfrm>
              <a:prstGeom prst="ellipse">
                <a:avLst/>
              </a:prstGeom>
              <a:solidFill>
                <a:srgbClr val="3FD5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95" name="Shape 3698"/>
              <p:cNvSpPr/>
              <p:nvPr/>
            </p:nvSpPr>
            <p:spPr>
              <a:xfrm>
                <a:off x="247770" y="474448"/>
                <a:ext cx="216412" cy="216411"/>
              </a:xfrm>
              <a:prstGeom prst="ellipse">
                <a:avLst/>
              </a:prstGeom>
              <a:solidFill>
                <a:srgbClr val="1E98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96" name="Shape 3699"/>
              <p:cNvSpPr/>
              <p:nvPr/>
            </p:nvSpPr>
            <p:spPr>
              <a:xfrm>
                <a:off x="0" y="474448"/>
                <a:ext cx="216411" cy="216411"/>
              </a:xfrm>
              <a:prstGeom prst="ellipse">
                <a:avLst/>
              </a:prstGeom>
              <a:solidFill>
                <a:srgbClr val="155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solidFill>
                      <a:srgbClr val="15583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97" name="Shape 3700"/>
              <p:cNvSpPr/>
              <p:nvPr/>
            </p:nvSpPr>
            <p:spPr>
              <a:xfrm>
                <a:off x="498102" y="707626"/>
                <a:ext cx="216412" cy="216412"/>
              </a:xfrm>
              <a:prstGeom prst="ellipse">
                <a:avLst/>
              </a:prstGeom>
              <a:solidFill>
                <a:srgbClr val="155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solidFill>
                      <a:srgbClr val="15583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98" name="Shape 3701"/>
              <p:cNvSpPr/>
              <p:nvPr/>
            </p:nvSpPr>
            <p:spPr>
              <a:xfrm>
                <a:off x="745873" y="707626"/>
                <a:ext cx="216412" cy="216412"/>
              </a:xfrm>
              <a:prstGeom prst="ellipse">
                <a:avLst/>
              </a:prstGeom>
              <a:solidFill>
                <a:srgbClr val="1E98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99" name="Shape 3702"/>
              <p:cNvSpPr/>
              <p:nvPr/>
            </p:nvSpPr>
            <p:spPr>
              <a:xfrm>
                <a:off x="745873" y="474448"/>
                <a:ext cx="216412" cy="216411"/>
              </a:xfrm>
              <a:prstGeom prst="ellipse">
                <a:avLst/>
              </a:prstGeom>
              <a:solidFill>
                <a:srgbClr val="3FD5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00" name="Shape 3703"/>
              <p:cNvSpPr/>
              <p:nvPr/>
            </p:nvSpPr>
            <p:spPr>
              <a:xfrm>
                <a:off x="498102" y="474448"/>
                <a:ext cx="216412" cy="216411"/>
              </a:xfrm>
              <a:prstGeom prst="ellipse">
                <a:avLst/>
              </a:prstGeom>
              <a:solidFill>
                <a:srgbClr val="5AC1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01" name="Shape 3704"/>
              <p:cNvSpPr/>
              <p:nvPr/>
            </p:nvSpPr>
            <p:spPr>
              <a:xfrm>
                <a:off x="498102" y="233178"/>
                <a:ext cx="216412" cy="216412"/>
              </a:xfrm>
              <a:prstGeom prst="ellipse">
                <a:avLst/>
              </a:prstGeom>
              <a:solidFill>
                <a:srgbClr val="155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solidFill>
                      <a:srgbClr val="15583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02" name="Shape 3705"/>
              <p:cNvSpPr/>
              <p:nvPr/>
            </p:nvSpPr>
            <p:spPr>
              <a:xfrm>
                <a:off x="745873" y="233178"/>
                <a:ext cx="216412" cy="216412"/>
              </a:xfrm>
              <a:prstGeom prst="ellipse">
                <a:avLst/>
              </a:prstGeom>
              <a:solidFill>
                <a:srgbClr val="48AF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03" name="Shape 3706"/>
              <p:cNvSpPr/>
              <p:nvPr/>
            </p:nvSpPr>
            <p:spPr>
              <a:xfrm>
                <a:off x="745873" y="0"/>
                <a:ext cx="216412" cy="216411"/>
              </a:xfrm>
              <a:prstGeom prst="ellipse">
                <a:avLst/>
              </a:prstGeom>
              <a:solidFill>
                <a:srgbClr val="5AC1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04" name="Shape 3707"/>
              <p:cNvSpPr/>
              <p:nvPr/>
            </p:nvSpPr>
            <p:spPr>
              <a:xfrm>
                <a:off x="498102" y="0"/>
                <a:ext cx="216412" cy="216411"/>
              </a:xfrm>
              <a:prstGeom prst="ellipse">
                <a:avLst/>
              </a:prstGeom>
              <a:solidFill>
                <a:srgbClr val="3FD5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05" name="Shape 3708"/>
              <p:cNvSpPr/>
              <p:nvPr/>
            </p:nvSpPr>
            <p:spPr>
              <a:xfrm>
                <a:off x="0" y="233178"/>
                <a:ext cx="216411" cy="216412"/>
              </a:xfrm>
              <a:prstGeom prst="ellipse">
                <a:avLst/>
              </a:prstGeom>
              <a:solidFill>
                <a:srgbClr val="3FD5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06" name="Shape 3709"/>
              <p:cNvSpPr/>
              <p:nvPr/>
            </p:nvSpPr>
            <p:spPr>
              <a:xfrm>
                <a:off x="247770" y="233178"/>
                <a:ext cx="216412" cy="216412"/>
              </a:xfrm>
              <a:prstGeom prst="ellipse">
                <a:avLst/>
              </a:prstGeom>
              <a:solidFill>
                <a:srgbClr val="5AC1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07" name="Shape 3710"/>
              <p:cNvSpPr/>
              <p:nvPr/>
            </p:nvSpPr>
            <p:spPr>
              <a:xfrm>
                <a:off x="247770" y="0"/>
                <a:ext cx="216412" cy="216411"/>
              </a:xfrm>
              <a:prstGeom prst="ellipse">
                <a:avLst/>
              </a:prstGeom>
              <a:solidFill>
                <a:srgbClr val="48AF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408" name="Shape 3711"/>
              <p:cNvSpPr/>
              <p:nvPr/>
            </p:nvSpPr>
            <p:spPr>
              <a:xfrm>
                <a:off x="0" y="0"/>
                <a:ext cx="216411" cy="216411"/>
              </a:xfrm>
              <a:prstGeom prst="ellipse">
                <a:avLst/>
              </a:prstGeom>
              <a:solidFill>
                <a:srgbClr val="155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solidFill>
                      <a:srgbClr val="15583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</p:grpSp>
        <p:grpSp>
          <p:nvGrpSpPr>
            <p:cNvPr id="325" name="Group 3729"/>
            <p:cNvGrpSpPr/>
            <p:nvPr/>
          </p:nvGrpSpPr>
          <p:grpSpPr>
            <a:xfrm>
              <a:off x="2025374" y="948272"/>
              <a:ext cx="962285" cy="924038"/>
              <a:chOff x="0" y="0"/>
              <a:chExt cx="962284" cy="924037"/>
            </a:xfrm>
          </p:grpSpPr>
          <p:sp>
            <p:nvSpPr>
              <p:cNvPr id="377" name="Shape 3713"/>
              <p:cNvSpPr/>
              <p:nvPr/>
            </p:nvSpPr>
            <p:spPr>
              <a:xfrm>
                <a:off x="0" y="707626"/>
                <a:ext cx="216411" cy="216412"/>
              </a:xfrm>
              <a:prstGeom prst="ellipse">
                <a:avLst/>
              </a:prstGeom>
              <a:solidFill>
                <a:srgbClr val="48AF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78" name="Shape 3714"/>
              <p:cNvSpPr/>
              <p:nvPr/>
            </p:nvSpPr>
            <p:spPr>
              <a:xfrm>
                <a:off x="247770" y="707626"/>
                <a:ext cx="216412" cy="216412"/>
              </a:xfrm>
              <a:prstGeom prst="ellipse">
                <a:avLst/>
              </a:prstGeom>
              <a:solidFill>
                <a:srgbClr val="3FD5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79" name="Shape 3715"/>
              <p:cNvSpPr/>
              <p:nvPr/>
            </p:nvSpPr>
            <p:spPr>
              <a:xfrm>
                <a:off x="247770" y="474448"/>
                <a:ext cx="216412" cy="216411"/>
              </a:xfrm>
              <a:prstGeom prst="ellipse">
                <a:avLst/>
              </a:prstGeom>
              <a:solidFill>
                <a:srgbClr val="1E98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80" name="Shape 3716"/>
              <p:cNvSpPr/>
              <p:nvPr/>
            </p:nvSpPr>
            <p:spPr>
              <a:xfrm>
                <a:off x="0" y="474448"/>
                <a:ext cx="216411" cy="216411"/>
              </a:xfrm>
              <a:prstGeom prst="ellipse">
                <a:avLst/>
              </a:prstGeom>
              <a:solidFill>
                <a:srgbClr val="155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solidFill>
                      <a:srgbClr val="15583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81" name="Shape 3717"/>
              <p:cNvSpPr/>
              <p:nvPr/>
            </p:nvSpPr>
            <p:spPr>
              <a:xfrm>
                <a:off x="498102" y="707626"/>
                <a:ext cx="216412" cy="216412"/>
              </a:xfrm>
              <a:prstGeom prst="ellipse">
                <a:avLst/>
              </a:prstGeom>
              <a:solidFill>
                <a:srgbClr val="155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solidFill>
                      <a:srgbClr val="15583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82" name="Shape 3718"/>
              <p:cNvSpPr/>
              <p:nvPr/>
            </p:nvSpPr>
            <p:spPr>
              <a:xfrm>
                <a:off x="745873" y="707626"/>
                <a:ext cx="216412" cy="216412"/>
              </a:xfrm>
              <a:prstGeom prst="ellipse">
                <a:avLst/>
              </a:prstGeom>
              <a:solidFill>
                <a:srgbClr val="1E98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83" name="Shape 3719"/>
              <p:cNvSpPr/>
              <p:nvPr/>
            </p:nvSpPr>
            <p:spPr>
              <a:xfrm>
                <a:off x="745873" y="474448"/>
                <a:ext cx="216412" cy="216411"/>
              </a:xfrm>
              <a:prstGeom prst="ellipse">
                <a:avLst/>
              </a:prstGeom>
              <a:solidFill>
                <a:srgbClr val="3FD5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84" name="Shape 3720"/>
              <p:cNvSpPr/>
              <p:nvPr/>
            </p:nvSpPr>
            <p:spPr>
              <a:xfrm>
                <a:off x="498102" y="474448"/>
                <a:ext cx="216412" cy="216411"/>
              </a:xfrm>
              <a:prstGeom prst="ellipse">
                <a:avLst/>
              </a:prstGeom>
              <a:solidFill>
                <a:srgbClr val="5AC1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85" name="Shape 3721"/>
              <p:cNvSpPr/>
              <p:nvPr/>
            </p:nvSpPr>
            <p:spPr>
              <a:xfrm>
                <a:off x="498102" y="233178"/>
                <a:ext cx="216412" cy="216412"/>
              </a:xfrm>
              <a:prstGeom prst="ellipse">
                <a:avLst/>
              </a:prstGeom>
              <a:solidFill>
                <a:srgbClr val="155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solidFill>
                      <a:srgbClr val="15583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86" name="Shape 3722"/>
              <p:cNvSpPr/>
              <p:nvPr/>
            </p:nvSpPr>
            <p:spPr>
              <a:xfrm>
                <a:off x="745873" y="233178"/>
                <a:ext cx="216412" cy="216412"/>
              </a:xfrm>
              <a:prstGeom prst="ellipse">
                <a:avLst/>
              </a:prstGeom>
              <a:solidFill>
                <a:srgbClr val="48AF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87" name="Shape 3723"/>
              <p:cNvSpPr/>
              <p:nvPr/>
            </p:nvSpPr>
            <p:spPr>
              <a:xfrm>
                <a:off x="745873" y="0"/>
                <a:ext cx="216412" cy="216411"/>
              </a:xfrm>
              <a:prstGeom prst="ellipse">
                <a:avLst/>
              </a:prstGeom>
              <a:solidFill>
                <a:srgbClr val="5AC1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88" name="Shape 3724"/>
              <p:cNvSpPr/>
              <p:nvPr/>
            </p:nvSpPr>
            <p:spPr>
              <a:xfrm>
                <a:off x="498102" y="0"/>
                <a:ext cx="216412" cy="216411"/>
              </a:xfrm>
              <a:prstGeom prst="ellipse">
                <a:avLst/>
              </a:prstGeom>
              <a:solidFill>
                <a:srgbClr val="3FD5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89" name="Shape 3725"/>
              <p:cNvSpPr/>
              <p:nvPr/>
            </p:nvSpPr>
            <p:spPr>
              <a:xfrm>
                <a:off x="0" y="233178"/>
                <a:ext cx="216411" cy="216412"/>
              </a:xfrm>
              <a:prstGeom prst="ellipse">
                <a:avLst/>
              </a:prstGeom>
              <a:solidFill>
                <a:srgbClr val="3FD5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90" name="Shape 3726"/>
              <p:cNvSpPr/>
              <p:nvPr/>
            </p:nvSpPr>
            <p:spPr>
              <a:xfrm>
                <a:off x="247770" y="233178"/>
                <a:ext cx="216412" cy="216412"/>
              </a:xfrm>
              <a:prstGeom prst="ellipse">
                <a:avLst/>
              </a:prstGeom>
              <a:solidFill>
                <a:srgbClr val="5AC1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91" name="Shape 3727"/>
              <p:cNvSpPr/>
              <p:nvPr/>
            </p:nvSpPr>
            <p:spPr>
              <a:xfrm>
                <a:off x="247770" y="0"/>
                <a:ext cx="216412" cy="216411"/>
              </a:xfrm>
              <a:prstGeom prst="ellipse">
                <a:avLst/>
              </a:prstGeom>
              <a:solidFill>
                <a:srgbClr val="48AF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92" name="Shape 3728"/>
              <p:cNvSpPr/>
              <p:nvPr/>
            </p:nvSpPr>
            <p:spPr>
              <a:xfrm>
                <a:off x="0" y="0"/>
                <a:ext cx="216411" cy="216411"/>
              </a:xfrm>
              <a:prstGeom prst="ellipse">
                <a:avLst/>
              </a:prstGeom>
              <a:solidFill>
                <a:srgbClr val="155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solidFill>
                      <a:srgbClr val="15583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</p:grpSp>
        <p:grpSp>
          <p:nvGrpSpPr>
            <p:cNvPr id="326" name="Group 3746"/>
            <p:cNvGrpSpPr/>
            <p:nvPr/>
          </p:nvGrpSpPr>
          <p:grpSpPr>
            <a:xfrm>
              <a:off x="1029448" y="1896544"/>
              <a:ext cx="962286" cy="924038"/>
              <a:chOff x="0" y="0"/>
              <a:chExt cx="962284" cy="924037"/>
            </a:xfrm>
          </p:grpSpPr>
          <p:sp>
            <p:nvSpPr>
              <p:cNvPr id="361" name="Shape 3730"/>
              <p:cNvSpPr/>
              <p:nvPr/>
            </p:nvSpPr>
            <p:spPr>
              <a:xfrm>
                <a:off x="0" y="707626"/>
                <a:ext cx="216411" cy="216412"/>
              </a:xfrm>
              <a:prstGeom prst="ellipse">
                <a:avLst/>
              </a:prstGeom>
              <a:solidFill>
                <a:srgbClr val="48AF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62" name="Shape 3731"/>
              <p:cNvSpPr/>
              <p:nvPr/>
            </p:nvSpPr>
            <p:spPr>
              <a:xfrm>
                <a:off x="247770" y="707626"/>
                <a:ext cx="216412" cy="216412"/>
              </a:xfrm>
              <a:prstGeom prst="ellipse">
                <a:avLst/>
              </a:prstGeom>
              <a:solidFill>
                <a:srgbClr val="3FD5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63" name="Shape 3732"/>
              <p:cNvSpPr/>
              <p:nvPr/>
            </p:nvSpPr>
            <p:spPr>
              <a:xfrm>
                <a:off x="247770" y="474448"/>
                <a:ext cx="216412" cy="216411"/>
              </a:xfrm>
              <a:prstGeom prst="ellipse">
                <a:avLst/>
              </a:prstGeom>
              <a:solidFill>
                <a:srgbClr val="1E98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64" name="Shape 3733"/>
              <p:cNvSpPr/>
              <p:nvPr/>
            </p:nvSpPr>
            <p:spPr>
              <a:xfrm>
                <a:off x="0" y="474448"/>
                <a:ext cx="216411" cy="216411"/>
              </a:xfrm>
              <a:prstGeom prst="ellipse">
                <a:avLst/>
              </a:prstGeom>
              <a:solidFill>
                <a:srgbClr val="155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solidFill>
                      <a:srgbClr val="15583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65" name="Shape 3734"/>
              <p:cNvSpPr/>
              <p:nvPr/>
            </p:nvSpPr>
            <p:spPr>
              <a:xfrm>
                <a:off x="498102" y="707626"/>
                <a:ext cx="216412" cy="216412"/>
              </a:xfrm>
              <a:prstGeom prst="ellipse">
                <a:avLst/>
              </a:prstGeom>
              <a:solidFill>
                <a:srgbClr val="155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solidFill>
                      <a:srgbClr val="15583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66" name="Shape 3735"/>
              <p:cNvSpPr/>
              <p:nvPr/>
            </p:nvSpPr>
            <p:spPr>
              <a:xfrm>
                <a:off x="745873" y="707626"/>
                <a:ext cx="216412" cy="216412"/>
              </a:xfrm>
              <a:prstGeom prst="ellipse">
                <a:avLst/>
              </a:prstGeom>
              <a:solidFill>
                <a:srgbClr val="1E98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67" name="Shape 3736"/>
              <p:cNvSpPr/>
              <p:nvPr/>
            </p:nvSpPr>
            <p:spPr>
              <a:xfrm>
                <a:off x="745873" y="474448"/>
                <a:ext cx="216412" cy="216411"/>
              </a:xfrm>
              <a:prstGeom prst="ellipse">
                <a:avLst/>
              </a:prstGeom>
              <a:solidFill>
                <a:srgbClr val="3FD5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68" name="Shape 3737"/>
              <p:cNvSpPr/>
              <p:nvPr/>
            </p:nvSpPr>
            <p:spPr>
              <a:xfrm>
                <a:off x="498102" y="474448"/>
                <a:ext cx="216412" cy="216411"/>
              </a:xfrm>
              <a:prstGeom prst="ellipse">
                <a:avLst/>
              </a:prstGeom>
              <a:solidFill>
                <a:srgbClr val="5AC1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69" name="Shape 3738"/>
              <p:cNvSpPr/>
              <p:nvPr/>
            </p:nvSpPr>
            <p:spPr>
              <a:xfrm>
                <a:off x="498102" y="233178"/>
                <a:ext cx="216412" cy="216412"/>
              </a:xfrm>
              <a:prstGeom prst="ellipse">
                <a:avLst/>
              </a:prstGeom>
              <a:solidFill>
                <a:srgbClr val="155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solidFill>
                      <a:srgbClr val="15583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70" name="Shape 3739"/>
              <p:cNvSpPr/>
              <p:nvPr/>
            </p:nvSpPr>
            <p:spPr>
              <a:xfrm>
                <a:off x="745873" y="233178"/>
                <a:ext cx="216412" cy="216412"/>
              </a:xfrm>
              <a:prstGeom prst="ellipse">
                <a:avLst/>
              </a:prstGeom>
              <a:solidFill>
                <a:srgbClr val="48AF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71" name="Shape 3740"/>
              <p:cNvSpPr/>
              <p:nvPr/>
            </p:nvSpPr>
            <p:spPr>
              <a:xfrm>
                <a:off x="745873" y="0"/>
                <a:ext cx="216412" cy="216411"/>
              </a:xfrm>
              <a:prstGeom prst="ellipse">
                <a:avLst/>
              </a:prstGeom>
              <a:solidFill>
                <a:srgbClr val="5AC1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72" name="Shape 3741"/>
              <p:cNvSpPr/>
              <p:nvPr/>
            </p:nvSpPr>
            <p:spPr>
              <a:xfrm>
                <a:off x="498102" y="0"/>
                <a:ext cx="216412" cy="216411"/>
              </a:xfrm>
              <a:prstGeom prst="ellipse">
                <a:avLst/>
              </a:prstGeom>
              <a:solidFill>
                <a:srgbClr val="3FD5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73" name="Shape 3742"/>
              <p:cNvSpPr/>
              <p:nvPr/>
            </p:nvSpPr>
            <p:spPr>
              <a:xfrm>
                <a:off x="0" y="233178"/>
                <a:ext cx="216411" cy="216412"/>
              </a:xfrm>
              <a:prstGeom prst="ellipse">
                <a:avLst/>
              </a:prstGeom>
              <a:solidFill>
                <a:srgbClr val="3FD5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74" name="Shape 3743"/>
              <p:cNvSpPr/>
              <p:nvPr/>
            </p:nvSpPr>
            <p:spPr>
              <a:xfrm>
                <a:off x="247770" y="233178"/>
                <a:ext cx="216412" cy="216412"/>
              </a:xfrm>
              <a:prstGeom prst="ellipse">
                <a:avLst/>
              </a:prstGeom>
              <a:solidFill>
                <a:srgbClr val="5AC1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75" name="Shape 3744"/>
              <p:cNvSpPr/>
              <p:nvPr/>
            </p:nvSpPr>
            <p:spPr>
              <a:xfrm>
                <a:off x="247770" y="0"/>
                <a:ext cx="216412" cy="216411"/>
              </a:xfrm>
              <a:prstGeom prst="ellipse">
                <a:avLst/>
              </a:prstGeom>
              <a:solidFill>
                <a:srgbClr val="48AF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76" name="Shape 3745"/>
              <p:cNvSpPr/>
              <p:nvPr/>
            </p:nvSpPr>
            <p:spPr>
              <a:xfrm>
                <a:off x="0" y="0"/>
                <a:ext cx="216411" cy="216411"/>
              </a:xfrm>
              <a:prstGeom prst="ellipse">
                <a:avLst/>
              </a:prstGeom>
              <a:solidFill>
                <a:srgbClr val="155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solidFill>
                      <a:srgbClr val="15583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</p:grpSp>
        <p:grpSp>
          <p:nvGrpSpPr>
            <p:cNvPr id="327" name="Group 3763"/>
            <p:cNvGrpSpPr/>
            <p:nvPr/>
          </p:nvGrpSpPr>
          <p:grpSpPr>
            <a:xfrm>
              <a:off x="1" y="1888673"/>
              <a:ext cx="962286" cy="924038"/>
              <a:chOff x="0" y="0"/>
              <a:chExt cx="962284" cy="924037"/>
            </a:xfrm>
          </p:grpSpPr>
          <p:sp>
            <p:nvSpPr>
              <p:cNvPr id="345" name="Shape 3747"/>
              <p:cNvSpPr/>
              <p:nvPr/>
            </p:nvSpPr>
            <p:spPr>
              <a:xfrm>
                <a:off x="0" y="707626"/>
                <a:ext cx="216411" cy="216412"/>
              </a:xfrm>
              <a:prstGeom prst="ellipse">
                <a:avLst/>
              </a:prstGeom>
              <a:solidFill>
                <a:srgbClr val="48AF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46" name="Shape 3748"/>
              <p:cNvSpPr/>
              <p:nvPr/>
            </p:nvSpPr>
            <p:spPr>
              <a:xfrm>
                <a:off x="247770" y="707626"/>
                <a:ext cx="216412" cy="216412"/>
              </a:xfrm>
              <a:prstGeom prst="ellipse">
                <a:avLst/>
              </a:prstGeom>
              <a:solidFill>
                <a:srgbClr val="3FD5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47" name="Shape 3749"/>
              <p:cNvSpPr/>
              <p:nvPr/>
            </p:nvSpPr>
            <p:spPr>
              <a:xfrm>
                <a:off x="247770" y="474448"/>
                <a:ext cx="216412" cy="216411"/>
              </a:xfrm>
              <a:prstGeom prst="ellipse">
                <a:avLst/>
              </a:prstGeom>
              <a:solidFill>
                <a:srgbClr val="1E98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48" name="Shape 3750"/>
              <p:cNvSpPr/>
              <p:nvPr/>
            </p:nvSpPr>
            <p:spPr>
              <a:xfrm>
                <a:off x="0" y="474448"/>
                <a:ext cx="216411" cy="216411"/>
              </a:xfrm>
              <a:prstGeom prst="ellipse">
                <a:avLst/>
              </a:prstGeom>
              <a:solidFill>
                <a:srgbClr val="155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solidFill>
                      <a:srgbClr val="15583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49" name="Shape 3751"/>
              <p:cNvSpPr/>
              <p:nvPr/>
            </p:nvSpPr>
            <p:spPr>
              <a:xfrm>
                <a:off x="498102" y="707626"/>
                <a:ext cx="216412" cy="216412"/>
              </a:xfrm>
              <a:prstGeom prst="ellipse">
                <a:avLst/>
              </a:prstGeom>
              <a:solidFill>
                <a:srgbClr val="155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solidFill>
                      <a:srgbClr val="15583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50" name="Shape 3752"/>
              <p:cNvSpPr/>
              <p:nvPr/>
            </p:nvSpPr>
            <p:spPr>
              <a:xfrm>
                <a:off x="745873" y="707626"/>
                <a:ext cx="216412" cy="216412"/>
              </a:xfrm>
              <a:prstGeom prst="ellipse">
                <a:avLst/>
              </a:prstGeom>
              <a:solidFill>
                <a:srgbClr val="1E98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51" name="Shape 3753"/>
              <p:cNvSpPr/>
              <p:nvPr/>
            </p:nvSpPr>
            <p:spPr>
              <a:xfrm>
                <a:off x="745873" y="474448"/>
                <a:ext cx="216412" cy="216411"/>
              </a:xfrm>
              <a:prstGeom prst="ellipse">
                <a:avLst/>
              </a:prstGeom>
              <a:solidFill>
                <a:srgbClr val="3FD5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52" name="Shape 3754"/>
              <p:cNvSpPr/>
              <p:nvPr/>
            </p:nvSpPr>
            <p:spPr>
              <a:xfrm>
                <a:off x="498102" y="474448"/>
                <a:ext cx="216412" cy="216411"/>
              </a:xfrm>
              <a:prstGeom prst="ellipse">
                <a:avLst/>
              </a:prstGeom>
              <a:solidFill>
                <a:srgbClr val="5AC1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53" name="Shape 3755"/>
              <p:cNvSpPr/>
              <p:nvPr/>
            </p:nvSpPr>
            <p:spPr>
              <a:xfrm>
                <a:off x="498102" y="233178"/>
                <a:ext cx="216412" cy="216412"/>
              </a:xfrm>
              <a:prstGeom prst="ellipse">
                <a:avLst/>
              </a:prstGeom>
              <a:solidFill>
                <a:srgbClr val="155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solidFill>
                      <a:srgbClr val="15583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54" name="Shape 3756"/>
              <p:cNvSpPr/>
              <p:nvPr/>
            </p:nvSpPr>
            <p:spPr>
              <a:xfrm>
                <a:off x="745873" y="233178"/>
                <a:ext cx="216412" cy="216412"/>
              </a:xfrm>
              <a:prstGeom prst="ellipse">
                <a:avLst/>
              </a:prstGeom>
              <a:solidFill>
                <a:srgbClr val="48AF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55" name="Shape 3757"/>
              <p:cNvSpPr/>
              <p:nvPr/>
            </p:nvSpPr>
            <p:spPr>
              <a:xfrm>
                <a:off x="745873" y="0"/>
                <a:ext cx="216412" cy="216411"/>
              </a:xfrm>
              <a:prstGeom prst="ellipse">
                <a:avLst/>
              </a:prstGeom>
              <a:solidFill>
                <a:srgbClr val="5AC1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56" name="Shape 3758"/>
              <p:cNvSpPr/>
              <p:nvPr/>
            </p:nvSpPr>
            <p:spPr>
              <a:xfrm>
                <a:off x="498102" y="0"/>
                <a:ext cx="216412" cy="216411"/>
              </a:xfrm>
              <a:prstGeom prst="ellipse">
                <a:avLst/>
              </a:prstGeom>
              <a:solidFill>
                <a:srgbClr val="3FD5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57" name="Shape 3759"/>
              <p:cNvSpPr/>
              <p:nvPr/>
            </p:nvSpPr>
            <p:spPr>
              <a:xfrm>
                <a:off x="0" y="233178"/>
                <a:ext cx="216411" cy="216412"/>
              </a:xfrm>
              <a:prstGeom prst="ellipse">
                <a:avLst/>
              </a:prstGeom>
              <a:solidFill>
                <a:srgbClr val="3FD5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58" name="Shape 3760"/>
              <p:cNvSpPr/>
              <p:nvPr/>
            </p:nvSpPr>
            <p:spPr>
              <a:xfrm>
                <a:off x="247770" y="233178"/>
                <a:ext cx="216412" cy="216412"/>
              </a:xfrm>
              <a:prstGeom prst="ellipse">
                <a:avLst/>
              </a:prstGeom>
              <a:solidFill>
                <a:srgbClr val="5AC1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59" name="Shape 3761"/>
              <p:cNvSpPr/>
              <p:nvPr/>
            </p:nvSpPr>
            <p:spPr>
              <a:xfrm>
                <a:off x="247770" y="0"/>
                <a:ext cx="216412" cy="216411"/>
              </a:xfrm>
              <a:prstGeom prst="ellipse">
                <a:avLst/>
              </a:prstGeom>
              <a:solidFill>
                <a:srgbClr val="48AF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60" name="Shape 3762"/>
              <p:cNvSpPr/>
              <p:nvPr/>
            </p:nvSpPr>
            <p:spPr>
              <a:xfrm>
                <a:off x="0" y="0"/>
                <a:ext cx="216411" cy="216411"/>
              </a:xfrm>
              <a:prstGeom prst="ellipse">
                <a:avLst/>
              </a:prstGeom>
              <a:solidFill>
                <a:srgbClr val="155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solidFill>
                      <a:srgbClr val="15583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</p:grpSp>
        <p:grpSp>
          <p:nvGrpSpPr>
            <p:cNvPr id="328" name="Group 3780"/>
            <p:cNvGrpSpPr/>
            <p:nvPr/>
          </p:nvGrpSpPr>
          <p:grpSpPr>
            <a:xfrm>
              <a:off x="2025374" y="1896544"/>
              <a:ext cx="962285" cy="924038"/>
              <a:chOff x="0" y="0"/>
              <a:chExt cx="962284" cy="924037"/>
            </a:xfrm>
          </p:grpSpPr>
          <p:sp>
            <p:nvSpPr>
              <p:cNvPr id="329" name="Shape 3764"/>
              <p:cNvSpPr/>
              <p:nvPr/>
            </p:nvSpPr>
            <p:spPr>
              <a:xfrm>
                <a:off x="0" y="707626"/>
                <a:ext cx="216411" cy="216412"/>
              </a:xfrm>
              <a:prstGeom prst="ellipse">
                <a:avLst/>
              </a:prstGeom>
              <a:solidFill>
                <a:srgbClr val="48AF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30" name="Shape 3765"/>
              <p:cNvSpPr/>
              <p:nvPr/>
            </p:nvSpPr>
            <p:spPr>
              <a:xfrm>
                <a:off x="247770" y="707626"/>
                <a:ext cx="216412" cy="216412"/>
              </a:xfrm>
              <a:prstGeom prst="ellipse">
                <a:avLst/>
              </a:prstGeom>
              <a:solidFill>
                <a:srgbClr val="3FD5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31" name="Shape 3766"/>
              <p:cNvSpPr/>
              <p:nvPr/>
            </p:nvSpPr>
            <p:spPr>
              <a:xfrm>
                <a:off x="247770" y="474448"/>
                <a:ext cx="216412" cy="216411"/>
              </a:xfrm>
              <a:prstGeom prst="ellipse">
                <a:avLst/>
              </a:prstGeom>
              <a:solidFill>
                <a:srgbClr val="1E98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32" name="Shape 3767"/>
              <p:cNvSpPr/>
              <p:nvPr/>
            </p:nvSpPr>
            <p:spPr>
              <a:xfrm>
                <a:off x="0" y="474448"/>
                <a:ext cx="216411" cy="216411"/>
              </a:xfrm>
              <a:prstGeom prst="ellipse">
                <a:avLst/>
              </a:prstGeom>
              <a:solidFill>
                <a:srgbClr val="155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solidFill>
                      <a:srgbClr val="15583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33" name="Shape 3768"/>
              <p:cNvSpPr/>
              <p:nvPr/>
            </p:nvSpPr>
            <p:spPr>
              <a:xfrm>
                <a:off x="498102" y="707626"/>
                <a:ext cx="216412" cy="216412"/>
              </a:xfrm>
              <a:prstGeom prst="ellipse">
                <a:avLst/>
              </a:prstGeom>
              <a:solidFill>
                <a:srgbClr val="155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solidFill>
                      <a:srgbClr val="15583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34" name="Shape 3769"/>
              <p:cNvSpPr/>
              <p:nvPr/>
            </p:nvSpPr>
            <p:spPr>
              <a:xfrm>
                <a:off x="745873" y="707626"/>
                <a:ext cx="216412" cy="216412"/>
              </a:xfrm>
              <a:prstGeom prst="ellipse">
                <a:avLst/>
              </a:prstGeom>
              <a:solidFill>
                <a:srgbClr val="1E988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35" name="Shape 3770"/>
              <p:cNvSpPr/>
              <p:nvPr/>
            </p:nvSpPr>
            <p:spPr>
              <a:xfrm>
                <a:off x="745873" y="474448"/>
                <a:ext cx="216412" cy="216411"/>
              </a:xfrm>
              <a:prstGeom prst="ellipse">
                <a:avLst/>
              </a:prstGeom>
              <a:solidFill>
                <a:srgbClr val="3FD5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36" name="Shape 3771"/>
              <p:cNvSpPr/>
              <p:nvPr/>
            </p:nvSpPr>
            <p:spPr>
              <a:xfrm>
                <a:off x="498102" y="474448"/>
                <a:ext cx="216412" cy="216411"/>
              </a:xfrm>
              <a:prstGeom prst="ellipse">
                <a:avLst/>
              </a:prstGeom>
              <a:solidFill>
                <a:srgbClr val="5AC1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37" name="Shape 3772"/>
              <p:cNvSpPr/>
              <p:nvPr/>
            </p:nvSpPr>
            <p:spPr>
              <a:xfrm>
                <a:off x="498102" y="233178"/>
                <a:ext cx="216412" cy="216412"/>
              </a:xfrm>
              <a:prstGeom prst="ellipse">
                <a:avLst/>
              </a:prstGeom>
              <a:solidFill>
                <a:srgbClr val="155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solidFill>
                      <a:srgbClr val="15583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38" name="Shape 3773"/>
              <p:cNvSpPr/>
              <p:nvPr/>
            </p:nvSpPr>
            <p:spPr>
              <a:xfrm>
                <a:off x="745873" y="233178"/>
                <a:ext cx="216412" cy="216412"/>
              </a:xfrm>
              <a:prstGeom prst="ellipse">
                <a:avLst/>
              </a:prstGeom>
              <a:solidFill>
                <a:srgbClr val="48AF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39" name="Shape 3774"/>
              <p:cNvSpPr/>
              <p:nvPr/>
            </p:nvSpPr>
            <p:spPr>
              <a:xfrm>
                <a:off x="745873" y="0"/>
                <a:ext cx="216412" cy="216411"/>
              </a:xfrm>
              <a:prstGeom prst="ellipse">
                <a:avLst/>
              </a:prstGeom>
              <a:solidFill>
                <a:srgbClr val="5AC1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40" name="Shape 3775"/>
              <p:cNvSpPr/>
              <p:nvPr/>
            </p:nvSpPr>
            <p:spPr>
              <a:xfrm>
                <a:off x="498102" y="0"/>
                <a:ext cx="216412" cy="216411"/>
              </a:xfrm>
              <a:prstGeom prst="ellipse">
                <a:avLst/>
              </a:prstGeom>
              <a:solidFill>
                <a:srgbClr val="3FD5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41" name="Shape 3776"/>
              <p:cNvSpPr/>
              <p:nvPr/>
            </p:nvSpPr>
            <p:spPr>
              <a:xfrm>
                <a:off x="0" y="233178"/>
                <a:ext cx="216411" cy="216412"/>
              </a:xfrm>
              <a:prstGeom prst="ellipse">
                <a:avLst/>
              </a:prstGeom>
              <a:solidFill>
                <a:srgbClr val="3FD5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42" name="Shape 3777"/>
              <p:cNvSpPr/>
              <p:nvPr/>
            </p:nvSpPr>
            <p:spPr>
              <a:xfrm>
                <a:off x="247770" y="233178"/>
                <a:ext cx="216412" cy="216412"/>
              </a:xfrm>
              <a:prstGeom prst="ellipse">
                <a:avLst/>
              </a:prstGeom>
              <a:solidFill>
                <a:srgbClr val="5AC1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43" name="Shape 3778"/>
              <p:cNvSpPr/>
              <p:nvPr/>
            </p:nvSpPr>
            <p:spPr>
              <a:xfrm>
                <a:off x="247770" y="0"/>
                <a:ext cx="216412" cy="216411"/>
              </a:xfrm>
              <a:prstGeom prst="ellipse">
                <a:avLst/>
              </a:prstGeom>
              <a:solidFill>
                <a:srgbClr val="48AF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344" name="Shape 3779"/>
              <p:cNvSpPr/>
              <p:nvPr/>
            </p:nvSpPr>
            <p:spPr>
              <a:xfrm>
                <a:off x="0" y="0"/>
                <a:ext cx="216411" cy="216411"/>
              </a:xfrm>
              <a:prstGeom prst="ellipse">
                <a:avLst/>
              </a:prstGeom>
              <a:solidFill>
                <a:srgbClr val="155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solidFill>
                      <a:srgbClr val="15583F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</p:grpSp>
      </p:grpSp>
      <p:sp>
        <p:nvSpPr>
          <p:cNvPr id="473" name="Shape 3782"/>
          <p:cNvSpPr/>
          <p:nvPr/>
        </p:nvSpPr>
        <p:spPr>
          <a:xfrm>
            <a:off x="1143000" y="1817834"/>
            <a:ext cx="9014044" cy="631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3576" tIns="53576" rIns="53576" bIns="53576" anchor="ctr">
            <a:spAutoFit/>
          </a:bodyPr>
          <a:lstStyle>
            <a:lvl1pPr defTabSz="821530">
              <a:lnSpc>
                <a:spcPct val="60000"/>
              </a:lnSpc>
              <a:defRPr sz="5100" spc="-204">
                <a:solidFill>
                  <a:srgbClr val="096A4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>
                <a:solidFill>
                  <a:srgbClr val="000000"/>
                </a:solidFill>
              </a:rPr>
              <a:t>Challenge</a:t>
            </a:r>
            <a:r>
              <a:rPr lang="en-US" dirty="0">
                <a:solidFill>
                  <a:srgbClr val="000000"/>
                </a:solidFill>
              </a:rPr>
              <a:t>s</a:t>
            </a:r>
            <a:r>
              <a:rPr dirty="0">
                <a:solidFill>
                  <a:srgbClr val="000000"/>
                </a:solidFill>
              </a:rPr>
              <a:t>: Information Overload</a:t>
            </a:r>
          </a:p>
        </p:txBody>
      </p:sp>
    </p:spTree>
    <p:extLst>
      <p:ext uri="{BB962C8B-B14F-4D97-AF65-F5344CB8AC3E}">
        <p14:creationId xmlns:p14="http://schemas.microsoft.com/office/powerpoint/2010/main" val="42742576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787"/>
          <p:cNvSpPr/>
          <p:nvPr/>
        </p:nvSpPr>
        <p:spPr>
          <a:xfrm>
            <a:off x="1069429" y="4130672"/>
            <a:ext cx="12106821" cy="350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0" tIns="267890" rIns="267890" bIns="267890">
            <a:spAutoFit/>
          </a:bodyPr>
          <a:lstStyle/>
          <a:p>
            <a:pPr defTabSz="642937">
              <a:lnSpc>
                <a:spcPct val="9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7100" spc="-426">
                <a:solidFill>
                  <a:srgbClr val="48AF88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>
                <a:solidFill>
                  <a:schemeClr val="tx1"/>
                </a:solidFill>
              </a:rPr>
              <a:t>There has been a </a:t>
            </a:r>
            <a:r>
              <a:rPr dirty="0">
                <a:solidFill>
                  <a:schemeClr val="tx1"/>
                </a:solidFill>
                <a:latin typeface="Gotham Bold"/>
                <a:ea typeface="Gotham Bold"/>
                <a:cs typeface="Gotham Bold"/>
                <a:sym typeface="Gotham Bold"/>
              </a:rPr>
              <a:t>3x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  <a:latin typeface="Gotham Bold"/>
                <a:ea typeface="Gotham Bold"/>
                <a:cs typeface="Gotham Bold"/>
                <a:sym typeface="Gotham Bold"/>
              </a:rPr>
              <a:t>reduction in costs</a:t>
            </a:r>
            <a:r>
              <a:rPr dirty="0">
                <a:solidFill>
                  <a:schemeClr val="tx1"/>
                </a:solidFill>
              </a:rPr>
              <a:t> of storing and processing data over the last 10 years</a:t>
            </a:r>
          </a:p>
        </p:txBody>
      </p:sp>
      <p:grpSp>
        <p:nvGrpSpPr>
          <p:cNvPr id="4" name="Group 3792"/>
          <p:cNvGrpSpPr/>
          <p:nvPr/>
        </p:nvGrpSpPr>
        <p:grpSpPr>
          <a:xfrm>
            <a:off x="15160538" y="5562513"/>
            <a:ext cx="7105437" cy="6455289"/>
            <a:chOff x="0" y="642937"/>
            <a:chExt cx="7105436" cy="6455287"/>
          </a:xfrm>
        </p:grpSpPr>
        <p:pic>
          <p:nvPicPr>
            <p:cNvPr id="5" name="three-servers-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007339"/>
              <a:ext cx="6090885" cy="60908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355600" rotWithShape="0">
                <a:srgbClr val="000000"/>
              </a:outerShdw>
            </a:effectLst>
          </p:spPr>
        </p:pic>
        <p:grpSp>
          <p:nvGrpSpPr>
            <p:cNvPr id="6" name="Group 3791"/>
            <p:cNvGrpSpPr/>
            <p:nvPr/>
          </p:nvGrpSpPr>
          <p:grpSpPr>
            <a:xfrm>
              <a:off x="4806427" y="642937"/>
              <a:ext cx="2299009" cy="2299009"/>
              <a:chOff x="0" y="0"/>
              <a:chExt cx="2299007" cy="2299007"/>
            </a:xfrm>
          </p:grpSpPr>
          <p:sp>
            <p:nvSpPr>
              <p:cNvPr id="7" name="Shape 3789"/>
              <p:cNvSpPr/>
              <p:nvPr/>
            </p:nvSpPr>
            <p:spPr>
              <a:xfrm>
                <a:off x="0" y="0"/>
                <a:ext cx="2299007" cy="2299007"/>
              </a:xfrm>
              <a:prstGeom prst="ellipse">
                <a:avLst/>
              </a:prstGeom>
              <a:solidFill>
                <a:srgbClr val="5AC1A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6" tIns="53576" rIns="53576" bIns="53576" numCol="1" anchor="ctr">
                <a:noAutofit/>
              </a:bodyPr>
              <a:lstStyle/>
              <a:p>
                <a:pPr defTabSz="642937">
                  <a:defRPr>
                    <a:latin typeface="Didot"/>
                    <a:ea typeface="Didot"/>
                    <a:cs typeface="Didot"/>
                    <a:sym typeface="Didot"/>
                  </a:defRPr>
                </a:pPr>
                <a:endParaRPr/>
              </a:p>
            </p:txBody>
          </p:sp>
          <p:sp>
            <p:nvSpPr>
              <p:cNvPr id="8" name="Shape 3790"/>
              <p:cNvSpPr/>
              <p:nvPr/>
            </p:nvSpPr>
            <p:spPr>
              <a:xfrm>
                <a:off x="479676" y="92778"/>
                <a:ext cx="1339654" cy="21642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3576" tIns="53576" rIns="53576" bIns="53576" numCol="1" anchor="ctr">
                <a:noAutofit/>
              </a:bodyPr>
              <a:lstStyle>
                <a:lvl1pPr defTabSz="642937">
                  <a:lnSpc>
                    <a:spcPct val="90000"/>
                  </a:lnSpc>
                  <a:spcBef>
                    <a:spcPts val="2200"/>
                  </a:spcBef>
                  <a:tabLst>
                    <a:tab pos="495300" algn="l"/>
                    <a:tab pos="990600" algn="l"/>
                    <a:tab pos="1498600" algn="l"/>
                    <a:tab pos="1993900" algn="l"/>
                    <a:tab pos="2489200" algn="l"/>
                    <a:tab pos="2997200" algn="l"/>
                    <a:tab pos="3492500" algn="l"/>
                    <a:tab pos="4000500" algn="l"/>
                    <a:tab pos="4495800" algn="l"/>
                    <a:tab pos="4991100" algn="l"/>
                    <a:tab pos="5499100" algn="l"/>
                    <a:tab pos="5994400" algn="l"/>
                  </a:tabLst>
                  <a:defRPr sz="15100" spc="-906">
                    <a:solidFill>
                      <a:srgbClr val="FFFFFF"/>
                    </a:solidFill>
                    <a:latin typeface="Gotham Bold"/>
                    <a:ea typeface="Gotham Bold"/>
                    <a:cs typeface="Gotham Bold"/>
                    <a:sym typeface="Gotham Bold"/>
                  </a:defRPr>
                </a:lvl1pPr>
              </a:lstStyle>
              <a:p>
                <a:pPr algn="ctr"/>
                <a:r>
                  <a:rPr sz="12600" dirty="0"/>
                  <a:t>$</a:t>
                </a:r>
              </a:p>
            </p:txBody>
          </p:sp>
        </p:grpSp>
      </p:grpSp>
      <p:sp>
        <p:nvSpPr>
          <p:cNvPr id="9" name="Shape 3793"/>
          <p:cNvSpPr/>
          <p:nvPr/>
        </p:nvSpPr>
        <p:spPr>
          <a:xfrm>
            <a:off x="1097392" y="12980647"/>
            <a:ext cx="7721601" cy="32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2000" tIns="72000" rIns="72000" bIns="72000">
            <a:spAutoFit/>
          </a:bodyPr>
          <a:lstStyle>
            <a:lvl1pPr defTabSz="1828800">
              <a:defRPr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Source: IDG United Kingdom</a:t>
            </a:r>
          </a:p>
        </p:txBody>
      </p:sp>
      <p:sp>
        <p:nvSpPr>
          <p:cNvPr id="10" name="Shape 3805"/>
          <p:cNvSpPr/>
          <p:nvPr/>
        </p:nvSpPr>
        <p:spPr>
          <a:xfrm>
            <a:off x="23304917" y="12824404"/>
            <a:ext cx="361653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3576" tIns="53576" rIns="53576" bIns="53576">
            <a:normAutofit fontScale="92500" lnSpcReduction="10000"/>
          </a:bodyPr>
          <a:lstStyle/>
          <a:p>
            <a:pPr algn="ctr" defTabSz="821531">
              <a:defRPr sz="2200">
                <a:solidFill>
                  <a:srgbClr val="096A46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fld id="{86CB4B4D-7CA3-9044-876B-883B54F8677D}" type="slidenum">
              <a:t>4</a:t>
            </a:fld>
            <a:r>
              <a:t>￼</a:t>
            </a:r>
          </a:p>
        </p:txBody>
      </p:sp>
      <p:sp>
        <p:nvSpPr>
          <p:cNvPr id="11" name="Shape 3806"/>
          <p:cNvSpPr/>
          <p:nvPr/>
        </p:nvSpPr>
        <p:spPr>
          <a:xfrm>
            <a:off x="1142999" y="1817834"/>
            <a:ext cx="10290473" cy="631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3576" tIns="53576" rIns="53576" bIns="53576" anchor="ctr">
            <a:spAutoFit/>
          </a:bodyPr>
          <a:lstStyle>
            <a:lvl1pPr defTabSz="821530">
              <a:lnSpc>
                <a:spcPct val="60000"/>
              </a:lnSpc>
              <a:defRPr sz="5100" spc="-204">
                <a:solidFill>
                  <a:srgbClr val="096A4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Solution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dirty="0">
                <a:solidFill>
                  <a:schemeClr val="tx1"/>
                </a:solidFill>
              </a:rPr>
              <a:t>: Reduced Technology Costs</a:t>
            </a:r>
          </a:p>
        </p:txBody>
      </p:sp>
    </p:spTree>
    <p:extLst>
      <p:ext uri="{BB962C8B-B14F-4D97-AF65-F5344CB8AC3E}">
        <p14:creationId xmlns:p14="http://schemas.microsoft.com/office/powerpoint/2010/main" val="30428822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811"/>
          <p:cNvSpPr/>
          <p:nvPr/>
        </p:nvSpPr>
        <p:spPr>
          <a:xfrm>
            <a:off x="3785570" y="8035646"/>
            <a:ext cx="17231052" cy="1"/>
          </a:xfrm>
          <a:prstGeom prst="line">
            <a:avLst/>
          </a:prstGeom>
          <a:ln w="3175">
            <a:solidFill>
              <a:srgbClr val="535353"/>
            </a:solidFill>
          </a:ln>
        </p:spPr>
        <p:txBody>
          <a:bodyPr lIns="45718" tIns="45718" rIns="45718" bIns="45718"/>
          <a:lstStyle/>
          <a:p>
            <a:pPr defTabSz="642937"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4" name="Shape 3812"/>
          <p:cNvSpPr/>
          <p:nvPr/>
        </p:nvSpPr>
        <p:spPr>
          <a:xfrm>
            <a:off x="3500357" y="4130672"/>
            <a:ext cx="6871501" cy="502702"/>
          </a:xfrm>
          <a:prstGeom prst="rect">
            <a:avLst/>
          </a:prstGeom>
          <a:solidFill>
            <a:srgbClr val="15583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88900" tIns="88900" rIns="88900" bIns="88900">
            <a:spAutoFit/>
          </a:bodyPr>
          <a:lstStyle>
            <a:lvl1pPr algn="ctr" defTabSz="642937">
              <a:lnSpc>
                <a:spcPct val="7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800" cap="all" spc="-168">
                <a:solidFill>
                  <a:srgbClr val="FFFFFF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t>OLD</a:t>
            </a:r>
          </a:p>
        </p:txBody>
      </p:sp>
      <p:sp>
        <p:nvSpPr>
          <p:cNvPr id="5" name="Shape 3813"/>
          <p:cNvSpPr/>
          <p:nvPr/>
        </p:nvSpPr>
        <p:spPr>
          <a:xfrm>
            <a:off x="13759155" y="4130672"/>
            <a:ext cx="6871501" cy="538609"/>
          </a:xfrm>
          <a:prstGeom prst="rect">
            <a:avLst/>
          </a:prstGeom>
          <a:solidFill>
            <a:srgbClr val="15583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88900" tIns="88900" rIns="88900" bIns="88900">
            <a:spAutoFit/>
          </a:bodyPr>
          <a:lstStyle>
            <a:lvl1pPr algn="ctr" defTabSz="642937">
              <a:lnSpc>
                <a:spcPct val="7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800" cap="all" spc="-168">
                <a:solidFill>
                  <a:srgbClr val="FFFFFF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>
              <a:lnSpc>
                <a:spcPct val="80000"/>
              </a:lnSpc>
            </a:pPr>
            <a:r>
              <a:t>NEW</a:t>
            </a:r>
          </a:p>
        </p:txBody>
      </p:sp>
      <p:sp>
        <p:nvSpPr>
          <p:cNvPr id="6" name="Shape 3814"/>
          <p:cNvSpPr/>
          <p:nvPr/>
        </p:nvSpPr>
        <p:spPr>
          <a:xfrm>
            <a:off x="5851544" y="5328757"/>
            <a:ext cx="6871501" cy="1767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6" tIns="53576" rIns="53576" bIns="53576" anchor="ctr">
            <a:spAutoFit/>
          </a:bodyPr>
          <a:lstStyle>
            <a:lvl1pPr defTabSz="642937">
              <a:lnSpc>
                <a:spcPct val="60000"/>
              </a:lnSpc>
              <a:defRPr sz="6400" spc="-128">
                <a:solidFill>
                  <a:srgbClr val="ACB5C6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>
              <a:lnSpc>
                <a:spcPct val="80000"/>
              </a:lnSpc>
            </a:pPr>
            <a:r>
              <a:rPr sz="6600">
                <a:solidFill>
                  <a:srgbClr val="000000"/>
                </a:solidFill>
              </a:rPr>
              <a:t>EXPENSIVE DATABASES</a:t>
            </a:r>
          </a:p>
        </p:txBody>
      </p:sp>
      <p:sp>
        <p:nvSpPr>
          <p:cNvPr id="7" name="Shape 3815"/>
          <p:cNvSpPr/>
          <p:nvPr/>
        </p:nvSpPr>
        <p:spPr>
          <a:xfrm>
            <a:off x="5981432" y="8975421"/>
            <a:ext cx="4524766" cy="1767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6" tIns="53576" rIns="53576" bIns="53576" anchor="ctr">
            <a:spAutoFit/>
          </a:bodyPr>
          <a:lstStyle>
            <a:lvl1pPr defTabSz="642937">
              <a:lnSpc>
                <a:spcPct val="60000"/>
              </a:lnSpc>
              <a:defRPr sz="6400" spc="-128">
                <a:solidFill>
                  <a:srgbClr val="ACB5C6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>
              <a:lnSpc>
                <a:spcPct val="80000"/>
              </a:lnSpc>
            </a:pPr>
            <a:r>
              <a:rPr sz="6600">
                <a:solidFill>
                  <a:srgbClr val="000000"/>
                </a:solidFill>
              </a:rPr>
              <a:t>PRIVATE ARCHIVES</a:t>
            </a:r>
          </a:p>
        </p:txBody>
      </p:sp>
      <p:sp>
        <p:nvSpPr>
          <p:cNvPr id="8" name="Shape 3816"/>
          <p:cNvSpPr/>
          <p:nvPr/>
        </p:nvSpPr>
        <p:spPr>
          <a:xfrm>
            <a:off x="16271830" y="4922493"/>
            <a:ext cx="6117733" cy="2579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6" tIns="53576" rIns="53576" bIns="53576" anchor="ctr">
            <a:spAutoFit/>
          </a:bodyPr>
          <a:lstStyle>
            <a:lvl1pPr defTabSz="642937">
              <a:lnSpc>
                <a:spcPct val="60000"/>
              </a:lnSpc>
              <a:defRPr sz="6400" spc="-128">
                <a:solidFill>
                  <a:srgbClr val="48AF88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>
              <a:lnSpc>
                <a:spcPct val="80000"/>
              </a:lnSpc>
            </a:pPr>
            <a:r>
              <a:rPr sz="6600" dirty="0">
                <a:solidFill>
                  <a:srgbClr val="000000"/>
                </a:solidFill>
              </a:rPr>
              <a:t>CHEAPER DISTRIBUTED DATA STORES</a:t>
            </a:r>
          </a:p>
        </p:txBody>
      </p:sp>
      <p:sp>
        <p:nvSpPr>
          <p:cNvPr id="9" name="Shape 3817"/>
          <p:cNvSpPr/>
          <p:nvPr/>
        </p:nvSpPr>
        <p:spPr>
          <a:xfrm>
            <a:off x="16430525" y="8569157"/>
            <a:ext cx="6117734" cy="2579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6" tIns="53576" rIns="53576" bIns="53576" anchor="ctr">
            <a:spAutoFit/>
          </a:bodyPr>
          <a:lstStyle>
            <a:lvl1pPr defTabSz="642937">
              <a:lnSpc>
                <a:spcPct val="60000"/>
              </a:lnSpc>
              <a:defRPr sz="6400" spc="-128">
                <a:solidFill>
                  <a:srgbClr val="48AF88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>
              <a:lnSpc>
                <a:spcPct val="80000"/>
              </a:lnSpc>
            </a:pPr>
            <a:r>
              <a:rPr sz="6600">
                <a:solidFill>
                  <a:srgbClr val="000000"/>
                </a:solidFill>
              </a:rPr>
              <a:t>LIVE AVAILABLE DATA</a:t>
            </a:r>
          </a:p>
        </p:txBody>
      </p:sp>
      <p:sp>
        <p:nvSpPr>
          <p:cNvPr id="10" name="Shape 3818"/>
          <p:cNvSpPr/>
          <p:nvPr/>
        </p:nvSpPr>
        <p:spPr>
          <a:xfrm>
            <a:off x="5202302" y="5409292"/>
            <a:ext cx="393483" cy="1606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3576" tIns="53576" rIns="53576" bIns="53576" anchor="ctr">
            <a:spAutoFit/>
          </a:bodyPr>
          <a:lstStyle/>
          <a:p>
            <a:pPr defTabSz="642937">
              <a:lnSpc>
                <a:spcPct val="80000"/>
              </a:lnSpc>
              <a:defRPr sz="3700">
                <a:solidFill>
                  <a:srgbClr val="15583F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sz="4000"/>
              <a:t>$</a:t>
            </a:r>
            <a:br>
              <a:rPr sz="4000"/>
            </a:br>
            <a:r>
              <a:rPr sz="4000"/>
              <a:t>$</a:t>
            </a:r>
            <a:br>
              <a:rPr sz="4000"/>
            </a:br>
            <a:r>
              <a:rPr sz="4000"/>
              <a:t>$</a:t>
            </a:r>
          </a:p>
        </p:txBody>
      </p:sp>
      <p:sp>
        <p:nvSpPr>
          <p:cNvPr id="11" name="Shape 3819"/>
          <p:cNvSpPr/>
          <p:nvPr/>
        </p:nvSpPr>
        <p:spPr>
          <a:xfrm flipV="1">
            <a:off x="12313109" y="5010924"/>
            <a:ext cx="1" cy="2402781"/>
          </a:xfrm>
          <a:prstGeom prst="line">
            <a:avLst/>
          </a:prstGeom>
          <a:ln w="3175">
            <a:solidFill>
              <a:srgbClr val="535353"/>
            </a:solidFill>
          </a:ln>
        </p:spPr>
        <p:txBody>
          <a:bodyPr lIns="45718" tIns="45718" rIns="45718" bIns="45718"/>
          <a:lstStyle/>
          <a:p>
            <a:pPr defTabSz="642937">
              <a:lnSpc>
                <a:spcPct val="80000"/>
              </a:lnSpc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12" name="Shape 3820"/>
          <p:cNvSpPr/>
          <p:nvPr/>
        </p:nvSpPr>
        <p:spPr>
          <a:xfrm flipV="1">
            <a:off x="12313109" y="8657589"/>
            <a:ext cx="1" cy="2402780"/>
          </a:xfrm>
          <a:prstGeom prst="line">
            <a:avLst/>
          </a:prstGeom>
          <a:ln w="3175">
            <a:solidFill>
              <a:srgbClr val="535353"/>
            </a:solidFill>
          </a:ln>
        </p:spPr>
        <p:txBody>
          <a:bodyPr lIns="45718" tIns="45718" rIns="45718" bIns="45718"/>
          <a:lstStyle/>
          <a:p>
            <a:pPr defTabSz="642937">
              <a:lnSpc>
                <a:spcPct val="80000"/>
              </a:lnSpc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13" name="Shape 3832"/>
          <p:cNvSpPr/>
          <p:nvPr/>
        </p:nvSpPr>
        <p:spPr>
          <a:xfrm>
            <a:off x="23304917" y="12824404"/>
            <a:ext cx="361653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3576" tIns="53576" rIns="53576" bIns="53576">
            <a:normAutofit fontScale="92500" lnSpcReduction="10000"/>
          </a:bodyPr>
          <a:lstStyle/>
          <a:p>
            <a:pPr algn="ctr" defTabSz="821531">
              <a:defRPr sz="2200">
                <a:solidFill>
                  <a:srgbClr val="096A46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fld id="{86CB4B4D-7CA3-9044-876B-883B54F8677D}" type="slidenum">
              <a:t>5</a:t>
            </a:fld>
            <a:r>
              <a:t>￼</a:t>
            </a:r>
          </a:p>
        </p:txBody>
      </p:sp>
      <p:pic>
        <p:nvPicPr>
          <p:cNvPr id="1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7707" y="5425185"/>
            <a:ext cx="1574259" cy="1574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88158" y="9071850"/>
            <a:ext cx="2178479" cy="1565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076850" y="5347048"/>
            <a:ext cx="1801093" cy="1730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77707" y="8745967"/>
            <a:ext cx="1574259" cy="2032253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3837"/>
          <p:cNvSpPr/>
          <p:nvPr/>
        </p:nvSpPr>
        <p:spPr>
          <a:xfrm>
            <a:off x="1143000" y="1817834"/>
            <a:ext cx="9867280" cy="631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3576" tIns="53576" rIns="53576" bIns="53576" anchor="ctr">
            <a:spAutoFit/>
          </a:bodyPr>
          <a:lstStyle>
            <a:lvl1pPr defTabSz="821530">
              <a:lnSpc>
                <a:spcPct val="60000"/>
              </a:lnSpc>
              <a:defRPr sz="5100" spc="-204">
                <a:solidFill>
                  <a:srgbClr val="096A4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Solutions: </a:t>
            </a:r>
            <a:r>
              <a:rPr dirty="0">
                <a:solidFill>
                  <a:srgbClr val="000000"/>
                </a:solidFill>
              </a:rPr>
              <a:t>New Big Data Technology</a:t>
            </a:r>
          </a:p>
        </p:txBody>
      </p:sp>
    </p:spTree>
    <p:extLst>
      <p:ext uri="{BB962C8B-B14F-4D97-AF65-F5344CB8AC3E}">
        <p14:creationId xmlns:p14="http://schemas.microsoft.com/office/powerpoint/2010/main" val="16183329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842"/>
          <p:cNvSpPr/>
          <p:nvPr/>
        </p:nvSpPr>
        <p:spPr>
          <a:xfrm>
            <a:off x="3795311" y="8035645"/>
            <a:ext cx="17231053" cy="1"/>
          </a:xfrm>
          <a:prstGeom prst="line">
            <a:avLst/>
          </a:prstGeom>
          <a:ln w="3175">
            <a:solidFill>
              <a:srgbClr val="535353"/>
            </a:solidFill>
          </a:ln>
        </p:spPr>
        <p:txBody>
          <a:bodyPr lIns="45718" tIns="45718" rIns="45718" bIns="45718"/>
          <a:lstStyle/>
          <a:p>
            <a:pPr defTabSz="642937">
              <a:lnSpc>
                <a:spcPct val="80000"/>
              </a:lnSpc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4" name="Shape 3843"/>
          <p:cNvSpPr/>
          <p:nvPr/>
        </p:nvSpPr>
        <p:spPr>
          <a:xfrm>
            <a:off x="3510098" y="4130672"/>
            <a:ext cx="6871501" cy="502702"/>
          </a:xfrm>
          <a:prstGeom prst="rect">
            <a:avLst/>
          </a:prstGeom>
          <a:solidFill>
            <a:srgbClr val="15583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88900" tIns="88900" rIns="88900" bIns="88900">
            <a:spAutoFit/>
          </a:bodyPr>
          <a:lstStyle>
            <a:lvl1pPr algn="ctr" defTabSz="642937">
              <a:lnSpc>
                <a:spcPct val="7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800" cap="all" spc="-168">
                <a:solidFill>
                  <a:srgbClr val="FFFFFF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OLD</a:t>
            </a:r>
          </a:p>
        </p:txBody>
      </p:sp>
      <p:sp>
        <p:nvSpPr>
          <p:cNvPr id="5" name="Shape 3844"/>
          <p:cNvSpPr/>
          <p:nvPr/>
        </p:nvSpPr>
        <p:spPr>
          <a:xfrm>
            <a:off x="13768897" y="4130672"/>
            <a:ext cx="6871501" cy="502702"/>
          </a:xfrm>
          <a:prstGeom prst="rect">
            <a:avLst/>
          </a:prstGeom>
          <a:solidFill>
            <a:srgbClr val="15583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88900" tIns="88900" rIns="88900" bIns="88900">
            <a:spAutoFit/>
          </a:bodyPr>
          <a:lstStyle>
            <a:lvl1pPr algn="ctr" defTabSz="642937">
              <a:lnSpc>
                <a:spcPct val="70000"/>
              </a:lnSpc>
              <a:spcBef>
                <a:spcPts val="22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2800" cap="all" spc="-168">
                <a:solidFill>
                  <a:srgbClr val="FFFFFF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NEW</a:t>
            </a:r>
          </a:p>
        </p:txBody>
      </p:sp>
      <p:sp>
        <p:nvSpPr>
          <p:cNvPr id="6" name="Shape 3845"/>
          <p:cNvSpPr/>
          <p:nvPr/>
        </p:nvSpPr>
        <p:spPr>
          <a:xfrm>
            <a:off x="5861285" y="5353892"/>
            <a:ext cx="6871501" cy="1716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6" tIns="53576" rIns="53576" bIns="53576" anchor="ctr">
            <a:spAutoFit/>
          </a:bodyPr>
          <a:lstStyle>
            <a:lvl1pPr defTabSz="642937">
              <a:lnSpc>
                <a:spcPct val="60000"/>
              </a:lnSpc>
              <a:defRPr sz="6400" spc="-128">
                <a:solidFill>
                  <a:srgbClr val="ACB5C6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>
              <a:lnSpc>
                <a:spcPct val="80000"/>
              </a:lnSpc>
            </a:pPr>
            <a:r>
              <a:rPr>
                <a:solidFill>
                  <a:srgbClr val="000000"/>
                </a:solidFill>
              </a:rPr>
              <a:t>SLOW PROCESSING</a:t>
            </a:r>
          </a:p>
        </p:txBody>
      </p:sp>
      <p:sp>
        <p:nvSpPr>
          <p:cNvPr id="7" name="Shape 3846"/>
          <p:cNvSpPr/>
          <p:nvPr/>
        </p:nvSpPr>
        <p:spPr>
          <a:xfrm>
            <a:off x="5991173" y="9000556"/>
            <a:ext cx="4524766" cy="1716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6" tIns="53576" rIns="53576" bIns="53576" anchor="ctr">
            <a:spAutoFit/>
          </a:bodyPr>
          <a:lstStyle>
            <a:lvl1pPr defTabSz="642937">
              <a:lnSpc>
                <a:spcPct val="60000"/>
              </a:lnSpc>
              <a:defRPr sz="6400" spc="-128">
                <a:solidFill>
                  <a:srgbClr val="ACB5C6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>
              <a:lnSpc>
                <a:spcPct val="80000"/>
              </a:lnSpc>
            </a:pPr>
            <a:r>
              <a:rPr>
                <a:solidFill>
                  <a:srgbClr val="000000"/>
                </a:solidFill>
              </a:rPr>
              <a:t>MINE THE PAST</a:t>
            </a:r>
          </a:p>
        </p:txBody>
      </p:sp>
      <p:sp>
        <p:nvSpPr>
          <p:cNvPr id="8" name="Shape 3847"/>
          <p:cNvSpPr/>
          <p:nvPr/>
        </p:nvSpPr>
        <p:spPr>
          <a:xfrm>
            <a:off x="16281572" y="5353892"/>
            <a:ext cx="6117733" cy="1716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6" tIns="53576" rIns="53576" bIns="53576" anchor="ctr">
            <a:spAutoFit/>
          </a:bodyPr>
          <a:lstStyle>
            <a:lvl1pPr defTabSz="642937">
              <a:lnSpc>
                <a:spcPct val="60000"/>
              </a:lnSpc>
              <a:defRPr sz="6400" spc="-128">
                <a:solidFill>
                  <a:srgbClr val="48AF88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>
              <a:lnSpc>
                <a:spcPct val="80000"/>
              </a:lnSpc>
            </a:pPr>
            <a:r>
              <a:rPr>
                <a:solidFill>
                  <a:srgbClr val="000000"/>
                </a:solidFill>
              </a:rPr>
              <a:t>REAL-TIME ANALYTICS</a:t>
            </a:r>
          </a:p>
        </p:txBody>
      </p:sp>
      <p:sp>
        <p:nvSpPr>
          <p:cNvPr id="9" name="Shape 3848"/>
          <p:cNvSpPr/>
          <p:nvPr/>
        </p:nvSpPr>
        <p:spPr>
          <a:xfrm>
            <a:off x="16420783" y="9000556"/>
            <a:ext cx="6117734" cy="1716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6" tIns="53576" rIns="53576" bIns="53576" anchor="ctr">
            <a:spAutoFit/>
          </a:bodyPr>
          <a:lstStyle>
            <a:lvl1pPr defTabSz="642937">
              <a:lnSpc>
                <a:spcPct val="60000"/>
              </a:lnSpc>
              <a:defRPr sz="6400" spc="-128">
                <a:solidFill>
                  <a:srgbClr val="48AF88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>
              <a:lnSpc>
                <a:spcPct val="80000"/>
              </a:lnSpc>
            </a:pPr>
            <a:r>
              <a:rPr>
                <a:solidFill>
                  <a:srgbClr val="000000"/>
                </a:solidFill>
              </a:rPr>
              <a:t>PREDICT THE FUTURE</a:t>
            </a:r>
          </a:p>
        </p:txBody>
      </p:sp>
      <p:sp>
        <p:nvSpPr>
          <p:cNvPr id="10" name="Shape 3849"/>
          <p:cNvSpPr/>
          <p:nvPr/>
        </p:nvSpPr>
        <p:spPr>
          <a:xfrm flipV="1">
            <a:off x="12322850" y="5010924"/>
            <a:ext cx="1" cy="2402780"/>
          </a:xfrm>
          <a:prstGeom prst="line">
            <a:avLst/>
          </a:prstGeom>
          <a:ln w="3175">
            <a:solidFill>
              <a:srgbClr val="535353"/>
            </a:solidFill>
          </a:ln>
        </p:spPr>
        <p:txBody>
          <a:bodyPr lIns="45718" tIns="45718" rIns="45718" bIns="45718"/>
          <a:lstStyle/>
          <a:p>
            <a:pPr defTabSz="642937">
              <a:lnSpc>
                <a:spcPct val="80000"/>
              </a:lnSpc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11" name="Shape 3850"/>
          <p:cNvSpPr/>
          <p:nvPr/>
        </p:nvSpPr>
        <p:spPr>
          <a:xfrm flipV="1">
            <a:off x="12322850" y="8657588"/>
            <a:ext cx="1" cy="2402780"/>
          </a:xfrm>
          <a:prstGeom prst="line">
            <a:avLst/>
          </a:prstGeom>
          <a:ln w="3175">
            <a:solidFill>
              <a:srgbClr val="535353"/>
            </a:solidFill>
          </a:ln>
        </p:spPr>
        <p:txBody>
          <a:bodyPr lIns="45718" tIns="45718" rIns="45718" bIns="45718"/>
          <a:lstStyle/>
          <a:p>
            <a:pPr defTabSz="642937">
              <a:lnSpc>
                <a:spcPct val="80000"/>
              </a:lnSpc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12" name="Shape 3862"/>
          <p:cNvSpPr/>
          <p:nvPr/>
        </p:nvSpPr>
        <p:spPr>
          <a:xfrm>
            <a:off x="23304917" y="12824404"/>
            <a:ext cx="361653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3576" tIns="53576" rIns="53576" bIns="53576">
            <a:normAutofit fontScale="92500" lnSpcReduction="10000"/>
          </a:bodyPr>
          <a:lstStyle/>
          <a:p>
            <a:pPr algn="ctr" defTabSz="821531">
              <a:defRPr sz="2200">
                <a:solidFill>
                  <a:srgbClr val="096A46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fld id="{86CB4B4D-7CA3-9044-876B-883B54F8677D}" type="slidenum">
              <a:t>6</a:t>
            </a:fld>
            <a:r>
              <a:t>￼</a:t>
            </a:r>
          </a:p>
        </p:txBody>
      </p:sp>
      <p:pic>
        <p:nvPicPr>
          <p:cNvPr id="1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9338" y="8800856"/>
            <a:ext cx="2034914" cy="2116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46513" y="5211807"/>
            <a:ext cx="1180564" cy="2001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881504" y="8895598"/>
            <a:ext cx="2211271" cy="22099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023850" y="5248934"/>
            <a:ext cx="1926580" cy="192676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3867"/>
          <p:cNvSpPr/>
          <p:nvPr/>
        </p:nvSpPr>
        <p:spPr>
          <a:xfrm>
            <a:off x="1143000" y="1817834"/>
            <a:ext cx="8597702" cy="631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3576" tIns="53576" rIns="53576" bIns="53576" anchor="ctr">
            <a:spAutoFit/>
          </a:bodyPr>
          <a:lstStyle>
            <a:lvl1pPr defTabSz="821530">
              <a:lnSpc>
                <a:spcPct val="60000"/>
              </a:lnSpc>
              <a:defRPr sz="5100" spc="-204">
                <a:solidFill>
                  <a:srgbClr val="096A4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Solutions: </a:t>
            </a:r>
            <a:r>
              <a:rPr dirty="0">
                <a:solidFill>
                  <a:srgbClr val="000000"/>
                </a:solidFill>
              </a:rPr>
              <a:t>Changing Processes</a:t>
            </a:r>
          </a:p>
        </p:txBody>
      </p:sp>
    </p:spTree>
    <p:extLst>
      <p:ext uri="{BB962C8B-B14F-4D97-AF65-F5344CB8AC3E}">
        <p14:creationId xmlns:p14="http://schemas.microsoft.com/office/powerpoint/2010/main" val="8277785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1" t="2267" r="1099"/>
          <a:stretch/>
        </p:blipFill>
        <p:spPr>
          <a:xfrm>
            <a:off x="1490346" y="7646632"/>
            <a:ext cx="10600054" cy="51779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" t="9689" b="13406"/>
          <a:stretch/>
        </p:blipFill>
        <p:spPr>
          <a:xfrm>
            <a:off x="3841750" y="2825750"/>
            <a:ext cx="14413800" cy="463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19" t="6558" r="4903" b="6332"/>
          <a:stretch/>
        </p:blipFill>
        <p:spPr>
          <a:xfrm>
            <a:off x="12280037" y="7632700"/>
            <a:ext cx="10071963" cy="5181600"/>
          </a:xfrm>
          <a:prstGeom prst="rect">
            <a:avLst/>
          </a:prstGeom>
        </p:spPr>
      </p:pic>
      <p:sp>
        <p:nvSpPr>
          <p:cNvPr id="7" name="Shape 3926"/>
          <p:cNvSpPr/>
          <p:nvPr/>
        </p:nvSpPr>
        <p:spPr>
          <a:xfrm>
            <a:off x="1143000" y="1817834"/>
            <a:ext cx="15000523" cy="631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3576" tIns="53576" rIns="53576" bIns="53576" anchor="ctr">
            <a:spAutoFit/>
          </a:bodyPr>
          <a:lstStyle>
            <a:lvl1pPr defTabSz="821530">
              <a:lnSpc>
                <a:spcPct val="60000"/>
              </a:lnSpc>
              <a:defRPr sz="5100" spc="-204">
                <a:solidFill>
                  <a:srgbClr val="096A4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Opportunities: Drive Integration with Seamless Services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2673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926"/>
          <p:cNvSpPr/>
          <p:nvPr/>
        </p:nvSpPr>
        <p:spPr>
          <a:xfrm>
            <a:off x="1143000" y="1817834"/>
            <a:ext cx="12765493" cy="631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3576" tIns="53576" rIns="53576" bIns="53576" anchor="ctr">
            <a:spAutoFit/>
          </a:bodyPr>
          <a:lstStyle>
            <a:lvl1pPr defTabSz="821530">
              <a:lnSpc>
                <a:spcPct val="60000"/>
              </a:lnSpc>
              <a:defRPr sz="5100" spc="-204">
                <a:solidFill>
                  <a:srgbClr val="096A4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Opportunities: Drive Innovation with Open Data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8" name="Shape 3931"/>
          <p:cNvSpPr/>
          <p:nvPr/>
        </p:nvSpPr>
        <p:spPr>
          <a:xfrm>
            <a:off x="9655013" y="9715500"/>
            <a:ext cx="4886411" cy="2825749"/>
          </a:xfrm>
          <a:prstGeom prst="rect">
            <a:avLst/>
          </a:prstGeom>
          <a:solidFill>
            <a:srgbClr val="15583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6" tIns="53576" rIns="53576" bIns="53576" anchor="ctr"/>
          <a:lstStyle>
            <a:lvl1pPr algn="ctr" defTabSz="642937">
              <a:lnSpc>
                <a:spcPct val="70000"/>
              </a:lnSpc>
              <a:defRPr sz="3300" spc="-198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/>
              <a:t>SPAIN: </a:t>
            </a:r>
          </a:p>
          <a:p>
            <a:pPr>
              <a:lnSpc>
                <a:spcPct val="80000"/>
              </a:lnSpc>
            </a:pPr>
            <a:r>
              <a:rPr lang="en-US" dirty="0" err="1"/>
              <a:t>Infomediary</a:t>
            </a:r>
            <a:r>
              <a:rPr lang="en-US" dirty="0"/>
              <a:t> Sector</a:t>
            </a:r>
          </a:p>
          <a:p>
            <a:pPr>
              <a:lnSpc>
                <a:spcPct val="80000"/>
              </a:lnSpc>
            </a:pPr>
            <a:r>
              <a:rPr lang="en-US" dirty="0"/>
              <a:t>600+ Companies</a:t>
            </a:r>
          </a:p>
          <a:p>
            <a:pPr>
              <a:lnSpc>
                <a:spcPct val="80000"/>
              </a:lnSpc>
            </a:pPr>
            <a:r>
              <a:rPr lang="en-US" dirty="0"/>
              <a:t>15,000 Jobs</a:t>
            </a:r>
          </a:p>
          <a:p>
            <a:pPr>
              <a:lnSpc>
                <a:spcPct val="80000"/>
              </a:lnSpc>
            </a:pPr>
            <a:r>
              <a:rPr lang="en-US" dirty="0"/>
              <a:t>1.5 – 2B Euros invested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800" y="3702050"/>
            <a:ext cx="7838836" cy="5632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3547" y="6889750"/>
            <a:ext cx="6233602" cy="5207000"/>
          </a:xfrm>
          <a:prstGeom prst="rect">
            <a:avLst/>
          </a:prstGeom>
        </p:spPr>
      </p:pic>
      <p:sp>
        <p:nvSpPr>
          <p:cNvPr id="14" name="Shape 3931"/>
          <p:cNvSpPr/>
          <p:nvPr/>
        </p:nvSpPr>
        <p:spPr>
          <a:xfrm>
            <a:off x="16909467" y="3587750"/>
            <a:ext cx="5781762" cy="2857500"/>
          </a:xfrm>
          <a:prstGeom prst="rect">
            <a:avLst/>
          </a:prstGeom>
          <a:solidFill>
            <a:srgbClr val="15583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6" tIns="53576" rIns="53576" bIns="53576" anchor="ctr"/>
          <a:lstStyle>
            <a:lvl1pPr algn="ctr" defTabSz="642937">
              <a:lnSpc>
                <a:spcPct val="70000"/>
              </a:lnSpc>
              <a:defRPr sz="3300" spc="-198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/>
              <a:t>U.S.A.: </a:t>
            </a:r>
          </a:p>
          <a:p>
            <a:pPr>
              <a:lnSpc>
                <a:spcPct val="80000"/>
              </a:lnSpc>
            </a:pPr>
            <a:r>
              <a:rPr lang="en-US" dirty="0"/>
              <a:t>Estimated Impact of Open Data</a:t>
            </a:r>
          </a:p>
          <a:p>
            <a:pPr>
              <a:lnSpc>
                <a:spcPct val="80000"/>
              </a:lnSpc>
            </a:pPr>
            <a:r>
              <a:rPr lang="en-US" dirty="0"/>
              <a:t>$3-5 Trillion</a:t>
            </a:r>
          </a:p>
          <a:p>
            <a:pPr>
              <a:lnSpc>
                <a:spcPct val="80000"/>
              </a:lnSpc>
            </a:pPr>
            <a:r>
              <a:rPr lang="en-US" dirty="0"/>
              <a:t>Healthcare, Transportation, Education</a:t>
            </a:r>
            <a:endParaRPr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92" y="7162800"/>
            <a:ext cx="7284458" cy="4933950"/>
          </a:xfrm>
          <a:prstGeom prst="rect">
            <a:avLst/>
          </a:prstGeom>
        </p:spPr>
      </p:pic>
      <p:sp>
        <p:nvSpPr>
          <p:cNvPr id="16" name="Shape 3931"/>
          <p:cNvSpPr/>
          <p:nvPr/>
        </p:nvSpPr>
        <p:spPr>
          <a:xfrm>
            <a:off x="1123484" y="3587750"/>
            <a:ext cx="6280075" cy="2825749"/>
          </a:xfrm>
          <a:prstGeom prst="rect">
            <a:avLst/>
          </a:prstGeom>
          <a:solidFill>
            <a:srgbClr val="15583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6" tIns="53576" rIns="53576" bIns="53576" anchor="ctr"/>
          <a:lstStyle>
            <a:lvl1pPr algn="ctr" defTabSz="642937">
              <a:lnSpc>
                <a:spcPct val="70000"/>
              </a:lnSpc>
              <a:defRPr sz="3300" spc="-198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/>
              <a:t>UK: </a:t>
            </a:r>
          </a:p>
          <a:p>
            <a:pPr>
              <a:lnSpc>
                <a:spcPct val="80000"/>
              </a:lnSpc>
            </a:pPr>
            <a:r>
              <a:rPr lang="en-US" dirty="0"/>
              <a:t>Transport for London</a:t>
            </a:r>
          </a:p>
          <a:p>
            <a:pPr>
              <a:lnSpc>
                <a:spcPct val="80000"/>
              </a:lnSpc>
            </a:pPr>
            <a:r>
              <a:rPr lang="en-US" dirty="0"/>
              <a:t>5,000 Developers registered to use and transform </a:t>
            </a:r>
            <a:r>
              <a:rPr lang="en-US" dirty="0" err="1"/>
              <a:t>TfL</a:t>
            </a:r>
            <a:r>
              <a:rPr lang="en-US" dirty="0"/>
              <a:t> data</a:t>
            </a:r>
          </a:p>
          <a:p>
            <a:pPr>
              <a:lnSpc>
                <a:spcPct val="80000"/>
              </a:lnSpc>
            </a:pPr>
            <a:r>
              <a:rPr lang="en-US" dirty="0"/>
              <a:t>362 Smartphone apps using </a:t>
            </a:r>
            <a:r>
              <a:rPr lang="en-US" dirty="0" err="1"/>
              <a:t>TfL</a:t>
            </a:r>
            <a:r>
              <a:rPr lang="en-US" dirty="0"/>
              <a:t> data</a:t>
            </a:r>
          </a:p>
          <a:p>
            <a:pPr>
              <a:lnSpc>
                <a:spcPct val="80000"/>
              </a:lnSpc>
            </a:pPr>
            <a:r>
              <a:rPr lang="en-US" dirty="0"/>
              <a:t>4 Million app downloads</a:t>
            </a:r>
          </a:p>
        </p:txBody>
      </p:sp>
    </p:spTree>
    <p:extLst>
      <p:ext uri="{BB962C8B-B14F-4D97-AF65-F5344CB8AC3E}">
        <p14:creationId xmlns:p14="http://schemas.microsoft.com/office/powerpoint/2010/main" val="155925717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338"/>
          <p:cNvSpPr/>
          <p:nvPr/>
        </p:nvSpPr>
        <p:spPr>
          <a:xfrm flipV="1">
            <a:off x="6220213" y="4213288"/>
            <a:ext cx="1" cy="7554479"/>
          </a:xfrm>
          <a:prstGeom prst="line">
            <a:avLst/>
          </a:prstGeom>
          <a:ln w="3175">
            <a:solidFill>
              <a:srgbClr val="ABABAB"/>
            </a:solidFill>
            <a:miter lim="400000"/>
          </a:ln>
        </p:spPr>
        <p:txBody>
          <a:bodyPr lIns="53578" tIns="53578" rIns="53578" bIns="53578" anchor="ctr"/>
          <a:lstStyle/>
          <a:p>
            <a:pPr algn="ctr" defTabSz="821531">
              <a:defRPr sz="46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4" name="Shape 4339"/>
          <p:cNvSpPr/>
          <p:nvPr/>
        </p:nvSpPr>
        <p:spPr>
          <a:xfrm flipV="1">
            <a:off x="17961824" y="4213288"/>
            <a:ext cx="1" cy="7554479"/>
          </a:xfrm>
          <a:prstGeom prst="line">
            <a:avLst/>
          </a:prstGeom>
          <a:ln w="3175">
            <a:solidFill>
              <a:srgbClr val="ABABAB"/>
            </a:solidFill>
            <a:miter lim="400000"/>
          </a:ln>
        </p:spPr>
        <p:txBody>
          <a:bodyPr lIns="53578" tIns="53578" rIns="53578" bIns="53578" anchor="ctr"/>
          <a:lstStyle/>
          <a:p>
            <a:pPr algn="ctr" defTabSz="821531">
              <a:defRPr sz="46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5" name="Shape 4340"/>
          <p:cNvSpPr/>
          <p:nvPr/>
        </p:nvSpPr>
        <p:spPr>
          <a:xfrm flipV="1">
            <a:off x="12161180" y="4213288"/>
            <a:ext cx="1" cy="7554479"/>
          </a:xfrm>
          <a:prstGeom prst="line">
            <a:avLst/>
          </a:prstGeom>
          <a:ln w="3175">
            <a:solidFill>
              <a:srgbClr val="ABABAB"/>
            </a:solidFill>
            <a:miter lim="400000"/>
          </a:ln>
        </p:spPr>
        <p:txBody>
          <a:bodyPr lIns="53578" tIns="53578" rIns="53578" bIns="53578" anchor="ctr"/>
          <a:lstStyle/>
          <a:p>
            <a:pPr algn="ctr" defTabSz="821531">
              <a:defRPr sz="46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6" name="Shape 4341"/>
          <p:cNvSpPr/>
          <p:nvPr/>
        </p:nvSpPr>
        <p:spPr>
          <a:xfrm>
            <a:off x="709893" y="7990526"/>
            <a:ext cx="22648576" cy="1"/>
          </a:xfrm>
          <a:prstGeom prst="line">
            <a:avLst/>
          </a:prstGeom>
          <a:ln w="3175">
            <a:solidFill>
              <a:srgbClr val="ABABAB"/>
            </a:solidFill>
            <a:miter lim="400000"/>
          </a:ln>
        </p:spPr>
        <p:txBody>
          <a:bodyPr lIns="53578" tIns="53578" rIns="53578" bIns="53578" anchor="ctr"/>
          <a:lstStyle/>
          <a:p>
            <a:pPr algn="ctr" defTabSz="821531">
              <a:defRPr sz="46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7" name="Shape 4342"/>
          <p:cNvSpPr/>
          <p:nvPr/>
        </p:nvSpPr>
        <p:spPr>
          <a:xfrm>
            <a:off x="1878075" y="6870816"/>
            <a:ext cx="3988309" cy="815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6" tIns="53576" rIns="53576" bIns="53576" anchor="ctr">
            <a:spAutoFit/>
          </a:bodyPr>
          <a:lstStyle>
            <a:lvl1pPr defTabSz="642937">
              <a:lnSpc>
                <a:spcPct val="80000"/>
              </a:lnSpc>
              <a:defRPr sz="2800" cap="all" spc="-56">
                <a:solidFill>
                  <a:srgbClr val="096A46"/>
                </a:solidFill>
                <a:latin typeface="GothamBold"/>
                <a:ea typeface="GothamBold"/>
                <a:cs typeface="GothamBold"/>
                <a:sym typeface="GothamBold"/>
              </a:defRPr>
            </a:lvl1pPr>
          </a:lstStyle>
          <a:p>
            <a:r>
              <a:t>Dashboard and Analytics tools</a:t>
            </a:r>
          </a:p>
        </p:txBody>
      </p:sp>
      <p:sp>
        <p:nvSpPr>
          <p:cNvPr id="8" name="Shape 4343"/>
          <p:cNvSpPr/>
          <p:nvPr/>
        </p:nvSpPr>
        <p:spPr>
          <a:xfrm>
            <a:off x="7039170" y="6954396"/>
            <a:ext cx="4336605" cy="467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6" tIns="53576" rIns="53576" bIns="53576" anchor="ctr">
            <a:spAutoFit/>
          </a:bodyPr>
          <a:lstStyle>
            <a:lvl1pPr defTabSz="642937">
              <a:lnSpc>
                <a:spcPct val="80000"/>
              </a:lnSpc>
              <a:defRPr sz="2800" cap="all" spc="-56">
                <a:solidFill>
                  <a:srgbClr val="096A46"/>
                </a:solidFill>
                <a:latin typeface="GothamBold"/>
                <a:ea typeface="GothamBold"/>
                <a:cs typeface="GothamBold"/>
                <a:sym typeface="GothamBold"/>
              </a:defRPr>
            </a:lvl1pPr>
          </a:lstStyle>
          <a:p>
            <a:r>
              <a:rPr dirty="0"/>
              <a:t>Digital ID services</a:t>
            </a:r>
          </a:p>
        </p:txBody>
      </p:sp>
      <p:sp>
        <p:nvSpPr>
          <p:cNvPr id="9" name="Shape 4344"/>
          <p:cNvSpPr/>
          <p:nvPr/>
        </p:nvSpPr>
        <p:spPr>
          <a:xfrm>
            <a:off x="13169089" y="7045088"/>
            <a:ext cx="4202447" cy="467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6" tIns="53576" rIns="53576" bIns="53576" anchor="ctr">
            <a:spAutoFit/>
          </a:bodyPr>
          <a:lstStyle>
            <a:lvl1pPr defTabSz="642937">
              <a:lnSpc>
                <a:spcPct val="80000"/>
              </a:lnSpc>
              <a:defRPr sz="2800" cap="all" spc="-56">
                <a:solidFill>
                  <a:srgbClr val="096A46"/>
                </a:solidFill>
                <a:latin typeface="GothamBold"/>
                <a:ea typeface="GothamBold"/>
                <a:cs typeface="GothamBold"/>
                <a:sym typeface="GothamBold"/>
              </a:defRPr>
            </a:lvl1pPr>
          </a:lstStyle>
          <a:p>
            <a:r>
              <a:rPr dirty="0"/>
              <a:t>Digital Payment</a:t>
            </a:r>
            <a:r>
              <a:rPr lang="en-US" dirty="0"/>
              <a:t>s</a:t>
            </a:r>
            <a:endParaRPr dirty="0"/>
          </a:p>
        </p:txBody>
      </p:sp>
      <p:sp>
        <p:nvSpPr>
          <p:cNvPr id="10" name="Shape 4345"/>
          <p:cNvSpPr/>
          <p:nvPr/>
        </p:nvSpPr>
        <p:spPr>
          <a:xfrm>
            <a:off x="18775945" y="6945641"/>
            <a:ext cx="3406269" cy="815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6" tIns="53576" rIns="53576" bIns="53576" anchor="ctr">
            <a:spAutoFit/>
          </a:bodyPr>
          <a:lstStyle>
            <a:lvl1pPr defTabSz="642937">
              <a:lnSpc>
                <a:spcPct val="80000"/>
              </a:lnSpc>
              <a:defRPr sz="2800" cap="all" spc="-56">
                <a:solidFill>
                  <a:srgbClr val="096A46"/>
                </a:solidFill>
                <a:latin typeface="GothamBold"/>
                <a:ea typeface="GothamBold"/>
                <a:cs typeface="GothamBold"/>
                <a:sym typeface="GothamBold"/>
              </a:defRPr>
            </a:lvl1pPr>
          </a:lstStyle>
          <a:p>
            <a:r>
              <a:t>Platform as a Service (PaaS)</a:t>
            </a:r>
          </a:p>
        </p:txBody>
      </p:sp>
      <p:sp>
        <p:nvSpPr>
          <p:cNvPr id="11" name="Shape 4346"/>
          <p:cNvSpPr/>
          <p:nvPr/>
        </p:nvSpPr>
        <p:spPr>
          <a:xfrm>
            <a:off x="1546595" y="10774200"/>
            <a:ext cx="4651269" cy="815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6" tIns="53576" rIns="53576" bIns="53576" anchor="ctr">
            <a:spAutoFit/>
          </a:bodyPr>
          <a:lstStyle>
            <a:lvl1pPr defTabSz="642937">
              <a:lnSpc>
                <a:spcPct val="80000"/>
              </a:lnSpc>
              <a:defRPr sz="2800" cap="all" spc="-56">
                <a:solidFill>
                  <a:srgbClr val="096A46"/>
                </a:solidFill>
                <a:latin typeface="GothamBold"/>
                <a:ea typeface="GothamBold"/>
                <a:cs typeface="GothamBold"/>
                <a:sym typeface="GothamBold"/>
              </a:defRPr>
            </a:lvl1pPr>
          </a:lstStyle>
          <a:p>
            <a:r>
              <a:t>Real-Time / In Memory App Environment</a:t>
            </a:r>
          </a:p>
        </p:txBody>
      </p:sp>
      <p:sp>
        <p:nvSpPr>
          <p:cNvPr id="12" name="Shape 4347"/>
          <p:cNvSpPr/>
          <p:nvPr/>
        </p:nvSpPr>
        <p:spPr>
          <a:xfrm>
            <a:off x="7106249" y="10736425"/>
            <a:ext cx="4202447" cy="815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6" tIns="53576" rIns="53576" bIns="53576" anchor="ctr">
            <a:spAutoFit/>
          </a:bodyPr>
          <a:lstStyle>
            <a:lvl1pPr defTabSz="642937">
              <a:lnSpc>
                <a:spcPct val="80000"/>
              </a:lnSpc>
              <a:defRPr sz="2800" cap="all" spc="-56">
                <a:solidFill>
                  <a:srgbClr val="096A46"/>
                </a:solidFill>
                <a:latin typeface="GothamBold"/>
                <a:ea typeface="GothamBold"/>
                <a:cs typeface="GothamBold"/>
                <a:sym typeface="GothamBold"/>
              </a:defRPr>
            </a:lvl1pPr>
          </a:lstStyle>
          <a:p>
            <a:r>
              <a:t>Geo-location data support</a:t>
            </a:r>
          </a:p>
        </p:txBody>
      </p:sp>
      <p:sp>
        <p:nvSpPr>
          <p:cNvPr id="13" name="Shape 4348"/>
          <p:cNvSpPr/>
          <p:nvPr/>
        </p:nvSpPr>
        <p:spPr>
          <a:xfrm>
            <a:off x="13169089" y="10774200"/>
            <a:ext cx="4202447" cy="815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6" tIns="53576" rIns="53576" bIns="53576" anchor="ctr">
            <a:spAutoFit/>
          </a:bodyPr>
          <a:lstStyle>
            <a:lvl1pPr defTabSz="642937">
              <a:lnSpc>
                <a:spcPct val="80000"/>
              </a:lnSpc>
              <a:defRPr sz="2800" cap="all" spc="-56">
                <a:solidFill>
                  <a:srgbClr val="096A46"/>
                </a:solidFill>
                <a:latin typeface="GothamBold"/>
                <a:ea typeface="GothamBold"/>
                <a:cs typeface="GothamBold"/>
                <a:sym typeface="GothamBold"/>
              </a:defRPr>
            </a:lvl1pPr>
          </a:lstStyle>
          <a:p>
            <a:r>
              <a:t>OpEN &amp; SHARED City Data Catalogue</a:t>
            </a:r>
          </a:p>
        </p:txBody>
      </p:sp>
      <p:sp>
        <p:nvSpPr>
          <p:cNvPr id="14" name="Shape 4349"/>
          <p:cNvSpPr/>
          <p:nvPr/>
        </p:nvSpPr>
        <p:spPr>
          <a:xfrm>
            <a:off x="18377856" y="10841521"/>
            <a:ext cx="4202448" cy="815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576" tIns="53576" rIns="53576" bIns="53576" anchor="ctr">
            <a:spAutoFit/>
          </a:bodyPr>
          <a:lstStyle>
            <a:lvl1pPr defTabSz="642937">
              <a:lnSpc>
                <a:spcPct val="80000"/>
              </a:lnSpc>
              <a:defRPr sz="2800" cap="all" spc="-56">
                <a:solidFill>
                  <a:srgbClr val="096A46"/>
                </a:solidFill>
                <a:latin typeface="GothamBold"/>
                <a:ea typeface="GothamBold"/>
                <a:cs typeface="GothamBold"/>
                <a:sym typeface="GothamBold"/>
              </a:defRPr>
            </a:lvl1pPr>
          </a:lstStyle>
          <a:p>
            <a:r>
              <a:t>IOT Management &amp; Data Aggregation</a:t>
            </a:r>
          </a:p>
        </p:txBody>
      </p:sp>
      <p:sp>
        <p:nvSpPr>
          <p:cNvPr id="15" name="Shape 4360"/>
          <p:cNvSpPr/>
          <p:nvPr/>
        </p:nvSpPr>
        <p:spPr>
          <a:xfrm>
            <a:off x="23253007" y="12824404"/>
            <a:ext cx="465473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3576" tIns="53576" rIns="53576" bIns="53576">
            <a:normAutofit fontScale="92500" lnSpcReduction="10000"/>
          </a:bodyPr>
          <a:lstStyle/>
          <a:p>
            <a:pPr algn="ctr" defTabSz="821531">
              <a:defRPr sz="2200">
                <a:solidFill>
                  <a:srgbClr val="096A46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fld id="{86CB4B4D-7CA3-9044-876B-883B54F8677D}" type="slidenum">
              <a:t>9</a:t>
            </a:fld>
            <a:r>
              <a:t>￼</a:t>
            </a:r>
          </a:p>
        </p:txBody>
      </p:sp>
      <p:pic>
        <p:nvPicPr>
          <p:cNvPr id="1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57126" y="4258420"/>
            <a:ext cx="1926761" cy="2310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10543" y="8646486"/>
            <a:ext cx="2101921" cy="1473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486753" y="8489827"/>
            <a:ext cx="2167552" cy="2160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08641" y="8646486"/>
            <a:ext cx="1927177" cy="19267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325849" y="4221275"/>
            <a:ext cx="1729697" cy="2160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128785" y="8646486"/>
            <a:ext cx="1926761" cy="1798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765728" y="4100234"/>
            <a:ext cx="2591549" cy="2310089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3926"/>
          <p:cNvSpPr/>
          <p:nvPr/>
        </p:nvSpPr>
        <p:spPr>
          <a:xfrm>
            <a:off x="1143000" y="1817834"/>
            <a:ext cx="16496132" cy="631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3576" tIns="53576" rIns="53576" bIns="53576" anchor="ctr">
            <a:spAutoFit/>
          </a:bodyPr>
          <a:lstStyle>
            <a:lvl1pPr defTabSz="821530">
              <a:lnSpc>
                <a:spcPct val="60000"/>
              </a:lnSpc>
              <a:defRPr sz="5100" spc="-204">
                <a:solidFill>
                  <a:srgbClr val="096A4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Opportunities: Drive Innovation with Government as a Platform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27" name="pasted-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9252112" y="4222750"/>
            <a:ext cx="2199737" cy="22039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3210874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neXgen Theme 2008">
  <a:themeElements>
    <a:clrScheme name="neXgen Theme 2008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F1F1F"/>
      </a:accent1>
      <a:accent2>
        <a:srgbClr val="7D0012"/>
      </a:accent2>
      <a:accent3>
        <a:srgbClr val="1C3972"/>
      </a:accent3>
      <a:accent4>
        <a:srgbClr val="004C4C"/>
      </a:accent4>
      <a:accent5>
        <a:srgbClr val="858585"/>
      </a:accent5>
      <a:accent6>
        <a:srgbClr val="5B83D5"/>
      </a:accent6>
      <a:hlink>
        <a:srgbClr val="0000FF"/>
      </a:hlink>
      <a:folHlink>
        <a:srgbClr val="FF00FF"/>
      </a:folHlink>
    </a:clrScheme>
    <a:fontScheme name="neXgen Theme 2008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neXgen Theme 200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3576" tIns="53576" rIns="53576" bIns="53576" numCol="1" spcCol="38100" rtlCol="0" anchor="ctr">
        <a:spAutoFit/>
      </a:bodyPr>
      <a:lstStyle>
        <a:defPPr marL="0" marR="0" indent="0" algn="l" defTabSz="6429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3576" tIns="53576" rIns="53576" bIns="53576" numCol="1" spcCol="38100" rtlCol="0" anchor="ctr">
        <a:spAutoFit/>
      </a:bodyPr>
      <a:lstStyle>
        <a:defPPr marL="0" marR="0" indent="0" algn="l" defTabSz="6429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A5FC816DC2B24DBB2B0538C264FFA0" ma:contentTypeVersion="1" ma:contentTypeDescription="Create a new document." ma:contentTypeScope="" ma:versionID="606fb400a55e954278445ec1b3be487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6C61EF-A890-4029-A17D-44EF6B171405}"/>
</file>

<file path=customXml/itemProps2.xml><?xml version="1.0" encoding="utf-8"?>
<ds:datastoreItem xmlns:ds="http://schemas.openxmlformats.org/officeDocument/2006/customXml" ds:itemID="{1CDD0F89-BF8F-4AE7-A3C6-F370578E11F5}"/>
</file>

<file path=customXml/itemProps3.xml><?xml version="1.0" encoding="utf-8"?>
<ds:datastoreItem xmlns:ds="http://schemas.openxmlformats.org/officeDocument/2006/customXml" ds:itemID="{8E407255-2962-4CE6-88EB-18A46ECDACED}"/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459</Words>
  <Application>Microsoft Office PowerPoint</Application>
  <PresentationFormat>Custom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Arial</vt:lpstr>
      <vt:lpstr>Calibri</vt:lpstr>
      <vt:lpstr>Didot</vt:lpstr>
      <vt:lpstr>Gill Sans</vt:lpstr>
      <vt:lpstr>Gotham Black</vt:lpstr>
      <vt:lpstr>Gotham Bold</vt:lpstr>
      <vt:lpstr>Gotham Book</vt:lpstr>
      <vt:lpstr>Gotham Light</vt:lpstr>
      <vt:lpstr>Gotham Medium</vt:lpstr>
      <vt:lpstr>Gotham Ultra</vt:lpstr>
      <vt:lpstr>GothamBold</vt:lpstr>
      <vt:lpstr>GothamBook</vt:lpstr>
      <vt:lpstr>Helvetica</vt:lpstr>
      <vt:lpstr>Helvetica Neue Light</vt:lpstr>
      <vt:lpstr>Lucida Grande</vt:lpstr>
      <vt:lpstr>Wingdings</vt:lpstr>
      <vt:lpstr>neXgen Theme 2008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Amal Farah</dc:creator>
  <cp:lastModifiedBy>AMAL FARAH</cp:lastModifiedBy>
  <cp:revision>34</cp:revision>
  <dcterms:modified xsi:type="dcterms:W3CDTF">2017-03-05T07:42:21Z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0x010100E7A5FC816DC2B24DBB2B0538C264FFA0</vt:lpwstr>
  </property>
</Properties>
</file>