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1"/>
  </p:sldMasterIdLst>
  <p:notesMasterIdLst>
    <p:notesMasterId r:id="rId8"/>
  </p:notesMasterIdLst>
  <p:handoutMasterIdLst>
    <p:handoutMasterId r:id="rId9"/>
  </p:handoutMasterIdLst>
  <p:sldIdLst>
    <p:sldId id="516" r:id="rId2"/>
    <p:sldId id="537" r:id="rId3"/>
    <p:sldId id="568" r:id="rId4"/>
    <p:sldId id="569" r:id="rId5"/>
    <p:sldId id="570" r:id="rId6"/>
    <p:sldId id="543" r:id="rId7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9999"/>
    <a:srgbClr val="666666"/>
    <a:srgbClr val="76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59" autoAdjust="0"/>
    <p:restoredTop sz="79407" autoAdjust="0"/>
  </p:normalViewPr>
  <p:slideViewPr>
    <p:cSldViewPr snapToObjects="1">
      <p:cViewPr>
        <p:scale>
          <a:sx n="75" d="100"/>
          <a:sy n="75" d="100"/>
        </p:scale>
        <p:origin x="-2064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7" Type="http://schemas.openxmlformats.org/officeDocument/2006/relationships/slide" Target="slides/slide6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interSettings" Target="printerSettings/printerSettings1.bin"/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2DC0096-873F-1E41-A16E-6A90CDF3F09F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8B9141F-DD90-984E-ACC1-491B405985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52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EBF436E-42E9-084B-A8D1-59BE6A63F4C3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EC67F81-5DF3-2945-8407-68E8230B84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18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generation – mini computers to control the systems.</a:t>
            </a:r>
          </a:p>
          <a:p>
            <a:r>
              <a:rPr lang="en-US" dirty="0" smtClean="0"/>
              <a:t>Second generation – local area network (LAN)</a:t>
            </a:r>
          </a:p>
          <a:p>
            <a:r>
              <a:rPr lang="en-US" dirty="0" smtClean="0"/>
              <a:t>Third and fourth generation</a:t>
            </a:r>
            <a:r>
              <a:rPr lang="en-US" baseline="0" dirty="0" smtClean="0"/>
              <a:t> – “</a:t>
            </a:r>
            <a:r>
              <a:rPr lang="en-US" baseline="0" dirty="0" err="1" smtClean="0"/>
              <a:t>IoT</a:t>
            </a:r>
            <a:r>
              <a:rPr lang="en-US" baseline="0" dirty="0" smtClean="0"/>
              <a:t> SCADA”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67F81-5DF3-2945-8407-68E8230B84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7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Dell 2015 Annual Security Report:</a:t>
            </a:r>
          </a:p>
          <a:p>
            <a:pPr lvl="1"/>
            <a:r>
              <a:rPr lang="en-US" dirty="0" smtClean="0"/>
              <a:t>From 91k attacks in Jan 2012 to 675K attacks in Jan 2014</a:t>
            </a:r>
          </a:p>
          <a:p>
            <a:pPr lvl="1"/>
            <a:r>
              <a:rPr lang="en-US" dirty="0" smtClean="0"/>
              <a:t>Power plants, factories, refineries</a:t>
            </a:r>
          </a:p>
          <a:p>
            <a:pPr lvl="1"/>
            <a:r>
              <a:rPr lang="en-US" dirty="0" smtClean="0"/>
              <a:t>Increasing trends with no indications of drop in attacks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67F81-5DF3-2945-8407-68E8230B84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3" descr="logo col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968" y="372124"/>
            <a:ext cx="1124964" cy="21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32486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oter-logo-white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93209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/>
          <a:lstStyle>
            <a:lvl1pPr algn="l">
              <a:defRPr sz="3600" b="0" baseline="0">
                <a:solidFill>
                  <a:srgbClr val="76B800"/>
                </a:solidFill>
                <a:latin typeface="Nobel-Bold"/>
                <a:cs typeface="Nobel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381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666666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16"/>
          <p:cNvSpPr>
            <a:spLocks noGrp="1" noChangeAspect="1"/>
          </p:cNvSpPr>
          <p:nvPr>
            <p:ph type="pic" sz="quarter" idx="16"/>
          </p:nvPr>
        </p:nvSpPr>
        <p:spPr>
          <a:xfrm>
            <a:off x="457200" y="1828800"/>
            <a:ext cx="2743200" cy="29718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400" b="0" i="0">
                <a:solidFill>
                  <a:srgbClr val="666666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999999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6B800"/>
                </a:solidFill>
                <a:latin typeface="Nobel-Bold" charset="0"/>
                <a:cs typeface="Nobel-Bold" charset="0"/>
              </a:defRPr>
            </a:lvl1pPr>
          </a:lstStyle>
          <a:p>
            <a:fld id="{2DED64BC-C735-564F-91FC-79F7F860F74C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999999"/>
                </a:solidFill>
                <a:latin typeface="Nobel-Light" charset="0"/>
                <a:cs typeface="Nobel-Light" charset="0"/>
              </a:defRPr>
            </a:lvl1pPr>
          </a:lstStyle>
          <a:p>
            <a:fld id="{5BC7FA4B-8C89-DB4F-8E6D-DF2873A06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rgbClr val="76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429000" y="1828800"/>
            <a:ext cx="5257800" cy="4164013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2000" b="0" i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800" b="0" i="0">
                <a:solidFill>
                  <a:srgbClr val="666666"/>
                </a:solidFill>
                <a:latin typeface="Nobel-Regular"/>
                <a:cs typeface="Nobel-Regular"/>
              </a:defRPr>
            </a:lvl3pPr>
            <a:lvl4pPr>
              <a:defRPr sz="1600" b="0" i="0">
                <a:solidFill>
                  <a:srgbClr val="666666"/>
                </a:solidFill>
                <a:latin typeface="Nobel-Regular"/>
                <a:cs typeface="Nobel-Regular"/>
              </a:defRPr>
            </a:lvl4pPr>
            <a:lvl5pPr>
              <a:defRPr sz="1400" b="0" i="0">
                <a:solidFill>
                  <a:srgbClr val="666666"/>
                </a:solidFill>
                <a:latin typeface="Nobel-Regular"/>
                <a:cs typeface="Nobel-Regular"/>
              </a:defRPr>
            </a:lvl5pPr>
          </a:lstStyle>
          <a:p>
            <a:pPr lvl="0"/>
            <a:r>
              <a:rPr lang="en-US" dirty="0" smtClean="0"/>
              <a:t>Click to edit Master text styles (24)</a:t>
            </a:r>
          </a:p>
          <a:p>
            <a:pPr lvl="1"/>
            <a:r>
              <a:rPr lang="en-US" dirty="0" smtClean="0"/>
              <a:t>Second level (20)</a:t>
            </a:r>
          </a:p>
          <a:p>
            <a:pPr lvl="2"/>
            <a:r>
              <a:rPr lang="en-US" dirty="0" smtClean="0"/>
              <a:t>Third level (18)</a:t>
            </a:r>
          </a:p>
          <a:p>
            <a:pPr lvl="3"/>
            <a:r>
              <a:rPr lang="en-US" dirty="0" smtClean="0"/>
              <a:t>Fourth level (16)</a:t>
            </a:r>
          </a:p>
          <a:p>
            <a:pPr lvl="4"/>
            <a:r>
              <a:rPr lang="en-US" dirty="0" smtClean="0"/>
              <a:t>Fifth level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oter-logo-white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93209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/>
          <a:lstStyle>
            <a:lvl1pPr algn="l">
              <a:defRPr sz="3600" b="0" baseline="0">
                <a:solidFill>
                  <a:srgbClr val="76B800"/>
                </a:solidFill>
                <a:latin typeface="Nobel-Bold"/>
                <a:cs typeface="Nobel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381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666666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16"/>
          <p:cNvSpPr>
            <a:spLocks noGrp="1" noChangeAspect="1"/>
          </p:cNvSpPr>
          <p:nvPr>
            <p:ph type="pic" sz="quarter" idx="16"/>
          </p:nvPr>
        </p:nvSpPr>
        <p:spPr>
          <a:xfrm>
            <a:off x="457200" y="1828800"/>
            <a:ext cx="2743200" cy="29718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400" b="0" i="0">
                <a:solidFill>
                  <a:srgbClr val="666666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999999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6B800"/>
                </a:solidFill>
                <a:latin typeface="Nobel-Bold" charset="0"/>
                <a:cs typeface="Nobel-Bold" charset="0"/>
              </a:defRPr>
            </a:lvl1pPr>
          </a:lstStyle>
          <a:p>
            <a:fld id="{2DED64BC-C735-564F-91FC-79F7F860F74C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999999"/>
                </a:solidFill>
                <a:latin typeface="Nobel-Light" charset="0"/>
                <a:cs typeface="Nobel-Light" charset="0"/>
              </a:defRPr>
            </a:lvl1pPr>
          </a:lstStyle>
          <a:p>
            <a:fld id="{5BC7FA4B-8C89-DB4F-8E6D-DF2873A06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rgbClr val="76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429000" y="1828800"/>
            <a:ext cx="5257800" cy="4164013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2000" b="0" i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800" b="0" i="0">
                <a:solidFill>
                  <a:srgbClr val="666666"/>
                </a:solidFill>
                <a:latin typeface="Nobel-Regular"/>
                <a:cs typeface="Nobel-Regular"/>
              </a:defRPr>
            </a:lvl3pPr>
            <a:lvl4pPr>
              <a:defRPr sz="1600" b="0" i="0">
                <a:solidFill>
                  <a:srgbClr val="666666"/>
                </a:solidFill>
                <a:latin typeface="Nobel-Regular"/>
                <a:cs typeface="Nobel-Regular"/>
              </a:defRPr>
            </a:lvl4pPr>
            <a:lvl5pPr>
              <a:defRPr sz="1400" b="0" i="0">
                <a:solidFill>
                  <a:srgbClr val="666666"/>
                </a:solidFill>
                <a:latin typeface="Nobel-Regular"/>
                <a:cs typeface="Nobel-Regular"/>
              </a:defRPr>
            </a:lvl5pPr>
          </a:lstStyle>
          <a:p>
            <a:pPr lvl="0"/>
            <a:r>
              <a:rPr lang="en-US" dirty="0" smtClean="0"/>
              <a:t>Click to edit Master text styles (24)</a:t>
            </a:r>
          </a:p>
          <a:p>
            <a:pPr lvl="1"/>
            <a:r>
              <a:rPr lang="en-US" dirty="0" smtClean="0"/>
              <a:t>Second level (20)</a:t>
            </a:r>
          </a:p>
          <a:p>
            <a:pPr lvl="2"/>
            <a:r>
              <a:rPr lang="en-US" dirty="0" smtClean="0"/>
              <a:t>Third level (18)</a:t>
            </a:r>
          </a:p>
          <a:p>
            <a:pPr lvl="3"/>
            <a:r>
              <a:rPr lang="en-US" dirty="0" smtClean="0"/>
              <a:t>Fourth level (16)</a:t>
            </a:r>
          </a:p>
          <a:p>
            <a:pPr lvl="4"/>
            <a:r>
              <a:rPr lang="en-US" dirty="0" smtClean="0"/>
              <a:t>Fifth level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oter-logo-white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93209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/>
          <a:lstStyle>
            <a:lvl1pPr algn="l">
              <a:defRPr sz="3600" b="0" baseline="0">
                <a:solidFill>
                  <a:srgbClr val="76B800"/>
                </a:solidFill>
                <a:latin typeface="Nobel-Bold"/>
                <a:cs typeface="Nobel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381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666666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16"/>
          <p:cNvSpPr>
            <a:spLocks noGrp="1" noChangeAspect="1"/>
          </p:cNvSpPr>
          <p:nvPr>
            <p:ph type="pic" sz="quarter" idx="16"/>
          </p:nvPr>
        </p:nvSpPr>
        <p:spPr>
          <a:xfrm>
            <a:off x="457200" y="1828800"/>
            <a:ext cx="2743200" cy="29718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400" b="0" i="0">
                <a:solidFill>
                  <a:srgbClr val="666666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999999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6B800"/>
                </a:solidFill>
                <a:latin typeface="Nobel-Bold" charset="0"/>
                <a:cs typeface="Nobel-Bold" charset="0"/>
              </a:defRPr>
            </a:lvl1pPr>
          </a:lstStyle>
          <a:p>
            <a:fld id="{2DED64BC-C735-564F-91FC-79F7F860F74C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999999"/>
                </a:solidFill>
                <a:latin typeface="Nobel-Light" charset="0"/>
                <a:cs typeface="Nobel-Light" charset="0"/>
              </a:defRPr>
            </a:lvl1pPr>
          </a:lstStyle>
          <a:p>
            <a:fld id="{5BC7FA4B-8C89-DB4F-8E6D-DF2873A06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rgbClr val="76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429000" y="1828800"/>
            <a:ext cx="5257800" cy="4164013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2000" b="0" i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800" b="0" i="0">
                <a:solidFill>
                  <a:srgbClr val="666666"/>
                </a:solidFill>
                <a:latin typeface="Nobel-Regular"/>
                <a:cs typeface="Nobel-Regular"/>
              </a:defRPr>
            </a:lvl3pPr>
            <a:lvl4pPr>
              <a:defRPr sz="1600" b="0" i="0">
                <a:solidFill>
                  <a:srgbClr val="666666"/>
                </a:solidFill>
                <a:latin typeface="Nobel-Regular"/>
                <a:cs typeface="Nobel-Regular"/>
              </a:defRPr>
            </a:lvl4pPr>
            <a:lvl5pPr>
              <a:defRPr sz="1400" b="0" i="0">
                <a:solidFill>
                  <a:srgbClr val="666666"/>
                </a:solidFill>
                <a:latin typeface="Nobel-Regular"/>
                <a:cs typeface="Nobel-Regular"/>
              </a:defRPr>
            </a:lvl5pPr>
          </a:lstStyle>
          <a:p>
            <a:pPr lvl="0"/>
            <a:r>
              <a:rPr lang="en-US" dirty="0" smtClean="0"/>
              <a:t>Click to edit Master text styles (24)</a:t>
            </a:r>
          </a:p>
          <a:p>
            <a:pPr lvl="1"/>
            <a:r>
              <a:rPr lang="en-US" dirty="0" smtClean="0"/>
              <a:t>Second level (20)</a:t>
            </a:r>
          </a:p>
          <a:p>
            <a:pPr lvl="2"/>
            <a:r>
              <a:rPr lang="en-US" dirty="0" smtClean="0"/>
              <a:t>Third level (18)</a:t>
            </a:r>
          </a:p>
          <a:p>
            <a:pPr lvl="3"/>
            <a:r>
              <a:rPr lang="en-US" dirty="0" smtClean="0"/>
              <a:t>Fourth level (16)</a:t>
            </a:r>
          </a:p>
          <a:p>
            <a:pPr lvl="4"/>
            <a:r>
              <a:rPr lang="en-US" dirty="0" smtClean="0"/>
              <a:t>Fifth level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footer-logo-white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/>
          <a:lstStyle>
            <a:lvl1pPr algn="l">
              <a:defRPr sz="3600" b="0" baseline="0">
                <a:solidFill>
                  <a:srgbClr val="76B800"/>
                </a:solidFill>
                <a:latin typeface="Nobel-Bold"/>
                <a:cs typeface="Nobel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999999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381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666666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0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6B800"/>
                </a:solidFill>
                <a:latin typeface="Nobel-Bold" charset="0"/>
                <a:cs typeface="Nobel-Bold" charset="0"/>
              </a:defRPr>
            </a:lvl1pPr>
          </a:lstStyle>
          <a:p>
            <a:fld id="{5FBFA902-045E-304D-83C2-D7D6E4F39C01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99999"/>
                </a:solidFill>
                <a:latin typeface="Nobel-Light" charset="0"/>
                <a:cs typeface="Nobel-Light" charset="0"/>
              </a:defRPr>
            </a:lvl1pPr>
          </a:lstStyle>
          <a:p>
            <a:fld id="{5F5BA36E-1D40-1140-801D-E82D475EB79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rgbClr val="76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457200" y="2174875"/>
            <a:ext cx="4040188" cy="3790950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2000" b="0" i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800" b="0" i="0">
                <a:solidFill>
                  <a:srgbClr val="666666"/>
                </a:solidFill>
                <a:latin typeface="Nobel-Regular"/>
                <a:cs typeface="Nobel-Regular"/>
              </a:defRPr>
            </a:lvl3pPr>
            <a:lvl4pPr>
              <a:defRPr sz="1600" b="0" i="0">
                <a:solidFill>
                  <a:srgbClr val="666666"/>
                </a:solidFill>
                <a:latin typeface="Nobel-Regular"/>
                <a:cs typeface="Nobel-Regular"/>
              </a:defRPr>
            </a:lvl4pPr>
            <a:lvl5pPr>
              <a:defRPr sz="1400" b="0" i="0">
                <a:solidFill>
                  <a:srgbClr val="666666"/>
                </a:solidFill>
                <a:latin typeface="Nobel-Regular"/>
                <a:cs typeface="Nobel-Regular"/>
              </a:defRPr>
            </a:lvl5pPr>
          </a:lstStyle>
          <a:p>
            <a:pPr lvl="0"/>
            <a:r>
              <a:rPr lang="en-US" dirty="0" smtClean="0"/>
              <a:t>Click to edit Master text styles (24)</a:t>
            </a:r>
          </a:p>
          <a:p>
            <a:pPr lvl="1"/>
            <a:r>
              <a:rPr lang="en-US" dirty="0" smtClean="0"/>
              <a:t>Second level (20)</a:t>
            </a:r>
          </a:p>
          <a:p>
            <a:pPr lvl="2"/>
            <a:r>
              <a:rPr lang="en-US" dirty="0" smtClean="0"/>
              <a:t>Third level (18)</a:t>
            </a:r>
          </a:p>
          <a:p>
            <a:pPr lvl="3"/>
            <a:r>
              <a:rPr lang="en-US" dirty="0" smtClean="0"/>
              <a:t>Fourth level (16)</a:t>
            </a:r>
          </a:p>
          <a:p>
            <a:pPr lvl="4"/>
            <a:r>
              <a:rPr lang="en-US" dirty="0" smtClean="0"/>
              <a:t>Fifth level (14)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23" hasCustomPrompt="1"/>
          </p:nvPr>
        </p:nvSpPr>
        <p:spPr>
          <a:xfrm>
            <a:off x="4644008" y="2174875"/>
            <a:ext cx="4040188" cy="3790950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2000" b="0" i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800" b="0" i="0">
                <a:solidFill>
                  <a:srgbClr val="666666"/>
                </a:solidFill>
                <a:latin typeface="Nobel-Regular"/>
                <a:cs typeface="Nobel-Regular"/>
              </a:defRPr>
            </a:lvl3pPr>
            <a:lvl4pPr>
              <a:defRPr sz="1600" b="0" i="0">
                <a:solidFill>
                  <a:srgbClr val="666666"/>
                </a:solidFill>
                <a:latin typeface="Nobel-Regular"/>
                <a:cs typeface="Nobel-Regular"/>
              </a:defRPr>
            </a:lvl4pPr>
            <a:lvl5pPr>
              <a:defRPr sz="1400" b="0" i="0">
                <a:solidFill>
                  <a:srgbClr val="666666"/>
                </a:solidFill>
                <a:latin typeface="Nobel-Regular"/>
                <a:cs typeface="Nobel-Regular"/>
              </a:defRPr>
            </a:lvl5pPr>
          </a:lstStyle>
          <a:p>
            <a:pPr lvl="0"/>
            <a:r>
              <a:rPr lang="en-US" dirty="0" smtClean="0"/>
              <a:t>Click to edit Master text styles (24)</a:t>
            </a:r>
          </a:p>
          <a:p>
            <a:pPr lvl="1"/>
            <a:r>
              <a:rPr lang="en-US" dirty="0" smtClean="0"/>
              <a:t>Second level (20)</a:t>
            </a:r>
          </a:p>
          <a:p>
            <a:pPr lvl="2"/>
            <a:r>
              <a:rPr lang="en-US" dirty="0" smtClean="0"/>
              <a:t>Third level (18)</a:t>
            </a:r>
          </a:p>
          <a:p>
            <a:pPr lvl="3"/>
            <a:r>
              <a:rPr lang="en-US" dirty="0" smtClean="0"/>
              <a:t>Fourth level (16)</a:t>
            </a:r>
          </a:p>
          <a:p>
            <a:pPr lvl="4"/>
            <a:r>
              <a:rPr lang="en-US" dirty="0" smtClean="0"/>
              <a:t>Fifth level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2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oter-logo-white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93209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/>
          <a:lstStyle>
            <a:lvl1pPr algn="l">
              <a:defRPr sz="3600" b="0" baseline="0">
                <a:solidFill>
                  <a:srgbClr val="76B800"/>
                </a:solidFill>
                <a:latin typeface="Nobel-Bold"/>
                <a:cs typeface="Nobel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381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666666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16"/>
          <p:cNvSpPr>
            <a:spLocks noGrp="1" noChangeAspect="1"/>
          </p:cNvSpPr>
          <p:nvPr>
            <p:ph type="pic" sz="quarter" idx="16"/>
          </p:nvPr>
        </p:nvSpPr>
        <p:spPr>
          <a:xfrm>
            <a:off x="457200" y="1828800"/>
            <a:ext cx="2743200" cy="29718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400" b="0" i="0">
                <a:solidFill>
                  <a:srgbClr val="666666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999999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6B800"/>
                </a:solidFill>
                <a:latin typeface="Nobel-Bold" charset="0"/>
                <a:cs typeface="Nobel-Bold" charset="0"/>
              </a:defRPr>
            </a:lvl1pPr>
          </a:lstStyle>
          <a:p>
            <a:fld id="{2DED64BC-C735-564F-91FC-79F7F860F74C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999999"/>
                </a:solidFill>
                <a:latin typeface="Nobel-Light" charset="0"/>
                <a:cs typeface="Nobel-Light" charset="0"/>
              </a:defRPr>
            </a:lvl1pPr>
          </a:lstStyle>
          <a:p>
            <a:fld id="{5BC7FA4B-8C89-DB4F-8E6D-DF2873A06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rgbClr val="76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429000" y="1828800"/>
            <a:ext cx="5257800" cy="4164013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2000" b="0" i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800" b="0" i="0">
                <a:solidFill>
                  <a:srgbClr val="666666"/>
                </a:solidFill>
                <a:latin typeface="Nobel-Regular"/>
                <a:cs typeface="Nobel-Regular"/>
              </a:defRPr>
            </a:lvl3pPr>
            <a:lvl4pPr>
              <a:defRPr sz="1600" b="0" i="0">
                <a:solidFill>
                  <a:srgbClr val="666666"/>
                </a:solidFill>
                <a:latin typeface="Nobel-Regular"/>
                <a:cs typeface="Nobel-Regular"/>
              </a:defRPr>
            </a:lvl4pPr>
            <a:lvl5pPr>
              <a:defRPr sz="1400" b="0" i="0">
                <a:solidFill>
                  <a:srgbClr val="666666"/>
                </a:solidFill>
                <a:latin typeface="Nobel-Regular"/>
                <a:cs typeface="Nobel-Regular"/>
              </a:defRPr>
            </a:lvl5pPr>
          </a:lstStyle>
          <a:p>
            <a:pPr lvl="0"/>
            <a:r>
              <a:rPr lang="en-US" dirty="0" smtClean="0"/>
              <a:t>Click to edit Master text styles (24)</a:t>
            </a:r>
          </a:p>
          <a:p>
            <a:pPr lvl="1"/>
            <a:r>
              <a:rPr lang="en-US" dirty="0" smtClean="0"/>
              <a:t>Second level (20)</a:t>
            </a:r>
          </a:p>
          <a:p>
            <a:pPr lvl="2"/>
            <a:r>
              <a:rPr lang="en-US" dirty="0" smtClean="0"/>
              <a:t>Third level (18)</a:t>
            </a:r>
          </a:p>
          <a:p>
            <a:pPr lvl="3"/>
            <a:r>
              <a:rPr lang="en-US" dirty="0" smtClean="0"/>
              <a:t>Fourth level (16)</a:t>
            </a:r>
          </a:p>
          <a:p>
            <a:pPr lvl="4"/>
            <a:r>
              <a:rPr lang="en-US" dirty="0" smtClean="0"/>
              <a:t>Fifth level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oter-logo-white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93209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/>
          <a:lstStyle>
            <a:lvl1pPr algn="l">
              <a:defRPr sz="3600" b="0" baseline="0">
                <a:solidFill>
                  <a:srgbClr val="76B800"/>
                </a:solidFill>
                <a:latin typeface="Nobel-Bold"/>
                <a:cs typeface="Nobel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381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666666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16"/>
          <p:cNvSpPr>
            <a:spLocks noGrp="1" noChangeAspect="1"/>
          </p:cNvSpPr>
          <p:nvPr>
            <p:ph type="pic" sz="quarter" idx="16"/>
          </p:nvPr>
        </p:nvSpPr>
        <p:spPr>
          <a:xfrm>
            <a:off x="457200" y="1828800"/>
            <a:ext cx="2743200" cy="29718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400" b="0" i="0">
                <a:solidFill>
                  <a:srgbClr val="666666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999999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6B800"/>
                </a:solidFill>
                <a:latin typeface="Nobel-Bold" charset="0"/>
                <a:cs typeface="Nobel-Bold" charset="0"/>
              </a:defRPr>
            </a:lvl1pPr>
          </a:lstStyle>
          <a:p>
            <a:fld id="{2DED64BC-C735-564F-91FC-79F7F860F74C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999999"/>
                </a:solidFill>
                <a:latin typeface="Nobel-Light" charset="0"/>
                <a:cs typeface="Nobel-Light" charset="0"/>
              </a:defRPr>
            </a:lvl1pPr>
          </a:lstStyle>
          <a:p>
            <a:fld id="{5BC7FA4B-8C89-DB4F-8E6D-DF2873A06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rgbClr val="76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429000" y="1828800"/>
            <a:ext cx="5257800" cy="4164013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2000" b="0" i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800" b="0" i="0">
                <a:solidFill>
                  <a:srgbClr val="666666"/>
                </a:solidFill>
                <a:latin typeface="Nobel-Regular"/>
                <a:cs typeface="Nobel-Regular"/>
              </a:defRPr>
            </a:lvl3pPr>
            <a:lvl4pPr>
              <a:defRPr sz="1600" b="0" i="0">
                <a:solidFill>
                  <a:srgbClr val="666666"/>
                </a:solidFill>
                <a:latin typeface="Nobel-Regular"/>
                <a:cs typeface="Nobel-Regular"/>
              </a:defRPr>
            </a:lvl4pPr>
            <a:lvl5pPr>
              <a:defRPr sz="1400" b="0" i="0">
                <a:solidFill>
                  <a:srgbClr val="666666"/>
                </a:solidFill>
                <a:latin typeface="Nobel-Regular"/>
                <a:cs typeface="Nobel-Regular"/>
              </a:defRPr>
            </a:lvl5pPr>
          </a:lstStyle>
          <a:p>
            <a:pPr lvl="0"/>
            <a:r>
              <a:rPr lang="en-US" dirty="0" smtClean="0"/>
              <a:t>Click to edit Master text styles (24)</a:t>
            </a:r>
          </a:p>
          <a:p>
            <a:pPr lvl="1"/>
            <a:r>
              <a:rPr lang="en-US" dirty="0" smtClean="0"/>
              <a:t>Second level (20)</a:t>
            </a:r>
          </a:p>
          <a:p>
            <a:pPr lvl="2"/>
            <a:r>
              <a:rPr lang="en-US" dirty="0" smtClean="0"/>
              <a:t>Third level (18)</a:t>
            </a:r>
          </a:p>
          <a:p>
            <a:pPr lvl="3"/>
            <a:r>
              <a:rPr lang="en-US" dirty="0" smtClean="0"/>
              <a:t>Fourth level (16)</a:t>
            </a:r>
          </a:p>
          <a:p>
            <a:pPr lvl="4"/>
            <a:r>
              <a:rPr lang="en-US" dirty="0" smtClean="0"/>
              <a:t>Fifth level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oter-logo-white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93209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/>
          <a:lstStyle>
            <a:lvl1pPr algn="l">
              <a:defRPr sz="3600" b="0" baseline="0">
                <a:solidFill>
                  <a:srgbClr val="76B800"/>
                </a:solidFill>
                <a:latin typeface="Nobel-Bold"/>
                <a:cs typeface="Nobel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381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666666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16"/>
          <p:cNvSpPr>
            <a:spLocks noGrp="1" noChangeAspect="1"/>
          </p:cNvSpPr>
          <p:nvPr>
            <p:ph type="pic" sz="quarter" idx="16"/>
          </p:nvPr>
        </p:nvSpPr>
        <p:spPr>
          <a:xfrm>
            <a:off x="457200" y="1828800"/>
            <a:ext cx="2743200" cy="29718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400" b="0" i="0">
                <a:solidFill>
                  <a:srgbClr val="666666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999999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6B800"/>
                </a:solidFill>
                <a:latin typeface="Nobel-Bold" charset="0"/>
                <a:cs typeface="Nobel-Bold" charset="0"/>
              </a:defRPr>
            </a:lvl1pPr>
          </a:lstStyle>
          <a:p>
            <a:fld id="{2DED64BC-C735-564F-91FC-79F7F860F74C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999999"/>
                </a:solidFill>
                <a:latin typeface="Nobel-Light" charset="0"/>
                <a:cs typeface="Nobel-Light" charset="0"/>
              </a:defRPr>
            </a:lvl1pPr>
          </a:lstStyle>
          <a:p>
            <a:fld id="{5BC7FA4B-8C89-DB4F-8E6D-DF2873A06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rgbClr val="76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429000" y="1828800"/>
            <a:ext cx="5257800" cy="4164013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2000" b="0" i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800" b="0" i="0">
                <a:solidFill>
                  <a:srgbClr val="666666"/>
                </a:solidFill>
                <a:latin typeface="Nobel-Regular"/>
                <a:cs typeface="Nobel-Regular"/>
              </a:defRPr>
            </a:lvl3pPr>
            <a:lvl4pPr>
              <a:defRPr sz="1600" b="0" i="0">
                <a:solidFill>
                  <a:srgbClr val="666666"/>
                </a:solidFill>
                <a:latin typeface="Nobel-Regular"/>
                <a:cs typeface="Nobel-Regular"/>
              </a:defRPr>
            </a:lvl4pPr>
            <a:lvl5pPr>
              <a:defRPr sz="1400" b="0" i="0">
                <a:solidFill>
                  <a:srgbClr val="666666"/>
                </a:solidFill>
                <a:latin typeface="Nobel-Regular"/>
                <a:cs typeface="Nobel-Regular"/>
              </a:defRPr>
            </a:lvl5pPr>
          </a:lstStyle>
          <a:p>
            <a:pPr lvl="0"/>
            <a:r>
              <a:rPr lang="en-US" dirty="0" smtClean="0"/>
              <a:t>Click to edit Master text styles (24)</a:t>
            </a:r>
          </a:p>
          <a:p>
            <a:pPr lvl="1"/>
            <a:r>
              <a:rPr lang="en-US" dirty="0" smtClean="0"/>
              <a:t>Second level (20)</a:t>
            </a:r>
          </a:p>
          <a:p>
            <a:pPr lvl="2"/>
            <a:r>
              <a:rPr lang="en-US" dirty="0" smtClean="0"/>
              <a:t>Third level (18)</a:t>
            </a:r>
          </a:p>
          <a:p>
            <a:pPr lvl="3"/>
            <a:r>
              <a:rPr lang="en-US" dirty="0" smtClean="0"/>
              <a:t>Fourth level (16)</a:t>
            </a:r>
          </a:p>
          <a:p>
            <a:pPr lvl="4"/>
            <a:r>
              <a:rPr lang="en-US" dirty="0" smtClean="0"/>
              <a:t>Fifth level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oter-logo-white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93209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/>
          <a:lstStyle>
            <a:lvl1pPr algn="l">
              <a:defRPr sz="3600" b="0" baseline="0">
                <a:solidFill>
                  <a:srgbClr val="76B800"/>
                </a:solidFill>
                <a:latin typeface="Nobel-Bold"/>
                <a:cs typeface="Nobel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381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666666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16"/>
          <p:cNvSpPr>
            <a:spLocks noGrp="1" noChangeAspect="1"/>
          </p:cNvSpPr>
          <p:nvPr>
            <p:ph type="pic" sz="quarter" idx="16"/>
          </p:nvPr>
        </p:nvSpPr>
        <p:spPr>
          <a:xfrm>
            <a:off x="457200" y="1828800"/>
            <a:ext cx="2743200" cy="29718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400" b="0" i="0">
                <a:solidFill>
                  <a:srgbClr val="666666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999999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6B800"/>
                </a:solidFill>
                <a:latin typeface="Nobel-Bold" charset="0"/>
                <a:cs typeface="Nobel-Bold" charset="0"/>
              </a:defRPr>
            </a:lvl1pPr>
          </a:lstStyle>
          <a:p>
            <a:fld id="{2DED64BC-C735-564F-91FC-79F7F860F74C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999999"/>
                </a:solidFill>
                <a:latin typeface="Nobel-Light" charset="0"/>
                <a:cs typeface="Nobel-Light" charset="0"/>
              </a:defRPr>
            </a:lvl1pPr>
          </a:lstStyle>
          <a:p>
            <a:fld id="{5BC7FA4B-8C89-DB4F-8E6D-DF2873A06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rgbClr val="76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429000" y="1828800"/>
            <a:ext cx="5257800" cy="4164013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2000" b="0" i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800" b="0" i="0">
                <a:solidFill>
                  <a:srgbClr val="666666"/>
                </a:solidFill>
                <a:latin typeface="Nobel-Regular"/>
                <a:cs typeface="Nobel-Regular"/>
              </a:defRPr>
            </a:lvl3pPr>
            <a:lvl4pPr>
              <a:defRPr sz="1600" b="0" i="0">
                <a:solidFill>
                  <a:srgbClr val="666666"/>
                </a:solidFill>
                <a:latin typeface="Nobel-Regular"/>
                <a:cs typeface="Nobel-Regular"/>
              </a:defRPr>
            </a:lvl4pPr>
            <a:lvl5pPr>
              <a:defRPr sz="1400" b="0" i="0">
                <a:solidFill>
                  <a:srgbClr val="666666"/>
                </a:solidFill>
                <a:latin typeface="Nobel-Regular"/>
                <a:cs typeface="Nobel-Regular"/>
              </a:defRPr>
            </a:lvl5pPr>
          </a:lstStyle>
          <a:p>
            <a:pPr lvl="0"/>
            <a:r>
              <a:rPr lang="en-US" dirty="0" smtClean="0"/>
              <a:t>Click to edit Master text styles (24)</a:t>
            </a:r>
          </a:p>
          <a:p>
            <a:pPr lvl="1"/>
            <a:r>
              <a:rPr lang="en-US" dirty="0" smtClean="0"/>
              <a:t>Second level (20)</a:t>
            </a:r>
          </a:p>
          <a:p>
            <a:pPr lvl="2"/>
            <a:r>
              <a:rPr lang="en-US" dirty="0" smtClean="0"/>
              <a:t>Third level (18)</a:t>
            </a:r>
          </a:p>
          <a:p>
            <a:pPr lvl="3"/>
            <a:r>
              <a:rPr lang="en-US" dirty="0" smtClean="0"/>
              <a:t>Fourth level (16)</a:t>
            </a:r>
          </a:p>
          <a:p>
            <a:pPr lvl="4"/>
            <a:r>
              <a:rPr lang="en-US" dirty="0" smtClean="0"/>
              <a:t>Fifth level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76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footer-logo-green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green-divider_imagecontai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0386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0" y="543600"/>
            <a:ext cx="3924000" cy="30600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400" b="0" i="0">
                <a:solidFill>
                  <a:srgbClr val="666666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00400" y="3733800"/>
            <a:ext cx="5410200" cy="1999456"/>
          </a:xfrm>
          <a:prstGeom prst="rect">
            <a:avLst/>
          </a:prstGeom>
        </p:spPr>
        <p:txBody>
          <a:bodyPr vert="horz"/>
          <a:lstStyle>
            <a:lvl1pPr algn="l">
              <a:defRPr lang="en-US" sz="6000" b="0" i="0" dirty="0">
                <a:solidFill>
                  <a:srgbClr val="FFFFFF"/>
                </a:solidFill>
                <a:latin typeface="Nobel-Bold"/>
                <a:cs typeface="Nobel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chemeClr val="bg1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Nobel-Bold" charset="0"/>
                <a:cs typeface="Nobel-Bold" charset="0"/>
              </a:defRPr>
            </a:lvl1pPr>
          </a:lstStyle>
          <a:p>
            <a:fld id="{87CE9EBA-A7C4-8F4F-A664-17F68BEA4580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FFFFFF"/>
                </a:solidFill>
                <a:latin typeface="Nobel-Light" charset="0"/>
                <a:cs typeface="Nobel-Light" charset="0"/>
              </a:defRPr>
            </a:lvl1pPr>
          </a:lstStyle>
          <a:p>
            <a:fld id="{4FBF446C-331D-7C49-8194-A6A54C74C4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0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76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footer-logo-green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93209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457200" y="912813"/>
            <a:ext cx="2667000" cy="1754187"/>
          </a:xfrm>
          <a:prstGeom prst="rect">
            <a:avLst/>
          </a:prstGeom>
        </p:spPr>
        <p:txBody>
          <a:bodyPr vert="horz"/>
          <a:lstStyle>
            <a:lvl1pPr algn="l">
              <a:defRPr sz="3600" b="0" baseline="0">
                <a:solidFill>
                  <a:schemeClr val="bg1"/>
                </a:solidFill>
                <a:latin typeface="Nobel-Bold"/>
                <a:cs typeface="Nobel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5" hasCustomPrompt="1"/>
          </p:nvPr>
        </p:nvSpPr>
        <p:spPr>
          <a:xfrm>
            <a:off x="3429000" y="763588"/>
            <a:ext cx="5257800" cy="5103812"/>
          </a:xfrm>
          <a:prstGeom prst="rect">
            <a:avLst/>
          </a:prstGeom>
        </p:spPr>
        <p:txBody>
          <a:bodyPr vert="horz"/>
          <a:lstStyle>
            <a:lvl1pPr>
              <a:buSzPct val="100000"/>
              <a:buFontTx/>
              <a:buBlip>
                <a:blip r:embed="rId3"/>
              </a:buBlip>
              <a:defRPr sz="2400" b="0" i="0" baseline="0">
                <a:solidFill>
                  <a:srgbClr val="FFFFFF"/>
                </a:solidFill>
                <a:latin typeface="Nobel-Regular"/>
                <a:cs typeface="Nobel-Regular"/>
              </a:defRPr>
            </a:lvl1pPr>
            <a:lvl2pPr>
              <a:defRPr sz="2000" b="0" i="0" baseline="0">
                <a:solidFill>
                  <a:srgbClr val="FFFFFF"/>
                </a:solidFill>
                <a:latin typeface="Nobel-Regular"/>
                <a:cs typeface="Nobel-Regular"/>
              </a:defRPr>
            </a:lvl2pPr>
            <a:lvl3pPr>
              <a:defRPr sz="1800" b="0" i="0">
                <a:solidFill>
                  <a:schemeClr val="bg1"/>
                </a:solidFill>
                <a:latin typeface="Nobel-Regular"/>
                <a:cs typeface="Nobel-Regular"/>
              </a:defRPr>
            </a:lvl3pPr>
          </a:lstStyle>
          <a:p>
            <a:pPr lvl="0"/>
            <a:r>
              <a:rPr lang="en-US" dirty="0" smtClean="0"/>
              <a:t>Click to edit Master text styles (Font:24)</a:t>
            </a:r>
          </a:p>
          <a:p>
            <a:pPr lvl="1"/>
            <a:r>
              <a:rPr lang="en-US" dirty="0" smtClean="0"/>
              <a:t>Click to edit (Font:20)</a:t>
            </a:r>
          </a:p>
          <a:p>
            <a:pPr lvl="2"/>
            <a:r>
              <a:rPr lang="en-US" dirty="0" smtClean="0"/>
              <a:t>Click to edit (Font:18)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533400" y="2871788"/>
            <a:ext cx="990600" cy="990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/>
          <a:lstStyle>
            <a:lvl1pPr>
              <a:buFontTx/>
              <a:buNone/>
              <a:defRPr sz="1000" b="0" i="0">
                <a:solidFill>
                  <a:schemeClr val="bg1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1566000" y="2871788"/>
            <a:ext cx="990600" cy="990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/>
          <a:lstStyle>
            <a:lvl1pPr>
              <a:buFontTx/>
              <a:buNone/>
              <a:defRPr sz="1000" b="0" i="0">
                <a:solidFill>
                  <a:schemeClr val="bg1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1566000" y="3906000"/>
            <a:ext cx="990600" cy="990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/>
          <a:lstStyle>
            <a:lvl1pPr>
              <a:buFontTx/>
              <a:buNone/>
              <a:defRPr sz="1000" b="0" i="0">
                <a:solidFill>
                  <a:schemeClr val="bg1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533400" y="3906000"/>
            <a:ext cx="990600" cy="990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/>
          <a:lstStyle>
            <a:lvl1pPr>
              <a:buFontTx/>
              <a:buNone/>
              <a:defRPr sz="1000" b="0" i="0">
                <a:solidFill>
                  <a:schemeClr val="bg1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chemeClr val="bg1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1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Nobel-Bold" charset="0"/>
                <a:cs typeface="Nobel-Bold" charset="0"/>
              </a:defRPr>
            </a:lvl1pPr>
          </a:lstStyle>
          <a:p>
            <a:fld id="{A58EAAF4-B1C0-014D-81D7-D9CD8528A4B2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Nobel-Light" charset="0"/>
                <a:cs typeface="Nobel-Light" charset="0"/>
              </a:defRPr>
            </a:lvl1pPr>
          </a:lstStyle>
          <a:p>
            <a:fld id="{4A9B2494-3C40-5747-B4F2-879EC2A6251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17638"/>
            <a:ext cx="9144000" cy="4411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6741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oter-logo-white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93209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/>
          <a:lstStyle>
            <a:lvl1pPr algn="l">
              <a:defRPr sz="3600" b="0" baseline="0">
                <a:solidFill>
                  <a:srgbClr val="76B800"/>
                </a:solidFill>
                <a:latin typeface="Nobel-Bold"/>
                <a:cs typeface="Nobel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999999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365625"/>
          </a:xfrm>
          <a:prstGeom prst="rect">
            <a:avLst/>
          </a:prstGeom>
          <a:ln>
            <a:solidFill>
              <a:srgbClr val="666666"/>
            </a:solidFill>
          </a:ln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2000" b="0" i="0" baseline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1800" b="0" i="0" baseline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600">
                <a:solidFill>
                  <a:srgbClr val="666666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 Font:20)</a:t>
            </a:r>
          </a:p>
          <a:p>
            <a:pPr lvl="1"/>
            <a:r>
              <a:rPr lang="en-US" dirty="0" smtClean="0"/>
              <a:t>Click to edit (Font:18)</a:t>
            </a:r>
          </a:p>
          <a:p>
            <a:pPr lvl="2"/>
            <a:r>
              <a:rPr lang="en-US" b="0" i="0" dirty="0" smtClean="0">
                <a:latin typeface="Nobel-Regular"/>
                <a:cs typeface="Nobel-Regular"/>
              </a:rPr>
              <a:t>Sub-section (Font:16)</a:t>
            </a:r>
            <a:endParaRPr lang="en-US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365625"/>
          </a:xfrm>
          <a:prstGeom prst="rect">
            <a:avLst/>
          </a:prstGeom>
          <a:ln>
            <a:solidFill>
              <a:srgbClr val="666666"/>
            </a:solidFill>
          </a:ln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20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1800" b="0" i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600" b="0" i="0">
                <a:solidFill>
                  <a:srgbClr val="666666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 Font:20)</a:t>
            </a:r>
          </a:p>
          <a:p>
            <a:pPr lvl="1"/>
            <a:r>
              <a:rPr lang="en-US" dirty="0" smtClean="0"/>
              <a:t>Click to edit (Font:18)</a:t>
            </a:r>
          </a:p>
          <a:p>
            <a:pPr lvl="2"/>
            <a:r>
              <a:rPr lang="en-US" b="0" i="0" dirty="0" smtClean="0">
                <a:latin typeface="Nobel-Regular"/>
                <a:cs typeface="Nobel-Regular"/>
              </a:rPr>
              <a:t>Sub-section (Font:16)</a:t>
            </a:r>
            <a:endParaRPr lang="en-US" dirty="0" smtClean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381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666666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6B800"/>
                </a:solidFill>
                <a:latin typeface="Nobel-Bold" charset="0"/>
                <a:cs typeface="Nobel-Bold" charset="0"/>
              </a:defRPr>
            </a:lvl1pPr>
          </a:lstStyle>
          <a:p>
            <a:fld id="{45FB127E-FAD9-1F47-9398-946D9337292F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99999"/>
                </a:solidFill>
                <a:latin typeface="Nobel-Light" charset="0"/>
                <a:cs typeface="Nobel-Light" charset="0"/>
              </a:defRPr>
            </a:lvl1pPr>
          </a:lstStyle>
          <a:p>
            <a:fld id="{B27628CF-8163-E846-9EE7-BAD9A9EB14F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rgbClr val="76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80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oter-logo-white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93209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/>
          <a:lstStyle>
            <a:lvl1pPr algn="l">
              <a:defRPr sz="3600" b="0" baseline="0">
                <a:solidFill>
                  <a:srgbClr val="76B800"/>
                </a:solidFill>
                <a:latin typeface="Nobel-Bold"/>
                <a:cs typeface="Nobel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381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666666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16"/>
          <p:cNvSpPr>
            <a:spLocks noGrp="1" noChangeAspect="1"/>
          </p:cNvSpPr>
          <p:nvPr>
            <p:ph type="pic" sz="quarter" idx="16"/>
          </p:nvPr>
        </p:nvSpPr>
        <p:spPr>
          <a:xfrm>
            <a:off x="457200" y="1828800"/>
            <a:ext cx="2743200" cy="29718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400" b="0" i="0">
                <a:solidFill>
                  <a:srgbClr val="666666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999999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6B800"/>
                </a:solidFill>
                <a:latin typeface="Nobel-Bold" charset="0"/>
                <a:cs typeface="Nobel-Bold" charset="0"/>
              </a:defRPr>
            </a:lvl1pPr>
          </a:lstStyle>
          <a:p>
            <a:fld id="{2DED64BC-C735-564F-91FC-79F7F860F74C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999999"/>
                </a:solidFill>
                <a:latin typeface="Nobel-Light" charset="0"/>
                <a:cs typeface="Nobel-Light" charset="0"/>
              </a:defRPr>
            </a:lvl1pPr>
          </a:lstStyle>
          <a:p>
            <a:fld id="{5BC7FA4B-8C89-DB4F-8E6D-DF2873A06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rgbClr val="76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429000" y="1828800"/>
            <a:ext cx="5257800" cy="4164013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2000" b="0" i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800" b="0" i="0">
                <a:solidFill>
                  <a:srgbClr val="666666"/>
                </a:solidFill>
                <a:latin typeface="Nobel-Regular"/>
                <a:cs typeface="Nobel-Regular"/>
              </a:defRPr>
            </a:lvl3pPr>
            <a:lvl4pPr>
              <a:defRPr sz="1600" b="0" i="0">
                <a:solidFill>
                  <a:srgbClr val="666666"/>
                </a:solidFill>
                <a:latin typeface="Nobel-Regular"/>
                <a:cs typeface="Nobel-Regular"/>
              </a:defRPr>
            </a:lvl4pPr>
            <a:lvl5pPr>
              <a:defRPr sz="1400" b="0" i="0">
                <a:solidFill>
                  <a:srgbClr val="666666"/>
                </a:solidFill>
                <a:latin typeface="Nobel-Regular"/>
                <a:cs typeface="Nobel-Regular"/>
              </a:defRPr>
            </a:lvl5pPr>
          </a:lstStyle>
          <a:p>
            <a:pPr lvl="0"/>
            <a:r>
              <a:rPr lang="en-US" dirty="0" smtClean="0"/>
              <a:t>Click to edit Master text styles (24)</a:t>
            </a:r>
          </a:p>
          <a:p>
            <a:pPr lvl="1"/>
            <a:r>
              <a:rPr lang="en-US" dirty="0" smtClean="0"/>
              <a:t>Second level (20)</a:t>
            </a:r>
          </a:p>
          <a:p>
            <a:pPr lvl="2"/>
            <a:r>
              <a:rPr lang="en-US" dirty="0" smtClean="0"/>
              <a:t>Third level (18)</a:t>
            </a:r>
          </a:p>
          <a:p>
            <a:pPr lvl="3"/>
            <a:r>
              <a:rPr lang="en-US" dirty="0" smtClean="0"/>
              <a:t>Fourth level (16)</a:t>
            </a:r>
          </a:p>
          <a:p>
            <a:pPr lvl="4"/>
            <a:r>
              <a:rPr lang="en-US" dirty="0" smtClean="0"/>
              <a:t>Fifth level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2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3649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441307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853460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oter-logo-white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93209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/>
          <a:lstStyle>
            <a:lvl1pPr algn="l">
              <a:defRPr sz="3600" b="0" baseline="0">
                <a:solidFill>
                  <a:srgbClr val="76B800"/>
                </a:solidFill>
                <a:latin typeface="Nobel-Bold"/>
                <a:cs typeface="Nobel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381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666666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16"/>
          <p:cNvSpPr>
            <a:spLocks noGrp="1" noChangeAspect="1"/>
          </p:cNvSpPr>
          <p:nvPr>
            <p:ph type="pic" sz="quarter" idx="16"/>
          </p:nvPr>
        </p:nvSpPr>
        <p:spPr>
          <a:xfrm>
            <a:off x="457200" y="1828800"/>
            <a:ext cx="2743200" cy="29718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400" b="0" i="0">
                <a:solidFill>
                  <a:srgbClr val="666666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999999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6B800"/>
                </a:solidFill>
                <a:latin typeface="Nobel-Bold" charset="0"/>
                <a:cs typeface="Nobel-Bold" charset="0"/>
              </a:defRPr>
            </a:lvl1pPr>
          </a:lstStyle>
          <a:p>
            <a:fld id="{2DED64BC-C735-564F-91FC-79F7F860F74C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999999"/>
                </a:solidFill>
                <a:latin typeface="Nobel-Light" charset="0"/>
                <a:cs typeface="Nobel-Light" charset="0"/>
              </a:defRPr>
            </a:lvl1pPr>
          </a:lstStyle>
          <a:p>
            <a:fld id="{5BC7FA4B-8C89-DB4F-8E6D-DF2873A06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rgbClr val="76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429000" y="1828800"/>
            <a:ext cx="5257800" cy="4164013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2000" b="0" i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800" b="0" i="0">
                <a:solidFill>
                  <a:srgbClr val="666666"/>
                </a:solidFill>
                <a:latin typeface="Nobel-Regular"/>
                <a:cs typeface="Nobel-Regular"/>
              </a:defRPr>
            </a:lvl3pPr>
            <a:lvl4pPr>
              <a:defRPr sz="1600" b="0" i="0">
                <a:solidFill>
                  <a:srgbClr val="666666"/>
                </a:solidFill>
                <a:latin typeface="Nobel-Regular"/>
                <a:cs typeface="Nobel-Regular"/>
              </a:defRPr>
            </a:lvl4pPr>
            <a:lvl5pPr>
              <a:defRPr sz="1400" b="0" i="0">
                <a:solidFill>
                  <a:srgbClr val="666666"/>
                </a:solidFill>
                <a:latin typeface="Nobel-Regular"/>
                <a:cs typeface="Nobel-Regular"/>
              </a:defRPr>
            </a:lvl5pPr>
          </a:lstStyle>
          <a:p>
            <a:pPr lvl="0"/>
            <a:r>
              <a:rPr lang="en-US" dirty="0" smtClean="0"/>
              <a:t>Click to edit Master text styles (24)</a:t>
            </a:r>
          </a:p>
          <a:p>
            <a:pPr lvl="1"/>
            <a:r>
              <a:rPr lang="en-US" dirty="0" smtClean="0"/>
              <a:t>Second level (20)</a:t>
            </a:r>
          </a:p>
          <a:p>
            <a:pPr lvl="2"/>
            <a:r>
              <a:rPr lang="en-US" dirty="0" smtClean="0"/>
              <a:t>Third level (18)</a:t>
            </a:r>
          </a:p>
          <a:p>
            <a:pPr lvl="3"/>
            <a:r>
              <a:rPr lang="en-US" dirty="0" smtClean="0"/>
              <a:t>Fourth level (16)</a:t>
            </a:r>
          </a:p>
          <a:p>
            <a:pPr lvl="4"/>
            <a:r>
              <a:rPr lang="en-US" dirty="0" smtClean="0"/>
              <a:t>Fifth level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oter-logo-white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93209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/>
          <a:lstStyle>
            <a:lvl1pPr algn="l">
              <a:defRPr sz="3600" b="0" baseline="0">
                <a:solidFill>
                  <a:srgbClr val="76B800"/>
                </a:solidFill>
                <a:latin typeface="Nobel-Bold"/>
                <a:cs typeface="Nobel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381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666666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16"/>
          <p:cNvSpPr>
            <a:spLocks noGrp="1" noChangeAspect="1"/>
          </p:cNvSpPr>
          <p:nvPr>
            <p:ph type="pic" sz="quarter" idx="16"/>
          </p:nvPr>
        </p:nvSpPr>
        <p:spPr>
          <a:xfrm>
            <a:off x="457200" y="1828800"/>
            <a:ext cx="2743200" cy="29718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400" b="0" i="0">
                <a:solidFill>
                  <a:srgbClr val="666666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999999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6B800"/>
                </a:solidFill>
                <a:latin typeface="Nobel-Bold" charset="0"/>
                <a:cs typeface="Nobel-Bold" charset="0"/>
              </a:defRPr>
            </a:lvl1pPr>
          </a:lstStyle>
          <a:p>
            <a:fld id="{2DED64BC-C735-564F-91FC-79F7F860F74C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999999"/>
                </a:solidFill>
                <a:latin typeface="Nobel-Light" charset="0"/>
                <a:cs typeface="Nobel-Light" charset="0"/>
              </a:defRPr>
            </a:lvl1pPr>
          </a:lstStyle>
          <a:p>
            <a:fld id="{5BC7FA4B-8C89-DB4F-8E6D-DF2873A06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rgbClr val="76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429000" y="1828800"/>
            <a:ext cx="5257800" cy="4164013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2000" b="0" i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800" b="0" i="0">
                <a:solidFill>
                  <a:srgbClr val="666666"/>
                </a:solidFill>
                <a:latin typeface="Nobel-Regular"/>
                <a:cs typeface="Nobel-Regular"/>
              </a:defRPr>
            </a:lvl3pPr>
            <a:lvl4pPr>
              <a:defRPr sz="1600" b="0" i="0">
                <a:solidFill>
                  <a:srgbClr val="666666"/>
                </a:solidFill>
                <a:latin typeface="Nobel-Regular"/>
                <a:cs typeface="Nobel-Regular"/>
              </a:defRPr>
            </a:lvl4pPr>
            <a:lvl5pPr>
              <a:defRPr sz="1400" b="0" i="0">
                <a:solidFill>
                  <a:srgbClr val="666666"/>
                </a:solidFill>
                <a:latin typeface="Nobel-Regular"/>
                <a:cs typeface="Nobel-Regular"/>
              </a:defRPr>
            </a:lvl5pPr>
          </a:lstStyle>
          <a:p>
            <a:pPr lvl="0"/>
            <a:r>
              <a:rPr lang="en-US" dirty="0" smtClean="0"/>
              <a:t>Click to edit Master text styles (24)</a:t>
            </a:r>
          </a:p>
          <a:p>
            <a:pPr lvl="1"/>
            <a:r>
              <a:rPr lang="en-US" dirty="0" smtClean="0"/>
              <a:t>Second level (20)</a:t>
            </a:r>
          </a:p>
          <a:p>
            <a:pPr lvl="2"/>
            <a:r>
              <a:rPr lang="en-US" dirty="0" smtClean="0"/>
              <a:t>Third level (18)</a:t>
            </a:r>
          </a:p>
          <a:p>
            <a:pPr lvl="3"/>
            <a:r>
              <a:rPr lang="en-US" dirty="0" smtClean="0"/>
              <a:t>Fourth level (16)</a:t>
            </a:r>
          </a:p>
          <a:p>
            <a:pPr lvl="4"/>
            <a:r>
              <a:rPr lang="en-US" dirty="0" smtClean="0"/>
              <a:t>Fifth level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oter-logo-white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93209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/>
          <a:lstStyle>
            <a:lvl1pPr algn="l">
              <a:defRPr sz="3600" b="0" baseline="0">
                <a:solidFill>
                  <a:srgbClr val="76B800"/>
                </a:solidFill>
                <a:latin typeface="Nobel-Bold"/>
                <a:cs typeface="Nobel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381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666666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16"/>
          <p:cNvSpPr>
            <a:spLocks noGrp="1" noChangeAspect="1"/>
          </p:cNvSpPr>
          <p:nvPr>
            <p:ph type="pic" sz="quarter" idx="16"/>
          </p:nvPr>
        </p:nvSpPr>
        <p:spPr>
          <a:xfrm>
            <a:off x="457200" y="1828800"/>
            <a:ext cx="2743200" cy="29718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400" b="0" i="0">
                <a:solidFill>
                  <a:srgbClr val="666666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999999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6B800"/>
                </a:solidFill>
                <a:latin typeface="Nobel-Bold" charset="0"/>
                <a:cs typeface="Nobel-Bold" charset="0"/>
              </a:defRPr>
            </a:lvl1pPr>
          </a:lstStyle>
          <a:p>
            <a:fld id="{2DED64BC-C735-564F-91FC-79F7F860F74C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999999"/>
                </a:solidFill>
                <a:latin typeface="Nobel-Light" charset="0"/>
                <a:cs typeface="Nobel-Light" charset="0"/>
              </a:defRPr>
            </a:lvl1pPr>
          </a:lstStyle>
          <a:p>
            <a:fld id="{5BC7FA4B-8C89-DB4F-8E6D-DF2873A06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rgbClr val="76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429000" y="1828800"/>
            <a:ext cx="5257800" cy="4164013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2000" b="0" i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800" b="0" i="0">
                <a:solidFill>
                  <a:srgbClr val="666666"/>
                </a:solidFill>
                <a:latin typeface="Nobel-Regular"/>
                <a:cs typeface="Nobel-Regular"/>
              </a:defRPr>
            </a:lvl3pPr>
            <a:lvl4pPr>
              <a:defRPr sz="1600" b="0" i="0">
                <a:solidFill>
                  <a:srgbClr val="666666"/>
                </a:solidFill>
                <a:latin typeface="Nobel-Regular"/>
                <a:cs typeface="Nobel-Regular"/>
              </a:defRPr>
            </a:lvl4pPr>
            <a:lvl5pPr>
              <a:defRPr sz="1400" b="0" i="0">
                <a:solidFill>
                  <a:srgbClr val="666666"/>
                </a:solidFill>
                <a:latin typeface="Nobel-Regular"/>
                <a:cs typeface="Nobel-Regular"/>
              </a:defRPr>
            </a:lvl5pPr>
          </a:lstStyle>
          <a:p>
            <a:pPr lvl="0"/>
            <a:r>
              <a:rPr lang="en-US" dirty="0" smtClean="0"/>
              <a:t>Click to edit Master text styles (24)</a:t>
            </a:r>
          </a:p>
          <a:p>
            <a:pPr lvl="1"/>
            <a:r>
              <a:rPr lang="en-US" dirty="0" smtClean="0"/>
              <a:t>Second level (20)</a:t>
            </a:r>
          </a:p>
          <a:p>
            <a:pPr lvl="2"/>
            <a:r>
              <a:rPr lang="en-US" dirty="0" smtClean="0"/>
              <a:t>Third level (18)</a:t>
            </a:r>
          </a:p>
          <a:p>
            <a:pPr lvl="3"/>
            <a:r>
              <a:rPr lang="en-US" dirty="0" smtClean="0"/>
              <a:t>Fourth level (16)</a:t>
            </a:r>
          </a:p>
          <a:p>
            <a:pPr lvl="4"/>
            <a:r>
              <a:rPr lang="en-US" dirty="0" smtClean="0"/>
              <a:t>Fifth level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oter-logo-white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93209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/>
          <a:lstStyle>
            <a:lvl1pPr algn="l">
              <a:defRPr sz="3600" b="0" baseline="0">
                <a:solidFill>
                  <a:srgbClr val="76B800"/>
                </a:solidFill>
                <a:latin typeface="Nobel-Bold"/>
                <a:cs typeface="Nobel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381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666666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16"/>
          <p:cNvSpPr>
            <a:spLocks noGrp="1" noChangeAspect="1"/>
          </p:cNvSpPr>
          <p:nvPr>
            <p:ph type="pic" sz="quarter" idx="16"/>
          </p:nvPr>
        </p:nvSpPr>
        <p:spPr>
          <a:xfrm>
            <a:off x="457200" y="1828800"/>
            <a:ext cx="2743200" cy="29718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400" b="0" i="0">
                <a:solidFill>
                  <a:srgbClr val="666666"/>
                </a:solidFill>
                <a:latin typeface="Nobel-Light"/>
                <a:cs typeface="Nobel-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29000" y="6324600"/>
            <a:ext cx="3962400" cy="533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999999"/>
                </a:solidFill>
                <a:latin typeface="Nobel-Bold"/>
                <a:cs typeface="Nobel-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>
          <a:xfrm>
            <a:off x="7391400" y="6477000"/>
            <a:ext cx="1219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6B800"/>
                </a:solidFill>
                <a:latin typeface="Nobel-Bold" charset="0"/>
                <a:cs typeface="Nobel-Bold" charset="0"/>
              </a:defRPr>
            </a:lvl1pPr>
          </a:lstStyle>
          <a:p>
            <a:fld id="{2DED64BC-C735-564F-91FC-79F7F860F74C}" type="datetime1">
              <a:rPr lang="en-US"/>
              <a:pPr/>
              <a:t>10/1/16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686800" y="6477000"/>
            <a:ext cx="4572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999999"/>
                </a:solidFill>
                <a:latin typeface="Nobel-Light" charset="0"/>
                <a:cs typeface="Nobel-Light" charset="0"/>
              </a:defRPr>
            </a:lvl1pPr>
          </a:lstStyle>
          <a:p>
            <a:fld id="{5BC7FA4B-8C89-DB4F-8E6D-DF2873A06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712000" y="6462000"/>
            <a:ext cx="277688" cy="273050"/>
          </a:xfrm>
          <a:prstGeom prst="roundRect">
            <a:avLst/>
          </a:prstGeom>
          <a:noFill/>
          <a:ln w="9525" cmpd="sng">
            <a:solidFill>
              <a:srgbClr val="76B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429000" y="1828800"/>
            <a:ext cx="5257800" cy="4164013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666666"/>
                </a:solidFill>
                <a:latin typeface="Nobel-Regular"/>
                <a:cs typeface="Nobel-Regular"/>
              </a:defRPr>
            </a:lvl1pPr>
            <a:lvl2pPr>
              <a:defRPr sz="2000" b="0" i="0">
                <a:solidFill>
                  <a:srgbClr val="666666"/>
                </a:solidFill>
                <a:latin typeface="Nobel-Regular"/>
                <a:cs typeface="Nobel-Regular"/>
              </a:defRPr>
            </a:lvl2pPr>
            <a:lvl3pPr>
              <a:defRPr sz="1800" b="0" i="0">
                <a:solidFill>
                  <a:srgbClr val="666666"/>
                </a:solidFill>
                <a:latin typeface="Nobel-Regular"/>
                <a:cs typeface="Nobel-Regular"/>
              </a:defRPr>
            </a:lvl3pPr>
            <a:lvl4pPr>
              <a:defRPr sz="1600" b="0" i="0">
                <a:solidFill>
                  <a:srgbClr val="666666"/>
                </a:solidFill>
                <a:latin typeface="Nobel-Regular"/>
                <a:cs typeface="Nobel-Regular"/>
              </a:defRPr>
            </a:lvl4pPr>
            <a:lvl5pPr>
              <a:defRPr sz="1400" b="0" i="0">
                <a:solidFill>
                  <a:srgbClr val="666666"/>
                </a:solidFill>
                <a:latin typeface="Nobel-Regular"/>
                <a:cs typeface="Nobel-Regular"/>
              </a:defRPr>
            </a:lvl5pPr>
          </a:lstStyle>
          <a:p>
            <a:pPr lvl="0"/>
            <a:r>
              <a:rPr lang="en-US" dirty="0" smtClean="0"/>
              <a:t>Click to edit Master text styles (24)</a:t>
            </a:r>
          </a:p>
          <a:p>
            <a:pPr lvl="1"/>
            <a:r>
              <a:rPr lang="en-US" dirty="0" smtClean="0"/>
              <a:t>Second level (20)</a:t>
            </a:r>
          </a:p>
          <a:p>
            <a:pPr lvl="2"/>
            <a:r>
              <a:rPr lang="en-US" dirty="0" smtClean="0"/>
              <a:t>Third level (18)</a:t>
            </a:r>
          </a:p>
          <a:p>
            <a:pPr lvl="3"/>
            <a:r>
              <a:rPr lang="en-US" dirty="0" smtClean="0"/>
              <a:t>Fourth level (16)</a:t>
            </a:r>
          </a:p>
          <a:p>
            <a:pPr lvl="4"/>
            <a:r>
              <a:rPr lang="en-US" dirty="0" smtClean="0"/>
              <a:t>Fifth level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9581-5543-4C40-A3FD-7E176A5EA26F}" type="datetimeFigureOut">
              <a:rPr lang="en-US" smtClean="0"/>
              <a:t>10/1/16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48A0B-35CB-4F4F-8947-A49C99315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6" r:id="rId6"/>
    <p:sldLayoutId id="2147483697" r:id="rId7"/>
    <p:sldLayoutId id="2147483698" r:id="rId8"/>
    <p:sldLayoutId id="2147483700" r:id="rId9"/>
    <p:sldLayoutId id="2147483701" r:id="rId10"/>
    <p:sldLayoutId id="2147483703" r:id="rId11"/>
    <p:sldLayoutId id="2147483704" r:id="rId12"/>
    <p:sldLayoutId id="2147483705" r:id="rId13"/>
    <p:sldLayoutId id="2147483706" r:id="rId14"/>
    <p:sldLayoutId id="2147483709" r:id="rId15"/>
    <p:sldLayoutId id="2147483710" r:id="rId16"/>
    <p:sldLayoutId id="2147483711" r:id="rId17"/>
    <p:sldLayoutId id="2147483679" r:id="rId18"/>
    <p:sldLayoutId id="2147483680" r:id="rId19"/>
    <p:sldLayoutId id="2147483682" r:id="rId20"/>
    <p:sldLayoutId id="2147483684" r:id="rId2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846640" cy="1755775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déjà vu in </a:t>
            </a:r>
            <a:r>
              <a:rPr lang="en-US" sz="4800" b="1" i="1" dirty="0" err="1" smtClean="0"/>
              <a:t>IoT</a:t>
            </a:r>
            <a:r>
              <a:rPr lang="en-US" sz="4800" b="1" i="1" dirty="0" smtClean="0"/>
              <a:t>?</a:t>
            </a:r>
            <a:endParaRPr lang="en-US" sz="4800" b="1" i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27584" y="4340696"/>
            <a:ext cx="7630616" cy="2112640"/>
          </a:xfrm>
        </p:spPr>
        <p:txBody>
          <a:bodyPr>
            <a:normAutofit fontScale="77500" lnSpcReduction="20000"/>
          </a:bodyPr>
          <a:lstStyle/>
          <a:p>
            <a:r>
              <a:rPr lang="en-US" sz="4200" b="1" dirty="0" smtClean="0">
                <a:solidFill>
                  <a:srgbClr val="000000"/>
                </a:solidFill>
              </a:rPr>
              <a:t>Chong Chee Wah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CEO &amp; Founder</a:t>
            </a:r>
          </a:p>
          <a:p>
            <a:r>
              <a:rPr lang="en-US" sz="2800" dirty="0" err="1" smtClean="0">
                <a:solidFill>
                  <a:srgbClr val="000000"/>
                </a:solidFill>
              </a:rPr>
              <a:t>TreeBox</a:t>
            </a:r>
            <a:r>
              <a:rPr lang="en-US" sz="2800" dirty="0" smtClean="0">
                <a:solidFill>
                  <a:srgbClr val="000000"/>
                </a:solidFill>
              </a:rPr>
              <a:t> Solutions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Leading Secure Mobile Communications Company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www.treeboxsolutions.com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8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Have we seen this in SCADA?</a:t>
            </a:r>
            <a:b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(Supervisory Control &amp; Data Acquisition)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7924800" y="6477000"/>
            <a:ext cx="1219200" cy="273050"/>
          </a:xfrm>
        </p:spPr>
        <p:txBody>
          <a:bodyPr/>
          <a:lstStyle/>
          <a:p>
            <a:fld id="{2DED64BC-C735-564F-91FC-79F7F860F74C}" type="datetime1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/>
              <a:t>10/1/16</a:t>
            </a:fld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457200" cy="273050"/>
          </a:xfrm>
        </p:spPr>
        <p:txBody>
          <a:bodyPr/>
          <a:lstStyle/>
          <a:p>
            <a:fld id="{5BC7FA4B-8C89-DB4F-8E6D-DF2873A0610A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/>
              <a:t>2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556792"/>
            <a:ext cx="4445000" cy="317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0" y="2197100"/>
            <a:ext cx="3883248" cy="289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712873"/>
            <a:ext cx="3816424" cy="29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1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40193"/>
            <a:ext cx="6192688" cy="62214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276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6541747" cy="4767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140968"/>
            <a:ext cx="6834825" cy="26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0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5080000" cy="337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1606148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Security By Design: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Device Security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Protocol Security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Infrastructure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47763"/>
            <a:ext cx="8229600" cy="214625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When you are thirsty, it is too late to think about digging a well.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 smtClean="0"/>
              <a:t>Japanese Proverb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4437112"/>
            <a:ext cx="46805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Thank You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422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eeBox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649E6962A76498C6B55E6ECC9577C" ma:contentTypeVersion="1" ma:contentTypeDescription="Create a new document." ma:contentTypeScope="" ma:versionID="8c04e60899ba0a87b902bc67478184f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BE6B2DC-9C6E-44E0-B069-8A73FB3F72E4}"/>
</file>

<file path=customXml/itemProps2.xml><?xml version="1.0" encoding="utf-8"?>
<ds:datastoreItem xmlns:ds="http://schemas.openxmlformats.org/officeDocument/2006/customXml" ds:itemID="{8598A809-0DDA-4B3E-9411-39B4616DD2ED}"/>
</file>

<file path=customXml/itemProps3.xml><?xml version="1.0" encoding="utf-8"?>
<ds:datastoreItem xmlns:ds="http://schemas.openxmlformats.org/officeDocument/2006/customXml" ds:itemID="{A55CE70C-6F04-4013-B50E-61F50F052E4B}"/>
</file>

<file path=docProps/app.xml><?xml version="1.0" encoding="utf-8"?>
<Properties xmlns="http://schemas.openxmlformats.org/officeDocument/2006/extended-properties" xmlns:vt="http://schemas.openxmlformats.org/officeDocument/2006/docPropsVTypes">
  <Template>TreeBox 2015.thmx</Template>
  <TotalTime>19138</TotalTime>
  <Words>121</Words>
  <Application>Microsoft Macintosh PowerPoint</Application>
  <PresentationFormat>On-screen Show (4:3)</PresentationFormat>
  <Paragraphs>28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TreeBox 2015</vt:lpstr>
      <vt:lpstr>déjà vu in IoT?</vt:lpstr>
      <vt:lpstr>Have we seen this in SCADA? (Supervisory Control &amp; Data Acquisition)</vt:lpstr>
      <vt:lpstr>PowerPoint Presentation</vt:lpstr>
      <vt:lpstr>PowerPoint Presentation</vt:lpstr>
      <vt:lpstr>PowerPoint Presentation</vt:lpstr>
      <vt:lpstr>When you are thirsty, it is too late to think about digging a well.  Japanese Proverb</vt:lpstr>
    </vt:vector>
  </TitlesOfParts>
  <Company>Rabbit Singapore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Rabbit Singapore</dc:creator>
  <cp:lastModifiedBy>Chee Wah Chong</cp:lastModifiedBy>
  <cp:revision>462</cp:revision>
  <dcterms:created xsi:type="dcterms:W3CDTF">2013-05-15T04:06:27Z</dcterms:created>
  <dcterms:modified xsi:type="dcterms:W3CDTF">2016-01-10T12:15:54Z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0x0101004F7649E6962A76498C6B55E6ECC9577C</vt:lpwstr>
  </property>
</Properties>
</file>