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1" r:id="rId2"/>
    <p:sldId id="303" r:id="rId3"/>
    <p:sldId id="304" r:id="rId4"/>
    <p:sldId id="305" r:id="rId5"/>
    <p:sldId id="306" r:id="rId6"/>
    <p:sldId id="307" r:id="rId7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51" d="100"/>
          <a:sy n="51" d="100"/>
        </p:scale>
        <p:origin x="9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06/10/2015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06/10/2015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Forum </a:t>
            </a:r>
            <a:r>
              <a:rPr lang="en-US" sz="2800" dirty="0"/>
              <a:t>on Internet of Things: Empowering the New Urban Agenda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Geneva, Switzerland, 19 October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2800" b="1" dirty="0" smtClean="0"/>
              <a:t>The Role of Security in Establishing Smart Cities</a:t>
            </a:r>
          </a:p>
          <a:p>
            <a:pPr marL="0" indent="0" algn="ctr">
              <a:buNone/>
            </a:pPr>
            <a:endParaRPr lang="en-US" sz="12800" b="1" dirty="0" smtClean="0"/>
          </a:p>
          <a:p>
            <a:pPr marL="0" indent="0" algn="ctr">
              <a:buNone/>
            </a:pPr>
            <a:r>
              <a:rPr lang="en-US" sz="11200" b="1" dirty="0" smtClean="0"/>
              <a:t>Darren Thomson,</a:t>
            </a:r>
            <a:endParaRPr lang="en-US" sz="11200" b="1" dirty="0"/>
          </a:p>
          <a:p>
            <a:pPr marL="0" indent="0" algn="ctr">
              <a:buNone/>
            </a:pPr>
            <a:r>
              <a:rPr lang="en-US" sz="11200" b="1" dirty="0" smtClean="0"/>
              <a:t>CTO &amp; VP, Technology Services, EMEA, Symantec</a:t>
            </a:r>
          </a:p>
          <a:p>
            <a:pPr marL="0" indent="0" algn="ctr">
              <a:buNone/>
            </a:pPr>
            <a:r>
              <a:rPr lang="en-US" sz="11200" b="1" dirty="0" smtClean="0"/>
              <a:t>darren_thomson@symantec.com</a:t>
            </a:r>
            <a:endParaRPr lang="en-US" sz="112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4" y="-101600"/>
            <a:ext cx="9148234" cy="6066367"/>
          </a:xfrm>
        </p:spPr>
      </p:pic>
    </p:spTree>
    <p:extLst>
      <p:ext uri="{BB962C8B-B14F-4D97-AF65-F5344CB8AC3E}">
        <p14:creationId xmlns:p14="http://schemas.microsoft.com/office/powerpoint/2010/main" val="4230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ivac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890"/>
            <a:ext cx="9144000" cy="61012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gray">
          <a:xfrm>
            <a:off x="1" y="-141890"/>
            <a:ext cx="9144000" cy="6101255"/>
          </a:xfrm>
          <a:prstGeom prst="rect">
            <a:avLst/>
          </a:prstGeom>
          <a:solidFill>
            <a:schemeClr val="bg1">
              <a:alpha val="84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355" y="189974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It starts by talking (X-industry)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Security considered at the very first whiteboard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Inherent engineering discipline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Bring Social Science &amp; IT Science together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From feature to expectation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470350" y="110366"/>
            <a:ext cx="5026025" cy="838200"/>
          </a:xfrm>
        </p:spPr>
        <p:txBody>
          <a:bodyPr anchor="ctr"/>
          <a:lstStyle/>
          <a:p>
            <a:pPr algn="r"/>
            <a:r>
              <a:rPr lang="en-US" sz="4000" dirty="0" smtClean="0">
                <a:solidFill>
                  <a:schemeClr val="tx2"/>
                </a:solidFill>
              </a:rPr>
              <a:t>Security By Design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London Project Work</a:t>
            </a:r>
            <a:br>
              <a:rPr lang="en-GB" dirty="0" smtClean="0"/>
            </a:br>
            <a:r>
              <a:rPr lang="en-GB" sz="2700" dirty="0" smtClean="0"/>
              <a:t>The OPCD Project (“Old Oak &amp; Park Royal Development Corp.”)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1870"/>
            <a:ext cx="8229600" cy="3763897"/>
          </a:xfrm>
        </p:spPr>
      </p:pic>
    </p:spTree>
    <p:extLst>
      <p:ext uri="{BB962C8B-B14F-4D97-AF65-F5344CB8AC3E}">
        <p14:creationId xmlns:p14="http://schemas.microsoft.com/office/powerpoint/2010/main" val="37601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1"/>
                </a:solidFill>
              </a:rPr>
              <a:t>Some Early Lessons..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95" y="1968500"/>
            <a:ext cx="8655484" cy="3831167"/>
          </a:xfrm>
        </p:spPr>
        <p:txBody>
          <a:bodyPr>
            <a:normAutofit/>
          </a:bodyPr>
          <a:lstStyle/>
          <a:p>
            <a:r>
              <a:rPr lang="en-GB" altLang="en-US" sz="2400" dirty="0" smtClean="0">
                <a:solidFill>
                  <a:schemeClr val="accent1"/>
                </a:solidFill>
              </a:rPr>
              <a:t>The IT industry is an adolescent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accent1"/>
                </a:solidFill>
              </a:rPr>
              <a:t>Implications of working with “older industries”</a:t>
            </a:r>
            <a:br>
              <a:rPr lang="en-GB" altLang="en-US" sz="2000" dirty="0" smtClean="0">
                <a:solidFill>
                  <a:schemeClr val="accent1"/>
                </a:solidFill>
              </a:rPr>
            </a:br>
            <a:endParaRPr lang="en-GB" altLang="en-US" sz="2000" dirty="0" smtClean="0">
              <a:solidFill>
                <a:schemeClr val="accent1"/>
              </a:solidFill>
            </a:endParaRPr>
          </a:p>
          <a:p>
            <a:r>
              <a:rPr lang="en-GB" altLang="en-US" sz="2400" dirty="0" smtClean="0">
                <a:solidFill>
                  <a:schemeClr val="accent1"/>
                </a:solidFill>
              </a:rPr>
              <a:t>The pace of technology change presents a major risk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accent1"/>
                </a:solidFill>
              </a:rPr>
              <a:t>5 years is a long time in IT, 100 years is a long time for a city</a:t>
            </a:r>
            <a:br>
              <a:rPr lang="en-GB" altLang="en-US" sz="2000" dirty="0" smtClean="0">
                <a:solidFill>
                  <a:schemeClr val="accent1"/>
                </a:solidFill>
              </a:rPr>
            </a:br>
            <a:endParaRPr lang="en-GB" altLang="en-US" sz="2000" dirty="0" smtClean="0">
              <a:solidFill>
                <a:schemeClr val="accent1"/>
              </a:solidFill>
            </a:endParaRPr>
          </a:p>
          <a:p>
            <a:r>
              <a:rPr lang="en-GB" altLang="en-US" sz="2400" dirty="0" smtClean="0">
                <a:solidFill>
                  <a:schemeClr val="accent1"/>
                </a:solidFill>
              </a:rPr>
              <a:t>The IT consumer will see privacy &amp; security as a differentiator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accent1"/>
                </a:solidFill>
              </a:rPr>
              <a:t>Symantec “State of Privacy” report, 2014</a:t>
            </a:r>
            <a:endParaRPr lang="en-US" alt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363" y="700100"/>
            <a:ext cx="6495394" cy="498630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23296"/>
            <a:ext cx="9144000" cy="4528544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7646" y="570972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What if..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2F1E685EE094C8ABF5641C76FEB7B" ma:contentTypeVersion="1" ma:contentTypeDescription="Create a new document." ma:contentTypeScope="" ma:versionID="23fff60fa714abf5c9a0db84f8fdb0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577AD84-B8C5-430C-8E69-71814C1DBE2C}"/>
</file>

<file path=customXml/itemProps2.xml><?xml version="1.0" encoding="utf-8"?>
<ds:datastoreItem xmlns:ds="http://schemas.openxmlformats.org/officeDocument/2006/customXml" ds:itemID="{6A185818-8DC2-4E05-8F27-E75A41A201F0}"/>
</file>

<file path=customXml/itemProps3.xml><?xml version="1.0" encoding="utf-8"?>
<ds:datastoreItem xmlns:ds="http://schemas.openxmlformats.org/officeDocument/2006/customXml" ds:itemID="{5E12DE95-C010-4827-9CB1-FA7AFEDD8489}"/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67</Words>
  <Application>Microsoft Office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Forum on Internet of Things: Empowering the New Urban Agenda Geneva, Switzerland, 19 October 2015</vt:lpstr>
      <vt:lpstr>PowerPoint Presentation</vt:lpstr>
      <vt:lpstr>Security By Design</vt:lpstr>
      <vt:lpstr>London Project Work The OPCD Project (“Old Oak &amp; Park Royal Development Corp.”)</vt:lpstr>
      <vt:lpstr>Some Early Lessons..</vt:lpstr>
      <vt:lpstr>What if..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99</cp:revision>
  <cp:lastPrinted>2015-01-19T16:17:40Z</cp:lastPrinted>
  <dcterms:created xsi:type="dcterms:W3CDTF">2014-09-01T15:38:30Z</dcterms:created>
  <dcterms:modified xsi:type="dcterms:W3CDTF">2015-10-06T09:27:13Z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0x0101009042F1E685EE094C8ABF5641C76FEB7B</vt:lpwstr>
  </property>
</Properties>
</file>