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4.xml" ContentType="application/vnd.openxmlformats-officedocument.drawingml.diagramLayout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layout5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12" r:id="rId5"/>
    <p:sldId id="418" r:id="rId6"/>
    <p:sldId id="419" r:id="rId7"/>
    <p:sldId id="420" r:id="rId8"/>
    <p:sldId id="421" r:id="rId9"/>
    <p:sldId id="422" r:id="rId10"/>
    <p:sldId id="423" r:id="rId11"/>
    <p:sldId id="424" r:id="rId12"/>
  </p:sldIdLst>
  <p:sldSz cx="9144000" cy="6858000" type="screen4x3"/>
  <p:notesSz cx="6985000" cy="92837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E438A"/>
    <a:srgbClr val="000066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 autoAdjust="0"/>
    <p:restoredTop sz="96315" autoAdjust="0"/>
  </p:normalViewPr>
  <p:slideViewPr>
    <p:cSldViewPr>
      <p:cViewPr varScale="1">
        <p:scale>
          <a:sx n="75" d="100"/>
          <a:sy n="75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2925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standards.ieee.org/develop/indconn/iccshba/index.htm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standards.ieee.org/develop/indconn/iccshba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3E04C-31E3-4262-AC1D-1E534E6F5F57}" type="doc">
      <dgm:prSet loTypeId="urn:microsoft.com/office/officeart/2005/8/layout/orgChart1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4B5D2C8-9BAF-46FE-8A18-7522953A4CCE}">
      <dgm:prSet custT="1"/>
      <dgm:spPr/>
      <dgm:t>
        <a:bodyPr/>
        <a:lstStyle/>
        <a:p>
          <a:pPr rtl="0"/>
          <a:r>
            <a:rPr lang="en-US" sz="1400" b="1" dirty="0" smtClean="0"/>
            <a:t>Globally recognized standards</a:t>
          </a:r>
          <a:endParaRPr lang="en-US" sz="1400" b="1" dirty="0"/>
        </a:p>
      </dgm:t>
    </dgm:pt>
    <dgm:pt modelId="{7D93CA4A-81C9-4C2B-975A-6D529676DECC}" type="parTrans" cxnId="{E184B38E-C660-473B-A117-DF5A4F177515}">
      <dgm:prSet/>
      <dgm:spPr/>
      <dgm:t>
        <a:bodyPr/>
        <a:lstStyle/>
        <a:p>
          <a:endParaRPr lang="en-US"/>
        </a:p>
      </dgm:t>
    </dgm:pt>
    <dgm:pt modelId="{DAA4247A-E76C-4EB9-A7F8-EFD77AC6AD2D}" type="sibTrans" cxnId="{E184B38E-C660-473B-A117-DF5A4F177515}">
      <dgm:prSet/>
      <dgm:spPr/>
      <dgm:t>
        <a:bodyPr/>
        <a:lstStyle/>
        <a:p>
          <a:endParaRPr lang="en-US"/>
        </a:p>
      </dgm:t>
    </dgm:pt>
    <dgm:pt modelId="{6061E3F5-3BA0-44AC-8C7C-31B2903174BC}">
      <dgm:prSet custT="1"/>
      <dgm:spPr/>
      <dgm:t>
        <a:bodyPr/>
        <a:lstStyle/>
        <a:p>
          <a:pPr rtl="0"/>
          <a:r>
            <a:rPr lang="en-US" sz="1400" b="1" dirty="0" smtClean="0"/>
            <a:t>Over 900 active standards</a:t>
          </a:r>
          <a:endParaRPr lang="en-US" sz="1400" b="1" dirty="0"/>
        </a:p>
      </dgm:t>
    </dgm:pt>
    <dgm:pt modelId="{531A86B8-AFDB-4BF6-AD58-869BDB0A0857}" type="parTrans" cxnId="{3DE3F97A-081D-437E-856F-0761A8B9E0FA}">
      <dgm:prSet/>
      <dgm:spPr/>
      <dgm:t>
        <a:bodyPr/>
        <a:lstStyle/>
        <a:p>
          <a:endParaRPr lang="en-US"/>
        </a:p>
      </dgm:t>
    </dgm:pt>
    <dgm:pt modelId="{66A7DD6B-FA74-4E8F-9EEB-323243278D01}" type="sibTrans" cxnId="{3DE3F97A-081D-437E-856F-0761A8B9E0FA}">
      <dgm:prSet/>
      <dgm:spPr/>
      <dgm:t>
        <a:bodyPr/>
        <a:lstStyle/>
        <a:p>
          <a:endParaRPr lang="en-US"/>
        </a:p>
      </dgm:t>
    </dgm:pt>
    <dgm:pt modelId="{AF5454E9-BBA3-4B6C-B1DA-8AAF9099CDC4}">
      <dgm:prSet custT="1"/>
      <dgm:spPr/>
      <dgm:t>
        <a:bodyPr/>
        <a:lstStyle/>
        <a:p>
          <a:pPr rtl="0"/>
          <a:r>
            <a:rPr lang="en-US" sz="1400" b="1" dirty="0" smtClean="0"/>
            <a:t>More than 500 standards under development</a:t>
          </a:r>
          <a:endParaRPr lang="en-US" sz="1400" b="1" dirty="0"/>
        </a:p>
      </dgm:t>
    </dgm:pt>
    <dgm:pt modelId="{108BA27D-FE29-48B9-B0D6-5DE798594613}" type="parTrans" cxnId="{BDA11FCE-8B4D-48C0-BAC6-2E3C5628106E}">
      <dgm:prSet/>
      <dgm:spPr/>
      <dgm:t>
        <a:bodyPr/>
        <a:lstStyle/>
        <a:p>
          <a:endParaRPr lang="en-US"/>
        </a:p>
      </dgm:t>
    </dgm:pt>
    <dgm:pt modelId="{7027BAF3-4A8A-4E26-9B85-F42D80C0D432}" type="sibTrans" cxnId="{BDA11FCE-8B4D-48C0-BAC6-2E3C5628106E}">
      <dgm:prSet/>
      <dgm:spPr/>
      <dgm:t>
        <a:bodyPr/>
        <a:lstStyle/>
        <a:p>
          <a:endParaRPr lang="en-US"/>
        </a:p>
      </dgm:t>
    </dgm:pt>
    <dgm:pt modelId="{05D787D0-C387-4EE1-9725-FECA9A3E54D8}">
      <dgm:prSet custT="1"/>
      <dgm:spPr/>
      <dgm:t>
        <a:bodyPr/>
        <a:lstStyle/>
        <a:p>
          <a:pPr rtl="0"/>
          <a:r>
            <a:rPr lang="en-US" sz="1400" b="1" dirty="0" smtClean="0"/>
            <a:t>7,000 individual members</a:t>
          </a:r>
          <a:endParaRPr lang="en-US" sz="1400" b="1" dirty="0"/>
        </a:p>
      </dgm:t>
    </dgm:pt>
    <dgm:pt modelId="{89CE6559-D6F3-457A-81B7-00A119BCFB0F}" type="parTrans" cxnId="{7C6A95BE-5B10-42FE-B44A-EA4B99E84E73}">
      <dgm:prSet/>
      <dgm:spPr/>
      <dgm:t>
        <a:bodyPr/>
        <a:lstStyle/>
        <a:p>
          <a:endParaRPr lang="en-US"/>
        </a:p>
      </dgm:t>
    </dgm:pt>
    <dgm:pt modelId="{CEF0F0DA-D5E6-4E78-9F0D-13FED2D0B876}" type="sibTrans" cxnId="{7C6A95BE-5B10-42FE-B44A-EA4B99E84E73}">
      <dgm:prSet/>
      <dgm:spPr/>
      <dgm:t>
        <a:bodyPr/>
        <a:lstStyle/>
        <a:p>
          <a:endParaRPr lang="en-US"/>
        </a:p>
      </dgm:t>
    </dgm:pt>
    <dgm:pt modelId="{0870D829-1600-4BAD-9479-DB50843567BB}">
      <dgm:prSet custT="1"/>
      <dgm:spPr/>
      <dgm:t>
        <a:bodyPr/>
        <a:lstStyle/>
        <a:p>
          <a:pPr rtl="0"/>
          <a:r>
            <a:rPr lang="en-US" sz="1400" b="1" dirty="0" smtClean="0"/>
            <a:t>200 corporate members</a:t>
          </a:r>
          <a:endParaRPr lang="en-US" sz="1400" b="1" dirty="0"/>
        </a:p>
      </dgm:t>
    </dgm:pt>
    <dgm:pt modelId="{35996A4A-3976-4337-B41F-793894D1C27D}" type="parTrans" cxnId="{DCCF7781-4232-458F-9890-D3F1A0413F02}">
      <dgm:prSet/>
      <dgm:spPr/>
      <dgm:t>
        <a:bodyPr/>
        <a:lstStyle/>
        <a:p>
          <a:endParaRPr lang="en-US"/>
        </a:p>
      </dgm:t>
    </dgm:pt>
    <dgm:pt modelId="{2C37A575-B903-4535-B68F-8380740BFADC}" type="sibTrans" cxnId="{DCCF7781-4232-458F-9890-D3F1A0413F02}">
      <dgm:prSet/>
      <dgm:spPr/>
      <dgm:t>
        <a:bodyPr/>
        <a:lstStyle/>
        <a:p>
          <a:endParaRPr lang="en-US"/>
        </a:p>
      </dgm:t>
    </dgm:pt>
    <dgm:pt modelId="{178D3B0E-BCDB-464B-84F3-90121BF3CBC0}">
      <dgm:prSet custT="1"/>
      <dgm:spPr/>
      <dgm:t>
        <a:bodyPr/>
        <a:lstStyle/>
        <a:p>
          <a:pPr rtl="0"/>
          <a:r>
            <a:rPr lang="en-US" sz="1400" b="1" dirty="0" smtClean="0"/>
            <a:t>Over 20,000 standards developers worldwide</a:t>
          </a:r>
          <a:endParaRPr lang="en-US" sz="1400" b="1" dirty="0"/>
        </a:p>
      </dgm:t>
    </dgm:pt>
    <dgm:pt modelId="{3D05C376-BA76-46A9-8C97-7D6C782E4CDC}" type="parTrans" cxnId="{33323E14-41AB-4EEA-90EA-45B05191231C}">
      <dgm:prSet/>
      <dgm:spPr/>
      <dgm:t>
        <a:bodyPr/>
        <a:lstStyle/>
        <a:p>
          <a:endParaRPr lang="en-US"/>
        </a:p>
      </dgm:t>
    </dgm:pt>
    <dgm:pt modelId="{6EB776A3-9864-4007-B09A-3ED6E8789E1F}" type="sibTrans" cxnId="{33323E14-41AB-4EEA-90EA-45B05191231C}">
      <dgm:prSet/>
      <dgm:spPr/>
      <dgm:t>
        <a:bodyPr/>
        <a:lstStyle/>
        <a:p>
          <a:endParaRPr lang="en-US"/>
        </a:p>
      </dgm:t>
    </dgm:pt>
    <dgm:pt modelId="{6AD0DE93-2D70-4F11-A8B5-B9535A81AD82}" type="pres">
      <dgm:prSet presAssocID="{4853E04C-31E3-4262-AC1D-1E534E6F5F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F29D10-CB97-4866-8438-6F85025EEEED}" type="pres">
      <dgm:prSet presAssocID="{64B5D2C8-9BAF-46FE-8A18-7522953A4CCE}" presName="hierRoot1" presStyleCnt="0">
        <dgm:presLayoutVars>
          <dgm:hierBranch val="init"/>
        </dgm:presLayoutVars>
      </dgm:prSet>
      <dgm:spPr/>
    </dgm:pt>
    <dgm:pt modelId="{255235D8-6B2A-4418-B284-2F712D465A33}" type="pres">
      <dgm:prSet presAssocID="{64B5D2C8-9BAF-46FE-8A18-7522953A4CCE}" presName="rootComposite1" presStyleCnt="0"/>
      <dgm:spPr/>
    </dgm:pt>
    <dgm:pt modelId="{7A72254C-410A-4596-8D84-C440D41FE5EA}" type="pres">
      <dgm:prSet presAssocID="{64B5D2C8-9BAF-46FE-8A18-7522953A4CCE}" presName="rootText1" presStyleLbl="node0" presStyleIdx="0" presStyleCnt="6" custScaleX="114274" custScaleY="280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ACEFCD-33D5-4DFF-9189-1AEE852CB887}" type="pres">
      <dgm:prSet presAssocID="{64B5D2C8-9BAF-46FE-8A18-7522953A4CC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843847-B60B-41E6-84F4-AB25ED6F2491}" type="pres">
      <dgm:prSet presAssocID="{64B5D2C8-9BAF-46FE-8A18-7522953A4CCE}" presName="hierChild2" presStyleCnt="0"/>
      <dgm:spPr/>
    </dgm:pt>
    <dgm:pt modelId="{0FE70F1D-26CD-461A-822F-7D525170CE60}" type="pres">
      <dgm:prSet presAssocID="{64B5D2C8-9BAF-46FE-8A18-7522953A4CCE}" presName="hierChild3" presStyleCnt="0"/>
      <dgm:spPr/>
    </dgm:pt>
    <dgm:pt modelId="{F80C08F3-F73B-45E2-84B4-FD16E9180760}" type="pres">
      <dgm:prSet presAssocID="{6061E3F5-3BA0-44AC-8C7C-31B2903174BC}" presName="hierRoot1" presStyleCnt="0">
        <dgm:presLayoutVars>
          <dgm:hierBranch val="init"/>
        </dgm:presLayoutVars>
      </dgm:prSet>
      <dgm:spPr/>
    </dgm:pt>
    <dgm:pt modelId="{D6F8EFDA-8B0A-46CD-A6CC-C8179BB06F68}" type="pres">
      <dgm:prSet presAssocID="{6061E3F5-3BA0-44AC-8C7C-31B2903174BC}" presName="rootComposite1" presStyleCnt="0"/>
      <dgm:spPr/>
    </dgm:pt>
    <dgm:pt modelId="{4A57DC6C-5402-44DB-AFAD-ACF57966AFBF}" type="pres">
      <dgm:prSet presAssocID="{6061E3F5-3BA0-44AC-8C7C-31B2903174BC}" presName="rootText1" presStyleLbl="node0" presStyleIdx="1" presStyleCnt="6" custScaleX="114274" custScaleY="280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28338-5CD8-4AA8-A378-F0F7669F64E9}" type="pres">
      <dgm:prSet presAssocID="{6061E3F5-3BA0-44AC-8C7C-31B2903174B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0494DC-4799-4317-9DB0-6C1F8B55777A}" type="pres">
      <dgm:prSet presAssocID="{6061E3F5-3BA0-44AC-8C7C-31B2903174BC}" presName="hierChild2" presStyleCnt="0"/>
      <dgm:spPr/>
    </dgm:pt>
    <dgm:pt modelId="{8376FCA6-1F9A-4C05-AF44-745CB5DD6BD9}" type="pres">
      <dgm:prSet presAssocID="{6061E3F5-3BA0-44AC-8C7C-31B2903174BC}" presName="hierChild3" presStyleCnt="0"/>
      <dgm:spPr/>
    </dgm:pt>
    <dgm:pt modelId="{404D5DF2-7985-4B2E-B977-4F2F7B057A2D}" type="pres">
      <dgm:prSet presAssocID="{AF5454E9-BBA3-4B6C-B1DA-8AAF9099CDC4}" presName="hierRoot1" presStyleCnt="0">
        <dgm:presLayoutVars>
          <dgm:hierBranch val="init"/>
        </dgm:presLayoutVars>
      </dgm:prSet>
      <dgm:spPr/>
    </dgm:pt>
    <dgm:pt modelId="{7FC6BBEE-22C1-4EC2-8211-D2C7167B28D2}" type="pres">
      <dgm:prSet presAssocID="{AF5454E9-BBA3-4B6C-B1DA-8AAF9099CDC4}" presName="rootComposite1" presStyleCnt="0"/>
      <dgm:spPr/>
    </dgm:pt>
    <dgm:pt modelId="{19EFAF2D-638F-4FE4-9E00-7A28ED46B957}" type="pres">
      <dgm:prSet presAssocID="{AF5454E9-BBA3-4B6C-B1DA-8AAF9099CDC4}" presName="rootText1" presStyleLbl="node0" presStyleIdx="2" presStyleCnt="6" custScaleX="151025" custScaleY="280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5098C9-4375-4F6D-AE89-D42E1007E999}" type="pres">
      <dgm:prSet presAssocID="{AF5454E9-BBA3-4B6C-B1DA-8AAF9099CDC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EDF703D-8B31-4CCB-A82F-752E393E7F9B}" type="pres">
      <dgm:prSet presAssocID="{AF5454E9-BBA3-4B6C-B1DA-8AAF9099CDC4}" presName="hierChild2" presStyleCnt="0"/>
      <dgm:spPr/>
    </dgm:pt>
    <dgm:pt modelId="{E54989F9-BEA5-425B-A0CB-3ED8D844BBE3}" type="pres">
      <dgm:prSet presAssocID="{AF5454E9-BBA3-4B6C-B1DA-8AAF9099CDC4}" presName="hierChild3" presStyleCnt="0"/>
      <dgm:spPr/>
    </dgm:pt>
    <dgm:pt modelId="{CCCB7580-4089-488B-BAE4-BBA382EF6C82}" type="pres">
      <dgm:prSet presAssocID="{05D787D0-C387-4EE1-9725-FECA9A3E54D8}" presName="hierRoot1" presStyleCnt="0">
        <dgm:presLayoutVars>
          <dgm:hierBranch val="init"/>
        </dgm:presLayoutVars>
      </dgm:prSet>
      <dgm:spPr/>
    </dgm:pt>
    <dgm:pt modelId="{81729F3E-9EBF-40AC-97A5-3F71F2724471}" type="pres">
      <dgm:prSet presAssocID="{05D787D0-C387-4EE1-9725-FECA9A3E54D8}" presName="rootComposite1" presStyleCnt="0"/>
      <dgm:spPr/>
    </dgm:pt>
    <dgm:pt modelId="{F8E6668E-C4FD-49A5-976D-14DA3306B190}" type="pres">
      <dgm:prSet presAssocID="{05D787D0-C387-4EE1-9725-FECA9A3E54D8}" presName="rootText1" presStyleLbl="node0" presStyleIdx="3" presStyleCnt="6" custScaleX="114274" custScaleY="280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C3ADCD-430C-4977-BD31-3C38B6404B35}" type="pres">
      <dgm:prSet presAssocID="{05D787D0-C387-4EE1-9725-FECA9A3E54D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D19EAA7-4FCE-4A1F-9B0A-6791855FF723}" type="pres">
      <dgm:prSet presAssocID="{05D787D0-C387-4EE1-9725-FECA9A3E54D8}" presName="hierChild2" presStyleCnt="0"/>
      <dgm:spPr/>
    </dgm:pt>
    <dgm:pt modelId="{6E356927-6BA6-4044-ABEC-EFC0ECE75A69}" type="pres">
      <dgm:prSet presAssocID="{05D787D0-C387-4EE1-9725-FECA9A3E54D8}" presName="hierChild3" presStyleCnt="0"/>
      <dgm:spPr/>
    </dgm:pt>
    <dgm:pt modelId="{781BA0F9-D36E-48F1-A412-F4C33A5F3F53}" type="pres">
      <dgm:prSet presAssocID="{0870D829-1600-4BAD-9479-DB50843567BB}" presName="hierRoot1" presStyleCnt="0">
        <dgm:presLayoutVars>
          <dgm:hierBranch val="init"/>
        </dgm:presLayoutVars>
      </dgm:prSet>
      <dgm:spPr/>
    </dgm:pt>
    <dgm:pt modelId="{31641F2A-ECF2-4CE1-AA1D-5C40AF320CC4}" type="pres">
      <dgm:prSet presAssocID="{0870D829-1600-4BAD-9479-DB50843567BB}" presName="rootComposite1" presStyleCnt="0"/>
      <dgm:spPr/>
    </dgm:pt>
    <dgm:pt modelId="{D197945E-D1CF-491A-9837-91ABEC74AE9F}" type="pres">
      <dgm:prSet presAssocID="{0870D829-1600-4BAD-9479-DB50843567BB}" presName="rootText1" presStyleLbl="node0" presStyleIdx="4" presStyleCnt="6" custScaleX="114274" custScaleY="280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72873-78E3-4421-BE58-B1F405A6917E}" type="pres">
      <dgm:prSet presAssocID="{0870D829-1600-4BAD-9479-DB50843567B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09D1B8-7EA9-42BC-B75B-8DFE86611538}" type="pres">
      <dgm:prSet presAssocID="{0870D829-1600-4BAD-9479-DB50843567BB}" presName="hierChild2" presStyleCnt="0"/>
      <dgm:spPr/>
    </dgm:pt>
    <dgm:pt modelId="{DB0AFB49-A9F0-48FB-8A26-55CFB85B538D}" type="pres">
      <dgm:prSet presAssocID="{0870D829-1600-4BAD-9479-DB50843567BB}" presName="hierChild3" presStyleCnt="0"/>
      <dgm:spPr/>
    </dgm:pt>
    <dgm:pt modelId="{E7A39E3D-AE62-4CD6-9624-4D643B22087F}" type="pres">
      <dgm:prSet presAssocID="{178D3B0E-BCDB-464B-84F3-90121BF3CBC0}" presName="hierRoot1" presStyleCnt="0">
        <dgm:presLayoutVars>
          <dgm:hierBranch val="init"/>
        </dgm:presLayoutVars>
      </dgm:prSet>
      <dgm:spPr/>
    </dgm:pt>
    <dgm:pt modelId="{E563DA44-D306-4AF9-BF73-19CB61593DB0}" type="pres">
      <dgm:prSet presAssocID="{178D3B0E-BCDB-464B-84F3-90121BF3CBC0}" presName="rootComposite1" presStyleCnt="0"/>
      <dgm:spPr/>
    </dgm:pt>
    <dgm:pt modelId="{B7D6E3B5-C6C1-4800-84BE-9AC030CAA93A}" type="pres">
      <dgm:prSet presAssocID="{178D3B0E-BCDB-464B-84F3-90121BF3CBC0}" presName="rootText1" presStyleLbl="node0" presStyleIdx="5" presStyleCnt="6" custScaleX="114274" custScaleY="280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808409-4503-40F5-A306-E3C496110A4F}" type="pres">
      <dgm:prSet presAssocID="{178D3B0E-BCDB-464B-84F3-90121BF3CBC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99C2E1B-0698-4828-9688-3D048BC43952}" type="pres">
      <dgm:prSet presAssocID="{178D3B0E-BCDB-464B-84F3-90121BF3CBC0}" presName="hierChild2" presStyleCnt="0"/>
      <dgm:spPr/>
    </dgm:pt>
    <dgm:pt modelId="{96F5A037-D062-4AB4-A943-0748E415A319}" type="pres">
      <dgm:prSet presAssocID="{178D3B0E-BCDB-464B-84F3-90121BF3CBC0}" presName="hierChild3" presStyleCnt="0"/>
      <dgm:spPr/>
    </dgm:pt>
  </dgm:ptLst>
  <dgm:cxnLst>
    <dgm:cxn modelId="{9A36178E-59BE-4CF0-8306-CA7B15047054}" type="presOf" srcId="{178D3B0E-BCDB-464B-84F3-90121BF3CBC0}" destId="{B7D6E3B5-C6C1-4800-84BE-9AC030CAA93A}" srcOrd="0" destOrd="0" presId="urn:microsoft.com/office/officeart/2005/8/layout/orgChart1"/>
    <dgm:cxn modelId="{E920C125-B6F8-447D-AF9C-A868DB13A021}" type="presOf" srcId="{AF5454E9-BBA3-4B6C-B1DA-8AAF9099CDC4}" destId="{19EFAF2D-638F-4FE4-9E00-7A28ED46B957}" srcOrd="0" destOrd="0" presId="urn:microsoft.com/office/officeart/2005/8/layout/orgChart1"/>
    <dgm:cxn modelId="{1E7DF6A8-F6F8-480D-88F6-37C8CDC02D9D}" type="presOf" srcId="{6061E3F5-3BA0-44AC-8C7C-31B2903174BC}" destId="{77528338-5CD8-4AA8-A378-F0F7669F64E9}" srcOrd="1" destOrd="0" presId="urn:microsoft.com/office/officeart/2005/8/layout/orgChart1"/>
    <dgm:cxn modelId="{CD161E75-BA43-4837-8F81-BD7BD3D66391}" type="presOf" srcId="{0870D829-1600-4BAD-9479-DB50843567BB}" destId="{D197945E-D1CF-491A-9837-91ABEC74AE9F}" srcOrd="0" destOrd="0" presId="urn:microsoft.com/office/officeart/2005/8/layout/orgChart1"/>
    <dgm:cxn modelId="{FEDC714B-F7B8-430C-B475-45BDC1F5C1DA}" type="presOf" srcId="{4853E04C-31E3-4262-AC1D-1E534E6F5F57}" destId="{6AD0DE93-2D70-4F11-A8B5-B9535A81AD82}" srcOrd="0" destOrd="0" presId="urn:microsoft.com/office/officeart/2005/8/layout/orgChart1"/>
    <dgm:cxn modelId="{5C785BD4-CE8F-4392-B271-7416C0AB3B11}" type="presOf" srcId="{6061E3F5-3BA0-44AC-8C7C-31B2903174BC}" destId="{4A57DC6C-5402-44DB-AFAD-ACF57966AFBF}" srcOrd="0" destOrd="0" presId="urn:microsoft.com/office/officeart/2005/8/layout/orgChart1"/>
    <dgm:cxn modelId="{66548350-8662-4182-B8EC-36AD1F71AC2B}" type="presOf" srcId="{0870D829-1600-4BAD-9479-DB50843567BB}" destId="{60E72873-78E3-4421-BE58-B1F405A6917E}" srcOrd="1" destOrd="0" presId="urn:microsoft.com/office/officeart/2005/8/layout/orgChart1"/>
    <dgm:cxn modelId="{DCCF7781-4232-458F-9890-D3F1A0413F02}" srcId="{4853E04C-31E3-4262-AC1D-1E534E6F5F57}" destId="{0870D829-1600-4BAD-9479-DB50843567BB}" srcOrd="4" destOrd="0" parTransId="{35996A4A-3976-4337-B41F-793894D1C27D}" sibTransId="{2C37A575-B903-4535-B68F-8380740BFADC}"/>
    <dgm:cxn modelId="{ADEA71C4-4A6E-44E4-99AC-8B6B1BB2DB87}" type="presOf" srcId="{64B5D2C8-9BAF-46FE-8A18-7522953A4CCE}" destId="{99ACEFCD-33D5-4DFF-9189-1AEE852CB887}" srcOrd="1" destOrd="0" presId="urn:microsoft.com/office/officeart/2005/8/layout/orgChart1"/>
    <dgm:cxn modelId="{9FAABEA5-070C-429B-859E-E501EA0F2C5B}" type="presOf" srcId="{AF5454E9-BBA3-4B6C-B1DA-8AAF9099CDC4}" destId="{CB5098C9-4375-4F6D-AE89-D42E1007E999}" srcOrd="1" destOrd="0" presId="urn:microsoft.com/office/officeart/2005/8/layout/orgChart1"/>
    <dgm:cxn modelId="{F571FBB4-0E65-4513-8B8C-BEFA41BED526}" type="presOf" srcId="{178D3B0E-BCDB-464B-84F3-90121BF3CBC0}" destId="{86808409-4503-40F5-A306-E3C496110A4F}" srcOrd="1" destOrd="0" presId="urn:microsoft.com/office/officeart/2005/8/layout/orgChart1"/>
    <dgm:cxn modelId="{46C34D6E-1AA5-4A0C-9F42-DF831FD699CB}" type="presOf" srcId="{64B5D2C8-9BAF-46FE-8A18-7522953A4CCE}" destId="{7A72254C-410A-4596-8D84-C440D41FE5EA}" srcOrd="0" destOrd="0" presId="urn:microsoft.com/office/officeart/2005/8/layout/orgChart1"/>
    <dgm:cxn modelId="{33323E14-41AB-4EEA-90EA-45B05191231C}" srcId="{4853E04C-31E3-4262-AC1D-1E534E6F5F57}" destId="{178D3B0E-BCDB-464B-84F3-90121BF3CBC0}" srcOrd="5" destOrd="0" parTransId="{3D05C376-BA76-46A9-8C97-7D6C782E4CDC}" sibTransId="{6EB776A3-9864-4007-B09A-3ED6E8789E1F}"/>
    <dgm:cxn modelId="{CDB137EF-6655-4F8D-B13E-062FCD61B804}" type="presOf" srcId="{05D787D0-C387-4EE1-9725-FECA9A3E54D8}" destId="{5AC3ADCD-430C-4977-BD31-3C38B6404B35}" srcOrd="1" destOrd="0" presId="urn:microsoft.com/office/officeart/2005/8/layout/orgChart1"/>
    <dgm:cxn modelId="{FEF8390C-9CF3-4FD8-BD16-7CEBDFA85155}" type="presOf" srcId="{05D787D0-C387-4EE1-9725-FECA9A3E54D8}" destId="{F8E6668E-C4FD-49A5-976D-14DA3306B190}" srcOrd="0" destOrd="0" presId="urn:microsoft.com/office/officeart/2005/8/layout/orgChart1"/>
    <dgm:cxn modelId="{7C6A95BE-5B10-42FE-B44A-EA4B99E84E73}" srcId="{4853E04C-31E3-4262-AC1D-1E534E6F5F57}" destId="{05D787D0-C387-4EE1-9725-FECA9A3E54D8}" srcOrd="3" destOrd="0" parTransId="{89CE6559-D6F3-457A-81B7-00A119BCFB0F}" sibTransId="{CEF0F0DA-D5E6-4E78-9F0D-13FED2D0B876}"/>
    <dgm:cxn modelId="{E184B38E-C660-473B-A117-DF5A4F177515}" srcId="{4853E04C-31E3-4262-AC1D-1E534E6F5F57}" destId="{64B5D2C8-9BAF-46FE-8A18-7522953A4CCE}" srcOrd="0" destOrd="0" parTransId="{7D93CA4A-81C9-4C2B-975A-6D529676DECC}" sibTransId="{DAA4247A-E76C-4EB9-A7F8-EFD77AC6AD2D}"/>
    <dgm:cxn modelId="{BDA11FCE-8B4D-48C0-BAC6-2E3C5628106E}" srcId="{4853E04C-31E3-4262-AC1D-1E534E6F5F57}" destId="{AF5454E9-BBA3-4B6C-B1DA-8AAF9099CDC4}" srcOrd="2" destOrd="0" parTransId="{108BA27D-FE29-48B9-B0D6-5DE798594613}" sibTransId="{7027BAF3-4A8A-4E26-9B85-F42D80C0D432}"/>
    <dgm:cxn modelId="{3DE3F97A-081D-437E-856F-0761A8B9E0FA}" srcId="{4853E04C-31E3-4262-AC1D-1E534E6F5F57}" destId="{6061E3F5-3BA0-44AC-8C7C-31B2903174BC}" srcOrd="1" destOrd="0" parTransId="{531A86B8-AFDB-4BF6-AD58-869BDB0A0857}" sibTransId="{66A7DD6B-FA74-4E8F-9EEB-323243278D01}"/>
    <dgm:cxn modelId="{45D56C37-981F-4A77-B101-BB472B950B6D}" type="presParOf" srcId="{6AD0DE93-2D70-4F11-A8B5-B9535A81AD82}" destId="{15F29D10-CB97-4866-8438-6F85025EEEED}" srcOrd="0" destOrd="0" presId="urn:microsoft.com/office/officeart/2005/8/layout/orgChart1"/>
    <dgm:cxn modelId="{F78AD263-5111-457E-A662-C55A64584BE6}" type="presParOf" srcId="{15F29D10-CB97-4866-8438-6F85025EEEED}" destId="{255235D8-6B2A-4418-B284-2F712D465A33}" srcOrd="0" destOrd="0" presId="urn:microsoft.com/office/officeart/2005/8/layout/orgChart1"/>
    <dgm:cxn modelId="{C62CAF5C-EF64-42BE-9B03-F4E2EB14FB7E}" type="presParOf" srcId="{255235D8-6B2A-4418-B284-2F712D465A33}" destId="{7A72254C-410A-4596-8D84-C440D41FE5EA}" srcOrd="0" destOrd="0" presId="urn:microsoft.com/office/officeart/2005/8/layout/orgChart1"/>
    <dgm:cxn modelId="{7454F252-75C9-4599-AF60-BE754E5A7A23}" type="presParOf" srcId="{255235D8-6B2A-4418-B284-2F712D465A33}" destId="{99ACEFCD-33D5-4DFF-9189-1AEE852CB887}" srcOrd="1" destOrd="0" presId="urn:microsoft.com/office/officeart/2005/8/layout/orgChart1"/>
    <dgm:cxn modelId="{D22C54D1-D239-4602-9C6D-5D95AC1797D6}" type="presParOf" srcId="{15F29D10-CB97-4866-8438-6F85025EEEED}" destId="{6D843847-B60B-41E6-84F4-AB25ED6F2491}" srcOrd="1" destOrd="0" presId="urn:microsoft.com/office/officeart/2005/8/layout/orgChart1"/>
    <dgm:cxn modelId="{363F353B-2D56-4CFD-ABA1-96A59E8AC6C6}" type="presParOf" srcId="{15F29D10-CB97-4866-8438-6F85025EEEED}" destId="{0FE70F1D-26CD-461A-822F-7D525170CE60}" srcOrd="2" destOrd="0" presId="urn:microsoft.com/office/officeart/2005/8/layout/orgChart1"/>
    <dgm:cxn modelId="{2FA1CB05-6A72-4F5A-92CD-414B3DA216D8}" type="presParOf" srcId="{6AD0DE93-2D70-4F11-A8B5-B9535A81AD82}" destId="{F80C08F3-F73B-45E2-84B4-FD16E9180760}" srcOrd="1" destOrd="0" presId="urn:microsoft.com/office/officeart/2005/8/layout/orgChart1"/>
    <dgm:cxn modelId="{DB930827-A16C-422C-96DD-6CF3A9FFA500}" type="presParOf" srcId="{F80C08F3-F73B-45E2-84B4-FD16E9180760}" destId="{D6F8EFDA-8B0A-46CD-A6CC-C8179BB06F68}" srcOrd="0" destOrd="0" presId="urn:microsoft.com/office/officeart/2005/8/layout/orgChart1"/>
    <dgm:cxn modelId="{D5DF5A0C-9B3C-4658-9C65-1C5CEFCB6677}" type="presParOf" srcId="{D6F8EFDA-8B0A-46CD-A6CC-C8179BB06F68}" destId="{4A57DC6C-5402-44DB-AFAD-ACF57966AFBF}" srcOrd="0" destOrd="0" presId="urn:microsoft.com/office/officeart/2005/8/layout/orgChart1"/>
    <dgm:cxn modelId="{C14EB404-E88E-4C2D-8049-B72E0CB67B81}" type="presParOf" srcId="{D6F8EFDA-8B0A-46CD-A6CC-C8179BB06F68}" destId="{77528338-5CD8-4AA8-A378-F0F7669F64E9}" srcOrd="1" destOrd="0" presId="urn:microsoft.com/office/officeart/2005/8/layout/orgChart1"/>
    <dgm:cxn modelId="{471ADD1F-B2B7-476B-B844-7F5E5AF6CA17}" type="presParOf" srcId="{F80C08F3-F73B-45E2-84B4-FD16E9180760}" destId="{500494DC-4799-4317-9DB0-6C1F8B55777A}" srcOrd="1" destOrd="0" presId="urn:microsoft.com/office/officeart/2005/8/layout/orgChart1"/>
    <dgm:cxn modelId="{93C81327-8BF2-4C0C-9131-4C221303530B}" type="presParOf" srcId="{F80C08F3-F73B-45E2-84B4-FD16E9180760}" destId="{8376FCA6-1F9A-4C05-AF44-745CB5DD6BD9}" srcOrd="2" destOrd="0" presId="urn:microsoft.com/office/officeart/2005/8/layout/orgChart1"/>
    <dgm:cxn modelId="{32F068F0-56DB-49B3-977D-A7E3D3B686B6}" type="presParOf" srcId="{6AD0DE93-2D70-4F11-A8B5-B9535A81AD82}" destId="{404D5DF2-7985-4B2E-B977-4F2F7B057A2D}" srcOrd="2" destOrd="0" presId="urn:microsoft.com/office/officeart/2005/8/layout/orgChart1"/>
    <dgm:cxn modelId="{B797C477-4AD3-455F-AF14-46BBA4FFAA70}" type="presParOf" srcId="{404D5DF2-7985-4B2E-B977-4F2F7B057A2D}" destId="{7FC6BBEE-22C1-4EC2-8211-D2C7167B28D2}" srcOrd="0" destOrd="0" presId="urn:microsoft.com/office/officeart/2005/8/layout/orgChart1"/>
    <dgm:cxn modelId="{E972132F-FC1E-4E62-B81A-860DB2A81BD7}" type="presParOf" srcId="{7FC6BBEE-22C1-4EC2-8211-D2C7167B28D2}" destId="{19EFAF2D-638F-4FE4-9E00-7A28ED46B957}" srcOrd="0" destOrd="0" presId="urn:microsoft.com/office/officeart/2005/8/layout/orgChart1"/>
    <dgm:cxn modelId="{CDF0E115-2073-41B6-B038-CB60A6963A4E}" type="presParOf" srcId="{7FC6BBEE-22C1-4EC2-8211-D2C7167B28D2}" destId="{CB5098C9-4375-4F6D-AE89-D42E1007E999}" srcOrd="1" destOrd="0" presId="urn:microsoft.com/office/officeart/2005/8/layout/orgChart1"/>
    <dgm:cxn modelId="{419B4003-5415-4471-A912-E073E8D25C58}" type="presParOf" srcId="{404D5DF2-7985-4B2E-B977-4F2F7B057A2D}" destId="{8EDF703D-8B31-4CCB-A82F-752E393E7F9B}" srcOrd="1" destOrd="0" presId="urn:microsoft.com/office/officeart/2005/8/layout/orgChart1"/>
    <dgm:cxn modelId="{F8C25A17-C04B-49E3-B0A9-079CE0F26C65}" type="presParOf" srcId="{404D5DF2-7985-4B2E-B977-4F2F7B057A2D}" destId="{E54989F9-BEA5-425B-A0CB-3ED8D844BBE3}" srcOrd="2" destOrd="0" presId="urn:microsoft.com/office/officeart/2005/8/layout/orgChart1"/>
    <dgm:cxn modelId="{C4D16FB2-6E85-4AE9-98AD-F2C20EC72769}" type="presParOf" srcId="{6AD0DE93-2D70-4F11-A8B5-B9535A81AD82}" destId="{CCCB7580-4089-488B-BAE4-BBA382EF6C82}" srcOrd="3" destOrd="0" presId="urn:microsoft.com/office/officeart/2005/8/layout/orgChart1"/>
    <dgm:cxn modelId="{B3BD68AE-2B06-4032-B5BC-7AEF0DA762FD}" type="presParOf" srcId="{CCCB7580-4089-488B-BAE4-BBA382EF6C82}" destId="{81729F3E-9EBF-40AC-97A5-3F71F2724471}" srcOrd="0" destOrd="0" presId="urn:microsoft.com/office/officeart/2005/8/layout/orgChart1"/>
    <dgm:cxn modelId="{9AE955D5-E091-4DE6-BDB2-434BF706423C}" type="presParOf" srcId="{81729F3E-9EBF-40AC-97A5-3F71F2724471}" destId="{F8E6668E-C4FD-49A5-976D-14DA3306B190}" srcOrd="0" destOrd="0" presId="urn:microsoft.com/office/officeart/2005/8/layout/orgChart1"/>
    <dgm:cxn modelId="{A2A66BEA-DB18-4166-91B2-86CEF8E45BDB}" type="presParOf" srcId="{81729F3E-9EBF-40AC-97A5-3F71F2724471}" destId="{5AC3ADCD-430C-4977-BD31-3C38B6404B35}" srcOrd="1" destOrd="0" presId="urn:microsoft.com/office/officeart/2005/8/layout/orgChart1"/>
    <dgm:cxn modelId="{CCCF7919-B996-4AB4-96B5-19DFBBE71DDA}" type="presParOf" srcId="{CCCB7580-4089-488B-BAE4-BBA382EF6C82}" destId="{ED19EAA7-4FCE-4A1F-9B0A-6791855FF723}" srcOrd="1" destOrd="0" presId="urn:microsoft.com/office/officeart/2005/8/layout/orgChart1"/>
    <dgm:cxn modelId="{BB385CCC-1F59-472D-8D4D-99939163DE08}" type="presParOf" srcId="{CCCB7580-4089-488B-BAE4-BBA382EF6C82}" destId="{6E356927-6BA6-4044-ABEC-EFC0ECE75A69}" srcOrd="2" destOrd="0" presId="urn:microsoft.com/office/officeart/2005/8/layout/orgChart1"/>
    <dgm:cxn modelId="{0CEFF884-4B7F-40D5-9EA6-D45EE869D6C2}" type="presParOf" srcId="{6AD0DE93-2D70-4F11-A8B5-B9535A81AD82}" destId="{781BA0F9-D36E-48F1-A412-F4C33A5F3F53}" srcOrd="4" destOrd="0" presId="urn:microsoft.com/office/officeart/2005/8/layout/orgChart1"/>
    <dgm:cxn modelId="{BDB29288-5555-4324-AF6F-27149AB270BC}" type="presParOf" srcId="{781BA0F9-D36E-48F1-A412-F4C33A5F3F53}" destId="{31641F2A-ECF2-4CE1-AA1D-5C40AF320CC4}" srcOrd="0" destOrd="0" presId="urn:microsoft.com/office/officeart/2005/8/layout/orgChart1"/>
    <dgm:cxn modelId="{CB9F9138-02F1-4C6D-BA1D-29602932008E}" type="presParOf" srcId="{31641F2A-ECF2-4CE1-AA1D-5C40AF320CC4}" destId="{D197945E-D1CF-491A-9837-91ABEC74AE9F}" srcOrd="0" destOrd="0" presId="urn:microsoft.com/office/officeart/2005/8/layout/orgChart1"/>
    <dgm:cxn modelId="{117F06C1-92EE-4604-9C00-4AD25F804533}" type="presParOf" srcId="{31641F2A-ECF2-4CE1-AA1D-5C40AF320CC4}" destId="{60E72873-78E3-4421-BE58-B1F405A6917E}" srcOrd="1" destOrd="0" presId="urn:microsoft.com/office/officeart/2005/8/layout/orgChart1"/>
    <dgm:cxn modelId="{C3ADE228-9F7E-4328-9AAB-88331B7EDFC2}" type="presParOf" srcId="{781BA0F9-D36E-48F1-A412-F4C33A5F3F53}" destId="{B309D1B8-7EA9-42BC-B75B-8DFE86611538}" srcOrd="1" destOrd="0" presId="urn:microsoft.com/office/officeart/2005/8/layout/orgChart1"/>
    <dgm:cxn modelId="{EB37D15E-E88C-41AE-BC51-AE2A96914A2B}" type="presParOf" srcId="{781BA0F9-D36E-48F1-A412-F4C33A5F3F53}" destId="{DB0AFB49-A9F0-48FB-8A26-55CFB85B538D}" srcOrd="2" destOrd="0" presId="urn:microsoft.com/office/officeart/2005/8/layout/orgChart1"/>
    <dgm:cxn modelId="{D960F632-B285-45B7-9A7E-ED2D0257625F}" type="presParOf" srcId="{6AD0DE93-2D70-4F11-A8B5-B9535A81AD82}" destId="{E7A39E3D-AE62-4CD6-9624-4D643B22087F}" srcOrd="5" destOrd="0" presId="urn:microsoft.com/office/officeart/2005/8/layout/orgChart1"/>
    <dgm:cxn modelId="{8856271E-47F7-4685-AC8E-B75D5071353E}" type="presParOf" srcId="{E7A39E3D-AE62-4CD6-9624-4D643B22087F}" destId="{E563DA44-D306-4AF9-BF73-19CB61593DB0}" srcOrd="0" destOrd="0" presId="urn:microsoft.com/office/officeart/2005/8/layout/orgChart1"/>
    <dgm:cxn modelId="{B7075C3B-67C3-4B8A-A219-3928EE646D11}" type="presParOf" srcId="{E563DA44-D306-4AF9-BF73-19CB61593DB0}" destId="{B7D6E3B5-C6C1-4800-84BE-9AC030CAA93A}" srcOrd="0" destOrd="0" presId="urn:microsoft.com/office/officeart/2005/8/layout/orgChart1"/>
    <dgm:cxn modelId="{385554E1-C7F2-4A7F-A0C8-0B937BCC3787}" type="presParOf" srcId="{E563DA44-D306-4AF9-BF73-19CB61593DB0}" destId="{86808409-4503-40F5-A306-E3C496110A4F}" srcOrd="1" destOrd="0" presId="urn:microsoft.com/office/officeart/2005/8/layout/orgChart1"/>
    <dgm:cxn modelId="{0B6DDF50-A517-4D20-B7E1-55B042C14C6C}" type="presParOf" srcId="{E7A39E3D-AE62-4CD6-9624-4D643B22087F}" destId="{799C2E1B-0698-4828-9688-3D048BC43952}" srcOrd="1" destOrd="0" presId="urn:microsoft.com/office/officeart/2005/8/layout/orgChart1"/>
    <dgm:cxn modelId="{4EEAAA54-BBB8-4FB3-A4BB-27493B4AB298}" type="presParOf" srcId="{E7A39E3D-AE62-4CD6-9624-4D643B22087F}" destId="{96F5A037-D062-4AB4-A943-0748E415A3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1440BF-D1C2-4858-B6B5-A37FBC97FF1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2B97DA2-4F18-432C-A8FE-797FEC8C80E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IEEE-SA works within a global community and the increasingly important intersection of economic, political and technology drivers</a:t>
          </a:r>
          <a:endParaRPr lang="en-US" b="1" dirty="0"/>
        </a:p>
      </dgm:t>
    </dgm:pt>
    <dgm:pt modelId="{81DEC175-A918-42B8-810C-C3FE8017E117}" type="parTrans" cxnId="{8D6B441D-2734-4B0A-A119-02FD6BE8897C}">
      <dgm:prSet/>
      <dgm:spPr/>
      <dgm:t>
        <a:bodyPr/>
        <a:lstStyle/>
        <a:p>
          <a:endParaRPr lang="en-US" b="1"/>
        </a:p>
      </dgm:t>
    </dgm:pt>
    <dgm:pt modelId="{BDA971B7-F03C-4D8C-B462-64C0DA7E4AC3}" type="sibTrans" cxnId="{8D6B441D-2734-4B0A-A119-02FD6BE8897C}">
      <dgm:prSet/>
      <dgm:spPr/>
      <dgm:t>
        <a:bodyPr/>
        <a:lstStyle/>
        <a:p>
          <a:endParaRPr lang="en-US" b="1"/>
        </a:p>
      </dgm:t>
    </dgm:pt>
    <dgm:pt modelId="{9B868D26-EE95-49C0-927F-0DEC27128CD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IEEE-SA embraces a globally inclusive and market-driven standards development paradigm to ensure strong integration, interoperability and increased synergies along the innovation chain and to benefit society</a:t>
          </a:r>
          <a:endParaRPr lang="en-US" b="1" dirty="0"/>
        </a:p>
      </dgm:t>
    </dgm:pt>
    <dgm:pt modelId="{8AF48AA9-6212-456F-B4A9-48488C1A06CB}" type="parTrans" cxnId="{5283F14D-00EB-4E3A-BBCD-20A95F7CF08E}">
      <dgm:prSet/>
      <dgm:spPr/>
      <dgm:t>
        <a:bodyPr/>
        <a:lstStyle/>
        <a:p>
          <a:endParaRPr lang="en-US" b="1"/>
        </a:p>
      </dgm:t>
    </dgm:pt>
    <dgm:pt modelId="{76724B70-C376-49F1-A387-1B47657A1D07}" type="sibTrans" cxnId="{5283F14D-00EB-4E3A-BBCD-20A95F7CF08E}">
      <dgm:prSet/>
      <dgm:spPr/>
      <dgm:t>
        <a:bodyPr/>
        <a:lstStyle/>
        <a:p>
          <a:endParaRPr lang="en-US" b="1"/>
        </a:p>
      </dgm:t>
    </dgm:pt>
    <dgm:pt modelId="{D5BF3A44-1854-4645-B08A-5955387DD608}" type="pres">
      <dgm:prSet presAssocID="{AE1440BF-D1C2-4858-B6B5-A37FBC97FF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58C669-C72E-4E57-BAF8-B57A36B470E1}" type="pres">
      <dgm:prSet presAssocID="{62B97DA2-4F18-432C-A8FE-797FEC8C80E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CEA2F-3F10-4FE7-86AB-0D7346007048}" type="pres">
      <dgm:prSet presAssocID="{BDA971B7-F03C-4D8C-B462-64C0DA7E4AC3}" presName="spacer" presStyleCnt="0"/>
      <dgm:spPr/>
    </dgm:pt>
    <dgm:pt modelId="{E32A0DB7-2D0D-4AE5-A38F-4A89B7DCFBFC}" type="pres">
      <dgm:prSet presAssocID="{9B868D26-EE95-49C0-927F-0DEC27128C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114074-58DB-4276-896C-56144423666E}" type="presOf" srcId="{AE1440BF-D1C2-4858-B6B5-A37FBC97FF13}" destId="{D5BF3A44-1854-4645-B08A-5955387DD608}" srcOrd="0" destOrd="0" presId="urn:microsoft.com/office/officeart/2005/8/layout/vList2"/>
    <dgm:cxn modelId="{BDBAEB2B-1BAA-4D10-ABE0-319FAFF6C304}" type="presOf" srcId="{62B97DA2-4F18-432C-A8FE-797FEC8C80EE}" destId="{E558C669-C72E-4E57-BAF8-B57A36B470E1}" srcOrd="0" destOrd="0" presId="urn:microsoft.com/office/officeart/2005/8/layout/vList2"/>
    <dgm:cxn modelId="{8D6B441D-2734-4B0A-A119-02FD6BE8897C}" srcId="{AE1440BF-D1C2-4858-B6B5-A37FBC97FF13}" destId="{62B97DA2-4F18-432C-A8FE-797FEC8C80EE}" srcOrd="0" destOrd="0" parTransId="{81DEC175-A918-42B8-810C-C3FE8017E117}" sibTransId="{BDA971B7-F03C-4D8C-B462-64C0DA7E4AC3}"/>
    <dgm:cxn modelId="{5283F14D-00EB-4E3A-BBCD-20A95F7CF08E}" srcId="{AE1440BF-D1C2-4858-B6B5-A37FBC97FF13}" destId="{9B868D26-EE95-49C0-927F-0DEC27128CD7}" srcOrd="1" destOrd="0" parTransId="{8AF48AA9-6212-456F-B4A9-48488C1A06CB}" sibTransId="{76724B70-C376-49F1-A387-1B47657A1D07}"/>
    <dgm:cxn modelId="{34B1AFD1-7BD2-4B1B-AF04-F6A5DA97084C}" type="presOf" srcId="{9B868D26-EE95-49C0-927F-0DEC27128CD7}" destId="{E32A0DB7-2D0D-4AE5-A38F-4A89B7DCFBFC}" srcOrd="0" destOrd="0" presId="urn:microsoft.com/office/officeart/2005/8/layout/vList2"/>
    <dgm:cxn modelId="{EE7E1825-97F6-4EA6-9EC3-DAADC15106A3}" type="presParOf" srcId="{D5BF3A44-1854-4645-B08A-5955387DD608}" destId="{E558C669-C72E-4E57-BAF8-B57A36B470E1}" srcOrd="0" destOrd="0" presId="urn:microsoft.com/office/officeart/2005/8/layout/vList2"/>
    <dgm:cxn modelId="{5E92070A-45DD-48A1-9032-C28AE6DDF699}" type="presParOf" srcId="{D5BF3A44-1854-4645-B08A-5955387DD608}" destId="{9D0CEA2F-3F10-4FE7-86AB-0D7346007048}" srcOrd="1" destOrd="0" presId="urn:microsoft.com/office/officeart/2005/8/layout/vList2"/>
    <dgm:cxn modelId="{D7F5A8F6-6A59-416A-AAE0-AEB79F043F33}" type="presParOf" srcId="{D5BF3A44-1854-4645-B08A-5955387DD608}" destId="{E32A0DB7-2D0D-4AE5-A38F-4A89B7DCFBF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176261-0150-49FC-81CC-1FBABC3C78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866143-9031-4FAA-8D34-A18B108E9E5A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b="0" dirty="0" smtClean="0"/>
            <a:t>Worldwide </a:t>
          </a:r>
          <a:r>
            <a:rPr lang="en-US" sz="1600" b="0" dirty="0" err="1" smtClean="0"/>
            <a:t>IoT</a:t>
          </a:r>
          <a:r>
            <a:rPr lang="en-US" sz="1600" b="0" dirty="0" smtClean="0"/>
            <a:t> standards workshops</a:t>
          </a:r>
          <a:endParaRPr lang="en-US" sz="1600" b="0" dirty="0"/>
        </a:p>
      </dgm:t>
    </dgm:pt>
    <dgm:pt modelId="{2B54118E-DA54-4744-9036-1DE66E0C7D2E}" type="parTrans" cxnId="{80DDC78B-23B4-4845-8F9C-C4482BA66887}">
      <dgm:prSet/>
      <dgm:spPr/>
      <dgm:t>
        <a:bodyPr/>
        <a:lstStyle/>
        <a:p>
          <a:endParaRPr lang="en-US" sz="2000" b="0"/>
        </a:p>
      </dgm:t>
    </dgm:pt>
    <dgm:pt modelId="{26BF9E7A-1013-4B52-BD22-75B4D05AAB09}" type="sibTrans" cxnId="{80DDC78B-23B4-4845-8F9C-C4482BA66887}">
      <dgm:prSet/>
      <dgm:spPr/>
      <dgm:t>
        <a:bodyPr/>
        <a:lstStyle/>
        <a:p>
          <a:endParaRPr lang="en-US" sz="2000" b="0"/>
        </a:p>
      </dgm:t>
    </dgm:pt>
    <dgm:pt modelId="{B5BE468B-350D-4883-BEF3-8FCC01079EFF}">
      <dgm:prSet custT="1"/>
      <dgm:spPr/>
      <dgm:t>
        <a:bodyPr/>
        <a:lstStyle/>
        <a:p>
          <a:pPr rtl="0"/>
          <a:r>
            <a:rPr lang="en-US" sz="1050" b="0" dirty="0" smtClean="0"/>
            <a:t> </a:t>
          </a:r>
          <a:r>
            <a:rPr lang="en-US" sz="1100" b="0" dirty="0" smtClean="0"/>
            <a:t>2012: Beijing, China and Milan, Italy </a:t>
          </a:r>
          <a:endParaRPr lang="en-US" sz="1100" b="0" dirty="0"/>
        </a:p>
      </dgm:t>
    </dgm:pt>
    <dgm:pt modelId="{5CE1D0C9-C8FC-4A0B-A63E-B0497F9AE1B9}" type="parTrans" cxnId="{C4812C06-4468-4CFB-878F-F64DD6F6FC1A}">
      <dgm:prSet/>
      <dgm:spPr/>
      <dgm:t>
        <a:bodyPr/>
        <a:lstStyle/>
        <a:p>
          <a:endParaRPr lang="en-US" sz="2000" b="0"/>
        </a:p>
      </dgm:t>
    </dgm:pt>
    <dgm:pt modelId="{C7ACD24A-E1D8-4DF4-917A-234AD47249BC}" type="sibTrans" cxnId="{C4812C06-4468-4CFB-878F-F64DD6F6FC1A}">
      <dgm:prSet/>
      <dgm:spPr/>
      <dgm:t>
        <a:bodyPr/>
        <a:lstStyle/>
        <a:p>
          <a:endParaRPr lang="en-US" sz="2000" b="0"/>
        </a:p>
      </dgm:t>
    </dgm:pt>
    <dgm:pt modelId="{BB79FECA-984B-43AC-9283-89E8917A1A0C}">
      <dgm:prSet custT="1"/>
      <dgm:spPr/>
      <dgm:t>
        <a:bodyPr/>
        <a:lstStyle/>
        <a:p>
          <a:pPr rtl="0"/>
          <a:r>
            <a:rPr lang="en-US" sz="1100" b="0" dirty="0" smtClean="0"/>
            <a:t> 2013: Shenzhen, China and Mountain View, CA, USA </a:t>
          </a:r>
          <a:endParaRPr lang="en-US" sz="1100" b="0" dirty="0"/>
        </a:p>
      </dgm:t>
    </dgm:pt>
    <dgm:pt modelId="{8B6B4BF1-7E3F-4DB5-8F90-4A5A9358D312}" type="parTrans" cxnId="{0277B9EC-B52B-42C5-BCCE-30C6201AB3BA}">
      <dgm:prSet/>
      <dgm:spPr/>
      <dgm:t>
        <a:bodyPr/>
        <a:lstStyle/>
        <a:p>
          <a:endParaRPr lang="en-US" sz="2000" b="0"/>
        </a:p>
      </dgm:t>
    </dgm:pt>
    <dgm:pt modelId="{DA7DC4EF-5A3B-4CC8-A10E-23D5476FD91C}" type="sibTrans" cxnId="{0277B9EC-B52B-42C5-BCCE-30C6201AB3BA}">
      <dgm:prSet/>
      <dgm:spPr/>
      <dgm:t>
        <a:bodyPr/>
        <a:lstStyle/>
        <a:p>
          <a:endParaRPr lang="en-US" sz="2000" b="0"/>
        </a:p>
      </dgm:t>
    </dgm:pt>
    <dgm:pt modelId="{45B4B185-E66B-4930-9557-551C8DFF94F8}">
      <dgm:prSet custT="1"/>
      <dgm:spPr/>
      <dgm:t>
        <a:bodyPr/>
        <a:lstStyle/>
        <a:p>
          <a:pPr rtl="0"/>
          <a:r>
            <a:rPr lang="en-US" sz="1100" b="0" dirty="0" smtClean="0"/>
            <a:t> 2014: IEEE </a:t>
          </a:r>
          <a:r>
            <a:rPr lang="en-US" sz="1100" b="0" dirty="0" err="1" smtClean="0"/>
            <a:t>IoT</a:t>
          </a:r>
          <a:r>
            <a:rPr lang="en-US" sz="1100" b="0" dirty="0" smtClean="0"/>
            <a:t> World Forum, Seoul, Korea (6-8 Mar) and two-day event in California in Fall</a:t>
          </a:r>
          <a:endParaRPr lang="en-US" sz="1100" b="0" dirty="0"/>
        </a:p>
      </dgm:t>
    </dgm:pt>
    <dgm:pt modelId="{738C5249-44D3-4DC1-B85A-B07422A6700A}" type="parTrans" cxnId="{3D0844C6-EC81-46DA-AEBC-2B0C0FCFA2BF}">
      <dgm:prSet/>
      <dgm:spPr/>
      <dgm:t>
        <a:bodyPr/>
        <a:lstStyle/>
        <a:p>
          <a:endParaRPr lang="en-US" sz="2000" b="0"/>
        </a:p>
      </dgm:t>
    </dgm:pt>
    <dgm:pt modelId="{F24F1418-7E59-4E48-A1E7-FA9B5CFDA831}" type="sibTrans" cxnId="{3D0844C6-EC81-46DA-AEBC-2B0C0FCFA2BF}">
      <dgm:prSet/>
      <dgm:spPr/>
      <dgm:t>
        <a:bodyPr/>
        <a:lstStyle/>
        <a:p>
          <a:endParaRPr lang="en-US" sz="2000" b="0"/>
        </a:p>
      </dgm:t>
    </dgm:pt>
    <dgm:pt modelId="{A3E9D5C1-423E-4FC2-BF9A-B68FA105B091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b="0" dirty="0" smtClean="0"/>
            <a:t>Hosting </a:t>
          </a:r>
          <a:r>
            <a:rPr lang="en-US" sz="1600" b="0" dirty="0" err="1" smtClean="0"/>
            <a:t>IoT</a:t>
          </a:r>
          <a:r>
            <a:rPr lang="en-US" sz="1600" b="0" dirty="0" smtClean="0"/>
            <a:t> industry roundtables</a:t>
          </a:r>
          <a:endParaRPr lang="en-US" sz="1600" b="0" dirty="0"/>
        </a:p>
      </dgm:t>
    </dgm:pt>
    <dgm:pt modelId="{21B4EA0A-5833-4EE0-BAD9-BFCE700D7FD6}" type="parTrans" cxnId="{AF8579FD-1530-48BF-8D10-4A313B36F500}">
      <dgm:prSet/>
      <dgm:spPr/>
      <dgm:t>
        <a:bodyPr/>
        <a:lstStyle/>
        <a:p>
          <a:endParaRPr lang="en-US" sz="2000" b="0"/>
        </a:p>
      </dgm:t>
    </dgm:pt>
    <dgm:pt modelId="{F4EA0DF6-9828-4233-8A43-5A63D39BF7F3}" type="sibTrans" cxnId="{AF8579FD-1530-48BF-8D10-4A313B36F500}">
      <dgm:prSet/>
      <dgm:spPr/>
      <dgm:t>
        <a:bodyPr/>
        <a:lstStyle/>
        <a:p>
          <a:endParaRPr lang="en-US" sz="2000" b="0"/>
        </a:p>
      </dgm:t>
    </dgm:pt>
    <dgm:pt modelId="{8E663B8F-5A47-496F-94F5-C2D32BA4FF3C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b="0" dirty="0" smtClean="0"/>
            <a:t>Hosted Webinar 23 October 2013</a:t>
          </a:r>
          <a:endParaRPr lang="en-US" sz="1600" b="0" dirty="0"/>
        </a:p>
      </dgm:t>
    </dgm:pt>
    <dgm:pt modelId="{F2B25BA8-82EE-40AA-AAF1-D203E6E4C41B}" type="parTrans" cxnId="{03E35F80-3F2E-4F65-9FB2-2AD47A21C949}">
      <dgm:prSet/>
      <dgm:spPr/>
      <dgm:t>
        <a:bodyPr/>
        <a:lstStyle/>
        <a:p>
          <a:endParaRPr lang="en-US" sz="2000" b="0"/>
        </a:p>
      </dgm:t>
    </dgm:pt>
    <dgm:pt modelId="{BE733500-0F90-4B04-99CF-DAD1E988A436}" type="sibTrans" cxnId="{03E35F80-3F2E-4F65-9FB2-2AD47A21C949}">
      <dgm:prSet/>
      <dgm:spPr/>
      <dgm:t>
        <a:bodyPr/>
        <a:lstStyle/>
        <a:p>
          <a:endParaRPr lang="en-US" sz="2000" b="0"/>
        </a:p>
      </dgm:t>
    </dgm:pt>
    <dgm:pt modelId="{4DCC8B3F-776D-460E-930B-7A7535AF021E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b="0" dirty="0" smtClean="0"/>
            <a:t>Creation of new IEEE-SA Industry Connections program: Convergence of Smart Home and Building Architectures</a:t>
          </a:r>
          <a:endParaRPr lang="en-US" sz="1600" b="0" dirty="0"/>
        </a:p>
      </dgm:t>
    </dgm:pt>
    <dgm:pt modelId="{65812513-87B6-4420-91FB-0AAC85B7980A}" type="parTrans" cxnId="{5A3EF0B2-18CF-4FFC-866F-48097DF61FA6}">
      <dgm:prSet/>
      <dgm:spPr/>
      <dgm:t>
        <a:bodyPr/>
        <a:lstStyle/>
        <a:p>
          <a:endParaRPr lang="en-US" sz="2000" b="0"/>
        </a:p>
      </dgm:t>
    </dgm:pt>
    <dgm:pt modelId="{065E2F08-CE42-4436-8E35-6EDF51414031}" type="sibTrans" cxnId="{5A3EF0B2-18CF-4FFC-866F-48097DF61FA6}">
      <dgm:prSet/>
      <dgm:spPr/>
      <dgm:t>
        <a:bodyPr/>
        <a:lstStyle/>
        <a:p>
          <a:endParaRPr lang="en-US" sz="2000" b="0"/>
        </a:p>
      </dgm:t>
    </dgm:pt>
    <dgm:pt modelId="{95B88D01-6E8E-43E9-B666-610F6DC3964E}">
      <dgm:prSet custT="1"/>
      <dgm:spPr/>
      <dgm:t>
        <a:bodyPr/>
        <a:lstStyle/>
        <a:p>
          <a:pPr rtl="0"/>
          <a:r>
            <a:rPr lang="en-US" sz="1100" b="0" i="1" dirty="0" smtClean="0">
              <a:hlinkClick xmlns:r="http://schemas.openxmlformats.org/officeDocument/2006/relationships" r:id="rId1"/>
            </a:rPr>
            <a:t>http://standards.ieee.org/develop/indconn/iccshba/index.html</a:t>
          </a:r>
          <a:endParaRPr lang="en-US" sz="1100" b="0" i="1" dirty="0"/>
        </a:p>
      </dgm:t>
    </dgm:pt>
    <dgm:pt modelId="{37D1F1E9-EFA2-4DB2-ACDF-40F3638A0B74}" type="parTrans" cxnId="{7A4685E4-52AA-4422-982B-ED283EE8902F}">
      <dgm:prSet/>
      <dgm:spPr/>
      <dgm:t>
        <a:bodyPr/>
        <a:lstStyle/>
        <a:p>
          <a:endParaRPr lang="en-US" sz="2000" b="0"/>
        </a:p>
      </dgm:t>
    </dgm:pt>
    <dgm:pt modelId="{2EF5E0A2-7AA4-4554-86EE-99812392325A}" type="sibTrans" cxnId="{7A4685E4-52AA-4422-982B-ED283EE8902F}">
      <dgm:prSet/>
      <dgm:spPr/>
      <dgm:t>
        <a:bodyPr/>
        <a:lstStyle/>
        <a:p>
          <a:endParaRPr lang="en-US" sz="2000" b="0"/>
        </a:p>
      </dgm:t>
    </dgm:pt>
    <dgm:pt modelId="{7208A1A9-DB10-4274-9A4B-48EF87B4B9D7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b="0" dirty="0" smtClean="0"/>
            <a:t>Engagement with IEEE </a:t>
          </a:r>
          <a:r>
            <a:rPr lang="en-US" sz="1600" b="0" dirty="0" err="1" smtClean="0"/>
            <a:t>IoT</a:t>
          </a:r>
          <a:r>
            <a:rPr lang="en-US" sz="1600" b="0" dirty="0" smtClean="0"/>
            <a:t> Initiative</a:t>
          </a:r>
          <a:endParaRPr lang="en-US" sz="1600" b="0" dirty="0"/>
        </a:p>
      </dgm:t>
    </dgm:pt>
    <dgm:pt modelId="{B154BC67-414B-4891-A2D7-9B9801A24C82}" type="parTrans" cxnId="{63573A0A-1328-4521-9E4A-69FE94CBD610}">
      <dgm:prSet/>
      <dgm:spPr/>
      <dgm:t>
        <a:bodyPr/>
        <a:lstStyle/>
        <a:p>
          <a:endParaRPr lang="en-US" sz="2000" b="0"/>
        </a:p>
      </dgm:t>
    </dgm:pt>
    <dgm:pt modelId="{851D3A76-5564-4DEF-A833-64755A65E271}" type="sibTrans" cxnId="{63573A0A-1328-4521-9E4A-69FE94CBD610}">
      <dgm:prSet/>
      <dgm:spPr/>
      <dgm:t>
        <a:bodyPr/>
        <a:lstStyle/>
        <a:p>
          <a:endParaRPr lang="en-US" sz="2000" b="0"/>
        </a:p>
      </dgm:t>
    </dgm:pt>
    <dgm:pt modelId="{4928109D-840C-4A7C-8A25-180B59EFEF31}">
      <dgm:prSet custT="1"/>
      <dgm:spPr/>
      <dgm:t>
        <a:bodyPr/>
        <a:lstStyle/>
        <a:p>
          <a:pPr rtl="0"/>
          <a:r>
            <a:rPr lang="en-US" sz="1050" b="0" dirty="0" smtClean="0"/>
            <a:t> </a:t>
          </a:r>
          <a:r>
            <a:rPr lang="en-US" sz="1100" b="0" dirty="0" smtClean="0"/>
            <a:t>Broad-based initiative across all of IEEE focused on </a:t>
          </a:r>
          <a:r>
            <a:rPr lang="en-US" sz="1100" b="0" dirty="0" err="1" smtClean="0"/>
            <a:t>IoT</a:t>
          </a:r>
          <a:endParaRPr lang="en-US" sz="1100" b="0" dirty="0"/>
        </a:p>
      </dgm:t>
    </dgm:pt>
    <dgm:pt modelId="{2A608BCA-BD91-4A1C-AA19-FDE929497D97}" type="parTrans" cxnId="{48B80FBB-73AF-4BA6-B6BA-635A96AD9DE0}">
      <dgm:prSet/>
      <dgm:spPr/>
      <dgm:t>
        <a:bodyPr/>
        <a:lstStyle/>
        <a:p>
          <a:endParaRPr lang="en-US" sz="2000" b="0"/>
        </a:p>
      </dgm:t>
    </dgm:pt>
    <dgm:pt modelId="{159DB732-2DC9-49B4-9BBF-0EDEC323641B}" type="sibTrans" cxnId="{48B80FBB-73AF-4BA6-B6BA-635A96AD9DE0}">
      <dgm:prSet/>
      <dgm:spPr/>
      <dgm:t>
        <a:bodyPr/>
        <a:lstStyle/>
        <a:p>
          <a:endParaRPr lang="en-US" sz="2000" b="0"/>
        </a:p>
      </dgm:t>
    </dgm:pt>
    <dgm:pt modelId="{675CDA51-8422-4D3C-A8D7-A040BD0542A0}">
      <dgm:prSet custT="1"/>
      <dgm:spPr/>
      <dgm:t>
        <a:bodyPr/>
        <a:lstStyle/>
        <a:p>
          <a:pPr rtl="0"/>
          <a:r>
            <a:rPr lang="en-US" sz="1100" b="0" dirty="0" smtClean="0"/>
            <a:t> Covers IEEE conferences, publications, education programs and more</a:t>
          </a:r>
          <a:endParaRPr lang="en-US" sz="1100" b="0" dirty="0"/>
        </a:p>
      </dgm:t>
    </dgm:pt>
    <dgm:pt modelId="{C5449F2D-8E26-4675-9C5B-AA4858918C88}" type="parTrans" cxnId="{F1D6DC47-16DE-4522-B68E-EB84C02C8BE6}">
      <dgm:prSet/>
      <dgm:spPr/>
      <dgm:t>
        <a:bodyPr/>
        <a:lstStyle/>
        <a:p>
          <a:endParaRPr lang="en-US" sz="2000" b="0"/>
        </a:p>
      </dgm:t>
    </dgm:pt>
    <dgm:pt modelId="{5E731711-A650-47B7-A599-748886F75D67}" type="sibTrans" cxnId="{F1D6DC47-16DE-4522-B68E-EB84C02C8BE6}">
      <dgm:prSet/>
      <dgm:spPr/>
      <dgm:t>
        <a:bodyPr/>
        <a:lstStyle/>
        <a:p>
          <a:endParaRPr lang="en-US" sz="2000" b="0"/>
        </a:p>
      </dgm:t>
    </dgm:pt>
    <dgm:pt modelId="{3F5A1907-86B1-4F81-A07D-A866B701245D}">
      <dgm:prSet custT="1"/>
      <dgm:spPr/>
      <dgm:t>
        <a:bodyPr/>
        <a:lstStyle/>
        <a:p>
          <a:pPr rtl="0"/>
          <a:r>
            <a:rPr lang="en-US" sz="1100" b="0" dirty="0" smtClean="0"/>
            <a:t>2012: Milan</a:t>
          </a:r>
          <a:endParaRPr lang="en-US" sz="1100" b="0" dirty="0"/>
        </a:p>
      </dgm:t>
    </dgm:pt>
    <dgm:pt modelId="{E4156A7A-7B9E-4160-93E9-3060A4B56826}" type="parTrans" cxnId="{05DB3061-3CE3-4485-8241-5C8CC68B869A}">
      <dgm:prSet/>
      <dgm:spPr/>
      <dgm:t>
        <a:bodyPr/>
        <a:lstStyle/>
        <a:p>
          <a:endParaRPr lang="en-US" sz="2000" b="0"/>
        </a:p>
      </dgm:t>
    </dgm:pt>
    <dgm:pt modelId="{CBF1C5FD-CCC3-41E4-BE96-4E7A5C362D3E}" type="sibTrans" cxnId="{05DB3061-3CE3-4485-8241-5C8CC68B869A}">
      <dgm:prSet/>
      <dgm:spPr/>
      <dgm:t>
        <a:bodyPr/>
        <a:lstStyle/>
        <a:p>
          <a:endParaRPr lang="en-US" sz="2000" b="0"/>
        </a:p>
      </dgm:t>
    </dgm:pt>
    <dgm:pt modelId="{AF4CADDE-36E1-471F-97D9-04BE76DC7413}">
      <dgm:prSet custT="1"/>
      <dgm:spPr/>
      <dgm:t>
        <a:bodyPr/>
        <a:lstStyle/>
        <a:p>
          <a:pPr rtl="0"/>
          <a:r>
            <a:rPr lang="en-US" sz="1100" b="0" dirty="0" smtClean="0"/>
            <a:t>2013: Korea and USA</a:t>
          </a:r>
          <a:endParaRPr lang="en-US" sz="1100" b="0" dirty="0"/>
        </a:p>
      </dgm:t>
    </dgm:pt>
    <dgm:pt modelId="{A1ABA571-23A7-47B3-9C8D-ED0B43BB0C63}" type="parTrans" cxnId="{4B159137-3816-4EE1-A170-68EA7486500E}">
      <dgm:prSet/>
      <dgm:spPr/>
      <dgm:t>
        <a:bodyPr/>
        <a:lstStyle/>
        <a:p>
          <a:endParaRPr lang="en-US" sz="2000" b="0"/>
        </a:p>
      </dgm:t>
    </dgm:pt>
    <dgm:pt modelId="{E8081338-BEA3-405D-9541-CEBEB5F7F12F}" type="sibTrans" cxnId="{4B159137-3816-4EE1-A170-68EA7486500E}">
      <dgm:prSet/>
      <dgm:spPr/>
      <dgm:t>
        <a:bodyPr/>
        <a:lstStyle/>
        <a:p>
          <a:endParaRPr lang="en-US" sz="2000" b="0"/>
        </a:p>
      </dgm:t>
    </dgm:pt>
    <dgm:pt modelId="{DA185372-88CB-4684-A9E5-A806501AE292}">
      <dgm:prSet custT="1"/>
      <dgm:spPr/>
      <dgm:t>
        <a:bodyPr/>
        <a:lstStyle/>
        <a:p>
          <a:pPr rtl="0"/>
          <a:r>
            <a:rPr lang="en-US" sz="1100" b="0" dirty="0" smtClean="0"/>
            <a:t>More planned for 2014</a:t>
          </a:r>
          <a:endParaRPr lang="en-US" sz="1100" b="0" dirty="0"/>
        </a:p>
      </dgm:t>
    </dgm:pt>
    <dgm:pt modelId="{BDFDC289-D28B-4F37-8B92-34A3F82508CA}" type="parTrans" cxnId="{D8A95174-C2EE-409A-B71C-EBFE3A1C0653}">
      <dgm:prSet/>
      <dgm:spPr/>
      <dgm:t>
        <a:bodyPr/>
        <a:lstStyle/>
        <a:p>
          <a:endParaRPr lang="en-US" sz="2000" b="0"/>
        </a:p>
      </dgm:t>
    </dgm:pt>
    <dgm:pt modelId="{E8C3787F-C1A1-4F8A-97A6-16434D4D8BAA}" type="sibTrans" cxnId="{D8A95174-C2EE-409A-B71C-EBFE3A1C0653}">
      <dgm:prSet/>
      <dgm:spPr/>
      <dgm:t>
        <a:bodyPr/>
        <a:lstStyle/>
        <a:p>
          <a:endParaRPr lang="en-US" sz="2000" b="0"/>
        </a:p>
      </dgm:t>
    </dgm:pt>
    <dgm:pt modelId="{811ACD28-491E-47A1-A639-DE49D21317DE}">
      <dgm:prSet custT="1"/>
      <dgm:spPr/>
      <dgm:t>
        <a:bodyPr/>
        <a:lstStyle/>
        <a:p>
          <a:pPr rtl="0"/>
          <a:endParaRPr lang="en-US" sz="1100" b="0" dirty="0"/>
        </a:p>
      </dgm:t>
    </dgm:pt>
    <dgm:pt modelId="{5FB7EB71-E579-4D70-BD28-F007A64E5ECA}" type="parTrans" cxnId="{83BE0633-F7E3-4869-8CC6-3AF6B14FD57B}">
      <dgm:prSet/>
      <dgm:spPr/>
      <dgm:t>
        <a:bodyPr/>
        <a:lstStyle/>
        <a:p>
          <a:endParaRPr lang="en-US" sz="2000" b="0"/>
        </a:p>
      </dgm:t>
    </dgm:pt>
    <dgm:pt modelId="{E75774F3-9B55-4AB5-B182-B58BC3095BD6}" type="sibTrans" cxnId="{83BE0633-F7E3-4869-8CC6-3AF6B14FD57B}">
      <dgm:prSet/>
      <dgm:spPr/>
      <dgm:t>
        <a:bodyPr/>
        <a:lstStyle/>
        <a:p>
          <a:endParaRPr lang="en-US" sz="2000" b="0"/>
        </a:p>
      </dgm:t>
    </dgm:pt>
    <dgm:pt modelId="{2D5E8588-6FB9-484A-9447-6305F42BC361}">
      <dgm:prSet custT="1"/>
      <dgm:spPr/>
      <dgm:t>
        <a:bodyPr/>
        <a:lstStyle/>
        <a:p>
          <a:pPr rtl="0"/>
          <a:endParaRPr lang="en-US" sz="1100" b="0" i="1" dirty="0"/>
        </a:p>
      </dgm:t>
    </dgm:pt>
    <dgm:pt modelId="{1AD98F8A-B154-4522-B73F-EFB73B87B4E8}" type="parTrans" cxnId="{33011D81-22F1-4D2D-BFEF-A66799F5F719}">
      <dgm:prSet/>
      <dgm:spPr/>
      <dgm:t>
        <a:bodyPr/>
        <a:lstStyle/>
        <a:p>
          <a:endParaRPr lang="en-US" sz="2000" b="0"/>
        </a:p>
      </dgm:t>
    </dgm:pt>
    <dgm:pt modelId="{E9AF8F49-81D5-4DEC-9C33-93510BB54B15}" type="sibTrans" cxnId="{33011D81-22F1-4D2D-BFEF-A66799F5F719}">
      <dgm:prSet/>
      <dgm:spPr/>
      <dgm:t>
        <a:bodyPr/>
        <a:lstStyle/>
        <a:p>
          <a:endParaRPr lang="en-US" sz="2000" b="0"/>
        </a:p>
      </dgm:t>
    </dgm:pt>
    <dgm:pt modelId="{E9CE3B2B-3D1A-459A-A456-F2D4AEBF91EF}" type="pres">
      <dgm:prSet presAssocID="{47176261-0150-49FC-81CC-1FBABC3C78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DCCE97-988C-4864-9E34-E9C815DAE3E8}" type="pres">
      <dgm:prSet presAssocID="{45866143-9031-4FAA-8D34-A18B108E9E5A}" presName="parentText" presStyleLbl="node1" presStyleIdx="0" presStyleCnt="5" custScaleY="48163" custLinFactNeighborX="-14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A686E-38B0-4B7D-B784-254920165204}" type="pres">
      <dgm:prSet presAssocID="{45866143-9031-4FAA-8D34-A18B108E9E5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7F680-DC0F-4B89-9492-EAAB660F5DCE}" type="pres">
      <dgm:prSet presAssocID="{A3E9D5C1-423E-4FC2-BF9A-B68FA105B091}" presName="parentText" presStyleLbl="node1" presStyleIdx="1" presStyleCnt="5" custScaleY="47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CC4F9-3CFA-48EE-AB55-B30CC8D976B8}" type="pres">
      <dgm:prSet presAssocID="{A3E9D5C1-423E-4FC2-BF9A-B68FA105B091}" presName="childText" presStyleLbl="revTx" presStyleIdx="1" presStyleCnt="4" custScaleY="93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0D48E-74FE-4405-8CEC-C225B8B125F6}" type="pres">
      <dgm:prSet presAssocID="{8E663B8F-5A47-496F-94F5-C2D32BA4FF3C}" presName="parentText" presStyleLbl="node1" presStyleIdx="2" presStyleCnt="5" custScaleY="454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221E6-7BF0-4352-B959-2D495D1A1FFD}" type="pres">
      <dgm:prSet presAssocID="{BE733500-0F90-4B04-99CF-DAD1E988A436}" presName="spacer" presStyleCnt="0"/>
      <dgm:spPr/>
    </dgm:pt>
    <dgm:pt modelId="{C7792B20-514A-48AD-AEBF-0F961B606EF5}" type="pres">
      <dgm:prSet presAssocID="{4DCC8B3F-776D-460E-930B-7A7535AF02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B8217-C623-47B2-9F0D-5C8D69E5EE42}" type="pres">
      <dgm:prSet presAssocID="{4DCC8B3F-776D-460E-930B-7A7535AF021E}" presName="childText" presStyleLbl="revTx" presStyleIdx="2" presStyleCnt="4" custScaleY="41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83737-D093-4735-B405-F24301616ACE}" type="pres">
      <dgm:prSet presAssocID="{7208A1A9-DB10-4274-9A4B-48EF87B4B9D7}" presName="parentText" presStyleLbl="node1" presStyleIdx="4" presStyleCnt="5" custScaleY="44739" custLinFactNeighborX="584" custLinFactNeighborY="2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9AADE-8CF6-4DFD-8BA4-48CF3E400D7D}" type="pres">
      <dgm:prSet presAssocID="{7208A1A9-DB10-4274-9A4B-48EF87B4B9D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3EF0B2-18CF-4FFC-866F-48097DF61FA6}" srcId="{47176261-0150-49FC-81CC-1FBABC3C7825}" destId="{4DCC8B3F-776D-460E-930B-7A7535AF021E}" srcOrd="3" destOrd="0" parTransId="{65812513-87B6-4420-91FB-0AAC85B7980A}" sibTransId="{065E2F08-CE42-4436-8E35-6EDF51414031}"/>
    <dgm:cxn modelId="{AF8579FD-1530-48BF-8D10-4A313B36F500}" srcId="{47176261-0150-49FC-81CC-1FBABC3C7825}" destId="{A3E9D5C1-423E-4FC2-BF9A-B68FA105B091}" srcOrd="1" destOrd="0" parTransId="{21B4EA0A-5833-4EE0-BAD9-BFCE700D7FD6}" sibTransId="{F4EA0DF6-9828-4233-8A43-5A63D39BF7F3}"/>
    <dgm:cxn modelId="{03E35F80-3F2E-4F65-9FB2-2AD47A21C949}" srcId="{47176261-0150-49FC-81CC-1FBABC3C7825}" destId="{8E663B8F-5A47-496F-94F5-C2D32BA4FF3C}" srcOrd="2" destOrd="0" parTransId="{F2B25BA8-82EE-40AA-AAF1-D203E6E4C41B}" sibTransId="{BE733500-0F90-4B04-99CF-DAD1E988A436}"/>
    <dgm:cxn modelId="{BD875CAD-4236-4EF8-BB9B-77DA4BA7DF59}" type="presOf" srcId="{2D5E8588-6FB9-484A-9447-6305F42BC361}" destId="{D14B8217-C623-47B2-9F0D-5C8D69E5EE42}" srcOrd="0" destOrd="1" presId="urn:microsoft.com/office/officeart/2005/8/layout/vList2"/>
    <dgm:cxn modelId="{7A0EC54B-92E6-4A4E-A4B3-7EA488159FAF}" type="presOf" srcId="{675CDA51-8422-4D3C-A8D7-A040BD0542A0}" destId="{3D49AADE-8CF6-4DFD-8BA4-48CF3E400D7D}" srcOrd="0" destOrd="1" presId="urn:microsoft.com/office/officeart/2005/8/layout/vList2"/>
    <dgm:cxn modelId="{63573A0A-1328-4521-9E4A-69FE94CBD610}" srcId="{47176261-0150-49FC-81CC-1FBABC3C7825}" destId="{7208A1A9-DB10-4274-9A4B-48EF87B4B9D7}" srcOrd="4" destOrd="0" parTransId="{B154BC67-414B-4891-A2D7-9B9801A24C82}" sibTransId="{851D3A76-5564-4DEF-A833-64755A65E271}"/>
    <dgm:cxn modelId="{83BE0633-F7E3-4869-8CC6-3AF6B14FD57B}" srcId="{45866143-9031-4FAA-8D34-A18B108E9E5A}" destId="{811ACD28-491E-47A1-A639-DE49D21317DE}" srcOrd="3" destOrd="0" parTransId="{5FB7EB71-E579-4D70-BD28-F007A64E5ECA}" sibTransId="{E75774F3-9B55-4AB5-B182-B58BC3095BD6}"/>
    <dgm:cxn modelId="{A53B278B-8CFE-4F19-ACEB-D8D817D1FE6C}" type="presOf" srcId="{8E663B8F-5A47-496F-94F5-C2D32BA4FF3C}" destId="{E730D48E-74FE-4405-8CEC-C225B8B125F6}" srcOrd="0" destOrd="0" presId="urn:microsoft.com/office/officeart/2005/8/layout/vList2"/>
    <dgm:cxn modelId="{92E67263-954F-4516-A0EB-704284364236}" type="presOf" srcId="{47176261-0150-49FC-81CC-1FBABC3C7825}" destId="{E9CE3B2B-3D1A-459A-A456-F2D4AEBF91EF}" srcOrd="0" destOrd="0" presId="urn:microsoft.com/office/officeart/2005/8/layout/vList2"/>
    <dgm:cxn modelId="{33011D81-22F1-4D2D-BFEF-A66799F5F719}" srcId="{4DCC8B3F-776D-460E-930B-7A7535AF021E}" destId="{2D5E8588-6FB9-484A-9447-6305F42BC361}" srcOrd="1" destOrd="0" parTransId="{1AD98F8A-B154-4522-B73F-EFB73B87B4E8}" sibTransId="{E9AF8F49-81D5-4DEC-9C33-93510BB54B15}"/>
    <dgm:cxn modelId="{35FB3184-BC31-4108-AB8C-44577DB50176}" type="presOf" srcId="{4928109D-840C-4A7C-8A25-180B59EFEF31}" destId="{3D49AADE-8CF6-4DFD-8BA4-48CF3E400D7D}" srcOrd="0" destOrd="0" presId="urn:microsoft.com/office/officeart/2005/8/layout/vList2"/>
    <dgm:cxn modelId="{E5DA7229-6BB4-4250-82E0-0A6B06EC5C86}" type="presOf" srcId="{AF4CADDE-36E1-471F-97D9-04BE76DC7413}" destId="{EA3CC4F9-3CFA-48EE-AB55-B30CC8D976B8}" srcOrd="0" destOrd="1" presId="urn:microsoft.com/office/officeart/2005/8/layout/vList2"/>
    <dgm:cxn modelId="{48B80FBB-73AF-4BA6-B6BA-635A96AD9DE0}" srcId="{7208A1A9-DB10-4274-9A4B-48EF87B4B9D7}" destId="{4928109D-840C-4A7C-8A25-180B59EFEF31}" srcOrd="0" destOrd="0" parTransId="{2A608BCA-BD91-4A1C-AA19-FDE929497D97}" sibTransId="{159DB732-2DC9-49B4-9BBF-0EDEC323641B}"/>
    <dgm:cxn modelId="{8FD25FFC-0520-4CE9-85A4-12109D3336A8}" type="presOf" srcId="{95B88D01-6E8E-43E9-B666-610F6DC3964E}" destId="{D14B8217-C623-47B2-9F0D-5C8D69E5EE42}" srcOrd="0" destOrd="0" presId="urn:microsoft.com/office/officeart/2005/8/layout/vList2"/>
    <dgm:cxn modelId="{B5C0CD76-4FA4-463C-ACEC-7A7C25771FA5}" type="presOf" srcId="{B5BE468B-350D-4883-BEF3-8FCC01079EFF}" destId="{A6DA686E-38B0-4B7D-B784-254920165204}" srcOrd="0" destOrd="0" presId="urn:microsoft.com/office/officeart/2005/8/layout/vList2"/>
    <dgm:cxn modelId="{05DB3061-3CE3-4485-8241-5C8CC68B869A}" srcId="{A3E9D5C1-423E-4FC2-BF9A-B68FA105B091}" destId="{3F5A1907-86B1-4F81-A07D-A866B701245D}" srcOrd="0" destOrd="0" parTransId="{E4156A7A-7B9E-4160-93E9-3060A4B56826}" sibTransId="{CBF1C5FD-CCC3-41E4-BE96-4E7A5C362D3E}"/>
    <dgm:cxn modelId="{D8A95174-C2EE-409A-B71C-EBFE3A1C0653}" srcId="{A3E9D5C1-423E-4FC2-BF9A-B68FA105B091}" destId="{DA185372-88CB-4684-A9E5-A806501AE292}" srcOrd="2" destOrd="0" parTransId="{BDFDC289-D28B-4F37-8B92-34A3F82508CA}" sibTransId="{E8C3787F-C1A1-4F8A-97A6-16434D4D8BAA}"/>
    <dgm:cxn modelId="{F1D6DC47-16DE-4522-B68E-EB84C02C8BE6}" srcId="{7208A1A9-DB10-4274-9A4B-48EF87B4B9D7}" destId="{675CDA51-8422-4D3C-A8D7-A040BD0542A0}" srcOrd="1" destOrd="0" parTransId="{C5449F2D-8E26-4675-9C5B-AA4858918C88}" sibTransId="{5E731711-A650-47B7-A599-748886F75D67}"/>
    <dgm:cxn modelId="{D7F02D0C-3CEF-495B-87A8-2E4558DC67E3}" type="presOf" srcId="{3F5A1907-86B1-4F81-A07D-A866B701245D}" destId="{EA3CC4F9-3CFA-48EE-AB55-B30CC8D976B8}" srcOrd="0" destOrd="0" presId="urn:microsoft.com/office/officeart/2005/8/layout/vList2"/>
    <dgm:cxn modelId="{4B159137-3816-4EE1-A170-68EA7486500E}" srcId="{A3E9D5C1-423E-4FC2-BF9A-B68FA105B091}" destId="{AF4CADDE-36E1-471F-97D9-04BE76DC7413}" srcOrd="1" destOrd="0" parTransId="{A1ABA571-23A7-47B3-9C8D-ED0B43BB0C63}" sibTransId="{E8081338-BEA3-405D-9541-CEBEB5F7F12F}"/>
    <dgm:cxn modelId="{F891076E-E9A0-404B-B00B-34E277287BAE}" type="presOf" srcId="{45B4B185-E66B-4930-9557-551C8DFF94F8}" destId="{A6DA686E-38B0-4B7D-B784-254920165204}" srcOrd="0" destOrd="2" presId="urn:microsoft.com/office/officeart/2005/8/layout/vList2"/>
    <dgm:cxn modelId="{0277B9EC-B52B-42C5-BCCE-30C6201AB3BA}" srcId="{45866143-9031-4FAA-8D34-A18B108E9E5A}" destId="{BB79FECA-984B-43AC-9283-89E8917A1A0C}" srcOrd="1" destOrd="0" parTransId="{8B6B4BF1-7E3F-4DB5-8F90-4A5A9358D312}" sibTransId="{DA7DC4EF-5A3B-4CC8-A10E-23D5476FD91C}"/>
    <dgm:cxn modelId="{C4812C06-4468-4CFB-878F-F64DD6F6FC1A}" srcId="{45866143-9031-4FAA-8D34-A18B108E9E5A}" destId="{B5BE468B-350D-4883-BEF3-8FCC01079EFF}" srcOrd="0" destOrd="0" parTransId="{5CE1D0C9-C8FC-4A0B-A63E-B0497F9AE1B9}" sibTransId="{C7ACD24A-E1D8-4DF4-917A-234AD47249BC}"/>
    <dgm:cxn modelId="{994D52A4-70F7-4685-A4F7-00B71EC501E9}" type="presOf" srcId="{A3E9D5C1-423E-4FC2-BF9A-B68FA105B091}" destId="{17C7F680-DC0F-4B89-9492-EAAB660F5DCE}" srcOrd="0" destOrd="0" presId="urn:microsoft.com/office/officeart/2005/8/layout/vList2"/>
    <dgm:cxn modelId="{80DDC78B-23B4-4845-8F9C-C4482BA66887}" srcId="{47176261-0150-49FC-81CC-1FBABC3C7825}" destId="{45866143-9031-4FAA-8D34-A18B108E9E5A}" srcOrd="0" destOrd="0" parTransId="{2B54118E-DA54-4744-9036-1DE66E0C7D2E}" sibTransId="{26BF9E7A-1013-4B52-BD22-75B4D05AAB09}"/>
    <dgm:cxn modelId="{D5712BFC-7E92-4D88-94C9-669ADDD575D9}" type="presOf" srcId="{DA185372-88CB-4684-A9E5-A806501AE292}" destId="{EA3CC4F9-3CFA-48EE-AB55-B30CC8D976B8}" srcOrd="0" destOrd="2" presId="urn:microsoft.com/office/officeart/2005/8/layout/vList2"/>
    <dgm:cxn modelId="{F1BB6A30-782E-4C11-8E13-FD3A4F6CCFF0}" type="presOf" srcId="{811ACD28-491E-47A1-A639-DE49D21317DE}" destId="{A6DA686E-38B0-4B7D-B784-254920165204}" srcOrd="0" destOrd="3" presId="urn:microsoft.com/office/officeart/2005/8/layout/vList2"/>
    <dgm:cxn modelId="{01D2EBE5-9E46-4D2D-8612-7F6455AFA2B4}" type="presOf" srcId="{4DCC8B3F-776D-460E-930B-7A7535AF021E}" destId="{C7792B20-514A-48AD-AEBF-0F961B606EF5}" srcOrd="0" destOrd="0" presId="urn:microsoft.com/office/officeart/2005/8/layout/vList2"/>
    <dgm:cxn modelId="{910432F4-F9D7-4EE1-8EF0-ACC3BD4C2F65}" type="presOf" srcId="{45866143-9031-4FAA-8D34-A18B108E9E5A}" destId="{7DDCCE97-988C-4864-9E34-E9C815DAE3E8}" srcOrd="0" destOrd="0" presId="urn:microsoft.com/office/officeart/2005/8/layout/vList2"/>
    <dgm:cxn modelId="{3D0844C6-EC81-46DA-AEBC-2B0C0FCFA2BF}" srcId="{45866143-9031-4FAA-8D34-A18B108E9E5A}" destId="{45B4B185-E66B-4930-9557-551C8DFF94F8}" srcOrd="2" destOrd="0" parTransId="{738C5249-44D3-4DC1-B85A-B07422A6700A}" sibTransId="{F24F1418-7E59-4E48-A1E7-FA9B5CFDA831}"/>
    <dgm:cxn modelId="{FDA17A70-B47A-454F-A475-89E716E436D9}" type="presOf" srcId="{7208A1A9-DB10-4274-9A4B-48EF87B4B9D7}" destId="{6E883737-D093-4735-B405-F24301616ACE}" srcOrd="0" destOrd="0" presId="urn:microsoft.com/office/officeart/2005/8/layout/vList2"/>
    <dgm:cxn modelId="{D5E2B883-14E8-44F1-8F3F-2929271EFDB1}" type="presOf" srcId="{BB79FECA-984B-43AC-9283-89E8917A1A0C}" destId="{A6DA686E-38B0-4B7D-B784-254920165204}" srcOrd="0" destOrd="1" presId="urn:microsoft.com/office/officeart/2005/8/layout/vList2"/>
    <dgm:cxn modelId="{7A4685E4-52AA-4422-982B-ED283EE8902F}" srcId="{4DCC8B3F-776D-460E-930B-7A7535AF021E}" destId="{95B88D01-6E8E-43E9-B666-610F6DC3964E}" srcOrd="0" destOrd="0" parTransId="{37D1F1E9-EFA2-4DB2-ACDF-40F3638A0B74}" sibTransId="{2EF5E0A2-7AA4-4554-86EE-99812392325A}"/>
    <dgm:cxn modelId="{218B94BA-DC3C-4890-9624-E22CEBC6B93F}" type="presParOf" srcId="{E9CE3B2B-3D1A-459A-A456-F2D4AEBF91EF}" destId="{7DDCCE97-988C-4864-9E34-E9C815DAE3E8}" srcOrd="0" destOrd="0" presId="urn:microsoft.com/office/officeart/2005/8/layout/vList2"/>
    <dgm:cxn modelId="{CEA81E44-D294-4A7B-B603-0259418A564D}" type="presParOf" srcId="{E9CE3B2B-3D1A-459A-A456-F2D4AEBF91EF}" destId="{A6DA686E-38B0-4B7D-B784-254920165204}" srcOrd="1" destOrd="0" presId="urn:microsoft.com/office/officeart/2005/8/layout/vList2"/>
    <dgm:cxn modelId="{BF5177BB-2834-4ABF-A721-77B79736C30A}" type="presParOf" srcId="{E9CE3B2B-3D1A-459A-A456-F2D4AEBF91EF}" destId="{17C7F680-DC0F-4B89-9492-EAAB660F5DCE}" srcOrd="2" destOrd="0" presId="urn:microsoft.com/office/officeart/2005/8/layout/vList2"/>
    <dgm:cxn modelId="{F3B99E6A-A4F8-45B5-80A3-25BCD788F2C1}" type="presParOf" srcId="{E9CE3B2B-3D1A-459A-A456-F2D4AEBF91EF}" destId="{EA3CC4F9-3CFA-48EE-AB55-B30CC8D976B8}" srcOrd="3" destOrd="0" presId="urn:microsoft.com/office/officeart/2005/8/layout/vList2"/>
    <dgm:cxn modelId="{DB2AD86E-1B26-4EB0-A6B1-8075EF08DB36}" type="presParOf" srcId="{E9CE3B2B-3D1A-459A-A456-F2D4AEBF91EF}" destId="{E730D48E-74FE-4405-8CEC-C225B8B125F6}" srcOrd="4" destOrd="0" presId="urn:microsoft.com/office/officeart/2005/8/layout/vList2"/>
    <dgm:cxn modelId="{43955A65-A38A-4EE5-92AD-FAA098EB42B7}" type="presParOf" srcId="{E9CE3B2B-3D1A-459A-A456-F2D4AEBF91EF}" destId="{B4D221E6-7BF0-4352-B959-2D495D1A1FFD}" srcOrd="5" destOrd="0" presId="urn:microsoft.com/office/officeart/2005/8/layout/vList2"/>
    <dgm:cxn modelId="{C1FDF258-EE19-44DD-BAA5-A9F4591E6740}" type="presParOf" srcId="{E9CE3B2B-3D1A-459A-A456-F2D4AEBF91EF}" destId="{C7792B20-514A-48AD-AEBF-0F961B606EF5}" srcOrd="6" destOrd="0" presId="urn:microsoft.com/office/officeart/2005/8/layout/vList2"/>
    <dgm:cxn modelId="{4879642F-6DCE-4A79-926E-59FE9A986C5D}" type="presParOf" srcId="{E9CE3B2B-3D1A-459A-A456-F2D4AEBF91EF}" destId="{D14B8217-C623-47B2-9F0D-5C8D69E5EE42}" srcOrd="7" destOrd="0" presId="urn:microsoft.com/office/officeart/2005/8/layout/vList2"/>
    <dgm:cxn modelId="{00D09A1D-E5BB-4305-97E9-232303A1292A}" type="presParOf" srcId="{E9CE3B2B-3D1A-459A-A456-F2D4AEBF91EF}" destId="{6E883737-D093-4735-B405-F24301616ACE}" srcOrd="8" destOrd="0" presId="urn:microsoft.com/office/officeart/2005/8/layout/vList2"/>
    <dgm:cxn modelId="{F0E03C02-83AD-4056-B2D9-DDBD7EC3C37E}" type="presParOf" srcId="{E9CE3B2B-3D1A-459A-A456-F2D4AEBF91EF}" destId="{3D49AADE-8CF6-4DFD-8BA4-48CF3E400D7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45E3DF-5A3B-4300-87E0-E6F1C28D8E70}" type="doc">
      <dgm:prSet loTypeId="urn:microsoft.com/office/officeart/2005/8/layout/lProcess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645D863-8335-412D-9162-A6407F1CCB7F}">
      <dgm:prSet custT="1"/>
      <dgm:spPr/>
      <dgm:t>
        <a:bodyPr/>
        <a:lstStyle/>
        <a:p>
          <a:pPr rtl="0"/>
          <a:r>
            <a:rPr lang="en-US" sz="1400" smtClean="0"/>
            <a:t>6-8 March 2014, Seoul</a:t>
          </a:r>
          <a:endParaRPr lang="en-US" sz="1400"/>
        </a:p>
      </dgm:t>
    </dgm:pt>
    <dgm:pt modelId="{F8703640-1294-4F1E-A218-DF55C2291C00}" type="parTrans" cxnId="{36AB38EF-4C00-413C-A972-FA2BA1B28E99}">
      <dgm:prSet/>
      <dgm:spPr/>
      <dgm:t>
        <a:bodyPr/>
        <a:lstStyle/>
        <a:p>
          <a:endParaRPr lang="en-US"/>
        </a:p>
      </dgm:t>
    </dgm:pt>
    <dgm:pt modelId="{685B2373-D65B-44F1-8593-BB7E321C221C}" type="sibTrans" cxnId="{36AB38EF-4C00-413C-A972-FA2BA1B28E99}">
      <dgm:prSet/>
      <dgm:spPr/>
      <dgm:t>
        <a:bodyPr/>
        <a:lstStyle/>
        <a:p>
          <a:endParaRPr lang="en-US"/>
        </a:p>
      </dgm:t>
    </dgm:pt>
    <dgm:pt modelId="{498D4676-64F1-4965-9229-CFAA41B756E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1400" smtClean="0"/>
            <a:t>IEEE-wide event</a:t>
          </a:r>
          <a:endParaRPr lang="en-US" sz="1400"/>
        </a:p>
      </dgm:t>
    </dgm:pt>
    <dgm:pt modelId="{45567F26-9148-4AE1-B48D-747A5C386860}" type="parTrans" cxnId="{0D752267-FF0A-458B-80D0-3A353DFAC683}">
      <dgm:prSet/>
      <dgm:spPr/>
      <dgm:t>
        <a:bodyPr/>
        <a:lstStyle/>
        <a:p>
          <a:endParaRPr lang="en-US"/>
        </a:p>
      </dgm:t>
    </dgm:pt>
    <dgm:pt modelId="{ADB16964-89CB-4B48-92A3-72F4DCCDD0FE}" type="sibTrans" cxnId="{0D752267-FF0A-458B-80D0-3A353DFAC683}">
      <dgm:prSet/>
      <dgm:spPr/>
      <dgm:t>
        <a:bodyPr/>
        <a:lstStyle/>
        <a:p>
          <a:endParaRPr lang="en-US"/>
        </a:p>
      </dgm:t>
    </dgm:pt>
    <dgm:pt modelId="{E6360B88-0D1F-450F-B3DD-A1D004D8041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1400" dirty="0" smtClean="0"/>
            <a:t>One-day Standards Session on 7 March </a:t>
          </a:r>
          <a:endParaRPr lang="en-US" sz="1400" dirty="0"/>
        </a:p>
      </dgm:t>
    </dgm:pt>
    <dgm:pt modelId="{7A186A56-C272-4363-873B-60A55AD60C82}" type="parTrans" cxnId="{1DAB13EB-7FBA-4155-85C1-6F6CF8838634}">
      <dgm:prSet/>
      <dgm:spPr/>
      <dgm:t>
        <a:bodyPr/>
        <a:lstStyle/>
        <a:p>
          <a:endParaRPr lang="en-US"/>
        </a:p>
      </dgm:t>
    </dgm:pt>
    <dgm:pt modelId="{5774287B-35D2-400D-835D-566C4E845330}" type="sibTrans" cxnId="{1DAB13EB-7FBA-4155-85C1-6F6CF8838634}">
      <dgm:prSet/>
      <dgm:spPr/>
      <dgm:t>
        <a:bodyPr/>
        <a:lstStyle/>
        <a:p>
          <a:endParaRPr lang="en-US"/>
        </a:p>
      </dgm:t>
    </dgm:pt>
    <dgm:pt modelId="{6C4C3C2A-07AC-490D-A47F-719441BEAE4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sz="1400" dirty="0" smtClean="0"/>
            <a:t>http://sites.ieee.org/wf-iot/</a:t>
          </a:r>
          <a:endParaRPr lang="en-US" sz="1400" dirty="0"/>
        </a:p>
      </dgm:t>
    </dgm:pt>
    <dgm:pt modelId="{1F0BCAD0-08D4-4248-89C0-FC310C024133}" type="parTrans" cxnId="{8A77F329-9425-4289-A5EA-549C77213FAB}">
      <dgm:prSet/>
      <dgm:spPr/>
      <dgm:t>
        <a:bodyPr/>
        <a:lstStyle/>
        <a:p>
          <a:endParaRPr lang="en-US"/>
        </a:p>
      </dgm:t>
    </dgm:pt>
    <dgm:pt modelId="{1305AF9E-F859-4136-BC66-324175934665}" type="sibTrans" cxnId="{8A77F329-9425-4289-A5EA-549C77213FAB}">
      <dgm:prSet/>
      <dgm:spPr/>
      <dgm:t>
        <a:bodyPr/>
        <a:lstStyle/>
        <a:p>
          <a:endParaRPr lang="en-US"/>
        </a:p>
      </dgm:t>
    </dgm:pt>
    <dgm:pt modelId="{284CFE08-CC38-4D69-9F26-2E780D0118B5}" type="pres">
      <dgm:prSet presAssocID="{7C45E3DF-5A3B-4300-87E0-E6F1C28D8E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0FBBA-EF73-4F28-BF7B-E5B8835773B1}" type="pres">
      <dgm:prSet presAssocID="{A645D863-8335-412D-9162-A6407F1CCB7F}" presName="horFlow" presStyleCnt="0"/>
      <dgm:spPr/>
    </dgm:pt>
    <dgm:pt modelId="{21A300BC-9DDF-4298-A0B3-FB1B6F981969}" type="pres">
      <dgm:prSet presAssocID="{A645D863-8335-412D-9162-A6407F1CCB7F}" presName="bigChev" presStyleLbl="node1" presStyleIdx="0" presStyleCnt="4"/>
      <dgm:spPr/>
      <dgm:t>
        <a:bodyPr/>
        <a:lstStyle/>
        <a:p>
          <a:endParaRPr lang="en-US"/>
        </a:p>
      </dgm:t>
    </dgm:pt>
    <dgm:pt modelId="{C031E3F4-3473-4AC3-8E03-104B9367C500}" type="pres">
      <dgm:prSet presAssocID="{A645D863-8335-412D-9162-A6407F1CCB7F}" presName="vSp" presStyleCnt="0"/>
      <dgm:spPr/>
    </dgm:pt>
    <dgm:pt modelId="{0B3CD577-E93C-4A00-B429-3DB39591C9D9}" type="pres">
      <dgm:prSet presAssocID="{498D4676-64F1-4965-9229-CFAA41B756ED}" presName="horFlow" presStyleCnt="0"/>
      <dgm:spPr/>
    </dgm:pt>
    <dgm:pt modelId="{EACBA441-1E88-451D-A133-16233E45EB13}" type="pres">
      <dgm:prSet presAssocID="{498D4676-64F1-4965-9229-CFAA41B756ED}" presName="bigChev" presStyleLbl="node1" presStyleIdx="1" presStyleCnt="4"/>
      <dgm:spPr/>
      <dgm:t>
        <a:bodyPr/>
        <a:lstStyle/>
        <a:p>
          <a:endParaRPr lang="en-US"/>
        </a:p>
      </dgm:t>
    </dgm:pt>
    <dgm:pt modelId="{43C7711F-9154-4C80-B00C-848A0BDD17C2}" type="pres">
      <dgm:prSet presAssocID="{498D4676-64F1-4965-9229-CFAA41B756ED}" presName="vSp" presStyleCnt="0"/>
      <dgm:spPr/>
    </dgm:pt>
    <dgm:pt modelId="{4CD7BC39-8285-493B-998F-E32F7E629E22}" type="pres">
      <dgm:prSet presAssocID="{E6360B88-0D1F-450F-B3DD-A1D004D80415}" presName="horFlow" presStyleCnt="0"/>
      <dgm:spPr/>
    </dgm:pt>
    <dgm:pt modelId="{B31A1857-B98E-41DD-A5AD-724DA7EB3185}" type="pres">
      <dgm:prSet presAssocID="{E6360B88-0D1F-450F-B3DD-A1D004D80415}" presName="bigChev" presStyleLbl="node1" presStyleIdx="2" presStyleCnt="4"/>
      <dgm:spPr/>
      <dgm:t>
        <a:bodyPr/>
        <a:lstStyle/>
        <a:p>
          <a:endParaRPr lang="en-US"/>
        </a:p>
      </dgm:t>
    </dgm:pt>
    <dgm:pt modelId="{898479F0-9852-464B-9693-3FACE32207C0}" type="pres">
      <dgm:prSet presAssocID="{E6360B88-0D1F-450F-B3DD-A1D004D80415}" presName="vSp" presStyleCnt="0"/>
      <dgm:spPr/>
    </dgm:pt>
    <dgm:pt modelId="{B8FD63B0-F643-4D7D-934F-C4EC6E82FA7A}" type="pres">
      <dgm:prSet presAssocID="{6C4C3C2A-07AC-490D-A47F-719441BEAE4A}" presName="horFlow" presStyleCnt="0"/>
      <dgm:spPr/>
    </dgm:pt>
    <dgm:pt modelId="{B8E57494-F4AC-4A01-8DA3-20B621BB37C0}" type="pres">
      <dgm:prSet presAssocID="{6C4C3C2A-07AC-490D-A47F-719441BEAE4A}" presName="bigChev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2614AC5F-2649-4526-B177-86FEFB9F54A2}" type="presOf" srcId="{A645D863-8335-412D-9162-A6407F1CCB7F}" destId="{21A300BC-9DDF-4298-A0B3-FB1B6F981969}" srcOrd="0" destOrd="0" presId="urn:microsoft.com/office/officeart/2005/8/layout/lProcess3"/>
    <dgm:cxn modelId="{8A77F329-9425-4289-A5EA-549C77213FAB}" srcId="{7C45E3DF-5A3B-4300-87E0-E6F1C28D8E70}" destId="{6C4C3C2A-07AC-490D-A47F-719441BEAE4A}" srcOrd="3" destOrd="0" parTransId="{1F0BCAD0-08D4-4248-89C0-FC310C024133}" sibTransId="{1305AF9E-F859-4136-BC66-324175934665}"/>
    <dgm:cxn modelId="{1DAB13EB-7FBA-4155-85C1-6F6CF8838634}" srcId="{7C45E3DF-5A3B-4300-87E0-E6F1C28D8E70}" destId="{E6360B88-0D1F-450F-B3DD-A1D004D80415}" srcOrd="2" destOrd="0" parTransId="{7A186A56-C272-4363-873B-60A55AD60C82}" sibTransId="{5774287B-35D2-400D-835D-566C4E845330}"/>
    <dgm:cxn modelId="{0D752267-FF0A-458B-80D0-3A353DFAC683}" srcId="{7C45E3DF-5A3B-4300-87E0-E6F1C28D8E70}" destId="{498D4676-64F1-4965-9229-CFAA41B756ED}" srcOrd="1" destOrd="0" parTransId="{45567F26-9148-4AE1-B48D-747A5C386860}" sibTransId="{ADB16964-89CB-4B48-92A3-72F4DCCDD0FE}"/>
    <dgm:cxn modelId="{43E221B8-4DC3-477C-AAB6-34CAF959949D}" type="presOf" srcId="{E6360B88-0D1F-450F-B3DD-A1D004D80415}" destId="{B31A1857-B98E-41DD-A5AD-724DA7EB3185}" srcOrd="0" destOrd="0" presId="urn:microsoft.com/office/officeart/2005/8/layout/lProcess3"/>
    <dgm:cxn modelId="{3F73A8B2-837D-4721-950C-8920A9B736D3}" type="presOf" srcId="{498D4676-64F1-4965-9229-CFAA41B756ED}" destId="{EACBA441-1E88-451D-A133-16233E45EB13}" srcOrd="0" destOrd="0" presId="urn:microsoft.com/office/officeart/2005/8/layout/lProcess3"/>
    <dgm:cxn modelId="{F71B231E-3B6F-4485-A9D8-531314ABA44E}" type="presOf" srcId="{7C45E3DF-5A3B-4300-87E0-E6F1C28D8E70}" destId="{284CFE08-CC38-4D69-9F26-2E780D0118B5}" srcOrd="0" destOrd="0" presId="urn:microsoft.com/office/officeart/2005/8/layout/lProcess3"/>
    <dgm:cxn modelId="{BC3ABF5A-C8FF-4316-99B5-A4B0D5A71216}" type="presOf" srcId="{6C4C3C2A-07AC-490D-A47F-719441BEAE4A}" destId="{B8E57494-F4AC-4A01-8DA3-20B621BB37C0}" srcOrd="0" destOrd="0" presId="urn:microsoft.com/office/officeart/2005/8/layout/lProcess3"/>
    <dgm:cxn modelId="{36AB38EF-4C00-413C-A972-FA2BA1B28E99}" srcId="{7C45E3DF-5A3B-4300-87E0-E6F1C28D8E70}" destId="{A645D863-8335-412D-9162-A6407F1CCB7F}" srcOrd="0" destOrd="0" parTransId="{F8703640-1294-4F1E-A218-DF55C2291C00}" sibTransId="{685B2373-D65B-44F1-8593-BB7E321C221C}"/>
    <dgm:cxn modelId="{5A037D3E-5E65-4C7F-BCD1-8E7E073A9702}" type="presParOf" srcId="{284CFE08-CC38-4D69-9F26-2E780D0118B5}" destId="{A570FBBA-EF73-4F28-BF7B-E5B8835773B1}" srcOrd="0" destOrd="0" presId="urn:microsoft.com/office/officeart/2005/8/layout/lProcess3"/>
    <dgm:cxn modelId="{1808CF2B-86CE-47F8-9DAA-8B98EA62D480}" type="presParOf" srcId="{A570FBBA-EF73-4F28-BF7B-E5B8835773B1}" destId="{21A300BC-9DDF-4298-A0B3-FB1B6F981969}" srcOrd="0" destOrd="0" presId="urn:microsoft.com/office/officeart/2005/8/layout/lProcess3"/>
    <dgm:cxn modelId="{C5E5CAF6-9EC2-4EFB-B674-635E48A4387B}" type="presParOf" srcId="{284CFE08-CC38-4D69-9F26-2E780D0118B5}" destId="{C031E3F4-3473-4AC3-8E03-104B9367C500}" srcOrd="1" destOrd="0" presId="urn:microsoft.com/office/officeart/2005/8/layout/lProcess3"/>
    <dgm:cxn modelId="{8BE77C58-31A1-4233-AF7F-9D5BFF0D16D0}" type="presParOf" srcId="{284CFE08-CC38-4D69-9F26-2E780D0118B5}" destId="{0B3CD577-E93C-4A00-B429-3DB39591C9D9}" srcOrd="2" destOrd="0" presId="urn:microsoft.com/office/officeart/2005/8/layout/lProcess3"/>
    <dgm:cxn modelId="{EB154489-3FA1-4F74-9608-AD365CE2C7C0}" type="presParOf" srcId="{0B3CD577-E93C-4A00-B429-3DB39591C9D9}" destId="{EACBA441-1E88-451D-A133-16233E45EB13}" srcOrd="0" destOrd="0" presId="urn:microsoft.com/office/officeart/2005/8/layout/lProcess3"/>
    <dgm:cxn modelId="{1F2C80E0-F20A-4B58-8FFA-D0FF10CB1545}" type="presParOf" srcId="{284CFE08-CC38-4D69-9F26-2E780D0118B5}" destId="{43C7711F-9154-4C80-B00C-848A0BDD17C2}" srcOrd="3" destOrd="0" presId="urn:microsoft.com/office/officeart/2005/8/layout/lProcess3"/>
    <dgm:cxn modelId="{CE51858C-1021-4445-A2D1-425FDF583CEE}" type="presParOf" srcId="{284CFE08-CC38-4D69-9F26-2E780D0118B5}" destId="{4CD7BC39-8285-493B-998F-E32F7E629E22}" srcOrd="4" destOrd="0" presId="urn:microsoft.com/office/officeart/2005/8/layout/lProcess3"/>
    <dgm:cxn modelId="{404DC3E3-C082-472E-A497-B726EAA23DE6}" type="presParOf" srcId="{4CD7BC39-8285-493B-998F-E32F7E629E22}" destId="{B31A1857-B98E-41DD-A5AD-724DA7EB3185}" srcOrd="0" destOrd="0" presId="urn:microsoft.com/office/officeart/2005/8/layout/lProcess3"/>
    <dgm:cxn modelId="{AB3D0C5E-C226-45C1-8586-369F12FA6BD3}" type="presParOf" srcId="{284CFE08-CC38-4D69-9F26-2E780D0118B5}" destId="{898479F0-9852-464B-9693-3FACE32207C0}" srcOrd="5" destOrd="0" presId="urn:microsoft.com/office/officeart/2005/8/layout/lProcess3"/>
    <dgm:cxn modelId="{B481200D-B48F-4612-89EA-7DB6842727B4}" type="presParOf" srcId="{284CFE08-CC38-4D69-9F26-2E780D0118B5}" destId="{B8FD63B0-F643-4D7D-934F-C4EC6E82FA7A}" srcOrd="6" destOrd="0" presId="urn:microsoft.com/office/officeart/2005/8/layout/lProcess3"/>
    <dgm:cxn modelId="{52E5492A-C54A-493F-BB47-4350759BD9C7}" type="presParOf" srcId="{B8FD63B0-F643-4D7D-934F-C4EC6E82FA7A}" destId="{B8E57494-F4AC-4A01-8DA3-20B621BB37C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C8B942-AFC7-484E-B460-820B88606529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14F5691-F770-4A90-961B-D6E855132C1D}">
      <dgm:prSet/>
      <dgm:spPr/>
      <dgm:t>
        <a:bodyPr/>
        <a:lstStyle/>
        <a:p>
          <a:pPr algn="ctr" rtl="0"/>
          <a:r>
            <a:rPr lang="en-US" dirty="0" smtClean="0"/>
            <a:t>Web area devoted to SA’s work in </a:t>
          </a:r>
          <a:r>
            <a:rPr lang="en-US" dirty="0" err="1" smtClean="0"/>
            <a:t>IoT</a:t>
          </a:r>
          <a:endParaRPr lang="en-US" dirty="0"/>
        </a:p>
      </dgm:t>
    </dgm:pt>
    <dgm:pt modelId="{96949E8A-BE4B-4B32-8B8B-7211777D98CC}" type="parTrans" cxnId="{5FC4C8B8-B450-4BC8-A51E-3C37B0177B05}">
      <dgm:prSet/>
      <dgm:spPr/>
      <dgm:t>
        <a:bodyPr/>
        <a:lstStyle/>
        <a:p>
          <a:endParaRPr lang="en-US"/>
        </a:p>
      </dgm:t>
    </dgm:pt>
    <dgm:pt modelId="{F4B6AD0E-311B-4439-B7B8-3E985B092559}" type="sibTrans" cxnId="{5FC4C8B8-B450-4BC8-A51E-3C37B0177B05}">
      <dgm:prSet/>
      <dgm:spPr/>
      <dgm:t>
        <a:bodyPr/>
        <a:lstStyle/>
        <a:p>
          <a:endParaRPr lang="en-US"/>
        </a:p>
      </dgm:t>
    </dgm:pt>
    <dgm:pt modelId="{AC2F03C2-2AA9-45C9-BA3A-115840520D0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dirty="0" smtClean="0"/>
            <a:t>Highlights over 140 IEEE existing standards and projects that relate to the Internet of Things</a:t>
          </a:r>
          <a:endParaRPr lang="en-US" dirty="0"/>
        </a:p>
      </dgm:t>
    </dgm:pt>
    <dgm:pt modelId="{5E161188-513B-46C5-8F3C-750D1BD67C73}" type="parTrans" cxnId="{63768C61-F426-4D33-80F2-C775EB3DBBDA}">
      <dgm:prSet/>
      <dgm:spPr/>
      <dgm:t>
        <a:bodyPr/>
        <a:lstStyle/>
        <a:p>
          <a:endParaRPr lang="en-US"/>
        </a:p>
      </dgm:t>
    </dgm:pt>
    <dgm:pt modelId="{7ADABBFE-D221-4C58-BF87-B0EB64E8F469}" type="sibTrans" cxnId="{63768C61-F426-4D33-80F2-C775EB3DBBDA}">
      <dgm:prSet/>
      <dgm:spPr/>
      <dgm:t>
        <a:bodyPr/>
        <a:lstStyle/>
        <a:p>
          <a:endParaRPr lang="en-US"/>
        </a:p>
      </dgm:t>
    </dgm:pt>
    <dgm:pt modelId="{768F21AA-00BB-4F3D-9310-7B04839423F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Presents workshops and panel discussions</a:t>
          </a:r>
          <a:endParaRPr lang="en-US" dirty="0"/>
        </a:p>
      </dgm:t>
    </dgm:pt>
    <dgm:pt modelId="{32D0A2D6-F0AE-4B8C-BF56-6BE1EB3844DA}" type="parTrans" cxnId="{968169C0-2383-45E7-8E03-75BC3B47D397}">
      <dgm:prSet/>
      <dgm:spPr/>
      <dgm:t>
        <a:bodyPr/>
        <a:lstStyle/>
        <a:p>
          <a:endParaRPr lang="en-US"/>
        </a:p>
      </dgm:t>
    </dgm:pt>
    <dgm:pt modelId="{DBDC9843-F8B1-49CC-B1E2-44E14DE5ADDC}" type="sibTrans" cxnId="{968169C0-2383-45E7-8E03-75BC3B47D397}">
      <dgm:prSet/>
      <dgm:spPr/>
      <dgm:t>
        <a:bodyPr/>
        <a:lstStyle/>
        <a:p>
          <a:endParaRPr lang="en-US"/>
        </a:p>
      </dgm:t>
    </dgm:pt>
    <dgm:pt modelId="{E4C202E7-D294-475E-929D-3F7DF633E7E3}">
      <dgm:prSet/>
      <dgm:spPr>
        <a:solidFill>
          <a:schemeClr val="accent1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 rtl="0"/>
          <a:r>
            <a:rPr lang="en-US" smtClean="0"/>
            <a:t>Includes information on related areas, such as e-health and augmented reality</a:t>
          </a:r>
          <a:endParaRPr lang="en-US"/>
        </a:p>
      </dgm:t>
    </dgm:pt>
    <dgm:pt modelId="{63FF6D5C-93DE-428C-B133-90E07B41921A}" type="parTrans" cxnId="{3F1474D0-FDAD-469E-97B3-54608F4627A0}">
      <dgm:prSet/>
      <dgm:spPr/>
      <dgm:t>
        <a:bodyPr/>
        <a:lstStyle/>
        <a:p>
          <a:endParaRPr lang="en-US"/>
        </a:p>
      </dgm:t>
    </dgm:pt>
    <dgm:pt modelId="{F9DEF053-708E-4688-8D30-96206205BB43}" type="sibTrans" cxnId="{3F1474D0-FDAD-469E-97B3-54608F4627A0}">
      <dgm:prSet/>
      <dgm:spPr/>
      <dgm:t>
        <a:bodyPr/>
        <a:lstStyle/>
        <a:p>
          <a:endParaRPr lang="en-US"/>
        </a:p>
      </dgm:t>
    </dgm:pt>
    <dgm:pt modelId="{91B023C2-64A9-4E65-A915-30BA73DF90A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i="1" smtClean="0"/>
            <a:t>http://standards.ieee.org/innovate/iot/</a:t>
          </a:r>
          <a:endParaRPr lang="en-US"/>
        </a:p>
      </dgm:t>
    </dgm:pt>
    <dgm:pt modelId="{59AE2154-DCE9-48DA-ADA1-9E0517CF29C7}" type="parTrans" cxnId="{A4C4FEB9-7324-448D-8349-F3898E9667B4}">
      <dgm:prSet/>
      <dgm:spPr/>
      <dgm:t>
        <a:bodyPr/>
        <a:lstStyle/>
        <a:p>
          <a:endParaRPr lang="en-US"/>
        </a:p>
      </dgm:t>
    </dgm:pt>
    <dgm:pt modelId="{C21C077D-0993-4116-AEF3-2794F6ADDE8B}" type="sibTrans" cxnId="{A4C4FEB9-7324-448D-8349-F3898E9667B4}">
      <dgm:prSet/>
      <dgm:spPr/>
      <dgm:t>
        <a:bodyPr/>
        <a:lstStyle/>
        <a:p>
          <a:endParaRPr lang="en-US"/>
        </a:p>
      </dgm:t>
    </dgm:pt>
    <dgm:pt modelId="{C2D5183D-FBB3-4E3A-B9A3-9970C563E21C}" type="pres">
      <dgm:prSet presAssocID="{8FC8B942-AFC7-484E-B460-820B886065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D0237F-918F-4064-BB16-5E7D84324BDA}" type="pres">
      <dgm:prSet presAssocID="{B14F5691-F770-4A90-961B-D6E855132C1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DEA2D-D6C4-4C58-A21F-5ACFB55B4A8E}" type="pres">
      <dgm:prSet presAssocID="{F4B6AD0E-311B-4439-B7B8-3E985B092559}" presName="spacer" presStyleCnt="0"/>
      <dgm:spPr/>
    </dgm:pt>
    <dgm:pt modelId="{233B28DD-BBCA-4F4D-8582-94F3B0F92404}" type="pres">
      <dgm:prSet presAssocID="{AC2F03C2-2AA9-45C9-BA3A-115840520D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FB97E-D0F3-4744-9B78-EB334DB9205A}" type="pres">
      <dgm:prSet presAssocID="{7ADABBFE-D221-4C58-BF87-B0EB64E8F469}" presName="spacer" presStyleCnt="0"/>
      <dgm:spPr/>
    </dgm:pt>
    <dgm:pt modelId="{8668DEC9-8DB1-4759-AAEE-92D4BC83545D}" type="pres">
      <dgm:prSet presAssocID="{768F21AA-00BB-4F3D-9310-7B04839423F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59A9D-D4EF-4097-826D-990245AE6A20}" type="pres">
      <dgm:prSet presAssocID="{DBDC9843-F8B1-49CC-B1E2-44E14DE5ADDC}" presName="spacer" presStyleCnt="0"/>
      <dgm:spPr/>
    </dgm:pt>
    <dgm:pt modelId="{E4C0187A-396A-46C5-ACF6-83B0AB70A2C7}" type="pres">
      <dgm:prSet presAssocID="{E4C202E7-D294-475E-929D-3F7DF633E7E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3DF09-9D70-44DD-8C5B-E9765D14CB31}" type="pres">
      <dgm:prSet presAssocID="{F9DEF053-708E-4688-8D30-96206205BB43}" presName="spacer" presStyleCnt="0"/>
      <dgm:spPr/>
    </dgm:pt>
    <dgm:pt modelId="{D21FDE96-E0DD-4AA8-9358-7769EE2FBA07}" type="pres">
      <dgm:prSet presAssocID="{91B023C2-64A9-4E65-A915-30BA73DF90A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84FF0-5378-4803-88C0-8BC0223A1347}" type="presOf" srcId="{768F21AA-00BB-4F3D-9310-7B04839423F6}" destId="{8668DEC9-8DB1-4759-AAEE-92D4BC83545D}" srcOrd="0" destOrd="0" presId="urn:microsoft.com/office/officeart/2005/8/layout/vList2"/>
    <dgm:cxn modelId="{A4C4FEB9-7324-448D-8349-F3898E9667B4}" srcId="{8FC8B942-AFC7-484E-B460-820B88606529}" destId="{91B023C2-64A9-4E65-A915-30BA73DF90AF}" srcOrd="4" destOrd="0" parTransId="{59AE2154-DCE9-48DA-ADA1-9E0517CF29C7}" sibTransId="{C21C077D-0993-4116-AEF3-2794F6ADDE8B}"/>
    <dgm:cxn modelId="{BE5FEE7B-E20E-42B7-B708-50058E0523FF}" type="presOf" srcId="{E4C202E7-D294-475E-929D-3F7DF633E7E3}" destId="{E4C0187A-396A-46C5-ACF6-83B0AB70A2C7}" srcOrd="0" destOrd="0" presId="urn:microsoft.com/office/officeart/2005/8/layout/vList2"/>
    <dgm:cxn modelId="{88431DF6-B8CD-4F55-BF00-96F9A81EE86C}" type="presOf" srcId="{91B023C2-64A9-4E65-A915-30BA73DF90AF}" destId="{D21FDE96-E0DD-4AA8-9358-7769EE2FBA07}" srcOrd="0" destOrd="0" presId="urn:microsoft.com/office/officeart/2005/8/layout/vList2"/>
    <dgm:cxn modelId="{63768C61-F426-4D33-80F2-C775EB3DBBDA}" srcId="{8FC8B942-AFC7-484E-B460-820B88606529}" destId="{AC2F03C2-2AA9-45C9-BA3A-115840520D0F}" srcOrd="1" destOrd="0" parTransId="{5E161188-513B-46C5-8F3C-750D1BD67C73}" sibTransId="{7ADABBFE-D221-4C58-BF87-B0EB64E8F469}"/>
    <dgm:cxn modelId="{5FC4C8B8-B450-4BC8-A51E-3C37B0177B05}" srcId="{8FC8B942-AFC7-484E-B460-820B88606529}" destId="{B14F5691-F770-4A90-961B-D6E855132C1D}" srcOrd="0" destOrd="0" parTransId="{96949E8A-BE4B-4B32-8B8B-7211777D98CC}" sibTransId="{F4B6AD0E-311B-4439-B7B8-3E985B092559}"/>
    <dgm:cxn modelId="{3F1474D0-FDAD-469E-97B3-54608F4627A0}" srcId="{8FC8B942-AFC7-484E-B460-820B88606529}" destId="{E4C202E7-D294-475E-929D-3F7DF633E7E3}" srcOrd="3" destOrd="0" parTransId="{63FF6D5C-93DE-428C-B133-90E07B41921A}" sibTransId="{F9DEF053-708E-4688-8D30-96206205BB43}"/>
    <dgm:cxn modelId="{7E46E204-B258-4DFD-9AC6-EB4318E69F3F}" type="presOf" srcId="{8FC8B942-AFC7-484E-B460-820B88606529}" destId="{C2D5183D-FBB3-4E3A-B9A3-9970C563E21C}" srcOrd="0" destOrd="0" presId="urn:microsoft.com/office/officeart/2005/8/layout/vList2"/>
    <dgm:cxn modelId="{BCA8274E-0A9B-4907-B411-7BB7BB9C43F4}" type="presOf" srcId="{AC2F03C2-2AA9-45C9-BA3A-115840520D0F}" destId="{233B28DD-BBCA-4F4D-8582-94F3B0F92404}" srcOrd="0" destOrd="0" presId="urn:microsoft.com/office/officeart/2005/8/layout/vList2"/>
    <dgm:cxn modelId="{968169C0-2383-45E7-8E03-75BC3B47D397}" srcId="{8FC8B942-AFC7-484E-B460-820B88606529}" destId="{768F21AA-00BB-4F3D-9310-7B04839423F6}" srcOrd="2" destOrd="0" parTransId="{32D0A2D6-F0AE-4B8C-BF56-6BE1EB3844DA}" sibTransId="{DBDC9843-F8B1-49CC-B1E2-44E14DE5ADDC}"/>
    <dgm:cxn modelId="{5CB1915B-588E-435A-BF77-FE1F6C2FC59A}" type="presOf" srcId="{B14F5691-F770-4A90-961B-D6E855132C1D}" destId="{4BD0237F-918F-4064-BB16-5E7D84324BDA}" srcOrd="0" destOrd="0" presId="urn:microsoft.com/office/officeart/2005/8/layout/vList2"/>
    <dgm:cxn modelId="{00217DFB-B7B1-48D9-8BAE-62D14439B64A}" type="presParOf" srcId="{C2D5183D-FBB3-4E3A-B9A3-9970C563E21C}" destId="{4BD0237F-918F-4064-BB16-5E7D84324BDA}" srcOrd="0" destOrd="0" presId="urn:microsoft.com/office/officeart/2005/8/layout/vList2"/>
    <dgm:cxn modelId="{5E49B591-FFD0-4E8F-A869-40EF4D913B2E}" type="presParOf" srcId="{C2D5183D-FBB3-4E3A-B9A3-9970C563E21C}" destId="{4E7DEA2D-D6C4-4C58-A21F-5ACFB55B4A8E}" srcOrd="1" destOrd="0" presId="urn:microsoft.com/office/officeart/2005/8/layout/vList2"/>
    <dgm:cxn modelId="{D6710017-9105-4DB7-AD43-FFAF2022942F}" type="presParOf" srcId="{C2D5183D-FBB3-4E3A-B9A3-9970C563E21C}" destId="{233B28DD-BBCA-4F4D-8582-94F3B0F92404}" srcOrd="2" destOrd="0" presId="urn:microsoft.com/office/officeart/2005/8/layout/vList2"/>
    <dgm:cxn modelId="{CDA053FC-AA81-46B5-B00E-1F61B7AA327A}" type="presParOf" srcId="{C2D5183D-FBB3-4E3A-B9A3-9970C563E21C}" destId="{6E6FB97E-D0F3-4744-9B78-EB334DB9205A}" srcOrd="3" destOrd="0" presId="urn:microsoft.com/office/officeart/2005/8/layout/vList2"/>
    <dgm:cxn modelId="{A841B1F0-CD49-4534-9685-2956E1F2F0ED}" type="presParOf" srcId="{C2D5183D-FBB3-4E3A-B9A3-9970C563E21C}" destId="{8668DEC9-8DB1-4759-AAEE-92D4BC83545D}" srcOrd="4" destOrd="0" presId="urn:microsoft.com/office/officeart/2005/8/layout/vList2"/>
    <dgm:cxn modelId="{E62D3A80-B9D7-49B9-B493-A73DBBE2B432}" type="presParOf" srcId="{C2D5183D-FBB3-4E3A-B9A3-9970C563E21C}" destId="{6DE59A9D-D4EF-4097-826D-990245AE6A20}" srcOrd="5" destOrd="0" presId="urn:microsoft.com/office/officeart/2005/8/layout/vList2"/>
    <dgm:cxn modelId="{C813A7D0-B8E4-4E43-A1D4-68A22E5AD2CF}" type="presParOf" srcId="{C2D5183D-FBB3-4E3A-B9A3-9970C563E21C}" destId="{E4C0187A-396A-46C5-ACF6-83B0AB70A2C7}" srcOrd="6" destOrd="0" presId="urn:microsoft.com/office/officeart/2005/8/layout/vList2"/>
    <dgm:cxn modelId="{8D19EE25-727C-43FC-AC2F-08C68173E12C}" type="presParOf" srcId="{C2D5183D-FBB3-4E3A-B9A3-9970C563E21C}" destId="{0C23DF09-9D70-44DD-8C5B-E9765D14CB31}" srcOrd="7" destOrd="0" presId="urn:microsoft.com/office/officeart/2005/8/layout/vList2"/>
    <dgm:cxn modelId="{1BF5DBEA-4B3A-4E00-9229-43C5EC76BE7D}" type="presParOf" srcId="{C2D5183D-FBB3-4E3A-B9A3-9970C563E21C}" destId="{D21FDE96-E0DD-4AA8-9358-7769EE2FBA0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2254C-410A-4596-8D84-C440D41FE5EA}">
      <dsp:nvSpPr>
        <dsp:cNvPr id="0" name=""/>
        <dsp:cNvSpPr/>
      </dsp:nvSpPr>
      <dsp:spPr>
        <a:xfrm>
          <a:off x="423" y="428310"/>
          <a:ext cx="1213202" cy="148693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Globally recognized standards</a:t>
          </a:r>
          <a:endParaRPr lang="en-US" sz="1400" b="1" kern="1200" dirty="0"/>
        </a:p>
      </dsp:txBody>
      <dsp:txXfrm>
        <a:off x="423" y="428310"/>
        <a:ext cx="1213202" cy="1486930"/>
      </dsp:txXfrm>
    </dsp:sp>
    <dsp:sp modelId="{4A57DC6C-5402-44DB-AFAD-ACF57966AFBF}">
      <dsp:nvSpPr>
        <dsp:cNvPr id="0" name=""/>
        <dsp:cNvSpPr/>
      </dsp:nvSpPr>
      <dsp:spPr>
        <a:xfrm>
          <a:off x="1436574" y="428310"/>
          <a:ext cx="1213202" cy="148693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Over 900 active standards</a:t>
          </a:r>
          <a:endParaRPr lang="en-US" sz="1400" b="1" kern="1200" dirty="0"/>
        </a:p>
      </dsp:txBody>
      <dsp:txXfrm>
        <a:off x="1436574" y="428310"/>
        <a:ext cx="1213202" cy="1486930"/>
      </dsp:txXfrm>
    </dsp:sp>
    <dsp:sp modelId="{19EFAF2D-638F-4FE4-9E00-7A28ED46B957}">
      <dsp:nvSpPr>
        <dsp:cNvPr id="0" name=""/>
        <dsp:cNvSpPr/>
      </dsp:nvSpPr>
      <dsp:spPr>
        <a:xfrm>
          <a:off x="2872725" y="428310"/>
          <a:ext cx="1603373" cy="148693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More than 500 standards under development</a:t>
          </a:r>
          <a:endParaRPr lang="en-US" sz="1400" b="1" kern="1200" dirty="0"/>
        </a:p>
      </dsp:txBody>
      <dsp:txXfrm>
        <a:off x="2872725" y="428310"/>
        <a:ext cx="1603373" cy="1486930"/>
      </dsp:txXfrm>
    </dsp:sp>
    <dsp:sp modelId="{F8E6668E-C4FD-49A5-976D-14DA3306B190}">
      <dsp:nvSpPr>
        <dsp:cNvPr id="0" name=""/>
        <dsp:cNvSpPr/>
      </dsp:nvSpPr>
      <dsp:spPr>
        <a:xfrm>
          <a:off x="4699047" y="428310"/>
          <a:ext cx="1213202" cy="148693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7,000 individual members</a:t>
          </a:r>
          <a:endParaRPr lang="en-US" sz="1400" b="1" kern="1200" dirty="0"/>
        </a:p>
      </dsp:txBody>
      <dsp:txXfrm>
        <a:off x="4699047" y="428310"/>
        <a:ext cx="1213202" cy="1486930"/>
      </dsp:txXfrm>
    </dsp:sp>
    <dsp:sp modelId="{D197945E-D1CF-491A-9837-91ABEC74AE9F}">
      <dsp:nvSpPr>
        <dsp:cNvPr id="0" name=""/>
        <dsp:cNvSpPr/>
      </dsp:nvSpPr>
      <dsp:spPr>
        <a:xfrm>
          <a:off x="6135199" y="428310"/>
          <a:ext cx="1213202" cy="148693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200 corporate members</a:t>
          </a:r>
          <a:endParaRPr lang="en-US" sz="1400" b="1" kern="1200" dirty="0"/>
        </a:p>
      </dsp:txBody>
      <dsp:txXfrm>
        <a:off x="6135199" y="428310"/>
        <a:ext cx="1213202" cy="1486930"/>
      </dsp:txXfrm>
    </dsp:sp>
    <dsp:sp modelId="{B7D6E3B5-C6C1-4800-84BE-9AC030CAA93A}">
      <dsp:nvSpPr>
        <dsp:cNvPr id="0" name=""/>
        <dsp:cNvSpPr/>
      </dsp:nvSpPr>
      <dsp:spPr>
        <a:xfrm>
          <a:off x="7571350" y="428310"/>
          <a:ext cx="1213202" cy="148693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Over 20,000 standards developers worldwide</a:t>
          </a:r>
          <a:endParaRPr lang="en-US" sz="1400" b="1" kern="1200" dirty="0"/>
        </a:p>
      </dsp:txBody>
      <dsp:txXfrm>
        <a:off x="7571350" y="428310"/>
        <a:ext cx="1213202" cy="1486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8C669-C72E-4E57-BAF8-B57A36B470E1}">
      <dsp:nvSpPr>
        <dsp:cNvPr id="0" name=""/>
        <dsp:cNvSpPr/>
      </dsp:nvSpPr>
      <dsp:spPr>
        <a:xfrm>
          <a:off x="0" y="26208"/>
          <a:ext cx="7772400" cy="112729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IEEE-SA works within a global community and the increasingly important intersection of economic, political and technology drivers</a:t>
          </a:r>
          <a:endParaRPr lang="en-US" sz="1600" b="1" kern="1200" dirty="0"/>
        </a:p>
      </dsp:txBody>
      <dsp:txXfrm>
        <a:off x="55030" y="81238"/>
        <a:ext cx="7662340" cy="1017235"/>
      </dsp:txXfrm>
    </dsp:sp>
    <dsp:sp modelId="{E32A0DB7-2D0D-4AE5-A38F-4A89B7DCFBFC}">
      <dsp:nvSpPr>
        <dsp:cNvPr id="0" name=""/>
        <dsp:cNvSpPr/>
      </dsp:nvSpPr>
      <dsp:spPr>
        <a:xfrm>
          <a:off x="0" y="1199583"/>
          <a:ext cx="7772400" cy="112729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IEEE-SA embraces a globally inclusive and market-driven standards development paradigm to ensure strong integration, interoperability and increased synergies along the innovation chain and to benefit society</a:t>
          </a:r>
          <a:endParaRPr lang="en-US" sz="1600" b="1" kern="1200" dirty="0"/>
        </a:p>
      </dsp:txBody>
      <dsp:txXfrm>
        <a:off x="55030" y="1254613"/>
        <a:ext cx="7662340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CE97-988C-4864-9E34-E9C815DAE3E8}">
      <dsp:nvSpPr>
        <dsp:cNvPr id="0" name=""/>
        <dsp:cNvSpPr/>
      </dsp:nvSpPr>
      <dsp:spPr>
        <a:xfrm>
          <a:off x="0" y="2704"/>
          <a:ext cx="4968552" cy="425595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Worldwide </a:t>
          </a:r>
          <a:r>
            <a:rPr lang="en-US" sz="1600" b="0" kern="1200" dirty="0" err="1" smtClean="0"/>
            <a:t>IoT</a:t>
          </a:r>
          <a:r>
            <a:rPr lang="en-US" sz="1600" b="0" kern="1200" dirty="0" smtClean="0"/>
            <a:t> standards workshops</a:t>
          </a:r>
          <a:endParaRPr lang="en-US" sz="1600" b="0" kern="1200" dirty="0"/>
        </a:p>
      </dsp:txBody>
      <dsp:txXfrm>
        <a:off x="20776" y="23480"/>
        <a:ext cx="4927000" cy="384043"/>
      </dsp:txXfrm>
    </dsp:sp>
    <dsp:sp modelId="{A6DA686E-38B0-4B7D-B784-254920165204}">
      <dsp:nvSpPr>
        <dsp:cNvPr id="0" name=""/>
        <dsp:cNvSpPr/>
      </dsp:nvSpPr>
      <dsp:spPr>
        <a:xfrm>
          <a:off x="0" y="428300"/>
          <a:ext cx="4968552" cy="911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52" tIns="13970" rIns="78232" bIns="13970" numCol="1" spcCol="1270" anchor="t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050" b="0" kern="1200" dirty="0" smtClean="0"/>
            <a:t> </a:t>
          </a:r>
          <a:r>
            <a:rPr lang="en-US" sz="1100" b="0" kern="1200" dirty="0" smtClean="0"/>
            <a:t>2012: Beijing, China and Milan, Italy </a:t>
          </a:r>
          <a:endParaRPr lang="en-US" sz="1100" b="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b="0" kern="1200" dirty="0" smtClean="0"/>
            <a:t> 2013: Shenzhen, China and Mountain View, CA, USA </a:t>
          </a:r>
          <a:endParaRPr lang="en-US" sz="1100" b="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b="0" kern="1200" dirty="0" smtClean="0"/>
            <a:t> 2014: IEEE </a:t>
          </a:r>
          <a:r>
            <a:rPr lang="en-US" sz="1100" b="0" kern="1200" dirty="0" err="1" smtClean="0"/>
            <a:t>IoT</a:t>
          </a:r>
          <a:r>
            <a:rPr lang="en-US" sz="1100" b="0" kern="1200" dirty="0" smtClean="0"/>
            <a:t> World Forum, Seoul, Korea (6-8 Mar) and two-day event in California in Fall</a:t>
          </a:r>
          <a:endParaRPr lang="en-US" sz="1100" b="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b="0" kern="1200" dirty="0"/>
        </a:p>
      </dsp:txBody>
      <dsp:txXfrm>
        <a:off x="0" y="428300"/>
        <a:ext cx="4968552" cy="911978"/>
      </dsp:txXfrm>
    </dsp:sp>
    <dsp:sp modelId="{17C7F680-DC0F-4B89-9492-EAAB660F5DCE}">
      <dsp:nvSpPr>
        <dsp:cNvPr id="0" name=""/>
        <dsp:cNvSpPr/>
      </dsp:nvSpPr>
      <dsp:spPr>
        <a:xfrm>
          <a:off x="0" y="1340278"/>
          <a:ext cx="4968552" cy="416679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Hosting </a:t>
          </a:r>
          <a:r>
            <a:rPr lang="en-US" sz="1600" b="0" kern="1200" dirty="0" err="1" smtClean="0"/>
            <a:t>IoT</a:t>
          </a:r>
          <a:r>
            <a:rPr lang="en-US" sz="1600" b="0" kern="1200" dirty="0" smtClean="0"/>
            <a:t> industry roundtables</a:t>
          </a:r>
          <a:endParaRPr lang="en-US" sz="1600" b="0" kern="1200" dirty="0"/>
        </a:p>
      </dsp:txBody>
      <dsp:txXfrm>
        <a:off x="20341" y="1360619"/>
        <a:ext cx="4927870" cy="375997"/>
      </dsp:txXfrm>
    </dsp:sp>
    <dsp:sp modelId="{EA3CC4F9-3CFA-48EE-AB55-B30CC8D976B8}">
      <dsp:nvSpPr>
        <dsp:cNvPr id="0" name=""/>
        <dsp:cNvSpPr/>
      </dsp:nvSpPr>
      <dsp:spPr>
        <a:xfrm>
          <a:off x="0" y="1756957"/>
          <a:ext cx="4968552" cy="65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52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b="0" kern="1200" dirty="0" smtClean="0"/>
            <a:t>2012: Milan</a:t>
          </a:r>
          <a:endParaRPr lang="en-US" sz="1100" b="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b="0" kern="1200" dirty="0" smtClean="0"/>
            <a:t>2013: Korea and USA</a:t>
          </a:r>
          <a:endParaRPr lang="en-US" sz="1100" b="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b="0" kern="1200" dirty="0" smtClean="0"/>
            <a:t>More planned for 2014</a:t>
          </a:r>
          <a:endParaRPr lang="en-US" sz="1100" b="0" kern="1200" dirty="0"/>
        </a:p>
      </dsp:txBody>
      <dsp:txXfrm>
        <a:off x="0" y="1756957"/>
        <a:ext cx="4968552" cy="652969"/>
      </dsp:txXfrm>
    </dsp:sp>
    <dsp:sp modelId="{E730D48E-74FE-4405-8CEC-C225B8B125F6}">
      <dsp:nvSpPr>
        <dsp:cNvPr id="0" name=""/>
        <dsp:cNvSpPr/>
      </dsp:nvSpPr>
      <dsp:spPr>
        <a:xfrm>
          <a:off x="0" y="2409927"/>
          <a:ext cx="4968552" cy="401939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Hosted Webinar 23 October 2013</a:t>
          </a:r>
          <a:endParaRPr lang="en-US" sz="1600" b="0" kern="1200" dirty="0"/>
        </a:p>
      </dsp:txBody>
      <dsp:txXfrm>
        <a:off x="19621" y="2429548"/>
        <a:ext cx="4929310" cy="362697"/>
      </dsp:txXfrm>
    </dsp:sp>
    <dsp:sp modelId="{C7792B20-514A-48AD-AEBF-0F961B606EF5}">
      <dsp:nvSpPr>
        <dsp:cNvPr id="0" name=""/>
        <dsp:cNvSpPr/>
      </dsp:nvSpPr>
      <dsp:spPr>
        <a:xfrm>
          <a:off x="0" y="2932709"/>
          <a:ext cx="4968552" cy="883656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Creation of new IEEE-SA Industry Connections program: Convergence of Smart Home and Building Architectures</a:t>
          </a:r>
          <a:endParaRPr lang="en-US" sz="1600" b="0" kern="1200" dirty="0"/>
        </a:p>
      </dsp:txBody>
      <dsp:txXfrm>
        <a:off x="43137" y="2975846"/>
        <a:ext cx="4882278" cy="797382"/>
      </dsp:txXfrm>
    </dsp:sp>
    <dsp:sp modelId="{D14B8217-C623-47B2-9F0D-5C8D69E5EE42}">
      <dsp:nvSpPr>
        <dsp:cNvPr id="0" name=""/>
        <dsp:cNvSpPr/>
      </dsp:nvSpPr>
      <dsp:spPr>
        <a:xfrm>
          <a:off x="0" y="3816365"/>
          <a:ext cx="4968552" cy="289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52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b="0" i="1" kern="1200" dirty="0" smtClean="0">
              <a:hlinkClick xmlns:r="http://schemas.openxmlformats.org/officeDocument/2006/relationships" r:id="rId1"/>
            </a:rPr>
            <a:t>http://standards.ieee.org/develop/indconn/iccshba/index.html</a:t>
          </a:r>
          <a:endParaRPr lang="en-US" sz="1100" b="0" i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b="0" i="1" kern="1200" dirty="0"/>
        </a:p>
      </dsp:txBody>
      <dsp:txXfrm>
        <a:off x="0" y="3816365"/>
        <a:ext cx="4968552" cy="289283"/>
      </dsp:txXfrm>
    </dsp:sp>
    <dsp:sp modelId="{6E883737-D093-4735-B405-F24301616ACE}">
      <dsp:nvSpPr>
        <dsp:cNvPr id="0" name=""/>
        <dsp:cNvSpPr/>
      </dsp:nvSpPr>
      <dsp:spPr>
        <a:xfrm>
          <a:off x="0" y="4120538"/>
          <a:ext cx="4968552" cy="395338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Engagement with IEEE </a:t>
          </a:r>
          <a:r>
            <a:rPr lang="en-US" sz="1600" b="0" kern="1200" dirty="0" err="1" smtClean="0"/>
            <a:t>IoT</a:t>
          </a:r>
          <a:r>
            <a:rPr lang="en-US" sz="1600" b="0" kern="1200" dirty="0" smtClean="0"/>
            <a:t> Initiative</a:t>
          </a:r>
          <a:endParaRPr lang="en-US" sz="1600" b="0" kern="1200" dirty="0"/>
        </a:p>
      </dsp:txBody>
      <dsp:txXfrm>
        <a:off x="19299" y="4139837"/>
        <a:ext cx="4929954" cy="356740"/>
      </dsp:txXfrm>
    </dsp:sp>
    <dsp:sp modelId="{3D49AADE-8CF6-4DFD-8BA4-48CF3E400D7D}">
      <dsp:nvSpPr>
        <dsp:cNvPr id="0" name=""/>
        <dsp:cNvSpPr/>
      </dsp:nvSpPr>
      <dsp:spPr>
        <a:xfrm>
          <a:off x="0" y="4500987"/>
          <a:ext cx="4968552" cy="694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52" tIns="13970" rIns="78232" bIns="13970" numCol="1" spcCol="1270" anchor="t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050" b="0" kern="1200" dirty="0" smtClean="0"/>
            <a:t> </a:t>
          </a:r>
          <a:r>
            <a:rPr lang="en-US" sz="1100" b="0" kern="1200" dirty="0" smtClean="0"/>
            <a:t>Broad-based initiative across all of IEEE focused on </a:t>
          </a:r>
          <a:r>
            <a:rPr lang="en-US" sz="1100" b="0" kern="1200" dirty="0" err="1" smtClean="0"/>
            <a:t>IoT</a:t>
          </a:r>
          <a:endParaRPr lang="en-US" sz="1100" b="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b="0" kern="1200" dirty="0" smtClean="0"/>
            <a:t> Covers IEEE conferences, publications, education programs and more</a:t>
          </a:r>
          <a:endParaRPr lang="en-US" sz="1100" b="0" kern="1200" dirty="0"/>
        </a:p>
      </dsp:txBody>
      <dsp:txXfrm>
        <a:off x="0" y="4500987"/>
        <a:ext cx="4968552" cy="694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300BC-9DDF-4298-A0B3-FB1B6F981969}">
      <dsp:nvSpPr>
        <dsp:cNvPr id="0" name=""/>
        <dsp:cNvSpPr/>
      </dsp:nvSpPr>
      <dsp:spPr>
        <a:xfrm>
          <a:off x="996" y="369688"/>
          <a:ext cx="2038474" cy="815389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6-8 March 2014, Seoul</a:t>
          </a:r>
          <a:endParaRPr lang="en-US" sz="1400" kern="1200"/>
        </a:p>
      </dsp:txBody>
      <dsp:txXfrm>
        <a:off x="408691" y="369688"/>
        <a:ext cx="1223085" cy="815389"/>
      </dsp:txXfrm>
    </dsp:sp>
    <dsp:sp modelId="{EACBA441-1E88-451D-A133-16233E45EB13}">
      <dsp:nvSpPr>
        <dsp:cNvPr id="0" name=""/>
        <dsp:cNvSpPr/>
      </dsp:nvSpPr>
      <dsp:spPr>
        <a:xfrm>
          <a:off x="996" y="1299232"/>
          <a:ext cx="2038474" cy="815389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IEEE-wide event</a:t>
          </a:r>
          <a:endParaRPr lang="en-US" sz="1400" kern="1200"/>
        </a:p>
      </dsp:txBody>
      <dsp:txXfrm>
        <a:off x="408691" y="1299232"/>
        <a:ext cx="1223085" cy="815389"/>
      </dsp:txXfrm>
    </dsp:sp>
    <dsp:sp modelId="{B31A1857-B98E-41DD-A5AD-724DA7EB3185}">
      <dsp:nvSpPr>
        <dsp:cNvPr id="0" name=""/>
        <dsp:cNvSpPr/>
      </dsp:nvSpPr>
      <dsp:spPr>
        <a:xfrm>
          <a:off x="996" y="2228777"/>
          <a:ext cx="2038474" cy="815389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One-day Standards Session on 7 March </a:t>
          </a:r>
          <a:endParaRPr lang="en-US" sz="1400" kern="1200" dirty="0"/>
        </a:p>
      </dsp:txBody>
      <dsp:txXfrm>
        <a:off x="408691" y="2228777"/>
        <a:ext cx="1223085" cy="815389"/>
      </dsp:txXfrm>
    </dsp:sp>
    <dsp:sp modelId="{B8E57494-F4AC-4A01-8DA3-20B621BB37C0}">
      <dsp:nvSpPr>
        <dsp:cNvPr id="0" name=""/>
        <dsp:cNvSpPr/>
      </dsp:nvSpPr>
      <dsp:spPr>
        <a:xfrm>
          <a:off x="996" y="3158321"/>
          <a:ext cx="2038474" cy="815389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http://sites.ieee.org/wf-iot/</a:t>
          </a:r>
          <a:endParaRPr lang="en-US" sz="1400" kern="1200" dirty="0"/>
        </a:p>
      </dsp:txBody>
      <dsp:txXfrm>
        <a:off x="408691" y="3158321"/>
        <a:ext cx="1223085" cy="815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0237F-918F-4064-BB16-5E7D84324BDA}">
      <dsp:nvSpPr>
        <dsp:cNvPr id="0" name=""/>
        <dsp:cNvSpPr/>
      </dsp:nvSpPr>
      <dsp:spPr>
        <a:xfrm>
          <a:off x="0" y="5350"/>
          <a:ext cx="4281053" cy="83197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Web area devoted to SA’s work in </a:t>
          </a:r>
          <a:r>
            <a:rPr lang="en-US" sz="1500" kern="1200" dirty="0" err="1" smtClean="0"/>
            <a:t>IoT</a:t>
          </a:r>
          <a:endParaRPr lang="en-US" sz="1500" kern="1200" dirty="0"/>
        </a:p>
      </dsp:txBody>
      <dsp:txXfrm>
        <a:off x="40614" y="45964"/>
        <a:ext cx="4199825" cy="750751"/>
      </dsp:txXfrm>
    </dsp:sp>
    <dsp:sp modelId="{233B28DD-BBCA-4F4D-8582-94F3B0F92404}">
      <dsp:nvSpPr>
        <dsp:cNvPr id="0" name=""/>
        <dsp:cNvSpPr/>
      </dsp:nvSpPr>
      <dsp:spPr>
        <a:xfrm>
          <a:off x="0" y="880530"/>
          <a:ext cx="4281053" cy="8319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Highlights over 140 IEEE existing standards and projects that relate to the Internet of Things</a:t>
          </a:r>
          <a:endParaRPr lang="en-US" sz="1500" kern="1200" dirty="0"/>
        </a:p>
      </dsp:txBody>
      <dsp:txXfrm>
        <a:off x="40614" y="921144"/>
        <a:ext cx="4199825" cy="750751"/>
      </dsp:txXfrm>
    </dsp:sp>
    <dsp:sp modelId="{8668DEC9-8DB1-4759-AAEE-92D4BC83545D}">
      <dsp:nvSpPr>
        <dsp:cNvPr id="0" name=""/>
        <dsp:cNvSpPr/>
      </dsp:nvSpPr>
      <dsp:spPr>
        <a:xfrm>
          <a:off x="0" y="1755710"/>
          <a:ext cx="4281053" cy="8319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Presents workshops and panel discussions</a:t>
          </a:r>
          <a:endParaRPr lang="en-US" sz="1500" kern="1200" dirty="0"/>
        </a:p>
      </dsp:txBody>
      <dsp:txXfrm>
        <a:off x="40614" y="1796324"/>
        <a:ext cx="4199825" cy="750751"/>
      </dsp:txXfrm>
    </dsp:sp>
    <dsp:sp modelId="{E4C0187A-396A-46C5-ACF6-83B0AB70A2C7}">
      <dsp:nvSpPr>
        <dsp:cNvPr id="0" name=""/>
        <dsp:cNvSpPr/>
      </dsp:nvSpPr>
      <dsp:spPr>
        <a:xfrm>
          <a:off x="0" y="2630889"/>
          <a:ext cx="4281053" cy="8319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Includes information on related areas, such as e-health and augmented reality</a:t>
          </a:r>
          <a:endParaRPr lang="en-US" sz="1500" kern="1200"/>
        </a:p>
      </dsp:txBody>
      <dsp:txXfrm>
        <a:off x="40614" y="2671503"/>
        <a:ext cx="4199825" cy="750751"/>
      </dsp:txXfrm>
    </dsp:sp>
    <dsp:sp modelId="{D21FDE96-E0DD-4AA8-9358-7769EE2FBA07}">
      <dsp:nvSpPr>
        <dsp:cNvPr id="0" name=""/>
        <dsp:cNvSpPr/>
      </dsp:nvSpPr>
      <dsp:spPr>
        <a:xfrm>
          <a:off x="0" y="3506069"/>
          <a:ext cx="4281053" cy="8319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smtClean="0"/>
            <a:t>http://standards.ieee.org/innovate/iot/</a:t>
          </a:r>
          <a:endParaRPr lang="en-US" sz="1500" kern="1200"/>
        </a:p>
      </dsp:txBody>
      <dsp:txXfrm>
        <a:off x="40614" y="3546683"/>
        <a:ext cx="4199825" cy="75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13F920-87CC-4751-9327-BA9EF970C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3B4767-5B14-45D6-83CF-0B2707F36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9BD8BD0-E729-4A23-B9BA-B174165B910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>
              <a:ea typeface="MS PGothic" pitchFamily="34" charset="-128"/>
              <a:cs typeface="Geneva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96C832-DE1B-4D44-8D9B-1B2EB7C4E118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endParaRPr lang="en-US" sz="100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</p:spTree>
    <p:extLst>
      <p:ext uri="{BB962C8B-B14F-4D97-AF65-F5344CB8AC3E}">
        <p14:creationId xmlns:p14="http://schemas.microsoft.com/office/powerpoint/2010/main" val="397693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0236D-2B4F-4209-B0B9-7F82EC1C4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5EFEA-6BE5-46C3-B8F0-72471DFC67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fld id="{7D163262-1BD6-4B30-99EE-646F914B3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1FBF3-C3F8-4EF9-A483-FDD4B0DB9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6CC01-82C3-497A-93FB-F3A71DC743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4032250" cy="312737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en-US"/>
              <a:t>Geneva, Switzerland, 18 February 2014</a:t>
            </a:r>
          </a:p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6FE06D-0169-495A-9A0F-CB73C696D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3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C269E-A1BC-4FDD-94EA-C10B797CFE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11247-9A77-4364-B377-388B298D9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0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6D807-DFF1-4CD4-92B8-F5D775FDF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A7578-9643-475F-BF79-31D767D91B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6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7E2C1-B86D-45A4-A102-C216B6ECB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18 February 2014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AC6E52-2EA5-4209-9FFF-6F93054B7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73" r:id="rId2"/>
    <p:sldLayoutId id="2147484074" r:id="rId3"/>
    <p:sldLayoutId id="2147484083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.nielsen@iee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t>Geneva, Switzerland, 18 February 2014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r>
              <a:rPr lang="en-US" altLang="en-US" dirty="0"/>
              <a:t>IEEE Standards Association (IEEE-SA)</a:t>
            </a:r>
            <a:br>
              <a:rPr lang="en-US" altLang="en-US" dirty="0"/>
            </a:br>
            <a:r>
              <a:rPr lang="en-US" altLang="en-US" dirty="0"/>
              <a:t>and the</a:t>
            </a:r>
            <a:br>
              <a:rPr lang="en-US" altLang="en-US" dirty="0"/>
            </a:br>
            <a:r>
              <a:rPr lang="en-US" altLang="en-US" dirty="0"/>
              <a:t>Internet of Things</a:t>
            </a:r>
            <a:endParaRPr lang="en-US" altLang="en-US" dirty="0" smtClean="0"/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437063"/>
            <a:ext cx="8280920" cy="1655762"/>
          </a:xfrm>
        </p:spPr>
        <p:txBody>
          <a:bodyPr/>
          <a:lstStyle/>
          <a:p>
            <a:r>
              <a:rPr lang="en-US" b="1" dirty="0"/>
              <a:t>Joel Huloux</a:t>
            </a:r>
          </a:p>
          <a:p>
            <a:r>
              <a:rPr lang="en-US" b="1" dirty="0"/>
              <a:t>Director Standardization &amp; Industry Alliances </a:t>
            </a:r>
          </a:p>
          <a:p>
            <a:r>
              <a:rPr lang="en-US" b="1" dirty="0" smtClean="0"/>
              <a:t>STMicroelectronics</a:t>
            </a:r>
            <a:endParaRPr lang="en-GB" b="1" dirty="0"/>
          </a:p>
          <a:p>
            <a:r>
              <a:rPr lang="en-US" altLang="en-US" b="1" dirty="0" smtClean="0"/>
              <a:t>Joel.huloux@st.com</a:t>
            </a: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chemeClr val="bg2"/>
                </a:solidFill>
              </a:rPr>
              <a:t>ITU Workshop on the “Internet of Things - </a:t>
            </a:r>
          </a:p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chemeClr val="bg2"/>
                </a:solidFill>
              </a:rPr>
              <a:t>Trend and Challenges in Standardization”</a:t>
            </a:r>
            <a:endParaRPr 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endParaRPr 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22228B"/>
                </a:solidFill>
              </a:rPr>
              <a:t>(Geneva, Switzerland, 18 February 2014)</a:t>
            </a:r>
            <a:endParaRPr lang="en-US" sz="1800" b="1">
              <a:solidFill>
                <a:schemeClr val="bg2"/>
              </a:solidFill>
            </a:endParaRPr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altLang="en-US"/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83" y="331395"/>
            <a:ext cx="8563476" cy="624469"/>
          </a:xfrm>
        </p:spPr>
        <p:txBody>
          <a:bodyPr/>
          <a:lstStyle/>
          <a:p>
            <a:r>
              <a:rPr lang="en-US" dirty="0">
                <a:latin typeface="Verdana (Headings)"/>
              </a:rPr>
              <a:t>IEEE </a:t>
            </a:r>
            <a:r>
              <a:rPr lang="en-US" dirty="0" smtClean="0">
                <a:latin typeface="Verdana (Headings)"/>
              </a:rPr>
              <a:t>–Advancing </a:t>
            </a:r>
            <a:r>
              <a:rPr lang="en-US" dirty="0">
                <a:latin typeface="Verdana (Headings)"/>
              </a:rPr>
              <a:t>Technology for Humanity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70353" y="6440760"/>
            <a:ext cx="438151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CC3BDF-57CD-4DF0-939A-D0CDD094B824}" type="slidenum">
              <a:rPr lang="en-US" sz="1800" smtClean="0"/>
              <a:pPr>
                <a:defRPr/>
              </a:pPr>
              <a:t>2</a:t>
            </a:fld>
            <a:endParaRPr lang="en-US" sz="1000" dirty="0">
              <a:latin typeface="Myriad Pr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7883" y="1707209"/>
            <a:ext cx="2499360" cy="1745034"/>
            <a:chOff x="703899" y="1879485"/>
            <a:chExt cx="2499360" cy="1745034"/>
          </a:xfrm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899" y="1879485"/>
              <a:ext cx="2499360" cy="1745034"/>
            </a:xfrm>
            <a:prstGeom prst="rect">
              <a:avLst/>
            </a:prstGeom>
          </p:spPr>
        </p:pic>
        <p:pic>
          <p:nvPicPr>
            <p:cNvPr id="8" name="Picture 7" descr="twopeopl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911" y="2863854"/>
              <a:ext cx="694267" cy="5207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31909" y="2059505"/>
              <a:ext cx="21434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Verdana"/>
                  <a:ea typeface="Verdana"/>
                  <a:cs typeface="Verdana"/>
                </a:rPr>
                <a:t>415,000+</a:t>
              </a:r>
            </a:p>
            <a:p>
              <a:pPr algn="ctr"/>
              <a:r>
                <a:rPr lang="en-US" sz="22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Verdana"/>
                  <a:ea typeface="Verdana"/>
                  <a:cs typeface="Verdana"/>
                </a:rPr>
                <a:t>Members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883" y="4046550"/>
            <a:ext cx="2499360" cy="1745034"/>
            <a:chOff x="703899" y="4320426"/>
            <a:chExt cx="2499360" cy="1745034"/>
          </a:xfrm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899" y="4320426"/>
              <a:ext cx="2499360" cy="174503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69107" y="4474277"/>
              <a:ext cx="239249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accent6">
                      <a:lumMod val="50000"/>
                    </a:schemeClr>
                  </a:solidFill>
                  <a:latin typeface="Verdana"/>
                  <a:ea typeface="Verdana"/>
                  <a:cs typeface="Verdana"/>
                </a:rPr>
                <a:t>1,200+</a:t>
              </a:r>
            </a:p>
            <a:p>
              <a:pPr algn="ctr"/>
              <a:r>
                <a:rPr lang="en-US" sz="1700" dirty="0" smtClean="0">
                  <a:solidFill>
                    <a:schemeClr val="accent6">
                      <a:lumMod val="50000"/>
                    </a:schemeClr>
                  </a:solidFill>
                  <a:latin typeface="Verdana"/>
                  <a:ea typeface="Verdana"/>
                  <a:cs typeface="Verdana"/>
                </a:rPr>
                <a:t>Annual Conferences</a:t>
              </a:r>
              <a:endParaRPr lang="en-US" sz="1700" dirty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endParaRPr>
            </a:p>
          </p:txBody>
        </p:sp>
        <p:pic>
          <p:nvPicPr>
            <p:cNvPr id="13" name="Picture 12" descr="dialo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779" y="5294547"/>
              <a:ext cx="614623" cy="62123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942715" y="1707209"/>
            <a:ext cx="2516293" cy="1745034"/>
            <a:chOff x="6048731" y="1879485"/>
            <a:chExt cx="2516293" cy="1745034"/>
          </a:xfrm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664" y="1879485"/>
              <a:ext cx="2499360" cy="174503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048731" y="2059505"/>
              <a:ext cx="24080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Verdana"/>
                  <a:ea typeface="Verdana"/>
                  <a:cs typeface="Verdana"/>
                </a:rPr>
                <a:t>160</a:t>
              </a:r>
            </a:p>
            <a:p>
              <a:pPr algn="ctr"/>
              <a:r>
                <a:rPr lang="en-US" sz="22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Verdana"/>
                  <a:ea typeface="Verdana"/>
                  <a:cs typeface="Verdana"/>
                </a:rPr>
                <a:t>Countries</a:t>
              </a:r>
            </a:p>
          </p:txBody>
        </p:sp>
        <p:pic>
          <p:nvPicPr>
            <p:cNvPr id="17" name="Picture 16" descr="glob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399" y="2792792"/>
              <a:ext cx="747268" cy="79421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298748" y="1700808"/>
            <a:ext cx="2499360" cy="1751435"/>
            <a:chOff x="3404764" y="1873084"/>
            <a:chExt cx="2499360" cy="1751435"/>
          </a:xfrm>
          <a:effectLst>
            <a:outerShdw blurRad="50800" dist="50800" dir="5400000" algn="ctr" rotWithShape="0">
              <a:schemeClr val="accent2">
                <a:lumMod val="50000"/>
              </a:schemeClr>
            </a:outerShdw>
          </a:effectLst>
        </p:grpSpPr>
        <p:pic>
          <p:nvPicPr>
            <p:cNvPr id="19" name="Picture 18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4764" y="1879485"/>
              <a:ext cx="2499360" cy="174503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404764" y="1873084"/>
              <a:ext cx="249935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Verdana"/>
                  <a:ea typeface="Verdana"/>
                  <a:cs typeface="Verdana"/>
                </a:rPr>
                <a:t>45</a:t>
              </a:r>
            </a:p>
            <a:p>
              <a:pPr algn="ctr"/>
              <a:r>
                <a:rPr lang="en-US" sz="22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Verdana"/>
                  <a:ea typeface="Verdana"/>
                  <a:cs typeface="Verdana"/>
                </a:rPr>
                <a:t>Technical Societies</a:t>
              </a:r>
            </a:p>
          </p:txBody>
        </p:sp>
        <p:pic>
          <p:nvPicPr>
            <p:cNvPr id="21" name="Picture 20" descr="ato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970" y="2906235"/>
              <a:ext cx="749300" cy="69504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959648" y="4046550"/>
            <a:ext cx="2499360" cy="1745034"/>
            <a:chOff x="6065664" y="4320426"/>
            <a:chExt cx="2499360" cy="1745034"/>
          </a:xfrm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grpSpPr>
        <p:pic>
          <p:nvPicPr>
            <p:cNvPr id="23" name="Picture 22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664" y="4320426"/>
              <a:ext cx="2499360" cy="174503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116466" y="4474277"/>
              <a:ext cx="24165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accent6">
                      <a:lumMod val="50000"/>
                    </a:schemeClr>
                  </a:solidFill>
                  <a:latin typeface="Verdana"/>
                  <a:ea typeface="Verdana"/>
                  <a:cs typeface="Verdana"/>
                </a:rPr>
                <a:t>160+</a:t>
              </a:r>
            </a:p>
            <a:p>
              <a:pPr algn="ctr"/>
              <a:r>
                <a:rPr lang="en-US" sz="1700" dirty="0" smtClean="0">
                  <a:solidFill>
                    <a:schemeClr val="accent6">
                      <a:lumMod val="50000"/>
                    </a:schemeClr>
                  </a:solidFill>
                  <a:latin typeface="Verdana"/>
                  <a:ea typeface="Verdana"/>
                  <a:cs typeface="Verdana"/>
                </a:rPr>
                <a:t>Top-cited Periodicals</a:t>
              </a:r>
              <a:endParaRPr lang="en-US" sz="1700" dirty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2" y="5226810"/>
              <a:ext cx="975868" cy="699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boo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021" y="5286080"/>
              <a:ext cx="804981" cy="58769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69720" y="1344248"/>
            <a:ext cx="8041971" cy="338554"/>
            <a:chOff x="575736" y="1516524"/>
            <a:chExt cx="8041971" cy="338554"/>
          </a:xfrm>
        </p:grpSpPr>
        <p:pic>
          <p:nvPicPr>
            <p:cNvPr id="28" name="Picture 27" descr="rule-screen-grab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69107" y="1635712"/>
              <a:ext cx="7848600" cy="183792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75736" y="1516524"/>
              <a:ext cx="228599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Verdana"/>
                  <a:ea typeface="Verdana"/>
                  <a:cs typeface="Verdana"/>
                </a:rPr>
                <a:t>Our Global Reach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1254" y="3604908"/>
            <a:ext cx="8050437" cy="338554"/>
            <a:chOff x="567270" y="3878784"/>
            <a:chExt cx="8050437" cy="338554"/>
          </a:xfrm>
        </p:grpSpPr>
        <p:pic>
          <p:nvPicPr>
            <p:cNvPr id="31" name="Picture 30" descr="rule-screen-grab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69107" y="3984391"/>
              <a:ext cx="7848600" cy="18379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67270" y="3878784"/>
              <a:ext cx="2837494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  <a:latin typeface="Verdana"/>
                  <a:ea typeface="Verdana"/>
                  <a:cs typeface="Verdana"/>
                </a:rPr>
                <a:t>Our Technical Breadth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90281" y="4046550"/>
            <a:ext cx="2516973" cy="1745034"/>
            <a:chOff x="3396297" y="4320426"/>
            <a:chExt cx="2516973" cy="1745034"/>
          </a:xfrm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grpSpPr>
        <p:pic>
          <p:nvPicPr>
            <p:cNvPr id="34" name="Picture 3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4764" y="4320426"/>
              <a:ext cx="2499360" cy="174503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3396297" y="4474277"/>
              <a:ext cx="251697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accent6">
                      <a:lumMod val="50000"/>
                    </a:schemeClr>
                  </a:solidFill>
                  <a:latin typeface="Verdana"/>
                  <a:ea typeface="Verdana"/>
                  <a:cs typeface="Verdana"/>
                </a:rPr>
                <a:t>3,300,000+</a:t>
              </a:r>
            </a:p>
            <a:p>
              <a:pPr algn="ctr"/>
              <a:r>
                <a:rPr lang="en-US" sz="1700" dirty="0" smtClean="0">
                  <a:solidFill>
                    <a:schemeClr val="accent6">
                      <a:lumMod val="50000"/>
                    </a:schemeClr>
                  </a:solidFill>
                  <a:latin typeface="Verdana"/>
                  <a:ea typeface="Verdana"/>
                  <a:cs typeface="Verdana"/>
                </a:rPr>
                <a:t>Technical Documents</a:t>
              </a:r>
              <a:endParaRPr lang="en-US" sz="1700" dirty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endParaRPr>
            </a:p>
          </p:txBody>
        </p:sp>
        <p:pic>
          <p:nvPicPr>
            <p:cNvPr id="36" name="Picture 35" descr="document-gray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333" y="5226811"/>
              <a:ext cx="533409" cy="698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7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74675" y="334963"/>
            <a:ext cx="8493125" cy="503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Verdana" pitchFamily="34" charset="0"/>
              </a:rPr>
              <a:t>About the IEEE-SA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810769"/>
              </p:ext>
            </p:extLst>
          </p:nvPr>
        </p:nvGraphicFramePr>
        <p:xfrm>
          <a:off x="179512" y="1068388"/>
          <a:ext cx="8784976" cy="234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2407086_thumbnail.jp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74688" y="3508641"/>
            <a:ext cx="2087562" cy="2087562"/>
          </a:xfrm>
          <a:prstGeom prst="roundRect">
            <a:avLst>
              <a:gd name="adj" fmla="val 7349"/>
            </a:avLst>
          </a:prstGeom>
          <a:ln>
            <a:noFill/>
          </a:ln>
          <a:effectLst>
            <a:reflection stA="50000" endPos="14000" dist="127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" h="38100" prst="relaxedInset"/>
            <a:contourClr>
              <a:srgbClr val="969696"/>
            </a:contourClr>
          </a:sp3d>
        </p:spPr>
      </p:pic>
      <p:pic>
        <p:nvPicPr>
          <p:cNvPr id="9" name="Picture 8" descr="thumbnail.jp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6254750" y="3508641"/>
            <a:ext cx="2087562" cy="2087562"/>
          </a:xfrm>
          <a:prstGeom prst="roundRect">
            <a:avLst>
              <a:gd name="adj" fmla="val 7349"/>
            </a:avLst>
          </a:prstGeom>
          <a:ln>
            <a:noFill/>
          </a:ln>
          <a:effectLst>
            <a:reflection stA="50000" endPos="14000" dist="127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" h="38100" prst="relaxedInset"/>
            <a:contourClr>
              <a:srgbClr val="969696"/>
            </a:contourClr>
          </a:sp3d>
        </p:spPr>
      </p:pic>
      <p:pic>
        <p:nvPicPr>
          <p:cNvPr id="10" name="Picture 9" descr="HiRes.jp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520423" y="3508641"/>
            <a:ext cx="2024688" cy="2087562"/>
          </a:xfrm>
          <a:prstGeom prst="roundRect">
            <a:avLst>
              <a:gd name="adj" fmla="val 7349"/>
            </a:avLst>
          </a:prstGeom>
          <a:ln>
            <a:noFill/>
          </a:ln>
          <a:effectLst>
            <a:reflection stA="50000" endPos="14000" dist="127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" h="38100" prst="relaxedInset"/>
            <a:contourClr>
              <a:srgbClr val="969696"/>
            </a:contourClr>
          </a:sp3d>
        </p:spPr>
      </p:pic>
      <p:sp>
        <p:nvSpPr>
          <p:cNvPr id="3994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70353" y="6453336"/>
            <a:ext cx="438151" cy="2160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33858-A126-47CD-BD61-F874B194EC0F}" type="slidenum">
              <a:rPr lang="en-US" sz="18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000" dirty="0" smtClean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800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Community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991001"/>
              </p:ext>
            </p:extLst>
          </p:nvPr>
        </p:nvGraphicFramePr>
        <p:xfrm>
          <a:off x="685800" y="1318161"/>
          <a:ext cx="7772400" cy="235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98345" y="6453336"/>
            <a:ext cx="438151" cy="4320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FC1F96-5ED1-41A0-BC5E-E0FC0B2B84E1}" type="slidenum">
              <a:rPr lang="en-US" sz="1800" smtClean="0"/>
              <a:pPr>
                <a:defRPr/>
              </a:pPr>
              <a:t>4</a:t>
            </a:fld>
            <a:endParaRPr lang="en-US" sz="1000" dirty="0">
              <a:latin typeface="Myriad Pro" charset="0"/>
            </a:endParaRPr>
          </a:p>
        </p:txBody>
      </p:sp>
      <p:pic>
        <p:nvPicPr>
          <p:cNvPr id="1026" name="Picture 2" descr="http://www.bu.edu/gdp/files/2009/10/front_page_flags_glob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07" y="3772550"/>
            <a:ext cx="4289257" cy="26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3" y="400299"/>
            <a:ext cx="7772400" cy="508421"/>
          </a:xfrm>
        </p:spPr>
        <p:txBody>
          <a:bodyPr/>
          <a:lstStyle/>
          <a:p>
            <a:r>
              <a:rPr lang="en-US" dirty="0" smtClean="0"/>
              <a:t>IEEE-SA Internet of Things: Activities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7191457"/>
              </p:ext>
            </p:extLst>
          </p:nvPr>
        </p:nvGraphicFramePr>
        <p:xfrm>
          <a:off x="323528" y="1412776"/>
          <a:ext cx="4968552" cy="519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70353" y="6453336"/>
            <a:ext cx="438151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CC3BDF-57CD-4DF0-939A-D0CDD094B824}" type="slidenum">
              <a:rPr lang="en-US" sz="1800" smtClean="0"/>
              <a:pPr>
                <a:defRPr/>
              </a:pPr>
              <a:t>5</a:t>
            </a:fld>
            <a:endParaRPr lang="en-US" sz="1000" dirty="0">
              <a:latin typeface="Myriad Pro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23125" r="63319" b="14546"/>
          <a:stretch/>
        </p:blipFill>
        <p:spPr bwMode="auto">
          <a:xfrm>
            <a:off x="5292080" y="1556792"/>
            <a:ext cx="38519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1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</a:t>
            </a:r>
            <a:r>
              <a:rPr lang="en-US" dirty="0" err="1" smtClean="0"/>
              <a:t>IoT</a:t>
            </a:r>
            <a:r>
              <a:rPr lang="en-US" dirty="0" smtClean="0"/>
              <a:t> World Forum	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102394"/>
              </p:ext>
            </p:extLst>
          </p:nvPr>
        </p:nvGraphicFramePr>
        <p:xfrm>
          <a:off x="677332" y="1371600"/>
          <a:ext cx="2040467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8345" y="6440760"/>
            <a:ext cx="438151" cy="228600"/>
          </a:xfrm>
          <a:prstGeom prst="rect">
            <a:avLst/>
          </a:prstGeom>
        </p:spPr>
        <p:txBody>
          <a:bodyPr/>
          <a:lstStyle/>
          <a:p>
            <a:fld id="{60BC5383-B22C-A746-A4AF-C32103C6BFA6}" type="slidenum">
              <a:rPr lang="en-US" sz="1800" smtClean="0"/>
              <a:pPr/>
              <a:t>6</a:t>
            </a:fld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49" y="1541399"/>
            <a:ext cx="5922191" cy="39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IEEE-SA Internet of Things: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818550"/>
              </p:ext>
            </p:extLst>
          </p:nvPr>
        </p:nvGraphicFramePr>
        <p:xfrm>
          <a:off x="277091" y="1600200"/>
          <a:ext cx="4281053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8345" y="6453336"/>
            <a:ext cx="438151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FC1F96-5ED1-41A0-BC5E-E0FC0B2B84E1}" type="slidenum">
              <a:rPr lang="en-US" sz="1800" smtClean="0"/>
              <a:pPr>
                <a:defRPr/>
              </a:pPr>
              <a:t>7</a:t>
            </a:fld>
            <a:endParaRPr lang="en-US" sz="1000" dirty="0">
              <a:latin typeface="Myriad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6" y="2139153"/>
            <a:ext cx="4210050" cy="25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Questions/further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Contact Mary Lynne Nielsen, Technology Initiatives Director, IEEE-SA</a:t>
            </a:r>
          </a:p>
          <a:p>
            <a:r>
              <a:rPr lang="en-US" dirty="0" smtClean="0">
                <a:hlinkClick r:id="rId2"/>
              </a:rPr>
              <a:t>m.nielsen@ieee.org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Thank you!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8345" y="6381328"/>
            <a:ext cx="438151" cy="4320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CC3BDF-57CD-4DF0-939A-D0CDD094B824}" type="slidenum">
              <a:rPr lang="en-US" sz="1800" smtClean="0"/>
              <a:pPr>
                <a:defRPr/>
              </a:pPr>
              <a:t>8</a:t>
            </a:fld>
            <a:endParaRPr lang="en-US" sz="100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INAME" val="ཡེཏླྀ཭ཿཿཱཱཱིུུ཰"/>
  <p:tag name="DATETIME" val="༾༻༽༽༻༾༼༽ཀ༬༬ངཆ༿༾ཌྷཙ༬༴ནཙའ༷༽ཆ༼༵"/>
  <p:tag name="DONEBY" val="ཟའཨཱྀུླ྄ཱྀཻྀྲྀ"/>
  <p:tag name="IPADDRESS" val="ནཚཎཀ༼༾༾༾ང"/>
  <p:tag name="APPVER" val="༿༺༼"/>
  <p:tag name="RANDOM" val="12"/>
  <p:tag name="CHECKSUM" val="ཀ༽གྷང"/>
</p:tagLst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027F10E8836F4A9AC82A2900E37657" ma:contentTypeVersion="1" ma:contentTypeDescription="Create a new document." ma:contentTypeScope="" ma:versionID="49fa252c4c1c3ce99caa807d10f4f7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FDA12D-7ABA-40D4-8770-EEAA3C62A4AA}"/>
</file>

<file path=customXml/itemProps2.xml><?xml version="1.0" encoding="utf-8"?>
<ds:datastoreItem xmlns:ds="http://schemas.openxmlformats.org/officeDocument/2006/customXml" ds:itemID="{02E7B6D6-6CC4-445C-BD2B-F26ECDE39011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2104</TotalTime>
  <Words>368</Words>
  <Application>Microsoft Office PowerPoint</Application>
  <PresentationFormat>On-screen Show (4:3)</PresentationFormat>
  <Paragraphs>77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ITU-e</vt:lpstr>
      <vt:lpstr>IEEE Standards Association (IEEE-SA) and the Internet of Things</vt:lpstr>
      <vt:lpstr>IEEE –Advancing Technology for Humanity</vt:lpstr>
      <vt:lpstr>About the IEEE-SA</vt:lpstr>
      <vt:lpstr>Global Community</vt:lpstr>
      <vt:lpstr>IEEE-SA Internet of Things: Activities</vt:lpstr>
      <vt:lpstr>IEEE IoT World Forum </vt:lpstr>
      <vt:lpstr>IEEE-SA Internet of Things:  Presence</vt:lpstr>
      <vt:lpstr>Questions/further information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Joel HULOUX</cp:lastModifiedBy>
  <cp:revision>357</cp:revision>
  <cp:lastPrinted>2014-01-16T10:03:22Z</cp:lastPrinted>
  <dcterms:created xsi:type="dcterms:W3CDTF">2007-02-20T15:47:31Z</dcterms:created>
  <dcterms:modified xsi:type="dcterms:W3CDTF">2014-02-11T07:56:31Z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545669652</vt:i4>
  </property>
  <property fmtid="{D5CDD505-2E9C-101B-9397-08002B2CF9AE}" pid="3" name="_NewReviewCycle">
    <vt:lpwstr/>
  </property>
  <property fmtid="{D5CDD505-2E9C-101B-9397-08002B2CF9AE}" pid="4" name="_EmailSubject">
    <vt:lpwstr>REMINDER: Deliverables for IoT Workshop (Geneva, 18 Feb 2014)</vt:lpwstr>
  </property>
  <property fmtid="{D5CDD505-2E9C-101B-9397-08002B2CF9AE}" pid="5" name="_AuthorEmail">
    <vt:lpwstr>joel.huloux@st.com</vt:lpwstr>
  </property>
  <property fmtid="{D5CDD505-2E9C-101B-9397-08002B2CF9AE}" pid="6" name="_AuthorEmailDisplayName">
    <vt:lpwstr>Joel HULOUX</vt:lpwstr>
  </property>
  <property fmtid="{D5CDD505-2E9C-101B-9397-08002B2CF9AE}" pid="7" name="ContentTypeId">
    <vt:lpwstr>0x0101006E027F10E8836F4A9AC82A2900E37657</vt:lpwstr>
  </property>
</Properties>
</file>