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3.xml" ContentType="application/vnd.ms-office.drawingml.diagramDrawing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3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1.xml" ContentType="application/vnd.openxmlformats-officedocument.drawingml.diagramStyle+xml"/>
  <Override PartName="/ppt/diagrams/quickStyle6.xml" ContentType="application/vnd.openxmlformats-officedocument.drawingml.diagramStyle+xml"/>
  <Override PartName="/ppt/diagrams/drawing6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6.xml" ContentType="application/vnd.openxmlformats-officedocument.drawingml.diagramColors+xml"/>
  <Override PartName="/ppt/diagrams/drawing2.xml" ContentType="application/vnd.ms-office.drawingml.diagramDrawing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90" r:id="rId4"/>
    <p:sldId id="291" r:id="rId5"/>
    <p:sldId id="285" r:id="rId6"/>
    <p:sldId id="265" r:id="rId7"/>
    <p:sldId id="286" r:id="rId8"/>
    <p:sldId id="287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565" autoAdjust="0"/>
  </p:normalViewPr>
  <p:slideViewPr>
    <p:cSldViewPr>
      <p:cViewPr varScale="1">
        <p:scale>
          <a:sx n="64" d="100"/>
          <a:sy n="64" d="100"/>
        </p:scale>
        <p:origin x="-20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interSettings" Target="printerSettings/printerSettings1.bin"/><Relationship Id="rId8" Type="http://schemas.openxmlformats.org/officeDocument/2006/relationships/slide" Target="slides/slide6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5.xml"/><Relationship Id="rId1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20" Type="http://schemas.openxmlformats.org/officeDocument/2006/relationships/customXml" Target="../customXml/item3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1DF9B3-17A0-5147-AB8B-8C4A5460865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516A6-EB5D-5B44-A1B2-46F10C6B9695}">
      <dgm:prSet custT="1"/>
      <dgm:spPr/>
      <dgm:t>
        <a:bodyPr/>
        <a:lstStyle/>
        <a:p>
          <a:pPr rtl="0"/>
          <a:r>
            <a:rPr lang="en-US" sz="2800" b="1" dirty="0" smtClean="0">
              <a:solidFill>
                <a:schemeClr val="tx1"/>
              </a:solidFill>
            </a:rPr>
            <a:t>Competitive telecoms market</a:t>
          </a:r>
          <a:endParaRPr lang="en-US" sz="2800" b="1" dirty="0">
            <a:solidFill>
              <a:schemeClr val="tx1"/>
            </a:solidFill>
          </a:endParaRPr>
        </a:p>
      </dgm:t>
    </dgm:pt>
    <dgm:pt modelId="{F502F9A6-1A43-A54A-859F-D67B1BAF3EF0}" type="parTrans" cxnId="{2B2B697B-F6DE-0041-BE87-A00B551BF3EB}">
      <dgm:prSet/>
      <dgm:spPr/>
      <dgm:t>
        <a:bodyPr/>
        <a:lstStyle/>
        <a:p>
          <a:endParaRPr lang="en-US" sz="1800"/>
        </a:p>
      </dgm:t>
    </dgm:pt>
    <dgm:pt modelId="{A2E25729-F018-CE4C-9A50-337F9613747C}" type="sibTrans" cxnId="{2B2B697B-F6DE-0041-BE87-A00B551BF3EB}">
      <dgm:prSet/>
      <dgm:spPr/>
      <dgm:t>
        <a:bodyPr/>
        <a:lstStyle/>
        <a:p>
          <a:endParaRPr lang="en-US" sz="1800"/>
        </a:p>
      </dgm:t>
    </dgm:pt>
    <dgm:pt modelId="{68707DB5-7FB8-834C-8ADE-AD7AA6742966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Prevent/sanction exclusionary conducts by traditional banking operators</a:t>
          </a:r>
          <a:endParaRPr lang="en-US" sz="2800" b="1" dirty="0" smtClean="0">
            <a:solidFill>
              <a:schemeClr val="tx1"/>
            </a:solidFill>
          </a:endParaRPr>
        </a:p>
      </dgm:t>
    </dgm:pt>
    <dgm:pt modelId="{F29FE7B3-575F-494D-930D-2B216C5BDBB4}" type="parTrans" cxnId="{9CC3499B-673C-6D44-8AB3-A9390E48C1AE}">
      <dgm:prSet/>
      <dgm:spPr/>
      <dgm:t>
        <a:bodyPr/>
        <a:lstStyle/>
        <a:p>
          <a:endParaRPr lang="en-US" sz="1800"/>
        </a:p>
      </dgm:t>
    </dgm:pt>
    <dgm:pt modelId="{D1C55586-567A-7B47-88B6-D9B9B3F1B094}" type="sibTrans" cxnId="{9CC3499B-673C-6D44-8AB3-A9390E48C1AE}">
      <dgm:prSet/>
      <dgm:spPr/>
      <dgm:t>
        <a:bodyPr/>
        <a:lstStyle/>
        <a:p>
          <a:endParaRPr lang="en-US" sz="1800"/>
        </a:p>
      </dgm:t>
    </dgm:pt>
    <dgm:pt modelId="{7FD574C2-4910-F447-A489-F205CF82D7EC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Remove regulatory obstacles to DFS</a:t>
          </a:r>
          <a:endParaRPr lang="en-US" sz="2800" b="1" dirty="0" smtClean="0">
            <a:solidFill>
              <a:schemeClr val="tx1"/>
            </a:solidFill>
          </a:endParaRPr>
        </a:p>
      </dgm:t>
    </dgm:pt>
    <dgm:pt modelId="{B741BABB-1375-C046-8636-FF79BF1ED2D3}" type="parTrans" cxnId="{F50751BD-84D5-1048-8FB8-AA4B2284AF76}">
      <dgm:prSet/>
      <dgm:spPr/>
      <dgm:t>
        <a:bodyPr/>
        <a:lstStyle/>
        <a:p>
          <a:endParaRPr lang="en-US" sz="1800"/>
        </a:p>
      </dgm:t>
    </dgm:pt>
    <dgm:pt modelId="{4A1D54BF-B865-4543-9325-80409CE0AC9D}" type="sibTrans" cxnId="{F50751BD-84D5-1048-8FB8-AA4B2284AF76}">
      <dgm:prSet/>
      <dgm:spPr/>
      <dgm:t>
        <a:bodyPr/>
        <a:lstStyle/>
        <a:p>
          <a:endParaRPr lang="en-US" sz="1800"/>
        </a:p>
      </dgm:t>
    </dgm:pt>
    <dgm:pt modelId="{C7EA4DF0-A1C3-0746-B5B7-058C9D1E726D}">
      <dgm:prSet custT="1"/>
      <dgm:spPr/>
      <dgm:t>
        <a:bodyPr/>
        <a:lstStyle/>
        <a:p>
          <a:pPr rtl="0"/>
          <a:r>
            <a:rPr lang="en-US" sz="2800" b="1" dirty="0" smtClean="0">
              <a:solidFill>
                <a:schemeClr val="tx1"/>
              </a:solidFill>
            </a:rPr>
            <a:t>Prevent/sanction exclusionary conducts by telecom operators</a:t>
          </a:r>
          <a:endParaRPr lang="en-US" sz="2800" b="1" dirty="0">
            <a:solidFill>
              <a:schemeClr val="tx1"/>
            </a:solidFill>
          </a:endParaRPr>
        </a:p>
      </dgm:t>
    </dgm:pt>
    <dgm:pt modelId="{BB76CD0C-5D7B-EF44-9331-2622AA133D97}" type="parTrans" cxnId="{4373B08B-F53D-2A46-8DBA-B566707408D4}">
      <dgm:prSet/>
      <dgm:spPr/>
    </dgm:pt>
    <dgm:pt modelId="{0DC3890F-F9C3-CF46-9D22-41BBFADE75E0}" type="sibTrans" cxnId="{4373B08B-F53D-2A46-8DBA-B566707408D4}">
      <dgm:prSet/>
      <dgm:spPr/>
    </dgm:pt>
    <dgm:pt modelId="{657D69BD-3093-824D-873E-552F2410A733}" type="pres">
      <dgm:prSet presAssocID="{F51DF9B3-17A0-5147-AB8B-8C4A546086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F78072-1B91-8545-902E-E1820EC22A92}" type="pres">
      <dgm:prSet presAssocID="{014516A6-EB5D-5B44-A1B2-46F10C6B9695}" presName="parentLin" presStyleCnt="0"/>
      <dgm:spPr/>
    </dgm:pt>
    <dgm:pt modelId="{56A4F6B0-3E15-4748-A11E-CF2B6B8D6B2F}" type="pres">
      <dgm:prSet presAssocID="{014516A6-EB5D-5B44-A1B2-46F10C6B969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9FA1BE4C-5C96-C846-A5D6-CFEC9024278B}" type="pres">
      <dgm:prSet presAssocID="{014516A6-EB5D-5B44-A1B2-46F10C6B9695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6D25C-1C4F-5E44-B6F2-D3D10AD35059}" type="pres">
      <dgm:prSet presAssocID="{014516A6-EB5D-5B44-A1B2-46F10C6B9695}" presName="negativeSpace" presStyleCnt="0"/>
      <dgm:spPr/>
    </dgm:pt>
    <dgm:pt modelId="{7B0DDCAA-3608-254D-A3E9-1EAF4711493F}" type="pres">
      <dgm:prSet presAssocID="{014516A6-EB5D-5B44-A1B2-46F10C6B9695}" presName="childText" presStyleLbl="conFgAcc1" presStyleIdx="0" presStyleCnt="4">
        <dgm:presLayoutVars>
          <dgm:bulletEnabled val="1"/>
        </dgm:presLayoutVars>
      </dgm:prSet>
      <dgm:spPr/>
    </dgm:pt>
    <dgm:pt modelId="{9074D9B9-52E5-AA4E-8F33-A822CE63C990}" type="pres">
      <dgm:prSet presAssocID="{A2E25729-F018-CE4C-9A50-337F9613747C}" presName="spaceBetweenRectangles" presStyleCnt="0"/>
      <dgm:spPr/>
    </dgm:pt>
    <dgm:pt modelId="{5A641973-9308-E142-AD00-34A88EB524B3}" type="pres">
      <dgm:prSet presAssocID="{C7EA4DF0-A1C3-0746-B5B7-058C9D1E726D}" presName="parentLin" presStyleCnt="0"/>
      <dgm:spPr/>
    </dgm:pt>
    <dgm:pt modelId="{B518B241-2226-CD49-A998-5261B244A60F}" type="pres">
      <dgm:prSet presAssocID="{C7EA4DF0-A1C3-0746-B5B7-058C9D1E726D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1C8C5EE4-C3D5-C446-85CA-A7F6EA6E5940}" type="pres">
      <dgm:prSet presAssocID="{C7EA4DF0-A1C3-0746-B5B7-058C9D1E726D}" presName="parentText" presStyleLbl="node1" presStyleIdx="1" presStyleCnt="4" custScaleX="142857" custScaleY="8646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6BD21B-5F29-F74A-9E7C-B2CAFC9BFD30}" type="pres">
      <dgm:prSet presAssocID="{C7EA4DF0-A1C3-0746-B5B7-058C9D1E726D}" presName="negativeSpace" presStyleCnt="0"/>
      <dgm:spPr/>
    </dgm:pt>
    <dgm:pt modelId="{7210E0A6-DAFE-F141-BBCC-8BEA00BE1096}" type="pres">
      <dgm:prSet presAssocID="{C7EA4DF0-A1C3-0746-B5B7-058C9D1E726D}" presName="childText" presStyleLbl="conFgAcc1" presStyleIdx="1" presStyleCnt="4">
        <dgm:presLayoutVars>
          <dgm:bulletEnabled val="1"/>
        </dgm:presLayoutVars>
      </dgm:prSet>
      <dgm:spPr/>
    </dgm:pt>
    <dgm:pt modelId="{2A429116-ED93-E246-9E98-2C05FD84CE11}" type="pres">
      <dgm:prSet presAssocID="{0DC3890F-F9C3-CF46-9D22-41BBFADE75E0}" presName="spaceBetweenRectangles" presStyleCnt="0"/>
      <dgm:spPr/>
    </dgm:pt>
    <dgm:pt modelId="{37435E92-02B0-CE49-BD67-7DA4F0205F5E}" type="pres">
      <dgm:prSet presAssocID="{68707DB5-7FB8-834C-8ADE-AD7AA6742966}" presName="parentLin" presStyleCnt="0"/>
      <dgm:spPr/>
    </dgm:pt>
    <dgm:pt modelId="{84AE57A7-F462-A048-90FD-DF8D36EFCD01}" type="pres">
      <dgm:prSet presAssocID="{68707DB5-7FB8-834C-8ADE-AD7AA6742966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73E91F78-45E2-794F-9918-D58FC8CE7535}" type="pres">
      <dgm:prSet presAssocID="{68707DB5-7FB8-834C-8ADE-AD7AA6742966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C79EE-B017-4B4F-B9AE-A0D67F5386CC}" type="pres">
      <dgm:prSet presAssocID="{68707DB5-7FB8-834C-8ADE-AD7AA6742966}" presName="negativeSpace" presStyleCnt="0"/>
      <dgm:spPr/>
    </dgm:pt>
    <dgm:pt modelId="{8EDF27B9-826E-B44F-875C-B78DE6892591}" type="pres">
      <dgm:prSet presAssocID="{68707DB5-7FB8-834C-8ADE-AD7AA6742966}" presName="childText" presStyleLbl="conFgAcc1" presStyleIdx="2" presStyleCnt="4">
        <dgm:presLayoutVars>
          <dgm:bulletEnabled val="1"/>
        </dgm:presLayoutVars>
      </dgm:prSet>
      <dgm:spPr/>
    </dgm:pt>
    <dgm:pt modelId="{3D1FA92F-89BD-8A49-BDE6-49E58C857CE1}" type="pres">
      <dgm:prSet presAssocID="{D1C55586-567A-7B47-88B6-D9B9B3F1B094}" presName="spaceBetweenRectangles" presStyleCnt="0"/>
      <dgm:spPr/>
    </dgm:pt>
    <dgm:pt modelId="{BC9881E2-E46C-F145-BECE-E08DE23E915B}" type="pres">
      <dgm:prSet presAssocID="{7FD574C2-4910-F447-A489-F205CF82D7EC}" presName="parentLin" presStyleCnt="0"/>
      <dgm:spPr/>
    </dgm:pt>
    <dgm:pt modelId="{1E16FE73-5F2F-764C-813C-7D0CE09695E4}" type="pres">
      <dgm:prSet presAssocID="{7FD574C2-4910-F447-A489-F205CF82D7EC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E564556C-54F6-D746-A948-CA9DD9507DB9}" type="pres">
      <dgm:prSet presAssocID="{7FD574C2-4910-F447-A489-F205CF82D7EC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3212B-2A36-294A-BB49-D7558F19C2BE}" type="pres">
      <dgm:prSet presAssocID="{7FD574C2-4910-F447-A489-F205CF82D7EC}" presName="negativeSpace" presStyleCnt="0"/>
      <dgm:spPr/>
    </dgm:pt>
    <dgm:pt modelId="{A6F43023-E66F-5443-84B5-C947E9F6F445}" type="pres">
      <dgm:prSet presAssocID="{7FD574C2-4910-F447-A489-F205CF82D7E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6185A83-9504-3A49-83D5-08924E491EB6}" type="presOf" srcId="{014516A6-EB5D-5B44-A1B2-46F10C6B9695}" destId="{9FA1BE4C-5C96-C846-A5D6-CFEC9024278B}" srcOrd="1" destOrd="0" presId="urn:microsoft.com/office/officeart/2005/8/layout/list1"/>
    <dgm:cxn modelId="{6366A59B-C8F4-CA4B-917E-AAC1362EE361}" type="presOf" srcId="{C7EA4DF0-A1C3-0746-B5B7-058C9D1E726D}" destId="{1C8C5EE4-C3D5-C446-85CA-A7F6EA6E5940}" srcOrd="1" destOrd="0" presId="urn:microsoft.com/office/officeart/2005/8/layout/list1"/>
    <dgm:cxn modelId="{A533DE7F-69FD-D745-B61D-5871CE95E629}" type="presOf" srcId="{014516A6-EB5D-5B44-A1B2-46F10C6B9695}" destId="{56A4F6B0-3E15-4748-A11E-CF2B6B8D6B2F}" srcOrd="0" destOrd="0" presId="urn:microsoft.com/office/officeart/2005/8/layout/list1"/>
    <dgm:cxn modelId="{033CEC67-0E20-C546-B409-169BADC652FB}" type="presOf" srcId="{C7EA4DF0-A1C3-0746-B5B7-058C9D1E726D}" destId="{B518B241-2226-CD49-A998-5261B244A60F}" srcOrd="0" destOrd="0" presId="urn:microsoft.com/office/officeart/2005/8/layout/list1"/>
    <dgm:cxn modelId="{14EA808E-44DA-AD46-A406-6F3CC6B2EB77}" type="presOf" srcId="{F51DF9B3-17A0-5147-AB8B-8C4A54608651}" destId="{657D69BD-3093-824D-873E-552F2410A733}" srcOrd="0" destOrd="0" presId="urn:microsoft.com/office/officeart/2005/8/layout/list1"/>
    <dgm:cxn modelId="{661FA750-A350-7C42-BBFC-8AA443909B42}" type="presOf" srcId="{68707DB5-7FB8-834C-8ADE-AD7AA6742966}" destId="{73E91F78-45E2-794F-9918-D58FC8CE7535}" srcOrd="1" destOrd="0" presId="urn:microsoft.com/office/officeart/2005/8/layout/list1"/>
    <dgm:cxn modelId="{F50751BD-84D5-1048-8FB8-AA4B2284AF76}" srcId="{F51DF9B3-17A0-5147-AB8B-8C4A54608651}" destId="{7FD574C2-4910-F447-A489-F205CF82D7EC}" srcOrd="3" destOrd="0" parTransId="{B741BABB-1375-C046-8636-FF79BF1ED2D3}" sibTransId="{4A1D54BF-B865-4543-9325-80409CE0AC9D}"/>
    <dgm:cxn modelId="{2B2B697B-F6DE-0041-BE87-A00B551BF3EB}" srcId="{F51DF9B3-17A0-5147-AB8B-8C4A54608651}" destId="{014516A6-EB5D-5B44-A1B2-46F10C6B9695}" srcOrd="0" destOrd="0" parTransId="{F502F9A6-1A43-A54A-859F-D67B1BAF3EF0}" sibTransId="{A2E25729-F018-CE4C-9A50-337F9613747C}"/>
    <dgm:cxn modelId="{40D79A23-2C5A-7241-9814-C02524447308}" type="presOf" srcId="{68707DB5-7FB8-834C-8ADE-AD7AA6742966}" destId="{84AE57A7-F462-A048-90FD-DF8D36EFCD01}" srcOrd="0" destOrd="0" presId="urn:microsoft.com/office/officeart/2005/8/layout/list1"/>
    <dgm:cxn modelId="{9CC3499B-673C-6D44-8AB3-A9390E48C1AE}" srcId="{F51DF9B3-17A0-5147-AB8B-8C4A54608651}" destId="{68707DB5-7FB8-834C-8ADE-AD7AA6742966}" srcOrd="2" destOrd="0" parTransId="{F29FE7B3-575F-494D-930D-2B216C5BDBB4}" sibTransId="{D1C55586-567A-7B47-88B6-D9B9B3F1B094}"/>
    <dgm:cxn modelId="{A268B6A3-4507-D64F-91E9-AD639A614616}" type="presOf" srcId="{7FD574C2-4910-F447-A489-F205CF82D7EC}" destId="{1E16FE73-5F2F-764C-813C-7D0CE09695E4}" srcOrd="0" destOrd="0" presId="urn:microsoft.com/office/officeart/2005/8/layout/list1"/>
    <dgm:cxn modelId="{4373B08B-F53D-2A46-8DBA-B566707408D4}" srcId="{F51DF9B3-17A0-5147-AB8B-8C4A54608651}" destId="{C7EA4DF0-A1C3-0746-B5B7-058C9D1E726D}" srcOrd="1" destOrd="0" parTransId="{BB76CD0C-5D7B-EF44-9331-2622AA133D97}" sibTransId="{0DC3890F-F9C3-CF46-9D22-41BBFADE75E0}"/>
    <dgm:cxn modelId="{84243D9B-6498-4E46-A671-00D7FC18A2C1}" type="presOf" srcId="{7FD574C2-4910-F447-A489-F205CF82D7EC}" destId="{E564556C-54F6-D746-A948-CA9DD9507DB9}" srcOrd="1" destOrd="0" presId="urn:microsoft.com/office/officeart/2005/8/layout/list1"/>
    <dgm:cxn modelId="{563D20F5-E949-EA41-8118-0746FD9037BB}" type="presParOf" srcId="{657D69BD-3093-824D-873E-552F2410A733}" destId="{3BF78072-1B91-8545-902E-E1820EC22A92}" srcOrd="0" destOrd="0" presId="urn:microsoft.com/office/officeart/2005/8/layout/list1"/>
    <dgm:cxn modelId="{894D67D8-0BCF-524C-9F26-5A90DF692B93}" type="presParOf" srcId="{3BF78072-1B91-8545-902E-E1820EC22A92}" destId="{56A4F6B0-3E15-4748-A11E-CF2B6B8D6B2F}" srcOrd="0" destOrd="0" presId="urn:microsoft.com/office/officeart/2005/8/layout/list1"/>
    <dgm:cxn modelId="{4F638B42-59B5-2843-B5AE-B8F65B99E996}" type="presParOf" srcId="{3BF78072-1B91-8545-902E-E1820EC22A92}" destId="{9FA1BE4C-5C96-C846-A5D6-CFEC9024278B}" srcOrd="1" destOrd="0" presId="urn:microsoft.com/office/officeart/2005/8/layout/list1"/>
    <dgm:cxn modelId="{0D196AE2-A7F9-364C-BE62-C52DBFCE47D8}" type="presParOf" srcId="{657D69BD-3093-824D-873E-552F2410A733}" destId="{A336D25C-1C4F-5E44-B6F2-D3D10AD35059}" srcOrd="1" destOrd="0" presId="urn:microsoft.com/office/officeart/2005/8/layout/list1"/>
    <dgm:cxn modelId="{6E087BAF-C660-6D48-8E6F-A20235B337F4}" type="presParOf" srcId="{657D69BD-3093-824D-873E-552F2410A733}" destId="{7B0DDCAA-3608-254D-A3E9-1EAF4711493F}" srcOrd="2" destOrd="0" presId="urn:microsoft.com/office/officeart/2005/8/layout/list1"/>
    <dgm:cxn modelId="{CAC27B80-1803-BC46-9691-DECABC35DECC}" type="presParOf" srcId="{657D69BD-3093-824D-873E-552F2410A733}" destId="{9074D9B9-52E5-AA4E-8F33-A822CE63C990}" srcOrd="3" destOrd="0" presId="urn:microsoft.com/office/officeart/2005/8/layout/list1"/>
    <dgm:cxn modelId="{45A6E726-66E3-F648-8BF7-AD3EE1BB9760}" type="presParOf" srcId="{657D69BD-3093-824D-873E-552F2410A733}" destId="{5A641973-9308-E142-AD00-34A88EB524B3}" srcOrd="4" destOrd="0" presId="urn:microsoft.com/office/officeart/2005/8/layout/list1"/>
    <dgm:cxn modelId="{0970E3DD-7487-7941-BA9C-602518A7E4EC}" type="presParOf" srcId="{5A641973-9308-E142-AD00-34A88EB524B3}" destId="{B518B241-2226-CD49-A998-5261B244A60F}" srcOrd="0" destOrd="0" presId="urn:microsoft.com/office/officeart/2005/8/layout/list1"/>
    <dgm:cxn modelId="{C5022939-08F5-4041-B08C-AE34EA54C796}" type="presParOf" srcId="{5A641973-9308-E142-AD00-34A88EB524B3}" destId="{1C8C5EE4-C3D5-C446-85CA-A7F6EA6E5940}" srcOrd="1" destOrd="0" presId="urn:microsoft.com/office/officeart/2005/8/layout/list1"/>
    <dgm:cxn modelId="{DB6A49D4-9782-F944-B636-B092397418D4}" type="presParOf" srcId="{657D69BD-3093-824D-873E-552F2410A733}" destId="{1D6BD21B-5F29-F74A-9E7C-B2CAFC9BFD30}" srcOrd="5" destOrd="0" presId="urn:microsoft.com/office/officeart/2005/8/layout/list1"/>
    <dgm:cxn modelId="{3A5D6DBE-7AE9-7849-A17C-9D708D21397B}" type="presParOf" srcId="{657D69BD-3093-824D-873E-552F2410A733}" destId="{7210E0A6-DAFE-F141-BBCC-8BEA00BE1096}" srcOrd="6" destOrd="0" presId="urn:microsoft.com/office/officeart/2005/8/layout/list1"/>
    <dgm:cxn modelId="{864940BA-5C33-A245-B962-41FA62D6B455}" type="presParOf" srcId="{657D69BD-3093-824D-873E-552F2410A733}" destId="{2A429116-ED93-E246-9E98-2C05FD84CE11}" srcOrd="7" destOrd="0" presId="urn:microsoft.com/office/officeart/2005/8/layout/list1"/>
    <dgm:cxn modelId="{6191B363-61A6-7642-9E34-61563F56408F}" type="presParOf" srcId="{657D69BD-3093-824D-873E-552F2410A733}" destId="{37435E92-02B0-CE49-BD67-7DA4F0205F5E}" srcOrd="8" destOrd="0" presId="urn:microsoft.com/office/officeart/2005/8/layout/list1"/>
    <dgm:cxn modelId="{A9662F3D-E742-644C-87C3-DB29DF2ED60E}" type="presParOf" srcId="{37435E92-02B0-CE49-BD67-7DA4F0205F5E}" destId="{84AE57A7-F462-A048-90FD-DF8D36EFCD01}" srcOrd="0" destOrd="0" presId="urn:microsoft.com/office/officeart/2005/8/layout/list1"/>
    <dgm:cxn modelId="{84639634-C416-234D-B8E2-9BC443B8BB3C}" type="presParOf" srcId="{37435E92-02B0-CE49-BD67-7DA4F0205F5E}" destId="{73E91F78-45E2-794F-9918-D58FC8CE7535}" srcOrd="1" destOrd="0" presId="urn:microsoft.com/office/officeart/2005/8/layout/list1"/>
    <dgm:cxn modelId="{ABCB60D8-377E-7846-83D9-54833507ABAE}" type="presParOf" srcId="{657D69BD-3093-824D-873E-552F2410A733}" destId="{EE6C79EE-B017-4B4F-B9AE-A0D67F5386CC}" srcOrd="9" destOrd="0" presId="urn:microsoft.com/office/officeart/2005/8/layout/list1"/>
    <dgm:cxn modelId="{F01699B5-7F48-4547-9415-17D0CB164681}" type="presParOf" srcId="{657D69BD-3093-824D-873E-552F2410A733}" destId="{8EDF27B9-826E-B44F-875C-B78DE6892591}" srcOrd="10" destOrd="0" presId="urn:microsoft.com/office/officeart/2005/8/layout/list1"/>
    <dgm:cxn modelId="{1CED902A-6CFB-9C42-8625-07E7ED9CC7E0}" type="presParOf" srcId="{657D69BD-3093-824D-873E-552F2410A733}" destId="{3D1FA92F-89BD-8A49-BDE6-49E58C857CE1}" srcOrd="11" destOrd="0" presId="urn:microsoft.com/office/officeart/2005/8/layout/list1"/>
    <dgm:cxn modelId="{A1A64C46-C9B8-1C41-A8F6-0F366DFFDB4B}" type="presParOf" srcId="{657D69BD-3093-824D-873E-552F2410A733}" destId="{BC9881E2-E46C-F145-BECE-E08DE23E915B}" srcOrd="12" destOrd="0" presId="urn:microsoft.com/office/officeart/2005/8/layout/list1"/>
    <dgm:cxn modelId="{C0211A27-A736-7E40-BBCC-C4D3523F74FA}" type="presParOf" srcId="{BC9881E2-E46C-F145-BECE-E08DE23E915B}" destId="{1E16FE73-5F2F-764C-813C-7D0CE09695E4}" srcOrd="0" destOrd="0" presId="urn:microsoft.com/office/officeart/2005/8/layout/list1"/>
    <dgm:cxn modelId="{0DCE7DD9-3FA4-DC4E-B664-C0236D1C09A9}" type="presParOf" srcId="{BC9881E2-E46C-F145-BECE-E08DE23E915B}" destId="{E564556C-54F6-D746-A948-CA9DD9507DB9}" srcOrd="1" destOrd="0" presId="urn:microsoft.com/office/officeart/2005/8/layout/list1"/>
    <dgm:cxn modelId="{1BB1585B-EF12-A149-8F95-C21E25B9CAC4}" type="presParOf" srcId="{657D69BD-3093-824D-873E-552F2410A733}" destId="{11C3212B-2A36-294A-BB49-D7558F19C2BE}" srcOrd="13" destOrd="0" presId="urn:microsoft.com/office/officeart/2005/8/layout/list1"/>
    <dgm:cxn modelId="{13ABA6B1-121E-2E41-93F9-F4EC8A87DFC3}" type="presParOf" srcId="{657D69BD-3093-824D-873E-552F2410A733}" destId="{A6F43023-E66F-5443-84B5-C947E9F6F44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46436-190B-C043-B624-2367FFD151E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C38150-BFFA-964C-AB0F-91416B2E3117}">
      <dgm:prSet custT="1"/>
      <dgm:spPr/>
      <dgm:t>
        <a:bodyPr/>
        <a:lstStyle/>
        <a:p>
          <a:pPr rtl="0"/>
          <a:r>
            <a:rPr lang="es-ES" sz="3600" b="1" dirty="0" err="1" smtClean="0">
              <a:solidFill>
                <a:schemeClr val="tx1"/>
              </a:solidFill>
              <a:latin typeface="Calibri"/>
              <a:cs typeface="Calibri"/>
            </a:rPr>
            <a:t>Structural</a:t>
          </a:r>
          <a:endParaRPr lang="es-ES" sz="3600" b="1" dirty="0" smtClean="0">
            <a:solidFill>
              <a:schemeClr val="tx1"/>
            </a:solidFill>
            <a:latin typeface="Calibri"/>
            <a:cs typeface="Calibri"/>
          </a:endParaRPr>
        </a:p>
      </dgm:t>
    </dgm:pt>
    <dgm:pt modelId="{D6AFCB33-5E67-6840-B6E6-683747C6C7E8}" type="parTrans" cxnId="{CA6399E2-54F2-9749-810B-EEAB40519520}">
      <dgm:prSet/>
      <dgm:spPr/>
      <dgm:t>
        <a:bodyPr/>
        <a:lstStyle/>
        <a:p>
          <a:endParaRPr lang="en-US" sz="1800" b="0" i="0">
            <a:solidFill>
              <a:schemeClr val="tx1"/>
            </a:solidFill>
            <a:latin typeface="Calibri"/>
            <a:cs typeface="Calibri"/>
          </a:endParaRPr>
        </a:p>
      </dgm:t>
    </dgm:pt>
    <dgm:pt modelId="{90C83909-0064-0247-B714-12E3EBE790B9}" type="sibTrans" cxnId="{CA6399E2-54F2-9749-810B-EEAB40519520}">
      <dgm:prSet/>
      <dgm:spPr/>
      <dgm:t>
        <a:bodyPr/>
        <a:lstStyle/>
        <a:p>
          <a:endParaRPr lang="en-US" sz="1800" b="0" i="0">
            <a:solidFill>
              <a:schemeClr val="tx1"/>
            </a:solidFill>
            <a:latin typeface="Calibri"/>
            <a:cs typeface="Calibri"/>
          </a:endParaRPr>
        </a:p>
      </dgm:t>
    </dgm:pt>
    <dgm:pt modelId="{C6DF9503-9754-A24C-BAAF-BB7596371D0E}">
      <dgm:prSet phldrT="[Text]" custT="1"/>
      <dgm:spPr/>
      <dgm:t>
        <a:bodyPr/>
        <a:lstStyle/>
        <a:p>
          <a:r>
            <a:rPr lang="en-US" sz="3600" b="1" dirty="0" err="1" smtClean="0">
              <a:solidFill>
                <a:prstClr val="black"/>
              </a:solidFill>
            </a:rPr>
            <a:t>Behavioural</a:t>
          </a:r>
          <a:endParaRPr lang="en-US" sz="3600" b="1" dirty="0">
            <a:solidFill>
              <a:schemeClr val="tx1"/>
            </a:solidFill>
            <a:latin typeface="Calibri"/>
            <a:cs typeface="Calibri"/>
          </a:endParaRPr>
        </a:p>
      </dgm:t>
    </dgm:pt>
    <dgm:pt modelId="{A7A294AB-5D9C-AB4C-A4FC-FB5773AC17F0}" type="parTrans" cxnId="{655B45CC-FE43-244E-9583-FF3B6E5857FE}">
      <dgm:prSet/>
      <dgm:spPr/>
      <dgm:t>
        <a:bodyPr/>
        <a:lstStyle/>
        <a:p>
          <a:endParaRPr lang="es-ES">
            <a:solidFill>
              <a:schemeClr val="tx1"/>
            </a:solidFill>
            <a:latin typeface="Calibri"/>
            <a:cs typeface="Calibri"/>
          </a:endParaRPr>
        </a:p>
      </dgm:t>
    </dgm:pt>
    <dgm:pt modelId="{886E1D92-F225-E643-ACEF-377CAD1C3559}" type="sibTrans" cxnId="{655B45CC-FE43-244E-9583-FF3B6E5857FE}">
      <dgm:prSet/>
      <dgm:spPr/>
      <dgm:t>
        <a:bodyPr/>
        <a:lstStyle/>
        <a:p>
          <a:endParaRPr lang="es-ES">
            <a:solidFill>
              <a:schemeClr val="tx1"/>
            </a:solidFill>
            <a:latin typeface="Calibri"/>
            <a:cs typeface="Calibri"/>
          </a:endParaRPr>
        </a:p>
      </dgm:t>
    </dgm:pt>
    <dgm:pt modelId="{C7E71290-C570-3A42-97CB-1540D8B29FE9}">
      <dgm:prSet phldrT="[Text]" custT="1"/>
      <dgm:spPr/>
      <dgm:t>
        <a:bodyPr/>
        <a:lstStyle/>
        <a:p>
          <a:r>
            <a:rPr lang="en-US" sz="3600" b="1" dirty="0" smtClean="0">
              <a:solidFill>
                <a:schemeClr val="tx1"/>
              </a:solidFill>
              <a:latin typeface="Calibri"/>
              <a:cs typeface="Calibri"/>
            </a:rPr>
            <a:t>Regulatory</a:t>
          </a:r>
          <a:endParaRPr lang="en-US" sz="3600" b="1" dirty="0">
            <a:solidFill>
              <a:schemeClr val="tx1"/>
            </a:solidFill>
            <a:latin typeface="Calibri"/>
            <a:cs typeface="Calibri"/>
          </a:endParaRPr>
        </a:p>
      </dgm:t>
    </dgm:pt>
    <dgm:pt modelId="{52F3BE4D-CDA5-144D-AF67-DF579FD43FC6}" type="parTrans" cxnId="{D19AFE78-26B0-3443-8278-92B2C2392F89}">
      <dgm:prSet/>
      <dgm:spPr/>
    </dgm:pt>
    <dgm:pt modelId="{C0C56C11-A3D7-E341-82B2-E0EB41B6F2E1}" type="sibTrans" cxnId="{D19AFE78-26B0-3443-8278-92B2C2392F89}">
      <dgm:prSet/>
      <dgm:spPr/>
    </dgm:pt>
    <dgm:pt modelId="{AE5E0F38-F17C-2548-975F-7AA43CF5EFCC}" type="pres">
      <dgm:prSet presAssocID="{BE246436-190B-C043-B624-2367FFD151E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139F1F-C693-FA4C-9C3F-82C925758D73}" type="pres">
      <dgm:prSet presAssocID="{53C38150-BFFA-964C-AB0F-91416B2E3117}" presName="parentLin" presStyleCnt="0"/>
      <dgm:spPr/>
    </dgm:pt>
    <dgm:pt modelId="{7BFBB581-108E-624E-9A82-54FDCD3A7DF1}" type="pres">
      <dgm:prSet presAssocID="{53C38150-BFFA-964C-AB0F-91416B2E311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514EDE9-45DB-A04D-93D4-CB8C956199C1}" type="pres">
      <dgm:prSet presAssocID="{53C38150-BFFA-964C-AB0F-91416B2E3117}" presName="parentText" presStyleLbl="node1" presStyleIdx="0" presStyleCnt="3" custScaleX="140369" custScaleY="78750" custLinFactNeighborX="14811" custLinFactNeighborY="-154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86513-B7E8-C84C-9614-4891A667CC98}" type="pres">
      <dgm:prSet presAssocID="{53C38150-BFFA-964C-AB0F-91416B2E3117}" presName="negativeSpace" presStyleCnt="0"/>
      <dgm:spPr/>
    </dgm:pt>
    <dgm:pt modelId="{D15AFA3C-46C9-3E49-B115-304369B5D8C1}" type="pres">
      <dgm:prSet presAssocID="{53C38150-BFFA-964C-AB0F-91416B2E3117}" presName="childText" presStyleLbl="conFgAcc1" presStyleIdx="0" presStyleCnt="3" custLinFactNeighborY="-5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718E86-112B-8045-A7C9-6BFF9E7A051F}" type="pres">
      <dgm:prSet presAssocID="{90C83909-0064-0247-B714-12E3EBE790B9}" presName="spaceBetweenRectangles" presStyleCnt="0"/>
      <dgm:spPr/>
    </dgm:pt>
    <dgm:pt modelId="{6E4648A7-AF21-714A-97EF-936E1349BFA5}" type="pres">
      <dgm:prSet presAssocID="{C6DF9503-9754-A24C-BAAF-BB7596371D0E}" presName="parentLin" presStyleCnt="0"/>
      <dgm:spPr/>
    </dgm:pt>
    <dgm:pt modelId="{85FA209C-6727-C94A-BDC3-5202FA4951A0}" type="pres">
      <dgm:prSet presAssocID="{C6DF9503-9754-A24C-BAAF-BB7596371D0E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C8318746-E5EC-0A4D-977B-078E70E28E17}" type="pres">
      <dgm:prSet presAssocID="{C6DF9503-9754-A24C-BAAF-BB7596371D0E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C9E8D0-6278-0E48-8D84-0B6313B6053C}" type="pres">
      <dgm:prSet presAssocID="{C6DF9503-9754-A24C-BAAF-BB7596371D0E}" presName="negativeSpace" presStyleCnt="0"/>
      <dgm:spPr/>
    </dgm:pt>
    <dgm:pt modelId="{F46000AF-A54F-A447-A415-E7D558A8789D}" type="pres">
      <dgm:prSet presAssocID="{C6DF9503-9754-A24C-BAAF-BB7596371D0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D82AF0-9F42-5241-BCED-D4D0AE290939}" type="pres">
      <dgm:prSet presAssocID="{886E1D92-F225-E643-ACEF-377CAD1C3559}" presName="spaceBetweenRectangles" presStyleCnt="0"/>
      <dgm:spPr/>
    </dgm:pt>
    <dgm:pt modelId="{740AE286-8C7F-7F43-AC06-D0D01EB0D904}" type="pres">
      <dgm:prSet presAssocID="{C7E71290-C570-3A42-97CB-1540D8B29FE9}" presName="parentLin" presStyleCnt="0"/>
      <dgm:spPr/>
    </dgm:pt>
    <dgm:pt modelId="{10820766-86BE-6F44-AD1A-32A45AFCBDD9}" type="pres">
      <dgm:prSet presAssocID="{C7E71290-C570-3A42-97CB-1540D8B29FE9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62DBD5C8-5649-464D-95A7-A21FDB8F8500}" type="pres">
      <dgm:prSet presAssocID="{C7E71290-C570-3A42-97CB-1540D8B29FE9}" presName="parentText" presStyleLbl="node1" presStyleIdx="2" presStyleCnt="3" custScaleX="134124" custScaleY="9479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77C380-17A5-B048-A771-3D4AE5A13A3C}" type="pres">
      <dgm:prSet presAssocID="{C7E71290-C570-3A42-97CB-1540D8B29FE9}" presName="negativeSpace" presStyleCnt="0"/>
      <dgm:spPr/>
    </dgm:pt>
    <dgm:pt modelId="{A98F8D69-6BE0-9F44-94A4-4E1C47F6709D}" type="pres">
      <dgm:prSet presAssocID="{C7E71290-C570-3A42-97CB-1540D8B29FE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55B45CC-FE43-244E-9583-FF3B6E5857FE}" srcId="{BE246436-190B-C043-B624-2367FFD151E1}" destId="{C6DF9503-9754-A24C-BAAF-BB7596371D0E}" srcOrd="1" destOrd="0" parTransId="{A7A294AB-5D9C-AB4C-A4FC-FB5773AC17F0}" sibTransId="{886E1D92-F225-E643-ACEF-377CAD1C3559}"/>
    <dgm:cxn modelId="{EED3BF22-62CA-4247-8440-0F2CE06C7E03}" type="presOf" srcId="{C6DF9503-9754-A24C-BAAF-BB7596371D0E}" destId="{85FA209C-6727-C94A-BDC3-5202FA4951A0}" srcOrd="0" destOrd="0" presId="urn:microsoft.com/office/officeart/2005/8/layout/list1"/>
    <dgm:cxn modelId="{D19AFE78-26B0-3443-8278-92B2C2392F89}" srcId="{BE246436-190B-C043-B624-2367FFD151E1}" destId="{C7E71290-C570-3A42-97CB-1540D8B29FE9}" srcOrd="2" destOrd="0" parTransId="{52F3BE4D-CDA5-144D-AF67-DF579FD43FC6}" sibTransId="{C0C56C11-A3D7-E341-82B2-E0EB41B6F2E1}"/>
    <dgm:cxn modelId="{046BF8CF-97C4-024F-821A-A5C68FEDA919}" type="presOf" srcId="{C6DF9503-9754-A24C-BAAF-BB7596371D0E}" destId="{C8318746-E5EC-0A4D-977B-078E70E28E17}" srcOrd="1" destOrd="0" presId="urn:microsoft.com/office/officeart/2005/8/layout/list1"/>
    <dgm:cxn modelId="{B6A5B645-8E92-A441-8F02-7325DBC27FB6}" type="presOf" srcId="{53C38150-BFFA-964C-AB0F-91416B2E3117}" destId="{9514EDE9-45DB-A04D-93D4-CB8C956199C1}" srcOrd="1" destOrd="0" presId="urn:microsoft.com/office/officeart/2005/8/layout/list1"/>
    <dgm:cxn modelId="{5F6C9B6F-D887-894E-972B-01856315FA23}" type="presOf" srcId="{C7E71290-C570-3A42-97CB-1540D8B29FE9}" destId="{10820766-86BE-6F44-AD1A-32A45AFCBDD9}" srcOrd="0" destOrd="0" presId="urn:microsoft.com/office/officeart/2005/8/layout/list1"/>
    <dgm:cxn modelId="{CA6399E2-54F2-9749-810B-EEAB40519520}" srcId="{BE246436-190B-C043-B624-2367FFD151E1}" destId="{53C38150-BFFA-964C-AB0F-91416B2E3117}" srcOrd="0" destOrd="0" parTransId="{D6AFCB33-5E67-6840-B6E6-683747C6C7E8}" sibTransId="{90C83909-0064-0247-B714-12E3EBE790B9}"/>
    <dgm:cxn modelId="{27DF1103-7C07-8E47-80B4-82FF456C1310}" type="presOf" srcId="{53C38150-BFFA-964C-AB0F-91416B2E3117}" destId="{7BFBB581-108E-624E-9A82-54FDCD3A7DF1}" srcOrd="0" destOrd="0" presId="urn:microsoft.com/office/officeart/2005/8/layout/list1"/>
    <dgm:cxn modelId="{5C59F502-2692-5F44-9F77-5E01652C402B}" type="presOf" srcId="{BE246436-190B-C043-B624-2367FFD151E1}" destId="{AE5E0F38-F17C-2548-975F-7AA43CF5EFCC}" srcOrd="0" destOrd="0" presId="urn:microsoft.com/office/officeart/2005/8/layout/list1"/>
    <dgm:cxn modelId="{1667F3F9-A883-C34F-9E41-D043D3AACE64}" type="presOf" srcId="{C7E71290-C570-3A42-97CB-1540D8B29FE9}" destId="{62DBD5C8-5649-464D-95A7-A21FDB8F8500}" srcOrd="1" destOrd="0" presId="urn:microsoft.com/office/officeart/2005/8/layout/list1"/>
    <dgm:cxn modelId="{25028358-7962-E544-BCE2-76331652558E}" type="presParOf" srcId="{AE5E0F38-F17C-2548-975F-7AA43CF5EFCC}" destId="{8C139F1F-C693-FA4C-9C3F-82C925758D73}" srcOrd="0" destOrd="0" presId="urn:microsoft.com/office/officeart/2005/8/layout/list1"/>
    <dgm:cxn modelId="{5B6FDFE7-3D93-5F40-B06C-0DA104D40FB1}" type="presParOf" srcId="{8C139F1F-C693-FA4C-9C3F-82C925758D73}" destId="{7BFBB581-108E-624E-9A82-54FDCD3A7DF1}" srcOrd="0" destOrd="0" presId="urn:microsoft.com/office/officeart/2005/8/layout/list1"/>
    <dgm:cxn modelId="{23AEFF55-F743-DD4D-B2A3-A57AEA45F24B}" type="presParOf" srcId="{8C139F1F-C693-FA4C-9C3F-82C925758D73}" destId="{9514EDE9-45DB-A04D-93D4-CB8C956199C1}" srcOrd="1" destOrd="0" presId="urn:microsoft.com/office/officeart/2005/8/layout/list1"/>
    <dgm:cxn modelId="{7F8B8DF9-0995-5941-BAA6-52589CD18C37}" type="presParOf" srcId="{AE5E0F38-F17C-2548-975F-7AA43CF5EFCC}" destId="{4EF86513-B7E8-C84C-9614-4891A667CC98}" srcOrd="1" destOrd="0" presId="urn:microsoft.com/office/officeart/2005/8/layout/list1"/>
    <dgm:cxn modelId="{7A0F7B0F-5320-B648-A111-252B8C187A6B}" type="presParOf" srcId="{AE5E0F38-F17C-2548-975F-7AA43CF5EFCC}" destId="{D15AFA3C-46C9-3E49-B115-304369B5D8C1}" srcOrd="2" destOrd="0" presId="urn:microsoft.com/office/officeart/2005/8/layout/list1"/>
    <dgm:cxn modelId="{B7E4F7F2-C2F2-5644-8432-070F4A468A41}" type="presParOf" srcId="{AE5E0F38-F17C-2548-975F-7AA43CF5EFCC}" destId="{99718E86-112B-8045-A7C9-6BFF9E7A051F}" srcOrd="3" destOrd="0" presId="urn:microsoft.com/office/officeart/2005/8/layout/list1"/>
    <dgm:cxn modelId="{EB40EBB1-D14F-4041-9123-6A1301418306}" type="presParOf" srcId="{AE5E0F38-F17C-2548-975F-7AA43CF5EFCC}" destId="{6E4648A7-AF21-714A-97EF-936E1349BFA5}" srcOrd="4" destOrd="0" presId="urn:microsoft.com/office/officeart/2005/8/layout/list1"/>
    <dgm:cxn modelId="{94134659-33F2-4943-81E6-CE3737389608}" type="presParOf" srcId="{6E4648A7-AF21-714A-97EF-936E1349BFA5}" destId="{85FA209C-6727-C94A-BDC3-5202FA4951A0}" srcOrd="0" destOrd="0" presId="urn:microsoft.com/office/officeart/2005/8/layout/list1"/>
    <dgm:cxn modelId="{3AE4AC05-0189-244C-9599-4351978C147B}" type="presParOf" srcId="{6E4648A7-AF21-714A-97EF-936E1349BFA5}" destId="{C8318746-E5EC-0A4D-977B-078E70E28E17}" srcOrd="1" destOrd="0" presId="urn:microsoft.com/office/officeart/2005/8/layout/list1"/>
    <dgm:cxn modelId="{8DEBEEE1-3CD3-DC43-AA72-7DDB7CA4028B}" type="presParOf" srcId="{AE5E0F38-F17C-2548-975F-7AA43CF5EFCC}" destId="{7CC9E8D0-6278-0E48-8D84-0B6313B6053C}" srcOrd="5" destOrd="0" presId="urn:microsoft.com/office/officeart/2005/8/layout/list1"/>
    <dgm:cxn modelId="{9DC60725-39FD-4F4B-AE2A-16108535D715}" type="presParOf" srcId="{AE5E0F38-F17C-2548-975F-7AA43CF5EFCC}" destId="{F46000AF-A54F-A447-A415-E7D558A8789D}" srcOrd="6" destOrd="0" presId="urn:microsoft.com/office/officeart/2005/8/layout/list1"/>
    <dgm:cxn modelId="{9ADE8E36-E587-E74B-8B92-75D3E071D40C}" type="presParOf" srcId="{AE5E0F38-F17C-2548-975F-7AA43CF5EFCC}" destId="{D6D82AF0-9F42-5241-BCED-D4D0AE290939}" srcOrd="7" destOrd="0" presId="urn:microsoft.com/office/officeart/2005/8/layout/list1"/>
    <dgm:cxn modelId="{6F01C100-64FE-B247-9B37-D93757EC5718}" type="presParOf" srcId="{AE5E0F38-F17C-2548-975F-7AA43CF5EFCC}" destId="{740AE286-8C7F-7F43-AC06-D0D01EB0D904}" srcOrd="8" destOrd="0" presId="urn:microsoft.com/office/officeart/2005/8/layout/list1"/>
    <dgm:cxn modelId="{407990B1-A22A-8144-8D1D-5111D1E4C325}" type="presParOf" srcId="{740AE286-8C7F-7F43-AC06-D0D01EB0D904}" destId="{10820766-86BE-6F44-AD1A-32A45AFCBDD9}" srcOrd="0" destOrd="0" presId="urn:microsoft.com/office/officeart/2005/8/layout/list1"/>
    <dgm:cxn modelId="{6F04F1AD-99AE-CC45-9C05-C5252E084F98}" type="presParOf" srcId="{740AE286-8C7F-7F43-AC06-D0D01EB0D904}" destId="{62DBD5C8-5649-464D-95A7-A21FDB8F8500}" srcOrd="1" destOrd="0" presId="urn:microsoft.com/office/officeart/2005/8/layout/list1"/>
    <dgm:cxn modelId="{9F02BF22-BB70-314D-AF22-E02583F44834}" type="presParOf" srcId="{AE5E0F38-F17C-2548-975F-7AA43CF5EFCC}" destId="{4277C380-17A5-B048-A771-3D4AE5A13A3C}" srcOrd="9" destOrd="0" presId="urn:microsoft.com/office/officeart/2005/8/layout/list1"/>
    <dgm:cxn modelId="{D553C7B5-6A0B-0E48-9DBE-5481AB6F73FB}" type="presParOf" srcId="{AE5E0F38-F17C-2548-975F-7AA43CF5EFCC}" destId="{A98F8D69-6BE0-9F44-94A4-4E1C47F6709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1DF9B3-17A0-5147-AB8B-8C4A5460865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516A6-EB5D-5B44-A1B2-46F10C6B9695}">
      <dgm:prSet custT="1"/>
      <dgm:spPr/>
      <dgm:t>
        <a:bodyPr/>
        <a:lstStyle/>
        <a:p>
          <a:pPr rtl="0"/>
          <a:r>
            <a:rPr lang="en-US" sz="2800" b="1" dirty="0" smtClean="0">
              <a:solidFill>
                <a:schemeClr val="tx1"/>
              </a:solidFill>
            </a:rPr>
            <a:t>Spectrum scarcity: Limited number of mobile network operators</a:t>
          </a:r>
          <a:endParaRPr lang="en-US" sz="2800" b="1" dirty="0">
            <a:solidFill>
              <a:schemeClr val="tx1"/>
            </a:solidFill>
          </a:endParaRPr>
        </a:p>
      </dgm:t>
    </dgm:pt>
    <dgm:pt modelId="{F502F9A6-1A43-A54A-859F-D67B1BAF3EF0}" type="parTrans" cxnId="{2B2B697B-F6DE-0041-BE87-A00B551BF3EB}">
      <dgm:prSet/>
      <dgm:spPr/>
      <dgm:t>
        <a:bodyPr/>
        <a:lstStyle/>
        <a:p>
          <a:endParaRPr lang="en-US" sz="1800"/>
        </a:p>
      </dgm:t>
    </dgm:pt>
    <dgm:pt modelId="{A2E25729-F018-CE4C-9A50-337F9613747C}" type="sibTrans" cxnId="{2B2B697B-F6DE-0041-BE87-A00B551BF3EB}">
      <dgm:prSet/>
      <dgm:spPr/>
      <dgm:t>
        <a:bodyPr/>
        <a:lstStyle/>
        <a:p>
          <a:endParaRPr lang="en-US" sz="1800"/>
        </a:p>
      </dgm:t>
    </dgm:pt>
    <dgm:pt modelId="{68707DB5-7FB8-834C-8ADE-AD7AA6742966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Infrastructure entry costs</a:t>
          </a:r>
        </a:p>
      </dgm:t>
    </dgm:pt>
    <dgm:pt modelId="{F29FE7B3-575F-494D-930D-2B216C5BDBB4}" type="parTrans" cxnId="{9CC3499B-673C-6D44-8AB3-A9390E48C1AE}">
      <dgm:prSet/>
      <dgm:spPr/>
      <dgm:t>
        <a:bodyPr/>
        <a:lstStyle/>
        <a:p>
          <a:endParaRPr lang="en-US" sz="1800"/>
        </a:p>
      </dgm:t>
    </dgm:pt>
    <dgm:pt modelId="{D1C55586-567A-7B47-88B6-D9B9B3F1B094}" type="sibTrans" cxnId="{9CC3499B-673C-6D44-8AB3-A9390E48C1AE}">
      <dgm:prSet/>
      <dgm:spPr/>
      <dgm:t>
        <a:bodyPr/>
        <a:lstStyle/>
        <a:p>
          <a:endParaRPr lang="en-US" sz="1800"/>
        </a:p>
      </dgm:t>
    </dgm:pt>
    <dgm:pt modelId="{7FD574C2-4910-F447-A489-F205CF82D7EC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Network effects</a:t>
          </a:r>
        </a:p>
      </dgm:t>
    </dgm:pt>
    <dgm:pt modelId="{B741BABB-1375-C046-8636-FF79BF1ED2D3}" type="parTrans" cxnId="{F50751BD-84D5-1048-8FB8-AA4B2284AF76}">
      <dgm:prSet/>
      <dgm:spPr/>
      <dgm:t>
        <a:bodyPr/>
        <a:lstStyle/>
        <a:p>
          <a:endParaRPr lang="en-US" sz="1800"/>
        </a:p>
      </dgm:t>
    </dgm:pt>
    <dgm:pt modelId="{4A1D54BF-B865-4543-9325-80409CE0AC9D}" type="sibTrans" cxnId="{F50751BD-84D5-1048-8FB8-AA4B2284AF76}">
      <dgm:prSet/>
      <dgm:spPr/>
      <dgm:t>
        <a:bodyPr/>
        <a:lstStyle/>
        <a:p>
          <a:endParaRPr lang="en-US" sz="1800"/>
        </a:p>
      </dgm:t>
    </dgm:pt>
    <dgm:pt modelId="{0C896C8A-21F7-9743-AB5B-E0F757FA3B52}">
      <dgm:prSet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Telecom operators</a:t>
          </a:r>
        </a:p>
      </dgm:t>
    </dgm:pt>
    <dgm:pt modelId="{E8DAB148-635D-6B40-806D-3BF7952DFFDF}" type="parTrans" cxnId="{1F9A9135-C5B4-044D-92F4-B540543612BC}">
      <dgm:prSet/>
      <dgm:spPr/>
      <dgm:t>
        <a:bodyPr/>
        <a:lstStyle/>
        <a:p>
          <a:endParaRPr lang="es-ES"/>
        </a:p>
      </dgm:t>
    </dgm:pt>
    <dgm:pt modelId="{41071ECB-3895-A845-8A87-47A6D84E1100}" type="sibTrans" cxnId="{1F9A9135-C5B4-044D-92F4-B540543612BC}">
      <dgm:prSet/>
      <dgm:spPr/>
      <dgm:t>
        <a:bodyPr/>
        <a:lstStyle/>
        <a:p>
          <a:endParaRPr lang="es-ES"/>
        </a:p>
      </dgm:t>
    </dgm:pt>
    <dgm:pt modelId="{AE41E55A-EACC-4E42-B8F3-EDCFA1BBEE35}">
      <dgm:prSet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DFS providers</a:t>
          </a:r>
        </a:p>
      </dgm:t>
    </dgm:pt>
    <dgm:pt modelId="{D98867F1-2756-FB4E-8757-9E08B37B21AC}" type="parTrans" cxnId="{F6C62E2E-CA91-D946-9E3F-CAB4A598C1EF}">
      <dgm:prSet/>
      <dgm:spPr/>
      <dgm:t>
        <a:bodyPr/>
        <a:lstStyle/>
        <a:p>
          <a:endParaRPr lang="es-ES"/>
        </a:p>
      </dgm:t>
    </dgm:pt>
    <dgm:pt modelId="{DA6E2C91-591B-BB4B-BE2D-1C1436352379}" type="sibTrans" cxnId="{F6C62E2E-CA91-D946-9E3F-CAB4A598C1EF}">
      <dgm:prSet/>
      <dgm:spPr/>
      <dgm:t>
        <a:bodyPr/>
        <a:lstStyle/>
        <a:p>
          <a:endParaRPr lang="es-ES"/>
        </a:p>
      </dgm:t>
    </dgm:pt>
    <dgm:pt modelId="{657D69BD-3093-824D-873E-552F2410A733}" type="pres">
      <dgm:prSet presAssocID="{F51DF9B3-17A0-5147-AB8B-8C4A546086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F78072-1B91-8545-902E-E1820EC22A92}" type="pres">
      <dgm:prSet presAssocID="{014516A6-EB5D-5B44-A1B2-46F10C6B9695}" presName="parentLin" presStyleCnt="0"/>
      <dgm:spPr/>
    </dgm:pt>
    <dgm:pt modelId="{56A4F6B0-3E15-4748-A11E-CF2B6B8D6B2F}" type="pres">
      <dgm:prSet presAssocID="{014516A6-EB5D-5B44-A1B2-46F10C6B9695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FA1BE4C-5C96-C846-A5D6-CFEC9024278B}" type="pres">
      <dgm:prSet presAssocID="{014516A6-EB5D-5B44-A1B2-46F10C6B9695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6D25C-1C4F-5E44-B6F2-D3D10AD35059}" type="pres">
      <dgm:prSet presAssocID="{014516A6-EB5D-5B44-A1B2-46F10C6B9695}" presName="negativeSpace" presStyleCnt="0"/>
      <dgm:spPr/>
    </dgm:pt>
    <dgm:pt modelId="{7B0DDCAA-3608-254D-A3E9-1EAF4711493F}" type="pres">
      <dgm:prSet presAssocID="{014516A6-EB5D-5B44-A1B2-46F10C6B9695}" presName="childText" presStyleLbl="conFgAcc1" presStyleIdx="0" presStyleCnt="3">
        <dgm:presLayoutVars>
          <dgm:bulletEnabled val="1"/>
        </dgm:presLayoutVars>
      </dgm:prSet>
      <dgm:spPr/>
    </dgm:pt>
    <dgm:pt modelId="{9074D9B9-52E5-AA4E-8F33-A822CE63C990}" type="pres">
      <dgm:prSet presAssocID="{A2E25729-F018-CE4C-9A50-337F9613747C}" presName="spaceBetweenRectangles" presStyleCnt="0"/>
      <dgm:spPr/>
    </dgm:pt>
    <dgm:pt modelId="{37435E92-02B0-CE49-BD67-7DA4F0205F5E}" type="pres">
      <dgm:prSet presAssocID="{68707DB5-7FB8-834C-8ADE-AD7AA6742966}" presName="parentLin" presStyleCnt="0"/>
      <dgm:spPr/>
    </dgm:pt>
    <dgm:pt modelId="{84AE57A7-F462-A048-90FD-DF8D36EFCD01}" type="pres">
      <dgm:prSet presAssocID="{68707DB5-7FB8-834C-8ADE-AD7AA674296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3E91F78-45E2-794F-9918-D58FC8CE7535}" type="pres">
      <dgm:prSet presAssocID="{68707DB5-7FB8-834C-8ADE-AD7AA6742966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C79EE-B017-4B4F-B9AE-A0D67F5386CC}" type="pres">
      <dgm:prSet presAssocID="{68707DB5-7FB8-834C-8ADE-AD7AA6742966}" presName="negativeSpace" presStyleCnt="0"/>
      <dgm:spPr/>
    </dgm:pt>
    <dgm:pt modelId="{8EDF27B9-826E-B44F-875C-B78DE6892591}" type="pres">
      <dgm:prSet presAssocID="{68707DB5-7FB8-834C-8ADE-AD7AA6742966}" presName="childText" presStyleLbl="conFgAcc1" presStyleIdx="1" presStyleCnt="3">
        <dgm:presLayoutVars>
          <dgm:bulletEnabled val="1"/>
        </dgm:presLayoutVars>
      </dgm:prSet>
      <dgm:spPr/>
    </dgm:pt>
    <dgm:pt modelId="{3D1FA92F-89BD-8A49-BDE6-49E58C857CE1}" type="pres">
      <dgm:prSet presAssocID="{D1C55586-567A-7B47-88B6-D9B9B3F1B094}" presName="spaceBetweenRectangles" presStyleCnt="0"/>
      <dgm:spPr/>
    </dgm:pt>
    <dgm:pt modelId="{BC9881E2-E46C-F145-BECE-E08DE23E915B}" type="pres">
      <dgm:prSet presAssocID="{7FD574C2-4910-F447-A489-F205CF82D7EC}" presName="parentLin" presStyleCnt="0"/>
      <dgm:spPr/>
    </dgm:pt>
    <dgm:pt modelId="{1E16FE73-5F2F-764C-813C-7D0CE09695E4}" type="pres">
      <dgm:prSet presAssocID="{7FD574C2-4910-F447-A489-F205CF82D7EC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564556C-54F6-D746-A948-CA9DD9507DB9}" type="pres">
      <dgm:prSet presAssocID="{7FD574C2-4910-F447-A489-F205CF82D7EC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3212B-2A36-294A-BB49-D7558F19C2BE}" type="pres">
      <dgm:prSet presAssocID="{7FD574C2-4910-F447-A489-F205CF82D7EC}" presName="negativeSpace" presStyleCnt="0"/>
      <dgm:spPr/>
    </dgm:pt>
    <dgm:pt modelId="{A6F43023-E66F-5443-84B5-C947E9F6F445}" type="pres">
      <dgm:prSet presAssocID="{7FD574C2-4910-F447-A489-F205CF82D7E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1047EC1-A15A-0340-9BA9-4F3F85FD0365}" type="presOf" srcId="{7FD574C2-4910-F447-A489-F205CF82D7EC}" destId="{1E16FE73-5F2F-764C-813C-7D0CE09695E4}" srcOrd="0" destOrd="0" presId="urn:microsoft.com/office/officeart/2005/8/layout/list1"/>
    <dgm:cxn modelId="{1F9A9135-C5B4-044D-92F4-B540543612BC}" srcId="{7FD574C2-4910-F447-A489-F205CF82D7EC}" destId="{0C896C8A-21F7-9743-AB5B-E0F757FA3B52}" srcOrd="0" destOrd="0" parTransId="{E8DAB148-635D-6B40-806D-3BF7952DFFDF}" sibTransId="{41071ECB-3895-A845-8A87-47A6D84E1100}"/>
    <dgm:cxn modelId="{1A5B49A5-E318-0349-A1A6-E25DC6C8458B}" type="presOf" srcId="{AE41E55A-EACC-4E42-B8F3-EDCFA1BBEE35}" destId="{A6F43023-E66F-5443-84B5-C947E9F6F445}" srcOrd="0" destOrd="1" presId="urn:microsoft.com/office/officeart/2005/8/layout/list1"/>
    <dgm:cxn modelId="{176A7731-BAA8-2848-970B-E74BC039CD52}" type="presOf" srcId="{F51DF9B3-17A0-5147-AB8B-8C4A54608651}" destId="{657D69BD-3093-824D-873E-552F2410A733}" srcOrd="0" destOrd="0" presId="urn:microsoft.com/office/officeart/2005/8/layout/list1"/>
    <dgm:cxn modelId="{9CC3499B-673C-6D44-8AB3-A9390E48C1AE}" srcId="{F51DF9B3-17A0-5147-AB8B-8C4A54608651}" destId="{68707DB5-7FB8-834C-8ADE-AD7AA6742966}" srcOrd="1" destOrd="0" parTransId="{F29FE7B3-575F-494D-930D-2B216C5BDBB4}" sibTransId="{D1C55586-567A-7B47-88B6-D9B9B3F1B094}"/>
    <dgm:cxn modelId="{0DCE39E3-E7B6-8D44-B184-9FBB288E1D7E}" type="presOf" srcId="{7FD574C2-4910-F447-A489-F205CF82D7EC}" destId="{E564556C-54F6-D746-A948-CA9DD9507DB9}" srcOrd="1" destOrd="0" presId="urn:microsoft.com/office/officeart/2005/8/layout/list1"/>
    <dgm:cxn modelId="{054D4033-7578-C64A-A280-2393863C40A9}" type="presOf" srcId="{014516A6-EB5D-5B44-A1B2-46F10C6B9695}" destId="{56A4F6B0-3E15-4748-A11E-CF2B6B8D6B2F}" srcOrd="0" destOrd="0" presId="urn:microsoft.com/office/officeart/2005/8/layout/list1"/>
    <dgm:cxn modelId="{1F94F92D-D05A-3D49-97B1-80DC3E68C0B4}" type="presOf" srcId="{68707DB5-7FB8-834C-8ADE-AD7AA6742966}" destId="{73E91F78-45E2-794F-9918-D58FC8CE7535}" srcOrd="1" destOrd="0" presId="urn:microsoft.com/office/officeart/2005/8/layout/list1"/>
    <dgm:cxn modelId="{F6C62E2E-CA91-D946-9E3F-CAB4A598C1EF}" srcId="{7FD574C2-4910-F447-A489-F205CF82D7EC}" destId="{AE41E55A-EACC-4E42-B8F3-EDCFA1BBEE35}" srcOrd="1" destOrd="0" parTransId="{D98867F1-2756-FB4E-8757-9E08B37B21AC}" sibTransId="{DA6E2C91-591B-BB4B-BE2D-1C1436352379}"/>
    <dgm:cxn modelId="{73C1E119-F38A-E647-8755-72BB642A7708}" type="presOf" srcId="{0C896C8A-21F7-9743-AB5B-E0F757FA3B52}" destId="{A6F43023-E66F-5443-84B5-C947E9F6F445}" srcOrd="0" destOrd="0" presId="urn:microsoft.com/office/officeart/2005/8/layout/list1"/>
    <dgm:cxn modelId="{F50751BD-84D5-1048-8FB8-AA4B2284AF76}" srcId="{F51DF9B3-17A0-5147-AB8B-8C4A54608651}" destId="{7FD574C2-4910-F447-A489-F205CF82D7EC}" srcOrd="2" destOrd="0" parTransId="{B741BABB-1375-C046-8636-FF79BF1ED2D3}" sibTransId="{4A1D54BF-B865-4543-9325-80409CE0AC9D}"/>
    <dgm:cxn modelId="{CD6F752F-F8ED-3E44-8029-2209F9F3C71E}" type="presOf" srcId="{68707DB5-7FB8-834C-8ADE-AD7AA6742966}" destId="{84AE57A7-F462-A048-90FD-DF8D36EFCD01}" srcOrd="0" destOrd="0" presId="urn:microsoft.com/office/officeart/2005/8/layout/list1"/>
    <dgm:cxn modelId="{B91195F5-B557-5F42-8684-2034522DA419}" type="presOf" srcId="{014516A6-EB5D-5B44-A1B2-46F10C6B9695}" destId="{9FA1BE4C-5C96-C846-A5D6-CFEC9024278B}" srcOrd="1" destOrd="0" presId="urn:microsoft.com/office/officeart/2005/8/layout/list1"/>
    <dgm:cxn modelId="{2B2B697B-F6DE-0041-BE87-A00B551BF3EB}" srcId="{F51DF9B3-17A0-5147-AB8B-8C4A54608651}" destId="{014516A6-EB5D-5B44-A1B2-46F10C6B9695}" srcOrd="0" destOrd="0" parTransId="{F502F9A6-1A43-A54A-859F-D67B1BAF3EF0}" sibTransId="{A2E25729-F018-CE4C-9A50-337F9613747C}"/>
    <dgm:cxn modelId="{6CB03393-52F6-DD45-8836-6E00F728F1F5}" type="presParOf" srcId="{657D69BD-3093-824D-873E-552F2410A733}" destId="{3BF78072-1B91-8545-902E-E1820EC22A92}" srcOrd="0" destOrd="0" presId="urn:microsoft.com/office/officeart/2005/8/layout/list1"/>
    <dgm:cxn modelId="{4CD605CD-386C-9748-9977-A9FA04CE7227}" type="presParOf" srcId="{3BF78072-1B91-8545-902E-E1820EC22A92}" destId="{56A4F6B0-3E15-4748-A11E-CF2B6B8D6B2F}" srcOrd="0" destOrd="0" presId="urn:microsoft.com/office/officeart/2005/8/layout/list1"/>
    <dgm:cxn modelId="{ED21EAB7-EE40-C549-9D27-32883A6F852E}" type="presParOf" srcId="{3BF78072-1B91-8545-902E-E1820EC22A92}" destId="{9FA1BE4C-5C96-C846-A5D6-CFEC9024278B}" srcOrd="1" destOrd="0" presId="urn:microsoft.com/office/officeart/2005/8/layout/list1"/>
    <dgm:cxn modelId="{460DF0CE-EADC-5246-978D-20172B98D580}" type="presParOf" srcId="{657D69BD-3093-824D-873E-552F2410A733}" destId="{A336D25C-1C4F-5E44-B6F2-D3D10AD35059}" srcOrd="1" destOrd="0" presId="urn:microsoft.com/office/officeart/2005/8/layout/list1"/>
    <dgm:cxn modelId="{0B1DDF67-1BEA-BE40-AE79-DCE4451DF9AC}" type="presParOf" srcId="{657D69BD-3093-824D-873E-552F2410A733}" destId="{7B0DDCAA-3608-254D-A3E9-1EAF4711493F}" srcOrd="2" destOrd="0" presId="urn:microsoft.com/office/officeart/2005/8/layout/list1"/>
    <dgm:cxn modelId="{9209360C-AFDB-5640-9A72-1A4BD0349747}" type="presParOf" srcId="{657D69BD-3093-824D-873E-552F2410A733}" destId="{9074D9B9-52E5-AA4E-8F33-A822CE63C990}" srcOrd="3" destOrd="0" presId="urn:microsoft.com/office/officeart/2005/8/layout/list1"/>
    <dgm:cxn modelId="{8ADE9F7D-CCBB-FB4D-9896-007EF76645DC}" type="presParOf" srcId="{657D69BD-3093-824D-873E-552F2410A733}" destId="{37435E92-02B0-CE49-BD67-7DA4F0205F5E}" srcOrd="4" destOrd="0" presId="urn:microsoft.com/office/officeart/2005/8/layout/list1"/>
    <dgm:cxn modelId="{445DEE16-52A5-1849-A1B2-01E4AF726CDB}" type="presParOf" srcId="{37435E92-02B0-CE49-BD67-7DA4F0205F5E}" destId="{84AE57A7-F462-A048-90FD-DF8D36EFCD01}" srcOrd="0" destOrd="0" presId="urn:microsoft.com/office/officeart/2005/8/layout/list1"/>
    <dgm:cxn modelId="{368E272B-3628-2946-AB74-10AB9158A620}" type="presParOf" srcId="{37435E92-02B0-CE49-BD67-7DA4F0205F5E}" destId="{73E91F78-45E2-794F-9918-D58FC8CE7535}" srcOrd="1" destOrd="0" presId="urn:microsoft.com/office/officeart/2005/8/layout/list1"/>
    <dgm:cxn modelId="{D1EE187F-7A52-CB48-9D20-5D7AE2AD7D14}" type="presParOf" srcId="{657D69BD-3093-824D-873E-552F2410A733}" destId="{EE6C79EE-B017-4B4F-B9AE-A0D67F5386CC}" srcOrd="5" destOrd="0" presId="urn:microsoft.com/office/officeart/2005/8/layout/list1"/>
    <dgm:cxn modelId="{5D0A7297-0F58-1841-8AA4-182AE7D5517B}" type="presParOf" srcId="{657D69BD-3093-824D-873E-552F2410A733}" destId="{8EDF27B9-826E-B44F-875C-B78DE6892591}" srcOrd="6" destOrd="0" presId="urn:microsoft.com/office/officeart/2005/8/layout/list1"/>
    <dgm:cxn modelId="{32F26B00-A696-8447-9825-D27C09023CA4}" type="presParOf" srcId="{657D69BD-3093-824D-873E-552F2410A733}" destId="{3D1FA92F-89BD-8A49-BDE6-49E58C857CE1}" srcOrd="7" destOrd="0" presId="urn:microsoft.com/office/officeart/2005/8/layout/list1"/>
    <dgm:cxn modelId="{3D6ABEBE-3A1F-EE4A-AE02-3E33E6632A55}" type="presParOf" srcId="{657D69BD-3093-824D-873E-552F2410A733}" destId="{BC9881E2-E46C-F145-BECE-E08DE23E915B}" srcOrd="8" destOrd="0" presId="urn:microsoft.com/office/officeart/2005/8/layout/list1"/>
    <dgm:cxn modelId="{B13686BB-0BAF-CE4B-8B8F-047245D09F72}" type="presParOf" srcId="{BC9881E2-E46C-F145-BECE-E08DE23E915B}" destId="{1E16FE73-5F2F-764C-813C-7D0CE09695E4}" srcOrd="0" destOrd="0" presId="urn:microsoft.com/office/officeart/2005/8/layout/list1"/>
    <dgm:cxn modelId="{35FBC4EB-8ACA-A24A-A0A4-C01ABDDBF748}" type="presParOf" srcId="{BC9881E2-E46C-F145-BECE-E08DE23E915B}" destId="{E564556C-54F6-D746-A948-CA9DD9507DB9}" srcOrd="1" destOrd="0" presId="urn:microsoft.com/office/officeart/2005/8/layout/list1"/>
    <dgm:cxn modelId="{E8FA979D-B5D6-524F-ACD7-FEB93D8094B2}" type="presParOf" srcId="{657D69BD-3093-824D-873E-552F2410A733}" destId="{11C3212B-2A36-294A-BB49-D7558F19C2BE}" srcOrd="9" destOrd="0" presId="urn:microsoft.com/office/officeart/2005/8/layout/list1"/>
    <dgm:cxn modelId="{E73D278E-076B-B141-8974-4C1EF7B3B825}" type="presParOf" srcId="{657D69BD-3093-824D-873E-552F2410A733}" destId="{A6F43023-E66F-5443-84B5-C947E9F6F44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1DF9B3-17A0-5147-AB8B-8C4A5460865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4516A6-EB5D-5B44-A1B2-46F10C6B9695}">
      <dgm:prSet custT="1"/>
      <dgm:spPr/>
      <dgm:t>
        <a:bodyPr/>
        <a:lstStyle/>
        <a:p>
          <a:pPr rtl="0"/>
          <a:r>
            <a:rPr lang="en-US" sz="2800" b="1" dirty="0" smtClean="0">
              <a:solidFill>
                <a:schemeClr val="tx1"/>
              </a:solidFill>
            </a:rPr>
            <a:t>Regulatory barriers to the provision of telecoms services</a:t>
          </a:r>
          <a:endParaRPr lang="en-US" sz="2800" b="1" dirty="0">
            <a:solidFill>
              <a:schemeClr val="tx1"/>
            </a:solidFill>
          </a:endParaRPr>
        </a:p>
      </dgm:t>
    </dgm:pt>
    <dgm:pt modelId="{F502F9A6-1A43-A54A-859F-D67B1BAF3EF0}" type="parTrans" cxnId="{2B2B697B-F6DE-0041-BE87-A00B551BF3EB}">
      <dgm:prSet/>
      <dgm:spPr/>
      <dgm:t>
        <a:bodyPr/>
        <a:lstStyle/>
        <a:p>
          <a:endParaRPr lang="en-US" sz="1800"/>
        </a:p>
      </dgm:t>
    </dgm:pt>
    <dgm:pt modelId="{A2E25729-F018-CE4C-9A50-337F9613747C}" type="sibTrans" cxnId="{2B2B697B-F6DE-0041-BE87-A00B551BF3EB}">
      <dgm:prSet/>
      <dgm:spPr/>
      <dgm:t>
        <a:bodyPr/>
        <a:lstStyle/>
        <a:p>
          <a:endParaRPr lang="en-US" sz="1800"/>
        </a:p>
      </dgm:t>
    </dgm:pt>
    <dgm:pt modelId="{68707DB5-7FB8-834C-8ADE-AD7AA6742966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Regulatory barriers to the provision of DFS</a:t>
          </a:r>
          <a:endParaRPr lang="en-US" sz="2800" b="1" dirty="0" smtClean="0">
            <a:solidFill>
              <a:schemeClr val="tx1"/>
            </a:solidFill>
          </a:endParaRPr>
        </a:p>
      </dgm:t>
    </dgm:pt>
    <dgm:pt modelId="{F29FE7B3-575F-494D-930D-2B216C5BDBB4}" type="parTrans" cxnId="{9CC3499B-673C-6D44-8AB3-A9390E48C1AE}">
      <dgm:prSet/>
      <dgm:spPr/>
      <dgm:t>
        <a:bodyPr/>
        <a:lstStyle/>
        <a:p>
          <a:endParaRPr lang="en-US" sz="1800"/>
        </a:p>
      </dgm:t>
    </dgm:pt>
    <dgm:pt modelId="{D1C55586-567A-7B47-88B6-D9B9B3F1B094}" type="sibTrans" cxnId="{9CC3499B-673C-6D44-8AB3-A9390E48C1AE}">
      <dgm:prSet/>
      <dgm:spPr/>
      <dgm:t>
        <a:bodyPr/>
        <a:lstStyle/>
        <a:p>
          <a:endParaRPr lang="en-US" sz="1800"/>
        </a:p>
      </dgm:t>
    </dgm:pt>
    <dgm:pt modelId="{4F40FDF6-11E2-D446-A3B6-72E323F66A70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</a:rPr>
            <a:t>Privileges to incumbents</a:t>
          </a:r>
          <a:endParaRPr lang="en-US" sz="2800" dirty="0">
            <a:solidFill>
              <a:schemeClr val="tx1"/>
            </a:solidFill>
          </a:endParaRPr>
        </a:p>
      </dgm:t>
    </dgm:pt>
    <dgm:pt modelId="{5EC4ECD9-4C7B-7241-8F27-98052C02FA70}" type="parTrans" cxnId="{D4DB48DA-357A-3F44-BF45-EDB8E8C02A7D}">
      <dgm:prSet/>
      <dgm:spPr/>
    </dgm:pt>
    <dgm:pt modelId="{E56808ED-00D5-B64E-9780-48E5E96D8DCE}" type="sibTrans" cxnId="{D4DB48DA-357A-3F44-BF45-EDB8E8C02A7D}">
      <dgm:prSet/>
      <dgm:spPr/>
    </dgm:pt>
    <dgm:pt modelId="{9DE8E2DD-3AC7-4844-9979-5CF31B8481F7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</a:rPr>
            <a:t>Legal barriers to entry</a:t>
          </a:r>
          <a:endParaRPr lang="en-US" sz="2800" dirty="0">
            <a:solidFill>
              <a:schemeClr val="tx1"/>
            </a:solidFill>
          </a:endParaRPr>
        </a:p>
      </dgm:t>
    </dgm:pt>
    <dgm:pt modelId="{4C69F6A5-CC7D-BB47-BACD-0C95428B8F95}" type="parTrans" cxnId="{2D751E8F-9FF7-F943-AF07-8835E6B622D1}">
      <dgm:prSet/>
      <dgm:spPr/>
    </dgm:pt>
    <dgm:pt modelId="{A63C1916-DA78-5E48-A2ED-2CAEEBB5140C}" type="sibTrans" cxnId="{2D751E8F-9FF7-F943-AF07-8835E6B622D1}">
      <dgm:prSet/>
      <dgm:spPr/>
    </dgm:pt>
    <dgm:pt modelId="{F358EF30-2782-7042-B0B6-72753C7B406B}">
      <dgm:prSet custT="1"/>
      <dgm:spPr/>
      <dgm:t>
        <a:bodyPr/>
        <a:lstStyle/>
        <a:p>
          <a:pPr rtl="0"/>
          <a:r>
            <a:rPr lang="en-US" sz="2800" dirty="0" smtClean="0">
              <a:solidFill>
                <a:schemeClr val="tx1"/>
              </a:solidFill>
            </a:rPr>
            <a:t>Operational restrictions</a:t>
          </a:r>
          <a:endParaRPr lang="en-US" sz="2800" dirty="0">
            <a:solidFill>
              <a:schemeClr val="tx1"/>
            </a:solidFill>
          </a:endParaRPr>
        </a:p>
      </dgm:t>
    </dgm:pt>
    <dgm:pt modelId="{354CA330-4FEC-FA40-A4F8-5CAA8B8FD1D6}" type="parTrans" cxnId="{F3C5A69F-1D6A-DE4A-99A1-2DD5CAD962EA}">
      <dgm:prSet/>
      <dgm:spPr/>
    </dgm:pt>
    <dgm:pt modelId="{5D9669F4-7197-2C4D-9900-B65622A082D6}" type="sibTrans" cxnId="{F3C5A69F-1D6A-DE4A-99A1-2DD5CAD962EA}">
      <dgm:prSet/>
      <dgm:spPr/>
    </dgm:pt>
    <dgm:pt modelId="{4B2BFFE3-3078-DA45-9BBD-91C6D5D28107}">
      <dgm:prSet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Restrictive licensing</a:t>
          </a:r>
          <a:endParaRPr lang="en-US" sz="2800" dirty="0" smtClean="0">
            <a:solidFill>
              <a:schemeClr val="tx1"/>
            </a:solidFill>
          </a:endParaRPr>
        </a:p>
      </dgm:t>
    </dgm:pt>
    <dgm:pt modelId="{5073BCB6-A87E-864F-ADF5-9B166DB3D477}" type="parTrans" cxnId="{82100FE2-E269-9B44-8387-6CEBA5EDEC21}">
      <dgm:prSet/>
      <dgm:spPr/>
    </dgm:pt>
    <dgm:pt modelId="{F8842BF6-AE5F-344A-A327-4CC729A35BDC}" type="sibTrans" cxnId="{82100FE2-E269-9B44-8387-6CEBA5EDEC21}">
      <dgm:prSet/>
      <dgm:spPr/>
    </dgm:pt>
    <dgm:pt modelId="{E6A08F02-107B-F14D-997A-F017DBC4241A}">
      <dgm:prSet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Excessive regulation</a:t>
          </a:r>
          <a:endParaRPr lang="en-US" sz="2800" dirty="0" smtClean="0">
            <a:solidFill>
              <a:schemeClr val="tx1"/>
            </a:solidFill>
          </a:endParaRPr>
        </a:p>
      </dgm:t>
    </dgm:pt>
    <dgm:pt modelId="{F6528FF7-5E58-AB48-AA59-A10E01139CA5}" type="parTrans" cxnId="{3006DE3F-1E19-474E-8E7E-06AA49AEEE52}">
      <dgm:prSet/>
      <dgm:spPr/>
    </dgm:pt>
    <dgm:pt modelId="{C2FBBA88-15C0-EB46-8BDA-EE694E7301C2}" type="sibTrans" cxnId="{3006DE3F-1E19-474E-8E7E-06AA49AEEE52}">
      <dgm:prSet/>
      <dgm:spPr/>
    </dgm:pt>
    <dgm:pt modelId="{9246F487-D02F-6842-BD5B-0F3E8EBE4B8D}">
      <dgm:prSet custT="1"/>
      <dgm:spPr/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Privileges to incumbents</a:t>
          </a:r>
          <a:endParaRPr lang="en-US" sz="2800" dirty="0" smtClean="0">
            <a:solidFill>
              <a:schemeClr val="tx1"/>
            </a:solidFill>
          </a:endParaRPr>
        </a:p>
      </dgm:t>
    </dgm:pt>
    <dgm:pt modelId="{77041340-C870-A543-9652-98595ECF7C77}" type="parTrans" cxnId="{8866A6D3-8746-AE4B-A8DE-03CAE3F5AF4A}">
      <dgm:prSet/>
      <dgm:spPr/>
    </dgm:pt>
    <dgm:pt modelId="{C23BE670-F1F1-6345-A498-F82C1604B43C}" type="sibTrans" cxnId="{8866A6D3-8746-AE4B-A8DE-03CAE3F5AF4A}">
      <dgm:prSet/>
      <dgm:spPr/>
    </dgm:pt>
    <dgm:pt modelId="{657D69BD-3093-824D-873E-552F2410A733}" type="pres">
      <dgm:prSet presAssocID="{F51DF9B3-17A0-5147-AB8B-8C4A546086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F78072-1B91-8545-902E-E1820EC22A92}" type="pres">
      <dgm:prSet presAssocID="{014516A6-EB5D-5B44-A1B2-46F10C6B9695}" presName="parentLin" presStyleCnt="0"/>
      <dgm:spPr/>
    </dgm:pt>
    <dgm:pt modelId="{56A4F6B0-3E15-4748-A11E-CF2B6B8D6B2F}" type="pres">
      <dgm:prSet presAssocID="{014516A6-EB5D-5B44-A1B2-46F10C6B9695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FA1BE4C-5C96-C846-A5D6-CFEC9024278B}" type="pres">
      <dgm:prSet presAssocID="{014516A6-EB5D-5B44-A1B2-46F10C6B9695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6D25C-1C4F-5E44-B6F2-D3D10AD35059}" type="pres">
      <dgm:prSet presAssocID="{014516A6-EB5D-5B44-A1B2-46F10C6B9695}" presName="negativeSpace" presStyleCnt="0"/>
      <dgm:spPr/>
    </dgm:pt>
    <dgm:pt modelId="{7B0DDCAA-3608-254D-A3E9-1EAF4711493F}" type="pres">
      <dgm:prSet presAssocID="{014516A6-EB5D-5B44-A1B2-46F10C6B9695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74D9B9-52E5-AA4E-8F33-A822CE63C990}" type="pres">
      <dgm:prSet presAssocID="{A2E25729-F018-CE4C-9A50-337F9613747C}" presName="spaceBetweenRectangles" presStyleCnt="0"/>
      <dgm:spPr/>
    </dgm:pt>
    <dgm:pt modelId="{37435E92-02B0-CE49-BD67-7DA4F0205F5E}" type="pres">
      <dgm:prSet presAssocID="{68707DB5-7FB8-834C-8ADE-AD7AA6742966}" presName="parentLin" presStyleCnt="0"/>
      <dgm:spPr/>
    </dgm:pt>
    <dgm:pt modelId="{84AE57A7-F462-A048-90FD-DF8D36EFCD01}" type="pres">
      <dgm:prSet presAssocID="{68707DB5-7FB8-834C-8ADE-AD7AA674296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3E91F78-45E2-794F-9918-D58FC8CE7535}" type="pres">
      <dgm:prSet presAssocID="{68707DB5-7FB8-834C-8ADE-AD7AA6742966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C79EE-B017-4B4F-B9AE-A0D67F5386CC}" type="pres">
      <dgm:prSet presAssocID="{68707DB5-7FB8-834C-8ADE-AD7AA6742966}" presName="negativeSpace" presStyleCnt="0"/>
      <dgm:spPr/>
    </dgm:pt>
    <dgm:pt modelId="{8EDF27B9-826E-B44F-875C-B78DE6892591}" type="pres">
      <dgm:prSet presAssocID="{68707DB5-7FB8-834C-8ADE-AD7AA674296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53182B6-4A71-1841-A5B0-88F6F7455EB2}" type="presOf" srcId="{F51DF9B3-17A0-5147-AB8B-8C4A54608651}" destId="{657D69BD-3093-824D-873E-552F2410A733}" srcOrd="0" destOrd="0" presId="urn:microsoft.com/office/officeart/2005/8/layout/list1"/>
    <dgm:cxn modelId="{3006DE3F-1E19-474E-8E7E-06AA49AEEE52}" srcId="{68707DB5-7FB8-834C-8ADE-AD7AA6742966}" destId="{E6A08F02-107B-F14D-997A-F017DBC4241A}" srcOrd="1" destOrd="0" parTransId="{F6528FF7-5E58-AB48-AA59-A10E01139CA5}" sibTransId="{C2FBBA88-15C0-EB46-8BDA-EE694E7301C2}"/>
    <dgm:cxn modelId="{28753D32-2B35-8444-87A1-9D714DFF3C0B}" type="presOf" srcId="{E6A08F02-107B-F14D-997A-F017DBC4241A}" destId="{8EDF27B9-826E-B44F-875C-B78DE6892591}" srcOrd="0" destOrd="1" presId="urn:microsoft.com/office/officeart/2005/8/layout/list1"/>
    <dgm:cxn modelId="{9CC3499B-673C-6D44-8AB3-A9390E48C1AE}" srcId="{F51DF9B3-17A0-5147-AB8B-8C4A54608651}" destId="{68707DB5-7FB8-834C-8ADE-AD7AA6742966}" srcOrd="1" destOrd="0" parTransId="{F29FE7B3-575F-494D-930D-2B216C5BDBB4}" sibTransId="{D1C55586-567A-7B47-88B6-D9B9B3F1B094}"/>
    <dgm:cxn modelId="{EF93E630-89E2-7146-98A2-43E564870175}" type="presOf" srcId="{4B2BFFE3-3078-DA45-9BBD-91C6D5D28107}" destId="{8EDF27B9-826E-B44F-875C-B78DE6892591}" srcOrd="0" destOrd="0" presId="urn:microsoft.com/office/officeart/2005/8/layout/list1"/>
    <dgm:cxn modelId="{8CD7F656-9DBF-524E-9246-E8A0BD622FCD}" type="presOf" srcId="{4F40FDF6-11E2-D446-A3B6-72E323F66A70}" destId="{7B0DDCAA-3608-254D-A3E9-1EAF4711493F}" srcOrd="0" destOrd="0" presId="urn:microsoft.com/office/officeart/2005/8/layout/list1"/>
    <dgm:cxn modelId="{2B2B697B-F6DE-0041-BE87-A00B551BF3EB}" srcId="{F51DF9B3-17A0-5147-AB8B-8C4A54608651}" destId="{014516A6-EB5D-5B44-A1B2-46F10C6B9695}" srcOrd="0" destOrd="0" parTransId="{F502F9A6-1A43-A54A-859F-D67B1BAF3EF0}" sibTransId="{A2E25729-F018-CE4C-9A50-337F9613747C}"/>
    <dgm:cxn modelId="{E3C8FB73-BA1A-7745-A6EA-AC0A0E69A0BB}" type="presOf" srcId="{9DE8E2DD-3AC7-4844-9979-5CF31B8481F7}" destId="{7B0DDCAA-3608-254D-A3E9-1EAF4711493F}" srcOrd="0" destOrd="1" presId="urn:microsoft.com/office/officeart/2005/8/layout/list1"/>
    <dgm:cxn modelId="{2B2C7C55-8D2D-714A-9E52-9358B8B0978C}" type="presOf" srcId="{68707DB5-7FB8-834C-8ADE-AD7AA6742966}" destId="{84AE57A7-F462-A048-90FD-DF8D36EFCD01}" srcOrd="0" destOrd="0" presId="urn:microsoft.com/office/officeart/2005/8/layout/list1"/>
    <dgm:cxn modelId="{60485195-2588-1248-ACEC-C885C7CF14BC}" type="presOf" srcId="{9246F487-D02F-6842-BD5B-0F3E8EBE4B8D}" destId="{8EDF27B9-826E-B44F-875C-B78DE6892591}" srcOrd="0" destOrd="2" presId="urn:microsoft.com/office/officeart/2005/8/layout/list1"/>
    <dgm:cxn modelId="{8866A6D3-8746-AE4B-A8DE-03CAE3F5AF4A}" srcId="{68707DB5-7FB8-834C-8ADE-AD7AA6742966}" destId="{9246F487-D02F-6842-BD5B-0F3E8EBE4B8D}" srcOrd="2" destOrd="0" parTransId="{77041340-C870-A543-9652-98595ECF7C77}" sibTransId="{C23BE670-F1F1-6345-A498-F82C1604B43C}"/>
    <dgm:cxn modelId="{B5626AD3-70E4-BE4C-B92C-C9D261D8FAAC}" type="presOf" srcId="{68707DB5-7FB8-834C-8ADE-AD7AA6742966}" destId="{73E91F78-45E2-794F-9918-D58FC8CE7535}" srcOrd="1" destOrd="0" presId="urn:microsoft.com/office/officeart/2005/8/layout/list1"/>
    <dgm:cxn modelId="{F3C5A69F-1D6A-DE4A-99A1-2DD5CAD962EA}" srcId="{014516A6-EB5D-5B44-A1B2-46F10C6B9695}" destId="{F358EF30-2782-7042-B0B6-72753C7B406B}" srcOrd="2" destOrd="0" parTransId="{354CA330-4FEC-FA40-A4F8-5CAA8B8FD1D6}" sibTransId="{5D9669F4-7197-2C4D-9900-B65622A082D6}"/>
    <dgm:cxn modelId="{2D751E8F-9FF7-F943-AF07-8835E6B622D1}" srcId="{014516A6-EB5D-5B44-A1B2-46F10C6B9695}" destId="{9DE8E2DD-3AC7-4844-9979-5CF31B8481F7}" srcOrd="1" destOrd="0" parTransId="{4C69F6A5-CC7D-BB47-BACD-0C95428B8F95}" sibTransId="{A63C1916-DA78-5E48-A2ED-2CAEEBB5140C}"/>
    <dgm:cxn modelId="{D4DB48DA-357A-3F44-BF45-EDB8E8C02A7D}" srcId="{014516A6-EB5D-5B44-A1B2-46F10C6B9695}" destId="{4F40FDF6-11E2-D446-A3B6-72E323F66A70}" srcOrd="0" destOrd="0" parTransId="{5EC4ECD9-4C7B-7241-8F27-98052C02FA70}" sibTransId="{E56808ED-00D5-B64E-9780-48E5E96D8DCE}"/>
    <dgm:cxn modelId="{5016D527-095E-FC49-A758-0303D702C701}" type="presOf" srcId="{F358EF30-2782-7042-B0B6-72753C7B406B}" destId="{7B0DDCAA-3608-254D-A3E9-1EAF4711493F}" srcOrd="0" destOrd="2" presId="urn:microsoft.com/office/officeart/2005/8/layout/list1"/>
    <dgm:cxn modelId="{B448BFB7-A0F7-0A48-96F5-DFA22666DECD}" type="presOf" srcId="{014516A6-EB5D-5B44-A1B2-46F10C6B9695}" destId="{56A4F6B0-3E15-4748-A11E-CF2B6B8D6B2F}" srcOrd="0" destOrd="0" presId="urn:microsoft.com/office/officeart/2005/8/layout/list1"/>
    <dgm:cxn modelId="{82100FE2-E269-9B44-8387-6CEBA5EDEC21}" srcId="{68707DB5-7FB8-834C-8ADE-AD7AA6742966}" destId="{4B2BFFE3-3078-DA45-9BBD-91C6D5D28107}" srcOrd="0" destOrd="0" parTransId="{5073BCB6-A87E-864F-ADF5-9B166DB3D477}" sibTransId="{F8842BF6-AE5F-344A-A327-4CC729A35BDC}"/>
    <dgm:cxn modelId="{A82E7A13-FB24-AA4C-AE1F-D411ABEE2148}" type="presOf" srcId="{014516A6-EB5D-5B44-A1B2-46F10C6B9695}" destId="{9FA1BE4C-5C96-C846-A5D6-CFEC9024278B}" srcOrd="1" destOrd="0" presId="urn:microsoft.com/office/officeart/2005/8/layout/list1"/>
    <dgm:cxn modelId="{4F67D970-0450-7D47-9C49-57433FA8F272}" type="presParOf" srcId="{657D69BD-3093-824D-873E-552F2410A733}" destId="{3BF78072-1B91-8545-902E-E1820EC22A92}" srcOrd="0" destOrd="0" presId="urn:microsoft.com/office/officeart/2005/8/layout/list1"/>
    <dgm:cxn modelId="{31188B82-8BB3-084E-8B70-C6DCAAD1A36A}" type="presParOf" srcId="{3BF78072-1B91-8545-902E-E1820EC22A92}" destId="{56A4F6B0-3E15-4748-A11E-CF2B6B8D6B2F}" srcOrd="0" destOrd="0" presId="urn:microsoft.com/office/officeart/2005/8/layout/list1"/>
    <dgm:cxn modelId="{1AF0D973-2EAA-CD49-A58F-995E4DCBB03F}" type="presParOf" srcId="{3BF78072-1B91-8545-902E-E1820EC22A92}" destId="{9FA1BE4C-5C96-C846-A5D6-CFEC9024278B}" srcOrd="1" destOrd="0" presId="urn:microsoft.com/office/officeart/2005/8/layout/list1"/>
    <dgm:cxn modelId="{FAA7C9F7-5973-9A49-B2BF-31C229BB5C7A}" type="presParOf" srcId="{657D69BD-3093-824D-873E-552F2410A733}" destId="{A336D25C-1C4F-5E44-B6F2-D3D10AD35059}" srcOrd="1" destOrd="0" presId="urn:microsoft.com/office/officeart/2005/8/layout/list1"/>
    <dgm:cxn modelId="{39F59F60-25B6-7E4B-AE31-497ADF029429}" type="presParOf" srcId="{657D69BD-3093-824D-873E-552F2410A733}" destId="{7B0DDCAA-3608-254D-A3E9-1EAF4711493F}" srcOrd="2" destOrd="0" presId="urn:microsoft.com/office/officeart/2005/8/layout/list1"/>
    <dgm:cxn modelId="{33CF836B-AE20-3042-949E-486959C34334}" type="presParOf" srcId="{657D69BD-3093-824D-873E-552F2410A733}" destId="{9074D9B9-52E5-AA4E-8F33-A822CE63C990}" srcOrd="3" destOrd="0" presId="urn:microsoft.com/office/officeart/2005/8/layout/list1"/>
    <dgm:cxn modelId="{CF8719B6-1528-8E4B-A6AC-A5D02E1FAFF6}" type="presParOf" srcId="{657D69BD-3093-824D-873E-552F2410A733}" destId="{37435E92-02B0-CE49-BD67-7DA4F0205F5E}" srcOrd="4" destOrd="0" presId="urn:microsoft.com/office/officeart/2005/8/layout/list1"/>
    <dgm:cxn modelId="{E3C16F2D-0424-2846-9B62-C1E677214BAA}" type="presParOf" srcId="{37435E92-02B0-CE49-BD67-7DA4F0205F5E}" destId="{84AE57A7-F462-A048-90FD-DF8D36EFCD01}" srcOrd="0" destOrd="0" presId="urn:microsoft.com/office/officeart/2005/8/layout/list1"/>
    <dgm:cxn modelId="{D567656E-0145-6B49-9165-4D4775F03328}" type="presParOf" srcId="{37435E92-02B0-CE49-BD67-7DA4F0205F5E}" destId="{73E91F78-45E2-794F-9918-D58FC8CE7535}" srcOrd="1" destOrd="0" presId="urn:microsoft.com/office/officeart/2005/8/layout/list1"/>
    <dgm:cxn modelId="{34934B1E-5B5A-9E4B-A1A7-918E7D41FBD5}" type="presParOf" srcId="{657D69BD-3093-824D-873E-552F2410A733}" destId="{EE6C79EE-B017-4B4F-B9AE-A0D67F5386CC}" srcOrd="5" destOrd="0" presId="urn:microsoft.com/office/officeart/2005/8/layout/list1"/>
    <dgm:cxn modelId="{0F6850AD-8861-FB49-8C34-FF324B51C98D}" type="presParOf" srcId="{657D69BD-3093-824D-873E-552F2410A733}" destId="{8EDF27B9-826E-B44F-875C-B78DE689259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1DF9B3-17A0-5147-AB8B-8C4A5460865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6578F9-3456-8B45-A907-18C3AFB1DF54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Regulatory remedies (banking)</a:t>
          </a:r>
          <a:endParaRPr lang="en-US" sz="2400" b="1" dirty="0">
            <a:solidFill>
              <a:schemeClr val="tx1"/>
            </a:solidFill>
          </a:endParaRPr>
        </a:p>
      </dgm:t>
    </dgm:pt>
    <dgm:pt modelId="{C359F5A8-0009-2549-AA24-1E5ACAB398CC}" type="parTrans" cxnId="{FD87F79D-65FA-C449-8A76-5B1965B1B465}">
      <dgm:prSet/>
      <dgm:spPr/>
    </dgm:pt>
    <dgm:pt modelId="{DCDB7EDF-1E71-0048-AC54-6A8A3D203E8F}" type="sibTrans" cxnId="{FD87F79D-65FA-C449-8A76-5B1965B1B465}">
      <dgm:prSet/>
      <dgm:spPr/>
    </dgm:pt>
    <dgm:pt modelId="{E4C818AF-E7D2-1440-8382-63D520EE17F4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Behavioral remedies</a:t>
          </a:r>
          <a:endParaRPr lang="en-US" sz="2400" b="1" dirty="0">
            <a:solidFill>
              <a:schemeClr val="tx1"/>
            </a:solidFill>
          </a:endParaRPr>
        </a:p>
      </dgm:t>
    </dgm:pt>
    <dgm:pt modelId="{ABEAC316-FF6A-714F-95E7-5320EE658012}" type="parTrans" cxnId="{4290BCA5-EFA4-7441-96CC-C5058E7AD45E}">
      <dgm:prSet/>
      <dgm:spPr/>
    </dgm:pt>
    <dgm:pt modelId="{23E1B0AB-7F03-3047-B716-9D994F4A228C}" type="sibTrans" cxnId="{4290BCA5-EFA4-7441-96CC-C5058E7AD45E}">
      <dgm:prSet/>
      <dgm:spPr/>
    </dgm:pt>
    <dgm:pt modelId="{E5154BE7-4CB4-094D-8BD7-9B65E57BDB3F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Regulatory remedies (telecoms)</a:t>
          </a:r>
          <a:endParaRPr lang="en-US" sz="2400" b="1" dirty="0">
            <a:solidFill>
              <a:schemeClr val="tx1"/>
            </a:solidFill>
          </a:endParaRPr>
        </a:p>
      </dgm:t>
    </dgm:pt>
    <dgm:pt modelId="{55572A48-A0F5-E943-A989-0F31CD621B1B}" type="parTrans" cxnId="{809F9AAE-4FCC-2145-957B-76EA257E833E}">
      <dgm:prSet/>
      <dgm:spPr/>
    </dgm:pt>
    <dgm:pt modelId="{75CFB938-1D72-4C4B-8306-2395689EA687}" type="sibTrans" cxnId="{809F9AAE-4FCC-2145-957B-76EA257E833E}">
      <dgm:prSet/>
      <dgm:spPr/>
    </dgm:pt>
    <dgm:pt modelId="{D166732C-789E-2A43-93D8-13D304D45017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Interconnection/</a:t>
          </a:r>
          <a:r>
            <a:rPr lang="en-US" sz="2000" b="1" dirty="0" err="1" smtClean="0">
              <a:solidFill>
                <a:schemeClr val="tx1"/>
              </a:solidFill>
            </a:rPr>
            <a:t>Interopeability</a:t>
          </a:r>
          <a:endParaRPr lang="en-US" sz="2000" b="1" dirty="0">
            <a:solidFill>
              <a:schemeClr val="tx1"/>
            </a:solidFill>
          </a:endParaRPr>
        </a:p>
      </dgm:t>
    </dgm:pt>
    <dgm:pt modelId="{EBACDE3E-F976-5444-8B31-11027B40CBF3}" type="parTrans" cxnId="{72486170-D12A-1545-83A9-3494589644B8}">
      <dgm:prSet/>
      <dgm:spPr/>
    </dgm:pt>
    <dgm:pt modelId="{91F26090-BFBA-2F47-AD71-D250CD7AE4F7}" type="sibTrans" cxnId="{72486170-D12A-1545-83A9-3494589644B8}">
      <dgm:prSet/>
      <dgm:spPr/>
    </dgm:pt>
    <dgm:pt modelId="{E8C55556-6EAB-4742-80B6-4345FA860506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Net neutrality/must-carry</a:t>
          </a:r>
          <a:endParaRPr lang="en-US" sz="2000" b="1" dirty="0">
            <a:solidFill>
              <a:schemeClr val="tx1"/>
            </a:solidFill>
          </a:endParaRPr>
        </a:p>
      </dgm:t>
    </dgm:pt>
    <dgm:pt modelId="{B22C1908-0B00-6A47-855E-F6DC26D55171}" type="parTrans" cxnId="{FE9322BF-60C9-D347-B730-5669BAD1FDD1}">
      <dgm:prSet/>
      <dgm:spPr/>
    </dgm:pt>
    <dgm:pt modelId="{F5960D50-A8AB-D849-A802-1C27145C4D34}" type="sibTrans" cxnId="{FE9322BF-60C9-D347-B730-5669BAD1FDD1}">
      <dgm:prSet/>
      <dgm:spPr/>
    </dgm:pt>
    <dgm:pt modelId="{7A712D68-531F-FB42-ADB5-590D46FDDDA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Remove barriers to entry</a:t>
          </a:r>
          <a:endParaRPr lang="en-US" sz="2000" b="1" dirty="0">
            <a:solidFill>
              <a:schemeClr val="tx1"/>
            </a:solidFill>
          </a:endParaRPr>
        </a:p>
      </dgm:t>
    </dgm:pt>
    <dgm:pt modelId="{9DF55272-FB8E-8642-91AF-AF0386ACAB96}" type="parTrans" cxnId="{C022AF7E-4194-9247-BAF4-366A99ED5EEE}">
      <dgm:prSet/>
      <dgm:spPr/>
    </dgm:pt>
    <dgm:pt modelId="{FE7C7BA3-4015-8D42-B8FB-9F2A9A40F67D}" type="sibTrans" cxnId="{C022AF7E-4194-9247-BAF4-366A99ED5EEE}">
      <dgm:prSet/>
      <dgm:spPr/>
    </dgm:pt>
    <dgm:pt modelId="{9772369F-00EF-6641-9041-1367D75D35F7}">
      <dgm:prSet custT="1"/>
      <dgm:spPr/>
      <dgm:t>
        <a:bodyPr/>
        <a:lstStyle/>
        <a:p>
          <a:pPr rtl="0"/>
          <a:r>
            <a:rPr lang="en-US" sz="2000" b="1" dirty="0" err="1" smtClean="0">
              <a:solidFill>
                <a:schemeClr val="tx1"/>
              </a:solidFill>
            </a:rPr>
            <a:t>Interopeability</a:t>
          </a:r>
          <a:endParaRPr lang="en-US" sz="2000" b="1" dirty="0">
            <a:solidFill>
              <a:schemeClr val="tx1"/>
            </a:solidFill>
          </a:endParaRPr>
        </a:p>
      </dgm:t>
    </dgm:pt>
    <dgm:pt modelId="{108944CB-DCE6-0647-BD15-4ED3C241169D}" type="parTrans" cxnId="{F7A2353D-11DA-F244-90DE-947328EB67F2}">
      <dgm:prSet/>
      <dgm:spPr/>
    </dgm:pt>
    <dgm:pt modelId="{DF44BADE-A375-3D48-A6E1-FF7C14E5B193}" type="sibTrans" cxnId="{F7A2353D-11DA-F244-90DE-947328EB67F2}">
      <dgm:prSet/>
      <dgm:spPr/>
    </dgm:pt>
    <dgm:pt modelId="{0C2B7780-E62B-9242-AA35-4496675358D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Remove barriers to entry</a:t>
          </a:r>
          <a:endParaRPr lang="en-US" sz="2000" b="1" dirty="0">
            <a:solidFill>
              <a:schemeClr val="tx1"/>
            </a:solidFill>
          </a:endParaRPr>
        </a:p>
      </dgm:t>
    </dgm:pt>
    <dgm:pt modelId="{1D1F89C3-6907-8F4E-BBE1-D00EB439E0A0}" type="parTrans" cxnId="{12B84114-0F45-814C-B13B-A49C06BE709A}">
      <dgm:prSet/>
      <dgm:spPr/>
    </dgm:pt>
    <dgm:pt modelId="{243425CB-906A-DA47-9D0C-752B02EB0320}" type="sibTrans" cxnId="{12B84114-0F45-814C-B13B-A49C06BE709A}">
      <dgm:prSet/>
      <dgm:spPr/>
    </dgm:pt>
    <dgm:pt modelId="{E329F361-5458-6644-A5FC-3010CA969876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Adjust regulation</a:t>
          </a:r>
          <a:endParaRPr lang="en-US" sz="2000" b="1" dirty="0">
            <a:solidFill>
              <a:schemeClr val="tx1"/>
            </a:solidFill>
          </a:endParaRPr>
        </a:p>
      </dgm:t>
    </dgm:pt>
    <dgm:pt modelId="{2B642C6D-292C-3645-AF75-114DD17D5ED6}" type="parTrans" cxnId="{E65EAA7E-0231-6C44-8243-461A92DBDF82}">
      <dgm:prSet/>
      <dgm:spPr/>
    </dgm:pt>
    <dgm:pt modelId="{0AB60BCA-664B-EC4F-9594-F0918F780924}" type="sibTrans" cxnId="{E65EAA7E-0231-6C44-8243-461A92DBDF82}">
      <dgm:prSet/>
      <dgm:spPr/>
    </dgm:pt>
    <dgm:pt modelId="{F4E1299C-A77A-BC49-9490-D0A17294C7AE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Exclusive agreements</a:t>
          </a:r>
          <a:endParaRPr lang="en-US" sz="2000" b="1" dirty="0">
            <a:solidFill>
              <a:schemeClr val="tx1"/>
            </a:solidFill>
          </a:endParaRPr>
        </a:p>
      </dgm:t>
    </dgm:pt>
    <dgm:pt modelId="{2B3EE582-D21A-C442-A840-1F3AAEA1C428}" type="parTrans" cxnId="{C8CC7FBE-97E0-AB4E-B32D-94560F2A75F2}">
      <dgm:prSet/>
      <dgm:spPr/>
    </dgm:pt>
    <dgm:pt modelId="{2BC1497A-82C7-2E44-A325-F34D69584CEB}" type="sibTrans" cxnId="{C8CC7FBE-97E0-AB4E-B32D-94560F2A75F2}">
      <dgm:prSet/>
      <dgm:spPr/>
    </dgm:pt>
    <dgm:pt modelId="{34E22E28-E907-9A4A-A359-A82084CC4C5A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Exclusionary conducts</a:t>
          </a:r>
          <a:endParaRPr lang="en-US" sz="2000" b="1" dirty="0">
            <a:solidFill>
              <a:schemeClr val="tx1"/>
            </a:solidFill>
          </a:endParaRPr>
        </a:p>
      </dgm:t>
    </dgm:pt>
    <dgm:pt modelId="{00B79066-76A1-C94C-B234-CD709B2A8871}" type="parTrans" cxnId="{213D5192-0330-C94C-BFC3-1D1440A581B0}">
      <dgm:prSet/>
      <dgm:spPr/>
    </dgm:pt>
    <dgm:pt modelId="{E8E75513-EAAA-1A44-BF96-7CCA7B9379EA}" type="sibTrans" cxnId="{213D5192-0330-C94C-BFC3-1D1440A581B0}">
      <dgm:prSet/>
      <dgm:spPr/>
    </dgm:pt>
    <dgm:pt modelId="{5EEAEEF6-6BF9-1040-A339-83370F2E45F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Structural remedies</a:t>
          </a:r>
          <a:endParaRPr lang="en-US" sz="2400" b="1" dirty="0">
            <a:solidFill>
              <a:schemeClr val="tx1"/>
            </a:solidFill>
          </a:endParaRPr>
        </a:p>
      </dgm:t>
    </dgm:pt>
    <dgm:pt modelId="{549834E0-81A5-0046-8E59-BEB273FDFA2F}" type="parTrans" cxnId="{96EBF825-D37C-DD42-967B-D11C6667104E}">
      <dgm:prSet/>
      <dgm:spPr/>
    </dgm:pt>
    <dgm:pt modelId="{463BF4CD-015E-3A4A-8FBC-369648DEED4C}" type="sibTrans" cxnId="{96EBF825-D37C-DD42-967B-D11C6667104E}">
      <dgm:prSet/>
      <dgm:spPr/>
    </dgm:pt>
    <dgm:pt modelId="{908F5D56-F7DC-E84A-93DC-F28990EED453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Structural separation</a:t>
          </a:r>
          <a:endParaRPr lang="en-US" sz="2000" b="1" dirty="0">
            <a:solidFill>
              <a:schemeClr val="tx1"/>
            </a:solidFill>
          </a:endParaRPr>
        </a:p>
      </dgm:t>
    </dgm:pt>
    <dgm:pt modelId="{AE7BD4C0-BCF8-E94C-AAFC-B9BF87A5DE57}" type="parTrans" cxnId="{E7FBBE81-AA91-A845-85A7-C68D52565418}">
      <dgm:prSet/>
      <dgm:spPr/>
    </dgm:pt>
    <dgm:pt modelId="{7216DA7C-2284-3646-99C5-332E82F5FDD5}" type="sibTrans" cxnId="{E7FBBE81-AA91-A845-85A7-C68D52565418}">
      <dgm:prSet/>
      <dgm:spPr/>
    </dgm:pt>
    <dgm:pt modelId="{BDE28A26-FFAC-AE48-AF1D-77488EDB53AA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Divestiture</a:t>
          </a:r>
          <a:endParaRPr lang="en-US" sz="2000" b="1" dirty="0">
            <a:solidFill>
              <a:schemeClr val="tx1"/>
            </a:solidFill>
          </a:endParaRPr>
        </a:p>
      </dgm:t>
    </dgm:pt>
    <dgm:pt modelId="{70FDADA0-6363-1C49-B3FA-0FE60C306856}" type="parTrans" cxnId="{460FD13C-4B82-DE42-919D-0A8A869C69EA}">
      <dgm:prSet/>
      <dgm:spPr/>
    </dgm:pt>
    <dgm:pt modelId="{F4113E92-9CAB-2441-A179-622659A8BF86}" type="sibTrans" cxnId="{460FD13C-4B82-DE42-919D-0A8A869C69EA}">
      <dgm:prSet/>
      <dgm:spPr/>
    </dgm:pt>
    <dgm:pt modelId="{657D69BD-3093-824D-873E-552F2410A733}" type="pres">
      <dgm:prSet presAssocID="{F51DF9B3-17A0-5147-AB8B-8C4A546086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7F92E-0799-8446-9BAA-C03D10283D9E}" type="pres">
      <dgm:prSet presAssocID="{E5154BE7-4CB4-094D-8BD7-9B65E57BDB3F}" presName="parentLin" presStyleCnt="0"/>
      <dgm:spPr/>
    </dgm:pt>
    <dgm:pt modelId="{85115A38-24DC-B447-A00C-08D54C8D038A}" type="pres">
      <dgm:prSet presAssocID="{E5154BE7-4CB4-094D-8BD7-9B65E57BDB3F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0BCC040B-5CC7-6E43-976E-0E27BA99132A}" type="pres">
      <dgm:prSet presAssocID="{E5154BE7-4CB4-094D-8BD7-9B65E57BDB3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B2E650-8C7A-2A4F-9ED9-2D060C31F65F}" type="pres">
      <dgm:prSet presAssocID="{E5154BE7-4CB4-094D-8BD7-9B65E57BDB3F}" presName="negativeSpace" presStyleCnt="0"/>
      <dgm:spPr/>
    </dgm:pt>
    <dgm:pt modelId="{1CEDF190-4DA9-944C-A4A7-D838544EAC35}" type="pres">
      <dgm:prSet presAssocID="{E5154BE7-4CB4-094D-8BD7-9B65E57BDB3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7B3719-7EB5-2B44-BA3B-415B4B980084}" type="pres">
      <dgm:prSet presAssocID="{75CFB938-1D72-4C4B-8306-2395689EA687}" presName="spaceBetweenRectangles" presStyleCnt="0"/>
      <dgm:spPr/>
    </dgm:pt>
    <dgm:pt modelId="{4C142B1F-585D-A443-82AC-94F661E0A9F7}" type="pres">
      <dgm:prSet presAssocID="{C96578F9-3456-8B45-A907-18C3AFB1DF54}" presName="parentLin" presStyleCnt="0"/>
      <dgm:spPr/>
    </dgm:pt>
    <dgm:pt modelId="{1066AC28-509F-054F-8F55-FDE9F3AA2B19}" type="pres">
      <dgm:prSet presAssocID="{C96578F9-3456-8B45-A907-18C3AFB1DF54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8340871A-EB7F-4B4A-806B-02A58CD8A01A}" type="pres">
      <dgm:prSet presAssocID="{C96578F9-3456-8B45-A907-18C3AFB1DF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181049-16B8-2045-9FBE-08C66EB936C2}" type="pres">
      <dgm:prSet presAssocID="{C96578F9-3456-8B45-A907-18C3AFB1DF54}" presName="negativeSpace" presStyleCnt="0"/>
      <dgm:spPr/>
    </dgm:pt>
    <dgm:pt modelId="{6623D146-1E62-A84A-8692-7B0BE73648D5}" type="pres">
      <dgm:prSet presAssocID="{C96578F9-3456-8B45-A907-18C3AFB1DF54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A95070-17C8-0045-B90B-22DDCCD95225}" type="pres">
      <dgm:prSet presAssocID="{DCDB7EDF-1E71-0048-AC54-6A8A3D203E8F}" presName="spaceBetweenRectangles" presStyleCnt="0"/>
      <dgm:spPr/>
    </dgm:pt>
    <dgm:pt modelId="{8C7B3225-DB3D-714E-BB00-02FCB874268B}" type="pres">
      <dgm:prSet presAssocID="{E4C818AF-E7D2-1440-8382-63D520EE17F4}" presName="parentLin" presStyleCnt="0"/>
      <dgm:spPr/>
    </dgm:pt>
    <dgm:pt modelId="{11321977-3C07-D749-903B-F0F1D13BC898}" type="pres">
      <dgm:prSet presAssocID="{E4C818AF-E7D2-1440-8382-63D520EE17F4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4D684AA0-E222-8740-91F2-BB15E582B424}" type="pres">
      <dgm:prSet presAssocID="{E4C818AF-E7D2-1440-8382-63D520EE17F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9E59A4-E42A-2D40-B0AD-AA198DE278FC}" type="pres">
      <dgm:prSet presAssocID="{E4C818AF-E7D2-1440-8382-63D520EE17F4}" presName="negativeSpace" presStyleCnt="0"/>
      <dgm:spPr/>
    </dgm:pt>
    <dgm:pt modelId="{8BE5CBB9-250B-FD4E-BA9A-AD568DAFD695}" type="pres">
      <dgm:prSet presAssocID="{E4C818AF-E7D2-1440-8382-63D520EE17F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842FFC-0502-D94F-9E93-4724F9F92FE3}" type="pres">
      <dgm:prSet presAssocID="{23E1B0AB-7F03-3047-B716-9D994F4A228C}" presName="spaceBetweenRectangles" presStyleCnt="0"/>
      <dgm:spPr/>
    </dgm:pt>
    <dgm:pt modelId="{4536DC7A-8817-9C46-A0A8-2E83C18F2EE5}" type="pres">
      <dgm:prSet presAssocID="{5EEAEEF6-6BF9-1040-A339-83370F2E45F1}" presName="parentLin" presStyleCnt="0"/>
      <dgm:spPr/>
    </dgm:pt>
    <dgm:pt modelId="{823DCADC-F91A-294E-9569-561402A4D31F}" type="pres">
      <dgm:prSet presAssocID="{5EEAEEF6-6BF9-1040-A339-83370F2E45F1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9B8B64B9-0F6A-6C4B-B5E9-EBC082515E00}" type="pres">
      <dgm:prSet presAssocID="{5EEAEEF6-6BF9-1040-A339-83370F2E45F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AE6816-CB57-134C-B4BD-D9F3715F7485}" type="pres">
      <dgm:prSet presAssocID="{5EEAEEF6-6BF9-1040-A339-83370F2E45F1}" presName="negativeSpace" presStyleCnt="0"/>
      <dgm:spPr/>
    </dgm:pt>
    <dgm:pt modelId="{A1F47430-E60B-4144-9CD9-C40EF0AA53D1}" type="pres">
      <dgm:prSet presAssocID="{5EEAEEF6-6BF9-1040-A339-83370F2E45F1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9F9AAE-4FCC-2145-957B-76EA257E833E}" srcId="{F51DF9B3-17A0-5147-AB8B-8C4A54608651}" destId="{E5154BE7-4CB4-094D-8BD7-9B65E57BDB3F}" srcOrd="0" destOrd="0" parTransId="{55572A48-A0F5-E943-A989-0F31CD621B1B}" sibTransId="{75CFB938-1D72-4C4B-8306-2395689EA687}"/>
    <dgm:cxn modelId="{C022AF7E-4194-9247-BAF4-366A99ED5EEE}" srcId="{E5154BE7-4CB4-094D-8BD7-9B65E57BDB3F}" destId="{7A712D68-531F-FB42-ADB5-590D46FDDDA9}" srcOrd="2" destOrd="0" parTransId="{9DF55272-FB8E-8642-91AF-AF0386ACAB96}" sibTransId="{FE7C7BA3-4015-8D42-B8FB-9F2A9A40F67D}"/>
    <dgm:cxn modelId="{9CE44A0D-7015-C948-B27B-B8537D78A85C}" type="presOf" srcId="{34E22E28-E907-9A4A-A359-A82084CC4C5A}" destId="{8BE5CBB9-250B-FD4E-BA9A-AD568DAFD695}" srcOrd="0" destOrd="1" presId="urn:microsoft.com/office/officeart/2005/8/layout/list1"/>
    <dgm:cxn modelId="{9536FF77-9E61-6A4C-A1DF-12161A47061E}" type="presOf" srcId="{908F5D56-F7DC-E84A-93DC-F28990EED453}" destId="{A1F47430-E60B-4144-9CD9-C40EF0AA53D1}" srcOrd="0" destOrd="0" presId="urn:microsoft.com/office/officeart/2005/8/layout/list1"/>
    <dgm:cxn modelId="{3390D329-C9B8-BC4F-A43A-9709EA5602F9}" type="presOf" srcId="{7A712D68-531F-FB42-ADB5-590D46FDDDA9}" destId="{1CEDF190-4DA9-944C-A4A7-D838544EAC35}" srcOrd="0" destOrd="2" presId="urn:microsoft.com/office/officeart/2005/8/layout/list1"/>
    <dgm:cxn modelId="{12B84114-0F45-814C-B13B-A49C06BE709A}" srcId="{C96578F9-3456-8B45-A907-18C3AFB1DF54}" destId="{0C2B7780-E62B-9242-AA35-4496675358D9}" srcOrd="1" destOrd="0" parTransId="{1D1F89C3-6907-8F4E-BBE1-D00EB439E0A0}" sibTransId="{243425CB-906A-DA47-9D0C-752B02EB0320}"/>
    <dgm:cxn modelId="{4290BCA5-EFA4-7441-96CC-C5058E7AD45E}" srcId="{F51DF9B3-17A0-5147-AB8B-8C4A54608651}" destId="{E4C818AF-E7D2-1440-8382-63D520EE17F4}" srcOrd="2" destOrd="0" parTransId="{ABEAC316-FF6A-714F-95E7-5320EE658012}" sibTransId="{23E1B0AB-7F03-3047-B716-9D994F4A228C}"/>
    <dgm:cxn modelId="{4A8B4D10-5728-6745-B790-4722C703E8F8}" type="presOf" srcId="{5EEAEEF6-6BF9-1040-A339-83370F2E45F1}" destId="{9B8B64B9-0F6A-6C4B-B5E9-EBC082515E00}" srcOrd="1" destOrd="0" presId="urn:microsoft.com/office/officeart/2005/8/layout/list1"/>
    <dgm:cxn modelId="{96EBF825-D37C-DD42-967B-D11C6667104E}" srcId="{F51DF9B3-17A0-5147-AB8B-8C4A54608651}" destId="{5EEAEEF6-6BF9-1040-A339-83370F2E45F1}" srcOrd="3" destOrd="0" parTransId="{549834E0-81A5-0046-8E59-BEB273FDFA2F}" sibTransId="{463BF4CD-015E-3A4A-8FBC-369648DEED4C}"/>
    <dgm:cxn modelId="{FD87F79D-65FA-C449-8A76-5B1965B1B465}" srcId="{F51DF9B3-17A0-5147-AB8B-8C4A54608651}" destId="{C96578F9-3456-8B45-A907-18C3AFB1DF54}" srcOrd="1" destOrd="0" parTransId="{C359F5A8-0009-2549-AA24-1E5ACAB398CC}" sibTransId="{DCDB7EDF-1E71-0048-AC54-6A8A3D203E8F}"/>
    <dgm:cxn modelId="{764DBE69-4027-5346-851E-9164EF597420}" type="presOf" srcId="{9772369F-00EF-6641-9041-1367D75D35F7}" destId="{6623D146-1E62-A84A-8692-7B0BE73648D5}" srcOrd="0" destOrd="0" presId="urn:microsoft.com/office/officeart/2005/8/layout/list1"/>
    <dgm:cxn modelId="{E7FBBE81-AA91-A845-85A7-C68D52565418}" srcId="{5EEAEEF6-6BF9-1040-A339-83370F2E45F1}" destId="{908F5D56-F7DC-E84A-93DC-F28990EED453}" srcOrd="0" destOrd="0" parTransId="{AE7BD4C0-BCF8-E94C-AAFC-B9BF87A5DE57}" sibTransId="{7216DA7C-2284-3646-99C5-332E82F5FDD5}"/>
    <dgm:cxn modelId="{72D508E7-6F24-E941-AC8C-9B007CADE6C0}" type="presOf" srcId="{0C2B7780-E62B-9242-AA35-4496675358D9}" destId="{6623D146-1E62-A84A-8692-7B0BE73648D5}" srcOrd="0" destOrd="1" presId="urn:microsoft.com/office/officeart/2005/8/layout/list1"/>
    <dgm:cxn modelId="{460FD13C-4B82-DE42-919D-0A8A869C69EA}" srcId="{5EEAEEF6-6BF9-1040-A339-83370F2E45F1}" destId="{BDE28A26-FFAC-AE48-AF1D-77488EDB53AA}" srcOrd="1" destOrd="0" parTransId="{70FDADA0-6363-1C49-B3FA-0FE60C306856}" sibTransId="{F4113E92-9CAB-2441-A179-622659A8BF86}"/>
    <dgm:cxn modelId="{49A130C3-0B5E-2241-99E7-ABD49B5B6F0E}" type="presOf" srcId="{C96578F9-3456-8B45-A907-18C3AFB1DF54}" destId="{1066AC28-509F-054F-8F55-FDE9F3AA2B19}" srcOrd="0" destOrd="0" presId="urn:microsoft.com/office/officeart/2005/8/layout/list1"/>
    <dgm:cxn modelId="{F5E98A35-0942-7B49-BCDD-9F8AC230A7E4}" type="presOf" srcId="{BDE28A26-FFAC-AE48-AF1D-77488EDB53AA}" destId="{A1F47430-E60B-4144-9CD9-C40EF0AA53D1}" srcOrd="0" destOrd="1" presId="urn:microsoft.com/office/officeart/2005/8/layout/list1"/>
    <dgm:cxn modelId="{DC57C02F-BE0E-FD48-9607-6C4843CAD789}" type="presOf" srcId="{5EEAEEF6-6BF9-1040-A339-83370F2E45F1}" destId="{823DCADC-F91A-294E-9569-561402A4D31F}" srcOrd="0" destOrd="0" presId="urn:microsoft.com/office/officeart/2005/8/layout/list1"/>
    <dgm:cxn modelId="{DA292B69-5D8E-904F-8DE3-F1BAFD748304}" type="presOf" srcId="{D166732C-789E-2A43-93D8-13D304D45017}" destId="{1CEDF190-4DA9-944C-A4A7-D838544EAC35}" srcOrd="0" destOrd="0" presId="urn:microsoft.com/office/officeart/2005/8/layout/list1"/>
    <dgm:cxn modelId="{95A0AFD4-E11D-E848-BD80-449B235ECE9F}" type="presOf" srcId="{E5154BE7-4CB4-094D-8BD7-9B65E57BDB3F}" destId="{85115A38-24DC-B447-A00C-08D54C8D038A}" srcOrd="0" destOrd="0" presId="urn:microsoft.com/office/officeart/2005/8/layout/list1"/>
    <dgm:cxn modelId="{72486170-D12A-1545-83A9-3494589644B8}" srcId="{E5154BE7-4CB4-094D-8BD7-9B65E57BDB3F}" destId="{D166732C-789E-2A43-93D8-13D304D45017}" srcOrd="0" destOrd="0" parTransId="{EBACDE3E-F976-5444-8B31-11027B40CBF3}" sibTransId="{91F26090-BFBA-2F47-AD71-D250CD7AE4F7}"/>
    <dgm:cxn modelId="{66BCA74E-E776-6B4C-B48F-6FD2E2BAC537}" type="presOf" srcId="{E329F361-5458-6644-A5FC-3010CA969876}" destId="{6623D146-1E62-A84A-8692-7B0BE73648D5}" srcOrd="0" destOrd="2" presId="urn:microsoft.com/office/officeart/2005/8/layout/list1"/>
    <dgm:cxn modelId="{F7A2353D-11DA-F244-90DE-947328EB67F2}" srcId="{C96578F9-3456-8B45-A907-18C3AFB1DF54}" destId="{9772369F-00EF-6641-9041-1367D75D35F7}" srcOrd="0" destOrd="0" parTransId="{108944CB-DCE6-0647-BD15-4ED3C241169D}" sibTransId="{DF44BADE-A375-3D48-A6E1-FF7C14E5B193}"/>
    <dgm:cxn modelId="{E65EAA7E-0231-6C44-8243-461A92DBDF82}" srcId="{C96578F9-3456-8B45-A907-18C3AFB1DF54}" destId="{E329F361-5458-6644-A5FC-3010CA969876}" srcOrd="2" destOrd="0" parTransId="{2B642C6D-292C-3645-AF75-114DD17D5ED6}" sibTransId="{0AB60BCA-664B-EC4F-9594-F0918F780924}"/>
    <dgm:cxn modelId="{C8CC7FBE-97E0-AB4E-B32D-94560F2A75F2}" srcId="{E4C818AF-E7D2-1440-8382-63D520EE17F4}" destId="{F4E1299C-A77A-BC49-9490-D0A17294C7AE}" srcOrd="0" destOrd="0" parTransId="{2B3EE582-D21A-C442-A840-1F3AAEA1C428}" sibTransId="{2BC1497A-82C7-2E44-A325-F34D69584CEB}"/>
    <dgm:cxn modelId="{8047AA4E-D5EB-AB44-8232-45787F7B083C}" type="presOf" srcId="{E4C818AF-E7D2-1440-8382-63D520EE17F4}" destId="{4D684AA0-E222-8740-91F2-BB15E582B424}" srcOrd="1" destOrd="0" presId="urn:microsoft.com/office/officeart/2005/8/layout/list1"/>
    <dgm:cxn modelId="{213D5192-0330-C94C-BFC3-1D1440A581B0}" srcId="{E4C818AF-E7D2-1440-8382-63D520EE17F4}" destId="{34E22E28-E907-9A4A-A359-A82084CC4C5A}" srcOrd="1" destOrd="0" parTransId="{00B79066-76A1-C94C-B234-CD709B2A8871}" sibTransId="{E8E75513-EAAA-1A44-BF96-7CCA7B9379EA}"/>
    <dgm:cxn modelId="{8EC792CD-5E3A-DE48-BF7B-CB5DEFE9B48D}" type="presOf" srcId="{E5154BE7-4CB4-094D-8BD7-9B65E57BDB3F}" destId="{0BCC040B-5CC7-6E43-976E-0E27BA99132A}" srcOrd="1" destOrd="0" presId="urn:microsoft.com/office/officeart/2005/8/layout/list1"/>
    <dgm:cxn modelId="{C09710CD-EEA6-E246-AB75-830985B65F52}" type="presOf" srcId="{C96578F9-3456-8B45-A907-18C3AFB1DF54}" destId="{8340871A-EB7F-4B4A-806B-02A58CD8A01A}" srcOrd="1" destOrd="0" presId="urn:microsoft.com/office/officeart/2005/8/layout/list1"/>
    <dgm:cxn modelId="{79351476-9493-944D-B3B4-8D3888DAC017}" type="presOf" srcId="{E4C818AF-E7D2-1440-8382-63D520EE17F4}" destId="{11321977-3C07-D749-903B-F0F1D13BC898}" srcOrd="0" destOrd="0" presId="urn:microsoft.com/office/officeart/2005/8/layout/list1"/>
    <dgm:cxn modelId="{EECAF0FF-911A-4349-B32C-BEF697F15651}" type="presOf" srcId="{F51DF9B3-17A0-5147-AB8B-8C4A54608651}" destId="{657D69BD-3093-824D-873E-552F2410A733}" srcOrd="0" destOrd="0" presId="urn:microsoft.com/office/officeart/2005/8/layout/list1"/>
    <dgm:cxn modelId="{F76CAAB9-B4E8-754E-B71F-F99B6EF20348}" type="presOf" srcId="{F4E1299C-A77A-BC49-9490-D0A17294C7AE}" destId="{8BE5CBB9-250B-FD4E-BA9A-AD568DAFD695}" srcOrd="0" destOrd="0" presId="urn:microsoft.com/office/officeart/2005/8/layout/list1"/>
    <dgm:cxn modelId="{AA42B383-48F9-B04D-8615-727670304898}" type="presOf" srcId="{E8C55556-6EAB-4742-80B6-4345FA860506}" destId="{1CEDF190-4DA9-944C-A4A7-D838544EAC35}" srcOrd="0" destOrd="1" presId="urn:microsoft.com/office/officeart/2005/8/layout/list1"/>
    <dgm:cxn modelId="{FE9322BF-60C9-D347-B730-5669BAD1FDD1}" srcId="{E5154BE7-4CB4-094D-8BD7-9B65E57BDB3F}" destId="{E8C55556-6EAB-4742-80B6-4345FA860506}" srcOrd="1" destOrd="0" parTransId="{B22C1908-0B00-6A47-855E-F6DC26D55171}" sibTransId="{F5960D50-A8AB-D849-A802-1C27145C4D34}"/>
    <dgm:cxn modelId="{3EF8D08A-6062-4741-9A02-465A38E603BC}" type="presParOf" srcId="{657D69BD-3093-824D-873E-552F2410A733}" destId="{2A27F92E-0799-8446-9BAA-C03D10283D9E}" srcOrd="0" destOrd="0" presId="urn:microsoft.com/office/officeart/2005/8/layout/list1"/>
    <dgm:cxn modelId="{867CF788-09CE-BC41-B7E1-3E9C8BDFD8C2}" type="presParOf" srcId="{2A27F92E-0799-8446-9BAA-C03D10283D9E}" destId="{85115A38-24DC-B447-A00C-08D54C8D038A}" srcOrd="0" destOrd="0" presId="urn:microsoft.com/office/officeart/2005/8/layout/list1"/>
    <dgm:cxn modelId="{27750016-EBD7-3C49-A4C0-2C207C60511E}" type="presParOf" srcId="{2A27F92E-0799-8446-9BAA-C03D10283D9E}" destId="{0BCC040B-5CC7-6E43-976E-0E27BA99132A}" srcOrd="1" destOrd="0" presId="urn:microsoft.com/office/officeart/2005/8/layout/list1"/>
    <dgm:cxn modelId="{6AF673ED-5192-9D42-915B-725F3E5EAB81}" type="presParOf" srcId="{657D69BD-3093-824D-873E-552F2410A733}" destId="{B3B2E650-8C7A-2A4F-9ED9-2D060C31F65F}" srcOrd="1" destOrd="0" presId="urn:microsoft.com/office/officeart/2005/8/layout/list1"/>
    <dgm:cxn modelId="{B1B6A68F-46DF-BA4B-A530-3590C9FE8CAF}" type="presParOf" srcId="{657D69BD-3093-824D-873E-552F2410A733}" destId="{1CEDF190-4DA9-944C-A4A7-D838544EAC35}" srcOrd="2" destOrd="0" presId="urn:microsoft.com/office/officeart/2005/8/layout/list1"/>
    <dgm:cxn modelId="{FA374EC5-FC28-C245-A697-93EEBAA0E707}" type="presParOf" srcId="{657D69BD-3093-824D-873E-552F2410A733}" destId="{7F7B3719-7EB5-2B44-BA3B-415B4B980084}" srcOrd="3" destOrd="0" presId="urn:microsoft.com/office/officeart/2005/8/layout/list1"/>
    <dgm:cxn modelId="{26109EBF-9FD8-5C47-A29C-81E21FFE9010}" type="presParOf" srcId="{657D69BD-3093-824D-873E-552F2410A733}" destId="{4C142B1F-585D-A443-82AC-94F661E0A9F7}" srcOrd="4" destOrd="0" presId="urn:microsoft.com/office/officeart/2005/8/layout/list1"/>
    <dgm:cxn modelId="{7FF8D871-D1F0-3A4B-B65F-D2984C984007}" type="presParOf" srcId="{4C142B1F-585D-A443-82AC-94F661E0A9F7}" destId="{1066AC28-509F-054F-8F55-FDE9F3AA2B19}" srcOrd="0" destOrd="0" presId="urn:microsoft.com/office/officeart/2005/8/layout/list1"/>
    <dgm:cxn modelId="{4CFA1367-45BF-A349-AD90-E1BFCA6B7ECC}" type="presParOf" srcId="{4C142B1F-585D-A443-82AC-94F661E0A9F7}" destId="{8340871A-EB7F-4B4A-806B-02A58CD8A01A}" srcOrd="1" destOrd="0" presId="urn:microsoft.com/office/officeart/2005/8/layout/list1"/>
    <dgm:cxn modelId="{ED9ED5D9-C46A-0546-93B9-3FF28ACC2360}" type="presParOf" srcId="{657D69BD-3093-824D-873E-552F2410A733}" destId="{23181049-16B8-2045-9FBE-08C66EB936C2}" srcOrd="5" destOrd="0" presId="urn:microsoft.com/office/officeart/2005/8/layout/list1"/>
    <dgm:cxn modelId="{62E59F2C-939D-3144-A8D8-21F85B5C85A1}" type="presParOf" srcId="{657D69BD-3093-824D-873E-552F2410A733}" destId="{6623D146-1E62-A84A-8692-7B0BE73648D5}" srcOrd="6" destOrd="0" presId="urn:microsoft.com/office/officeart/2005/8/layout/list1"/>
    <dgm:cxn modelId="{204E08ED-586F-EE45-8D95-7525D3FC4D52}" type="presParOf" srcId="{657D69BD-3093-824D-873E-552F2410A733}" destId="{E6A95070-17C8-0045-B90B-22DDCCD95225}" srcOrd="7" destOrd="0" presId="urn:microsoft.com/office/officeart/2005/8/layout/list1"/>
    <dgm:cxn modelId="{3385F2CE-E9BD-0747-BDA4-504481BF865E}" type="presParOf" srcId="{657D69BD-3093-824D-873E-552F2410A733}" destId="{8C7B3225-DB3D-714E-BB00-02FCB874268B}" srcOrd="8" destOrd="0" presId="urn:microsoft.com/office/officeart/2005/8/layout/list1"/>
    <dgm:cxn modelId="{C42849A5-4A1D-DA49-8100-ACA094B79DCA}" type="presParOf" srcId="{8C7B3225-DB3D-714E-BB00-02FCB874268B}" destId="{11321977-3C07-D749-903B-F0F1D13BC898}" srcOrd="0" destOrd="0" presId="urn:microsoft.com/office/officeart/2005/8/layout/list1"/>
    <dgm:cxn modelId="{70D74506-735D-0445-97FC-C7D3079823FD}" type="presParOf" srcId="{8C7B3225-DB3D-714E-BB00-02FCB874268B}" destId="{4D684AA0-E222-8740-91F2-BB15E582B424}" srcOrd="1" destOrd="0" presId="urn:microsoft.com/office/officeart/2005/8/layout/list1"/>
    <dgm:cxn modelId="{2F0B6D7F-4FB8-F343-B3EB-7ECD60AD19EE}" type="presParOf" srcId="{657D69BD-3093-824D-873E-552F2410A733}" destId="{679E59A4-E42A-2D40-B0AD-AA198DE278FC}" srcOrd="9" destOrd="0" presId="urn:microsoft.com/office/officeart/2005/8/layout/list1"/>
    <dgm:cxn modelId="{041DAD14-91E6-F543-8D54-65D51C3784B5}" type="presParOf" srcId="{657D69BD-3093-824D-873E-552F2410A733}" destId="{8BE5CBB9-250B-FD4E-BA9A-AD568DAFD695}" srcOrd="10" destOrd="0" presId="urn:microsoft.com/office/officeart/2005/8/layout/list1"/>
    <dgm:cxn modelId="{466D1DAB-10C3-2940-B52B-A43C11C8E234}" type="presParOf" srcId="{657D69BD-3093-824D-873E-552F2410A733}" destId="{37842FFC-0502-D94F-9E93-4724F9F92FE3}" srcOrd="11" destOrd="0" presId="urn:microsoft.com/office/officeart/2005/8/layout/list1"/>
    <dgm:cxn modelId="{13AAE075-B371-F543-8656-2B021A62C97A}" type="presParOf" srcId="{657D69BD-3093-824D-873E-552F2410A733}" destId="{4536DC7A-8817-9C46-A0A8-2E83C18F2EE5}" srcOrd="12" destOrd="0" presId="urn:microsoft.com/office/officeart/2005/8/layout/list1"/>
    <dgm:cxn modelId="{824C7D42-897C-2549-8C17-4BB371E551EA}" type="presParOf" srcId="{4536DC7A-8817-9C46-A0A8-2E83C18F2EE5}" destId="{823DCADC-F91A-294E-9569-561402A4D31F}" srcOrd="0" destOrd="0" presId="urn:microsoft.com/office/officeart/2005/8/layout/list1"/>
    <dgm:cxn modelId="{5769CFB5-B6A6-2B40-A41E-9F51EB7B1E9A}" type="presParOf" srcId="{4536DC7A-8817-9C46-A0A8-2E83C18F2EE5}" destId="{9B8B64B9-0F6A-6C4B-B5E9-EBC082515E00}" srcOrd="1" destOrd="0" presId="urn:microsoft.com/office/officeart/2005/8/layout/list1"/>
    <dgm:cxn modelId="{4B3F7D37-1AE5-624C-BB34-084F207CA613}" type="presParOf" srcId="{657D69BD-3093-824D-873E-552F2410A733}" destId="{18AE6816-CB57-134C-B4BD-D9F3715F7485}" srcOrd="13" destOrd="0" presId="urn:microsoft.com/office/officeart/2005/8/layout/list1"/>
    <dgm:cxn modelId="{1FA7D43A-3132-9D40-8730-EF05C9B18689}" type="presParOf" srcId="{657D69BD-3093-824D-873E-552F2410A733}" destId="{A1F47430-E60B-4144-9CD9-C40EF0AA53D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1DF9B3-17A0-5147-AB8B-8C4A54608651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6578F9-3456-8B45-A907-18C3AFB1DF54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Normally, regulatory remedies by industry regulators</a:t>
          </a:r>
          <a:endParaRPr lang="en-US" sz="2400" b="1" dirty="0">
            <a:solidFill>
              <a:schemeClr val="tx1"/>
            </a:solidFill>
          </a:endParaRPr>
        </a:p>
      </dgm:t>
    </dgm:pt>
    <dgm:pt modelId="{C359F5A8-0009-2549-AA24-1E5ACAB398CC}" type="parTrans" cxnId="{FD87F79D-65FA-C449-8A76-5B1965B1B465}">
      <dgm:prSet/>
      <dgm:spPr/>
    </dgm:pt>
    <dgm:pt modelId="{DCDB7EDF-1E71-0048-AC54-6A8A3D203E8F}" type="sibTrans" cxnId="{FD87F79D-65FA-C449-8A76-5B1965B1B465}">
      <dgm:prSet/>
      <dgm:spPr/>
    </dgm:pt>
    <dgm:pt modelId="{E4C818AF-E7D2-1440-8382-63D520EE17F4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Behavioral/Structural remedies by industry regulators/competition agencies</a:t>
          </a:r>
          <a:endParaRPr lang="en-US" sz="2400" b="1" dirty="0">
            <a:solidFill>
              <a:schemeClr val="tx1"/>
            </a:solidFill>
          </a:endParaRPr>
        </a:p>
      </dgm:t>
    </dgm:pt>
    <dgm:pt modelId="{ABEAC316-FF6A-714F-95E7-5320EE658012}" type="parTrans" cxnId="{4290BCA5-EFA4-7441-96CC-C5058E7AD45E}">
      <dgm:prSet/>
      <dgm:spPr/>
    </dgm:pt>
    <dgm:pt modelId="{23E1B0AB-7F03-3047-B716-9D994F4A228C}" type="sibTrans" cxnId="{4290BCA5-EFA4-7441-96CC-C5058E7AD45E}">
      <dgm:prSet/>
      <dgm:spPr/>
    </dgm:pt>
    <dgm:pt modelId="{E5154BE7-4CB4-094D-8BD7-9B65E57BDB3F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Depends on institutional setting</a:t>
          </a:r>
          <a:endParaRPr lang="en-US" sz="2400" b="1" dirty="0">
            <a:solidFill>
              <a:schemeClr val="tx1"/>
            </a:solidFill>
          </a:endParaRPr>
        </a:p>
      </dgm:t>
    </dgm:pt>
    <dgm:pt modelId="{55572A48-A0F5-E943-A989-0F31CD621B1B}" type="parTrans" cxnId="{809F9AAE-4FCC-2145-957B-76EA257E833E}">
      <dgm:prSet/>
      <dgm:spPr/>
    </dgm:pt>
    <dgm:pt modelId="{75CFB938-1D72-4C4B-8306-2395689EA687}" type="sibTrans" cxnId="{809F9AAE-4FCC-2145-957B-76EA257E833E}">
      <dgm:prSet/>
      <dgm:spPr/>
    </dgm:pt>
    <dgm:pt modelId="{EEF521E3-DD3D-ED49-AE1E-B3E96673765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Powers of regulators/competition authorities</a:t>
          </a:r>
          <a:endParaRPr lang="en-US" sz="2000" b="1" dirty="0">
            <a:solidFill>
              <a:schemeClr val="tx1"/>
            </a:solidFill>
          </a:endParaRPr>
        </a:p>
      </dgm:t>
    </dgm:pt>
    <dgm:pt modelId="{D4641847-F530-3049-8FB7-44BC77955D57}" type="parTrans" cxnId="{0EA89F9F-C5B2-664E-B9B5-D5D72E5F19F5}">
      <dgm:prSet/>
      <dgm:spPr/>
    </dgm:pt>
    <dgm:pt modelId="{B2348BAD-54CD-AF45-A6CB-D8C0CCCDFA8D}" type="sibTrans" cxnId="{0EA89F9F-C5B2-664E-B9B5-D5D72E5F19F5}">
      <dgm:prSet/>
      <dgm:spPr/>
    </dgm:pt>
    <dgm:pt modelId="{FB70376A-C764-F946-8F31-51ACE01A79E9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tx1"/>
              </a:solidFill>
            </a:rPr>
            <a:t>Independence</a:t>
          </a:r>
          <a:endParaRPr lang="en-US" sz="2000" b="1" dirty="0">
            <a:solidFill>
              <a:schemeClr val="tx1"/>
            </a:solidFill>
          </a:endParaRPr>
        </a:p>
      </dgm:t>
    </dgm:pt>
    <dgm:pt modelId="{B8346EEF-D7BC-EC48-B02C-11E524797CD2}" type="parTrans" cxnId="{8F182DF9-90AB-B24F-B5C6-CC5306C66F37}">
      <dgm:prSet/>
      <dgm:spPr/>
    </dgm:pt>
    <dgm:pt modelId="{9D9074E7-B1F6-EF43-8EEC-63B071372C56}" type="sibTrans" cxnId="{8F182DF9-90AB-B24F-B5C6-CC5306C66F37}">
      <dgm:prSet/>
      <dgm:spPr/>
    </dgm:pt>
    <dgm:pt modelId="{AB2DC4BE-9CAF-DF49-8407-E979DBFFC599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</a:rPr>
            <a:t>Coordination is crucial</a:t>
          </a:r>
          <a:endParaRPr lang="en-US" sz="2400" b="1" dirty="0">
            <a:solidFill>
              <a:schemeClr val="tx1"/>
            </a:solidFill>
          </a:endParaRPr>
        </a:p>
      </dgm:t>
    </dgm:pt>
    <dgm:pt modelId="{C4266C60-37D9-3749-A954-67E78919C88B}" type="parTrans" cxnId="{211358D7-5DA0-D94E-9EDF-BE7500D1AF16}">
      <dgm:prSet/>
      <dgm:spPr/>
    </dgm:pt>
    <dgm:pt modelId="{B3E20E24-9CEA-2D4F-A990-8460F43CB387}" type="sibTrans" cxnId="{211358D7-5DA0-D94E-9EDF-BE7500D1AF16}">
      <dgm:prSet/>
      <dgm:spPr/>
    </dgm:pt>
    <dgm:pt modelId="{657D69BD-3093-824D-873E-552F2410A733}" type="pres">
      <dgm:prSet presAssocID="{F51DF9B3-17A0-5147-AB8B-8C4A546086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27F92E-0799-8446-9BAA-C03D10283D9E}" type="pres">
      <dgm:prSet presAssocID="{E5154BE7-4CB4-094D-8BD7-9B65E57BDB3F}" presName="parentLin" presStyleCnt="0"/>
      <dgm:spPr/>
    </dgm:pt>
    <dgm:pt modelId="{85115A38-24DC-B447-A00C-08D54C8D038A}" type="pres">
      <dgm:prSet presAssocID="{E5154BE7-4CB4-094D-8BD7-9B65E57BDB3F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0BCC040B-5CC7-6E43-976E-0E27BA99132A}" type="pres">
      <dgm:prSet presAssocID="{E5154BE7-4CB4-094D-8BD7-9B65E57BDB3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B2E650-8C7A-2A4F-9ED9-2D060C31F65F}" type="pres">
      <dgm:prSet presAssocID="{E5154BE7-4CB4-094D-8BD7-9B65E57BDB3F}" presName="negativeSpace" presStyleCnt="0"/>
      <dgm:spPr/>
    </dgm:pt>
    <dgm:pt modelId="{1CEDF190-4DA9-944C-A4A7-D838544EAC35}" type="pres">
      <dgm:prSet presAssocID="{E5154BE7-4CB4-094D-8BD7-9B65E57BDB3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7B3719-7EB5-2B44-BA3B-415B4B980084}" type="pres">
      <dgm:prSet presAssocID="{75CFB938-1D72-4C4B-8306-2395689EA687}" presName="spaceBetweenRectangles" presStyleCnt="0"/>
      <dgm:spPr/>
    </dgm:pt>
    <dgm:pt modelId="{4C142B1F-585D-A443-82AC-94F661E0A9F7}" type="pres">
      <dgm:prSet presAssocID="{C96578F9-3456-8B45-A907-18C3AFB1DF54}" presName="parentLin" presStyleCnt="0"/>
      <dgm:spPr/>
    </dgm:pt>
    <dgm:pt modelId="{1066AC28-509F-054F-8F55-FDE9F3AA2B19}" type="pres">
      <dgm:prSet presAssocID="{C96578F9-3456-8B45-A907-18C3AFB1DF54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8340871A-EB7F-4B4A-806B-02A58CD8A01A}" type="pres">
      <dgm:prSet presAssocID="{C96578F9-3456-8B45-A907-18C3AFB1DF5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181049-16B8-2045-9FBE-08C66EB936C2}" type="pres">
      <dgm:prSet presAssocID="{C96578F9-3456-8B45-A907-18C3AFB1DF54}" presName="negativeSpace" presStyleCnt="0"/>
      <dgm:spPr/>
    </dgm:pt>
    <dgm:pt modelId="{6623D146-1E62-A84A-8692-7B0BE73648D5}" type="pres">
      <dgm:prSet presAssocID="{C96578F9-3456-8B45-A907-18C3AFB1DF54}" presName="childText" presStyleLbl="conFgAcc1" presStyleIdx="1" presStyleCnt="4">
        <dgm:presLayoutVars>
          <dgm:bulletEnabled val="1"/>
        </dgm:presLayoutVars>
      </dgm:prSet>
      <dgm:spPr/>
    </dgm:pt>
    <dgm:pt modelId="{E6A95070-17C8-0045-B90B-22DDCCD95225}" type="pres">
      <dgm:prSet presAssocID="{DCDB7EDF-1E71-0048-AC54-6A8A3D203E8F}" presName="spaceBetweenRectangles" presStyleCnt="0"/>
      <dgm:spPr/>
    </dgm:pt>
    <dgm:pt modelId="{8C7B3225-DB3D-714E-BB00-02FCB874268B}" type="pres">
      <dgm:prSet presAssocID="{E4C818AF-E7D2-1440-8382-63D520EE17F4}" presName="parentLin" presStyleCnt="0"/>
      <dgm:spPr/>
    </dgm:pt>
    <dgm:pt modelId="{11321977-3C07-D749-903B-F0F1D13BC898}" type="pres">
      <dgm:prSet presAssocID="{E4C818AF-E7D2-1440-8382-63D520EE17F4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4D684AA0-E222-8740-91F2-BB15E582B424}" type="pres">
      <dgm:prSet presAssocID="{E4C818AF-E7D2-1440-8382-63D520EE17F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9E59A4-E42A-2D40-B0AD-AA198DE278FC}" type="pres">
      <dgm:prSet presAssocID="{E4C818AF-E7D2-1440-8382-63D520EE17F4}" presName="negativeSpace" presStyleCnt="0"/>
      <dgm:spPr/>
    </dgm:pt>
    <dgm:pt modelId="{8BE5CBB9-250B-FD4E-BA9A-AD568DAFD695}" type="pres">
      <dgm:prSet presAssocID="{E4C818AF-E7D2-1440-8382-63D520EE17F4}" presName="childText" presStyleLbl="conFgAcc1" presStyleIdx="2" presStyleCnt="4">
        <dgm:presLayoutVars>
          <dgm:bulletEnabled val="1"/>
        </dgm:presLayoutVars>
      </dgm:prSet>
      <dgm:spPr/>
    </dgm:pt>
    <dgm:pt modelId="{BD33ED59-7DE9-E34B-8DA1-4F2034C6DC56}" type="pres">
      <dgm:prSet presAssocID="{23E1B0AB-7F03-3047-B716-9D994F4A228C}" presName="spaceBetweenRectangles" presStyleCnt="0"/>
      <dgm:spPr/>
    </dgm:pt>
    <dgm:pt modelId="{CFA79B10-5D94-924F-B770-B1C47F95DDF3}" type="pres">
      <dgm:prSet presAssocID="{AB2DC4BE-9CAF-DF49-8407-E979DBFFC599}" presName="parentLin" presStyleCnt="0"/>
      <dgm:spPr/>
    </dgm:pt>
    <dgm:pt modelId="{D28C0D39-8370-8F40-92C8-A718151DF0FD}" type="pres">
      <dgm:prSet presAssocID="{AB2DC4BE-9CAF-DF49-8407-E979DBFFC599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D82F6081-D949-8149-9596-DA96778FB0D1}" type="pres">
      <dgm:prSet presAssocID="{AB2DC4BE-9CAF-DF49-8407-E979DBFFC59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79AEEF-8AB0-914B-8265-52495072DF2D}" type="pres">
      <dgm:prSet presAssocID="{AB2DC4BE-9CAF-DF49-8407-E979DBFFC599}" presName="negativeSpace" presStyleCnt="0"/>
      <dgm:spPr/>
    </dgm:pt>
    <dgm:pt modelId="{35455F87-B573-244A-937D-DB8F751B2FEE}" type="pres">
      <dgm:prSet presAssocID="{AB2DC4BE-9CAF-DF49-8407-E979DBFFC59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09F9AAE-4FCC-2145-957B-76EA257E833E}" srcId="{F51DF9B3-17A0-5147-AB8B-8C4A54608651}" destId="{E5154BE7-4CB4-094D-8BD7-9B65E57BDB3F}" srcOrd="0" destOrd="0" parTransId="{55572A48-A0F5-E943-A989-0F31CD621B1B}" sibTransId="{75CFB938-1D72-4C4B-8306-2395689EA687}"/>
    <dgm:cxn modelId="{DB9645D8-CF1E-364C-A87C-E71220A07109}" type="presOf" srcId="{E5154BE7-4CB4-094D-8BD7-9B65E57BDB3F}" destId="{85115A38-24DC-B447-A00C-08D54C8D038A}" srcOrd="0" destOrd="0" presId="urn:microsoft.com/office/officeart/2005/8/layout/list1"/>
    <dgm:cxn modelId="{0EA89F9F-C5B2-664E-B9B5-D5D72E5F19F5}" srcId="{E5154BE7-4CB4-094D-8BD7-9B65E57BDB3F}" destId="{EEF521E3-DD3D-ED49-AE1E-B3E966737659}" srcOrd="0" destOrd="0" parTransId="{D4641847-F530-3049-8FB7-44BC77955D57}" sibTransId="{B2348BAD-54CD-AF45-A6CB-D8C0CCCDFA8D}"/>
    <dgm:cxn modelId="{211358D7-5DA0-D94E-9EDF-BE7500D1AF16}" srcId="{F51DF9B3-17A0-5147-AB8B-8C4A54608651}" destId="{AB2DC4BE-9CAF-DF49-8407-E979DBFFC599}" srcOrd="3" destOrd="0" parTransId="{C4266C60-37D9-3749-A954-67E78919C88B}" sibTransId="{B3E20E24-9CEA-2D4F-A990-8460F43CB387}"/>
    <dgm:cxn modelId="{4290BCA5-EFA4-7441-96CC-C5058E7AD45E}" srcId="{F51DF9B3-17A0-5147-AB8B-8C4A54608651}" destId="{E4C818AF-E7D2-1440-8382-63D520EE17F4}" srcOrd="2" destOrd="0" parTransId="{ABEAC316-FF6A-714F-95E7-5320EE658012}" sibTransId="{23E1B0AB-7F03-3047-B716-9D994F4A228C}"/>
    <dgm:cxn modelId="{FD87F79D-65FA-C449-8A76-5B1965B1B465}" srcId="{F51DF9B3-17A0-5147-AB8B-8C4A54608651}" destId="{C96578F9-3456-8B45-A907-18C3AFB1DF54}" srcOrd="1" destOrd="0" parTransId="{C359F5A8-0009-2549-AA24-1E5ACAB398CC}" sibTransId="{DCDB7EDF-1E71-0048-AC54-6A8A3D203E8F}"/>
    <dgm:cxn modelId="{6040D006-CEBE-5840-B414-0E4A93917536}" type="presOf" srcId="{F51DF9B3-17A0-5147-AB8B-8C4A54608651}" destId="{657D69BD-3093-824D-873E-552F2410A733}" srcOrd="0" destOrd="0" presId="urn:microsoft.com/office/officeart/2005/8/layout/list1"/>
    <dgm:cxn modelId="{6225D02A-A93B-4440-A81A-15FD4DFE3E6F}" type="presOf" srcId="{E4C818AF-E7D2-1440-8382-63D520EE17F4}" destId="{4D684AA0-E222-8740-91F2-BB15E582B424}" srcOrd="1" destOrd="0" presId="urn:microsoft.com/office/officeart/2005/8/layout/list1"/>
    <dgm:cxn modelId="{0F3028CF-5146-EE40-9728-9F824F4BA598}" type="presOf" srcId="{C96578F9-3456-8B45-A907-18C3AFB1DF54}" destId="{1066AC28-509F-054F-8F55-FDE9F3AA2B19}" srcOrd="0" destOrd="0" presId="urn:microsoft.com/office/officeart/2005/8/layout/list1"/>
    <dgm:cxn modelId="{B51DAFF7-C6F2-F649-8FAF-C30879DD4841}" type="presOf" srcId="{AB2DC4BE-9CAF-DF49-8407-E979DBFFC599}" destId="{D28C0D39-8370-8F40-92C8-A718151DF0FD}" srcOrd="0" destOrd="0" presId="urn:microsoft.com/office/officeart/2005/8/layout/list1"/>
    <dgm:cxn modelId="{9E31DFA9-C40D-3B41-9E7D-880DFC0938A6}" type="presOf" srcId="{FB70376A-C764-F946-8F31-51ACE01A79E9}" destId="{1CEDF190-4DA9-944C-A4A7-D838544EAC35}" srcOrd="0" destOrd="1" presId="urn:microsoft.com/office/officeart/2005/8/layout/list1"/>
    <dgm:cxn modelId="{8F182DF9-90AB-B24F-B5C6-CC5306C66F37}" srcId="{E5154BE7-4CB4-094D-8BD7-9B65E57BDB3F}" destId="{FB70376A-C764-F946-8F31-51ACE01A79E9}" srcOrd="1" destOrd="0" parTransId="{B8346EEF-D7BC-EC48-B02C-11E524797CD2}" sibTransId="{9D9074E7-B1F6-EF43-8EEC-63B071372C56}"/>
    <dgm:cxn modelId="{372217F4-02C2-1144-8C22-B22B185911CC}" type="presOf" srcId="{E5154BE7-4CB4-094D-8BD7-9B65E57BDB3F}" destId="{0BCC040B-5CC7-6E43-976E-0E27BA99132A}" srcOrd="1" destOrd="0" presId="urn:microsoft.com/office/officeart/2005/8/layout/list1"/>
    <dgm:cxn modelId="{69E55EF0-696A-2344-8486-E3756D58E4CF}" type="presOf" srcId="{E4C818AF-E7D2-1440-8382-63D520EE17F4}" destId="{11321977-3C07-D749-903B-F0F1D13BC898}" srcOrd="0" destOrd="0" presId="urn:microsoft.com/office/officeart/2005/8/layout/list1"/>
    <dgm:cxn modelId="{BA05F6C0-BBB6-0B44-8EF0-134BC7FFC167}" type="presOf" srcId="{EEF521E3-DD3D-ED49-AE1E-B3E966737659}" destId="{1CEDF190-4DA9-944C-A4A7-D838544EAC35}" srcOrd="0" destOrd="0" presId="urn:microsoft.com/office/officeart/2005/8/layout/list1"/>
    <dgm:cxn modelId="{A588B0C4-01A2-9D42-A482-BAA157F7E7C0}" type="presOf" srcId="{C96578F9-3456-8B45-A907-18C3AFB1DF54}" destId="{8340871A-EB7F-4B4A-806B-02A58CD8A01A}" srcOrd="1" destOrd="0" presId="urn:microsoft.com/office/officeart/2005/8/layout/list1"/>
    <dgm:cxn modelId="{7EB2E8D1-DA4F-C54B-92DF-F814164D5EB6}" type="presOf" srcId="{AB2DC4BE-9CAF-DF49-8407-E979DBFFC599}" destId="{D82F6081-D949-8149-9596-DA96778FB0D1}" srcOrd="1" destOrd="0" presId="urn:microsoft.com/office/officeart/2005/8/layout/list1"/>
    <dgm:cxn modelId="{35E5D02F-7D29-664A-832A-682E2E5F5297}" type="presParOf" srcId="{657D69BD-3093-824D-873E-552F2410A733}" destId="{2A27F92E-0799-8446-9BAA-C03D10283D9E}" srcOrd="0" destOrd="0" presId="urn:microsoft.com/office/officeart/2005/8/layout/list1"/>
    <dgm:cxn modelId="{BBB0104E-707A-4A42-B955-770A1AD02AA8}" type="presParOf" srcId="{2A27F92E-0799-8446-9BAA-C03D10283D9E}" destId="{85115A38-24DC-B447-A00C-08D54C8D038A}" srcOrd="0" destOrd="0" presId="urn:microsoft.com/office/officeart/2005/8/layout/list1"/>
    <dgm:cxn modelId="{E433F6A0-0559-BC46-A6E5-7C23D37F52AC}" type="presParOf" srcId="{2A27F92E-0799-8446-9BAA-C03D10283D9E}" destId="{0BCC040B-5CC7-6E43-976E-0E27BA99132A}" srcOrd="1" destOrd="0" presId="urn:microsoft.com/office/officeart/2005/8/layout/list1"/>
    <dgm:cxn modelId="{DB5AB10E-6B72-0340-9685-5FBB8C84E003}" type="presParOf" srcId="{657D69BD-3093-824D-873E-552F2410A733}" destId="{B3B2E650-8C7A-2A4F-9ED9-2D060C31F65F}" srcOrd="1" destOrd="0" presId="urn:microsoft.com/office/officeart/2005/8/layout/list1"/>
    <dgm:cxn modelId="{8B1D7DEB-1B73-894A-9608-6D488A6554EA}" type="presParOf" srcId="{657D69BD-3093-824D-873E-552F2410A733}" destId="{1CEDF190-4DA9-944C-A4A7-D838544EAC35}" srcOrd="2" destOrd="0" presId="urn:microsoft.com/office/officeart/2005/8/layout/list1"/>
    <dgm:cxn modelId="{560C346F-073D-3140-A368-B2BC3472431D}" type="presParOf" srcId="{657D69BD-3093-824D-873E-552F2410A733}" destId="{7F7B3719-7EB5-2B44-BA3B-415B4B980084}" srcOrd="3" destOrd="0" presId="urn:microsoft.com/office/officeart/2005/8/layout/list1"/>
    <dgm:cxn modelId="{1521D7A3-793D-BA40-86EB-6012BD6BEBE3}" type="presParOf" srcId="{657D69BD-3093-824D-873E-552F2410A733}" destId="{4C142B1F-585D-A443-82AC-94F661E0A9F7}" srcOrd="4" destOrd="0" presId="urn:microsoft.com/office/officeart/2005/8/layout/list1"/>
    <dgm:cxn modelId="{8346897F-D7C9-DD41-A07F-078995FA9A5C}" type="presParOf" srcId="{4C142B1F-585D-A443-82AC-94F661E0A9F7}" destId="{1066AC28-509F-054F-8F55-FDE9F3AA2B19}" srcOrd="0" destOrd="0" presId="urn:microsoft.com/office/officeart/2005/8/layout/list1"/>
    <dgm:cxn modelId="{52FCFE38-6C4D-D544-8E33-B38EF299E906}" type="presParOf" srcId="{4C142B1F-585D-A443-82AC-94F661E0A9F7}" destId="{8340871A-EB7F-4B4A-806B-02A58CD8A01A}" srcOrd="1" destOrd="0" presId="urn:microsoft.com/office/officeart/2005/8/layout/list1"/>
    <dgm:cxn modelId="{27C12A33-5AE8-CE45-BECA-550E06EC246C}" type="presParOf" srcId="{657D69BD-3093-824D-873E-552F2410A733}" destId="{23181049-16B8-2045-9FBE-08C66EB936C2}" srcOrd="5" destOrd="0" presId="urn:microsoft.com/office/officeart/2005/8/layout/list1"/>
    <dgm:cxn modelId="{9BC6CC26-F773-704D-8425-D2F0BE15D5D9}" type="presParOf" srcId="{657D69BD-3093-824D-873E-552F2410A733}" destId="{6623D146-1E62-A84A-8692-7B0BE73648D5}" srcOrd="6" destOrd="0" presId="urn:microsoft.com/office/officeart/2005/8/layout/list1"/>
    <dgm:cxn modelId="{20CBAC44-EA61-2648-A828-F6AEB595CC37}" type="presParOf" srcId="{657D69BD-3093-824D-873E-552F2410A733}" destId="{E6A95070-17C8-0045-B90B-22DDCCD95225}" srcOrd="7" destOrd="0" presId="urn:microsoft.com/office/officeart/2005/8/layout/list1"/>
    <dgm:cxn modelId="{1CBBD8C3-9677-4A4E-BD82-3C53E8734279}" type="presParOf" srcId="{657D69BD-3093-824D-873E-552F2410A733}" destId="{8C7B3225-DB3D-714E-BB00-02FCB874268B}" srcOrd="8" destOrd="0" presId="urn:microsoft.com/office/officeart/2005/8/layout/list1"/>
    <dgm:cxn modelId="{B7691D3D-8554-084B-9052-06C0E7D9C7D4}" type="presParOf" srcId="{8C7B3225-DB3D-714E-BB00-02FCB874268B}" destId="{11321977-3C07-D749-903B-F0F1D13BC898}" srcOrd="0" destOrd="0" presId="urn:microsoft.com/office/officeart/2005/8/layout/list1"/>
    <dgm:cxn modelId="{99140F10-E24F-C043-ABA9-A496663804E7}" type="presParOf" srcId="{8C7B3225-DB3D-714E-BB00-02FCB874268B}" destId="{4D684AA0-E222-8740-91F2-BB15E582B424}" srcOrd="1" destOrd="0" presId="urn:microsoft.com/office/officeart/2005/8/layout/list1"/>
    <dgm:cxn modelId="{C61F1174-F22E-0E47-9113-446E590621E0}" type="presParOf" srcId="{657D69BD-3093-824D-873E-552F2410A733}" destId="{679E59A4-E42A-2D40-B0AD-AA198DE278FC}" srcOrd="9" destOrd="0" presId="urn:microsoft.com/office/officeart/2005/8/layout/list1"/>
    <dgm:cxn modelId="{C4F552B2-386D-0349-972F-08917AD9A889}" type="presParOf" srcId="{657D69BD-3093-824D-873E-552F2410A733}" destId="{8BE5CBB9-250B-FD4E-BA9A-AD568DAFD695}" srcOrd="10" destOrd="0" presId="urn:microsoft.com/office/officeart/2005/8/layout/list1"/>
    <dgm:cxn modelId="{919B86B0-D4A7-B148-8965-C0BA9B3C5EE7}" type="presParOf" srcId="{657D69BD-3093-824D-873E-552F2410A733}" destId="{BD33ED59-7DE9-E34B-8DA1-4F2034C6DC56}" srcOrd="11" destOrd="0" presId="urn:microsoft.com/office/officeart/2005/8/layout/list1"/>
    <dgm:cxn modelId="{C6D7261D-2489-4549-BFE2-126B9DA16D1A}" type="presParOf" srcId="{657D69BD-3093-824D-873E-552F2410A733}" destId="{CFA79B10-5D94-924F-B770-B1C47F95DDF3}" srcOrd="12" destOrd="0" presId="urn:microsoft.com/office/officeart/2005/8/layout/list1"/>
    <dgm:cxn modelId="{C1D618C7-8543-D846-B9BD-0D91A5B1986B}" type="presParOf" srcId="{CFA79B10-5D94-924F-B770-B1C47F95DDF3}" destId="{D28C0D39-8370-8F40-92C8-A718151DF0FD}" srcOrd="0" destOrd="0" presId="urn:microsoft.com/office/officeart/2005/8/layout/list1"/>
    <dgm:cxn modelId="{AD4CC242-9E31-A340-BCB7-1B5A733AED13}" type="presParOf" srcId="{CFA79B10-5D94-924F-B770-B1C47F95DDF3}" destId="{D82F6081-D949-8149-9596-DA96778FB0D1}" srcOrd="1" destOrd="0" presId="urn:microsoft.com/office/officeart/2005/8/layout/list1"/>
    <dgm:cxn modelId="{76F453A5-0FA0-4C46-A21E-68EE22B9BAEA}" type="presParOf" srcId="{657D69BD-3093-824D-873E-552F2410A733}" destId="{4879AEEF-8AB0-914B-8265-52495072DF2D}" srcOrd="13" destOrd="0" presId="urn:microsoft.com/office/officeart/2005/8/layout/list1"/>
    <dgm:cxn modelId="{E9AC1F97-D356-FD4F-BCDC-42E55D584E67}" type="presParOf" srcId="{657D69BD-3093-824D-873E-552F2410A733}" destId="{35455F87-B573-244A-937D-DB8F751B2FE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DDCAA-3608-254D-A3E9-1EAF4711493F}">
      <dsp:nvSpPr>
        <dsp:cNvPr id="0" name=""/>
        <dsp:cNvSpPr/>
      </dsp:nvSpPr>
      <dsp:spPr>
        <a:xfrm>
          <a:off x="0" y="415336"/>
          <a:ext cx="8229599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1BE4C-5C96-C846-A5D6-CFEC9024278B}">
      <dsp:nvSpPr>
        <dsp:cNvPr id="0" name=""/>
        <dsp:cNvSpPr/>
      </dsp:nvSpPr>
      <dsp:spPr>
        <a:xfrm>
          <a:off x="391789" y="2056"/>
          <a:ext cx="7835791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Competitive telecoms market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32138" y="42405"/>
        <a:ext cx="7755093" cy="745862"/>
      </dsp:txXfrm>
    </dsp:sp>
    <dsp:sp modelId="{7210E0A6-DAFE-F141-BBCC-8BEA00BE1096}">
      <dsp:nvSpPr>
        <dsp:cNvPr id="0" name=""/>
        <dsp:cNvSpPr/>
      </dsp:nvSpPr>
      <dsp:spPr>
        <a:xfrm>
          <a:off x="0" y="1573565"/>
          <a:ext cx="8229599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8C5EE4-C3D5-C446-85CA-A7F6EA6E5940}">
      <dsp:nvSpPr>
        <dsp:cNvPr id="0" name=""/>
        <dsp:cNvSpPr/>
      </dsp:nvSpPr>
      <dsp:spPr>
        <a:xfrm>
          <a:off x="391789" y="1272136"/>
          <a:ext cx="7835791" cy="7147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Prevent/sanction exclusionary conducts by telecom operators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26678" y="1307025"/>
        <a:ext cx="7766013" cy="644931"/>
      </dsp:txXfrm>
    </dsp:sp>
    <dsp:sp modelId="{8EDF27B9-826E-B44F-875C-B78DE6892591}">
      <dsp:nvSpPr>
        <dsp:cNvPr id="0" name=""/>
        <dsp:cNvSpPr/>
      </dsp:nvSpPr>
      <dsp:spPr>
        <a:xfrm>
          <a:off x="0" y="2843645"/>
          <a:ext cx="8229599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91F78-45E2-794F-9918-D58FC8CE7535}">
      <dsp:nvSpPr>
        <dsp:cNvPr id="0" name=""/>
        <dsp:cNvSpPr/>
      </dsp:nvSpPr>
      <dsp:spPr>
        <a:xfrm>
          <a:off x="391789" y="2430365"/>
          <a:ext cx="7835791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Prevent/sanction exclusionary conducts by traditional banking operators</a:t>
          </a:r>
          <a:endParaRPr lang="en-US" sz="2800" b="1" kern="1200" dirty="0" smtClean="0">
            <a:solidFill>
              <a:schemeClr val="tx1"/>
            </a:solidFill>
          </a:endParaRPr>
        </a:p>
      </dsp:txBody>
      <dsp:txXfrm>
        <a:off x="432138" y="2470714"/>
        <a:ext cx="7755093" cy="745862"/>
      </dsp:txXfrm>
    </dsp:sp>
    <dsp:sp modelId="{A6F43023-E66F-5443-84B5-C947E9F6F445}">
      <dsp:nvSpPr>
        <dsp:cNvPr id="0" name=""/>
        <dsp:cNvSpPr/>
      </dsp:nvSpPr>
      <dsp:spPr>
        <a:xfrm>
          <a:off x="0" y="4113725"/>
          <a:ext cx="8229599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4556C-54F6-D746-A948-CA9DD9507DB9}">
      <dsp:nvSpPr>
        <dsp:cNvPr id="0" name=""/>
        <dsp:cNvSpPr/>
      </dsp:nvSpPr>
      <dsp:spPr>
        <a:xfrm>
          <a:off x="391789" y="3700445"/>
          <a:ext cx="7835791" cy="8265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Remove regulatory obstacles to DFS</a:t>
          </a:r>
          <a:endParaRPr lang="en-US" sz="2800" b="1" kern="1200" dirty="0" smtClean="0">
            <a:solidFill>
              <a:schemeClr val="tx1"/>
            </a:solidFill>
          </a:endParaRPr>
        </a:p>
      </dsp:txBody>
      <dsp:txXfrm>
        <a:off x="432138" y="3740794"/>
        <a:ext cx="7755093" cy="745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AFA3C-46C9-3E49-B115-304369B5D8C1}">
      <dsp:nvSpPr>
        <dsp:cNvPr id="0" name=""/>
        <dsp:cNvSpPr/>
      </dsp:nvSpPr>
      <dsp:spPr>
        <a:xfrm>
          <a:off x="0" y="354959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14EDE9-45DB-A04D-93D4-CB8C956199C1}">
      <dsp:nvSpPr>
        <dsp:cNvPr id="0" name=""/>
        <dsp:cNvSpPr/>
      </dsp:nvSpPr>
      <dsp:spPr>
        <a:xfrm>
          <a:off x="403927" y="0"/>
          <a:ext cx="7825672" cy="860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err="1" smtClean="0">
              <a:solidFill>
                <a:schemeClr val="tx1"/>
              </a:solidFill>
              <a:latin typeface="Calibri"/>
              <a:cs typeface="Calibri"/>
            </a:rPr>
            <a:t>Structural</a:t>
          </a:r>
          <a:endParaRPr lang="es-ES" sz="3600" b="1" kern="1200" dirty="0" smtClean="0">
            <a:solidFill>
              <a:schemeClr val="tx1"/>
            </a:solidFill>
            <a:latin typeface="Calibri"/>
            <a:cs typeface="Calibri"/>
          </a:endParaRPr>
        </a:p>
      </dsp:txBody>
      <dsp:txXfrm>
        <a:off x="445916" y="41989"/>
        <a:ext cx="7741694" cy="776161"/>
      </dsp:txXfrm>
    </dsp:sp>
    <dsp:sp modelId="{F46000AF-A54F-A447-A415-E7D558A8789D}">
      <dsp:nvSpPr>
        <dsp:cNvPr id="0" name=""/>
        <dsp:cNvSpPr/>
      </dsp:nvSpPr>
      <dsp:spPr>
        <a:xfrm>
          <a:off x="0" y="2043351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318746-E5EC-0A4D-977B-078E70E28E17}">
      <dsp:nvSpPr>
        <dsp:cNvPr id="0" name=""/>
        <dsp:cNvSpPr/>
      </dsp:nvSpPr>
      <dsp:spPr>
        <a:xfrm>
          <a:off x="391790" y="1497231"/>
          <a:ext cx="7835792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prstClr val="black"/>
              </a:solidFill>
            </a:rPr>
            <a:t>Behavioural</a:t>
          </a:r>
          <a:endParaRPr lang="en-US" sz="3600" b="1" kern="1200" dirty="0">
            <a:solidFill>
              <a:schemeClr val="tx1"/>
            </a:solidFill>
            <a:latin typeface="Calibri"/>
            <a:cs typeface="Calibri"/>
          </a:endParaRPr>
        </a:p>
      </dsp:txBody>
      <dsp:txXfrm>
        <a:off x="445109" y="1550550"/>
        <a:ext cx="7729154" cy="985602"/>
      </dsp:txXfrm>
    </dsp:sp>
    <dsp:sp modelId="{A98F8D69-6BE0-9F44-94A4-4E1C47F6709D}">
      <dsp:nvSpPr>
        <dsp:cNvPr id="0" name=""/>
        <dsp:cNvSpPr/>
      </dsp:nvSpPr>
      <dsp:spPr>
        <a:xfrm>
          <a:off x="0" y="3664787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BD5C8-5649-464D-95A7-A21FDB8F8500}">
      <dsp:nvSpPr>
        <dsp:cNvPr id="0" name=""/>
        <dsp:cNvSpPr/>
      </dsp:nvSpPr>
      <dsp:spPr>
        <a:xfrm>
          <a:off x="411480" y="3175551"/>
          <a:ext cx="7726508" cy="10353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chemeClr val="tx1"/>
              </a:solidFill>
              <a:latin typeface="Calibri"/>
              <a:cs typeface="Calibri"/>
            </a:rPr>
            <a:t>Regulatory</a:t>
          </a:r>
          <a:endParaRPr lang="en-US" sz="3600" b="1" kern="1200" dirty="0">
            <a:solidFill>
              <a:schemeClr val="tx1"/>
            </a:solidFill>
            <a:latin typeface="Calibri"/>
            <a:cs typeface="Calibri"/>
          </a:endParaRPr>
        </a:p>
      </dsp:txBody>
      <dsp:txXfrm>
        <a:off x="462022" y="3226093"/>
        <a:ext cx="7625424" cy="9342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DDCAA-3608-254D-A3E9-1EAF4711493F}">
      <dsp:nvSpPr>
        <dsp:cNvPr id="0" name=""/>
        <dsp:cNvSpPr/>
      </dsp:nvSpPr>
      <dsp:spPr>
        <a:xfrm>
          <a:off x="0" y="487121"/>
          <a:ext cx="8229599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A1BE4C-5C96-C846-A5D6-CFEC9024278B}">
      <dsp:nvSpPr>
        <dsp:cNvPr id="0" name=""/>
        <dsp:cNvSpPr/>
      </dsp:nvSpPr>
      <dsp:spPr>
        <a:xfrm>
          <a:off x="391789" y="59081"/>
          <a:ext cx="7835791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Spectrum scarcity: Limited number of mobile network operators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33579" y="100871"/>
        <a:ext cx="7752211" cy="772500"/>
      </dsp:txXfrm>
    </dsp:sp>
    <dsp:sp modelId="{8EDF27B9-826E-B44F-875C-B78DE6892591}">
      <dsp:nvSpPr>
        <dsp:cNvPr id="0" name=""/>
        <dsp:cNvSpPr/>
      </dsp:nvSpPr>
      <dsp:spPr>
        <a:xfrm>
          <a:off x="0" y="1802561"/>
          <a:ext cx="8229599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E91F78-45E2-794F-9918-D58FC8CE7535}">
      <dsp:nvSpPr>
        <dsp:cNvPr id="0" name=""/>
        <dsp:cNvSpPr/>
      </dsp:nvSpPr>
      <dsp:spPr>
        <a:xfrm>
          <a:off x="391789" y="1374521"/>
          <a:ext cx="7835791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Infrastructure entry costs</a:t>
          </a:r>
        </a:p>
      </dsp:txBody>
      <dsp:txXfrm>
        <a:off x="433579" y="1416311"/>
        <a:ext cx="7752211" cy="772500"/>
      </dsp:txXfrm>
    </dsp:sp>
    <dsp:sp modelId="{A6F43023-E66F-5443-84B5-C947E9F6F445}">
      <dsp:nvSpPr>
        <dsp:cNvPr id="0" name=""/>
        <dsp:cNvSpPr/>
      </dsp:nvSpPr>
      <dsp:spPr>
        <a:xfrm>
          <a:off x="0" y="3118001"/>
          <a:ext cx="8229599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04012" rIns="6387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Telecom operators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DFS providers</a:t>
          </a:r>
        </a:p>
      </dsp:txBody>
      <dsp:txXfrm>
        <a:off x="0" y="3118001"/>
        <a:ext cx="8229599" cy="1644300"/>
      </dsp:txXfrm>
    </dsp:sp>
    <dsp:sp modelId="{E564556C-54F6-D746-A948-CA9DD9507DB9}">
      <dsp:nvSpPr>
        <dsp:cNvPr id="0" name=""/>
        <dsp:cNvSpPr/>
      </dsp:nvSpPr>
      <dsp:spPr>
        <a:xfrm>
          <a:off x="391789" y="2689961"/>
          <a:ext cx="7835791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Network effects</a:t>
          </a:r>
        </a:p>
      </dsp:txBody>
      <dsp:txXfrm>
        <a:off x="433579" y="2731751"/>
        <a:ext cx="7752211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DDCAA-3608-254D-A3E9-1EAF4711493F}">
      <dsp:nvSpPr>
        <dsp:cNvPr id="0" name=""/>
        <dsp:cNvSpPr/>
      </dsp:nvSpPr>
      <dsp:spPr>
        <a:xfrm>
          <a:off x="0" y="356215"/>
          <a:ext cx="8229599" cy="199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99136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Privileges to incumbents</a:t>
          </a:r>
          <a:endParaRPr lang="en-US" sz="2800" kern="1200" dirty="0">
            <a:solidFill>
              <a:schemeClr val="tx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Legal barriers to entry</a:t>
          </a:r>
          <a:endParaRPr lang="en-US" sz="2800" kern="1200" dirty="0">
            <a:solidFill>
              <a:schemeClr val="tx1"/>
            </a:solidFill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Operational restrictions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0" y="356215"/>
        <a:ext cx="8229599" cy="1992375"/>
      </dsp:txXfrm>
    </dsp:sp>
    <dsp:sp modelId="{9FA1BE4C-5C96-C846-A5D6-CFEC9024278B}">
      <dsp:nvSpPr>
        <dsp:cNvPr id="0" name=""/>
        <dsp:cNvSpPr/>
      </dsp:nvSpPr>
      <dsp:spPr>
        <a:xfrm>
          <a:off x="391789" y="16735"/>
          <a:ext cx="7835791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Regulatory barriers to the provision of telecoms services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424933" y="49879"/>
        <a:ext cx="7769503" cy="612672"/>
      </dsp:txXfrm>
    </dsp:sp>
    <dsp:sp modelId="{8EDF27B9-826E-B44F-875C-B78DE6892591}">
      <dsp:nvSpPr>
        <dsp:cNvPr id="0" name=""/>
        <dsp:cNvSpPr/>
      </dsp:nvSpPr>
      <dsp:spPr>
        <a:xfrm>
          <a:off x="0" y="2812271"/>
          <a:ext cx="8229599" cy="199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Restrictive licensing</a:t>
          </a:r>
          <a:endParaRPr lang="en-US" sz="2800" kern="1200" dirty="0" smtClean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Excessive regulation</a:t>
          </a:r>
          <a:endParaRPr lang="en-US" sz="2800" kern="1200" dirty="0" smtClean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chemeClr val="tx1"/>
              </a:solidFill>
            </a:rPr>
            <a:t>Privileges to incumbents</a:t>
          </a:r>
          <a:endParaRPr lang="en-US" sz="2800" kern="1200" dirty="0" smtClean="0">
            <a:solidFill>
              <a:schemeClr val="tx1"/>
            </a:solidFill>
          </a:endParaRPr>
        </a:p>
      </dsp:txBody>
      <dsp:txXfrm>
        <a:off x="0" y="2812271"/>
        <a:ext cx="8229599" cy="1992375"/>
      </dsp:txXfrm>
    </dsp:sp>
    <dsp:sp modelId="{73E91F78-45E2-794F-9918-D58FC8CE7535}">
      <dsp:nvSpPr>
        <dsp:cNvPr id="0" name=""/>
        <dsp:cNvSpPr/>
      </dsp:nvSpPr>
      <dsp:spPr>
        <a:xfrm>
          <a:off x="391789" y="2472791"/>
          <a:ext cx="7835791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Regulatory barriers to the provision of DFS</a:t>
          </a:r>
          <a:endParaRPr lang="en-US" sz="2800" b="1" kern="1200" dirty="0" smtClean="0">
            <a:solidFill>
              <a:schemeClr val="tx1"/>
            </a:solidFill>
          </a:endParaRPr>
        </a:p>
      </dsp:txBody>
      <dsp:txXfrm>
        <a:off x="424933" y="2505935"/>
        <a:ext cx="7769503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DF190-4DA9-944C-A4A7-D838544EAC35}">
      <dsp:nvSpPr>
        <dsp:cNvPr id="0" name=""/>
        <dsp:cNvSpPr/>
      </dsp:nvSpPr>
      <dsp:spPr>
        <a:xfrm>
          <a:off x="0" y="133871"/>
          <a:ext cx="8229599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45796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Interconnection/</a:t>
          </a:r>
          <a:r>
            <a:rPr lang="en-US" sz="2000" b="1" kern="1200" dirty="0" err="1" smtClean="0">
              <a:solidFill>
                <a:schemeClr val="tx1"/>
              </a:solidFill>
            </a:rPr>
            <a:t>Interopeability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Net neutrality/must-carry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Remove barriers to entry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133871"/>
        <a:ext cx="8229599" cy="1212750"/>
      </dsp:txXfrm>
    </dsp:sp>
    <dsp:sp modelId="{0BCC040B-5CC7-6E43-976E-0E27BA99132A}">
      <dsp:nvSpPr>
        <dsp:cNvPr id="0" name=""/>
        <dsp:cNvSpPr/>
      </dsp:nvSpPr>
      <dsp:spPr>
        <a:xfrm>
          <a:off x="411479" y="30551"/>
          <a:ext cx="5760719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Regulatory remedies (telecoms)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21566" y="40638"/>
        <a:ext cx="5740545" cy="186466"/>
      </dsp:txXfrm>
    </dsp:sp>
    <dsp:sp modelId="{6623D146-1E62-A84A-8692-7B0BE73648D5}">
      <dsp:nvSpPr>
        <dsp:cNvPr id="0" name=""/>
        <dsp:cNvSpPr/>
      </dsp:nvSpPr>
      <dsp:spPr>
        <a:xfrm>
          <a:off x="0" y="1487741"/>
          <a:ext cx="8229599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45796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err="1" smtClean="0">
              <a:solidFill>
                <a:schemeClr val="tx1"/>
              </a:solidFill>
            </a:rPr>
            <a:t>Interopeability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Remove barriers to entry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Adjust regulation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1487741"/>
        <a:ext cx="8229599" cy="1212750"/>
      </dsp:txXfrm>
    </dsp:sp>
    <dsp:sp modelId="{8340871A-EB7F-4B4A-806B-02A58CD8A01A}">
      <dsp:nvSpPr>
        <dsp:cNvPr id="0" name=""/>
        <dsp:cNvSpPr/>
      </dsp:nvSpPr>
      <dsp:spPr>
        <a:xfrm>
          <a:off x="411479" y="1384421"/>
          <a:ext cx="5760719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Regulatory remedies (banking)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21566" y="1394508"/>
        <a:ext cx="5740545" cy="186466"/>
      </dsp:txXfrm>
    </dsp:sp>
    <dsp:sp modelId="{8BE5CBB9-250B-FD4E-BA9A-AD568DAFD695}">
      <dsp:nvSpPr>
        <dsp:cNvPr id="0" name=""/>
        <dsp:cNvSpPr/>
      </dsp:nvSpPr>
      <dsp:spPr>
        <a:xfrm>
          <a:off x="0" y="2841611"/>
          <a:ext cx="8229599" cy="904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45796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Exclusive agreements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Exclusionary conducts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2841611"/>
        <a:ext cx="8229599" cy="904049"/>
      </dsp:txXfrm>
    </dsp:sp>
    <dsp:sp modelId="{4D684AA0-E222-8740-91F2-BB15E582B424}">
      <dsp:nvSpPr>
        <dsp:cNvPr id="0" name=""/>
        <dsp:cNvSpPr/>
      </dsp:nvSpPr>
      <dsp:spPr>
        <a:xfrm>
          <a:off x="411479" y="2738291"/>
          <a:ext cx="5760719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Behavioral remedies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21566" y="2748378"/>
        <a:ext cx="5740545" cy="186466"/>
      </dsp:txXfrm>
    </dsp:sp>
    <dsp:sp modelId="{A1F47430-E60B-4144-9CD9-C40EF0AA53D1}">
      <dsp:nvSpPr>
        <dsp:cNvPr id="0" name=""/>
        <dsp:cNvSpPr/>
      </dsp:nvSpPr>
      <dsp:spPr>
        <a:xfrm>
          <a:off x="0" y="3886780"/>
          <a:ext cx="8229599" cy="904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45796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Structural separation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Divestiture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3886780"/>
        <a:ext cx="8229599" cy="904049"/>
      </dsp:txXfrm>
    </dsp:sp>
    <dsp:sp modelId="{9B8B64B9-0F6A-6C4B-B5E9-EBC082515E00}">
      <dsp:nvSpPr>
        <dsp:cNvPr id="0" name=""/>
        <dsp:cNvSpPr/>
      </dsp:nvSpPr>
      <dsp:spPr>
        <a:xfrm>
          <a:off x="411479" y="3783461"/>
          <a:ext cx="5760719" cy="206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Structural remedies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21566" y="3793548"/>
        <a:ext cx="5740545" cy="1864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DF190-4DA9-944C-A4A7-D838544EAC35}">
      <dsp:nvSpPr>
        <dsp:cNvPr id="0" name=""/>
        <dsp:cNvSpPr/>
      </dsp:nvSpPr>
      <dsp:spPr>
        <a:xfrm>
          <a:off x="0" y="399686"/>
          <a:ext cx="8229599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4224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Powers of regulators/competition authorities</a:t>
          </a:r>
          <a:endParaRPr lang="en-US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1"/>
              </a:solidFill>
            </a:rPr>
            <a:t>Independence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399686"/>
        <a:ext cx="8229599" cy="1231650"/>
      </dsp:txXfrm>
    </dsp:sp>
    <dsp:sp modelId="{0BCC040B-5CC7-6E43-976E-0E27BA99132A}">
      <dsp:nvSpPr>
        <dsp:cNvPr id="0" name=""/>
        <dsp:cNvSpPr/>
      </dsp:nvSpPr>
      <dsp:spPr>
        <a:xfrm>
          <a:off x="411479" y="60206"/>
          <a:ext cx="5760719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Depends on institutional setting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4623" y="93350"/>
        <a:ext cx="5694431" cy="612672"/>
      </dsp:txXfrm>
    </dsp:sp>
    <dsp:sp modelId="{6623D146-1E62-A84A-8692-7B0BE73648D5}">
      <dsp:nvSpPr>
        <dsp:cNvPr id="0" name=""/>
        <dsp:cNvSpPr/>
      </dsp:nvSpPr>
      <dsp:spPr>
        <a:xfrm>
          <a:off x="0" y="2095016"/>
          <a:ext cx="82295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40871A-EB7F-4B4A-806B-02A58CD8A01A}">
      <dsp:nvSpPr>
        <dsp:cNvPr id="0" name=""/>
        <dsp:cNvSpPr/>
      </dsp:nvSpPr>
      <dsp:spPr>
        <a:xfrm>
          <a:off x="411479" y="1755536"/>
          <a:ext cx="5760719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Normally, regulatory remedies by industry regulators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4623" y="1788680"/>
        <a:ext cx="5694431" cy="612672"/>
      </dsp:txXfrm>
    </dsp:sp>
    <dsp:sp modelId="{8BE5CBB9-250B-FD4E-BA9A-AD568DAFD695}">
      <dsp:nvSpPr>
        <dsp:cNvPr id="0" name=""/>
        <dsp:cNvSpPr/>
      </dsp:nvSpPr>
      <dsp:spPr>
        <a:xfrm>
          <a:off x="0" y="3138296"/>
          <a:ext cx="82295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84AA0-E222-8740-91F2-BB15E582B424}">
      <dsp:nvSpPr>
        <dsp:cNvPr id="0" name=""/>
        <dsp:cNvSpPr/>
      </dsp:nvSpPr>
      <dsp:spPr>
        <a:xfrm>
          <a:off x="411479" y="2798816"/>
          <a:ext cx="5760719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Behavioral/Structural remedies by industry regulators/competition agencies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4623" y="2831960"/>
        <a:ext cx="5694431" cy="612672"/>
      </dsp:txXfrm>
    </dsp:sp>
    <dsp:sp modelId="{35455F87-B573-244A-937D-DB8F751B2FEE}">
      <dsp:nvSpPr>
        <dsp:cNvPr id="0" name=""/>
        <dsp:cNvSpPr/>
      </dsp:nvSpPr>
      <dsp:spPr>
        <a:xfrm>
          <a:off x="0" y="4181576"/>
          <a:ext cx="822959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2F6081-D949-8149-9596-DA96778FB0D1}">
      <dsp:nvSpPr>
        <dsp:cNvPr id="0" name=""/>
        <dsp:cNvSpPr/>
      </dsp:nvSpPr>
      <dsp:spPr>
        <a:xfrm>
          <a:off x="411479" y="3842096"/>
          <a:ext cx="5760719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1" tIns="0" rIns="217741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Coordination is crucial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444623" y="3875240"/>
        <a:ext cx="5694431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79BC0-45D3-498C-956F-7F252497126D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E17A0-8C2E-4576-BB48-D454638CE4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4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3F4B3-4654-4A0C-BD90-F5651D0AED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85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19B2B-3F8E-6D4D-A00E-9BA58BA5F2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5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96855" y="-1"/>
            <a:ext cx="5447145" cy="5738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 descr="Screen shot 2011-03-07 at 3.27.17 PM.png"/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107" y="442768"/>
            <a:ext cx="5511800" cy="48514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3186545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heade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46361" y="2597727"/>
            <a:ext cx="6857999" cy="1662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913912" y="2130425"/>
            <a:ext cx="4710543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13912" y="3595832"/>
            <a:ext cx="4710543" cy="15700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" name="Picture 9" descr="glo_extra_rgb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54" y="2130425"/>
            <a:ext cx="2930791" cy="102267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5738090"/>
            <a:ext cx="9144000" cy="1131456"/>
          </a:xfrm>
          <a:prstGeom prst="rect">
            <a:avLst/>
          </a:prstGeom>
          <a:solidFill>
            <a:srgbClr val="004D8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13912" y="5165869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EE4342C-F354-4A12-92D3-F34CD27057F8}" type="datetime5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13-dici-15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056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704274" y="0"/>
            <a:ext cx="6735618" cy="128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182" y="1600201"/>
            <a:ext cx="7285182" cy="44034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7C2E6FC5-0B22-4E0E-A707-FE619C03A98F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                         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62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44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4406900"/>
            <a:ext cx="9144000" cy="2462645"/>
          </a:xfrm>
          <a:prstGeom prst="rect">
            <a:avLst/>
          </a:prstGeom>
          <a:solidFill>
            <a:srgbClr val="004D8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012EE934-9752-47AB-8F4D-583265C0B2D1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                         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9" descr="glo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518" y="379060"/>
            <a:ext cx="1442805" cy="40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24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C53A3A5F-7006-410E-A6E1-BCE965171DDF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                         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99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4A43-4AD6-4FC2-B2A5-E9C8A7070DB1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841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69C8-90CD-4A33-83A8-34FD4B4D41CB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                         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77850" y="1500188"/>
            <a:ext cx="7780338" cy="40179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41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789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E3F3C-EC9A-4982-A7F5-D8257847CEBB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53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191DB-8284-48B0-9CF9-D7A28CA9D88F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95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BBE-3ED0-40A2-8FC9-50DC8A5E6DAF}" type="datetime5">
              <a:rPr lang="en-US" smtClean="0">
                <a:solidFill>
                  <a:prstClr val="white"/>
                </a:solidFill>
              </a:rPr>
              <a:pPr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</a:t>
            </a:r>
          </a:p>
          <a:p>
            <a:r>
              <a:rPr lang="en-US" dirty="0" smtClean="0">
                <a:solidFill>
                  <a:prstClr val="white"/>
                </a:solidFill>
              </a:rPr>
              <a:t>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60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37D6-250D-4171-9009-B4302242896F}" type="datetimeFigureOut">
              <a:rPr lang="en-US" smtClean="0"/>
              <a:pPr/>
              <a:t>13/12/15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7154C-02FB-4302-96F0-E5F2D74E564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creen shot 2011-03-07 at 3.27.17 PM.png"/>
          <p:cNvPicPr>
            <a:picLocks noChangeAspect="1"/>
          </p:cNvPicPr>
          <p:nvPr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512" y="1833473"/>
            <a:ext cx="4579346" cy="40306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black">
          <a:xfrm>
            <a:off x="0" y="6126163"/>
            <a:ext cx="9144000" cy="743382"/>
          </a:xfrm>
          <a:prstGeom prst="rect">
            <a:avLst/>
          </a:prstGeom>
          <a:solidFill>
            <a:srgbClr val="004D8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 descr="header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625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577273" y="101463"/>
            <a:ext cx="67356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272" y="1600200"/>
            <a:ext cx="788554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white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defTabSz="457200"/>
            <a:fld id="{4B1EE231-A4E8-476C-8E8A-0E42954D2866}" type="datetime5">
              <a:rPr lang="en-US" smtClean="0">
                <a:solidFill>
                  <a:prstClr val="white"/>
                </a:solidFill>
              </a:rPr>
              <a:pPr defTabSz="457200"/>
              <a:t>13-dici-15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defTabSz="457200"/>
            <a:r>
              <a:rPr lang="en-US" dirty="0" smtClean="0">
                <a:solidFill>
                  <a:prstClr val="white"/>
                </a:solidFill>
              </a:rPr>
              <a:t>Global Economics Group                         Privileged and Confidential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white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defTabSz="457200"/>
            <a:fld id="{F0B54314-BF1E-5E4D-920D-F0DE0E660752}" type="slidenum">
              <a:rPr lang="en-US" smtClean="0">
                <a:solidFill>
                  <a:prstClr val="white"/>
                </a:solidFill>
              </a:rPr>
              <a:pPr defTabSz="457200"/>
              <a:t>‹Nr.›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9" descr="glo_extra_rgb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498" y="325601"/>
            <a:ext cx="1691502" cy="59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64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rebuchet MS"/>
          <a:ea typeface="+mn-ea"/>
          <a:cs typeface="Trebuchet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rebuchet MS"/>
          <a:ea typeface="+mn-ea"/>
          <a:cs typeface="Trebuchet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rebuchet MS"/>
          <a:ea typeface="+mn-ea"/>
          <a:cs typeface="Trebuchet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rebuchet MS"/>
          <a:ea typeface="+mn-ea"/>
          <a:cs typeface="Trebuchet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rebuchet MS"/>
          <a:ea typeface="+mn-ea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Obstacles to competition in DFS: The role of antitrust and regulation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1900" b="1" dirty="0" smtClean="0"/>
              <a:t/>
            </a:r>
            <a:br>
              <a:rPr lang="en-US" sz="1900" b="1" dirty="0" smtClean="0"/>
            </a:br>
            <a:r>
              <a:rPr lang="en-US" sz="3200" b="1" dirty="0" smtClean="0"/>
              <a:t>Juan Delgado</a:t>
            </a:r>
          </a:p>
          <a:p>
            <a:pPr algn="r"/>
            <a:r>
              <a:rPr lang="en-US" sz="3200" b="1" dirty="0" smtClean="0"/>
              <a:t>Geneva, !4 December 2015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194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prstGeom prst="ellipse">
            <a:avLst/>
          </a:prstGeom>
        </p:spPr>
        <p:txBody>
          <a:bodyPr/>
          <a:lstStyle/>
          <a:p>
            <a:r>
              <a:rPr lang="es-ES" dirty="0" err="1" smtClean="0"/>
              <a:t>Market</a:t>
            </a:r>
            <a:r>
              <a:rPr lang="es-ES" dirty="0" smtClean="0"/>
              <a:t> </a:t>
            </a:r>
            <a:r>
              <a:rPr lang="es-ES" dirty="0" err="1" smtClean="0"/>
              <a:t>agents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3962400"/>
            <a:ext cx="3128818" cy="18287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dirty="0" err="1" smtClean="0"/>
              <a:t>Traditional</a:t>
            </a:r>
            <a:r>
              <a:rPr lang="es-ES" dirty="0" smtClean="0"/>
              <a:t> </a:t>
            </a:r>
            <a:r>
              <a:rPr lang="es-ES" dirty="0" err="1" smtClean="0"/>
              <a:t>banking</a:t>
            </a:r>
            <a:r>
              <a:rPr lang="es-ES" dirty="0" smtClean="0"/>
              <a:t> </a:t>
            </a:r>
            <a:r>
              <a:rPr lang="es-ES" dirty="0" err="1" smtClean="0"/>
              <a:t>operators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white"/>
                </a:solidFill>
              </a:rPr>
              <a:t>Global Economics Group                  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228600" y="1524000"/>
            <a:ext cx="2927766" cy="1600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000" dirty="0" err="1" smtClean="0"/>
              <a:t>Regulators</a:t>
            </a:r>
            <a:r>
              <a:rPr lang="es-ES" sz="2000" dirty="0" smtClean="0"/>
              <a:t> (</a:t>
            </a:r>
            <a:r>
              <a:rPr lang="es-ES" sz="2000" dirty="0" err="1" smtClean="0"/>
              <a:t>banking</a:t>
            </a:r>
            <a:r>
              <a:rPr lang="es-ES" sz="2000" dirty="0" smtClean="0"/>
              <a:t>, </a:t>
            </a:r>
            <a:r>
              <a:rPr lang="es-ES" sz="2000" dirty="0" err="1" smtClean="0"/>
              <a:t>telecoms</a:t>
            </a:r>
            <a:r>
              <a:rPr lang="es-ES" sz="2000" dirty="0" smtClean="0"/>
              <a:t>, antitrust)</a:t>
            </a:r>
            <a:endParaRPr lang="es-ES" sz="2000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6248400" y="1524000"/>
            <a:ext cx="2290618" cy="18287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err="1" smtClean="0"/>
              <a:t>Telcos</a:t>
            </a:r>
            <a:endParaRPr lang="es-ES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6172200" y="4038600"/>
            <a:ext cx="2290618" cy="17525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err="1" smtClean="0"/>
              <a:t>Telcos</a:t>
            </a:r>
            <a:r>
              <a:rPr lang="es-ES" dirty="0" smtClean="0"/>
              <a:t> DFS </a:t>
            </a:r>
            <a:r>
              <a:rPr lang="es-ES" dirty="0" err="1" smtClean="0"/>
              <a:t>providers</a:t>
            </a:r>
            <a:endParaRPr lang="es-ES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3124200" y="2590800"/>
            <a:ext cx="3124200" cy="1676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err="1" smtClean="0"/>
              <a:t>Independent</a:t>
            </a:r>
            <a:r>
              <a:rPr lang="es-ES" dirty="0" smtClean="0"/>
              <a:t> DFS </a:t>
            </a:r>
            <a:r>
              <a:rPr lang="es-ES" dirty="0" err="1" smtClean="0"/>
              <a:t>providers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4295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smtClean="0"/>
              <a:t>Policy objectives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105012"/>
              </p:ext>
            </p:extLst>
          </p:nvPr>
        </p:nvGraphicFramePr>
        <p:xfrm>
          <a:off x="609600" y="1350818"/>
          <a:ext cx="8229599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2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153400" cy="615698"/>
          </a:xfrm>
        </p:spPr>
        <p:txBody>
          <a:bodyPr>
            <a:noAutofit/>
          </a:bodyPr>
          <a:lstStyle/>
          <a:p>
            <a:r>
              <a:rPr lang="en-US" dirty="0" smtClean="0"/>
              <a:t>Obstacles to competition in DFS</a:t>
            </a:r>
            <a:endParaRPr lang="en-US" dirty="0"/>
          </a:p>
        </p:txBody>
      </p:sp>
      <p:graphicFrame>
        <p:nvGraphicFramePr>
          <p:cNvPr id="4" name="Diagram 7"/>
          <p:cNvGraphicFramePr/>
          <p:nvPr>
            <p:extLst>
              <p:ext uri="{D42A27DB-BD31-4B8C-83A1-F6EECF244321}">
                <p14:modId xmlns:p14="http://schemas.microsoft.com/office/powerpoint/2010/main" val="2760201289"/>
              </p:ext>
            </p:extLst>
          </p:nvPr>
        </p:nvGraphicFramePr>
        <p:xfrm>
          <a:off x="464904" y="1396450"/>
          <a:ext cx="82296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533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smtClean="0"/>
              <a:t>Structural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385324"/>
              </p:ext>
            </p:extLst>
          </p:nvPr>
        </p:nvGraphicFramePr>
        <p:xfrm>
          <a:off x="609600" y="1350818"/>
          <a:ext cx="8229599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2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err="1" smtClean="0"/>
              <a:t>Behavioural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27901"/>
              </p:ext>
            </p:extLst>
          </p:nvPr>
        </p:nvGraphicFramePr>
        <p:xfrm>
          <a:off x="762000" y="1600200"/>
          <a:ext cx="7204076" cy="408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384"/>
                <a:gridCol w="2428346"/>
                <a:gridCol w="2428346"/>
              </a:tblGrid>
              <a:tr h="6096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Exclusionary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conducts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Telcos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rtl="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Refusal to interconnect</a:t>
                      </a:r>
                    </a:p>
                    <a:p>
                      <a:pPr marL="285750" lvl="0" indent="-285750" rtl="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Exclusionary pricing</a:t>
                      </a:r>
                    </a:p>
                    <a:p>
                      <a:pPr marL="285750" lvl="0" indent="-285750" rtl="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Exclusive contracts with distributors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s-ES" dirty="0" err="1" smtClean="0"/>
                        <a:t>Service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degradation</a:t>
                      </a:r>
                      <a:endParaRPr lang="es-ES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s-ES" dirty="0" err="1" smtClean="0"/>
                        <a:t>Lack</a:t>
                      </a:r>
                      <a:r>
                        <a:rPr lang="es-ES" dirty="0" smtClean="0"/>
                        <a:t> of </a:t>
                      </a:r>
                      <a:r>
                        <a:rPr lang="es-ES" dirty="0" err="1" smtClean="0"/>
                        <a:t>interoperability</a:t>
                      </a:r>
                      <a:endParaRPr lang="es-ES" dirty="0" smtClean="0"/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s-ES" dirty="0" err="1" smtClean="0"/>
                        <a:t>Exclusionary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pricing</a:t>
                      </a:r>
                      <a:endParaRPr lang="es-E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err="1" smtClean="0"/>
                        <a:t>Financial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services</a:t>
                      </a:r>
                      <a:r>
                        <a:rPr lang="es-ES" b="1" dirty="0" smtClean="0"/>
                        <a:t> </a:t>
                      </a:r>
                      <a:r>
                        <a:rPr lang="es-ES" b="1" dirty="0" err="1" smtClean="0"/>
                        <a:t>providers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Exclusive agents/distributors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Exclusivity contracts with merchants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Lack of interoperability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10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smtClean="0"/>
              <a:t>Regulatory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969053"/>
              </p:ext>
            </p:extLst>
          </p:nvPr>
        </p:nvGraphicFramePr>
        <p:xfrm>
          <a:off x="609600" y="1350818"/>
          <a:ext cx="8229599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98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smtClean="0"/>
              <a:t>Remedies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552832"/>
              </p:ext>
            </p:extLst>
          </p:nvPr>
        </p:nvGraphicFramePr>
        <p:xfrm>
          <a:off x="609600" y="1350818"/>
          <a:ext cx="8229599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67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543800" cy="745836"/>
          </a:xfrm>
        </p:spPr>
        <p:txBody>
          <a:bodyPr>
            <a:noAutofit/>
          </a:bodyPr>
          <a:lstStyle/>
          <a:p>
            <a:r>
              <a:rPr lang="en-US" dirty="0" smtClean="0"/>
              <a:t>Who does what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563423"/>
              </p:ext>
            </p:extLst>
          </p:nvPr>
        </p:nvGraphicFramePr>
        <p:xfrm>
          <a:off x="609600" y="1350818"/>
          <a:ext cx="8229599" cy="482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Global Economics Group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4314-BF1E-5E4D-920D-F0DE0E660752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417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lobal Econ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58F31BF6C948438E53C2CFC5C72515" ma:contentTypeVersion="3" ma:contentTypeDescription="Create a new document." ma:contentTypeScope="" ma:versionID="321f35c40cf7922ba3961b8476b4f41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7e0e5df24a3b506f0198320ca4e716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C74FB3-69C5-46C7-B77C-37E373949A64}"/>
</file>

<file path=customXml/itemProps2.xml><?xml version="1.0" encoding="utf-8"?>
<ds:datastoreItem xmlns:ds="http://schemas.openxmlformats.org/officeDocument/2006/customXml" ds:itemID="{CBB71305-8438-4AB8-9029-95A196C2BFB1}"/>
</file>

<file path=customXml/itemProps3.xml><?xml version="1.0" encoding="utf-8"?>
<ds:datastoreItem xmlns:ds="http://schemas.openxmlformats.org/officeDocument/2006/customXml" ds:itemID="{7B04A69F-D28A-4420-8EEE-889F7B08E638}"/>
</file>

<file path=docProps/app.xml><?xml version="1.0" encoding="utf-8"?>
<Properties xmlns="http://schemas.openxmlformats.org/officeDocument/2006/extended-properties" xmlns:vt="http://schemas.openxmlformats.org/officeDocument/2006/docPropsVTypes">
  <Template>Global Econ PPT Template.potx</Template>
  <TotalTime>2566</TotalTime>
  <Words>268</Words>
  <Application>Microsoft Macintosh PowerPoint</Application>
  <PresentationFormat>Presentación en pantalla (4:3)</PresentationFormat>
  <Paragraphs>92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Global Econ PPT Template</vt:lpstr>
      <vt:lpstr>1_Office Theme</vt:lpstr>
      <vt:lpstr>Obstacles to competition in DFS: The role of antitrust and regulation</vt:lpstr>
      <vt:lpstr>Market agents</vt:lpstr>
      <vt:lpstr>Policy objectives</vt:lpstr>
      <vt:lpstr>Obstacles to competition in DFS</vt:lpstr>
      <vt:lpstr>Structural</vt:lpstr>
      <vt:lpstr>Behavioural</vt:lpstr>
      <vt:lpstr>Regulatory</vt:lpstr>
      <vt:lpstr>Remedies</vt:lpstr>
      <vt:lpstr>Who does what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jrossbach</dc:creator>
  <cp:lastModifiedBy>Juan Delgado</cp:lastModifiedBy>
  <cp:revision>64</cp:revision>
  <dcterms:created xsi:type="dcterms:W3CDTF">2012-03-14T16:15:36Z</dcterms:created>
  <dcterms:modified xsi:type="dcterms:W3CDTF">2015-12-13T06:42:50Z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0x0101000158F31BF6C948438E53C2CFC5C72515</vt:lpwstr>
  </property>
</Properties>
</file>