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6"/>
  </p:notesMasterIdLst>
  <p:sldIdLst>
    <p:sldId id="262" r:id="rId2"/>
    <p:sldId id="441" r:id="rId3"/>
    <p:sldId id="464" r:id="rId4"/>
    <p:sldId id="466" r:id="rId5"/>
    <p:sldId id="462" r:id="rId6"/>
    <p:sldId id="465" r:id="rId7"/>
    <p:sldId id="468" r:id="rId8"/>
    <p:sldId id="471" r:id="rId9"/>
    <p:sldId id="472" r:id="rId10"/>
    <p:sldId id="473" r:id="rId11"/>
    <p:sldId id="474" r:id="rId12"/>
    <p:sldId id="475" r:id="rId13"/>
    <p:sldId id="476" r:id="rId14"/>
    <p:sldId id="477" r:id="rId15"/>
  </p:sldIdLst>
  <p:sldSz cx="9144000" cy="6858000" type="screen4x3"/>
  <p:notesSz cx="6858000" cy="9144000"/>
  <p:defaultTextStyle>
    <a:defPPr>
      <a:defRPr lang="en-US"/>
    </a:defPPr>
    <a:lvl1pPr marL="0" algn="l" defTabSz="914174" rtl="0" eaLnBrk="1" latinLnBrk="0" hangingPunct="1">
      <a:defRPr sz="1800" kern="1200">
        <a:solidFill>
          <a:schemeClr val="tx1"/>
        </a:solidFill>
        <a:latin typeface="+mn-lt"/>
        <a:ea typeface="+mn-ea"/>
        <a:cs typeface="+mn-cs"/>
      </a:defRPr>
    </a:lvl1pPr>
    <a:lvl2pPr marL="457088" algn="l" defTabSz="914174" rtl="0" eaLnBrk="1" latinLnBrk="0" hangingPunct="1">
      <a:defRPr sz="1800" kern="1200">
        <a:solidFill>
          <a:schemeClr val="tx1"/>
        </a:solidFill>
        <a:latin typeface="+mn-lt"/>
        <a:ea typeface="+mn-ea"/>
        <a:cs typeface="+mn-cs"/>
      </a:defRPr>
    </a:lvl2pPr>
    <a:lvl3pPr marL="914174" algn="l" defTabSz="914174" rtl="0" eaLnBrk="1" latinLnBrk="0" hangingPunct="1">
      <a:defRPr sz="1800" kern="1200">
        <a:solidFill>
          <a:schemeClr val="tx1"/>
        </a:solidFill>
        <a:latin typeface="+mn-lt"/>
        <a:ea typeface="+mn-ea"/>
        <a:cs typeface="+mn-cs"/>
      </a:defRPr>
    </a:lvl3pPr>
    <a:lvl4pPr marL="1371262" algn="l" defTabSz="914174" rtl="0" eaLnBrk="1" latinLnBrk="0" hangingPunct="1">
      <a:defRPr sz="1800" kern="1200">
        <a:solidFill>
          <a:schemeClr val="tx1"/>
        </a:solidFill>
        <a:latin typeface="+mn-lt"/>
        <a:ea typeface="+mn-ea"/>
        <a:cs typeface="+mn-cs"/>
      </a:defRPr>
    </a:lvl4pPr>
    <a:lvl5pPr marL="1828350" algn="l" defTabSz="914174" rtl="0" eaLnBrk="1" latinLnBrk="0" hangingPunct="1">
      <a:defRPr sz="1800" kern="1200">
        <a:solidFill>
          <a:schemeClr val="tx1"/>
        </a:solidFill>
        <a:latin typeface="+mn-lt"/>
        <a:ea typeface="+mn-ea"/>
        <a:cs typeface="+mn-cs"/>
      </a:defRPr>
    </a:lvl5pPr>
    <a:lvl6pPr marL="2285438" algn="l" defTabSz="914174" rtl="0" eaLnBrk="1" latinLnBrk="0" hangingPunct="1">
      <a:defRPr sz="1800" kern="1200">
        <a:solidFill>
          <a:schemeClr val="tx1"/>
        </a:solidFill>
        <a:latin typeface="+mn-lt"/>
        <a:ea typeface="+mn-ea"/>
        <a:cs typeface="+mn-cs"/>
      </a:defRPr>
    </a:lvl6pPr>
    <a:lvl7pPr marL="2742525" algn="l" defTabSz="914174" rtl="0" eaLnBrk="1" latinLnBrk="0" hangingPunct="1">
      <a:defRPr sz="1800" kern="1200">
        <a:solidFill>
          <a:schemeClr val="tx1"/>
        </a:solidFill>
        <a:latin typeface="+mn-lt"/>
        <a:ea typeface="+mn-ea"/>
        <a:cs typeface="+mn-cs"/>
      </a:defRPr>
    </a:lvl7pPr>
    <a:lvl8pPr marL="3199612" algn="l" defTabSz="914174" rtl="0" eaLnBrk="1" latinLnBrk="0" hangingPunct="1">
      <a:defRPr sz="1800" kern="1200">
        <a:solidFill>
          <a:schemeClr val="tx1"/>
        </a:solidFill>
        <a:latin typeface="+mn-lt"/>
        <a:ea typeface="+mn-ea"/>
        <a:cs typeface="+mn-cs"/>
      </a:defRPr>
    </a:lvl8pPr>
    <a:lvl9pPr marL="3656699" algn="l" defTabSz="91417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6BF8C6-D3B0-C747-B751-A60BF4811A5B}">
          <p14:sldIdLst/>
        </p14:section>
        <p14:section name="Basic Content" id="{DC602BE1-AD77-4B43-902C-E10F9D1808D2}">
          <p14:sldIdLst>
            <p14:sldId id="262"/>
            <p14:sldId id="441"/>
            <p14:sldId id="464"/>
            <p14:sldId id="466"/>
            <p14:sldId id="462"/>
            <p14:sldId id="465"/>
            <p14:sldId id="468"/>
            <p14:sldId id="471"/>
          </p14:sldIdLst>
        </p14:section>
        <p14:section name="Lists" id="{E098A222-4B3B-6A4D-A330-119AE0941924}">
          <p14:sldIdLst>
            <p14:sldId id="472"/>
            <p14:sldId id="473"/>
            <p14:sldId id="474"/>
            <p14:sldId id="475"/>
            <p14:sldId id="476"/>
            <p14:sldId id="477"/>
          </p14:sldIdLst>
        </p14:section>
        <p14:section name="Comparisons" id="{77F1AD57-12A8-2C47-967B-F895EABCCFB7}">
          <p14:sldIdLst/>
        </p14:section>
        <p14:section name="Tables" id="{52919CD8-B282-1849-8F57-32199C7D7CE6}">
          <p14:sldIdLst/>
        </p14:section>
        <p14:section name="Diagrams" id="{AB4D39DE-7B3F-884A-975D-D71D25DDC00D}">
          <p14:sldIdLst/>
        </p14:section>
        <p14:section name="Frameworks" id="{BFBE1B65-6586-4742-BB12-31ED4A33E9D0}">
          <p14:sldIdLst/>
        </p14:section>
        <p14:section name="Charts" id="{061C74A1-9B4E-9A4F-BE54-659F53B6204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FAFAF"/>
    <a:srgbClr val="E1E1E1"/>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8" autoAdjust="0"/>
    <p:restoredTop sz="75486" autoAdjust="0"/>
  </p:normalViewPr>
  <p:slideViewPr>
    <p:cSldViewPr snapToGrid="0" snapToObjects="1">
      <p:cViewPr varScale="1">
        <p:scale>
          <a:sx n="74" d="100"/>
          <a:sy n="74" d="100"/>
        </p:scale>
        <p:origin x="-220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commentAuthors" Target="commentAuthors.xml"/><Relationship Id="rId8" Type="http://schemas.openxmlformats.org/officeDocument/2006/relationships/slide" Target="slides/slide7.xml"/><Relationship Id="rId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printerSettings" Target="printerSettings/printerSettings1.bin"/><Relationship Id="rId7" Type="http://schemas.openxmlformats.org/officeDocument/2006/relationships/slide" Target="slides/slide6.xml"/><Relationship Id="rId25" Type="http://schemas.openxmlformats.org/officeDocument/2006/relationships/customXml" Target="../customXml/item3.xml"/><Relationship Id="rId20" Type="http://schemas.openxmlformats.org/officeDocument/2006/relationships/viewProps" Target="viewProps.xml"/><Relationship Id="rId16" Type="http://schemas.openxmlformats.org/officeDocument/2006/relationships/notesMaster" Target="notesMasters/notesMaster1.xml"/><Relationship Id="rId2" Type="http://schemas.openxmlformats.org/officeDocument/2006/relationships/slide" Target="slides/slid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customXml" Target="../customXml/item2.xml"/><Relationship Id="rId15" Type="http://schemas.openxmlformats.org/officeDocument/2006/relationships/slide" Target="slides/slide14.xml"/><Relationship Id="rId5" Type="http://schemas.openxmlformats.org/officeDocument/2006/relationships/slide" Target="slides/slide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9" Type="http://schemas.openxmlformats.org/officeDocument/2006/relationships/slide" Target="slides/slide8.xml"/><Relationship Id="rId22"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84ED66-9429-0546-A8C9-28F36F277B00}" type="datetimeFigureOut">
              <a:rPr lang="en-US" smtClean="0"/>
              <a:t>9/18/13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7DB824-4ED6-124D-A8AC-1BDBCDB88734}" type="slidenum">
              <a:rPr lang="en-US" smtClean="0"/>
              <a:t>‹#›</a:t>
            </a:fld>
            <a:endParaRPr lang="en-US"/>
          </a:p>
        </p:txBody>
      </p:sp>
    </p:spTree>
    <p:extLst>
      <p:ext uri="{BB962C8B-B14F-4D97-AF65-F5344CB8AC3E}">
        <p14:creationId xmlns:p14="http://schemas.microsoft.com/office/powerpoint/2010/main" val="8741145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DB824-4ED6-124D-A8AC-1BDBCDB88734}" type="slidenum">
              <a:rPr lang="en-US" smtClean="0"/>
              <a:t>2</a:t>
            </a:fld>
            <a:endParaRPr lang="en-US"/>
          </a:p>
        </p:txBody>
      </p:sp>
    </p:spTree>
    <p:extLst>
      <p:ext uri="{BB962C8B-B14F-4D97-AF65-F5344CB8AC3E}">
        <p14:creationId xmlns:p14="http://schemas.microsoft.com/office/powerpoint/2010/main" val="2755966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DB824-4ED6-124D-A8AC-1BDBCDB88734}" type="slidenum">
              <a:rPr lang="en-US" smtClean="0"/>
              <a:t>3</a:t>
            </a:fld>
            <a:endParaRPr lang="en-US"/>
          </a:p>
        </p:txBody>
      </p:sp>
    </p:spTree>
    <p:extLst>
      <p:ext uri="{BB962C8B-B14F-4D97-AF65-F5344CB8AC3E}">
        <p14:creationId xmlns:p14="http://schemas.microsoft.com/office/powerpoint/2010/main" val="275596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DB824-4ED6-124D-A8AC-1BDBCDB88734}" type="slidenum">
              <a:rPr lang="en-US" smtClean="0"/>
              <a:t>4</a:t>
            </a:fld>
            <a:endParaRPr lang="en-US"/>
          </a:p>
        </p:txBody>
      </p:sp>
    </p:spTree>
    <p:extLst>
      <p:ext uri="{BB962C8B-B14F-4D97-AF65-F5344CB8AC3E}">
        <p14:creationId xmlns:p14="http://schemas.microsoft.com/office/powerpoint/2010/main" val="275596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DB824-4ED6-124D-A8AC-1BDBCDB88734}" type="slidenum">
              <a:rPr lang="en-US" smtClean="0"/>
              <a:t>5</a:t>
            </a:fld>
            <a:endParaRPr lang="en-US"/>
          </a:p>
        </p:txBody>
      </p:sp>
    </p:spTree>
    <p:extLst>
      <p:ext uri="{BB962C8B-B14F-4D97-AF65-F5344CB8AC3E}">
        <p14:creationId xmlns:p14="http://schemas.microsoft.com/office/powerpoint/2010/main" val="3964361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DB824-4ED6-124D-A8AC-1BDBCDB88734}" type="slidenum">
              <a:rPr lang="en-US" smtClean="0"/>
              <a:t>7</a:t>
            </a:fld>
            <a:endParaRPr lang="en-US"/>
          </a:p>
        </p:txBody>
      </p:sp>
    </p:spTree>
    <p:extLst>
      <p:ext uri="{BB962C8B-B14F-4D97-AF65-F5344CB8AC3E}">
        <p14:creationId xmlns:p14="http://schemas.microsoft.com/office/powerpoint/2010/main" val="3964361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Rectangle 1"/>
          <p:cNvSpPr>
            <a:spLocks/>
          </p:cNvSpPr>
          <p:nvPr userDrawn="1"/>
        </p:nvSpPr>
        <p:spPr bwMode="auto">
          <a:xfrm>
            <a:off x="0" y="0"/>
            <a:ext cx="9144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
        <p:nvSpPr>
          <p:cNvPr id="10" name="Rectangle 2"/>
          <p:cNvSpPr>
            <a:spLocks/>
          </p:cNvSpPr>
          <p:nvPr userDrawn="1"/>
        </p:nvSpPr>
        <p:spPr bwMode="auto">
          <a:xfrm>
            <a:off x="0" y="6063258"/>
            <a:ext cx="9144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
        <p:nvSpPr>
          <p:cNvPr id="3" name="Slide Number Placeholder 2"/>
          <p:cNvSpPr>
            <a:spLocks noGrp="1"/>
          </p:cNvSpPr>
          <p:nvPr>
            <p:ph type="sldNum" sz="quarter" idx="10"/>
          </p:nvPr>
        </p:nvSpPr>
        <p:spPr/>
        <p:txBody>
          <a:bodyPr/>
          <a:lstStyle>
            <a:lvl1pPr>
              <a:defRPr/>
            </a:lvl1pPr>
          </a:lstStyle>
          <a:p>
            <a:fld id="{BB342D3F-0964-674F-886D-75E26F7BF682}" type="slidenum">
              <a:rPr lang="en-US"/>
              <a:pPr/>
              <a:t>‹#›</a:t>
            </a:fld>
            <a:endParaRPr lang="en-US"/>
          </a:p>
        </p:txBody>
      </p:sp>
      <p:sp>
        <p:nvSpPr>
          <p:cNvPr id="7" name="Rectangle 2"/>
          <p:cNvSpPr>
            <a:spLocks noGrp="1" noChangeArrowheads="1"/>
          </p:cNvSpPr>
          <p:nvPr>
            <p:ph type="title"/>
          </p:nvPr>
        </p:nvSpPr>
        <p:spPr bwMode="auto">
          <a:xfrm>
            <a:off x="178595" y="2821781"/>
            <a:ext cx="8786813"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defRPr>
                <a:solidFill>
                  <a:schemeClr val="tx1"/>
                </a:solidFill>
              </a:defRPr>
            </a:lvl1pPr>
          </a:lstStyle>
          <a:p>
            <a:pPr lvl="0"/>
            <a:r>
              <a:rPr lang="en-US" dirty="0">
                <a:sym typeface="Helvetica Neue Bold Condensed" charset="0"/>
              </a:rPr>
              <a:t>Click to edit Master title style</a:t>
            </a:r>
          </a:p>
        </p:txBody>
      </p:sp>
      <p:sp>
        <p:nvSpPr>
          <p:cNvPr id="16" name="Text Placeholder 15"/>
          <p:cNvSpPr>
            <a:spLocks noGrp="1"/>
          </p:cNvSpPr>
          <p:nvPr>
            <p:ph type="body" sz="quarter" idx="11"/>
          </p:nvPr>
        </p:nvSpPr>
        <p:spPr>
          <a:xfrm>
            <a:off x="179388" y="3538728"/>
            <a:ext cx="8786812" cy="457200"/>
          </a:xfrm>
        </p:spPr>
        <p:txBody>
          <a:bodyPr/>
          <a:lstStyle>
            <a:lvl1pPr marL="0" indent="0">
              <a:spcBef>
                <a:spcPts val="0"/>
              </a:spcBef>
              <a:buFontTx/>
              <a:buNone/>
              <a:defRPr lang="en-US" sz="2700" b="0" dirty="0">
                <a:solidFill>
                  <a:srgbClr val="9A9A9A"/>
                </a:solidFill>
                <a:latin typeface="+mn-lt"/>
                <a:ea typeface="+mn-ea"/>
                <a:cs typeface="+mn-cs"/>
                <a:sym typeface="Helvetica Neue Light" charset="0"/>
              </a:defRPr>
            </a:lvl1pPr>
          </a:lstStyle>
          <a:p>
            <a:pPr lvl="0"/>
            <a:endParaRPr lang="en-US" dirty="0"/>
          </a:p>
        </p:txBody>
      </p:sp>
      <p:sp>
        <p:nvSpPr>
          <p:cNvPr id="8" name="Picture Placeholder 7"/>
          <p:cNvSpPr>
            <a:spLocks noGrp="1"/>
          </p:cNvSpPr>
          <p:nvPr>
            <p:ph type="pic" sz="quarter" idx="12" hasCustomPrompt="1"/>
          </p:nvPr>
        </p:nvSpPr>
        <p:spPr>
          <a:xfrm>
            <a:off x="182879" y="6208776"/>
            <a:ext cx="1938528" cy="539496"/>
          </a:xfrm>
        </p:spPr>
        <p:txBody>
          <a:bodyPr/>
          <a:lstStyle>
            <a:lvl1pPr marL="0" indent="0" algn="ctr">
              <a:spcBef>
                <a:spcPts val="0"/>
              </a:spcBef>
              <a:buNone/>
              <a:defRPr sz="1600">
                <a:solidFill>
                  <a:srgbClr val="000000"/>
                </a:solidFill>
              </a:defRPr>
            </a:lvl1pPr>
          </a:lstStyle>
          <a:p>
            <a:r>
              <a:rPr lang="en-US" dirty="0" smtClean="0"/>
              <a:t>Company Logo</a:t>
            </a:r>
            <a:endParaRPr lang="en-US" dirty="0"/>
          </a:p>
        </p:txBody>
      </p:sp>
    </p:spTree>
    <p:extLst>
      <p:ext uri="{BB962C8B-B14F-4D97-AF65-F5344CB8AC3E}">
        <p14:creationId xmlns:p14="http://schemas.microsoft.com/office/powerpoint/2010/main" val="104461725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Vertical">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BB342D3F-0964-674F-886D-75E26F7BF682}" type="slidenum">
              <a:rPr lang="en-US"/>
              <a:pPr/>
              <a:t>‹#›</a:t>
            </a:fld>
            <a:endParaRPr lang="en-US"/>
          </a:p>
        </p:txBody>
      </p:sp>
      <p:sp>
        <p:nvSpPr>
          <p:cNvPr id="5" name="Title 1"/>
          <p:cNvSpPr>
            <a:spLocks noGrp="1"/>
          </p:cNvSpPr>
          <p:nvPr>
            <p:ph type="title"/>
          </p:nvPr>
        </p:nvSpPr>
        <p:spPr>
          <a:xfrm>
            <a:off x="182880" y="1014984"/>
            <a:ext cx="5266944" cy="713232"/>
          </a:xfrm>
        </p:spPr>
        <p:txBody>
          <a:bodyPr/>
          <a:lstStyle>
            <a:lvl1pPr algn="ctr">
              <a:defRPr sz="3600"/>
            </a:lvl1pPr>
          </a:lstStyle>
          <a:p>
            <a:r>
              <a:rPr lang="en-US" dirty="0" smtClean="0"/>
              <a:t>Click to edit Master title</a:t>
            </a:r>
            <a:endParaRPr lang="en-US" dirty="0"/>
          </a:p>
        </p:txBody>
      </p:sp>
      <p:sp>
        <p:nvSpPr>
          <p:cNvPr id="6" name="Content Placeholder 2"/>
          <p:cNvSpPr>
            <a:spLocks noGrp="1"/>
          </p:cNvSpPr>
          <p:nvPr>
            <p:ph idx="1"/>
          </p:nvPr>
        </p:nvSpPr>
        <p:spPr>
          <a:xfrm>
            <a:off x="178595" y="1828800"/>
            <a:ext cx="5266944" cy="4014216"/>
          </a:xfrm>
        </p:spPr>
        <p:txBody>
          <a:bodyPr/>
          <a:lstStyle>
            <a:lvl1pPr>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Picture Placeholder 4"/>
          <p:cNvSpPr>
            <a:spLocks noGrp="1"/>
          </p:cNvSpPr>
          <p:nvPr>
            <p:ph type="pic" sz="quarter" idx="11" hasCustomPrompt="1"/>
          </p:nvPr>
        </p:nvSpPr>
        <p:spPr>
          <a:xfrm>
            <a:off x="5687568" y="1014984"/>
            <a:ext cx="3227832" cy="4818888"/>
          </a:xfrm>
          <a:ln>
            <a:solidFill>
              <a:schemeClr val="tx1"/>
            </a:solidFill>
          </a:ln>
        </p:spPr>
        <p:txBody>
          <a:bodyPr/>
          <a:lstStyle>
            <a:lvl1pPr marL="0" indent="0" algn="ctr">
              <a:spcBef>
                <a:spcPts val="0"/>
              </a:spcBef>
              <a:buNone/>
              <a:defRPr>
                <a:solidFill>
                  <a:srgbClr val="000000"/>
                </a:solidFill>
              </a:defRPr>
            </a:lvl1pPr>
          </a:lstStyle>
          <a:p>
            <a:r>
              <a:rPr lang="en-US" dirty="0" smtClean="0"/>
              <a:t>Photo</a:t>
            </a:r>
            <a:endParaRPr lang="en-US" dirty="0"/>
          </a:p>
        </p:txBody>
      </p:sp>
      <p:sp>
        <p:nvSpPr>
          <p:cNvPr id="8" name="Rectangle 1"/>
          <p:cNvSpPr>
            <a:spLocks/>
          </p:cNvSpPr>
          <p:nvPr userDrawn="1"/>
        </p:nvSpPr>
        <p:spPr bwMode="auto">
          <a:xfrm>
            <a:off x="0" y="0"/>
            <a:ext cx="9144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
        <p:nvSpPr>
          <p:cNvPr id="9" name="Rectangle 2"/>
          <p:cNvSpPr>
            <a:spLocks/>
          </p:cNvSpPr>
          <p:nvPr userDrawn="1"/>
        </p:nvSpPr>
        <p:spPr bwMode="auto">
          <a:xfrm>
            <a:off x="0" y="6063258"/>
            <a:ext cx="9144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Tree>
    <p:extLst>
      <p:ext uri="{BB962C8B-B14F-4D97-AF65-F5344CB8AC3E}">
        <p14:creationId xmlns:p14="http://schemas.microsoft.com/office/powerpoint/2010/main" val="293397230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 Midd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BB342D3F-0964-674F-886D-75E26F7BF682}" type="slidenum">
              <a:rPr lang="en-US"/>
              <a:pPr/>
              <a:t>‹#›</a:t>
            </a:fld>
            <a:endParaRPr lang="en-US"/>
          </a:p>
        </p:txBody>
      </p:sp>
      <p:sp>
        <p:nvSpPr>
          <p:cNvPr id="5" name="Rectangle 1"/>
          <p:cNvSpPr>
            <a:spLocks/>
          </p:cNvSpPr>
          <p:nvPr userDrawn="1"/>
        </p:nvSpPr>
        <p:spPr bwMode="auto">
          <a:xfrm>
            <a:off x="0" y="0"/>
            <a:ext cx="9144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
        <p:nvSpPr>
          <p:cNvPr id="6" name="Rectangle 2"/>
          <p:cNvSpPr>
            <a:spLocks/>
          </p:cNvSpPr>
          <p:nvPr userDrawn="1"/>
        </p:nvSpPr>
        <p:spPr bwMode="auto">
          <a:xfrm>
            <a:off x="0" y="6063258"/>
            <a:ext cx="9144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Tree>
    <p:extLst>
      <p:ext uri="{BB962C8B-B14F-4D97-AF65-F5344CB8AC3E}">
        <p14:creationId xmlns:p14="http://schemas.microsoft.com/office/powerpoint/2010/main" val="250084828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BB342D3F-0964-674F-886D-75E26F7BF682}" type="slidenum">
              <a:rPr lang="en-US"/>
              <a:pPr/>
              <a:t>‹#›</a:t>
            </a:fld>
            <a:endParaRPr lang="en-US"/>
          </a:p>
        </p:txBody>
      </p:sp>
    </p:spTree>
    <p:extLst>
      <p:ext uri="{BB962C8B-B14F-4D97-AF65-F5344CB8AC3E}">
        <p14:creationId xmlns:p14="http://schemas.microsoft.com/office/powerpoint/2010/main" val="272268689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69233210-FD1D-4643-A408-4B2BDEE02D8B}" type="slidenum">
              <a:rPr lang="en-US"/>
              <a:pPr/>
              <a:t>‹#›</a:t>
            </a:fld>
            <a:endParaRPr lang="en-US"/>
          </a:p>
        </p:txBody>
      </p:sp>
      <p:sp>
        <p:nvSpPr>
          <p:cNvPr id="9" name="Text Placeholder 15"/>
          <p:cNvSpPr>
            <a:spLocks noGrp="1"/>
          </p:cNvSpPr>
          <p:nvPr>
            <p:ph type="body" sz="quarter" idx="11"/>
          </p:nvPr>
        </p:nvSpPr>
        <p:spPr>
          <a:xfrm>
            <a:off x="179388" y="804672"/>
            <a:ext cx="8786812" cy="731520"/>
          </a:xfrm>
        </p:spPr>
        <p:txBody>
          <a:bodyPr anchor="t" anchorCtr="0"/>
          <a:lstStyle>
            <a:lvl1pPr marL="0" indent="0">
              <a:lnSpc>
                <a:spcPct val="90000"/>
              </a:lnSpc>
              <a:spcBef>
                <a:spcPts val="0"/>
              </a:spcBef>
              <a:buFontTx/>
              <a:buNone/>
              <a:defRPr lang="en-US" sz="2700" b="0" kern="1200" dirty="0">
                <a:solidFill>
                  <a:srgbClr val="9A9A9A"/>
                </a:solidFill>
                <a:latin typeface="+mn-lt"/>
                <a:ea typeface="ＭＳ Ｐゴシック" charset="0"/>
                <a:cs typeface="Helvetica Neue Light" charset="0"/>
                <a:sym typeface="Helvetica Neue Bold Condensed" charset="0"/>
              </a:defRPr>
            </a:lvl1pPr>
          </a:lstStyle>
          <a:p>
            <a:pPr lvl="0"/>
            <a:endParaRPr lang="en-US" dirty="0"/>
          </a:p>
        </p:txBody>
      </p:sp>
    </p:spTree>
    <p:extLst>
      <p:ext uri="{BB962C8B-B14F-4D97-AF65-F5344CB8AC3E}">
        <p14:creationId xmlns:p14="http://schemas.microsoft.com/office/powerpoint/2010/main" val="330927072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Bullets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vl1pPr>
          </a:lstStyle>
          <a:p>
            <a:fld id="{69233210-FD1D-4643-A408-4B2BDEE02D8B}" type="slidenum">
              <a:rPr lang="en-US"/>
              <a:pPr/>
              <a:t>‹#›</a:t>
            </a:fld>
            <a:endParaRPr lang="en-US"/>
          </a:p>
        </p:txBody>
      </p:sp>
      <p:sp>
        <p:nvSpPr>
          <p:cNvPr id="7" name="Content Placeholder 2"/>
          <p:cNvSpPr>
            <a:spLocks noGrp="1"/>
          </p:cNvSpPr>
          <p:nvPr>
            <p:ph idx="1"/>
          </p:nvPr>
        </p:nvSpPr>
        <p:spPr>
          <a:xfrm>
            <a:off x="178595" y="1785938"/>
            <a:ext cx="4178808" cy="4911328"/>
          </a:xfrm>
        </p:spPr>
        <p:txBody>
          <a:bodyPr/>
          <a:lstStyle>
            <a:lvl1pPr>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3"/>
          <p:cNvSpPr>
            <a:spLocks/>
          </p:cNvSpPr>
          <p:nvPr userDrawn="1"/>
        </p:nvSpPr>
        <p:spPr bwMode="auto">
          <a:xfrm>
            <a:off x="4536281" y="1589484"/>
            <a:ext cx="89297" cy="5268516"/>
          </a:xfrm>
          <a:prstGeom prst="rect">
            <a:avLst/>
          </a:prstGeom>
          <a:solidFill>
            <a:srgbClr val="343434">
              <a:alpha val="9999"/>
            </a:srgbClr>
          </a:soli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
        <p:nvSpPr>
          <p:cNvPr id="9" name="Text Placeholder 15"/>
          <p:cNvSpPr>
            <a:spLocks noGrp="1"/>
          </p:cNvSpPr>
          <p:nvPr>
            <p:ph type="body" sz="quarter" idx="11"/>
          </p:nvPr>
        </p:nvSpPr>
        <p:spPr>
          <a:xfrm>
            <a:off x="179388" y="804672"/>
            <a:ext cx="8786812" cy="731520"/>
          </a:xfrm>
        </p:spPr>
        <p:txBody>
          <a:bodyPr anchor="t" anchorCtr="0"/>
          <a:lstStyle>
            <a:lvl1pPr marL="0" indent="0">
              <a:lnSpc>
                <a:spcPct val="90000"/>
              </a:lnSpc>
              <a:spcBef>
                <a:spcPts val="0"/>
              </a:spcBef>
              <a:buFontTx/>
              <a:buNone/>
              <a:defRPr lang="en-US" sz="2700" b="0" kern="1200" dirty="0">
                <a:solidFill>
                  <a:srgbClr val="9A9A9A"/>
                </a:solidFill>
                <a:latin typeface="+mn-lt"/>
                <a:ea typeface="ＭＳ Ｐゴシック" charset="0"/>
                <a:cs typeface="Helvetica Neue Light" charset="0"/>
                <a:sym typeface="Helvetica Neue Bold Condensed" charset="0"/>
              </a:defRPr>
            </a:lvl1pPr>
          </a:lstStyle>
          <a:p>
            <a:pPr lvl="0"/>
            <a:endParaRPr lang="en-US" dirty="0"/>
          </a:p>
        </p:txBody>
      </p:sp>
    </p:spTree>
    <p:extLst>
      <p:ext uri="{BB962C8B-B14F-4D97-AF65-F5344CB8AC3E}">
        <p14:creationId xmlns:p14="http://schemas.microsoft.com/office/powerpoint/2010/main" val="218450093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Bullets -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vl1pPr>
          </a:lstStyle>
          <a:p>
            <a:fld id="{69233210-FD1D-4643-A408-4B2BDEE02D8B}" type="slidenum">
              <a:rPr lang="en-US"/>
              <a:pPr/>
              <a:t>‹#›</a:t>
            </a:fld>
            <a:endParaRPr lang="en-US"/>
          </a:p>
        </p:txBody>
      </p:sp>
      <p:sp>
        <p:nvSpPr>
          <p:cNvPr id="7" name="Content Placeholder 2"/>
          <p:cNvSpPr>
            <a:spLocks noGrp="1"/>
          </p:cNvSpPr>
          <p:nvPr>
            <p:ph idx="1"/>
          </p:nvPr>
        </p:nvSpPr>
        <p:spPr>
          <a:xfrm>
            <a:off x="4782312" y="1785938"/>
            <a:ext cx="4178808" cy="4911328"/>
          </a:xfrm>
        </p:spPr>
        <p:txBody>
          <a:bodyPr/>
          <a:lstStyle>
            <a:lvl1pPr>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5"/>
          <p:cNvSpPr>
            <a:spLocks noGrp="1"/>
          </p:cNvSpPr>
          <p:nvPr>
            <p:ph type="body" sz="quarter" idx="11"/>
          </p:nvPr>
        </p:nvSpPr>
        <p:spPr>
          <a:xfrm>
            <a:off x="179388" y="804672"/>
            <a:ext cx="8786812" cy="731520"/>
          </a:xfrm>
        </p:spPr>
        <p:txBody>
          <a:bodyPr anchor="t" anchorCtr="0"/>
          <a:lstStyle>
            <a:lvl1pPr marL="0" indent="0">
              <a:lnSpc>
                <a:spcPct val="90000"/>
              </a:lnSpc>
              <a:spcBef>
                <a:spcPts val="0"/>
              </a:spcBef>
              <a:buFontTx/>
              <a:buNone/>
              <a:defRPr lang="en-US" sz="2700" b="0" i="0" kern="1200" dirty="0">
                <a:solidFill>
                  <a:srgbClr val="9A9A9A"/>
                </a:solidFill>
                <a:latin typeface="+mn-lt"/>
                <a:ea typeface="ＭＳ Ｐゴシック" charset="0"/>
                <a:cs typeface="Helvetica Neue Light" charset="0"/>
                <a:sym typeface="Helvetica Neue Bold Condensed" charset="0"/>
              </a:defRPr>
            </a:lvl1pPr>
          </a:lstStyle>
          <a:p>
            <a:pPr lvl="0"/>
            <a:endParaRPr lang="en-US" dirty="0"/>
          </a:p>
        </p:txBody>
      </p:sp>
      <p:sp>
        <p:nvSpPr>
          <p:cNvPr id="10" name="Rectangle 3"/>
          <p:cNvSpPr>
            <a:spLocks/>
          </p:cNvSpPr>
          <p:nvPr userDrawn="1"/>
        </p:nvSpPr>
        <p:spPr bwMode="auto">
          <a:xfrm>
            <a:off x="4536281" y="1589484"/>
            <a:ext cx="89297" cy="5268516"/>
          </a:xfrm>
          <a:prstGeom prst="rect">
            <a:avLst/>
          </a:prstGeom>
          <a:solidFill>
            <a:srgbClr val="343434">
              <a:alpha val="9999"/>
            </a:srgbClr>
          </a:soli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
        <p:nvSpPr>
          <p:cNvPr id="3" name="TextBox 2"/>
          <p:cNvSpPr txBox="1"/>
          <p:nvPr userDrawn="1"/>
        </p:nvSpPr>
        <p:spPr>
          <a:xfrm>
            <a:off x="995680" y="11480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0552558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Bullets, &amp;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4" name="Slide Number Placeholder 3"/>
          <p:cNvSpPr>
            <a:spLocks noGrp="1"/>
          </p:cNvSpPr>
          <p:nvPr>
            <p:ph type="sldNum" sz="quarter" idx="10"/>
          </p:nvPr>
        </p:nvSpPr>
        <p:spPr/>
        <p:txBody>
          <a:bodyPr/>
          <a:lstStyle>
            <a:lvl1pPr>
              <a:defRPr/>
            </a:lvl1pPr>
          </a:lstStyle>
          <a:p>
            <a:fld id="{69233210-FD1D-4643-A408-4B2BDEE02D8B}" type="slidenum">
              <a:rPr lang="en-US"/>
              <a:pPr/>
              <a:t>‹#›</a:t>
            </a:fld>
            <a:endParaRPr lang="en-US"/>
          </a:p>
        </p:txBody>
      </p:sp>
      <p:sp>
        <p:nvSpPr>
          <p:cNvPr id="7" name="Content Placeholder 2"/>
          <p:cNvSpPr>
            <a:spLocks noGrp="1"/>
          </p:cNvSpPr>
          <p:nvPr>
            <p:ph idx="1"/>
          </p:nvPr>
        </p:nvSpPr>
        <p:spPr>
          <a:xfrm>
            <a:off x="178595" y="1785938"/>
            <a:ext cx="5056632" cy="4911328"/>
          </a:xfrm>
        </p:spPr>
        <p:txBody>
          <a:bodyPr/>
          <a:lstStyle>
            <a:lvl1pPr>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1" hasCustomPrompt="1"/>
          </p:nvPr>
        </p:nvSpPr>
        <p:spPr>
          <a:xfrm>
            <a:off x="5586983" y="1783080"/>
            <a:ext cx="3282696" cy="4910328"/>
          </a:xfrm>
          <a:ln w="9525">
            <a:solidFill>
              <a:schemeClr val="tx1"/>
            </a:solidFill>
          </a:ln>
        </p:spPr>
        <p:txBody>
          <a:bodyPr/>
          <a:lstStyle>
            <a:lvl1pPr marL="0" indent="0" algn="ctr">
              <a:spcBef>
                <a:spcPts val="0"/>
              </a:spcBef>
              <a:buNone/>
              <a:defRPr>
                <a:solidFill>
                  <a:srgbClr val="000000"/>
                </a:solidFill>
              </a:defRPr>
            </a:lvl1pPr>
          </a:lstStyle>
          <a:p>
            <a:r>
              <a:rPr lang="en-US" dirty="0" smtClean="0"/>
              <a:t>Photo</a:t>
            </a:r>
            <a:endParaRPr lang="en-US" dirty="0"/>
          </a:p>
        </p:txBody>
      </p:sp>
      <p:sp>
        <p:nvSpPr>
          <p:cNvPr id="10" name="Text Placeholder 15"/>
          <p:cNvSpPr>
            <a:spLocks noGrp="1"/>
          </p:cNvSpPr>
          <p:nvPr>
            <p:ph type="body" sz="quarter" idx="12"/>
          </p:nvPr>
        </p:nvSpPr>
        <p:spPr>
          <a:xfrm>
            <a:off x="179388" y="804672"/>
            <a:ext cx="8786812" cy="731520"/>
          </a:xfrm>
          <a:no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t" anchorCtr="0" compatLnSpc="1">
            <a:prstTxWarp prst="textNoShape">
              <a:avLst/>
            </a:prstTxWarp>
          </a:bodyPr>
          <a:lstStyle>
            <a:lvl1pPr>
              <a:defRPr lang="en-US" sz="2700" b="0" kern="1200" dirty="0">
                <a:solidFill>
                  <a:srgbClr val="9A9A9A"/>
                </a:solidFill>
                <a:latin typeface="+mn-lt"/>
                <a:ea typeface="ＭＳ Ｐゴシック" charset="0"/>
                <a:cs typeface="Helvetica Neue Light" charset="0"/>
              </a:defRPr>
            </a:lvl1pPr>
          </a:lstStyle>
          <a:p>
            <a:pPr marL="0" lvl="0" indent="0">
              <a:lnSpc>
                <a:spcPct val="90000"/>
              </a:lnSpc>
              <a:spcBef>
                <a:spcPts val="0"/>
              </a:spcBef>
              <a:buFontTx/>
              <a:buNone/>
            </a:pPr>
            <a:endParaRPr lang="en-US" dirty="0"/>
          </a:p>
        </p:txBody>
      </p:sp>
    </p:spTree>
    <p:extLst>
      <p:ext uri="{BB962C8B-B14F-4D97-AF65-F5344CB8AC3E}">
        <p14:creationId xmlns:p14="http://schemas.microsoft.com/office/powerpoint/2010/main" val="215982985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vl1pPr>
          </a:lstStyle>
          <a:p>
            <a:fld id="{69233210-FD1D-4643-A408-4B2BDEE02D8B}" type="slidenum">
              <a:rPr lang="en-US"/>
              <a:pPr/>
              <a:t>‹#›</a:t>
            </a:fld>
            <a:endParaRPr lang="en-US"/>
          </a:p>
        </p:txBody>
      </p:sp>
      <p:sp>
        <p:nvSpPr>
          <p:cNvPr id="9" name="Text Placeholder 15"/>
          <p:cNvSpPr>
            <a:spLocks noGrp="1"/>
          </p:cNvSpPr>
          <p:nvPr>
            <p:ph type="body" sz="quarter" idx="11"/>
          </p:nvPr>
        </p:nvSpPr>
        <p:spPr>
          <a:xfrm>
            <a:off x="179388" y="804672"/>
            <a:ext cx="8786812" cy="731520"/>
          </a:xfrm>
        </p:spPr>
        <p:txBody>
          <a:bodyPr anchor="t" anchorCtr="0"/>
          <a:lstStyle>
            <a:lvl1pPr marL="0" indent="0">
              <a:lnSpc>
                <a:spcPct val="90000"/>
              </a:lnSpc>
              <a:spcBef>
                <a:spcPts val="0"/>
              </a:spcBef>
              <a:buFontTx/>
              <a:buNone/>
              <a:defRPr lang="en-US" sz="2700" b="0" i="0" kern="1200" dirty="0">
                <a:solidFill>
                  <a:srgbClr val="9A9A9A"/>
                </a:solidFill>
                <a:latin typeface="+mn-lt"/>
                <a:ea typeface="ＭＳ Ｐゴシック" charset="0"/>
                <a:cs typeface="Helvetica Neue Light" charset="0"/>
                <a:sym typeface="Helvetica Neue Bold Condensed" charset="0"/>
              </a:defRPr>
            </a:lvl1pPr>
          </a:lstStyle>
          <a:p>
            <a:pPr lvl="0"/>
            <a:endParaRPr lang="en-US" dirty="0"/>
          </a:p>
        </p:txBody>
      </p:sp>
    </p:spTree>
    <p:extLst>
      <p:ext uri="{BB962C8B-B14F-4D97-AF65-F5344CB8AC3E}">
        <p14:creationId xmlns:p14="http://schemas.microsoft.com/office/powerpoint/2010/main" val="106243524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op, 50/50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vl1pPr>
          </a:lstStyle>
          <a:p>
            <a:fld id="{69233210-FD1D-4643-A408-4B2BDEE02D8B}" type="slidenum">
              <a:rPr lang="en-US"/>
              <a:pPr/>
              <a:t>‹#›</a:t>
            </a:fld>
            <a:endParaRPr lang="en-US"/>
          </a:p>
        </p:txBody>
      </p:sp>
      <p:sp>
        <p:nvSpPr>
          <p:cNvPr id="7" name="Rectangle 3"/>
          <p:cNvSpPr>
            <a:spLocks/>
          </p:cNvSpPr>
          <p:nvPr userDrawn="1"/>
        </p:nvSpPr>
        <p:spPr bwMode="auto">
          <a:xfrm>
            <a:off x="4536281" y="1589484"/>
            <a:ext cx="89297" cy="5268516"/>
          </a:xfrm>
          <a:prstGeom prst="rect">
            <a:avLst/>
          </a:prstGeom>
          <a:solidFill>
            <a:srgbClr val="343434">
              <a:alpha val="9999"/>
            </a:srgbClr>
          </a:soli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
        <p:nvSpPr>
          <p:cNvPr id="8" name="Text Placeholder 15"/>
          <p:cNvSpPr>
            <a:spLocks noGrp="1"/>
          </p:cNvSpPr>
          <p:nvPr>
            <p:ph type="body" sz="quarter" idx="11"/>
          </p:nvPr>
        </p:nvSpPr>
        <p:spPr>
          <a:xfrm>
            <a:off x="179388" y="804672"/>
            <a:ext cx="8786812" cy="731520"/>
          </a:xfrm>
        </p:spPr>
        <p:txBody>
          <a:bodyPr anchor="t" anchorCtr="0"/>
          <a:lstStyle>
            <a:lvl1pPr marL="0" indent="0">
              <a:lnSpc>
                <a:spcPct val="90000"/>
              </a:lnSpc>
              <a:spcBef>
                <a:spcPts val="0"/>
              </a:spcBef>
              <a:buFontTx/>
              <a:buNone/>
              <a:defRPr lang="en-US" sz="2700" b="0" kern="1200" dirty="0">
                <a:solidFill>
                  <a:srgbClr val="9A9A9A"/>
                </a:solidFill>
                <a:latin typeface="+mn-lt"/>
                <a:ea typeface="ＭＳ Ｐゴシック" charset="0"/>
                <a:cs typeface="Helvetica Neue Light" charset="0"/>
                <a:sym typeface="Helvetica Neue Bold Condensed" charset="0"/>
              </a:defRPr>
            </a:lvl1pPr>
          </a:lstStyle>
          <a:p>
            <a:pPr lvl="0"/>
            <a:endParaRPr lang="en-US" dirty="0"/>
          </a:p>
        </p:txBody>
      </p:sp>
    </p:spTree>
    <p:extLst>
      <p:ext uri="{BB962C8B-B14F-4D97-AF65-F5344CB8AC3E}">
        <p14:creationId xmlns:p14="http://schemas.microsoft.com/office/powerpoint/2010/main" val="3268455180"/>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BB342D3F-0964-674F-886D-75E26F7BF682}" type="slidenum">
              <a:rPr lang="en-US"/>
              <a:pPr/>
              <a:t>‹#›</a:t>
            </a:fld>
            <a:endParaRPr lang="en-US"/>
          </a:p>
        </p:txBody>
      </p:sp>
      <p:sp>
        <p:nvSpPr>
          <p:cNvPr id="5" name="Content Placeholder 2"/>
          <p:cNvSpPr>
            <a:spLocks noGrp="1"/>
          </p:cNvSpPr>
          <p:nvPr>
            <p:ph idx="1"/>
          </p:nvPr>
        </p:nvSpPr>
        <p:spPr>
          <a:xfrm>
            <a:off x="178595" y="978408"/>
            <a:ext cx="8786813" cy="4911328"/>
          </a:xfrm>
        </p:spPr>
        <p:txBody>
          <a:bodyPr/>
          <a:lstStyle>
            <a:lvl1pPr>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
          <p:cNvSpPr>
            <a:spLocks/>
          </p:cNvSpPr>
          <p:nvPr userDrawn="1"/>
        </p:nvSpPr>
        <p:spPr bwMode="auto">
          <a:xfrm>
            <a:off x="0" y="0"/>
            <a:ext cx="9144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
        <p:nvSpPr>
          <p:cNvPr id="7" name="Rectangle 2"/>
          <p:cNvSpPr>
            <a:spLocks/>
          </p:cNvSpPr>
          <p:nvPr userDrawn="1"/>
        </p:nvSpPr>
        <p:spPr bwMode="auto">
          <a:xfrm>
            <a:off x="0" y="6063258"/>
            <a:ext cx="9144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Tree>
    <p:extLst>
      <p:ext uri="{BB962C8B-B14F-4D97-AF65-F5344CB8AC3E}">
        <p14:creationId xmlns:p14="http://schemas.microsoft.com/office/powerpoint/2010/main" val="165391695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 Horizontal">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BB342D3F-0964-674F-886D-75E26F7BF682}" type="slidenum">
              <a:rPr lang="en-US"/>
              <a:pPr/>
              <a:t>‹#›</a:t>
            </a:fld>
            <a:endParaRPr lang="en-US"/>
          </a:p>
        </p:txBody>
      </p:sp>
      <p:sp>
        <p:nvSpPr>
          <p:cNvPr id="5" name="Title 1"/>
          <p:cNvSpPr>
            <a:spLocks noGrp="1"/>
          </p:cNvSpPr>
          <p:nvPr>
            <p:ph type="title"/>
          </p:nvPr>
        </p:nvSpPr>
        <p:spPr>
          <a:xfrm>
            <a:off x="182880" y="5166360"/>
            <a:ext cx="8786813" cy="713232"/>
          </a:xfrm>
        </p:spPr>
        <p:txBody>
          <a:bodyPr/>
          <a:lstStyle>
            <a:lvl1pPr algn="ctr">
              <a:defRPr>
                <a:solidFill>
                  <a:schemeClr val="tx1"/>
                </a:solidFill>
              </a:defRPr>
            </a:lvl1pPr>
          </a:lstStyle>
          <a:p>
            <a:r>
              <a:rPr lang="en-US" dirty="0" smtClean="0"/>
              <a:t>Click to edit Master title style</a:t>
            </a:r>
            <a:endParaRPr lang="en-US" dirty="0"/>
          </a:p>
        </p:txBody>
      </p:sp>
      <p:sp>
        <p:nvSpPr>
          <p:cNvPr id="6" name="Picture Placeholder 4"/>
          <p:cNvSpPr>
            <a:spLocks noGrp="1"/>
          </p:cNvSpPr>
          <p:nvPr>
            <p:ph type="pic" sz="quarter" idx="11" hasCustomPrompt="1"/>
          </p:nvPr>
        </p:nvSpPr>
        <p:spPr>
          <a:xfrm>
            <a:off x="1947672" y="996696"/>
            <a:ext cx="5239512" cy="3931920"/>
          </a:xfrm>
          <a:ln>
            <a:solidFill>
              <a:schemeClr val="tx1"/>
            </a:solidFill>
          </a:ln>
        </p:spPr>
        <p:txBody>
          <a:bodyPr/>
          <a:lstStyle>
            <a:lvl1pPr marL="0" indent="0" algn="ctr">
              <a:spcBef>
                <a:spcPts val="0"/>
              </a:spcBef>
              <a:buNone/>
              <a:defRPr>
                <a:solidFill>
                  <a:srgbClr val="000000"/>
                </a:solidFill>
              </a:defRPr>
            </a:lvl1pPr>
          </a:lstStyle>
          <a:p>
            <a:r>
              <a:rPr lang="en-US" dirty="0" smtClean="0"/>
              <a:t>Photo</a:t>
            </a:r>
            <a:endParaRPr lang="en-US" dirty="0"/>
          </a:p>
        </p:txBody>
      </p:sp>
      <p:sp>
        <p:nvSpPr>
          <p:cNvPr id="7" name="Rectangle 1"/>
          <p:cNvSpPr>
            <a:spLocks/>
          </p:cNvSpPr>
          <p:nvPr userDrawn="1"/>
        </p:nvSpPr>
        <p:spPr bwMode="auto">
          <a:xfrm>
            <a:off x="0" y="0"/>
            <a:ext cx="9144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
        <p:nvSpPr>
          <p:cNvPr id="8" name="Rectangle 2"/>
          <p:cNvSpPr>
            <a:spLocks/>
          </p:cNvSpPr>
          <p:nvPr userDrawn="1"/>
        </p:nvSpPr>
        <p:spPr bwMode="auto">
          <a:xfrm>
            <a:off x="0" y="6063258"/>
            <a:ext cx="9144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Tree>
    <p:extLst>
      <p:ext uri="{BB962C8B-B14F-4D97-AF65-F5344CB8AC3E}">
        <p14:creationId xmlns:p14="http://schemas.microsoft.com/office/powerpoint/2010/main" val="94630893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78595" y="178595"/>
            <a:ext cx="8786813" cy="625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a:sym typeface="Helvetica Neue Bold Condensed" charset="0"/>
              </a:rPr>
              <a:t>Click to edit Master title style</a:t>
            </a:r>
          </a:p>
        </p:txBody>
      </p:sp>
      <p:sp>
        <p:nvSpPr>
          <p:cNvPr id="4099" name="Rectangle 3"/>
          <p:cNvSpPr>
            <a:spLocks noGrp="1" noChangeArrowheads="1"/>
          </p:cNvSpPr>
          <p:nvPr>
            <p:ph type="body" idx="1"/>
          </p:nvPr>
        </p:nvSpPr>
        <p:spPr bwMode="auto">
          <a:xfrm>
            <a:off x="178595" y="1785938"/>
            <a:ext cx="8786813" cy="4911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a:sym typeface="Helvetica Neue Bold Condensed" charset="0"/>
              </a:rPr>
              <a:t>Click to edit Master text styles</a:t>
            </a:r>
          </a:p>
          <a:p>
            <a:pPr lvl="1"/>
            <a:r>
              <a:rPr lang="en-US" dirty="0">
                <a:sym typeface="Baskerville" charset="0"/>
              </a:rPr>
              <a:t>Second level</a:t>
            </a:r>
          </a:p>
          <a:p>
            <a:pPr lvl="2"/>
            <a:r>
              <a:rPr lang="en-US" dirty="0">
                <a:sym typeface="Baskerville" charset="0"/>
              </a:rPr>
              <a:t>Third level</a:t>
            </a:r>
          </a:p>
          <a:p>
            <a:pPr lvl="3"/>
            <a:r>
              <a:rPr lang="en-US" dirty="0">
                <a:sym typeface="Baskerville" charset="0"/>
              </a:rPr>
              <a:t>Fourth level</a:t>
            </a:r>
          </a:p>
          <a:p>
            <a:pPr lvl="4"/>
            <a:r>
              <a:rPr lang="en-US" dirty="0">
                <a:sym typeface="Baskerville" charset="0"/>
              </a:rPr>
              <a:t>Fifth level</a:t>
            </a:r>
          </a:p>
        </p:txBody>
      </p:sp>
      <p:sp>
        <p:nvSpPr>
          <p:cNvPr id="4100" name="Text Box 4"/>
          <p:cNvSpPr txBox="1">
            <a:spLocks noGrp="1" noChangeArrowheads="1"/>
          </p:cNvSpPr>
          <p:nvPr>
            <p:ph type="sldNum" sz="quarter" idx="4"/>
          </p:nvPr>
        </p:nvSpPr>
        <p:spPr bwMode="auto">
          <a:xfrm>
            <a:off x="8929689" y="6616899"/>
            <a:ext cx="217661" cy="241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75" tIns="32138" rIns="64275" bIns="32138" numCol="1" anchor="t" anchorCtr="0" compatLnSpc="1">
            <a:prstTxWarp prst="textNoShape">
              <a:avLst/>
            </a:prstTxWarp>
          </a:bodyPr>
          <a:lstStyle>
            <a:lvl1pPr algn="ctr">
              <a:defRPr sz="1100" b="0" i="0">
                <a:solidFill>
                  <a:srgbClr val="4D4D4D"/>
                </a:solidFill>
                <a:latin typeface="Helvetica Neue Bold Condensed"/>
                <a:ea typeface="ＭＳ Ｐゴシック" charset="0"/>
                <a:cs typeface="Helvetica Neue Bold Condensed"/>
              </a:defRPr>
            </a:lvl1pPr>
            <a:lvl2pPr algn="l">
              <a:defRPr sz="800">
                <a:solidFill>
                  <a:schemeClr val="tx1"/>
                </a:solidFill>
                <a:latin typeface="+mn-lt"/>
                <a:ea typeface="ＭＳ Ｐゴシック" charset="0"/>
              </a:defRPr>
            </a:lvl2pPr>
            <a:lvl3pPr algn="l">
              <a:defRPr sz="800">
                <a:solidFill>
                  <a:schemeClr val="tx1"/>
                </a:solidFill>
                <a:latin typeface="+mn-lt"/>
                <a:ea typeface="ＭＳ Ｐゴシック" charset="0"/>
              </a:defRPr>
            </a:lvl3pPr>
            <a:lvl4pPr algn="l">
              <a:defRPr sz="800">
                <a:solidFill>
                  <a:schemeClr val="tx1"/>
                </a:solidFill>
                <a:latin typeface="+mn-lt"/>
                <a:ea typeface="ＭＳ Ｐゴシック" charset="0"/>
              </a:defRPr>
            </a:lvl4pPr>
            <a:lvl5pPr algn="l">
              <a:defRPr sz="800">
                <a:solidFill>
                  <a:schemeClr val="tx1"/>
                </a:solidFill>
                <a:latin typeface="+mn-lt"/>
                <a:ea typeface="ＭＳ Ｐゴシック" charset="0"/>
              </a:defRPr>
            </a:lvl5pPr>
            <a:lvl6pPr fontAlgn="base">
              <a:spcBef>
                <a:spcPct val="0"/>
              </a:spcBef>
              <a:spcAft>
                <a:spcPct val="0"/>
              </a:spcAft>
              <a:defRPr sz="800">
                <a:solidFill>
                  <a:schemeClr val="tx1"/>
                </a:solidFill>
                <a:latin typeface="+mn-lt"/>
                <a:ea typeface="ＭＳ Ｐゴシック" charset="0"/>
              </a:defRPr>
            </a:lvl6pPr>
            <a:lvl7pPr fontAlgn="base">
              <a:spcBef>
                <a:spcPct val="0"/>
              </a:spcBef>
              <a:spcAft>
                <a:spcPct val="0"/>
              </a:spcAft>
              <a:defRPr sz="800">
                <a:solidFill>
                  <a:schemeClr val="tx1"/>
                </a:solidFill>
                <a:latin typeface="+mn-lt"/>
                <a:ea typeface="ＭＳ Ｐゴシック" charset="0"/>
              </a:defRPr>
            </a:lvl7pPr>
            <a:lvl8pPr fontAlgn="base">
              <a:spcBef>
                <a:spcPct val="0"/>
              </a:spcBef>
              <a:spcAft>
                <a:spcPct val="0"/>
              </a:spcAft>
              <a:defRPr sz="800">
                <a:solidFill>
                  <a:schemeClr val="tx1"/>
                </a:solidFill>
                <a:latin typeface="+mn-lt"/>
                <a:ea typeface="ＭＳ Ｐゴシック" charset="0"/>
              </a:defRPr>
            </a:lvl8pPr>
            <a:lvl9pPr fontAlgn="base">
              <a:spcBef>
                <a:spcPct val="0"/>
              </a:spcBef>
              <a:spcAft>
                <a:spcPct val="0"/>
              </a:spcAft>
              <a:defRPr sz="800">
                <a:solidFill>
                  <a:schemeClr val="tx1"/>
                </a:solidFill>
                <a:latin typeface="+mn-lt"/>
                <a:ea typeface="ＭＳ Ｐゴシック" charset="0"/>
              </a:defRPr>
            </a:lvl9pPr>
          </a:lstStyle>
          <a:p>
            <a:fld id="{3882495B-39B3-5F42-8174-3C1974B27A1C}" type="slidenum">
              <a:rPr lang="en-US" smtClean="0"/>
              <a:pPr/>
              <a:t>‹#›</a:t>
            </a:fld>
            <a:endParaRPr lang="en-US" dirty="0"/>
          </a:p>
        </p:txBody>
      </p:sp>
    </p:spTree>
    <p:extLst>
      <p:ext uri="{BB962C8B-B14F-4D97-AF65-F5344CB8AC3E}">
        <p14:creationId xmlns:p14="http://schemas.microsoft.com/office/powerpoint/2010/main" val="3933434969"/>
      </p:ext>
    </p:extLst>
  </p:cSld>
  <p:clrMap bg1="dk2" tx1="lt1" bg2="dk1" tx2="lt2" accent1="accent1" accent2="accent2" accent3="accent3" accent4="accent4" accent5="accent5" accent6="accent6" hlink="hlink" folHlink="folHlink"/>
  <p:sldLayoutIdLst>
    <p:sldLayoutId id="2147483689" r:id="rId1"/>
    <p:sldLayoutId id="2147483674" r:id="rId2"/>
    <p:sldLayoutId id="2147483691" r:id="rId3"/>
    <p:sldLayoutId id="2147483692" r:id="rId4"/>
    <p:sldLayoutId id="2147483693" r:id="rId5"/>
    <p:sldLayoutId id="2147483685" r:id="rId6"/>
    <p:sldLayoutId id="2147483690" r:id="rId7"/>
    <p:sldLayoutId id="2147483694" r:id="rId8"/>
    <p:sldLayoutId id="2147483695" r:id="rId9"/>
    <p:sldLayoutId id="2147483696" r:id="rId10"/>
    <p:sldLayoutId id="2147483687" r:id="rId11"/>
    <p:sldLayoutId id="2147483678" r:id="rId12"/>
  </p:sldLayoutIdLst>
  <p:transition xmlns:p14="http://schemas.microsoft.com/office/powerpoint/2010/main"/>
  <p:hf hdr="0" ftr="0" dt="0"/>
  <p:txStyles>
    <p:titleStyle>
      <a:lvl1pPr algn="l" rtl="0" fontAlgn="base">
        <a:spcBef>
          <a:spcPct val="0"/>
        </a:spcBef>
        <a:spcAft>
          <a:spcPct val="0"/>
        </a:spcAft>
        <a:defRPr sz="4200" b="1" i="0">
          <a:solidFill>
            <a:schemeClr val="tx1"/>
          </a:solidFill>
          <a:latin typeface="+mj-lt"/>
          <a:ea typeface="+mj-ea"/>
          <a:cs typeface="Helvetica Neue"/>
          <a:sym typeface="Helvetica Neue Bold Condensed" charset="0"/>
        </a:defRPr>
      </a:lvl1pPr>
      <a:lvl2pPr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2pPr>
      <a:lvl3pPr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3pPr>
      <a:lvl4pPr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4pPr>
      <a:lvl5pPr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5pPr>
      <a:lvl6pPr marL="321377"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6pPr>
      <a:lvl7pPr marL="642757"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7pPr>
      <a:lvl8pPr marL="964134"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8pPr>
      <a:lvl9pPr marL="1285513"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9pPr>
    </p:titleStyle>
    <p:bodyStyle>
      <a:lvl1pPr marL="624902" indent="-401722" algn="l" rtl="0" fontAlgn="base">
        <a:spcBef>
          <a:spcPts val="1686"/>
        </a:spcBef>
        <a:spcAft>
          <a:spcPct val="0"/>
        </a:spcAft>
        <a:buSzPct val="100000"/>
        <a:buFont typeface="Lucida Grande" charset="0"/>
        <a:buChar char="‣"/>
        <a:defRPr sz="2800" b="1" i="0">
          <a:solidFill>
            <a:schemeClr val="tx1"/>
          </a:solidFill>
          <a:latin typeface="+mj-lt"/>
          <a:ea typeface="+mn-ea"/>
          <a:cs typeface="Helvetica Neue"/>
          <a:sym typeface="Helvetica Neue Bold Condensed" charset="0"/>
        </a:defRPr>
      </a:lvl1pPr>
      <a:lvl2pPr marL="937353" indent="-401722" algn="l" rtl="0" fontAlgn="base">
        <a:spcBef>
          <a:spcPts val="1686"/>
        </a:spcBef>
        <a:spcAft>
          <a:spcPct val="0"/>
        </a:spcAft>
        <a:buClr>
          <a:srgbClr val="9A9A9A"/>
        </a:buClr>
        <a:buSzPct val="75000"/>
        <a:buFont typeface="Baskerville" charset="0"/>
        <a:buChar char="•"/>
        <a:defRPr sz="2500" b="0" i="0">
          <a:solidFill>
            <a:schemeClr val="accent1"/>
          </a:solidFill>
          <a:latin typeface="+mn-lt"/>
          <a:ea typeface="ヒラギノ明朝 ProN W3" charset="0"/>
          <a:cs typeface="Helvetica Neue Light"/>
          <a:sym typeface="Baskerville" charset="0"/>
        </a:defRPr>
      </a:lvl2pPr>
      <a:lvl3pPr marL="1249804" indent="-401722" algn="l" rtl="0" fontAlgn="base">
        <a:spcBef>
          <a:spcPts val="1686"/>
        </a:spcBef>
        <a:spcAft>
          <a:spcPct val="0"/>
        </a:spcAft>
        <a:buClr>
          <a:srgbClr val="9A9A9A"/>
        </a:buClr>
        <a:buSzPct val="75000"/>
        <a:buFont typeface="Baskerville" charset="0"/>
        <a:buChar char="-"/>
        <a:defRPr sz="2200" b="0" i="0">
          <a:solidFill>
            <a:schemeClr val="accent1"/>
          </a:solidFill>
          <a:latin typeface="+mn-lt"/>
          <a:ea typeface="ヒラギノ明朝 ProN W3" charset="0"/>
          <a:cs typeface="Helvetica Neue Light"/>
          <a:sym typeface="Baskerville" charset="0"/>
        </a:defRPr>
      </a:lvl3pPr>
      <a:lvl4pPr marL="1562256" indent="-401722" algn="l" rtl="0" fontAlgn="base">
        <a:spcBef>
          <a:spcPts val="1686"/>
        </a:spcBef>
        <a:spcAft>
          <a:spcPct val="0"/>
        </a:spcAft>
        <a:buClr>
          <a:srgbClr val="9A9A9A"/>
        </a:buClr>
        <a:buSzPct val="75000"/>
        <a:buFont typeface="Baskerville" charset="0"/>
        <a:buChar char="-"/>
        <a:defRPr sz="2200" b="0" i="0">
          <a:solidFill>
            <a:schemeClr val="accent1"/>
          </a:solidFill>
          <a:latin typeface="+mn-lt"/>
          <a:ea typeface="ヒラギノ明朝 ProN W3" charset="0"/>
          <a:cs typeface="Helvetica Neue Light"/>
          <a:sym typeface="Baskerville" charset="0"/>
        </a:defRPr>
      </a:lvl4pPr>
      <a:lvl5pPr marL="1874706" indent="-401722" algn="l" rtl="0" fontAlgn="base">
        <a:spcBef>
          <a:spcPts val="1686"/>
        </a:spcBef>
        <a:spcAft>
          <a:spcPct val="0"/>
        </a:spcAft>
        <a:buClr>
          <a:srgbClr val="9A9A9A"/>
        </a:buClr>
        <a:buSzPct val="75000"/>
        <a:buFont typeface="Baskerville" charset="0"/>
        <a:buChar char="-"/>
        <a:defRPr sz="2200" b="0" i="0">
          <a:solidFill>
            <a:schemeClr val="accent1"/>
          </a:solidFill>
          <a:latin typeface="+mn-lt"/>
          <a:ea typeface="ヒラギノ明朝 ProN W3" charset="0"/>
          <a:cs typeface="Helvetica Neue Light"/>
          <a:sym typeface="Baskerville" charset="0"/>
        </a:defRPr>
      </a:lvl5pPr>
      <a:lvl6pPr marL="2196085" indent="-401722" algn="l" rtl="0" fontAlgn="base">
        <a:spcBef>
          <a:spcPts val="1686"/>
        </a:spcBef>
        <a:spcAft>
          <a:spcPct val="0"/>
        </a:spcAft>
        <a:buClr>
          <a:srgbClr val="9A9A9A"/>
        </a:buClr>
        <a:buSzPct val="75000"/>
        <a:buFont typeface="Baskerville" charset="0"/>
        <a:buChar char="-"/>
        <a:defRPr sz="2200">
          <a:solidFill>
            <a:srgbClr val="9A9A9A"/>
          </a:solidFill>
          <a:latin typeface="Baskerville" charset="0"/>
          <a:ea typeface="ヒラギノ明朝 ProN W3" charset="0"/>
          <a:cs typeface="ヒラギノ明朝 ProN W3" charset="0"/>
          <a:sym typeface="Baskerville" charset="0"/>
        </a:defRPr>
      </a:lvl6pPr>
      <a:lvl7pPr marL="2517462" indent="-401722" algn="l" rtl="0" fontAlgn="base">
        <a:spcBef>
          <a:spcPts val="1686"/>
        </a:spcBef>
        <a:spcAft>
          <a:spcPct val="0"/>
        </a:spcAft>
        <a:buClr>
          <a:srgbClr val="9A9A9A"/>
        </a:buClr>
        <a:buSzPct val="75000"/>
        <a:buFont typeface="Baskerville" charset="0"/>
        <a:buChar char="-"/>
        <a:defRPr sz="2200">
          <a:solidFill>
            <a:srgbClr val="9A9A9A"/>
          </a:solidFill>
          <a:latin typeface="Baskerville" charset="0"/>
          <a:ea typeface="ヒラギノ明朝 ProN W3" charset="0"/>
          <a:cs typeface="ヒラギノ明朝 ProN W3" charset="0"/>
          <a:sym typeface="Baskerville" charset="0"/>
        </a:defRPr>
      </a:lvl7pPr>
      <a:lvl8pPr marL="2838841" indent="-401722" algn="l" rtl="0" fontAlgn="base">
        <a:spcBef>
          <a:spcPts val="1686"/>
        </a:spcBef>
        <a:spcAft>
          <a:spcPct val="0"/>
        </a:spcAft>
        <a:buClr>
          <a:srgbClr val="9A9A9A"/>
        </a:buClr>
        <a:buSzPct val="75000"/>
        <a:buFont typeface="Baskerville" charset="0"/>
        <a:buChar char="-"/>
        <a:defRPr sz="2200">
          <a:solidFill>
            <a:srgbClr val="9A9A9A"/>
          </a:solidFill>
          <a:latin typeface="Baskerville" charset="0"/>
          <a:ea typeface="ヒラギノ明朝 ProN W3" charset="0"/>
          <a:cs typeface="ヒラギノ明朝 ProN W3" charset="0"/>
          <a:sym typeface="Baskerville" charset="0"/>
        </a:defRPr>
      </a:lvl8pPr>
      <a:lvl9pPr marL="3160219" indent="-401722" algn="l" rtl="0" fontAlgn="base">
        <a:spcBef>
          <a:spcPts val="1686"/>
        </a:spcBef>
        <a:spcAft>
          <a:spcPct val="0"/>
        </a:spcAft>
        <a:buClr>
          <a:srgbClr val="9A9A9A"/>
        </a:buClr>
        <a:buSzPct val="75000"/>
        <a:buFont typeface="Baskerville" charset="0"/>
        <a:buChar char="-"/>
        <a:defRPr sz="2200">
          <a:solidFill>
            <a:srgbClr val="9A9A9A"/>
          </a:solidFill>
          <a:latin typeface="Baskerville" charset="0"/>
          <a:ea typeface="ヒラギノ明朝 ProN W3" charset="0"/>
          <a:cs typeface="ヒラギノ明朝 ProN W3" charset="0"/>
          <a:sym typeface="Baskerville" charset="0"/>
        </a:defRPr>
      </a:lvl9pPr>
    </p:bodyStyle>
    <p:otherStyle>
      <a:defPPr>
        <a:defRPr lang="en-US"/>
      </a:defPPr>
      <a:lvl1pPr marL="0" algn="l" defTabSz="321377" rtl="0" eaLnBrk="1" latinLnBrk="0" hangingPunct="1">
        <a:defRPr sz="1300" kern="1200">
          <a:solidFill>
            <a:schemeClr val="tx1"/>
          </a:solidFill>
          <a:latin typeface="+mn-lt"/>
          <a:ea typeface="+mn-ea"/>
          <a:cs typeface="+mn-cs"/>
        </a:defRPr>
      </a:lvl1pPr>
      <a:lvl2pPr marL="321377" algn="l" defTabSz="321377" rtl="0" eaLnBrk="1" latinLnBrk="0" hangingPunct="1">
        <a:defRPr sz="1300" kern="1200">
          <a:solidFill>
            <a:schemeClr val="tx1"/>
          </a:solidFill>
          <a:latin typeface="+mn-lt"/>
          <a:ea typeface="+mn-ea"/>
          <a:cs typeface="+mn-cs"/>
        </a:defRPr>
      </a:lvl2pPr>
      <a:lvl3pPr marL="642757" algn="l" defTabSz="321377" rtl="0" eaLnBrk="1" latinLnBrk="0" hangingPunct="1">
        <a:defRPr sz="1300" kern="1200">
          <a:solidFill>
            <a:schemeClr val="tx1"/>
          </a:solidFill>
          <a:latin typeface="+mn-lt"/>
          <a:ea typeface="+mn-ea"/>
          <a:cs typeface="+mn-cs"/>
        </a:defRPr>
      </a:lvl3pPr>
      <a:lvl4pPr marL="964134" algn="l" defTabSz="321377" rtl="0" eaLnBrk="1" latinLnBrk="0" hangingPunct="1">
        <a:defRPr sz="1300" kern="1200">
          <a:solidFill>
            <a:schemeClr val="tx1"/>
          </a:solidFill>
          <a:latin typeface="+mn-lt"/>
          <a:ea typeface="+mn-ea"/>
          <a:cs typeface="+mn-cs"/>
        </a:defRPr>
      </a:lvl4pPr>
      <a:lvl5pPr marL="1285513" algn="l" defTabSz="321377" rtl="0" eaLnBrk="1" latinLnBrk="0" hangingPunct="1">
        <a:defRPr sz="1300" kern="1200">
          <a:solidFill>
            <a:schemeClr val="tx1"/>
          </a:solidFill>
          <a:latin typeface="+mn-lt"/>
          <a:ea typeface="+mn-ea"/>
          <a:cs typeface="+mn-cs"/>
        </a:defRPr>
      </a:lvl5pPr>
      <a:lvl6pPr marL="1606891" algn="l" defTabSz="321377" rtl="0" eaLnBrk="1" latinLnBrk="0" hangingPunct="1">
        <a:defRPr sz="1300" kern="1200">
          <a:solidFill>
            <a:schemeClr val="tx1"/>
          </a:solidFill>
          <a:latin typeface="+mn-lt"/>
          <a:ea typeface="+mn-ea"/>
          <a:cs typeface="+mn-cs"/>
        </a:defRPr>
      </a:lvl6pPr>
      <a:lvl7pPr marL="1928270" algn="l" defTabSz="321377" rtl="0" eaLnBrk="1" latinLnBrk="0" hangingPunct="1">
        <a:defRPr sz="1300" kern="1200">
          <a:solidFill>
            <a:schemeClr val="tx1"/>
          </a:solidFill>
          <a:latin typeface="+mn-lt"/>
          <a:ea typeface="+mn-ea"/>
          <a:cs typeface="+mn-cs"/>
        </a:defRPr>
      </a:lvl7pPr>
      <a:lvl8pPr marL="2249647" algn="l" defTabSz="321377" rtl="0" eaLnBrk="1" latinLnBrk="0" hangingPunct="1">
        <a:defRPr sz="1300" kern="1200">
          <a:solidFill>
            <a:schemeClr val="tx1"/>
          </a:solidFill>
          <a:latin typeface="+mn-lt"/>
          <a:ea typeface="+mn-ea"/>
          <a:cs typeface="+mn-cs"/>
        </a:defRPr>
      </a:lvl8pPr>
      <a:lvl9pPr marL="2571026" algn="l" defTabSz="32137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deas.itu.int" TargetMode="Externa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hyperlink" Target="http://www.youtube.com/watch?v=uquabK1lMKM&amp;feature=youtu.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233210-FD1D-4643-A408-4B2BDEE02D8B}" type="slidenum">
              <a:rPr lang="en-US" smtClean="0"/>
              <a:pPr/>
              <a:t>1</a:t>
            </a:fld>
            <a:endParaRPr lang="en-US"/>
          </a:p>
        </p:txBody>
      </p:sp>
      <p:sp>
        <p:nvSpPr>
          <p:cNvPr id="5" name="Title 4"/>
          <p:cNvSpPr>
            <a:spLocks noGrp="1"/>
          </p:cNvSpPr>
          <p:nvPr>
            <p:ph type="title"/>
          </p:nvPr>
        </p:nvSpPr>
        <p:spPr/>
        <p:txBody>
          <a:bodyPr/>
          <a:lstStyle/>
          <a:p>
            <a:r>
              <a:rPr lang="en-US" dirty="0" smtClean="0"/>
              <a:t>Open </a:t>
            </a:r>
            <a:r>
              <a:rPr lang="en-US" dirty="0"/>
              <a:t>Innovation and Crowd Sourcing </a:t>
            </a:r>
            <a:r>
              <a:rPr lang="en-US" dirty="0" smtClean="0"/>
              <a:t>Platforms</a:t>
            </a:r>
            <a:endParaRPr lang="en-US" dirty="0"/>
          </a:p>
        </p:txBody>
      </p:sp>
      <p:sp>
        <p:nvSpPr>
          <p:cNvPr id="6" name="Text Placeholder 5"/>
          <p:cNvSpPr>
            <a:spLocks noGrp="1"/>
          </p:cNvSpPr>
          <p:nvPr>
            <p:ph type="body" sz="quarter" idx="11"/>
          </p:nvPr>
        </p:nvSpPr>
        <p:spPr>
          <a:xfrm>
            <a:off x="179388" y="3995928"/>
            <a:ext cx="8786812" cy="1370312"/>
          </a:xfrm>
        </p:spPr>
        <p:txBody>
          <a:bodyPr anchor="t" anchorCtr="0"/>
          <a:lstStyle/>
          <a:p>
            <a:r>
              <a:rPr lang="en-US" dirty="0" smtClean="0"/>
              <a:t>Robert Shaw, Head, Innovation </a:t>
            </a:r>
            <a:r>
              <a:rPr lang="en-US" dirty="0" smtClean="0"/>
              <a:t>Division, </a:t>
            </a:r>
            <a:r>
              <a:rPr lang="en-US" dirty="0" smtClean="0"/>
              <a:t>ITU-D</a:t>
            </a:r>
            <a:endParaRPr lang="en-US"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5" y="6171109"/>
            <a:ext cx="553663" cy="608231"/>
          </a:xfrm>
          <a:prstGeom prst="rect">
            <a:avLst/>
          </a:prstGeom>
        </p:spPr>
      </p:pic>
    </p:spTree>
    <p:extLst>
      <p:ext uri="{BB962C8B-B14F-4D97-AF65-F5344CB8AC3E}">
        <p14:creationId xmlns:p14="http://schemas.microsoft.com/office/powerpoint/2010/main" val="36942749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Crowdsourcing Project</a:t>
            </a:r>
            <a:endParaRPr lang="en-US" dirty="0"/>
          </a:p>
        </p:txBody>
      </p:sp>
      <p:sp>
        <p:nvSpPr>
          <p:cNvPr id="4" name="Slide Number Placeholder 3"/>
          <p:cNvSpPr>
            <a:spLocks noGrp="1"/>
          </p:cNvSpPr>
          <p:nvPr>
            <p:ph type="sldNum" sz="quarter" idx="10"/>
          </p:nvPr>
        </p:nvSpPr>
        <p:spPr/>
        <p:txBody>
          <a:bodyPr/>
          <a:lstStyle/>
          <a:p>
            <a:fld id="{69233210-FD1D-4643-A408-4B2BDEE02D8B}" type="slidenum">
              <a:rPr lang="en-US" smtClean="0"/>
              <a:pPr/>
              <a:t>10</a:t>
            </a:fld>
            <a:endParaRPr lang="en-US"/>
          </a:p>
        </p:txBody>
      </p:sp>
      <p:sp>
        <p:nvSpPr>
          <p:cNvPr id="5" name="Text Placeholder 4"/>
          <p:cNvSpPr>
            <a:spLocks noGrp="1"/>
          </p:cNvSpPr>
          <p:nvPr>
            <p:ph type="body" sz="quarter" idx="11"/>
          </p:nvPr>
        </p:nvSpPr>
        <p:spPr/>
        <p:txBody>
          <a:bodyPr/>
          <a:lstStyle/>
          <a:p>
            <a:r>
              <a:rPr lang="en-US" dirty="0" smtClean="0"/>
              <a:t>Experiences</a:t>
            </a:r>
            <a:endParaRPr lang="en-US" dirty="0"/>
          </a:p>
        </p:txBody>
      </p:sp>
      <p:sp>
        <p:nvSpPr>
          <p:cNvPr id="8" name="Content Placeholder 2"/>
          <p:cNvSpPr>
            <a:spLocks noGrp="1"/>
          </p:cNvSpPr>
          <p:nvPr>
            <p:ph idx="1"/>
          </p:nvPr>
        </p:nvSpPr>
        <p:spPr>
          <a:xfrm>
            <a:off x="178595" y="1520216"/>
            <a:ext cx="8489109" cy="4911328"/>
          </a:xfrm>
        </p:spPr>
        <p:txBody>
          <a:bodyPr anchor="t" anchorCtr="0"/>
          <a:lstStyle/>
          <a:p>
            <a:r>
              <a:rPr lang="en-US" dirty="0" smtClean="0"/>
              <a:t>10 </a:t>
            </a:r>
            <a:r>
              <a:rPr lang="en-US" dirty="0" smtClean="0"/>
              <a:t>“How might we…” challenges were posted on the Crowd Sourcing Platform</a:t>
            </a:r>
          </a:p>
          <a:p>
            <a:r>
              <a:rPr lang="en-US" dirty="0" smtClean="0">
                <a:hlinkClick r:id="rId2"/>
              </a:rPr>
              <a:t>http://ideas.itu.int</a:t>
            </a:r>
            <a:endParaRPr lang="en-US" dirty="0" smtClean="0"/>
          </a:p>
        </p:txBody>
      </p:sp>
      <p:pic>
        <p:nvPicPr>
          <p:cNvPr id="9" name="Picture 8" descr="Screen Shot 2013-09-18 at 10.15.5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668" y="2561732"/>
            <a:ext cx="4509820" cy="3697406"/>
          </a:xfrm>
          <a:prstGeom prst="rect">
            <a:avLst/>
          </a:prstGeom>
          <a:ln>
            <a:solidFill>
              <a:schemeClr val="bg1">
                <a:lumMod val="50000"/>
              </a:schemeClr>
            </a:solidFill>
          </a:ln>
        </p:spPr>
      </p:pic>
    </p:spTree>
    <p:extLst>
      <p:ext uri="{BB962C8B-B14F-4D97-AF65-F5344CB8AC3E}">
        <p14:creationId xmlns:p14="http://schemas.microsoft.com/office/powerpoint/2010/main" val="4029030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#BYND2015 Crowdsourcing Project</a:t>
            </a:r>
            <a:endParaRPr lang="en-US" dirty="0"/>
          </a:p>
        </p:txBody>
      </p:sp>
      <p:sp>
        <p:nvSpPr>
          <p:cNvPr id="4" name="Slide Number Placeholder 3"/>
          <p:cNvSpPr>
            <a:spLocks noGrp="1"/>
          </p:cNvSpPr>
          <p:nvPr>
            <p:ph type="sldNum" sz="quarter" idx="10"/>
          </p:nvPr>
        </p:nvSpPr>
        <p:spPr/>
        <p:txBody>
          <a:bodyPr/>
          <a:lstStyle/>
          <a:p>
            <a:fld id="{69233210-FD1D-4643-A408-4B2BDEE02D8B}" type="slidenum">
              <a:rPr lang="en-US" smtClean="0"/>
              <a:pPr/>
              <a:t>11</a:t>
            </a:fld>
            <a:endParaRPr lang="en-US"/>
          </a:p>
        </p:txBody>
      </p:sp>
      <p:sp>
        <p:nvSpPr>
          <p:cNvPr id="5" name="Text Placeholder 4"/>
          <p:cNvSpPr>
            <a:spLocks noGrp="1"/>
          </p:cNvSpPr>
          <p:nvPr>
            <p:ph type="body" sz="quarter" idx="11"/>
          </p:nvPr>
        </p:nvSpPr>
        <p:spPr/>
        <p:txBody>
          <a:bodyPr/>
          <a:lstStyle/>
          <a:p>
            <a:r>
              <a:rPr lang="en-US" dirty="0" smtClean="0"/>
              <a:t>Statistics</a:t>
            </a:r>
            <a:endParaRPr lang="en-US" dirty="0"/>
          </a:p>
        </p:txBody>
      </p:sp>
      <p:pic>
        <p:nvPicPr>
          <p:cNvPr id="6" name="Picture 5" descr="Screen Shot 2013-09-18 at 11.14.35 AM.png"/>
          <p:cNvPicPr>
            <a:picLocks noChangeAspect="1"/>
          </p:cNvPicPr>
          <p:nvPr/>
        </p:nvPicPr>
        <p:blipFill rotWithShape="1">
          <a:blip r:embed="rId2">
            <a:extLst>
              <a:ext uri="{28A0092B-C50C-407E-A947-70E740481C1C}">
                <a14:useLocalDpi xmlns:a14="http://schemas.microsoft.com/office/drawing/2010/main" val="0"/>
              </a:ext>
            </a:extLst>
          </a:blip>
          <a:srcRect t="8022"/>
          <a:stretch/>
        </p:blipFill>
        <p:spPr>
          <a:xfrm>
            <a:off x="3350" y="1269921"/>
            <a:ext cx="9144000" cy="4519321"/>
          </a:xfrm>
          <a:prstGeom prst="rect">
            <a:avLst/>
          </a:prstGeom>
        </p:spPr>
      </p:pic>
    </p:spTree>
    <p:extLst>
      <p:ext uri="{BB962C8B-B14F-4D97-AF65-F5344CB8AC3E}">
        <p14:creationId xmlns:p14="http://schemas.microsoft.com/office/powerpoint/2010/main" val="2141562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#BYND2015 Crowdsourcing Project</a:t>
            </a:r>
            <a:endParaRPr lang="en-US" dirty="0"/>
          </a:p>
        </p:txBody>
      </p:sp>
      <p:sp>
        <p:nvSpPr>
          <p:cNvPr id="4" name="Slide Number Placeholder 3"/>
          <p:cNvSpPr>
            <a:spLocks noGrp="1"/>
          </p:cNvSpPr>
          <p:nvPr>
            <p:ph type="sldNum" sz="quarter" idx="10"/>
          </p:nvPr>
        </p:nvSpPr>
        <p:spPr/>
        <p:txBody>
          <a:bodyPr/>
          <a:lstStyle/>
          <a:p>
            <a:fld id="{69233210-FD1D-4643-A408-4B2BDEE02D8B}" type="slidenum">
              <a:rPr lang="en-US" smtClean="0"/>
              <a:pPr/>
              <a:t>12</a:t>
            </a:fld>
            <a:endParaRPr lang="en-US"/>
          </a:p>
        </p:txBody>
      </p:sp>
      <p:sp>
        <p:nvSpPr>
          <p:cNvPr id="5" name="Text Placeholder 4"/>
          <p:cNvSpPr>
            <a:spLocks noGrp="1"/>
          </p:cNvSpPr>
          <p:nvPr>
            <p:ph type="body" sz="quarter" idx="11"/>
          </p:nvPr>
        </p:nvSpPr>
        <p:spPr/>
        <p:txBody>
          <a:bodyPr/>
          <a:lstStyle/>
          <a:p>
            <a:r>
              <a:rPr lang="en-US" dirty="0" smtClean="0"/>
              <a:t>Some lessons learned</a:t>
            </a:r>
            <a:endParaRPr lang="en-US" dirty="0"/>
          </a:p>
        </p:txBody>
      </p:sp>
      <p:sp>
        <p:nvSpPr>
          <p:cNvPr id="8" name="Content Placeholder 2"/>
          <p:cNvSpPr>
            <a:spLocks noGrp="1"/>
          </p:cNvSpPr>
          <p:nvPr>
            <p:ph idx="1"/>
          </p:nvPr>
        </p:nvSpPr>
        <p:spPr>
          <a:xfrm>
            <a:off x="178595" y="1520216"/>
            <a:ext cx="8489109" cy="4911328"/>
          </a:xfrm>
        </p:spPr>
        <p:txBody>
          <a:bodyPr anchor="t" anchorCtr="0"/>
          <a:lstStyle/>
          <a:p>
            <a:r>
              <a:rPr lang="en-US" dirty="0" smtClean="0"/>
              <a:t>Need well-articulated challenges to focus debate</a:t>
            </a:r>
          </a:p>
          <a:p>
            <a:r>
              <a:rPr lang="en-US" dirty="0" smtClean="0"/>
              <a:t>Managing a well-defined group (e.g., staff, internal consultation) is much more manageable than managing open to all group</a:t>
            </a:r>
          </a:p>
          <a:p>
            <a:r>
              <a:rPr lang="en-US" dirty="0" smtClean="0"/>
              <a:t>If latter, don</a:t>
            </a:r>
            <a:r>
              <a:rPr lang="en-US" dirty="0" smtClean="0"/>
              <a:t>’t underestimate need for “adult supervision”</a:t>
            </a:r>
            <a:endParaRPr lang="en-US" dirty="0" smtClean="0"/>
          </a:p>
          <a:p>
            <a:r>
              <a:rPr lang="en-US" dirty="0" smtClean="0"/>
              <a:t>If latter, single sign-on using logins through other social media registrations reduces barrier to user management </a:t>
            </a:r>
          </a:p>
          <a:p>
            <a:endParaRPr lang="en-US" dirty="0" smtClean="0"/>
          </a:p>
        </p:txBody>
      </p:sp>
    </p:spTree>
    <p:extLst>
      <p:ext uri="{BB962C8B-B14F-4D97-AF65-F5344CB8AC3E}">
        <p14:creationId xmlns:p14="http://schemas.microsoft.com/office/powerpoint/2010/main" val="36620770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#BYND2015 Crowdsourcing Project</a:t>
            </a:r>
            <a:endParaRPr lang="en-US" dirty="0"/>
          </a:p>
        </p:txBody>
      </p:sp>
      <p:sp>
        <p:nvSpPr>
          <p:cNvPr id="4" name="Slide Number Placeholder 3"/>
          <p:cNvSpPr>
            <a:spLocks noGrp="1"/>
          </p:cNvSpPr>
          <p:nvPr>
            <p:ph type="sldNum" sz="quarter" idx="10"/>
          </p:nvPr>
        </p:nvSpPr>
        <p:spPr/>
        <p:txBody>
          <a:bodyPr/>
          <a:lstStyle/>
          <a:p>
            <a:fld id="{69233210-FD1D-4643-A408-4B2BDEE02D8B}" type="slidenum">
              <a:rPr lang="en-US" smtClean="0"/>
              <a:pPr/>
              <a:t>13</a:t>
            </a:fld>
            <a:endParaRPr lang="en-US"/>
          </a:p>
        </p:txBody>
      </p:sp>
      <p:sp>
        <p:nvSpPr>
          <p:cNvPr id="5" name="Text Placeholder 4"/>
          <p:cNvSpPr>
            <a:spLocks noGrp="1"/>
          </p:cNvSpPr>
          <p:nvPr>
            <p:ph type="body" sz="quarter" idx="11"/>
          </p:nvPr>
        </p:nvSpPr>
        <p:spPr/>
        <p:txBody>
          <a:bodyPr/>
          <a:lstStyle/>
          <a:p>
            <a:r>
              <a:rPr lang="en-US" dirty="0" smtClean="0"/>
              <a:t>Some lessons learned cont</a:t>
            </a:r>
            <a:r>
              <a:rPr lang="en-US" dirty="0" smtClean="0"/>
              <a:t>’d</a:t>
            </a:r>
            <a:endParaRPr lang="en-US" dirty="0"/>
          </a:p>
        </p:txBody>
      </p:sp>
      <p:sp>
        <p:nvSpPr>
          <p:cNvPr id="8" name="Content Placeholder 2"/>
          <p:cNvSpPr>
            <a:spLocks noGrp="1"/>
          </p:cNvSpPr>
          <p:nvPr>
            <p:ph idx="1"/>
          </p:nvPr>
        </p:nvSpPr>
        <p:spPr>
          <a:xfrm>
            <a:off x="178595" y="1520216"/>
            <a:ext cx="7940660" cy="4911328"/>
          </a:xfrm>
        </p:spPr>
        <p:txBody>
          <a:bodyPr anchor="t" anchorCtr="0"/>
          <a:lstStyle/>
          <a:p>
            <a:r>
              <a:rPr lang="en-US" dirty="0"/>
              <a:t>Incentive system is helpful and builds </a:t>
            </a:r>
            <a:r>
              <a:rPr lang="en-US" dirty="0" smtClean="0"/>
              <a:t>community</a:t>
            </a:r>
            <a:endParaRPr lang="en-US" dirty="0" smtClean="0"/>
          </a:p>
          <a:p>
            <a:r>
              <a:rPr lang="en-US" dirty="0" smtClean="0"/>
              <a:t>Support for “funnel process pipelines” </a:t>
            </a:r>
            <a:br>
              <a:rPr lang="en-US" dirty="0" smtClean="0"/>
            </a:br>
            <a:r>
              <a:rPr lang="en-US" dirty="0" smtClean="0"/>
              <a:t>to stage phases of contributions very </a:t>
            </a:r>
            <a:br>
              <a:rPr lang="en-US" dirty="0" smtClean="0"/>
            </a:br>
            <a:r>
              <a:rPr lang="en-US" dirty="0" smtClean="0"/>
              <a:t>important – move forward only useful </a:t>
            </a:r>
            <a:br>
              <a:rPr lang="en-US" dirty="0" smtClean="0"/>
            </a:br>
            <a:r>
              <a:rPr lang="en-US" dirty="0" smtClean="0"/>
              <a:t>ideas</a:t>
            </a:r>
          </a:p>
          <a:p>
            <a:r>
              <a:rPr lang="en-US" dirty="0"/>
              <a:t>Leaderboards derived from user activity </a:t>
            </a:r>
            <a:r>
              <a:rPr lang="en-US" dirty="0" smtClean="0"/>
              <a:t/>
            </a:r>
            <a:br>
              <a:rPr lang="en-US" dirty="0" smtClean="0"/>
            </a:br>
            <a:r>
              <a:rPr lang="en-US" dirty="0" smtClean="0"/>
              <a:t>are </a:t>
            </a:r>
            <a:r>
              <a:rPr lang="en-US" dirty="0"/>
              <a:t>interesting but participants </a:t>
            </a:r>
            <a:r>
              <a:rPr lang="en-US" dirty="0" smtClean="0"/>
              <a:t>may try </a:t>
            </a:r>
            <a:r>
              <a:rPr lang="en-US" dirty="0"/>
              <a:t>to “game the system” – activity ≠ </a:t>
            </a:r>
            <a:r>
              <a:rPr lang="en-US" dirty="0" smtClean="0"/>
              <a:t>substance</a:t>
            </a:r>
          </a:p>
          <a:p>
            <a:r>
              <a:rPr lang="en-US" dirty="0" smtClean="0"/>
              <a:t>Constant feedback on process stages important</a:t>
            </a:r>
          </a:p>
          <a:p>
            <a:endParaRPr lang="en-US" dirty="0" smtClean="0"/>
          </a:p>
          <a:p>
            <a:endParaRPr lang="en-US" dirty="0" smtClean="0"/>
          </a:p>
        </p:txBody>
      </p:sp>
      <p:grpSp>
        <p:nvGrpSpPr>
          <p:cNvPr id="3" name="Group 2"/>
          <p:cNvGrpSpPr/>
          <p:nvPr/>
        </p:nvGrpSpPr>
        <p:grpSpPr>
          <a:xfrm>
            <a:off x="6704711" y="2245543"/>
            <a:ext cx="2457556" cy="2457557"/>
            <a:chOff x="182880" y="1764792"/>
            <a:chExt cx="4911328" cy="4911330"/>
          </a:xfrm>
        </p:grpSpPr>
        <p:sp>
          <p:nvSpPr>
            <p:cNvPr id="6" name="AutoShape 1"/>
            <p:cNvSpPr>
              <a:spLocks/>
            </p:cNvSpPr>
            <p:nvPr/>
          </p:nvSpPr>
          <p:spPr bwMode="auto">
            <a:xfrm>
              <a:off x="1802504" y="5950585"/>
              <a:ext cx="1672084" cy="725537"/>
            </a:xfrm>
            <a:custGeom>
              <a:avLst/>
              <a:gdLst/>
              <a:ahLst/>
              <a:cxnLst/>
              <a:rect l="0" t="0" r="r" b="b"/>
              <a:pathLst>
                <a:path w="21600" h="21600">
                  <a:moveTo>
                    <a:pt x="0" y="0"/>
                  </a:moveTo>
                  <a:cubicBezTo>
                    <a:pt x="200" y="6687"/>
                    <a:pt x="303" y="13499"/>
                    <a:pt x="303" y="20413"/>
                  </a:cubicBezTo>
                  <a:cubicBezTo>
                    <a:pt x="303" y="20810"/>
                    <a:pt x="301" y="21203"/>
                    <a:pt x="300" y="21600"/>
                  </a:cubicBezTo>
                  <a:lnTo>
                    <a:pt x="21300" y="21600"/>
                  </a:lnTo>
                  <a:cubicBezTo>
                    <a:pt x="21299" y="21203"/>
                    <a:pt x="21296" y="20810"/>
                    <a:pt x="21296" y="20413"/>
                  </a:cubicBezTo>
                  <a:cubicBezTo>
                    <a:pt x="21296" y="13499"/>
                    <a:pt x="21400" y="6687"/>
                    <a:pt x="21600" y="0"/>
                  </a:cubicBezTo>
                  <a:cubicBezTo>
                    <a:pt x="21600" y="0"/>
                    <a:pt x="0" y="0"/>
                    <a:pt x="0" y="0"/>
                  </a:cubicBezTo>
                  <a:close/>
                  <a:moveTo>
                    <a:pt x="0" y="0"/>
                  </a:moveTo>
                </a:path>
              </a:pathLst>
            </a:custGeom>
            <a:solidFill>
              <a:schemeClr val="accent2"/>
            </a:solidFill>
            <a:ln>
              <a:noFill/>
            </a:ln>
            <a:extLst/>
          </p:spPr>
          <p:txBody>
            <a:bodyPr lIns="26787" tIns="26787" rIns="26787" bIns="26787"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600" b="1" dirty="0">
                  <a:latin typeface="+mj-lt"/>
                  <a:ea typeface="ＭＳ Ｐゴシック" charset="0"/>
                  <a:cs typeface="Helvetica Neue Bold Condensed" charset="0"/>
                </a:rPr>
                <a:t>Final Stage</a:t>
              </a:r>
            </a:p>
          </p:txBody>
        </p:sp>
        <p:sp>
          <p:nvSpPr>
            <p:cNvPr id="7" name="AutoShape 2"/>
            <p:cNvSpPr>
              <a:spLocks/>
            </p:cNvSpPr>
            <p:nvPr/>
          </p:nvSpPr>
          <p:spPr bwMode="auto">
            <a:xfrm>
              <a:off x="182880" y="1764792"/>
              <a:ext cx="4911328" cy="751209"/>
            </a:xfrm>
            <a:custGeom>
              <a:avLst/>
              <a:gdLst/>
              <a:ahLst/>
              <a:cxnLst/>
              <a:rect l="0" t="0" r="r" b="b"/>
              <a:pathLst>
                <a:path w="21600" h="21600">
                  <a:moveTo>
                    <a:pt x="0" y="0"/>
                  </a:moveTo>
                  <a:lnTo>
                    <a:pt x="5" y="149"/>
                  </a:lnTo>
                  <a:cubicBezTo>
                    <a:pt x="967" y="6029"/>
                    <a:pt x="1860" y="13251"/>
                    <a:pt x="2667" y="21600"/>
                  </a:cubicBezTo>
                  <a:lnTo>
                    <a:pt x="18914" y="21600"/>
                  </a:lnTo>
                  <a:cubicBezTo>
                    <a:pt x="19728" y="13180"/>
                    <a:pt x="20629" y="5908"/>
                    <a:pt x="21600" y="0"/>
                  </a:cubicBezTo>
                  <a:cubicBezTo>
                    <a:pt x="21600" y="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6787" tIns="26787" rIns="26787" bIns="26787"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600" b="1" dirty="0">
                  <a:latin typeface="+mj-lt"/>
                  <a:ea typeface="ＭＳ Ｐゴシック" charset="0"/>
                  <a:cs typeface="Helvetica Neue Bold Condensed" charset="0"/>
                </a:rPr>
                <a:t>Stage 1</a:t>
              </a:r>
            </a:p>
          </p:txBody>
        </p:sp>
        <p:sp>
          <p:nvSpPr>
            <p:cNvPr id="9" name="AutoShape 3"/>
            <p:cNvSpPr>
              <a:spLocks/>
            </p:cNvSpPr>
            <p:nvPr/>
          </p:nvSpPr>
          <p:spPr bwMode="auto">
            <a:xfrm>
              <a:off x="1704278" y="5110078"/>
              <a:ext cx="1862956" cy="751210"/>
            </a:xfrm>
            <a:custGeom>
              <a:avLst/>
              <a:gdLst/>
              <a:ahLst/>
              <a:cxnLst/>
              <a:rect l="0" t="0" r="r" b="b"/>
              <a:pathLst>
                <a:path w="21600" h="21600">
                  <a:moveTo>
                    <a:pt x="0" y="0"/>
                  </a:moveTo>
                  <a:cubicBezTo>
                    <a:pt x="453" y="7011"/>
                    <a:pt x="800" y="14223"/>
                    <a:pt x="1034" y="21600"/>
                  </a:cubicBezTo>
                  <a:lnTo>
                    <a:pt x="20566" y="21600"/>
                  </a:lnTo>
                  <a:cubicBezTo>
                    <a:pt x="20799" y="14223"/>
                    <a:pt x="21147" y="7011"/>
                    <a:pt x="21600" y="0"/>
                  </a:cubicBezTo>
                  <a:cubicBezTo>
                    <a:pt x="21600" y="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6787" tIns="26787" rIns="26787" bIns="26787"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600" b="1">
                  <a:latin typeface="+mj-lt"/>
                  <a:ea typeface="ＭＳ Ｐゴシック" charset="0"/>
                  <a:cs typeface="Helvetica Neue Bold Condensed" charset="0"/>
                </a:rPr>
                <a:t>Stage 5</a:t>
              </a:r>
            </a:p>
          </p:txBody>
        </p:sp>
        <p:sp>
          <p:nvSpPr>
            <p:cNvPr id="10" name="AutoShape 4"/>
            <p:cNvSpPr>
              <a:spLocks/>
            </p:cNvSpPr>
            <p:nvPr/>
          </p:nvSpPr>
          <p:spPr bwMode="auto">
            <a:xfrm>
              <a:off x="1256677" y="3436876"/>
              <a:ext cx="2765971" cy="751210"/>
            </a:xfrm>
            <a:custGeom>
              <a:avLst/>
              <a:gdLst/>
              <a:ahLst/>
              <a:cxnLst/>
              <a:rect l="0" t="0" r="r" b="b"/>
              <a:pathLst>
                <a:path w="21600" h="21600">
                  <a:moveTo>
                    <a:pt x="0" y="0"/>
                  </a:moveTo>
                  <a:cubicBezTo>
                    <a:pt x="739" y="6812"/>
                    <a:pt x="1397" y="14033"/>
                    <a:pt x="1966" y="21600"/>
                  </a:cubicBezTo>
                  <a:lnTo>
                    <a:pt x="19634" y="21600"/>
                  </a:lnTo>
                  <a:cubicBezTo>
                    <a:pt x="20203" y="14033"/>
                    <a:pt x="20862" y="6812"/>
                    <a:pt x="21600" y="0"/>
                  </a:cubicBezTo>
                  <a:cubicBezTo>
                    <a:pt x="21600" y="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6787" tIns="26787" rIns="26787" bIns="26787"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600" b="1">
                  <a:latin typeface="+mj-lt"/>
                  <a:ea typeface="ＭＳ Ｐゴシック" charset="0"/>
                  <a:cs typeface="Helvetica Neue Bold Condensed" charset="0"/>
                </a:rPr>
                <a:t>Stage 3</a:t>
              </a:r>
            </a:p>
          </p:txBody>
        </p:sp>
        <p:sp>
          <p:nvSpPr>
            <p:cNvPr id="11" name="AutoShape 5"/>
            <p:cNvSpPr>
              <a:spLocks/>
            </p:cNvSpPr>
            <p:nvPr/>
          </p:nvSpPr>
          <p:spPr bwMode="auto">
            <a:xfrm>
              <a:off x="844794" y="2605300"/>
              <a:ext cx="3584154" cy="742280"/>
            </a:xfrm>
            <a:custGeom>
              <a:avLst/>
              <a:gdLst/>
              <a:ahLst/>
              <a:cxnLst/>
              <a:rect l="0" t="0" r="r" b="b"/>
              <a:pathLst>
                <a:path w="21600" h="21600">
                  <a:moveTo>
                    <a:pt x="0" y="0"/>
                  </a:moveTo>
                  <a:cubicBezTo>
                    <a:pt x="821" y="6585"/>
                    <a:pt x="1572" y="13816"/>
                    <a:pt x="2244" y="21600"/>
                  </a:cubicBezTo>
                  <a:lnTo>
                    <a:pt x="19357" y="21600"/>
                  </a:lnTo>
                  <a:cubicBezTo>
                    <a:pt x="20028" y="13816"/>
                    <a:pt x="20779" y="6585"/>
                    <a:pt x="21600" y="0"/>
                  </a:cubicBezTo>
                  <a:cubicBezTo>
                    <a:pt x="21600" y="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6787" tIns="26787" rIns="26787" bIns="26787"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600" b="1" dirty="0">
                  <a:latin typeface="+mj-lt"/>
                  <a:ea typeface="ＭＳ Ｐゴシック" charset="0"/>
                  <a:cs typeface="Helvetica Neue Bold Condensed" charset="0"/>
                </a:rPr>
                <a:t>Stage 2</a:t>
              </a:r>
            </a:p>
          </p:txBody>
        </p:sp>
        <p:sp>
          <p:nvSpPr>
            <p:cNvPr id="12" name="AutoShape 6"/>
            <p:cNvSpPr>
              <a:spLocks/>
            </p:cNvSpPr>
            <p:nvPr/>
          </p:nvSpPr>
          <p:spPr bwMode="auto">
            <a:xfrm>
              <a:off x="1533496" y="4278500"/>
              <a:ext cx="2214563" cy="742281"/>
            </a:xfrm>
            <a:custGeom>
              <a:avLst/>
              <a:gdLst/>
              <a:ahLst/>
              <a:cxnLst/>
              <a:rect l="0" t="0" r="r" b="b"/>
              <a:pathLst>
                <a:path w="21600" h="21600">
                  <a:moveTo>
                    <a:pt x="0" y="0"/>
                  </a:moveTo>
                  <a:cubicBezTo>
                    <a:pt x="616" y="6938"/>
                    <a:pt x="1142" y="14151"/>
                    <a:pt x="1568" y="21600"/>
                  </a:cubicBezTo>
                  <a:lnTo>
                    <a:pt x="20033" y="21600"/>
                  </a:lnTo>
                  <a:cubicBezTo>
                    <a:pt x="20459" y="14152"/>
                    <a:pt x="20984" y="6938"/>
                    <a:pt x="21600" y="0"/>
                  </a:cubicBezTo>
                  <a:cubicBezTo>
                    <a:pt x="21600" y="0"/>
                    <a:pt x="0" y="0"/>
                    <a:pt x="0" y="0"/>
                  </a:cubicBezTo>
                  <a:close/>
                  <a:moveTo>
                    <a:pt x="0" y="0"/>
                  </a:moveTo>
                </a:path>
              </a:pathLst>
            </a:custGeom>
            <a:solidFill>
              <a:schemeClr val="accent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6787" tIns="26787" rIns="26787" bIns="26787"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600" b="1">
                  <a:latin typeface="+mj-lt"/>
                  <a:ea typeface="ＭＳ Ｐゴシック" charset="0"/>
                  <a:cs typeface="Helvetica Neue Bold Condensed" charset="0"/>
                </a:rPr>
                <a:t>Stage 4</a:t>
              </a:r>
            </a:p>
          </p:txBody>
        </p:sp>
      </p:grpSp>
    </p:spTree>
    <p:extLst>
      <p:ext uri="{BB962C8B-B14F-4D97-AF65-F5344CB8AC3E}">
        <p14:creationId xmlns:p14="http://schemas.microsoft.com/office/powerpoint/2010/main" val="17345576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233210-FD1D-4643-A408-4B2BDEE02D8B}" type="slidenum">
              <a:rPr lang="en-US" smtClean="0"/>
              <a:pPr/>
              <a:t>14</a:t>
            </a:fld>
            <a:endParaRPr lang="en-US"/>
          </a:p>
        </p:txBody>
      </p:sp>
      <p:sp>
        <p:nvSpPr>
          <p:cNvPr id="5" name="Title 4"/>
          <p:cNvSpPr>
            <a:spLocks noGrp="1"/>
          </p:cNvSpPr>
          <p:nvPr>
            <p:ph type="title"/>
          </p:nvPr>
        </p:nvSpPr>
        <p:spPr/>
        <p:txBody>
          <a:bodyPr/>
          <a:lstStyle/>
          <a:p>
            <a:pPr algn="ctr"/>
            <a:r>
              <a:rPr lang="en-US" dirty="0" smtClean="0"/>
              <a:t>Thanks.</a:t>
            </a:r>
            <a:br>
              <a:rPr lang="en-US" dirty="0" smtClean="0"/>
            </a:br>
            <a:r>
              <a:rPr lang="en-US" dirty="0" smtClean="0"/>
              <a:t>More info at </a:t>
            </a:r>
            <a:r>
              <a:rPr lang="en-US" dirty="0" err="1" smtClean="0"/>
              <a:t>innovation.itu.int</a:t>
            </a:r>
            <a:endParaRPr lang="en-US" dirty="0"/>
          </a:p>
        </p:txBody>
      </p:sp>
      <p:sp>
        <p:nvSpPr>
          <p:cNvPr id="6" name="Text Placeholder 5"/>
          <p:cNvSpPr>
            <a:spLocks noGrp="1"/>
          </p:cNvSpPr>
          <p:nvPr>
            <p:ph type="body" sz="quarter" idx="11"/>
          </p:nvPr>
        </p:nvSpPr>
        <p:spPr>
          <a:xfrm>
            <a:off x="179388" y="3995928"/>
            <a:ext cx="8786812" cy="1370312"/>
          </a:xfrm>
        </p:spPr>
        <p:txBody>
          <a:bodyPr anchor="t" anchorCtr="0"/>
          <a:lstStyle/>
          <a:p>
            <a:pPr algn="ctr"/>
            <a:r>
              <a:rPr lang="en-US" dirty="0" smtClean="0"/>
              <a:t>Robert </a:t>
            </a:r>
            <a:r>
              <a:rPr lang="en-US" dirty="0" smtClean="0"/>
              <a:t>Shaw</a:t>
            </a:r>
            <a:r>
              <a:rPr lang="en-US" dirty="0"/>
              <a:t> </a:t>
            </a:r>
            <a:r>
              <a:rPr lang="en-US" dirty="0" smtClean="0"/>
              <a:t>&lt;</a:t>
            </a:r>
            <a:r>
              <a:rPr lang="en-US" dirty="0" err="1" smtClean="0"/>
              <a:t>robert.shaw@itu.int</a:t>
            </a:r>
            <a:r>
              <a:rPr lang="en-US" dirty="0" smtClean="0"/>
              <a:t>&gt;</a:t>
            </a:r>
            <a:endParaRPr lang="en-US"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5" y="6171109"/>
            <a:ext cx="553663" cy="608231"/>
          </a:xfrm>
          <a:prstGeom prst="rect">
            <a:avLst/>
          </a:prstGeom>
        </p:spPr>
      </p:pic>
    </p:spTree>
    <p:extLst>
      <p:ext uri="{BB962C8B-B14F-4D97-AF65-F5344CB8AC3E}">
        <p14:creationId xmlns:p14="http://schemas.microsoft.com/office/powerpoint/2010/main" val="20921948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0"/>
          </p:nvPr>
        </p:nvSpPr>
        <p:spPr/>
        <p:txBody>
          <a:bodyPr/>
          <a:lstStyle/>
          <a:p>
            <a:fld id="{BB342D3F-0964-674F-886D-75E26F7BF682}" type="slidenum">
              <a:rPr lang="en-US" smtClean="0"/>
              <a:pPr/>
              <a:t>2</a:t>
            </a:fld>
            <a:endParaRPr lang="en-US"/>
          </a:p>
        </p:txBody>
      </p:sp>
      <p:sp>
        <p:nvSpPr>
          <p:cNvPr id="5" name="Rectangle 3"/>
          <p:cNvSpPr>
            <a:spLocks/>
          </p:cNvSpPr>
          <p:nvPr/>
        </p:nvSpPr>
        <p:spPr bwMode="auto">
          <a:xfrm>
            <a:off x="324687" y="1625204"/>
            <a:ext cx="7466314" cy="2623177"/>
          </a:xfrm>
          <a:prstGeom prst="rect">
            <a:avLst/>
          </a:prstGeom>
          <a:solidFill>
            <a:srgbClr val="343434">
              <a:alpha val="75000"/>
            </a:srgbClr>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182880" tIns="91440" rIns="182880" bIns="91440"/>
          <a:lstStyle/>
          <a:p>
            <a:r>
              <a:rPr lang="ja-JP" altLang="en-US" sz="2800" b="1" dirty="0">
                <a:solidFill>
                  <a:schemeClr val="bg1"/>
                </a:solidFill>
              </a:rPr>
              <a:t>“</a:t>
            </a:r>
            <a:r>
              <a:rPr lang="en-US" altLang="ja-JP" sz="2800" b="1" dirty="0">
                <a:solidFill>
                  <a:schemeClr val="bg1"/>
                </a:solidFill>
              </a:rPr>
              <a:t>Open innovation is a paradigm that assumes that firms can and should use external ideas as well as internal ideas, and internal and external paths to market, as the firms look to advance their technology.</a:t>
            </a:r>
            <a:r>
              <a:rPr lang="ja-JP" altLang="en-US" sz="2800" b="1" dirty="0">
                <a:solidFill>
                  <a:schemeClr val="bg1"/>
                </a:solidFill>
              </a:rPr>
              <a:t>”</a:t>
            </a:r>
            <a:endParaRPr lang="en-US" sz="2800" b="1" dirty="0">
              <a:solidFill>
                <a:schemeClr val="bg1"/>
              </a:solidFill>
            </a:endParaRPr>
          </a:p>
        </p:txBody>
      </p:sp>
      <p:sp>
        <p:nvSpPr>
          <p:cNvPr id="6" name="Rectangle 4"/>
          <p:cNvSpPr>
            <a:spLocks/>
          </p:cNvSpPr>
          <p:nvPr/>
        </p:nvSpPr>
        <p:spPr bwMode="auto">
          <a:xfrm>
            <a:off x="1948017" y="4525202"/>
            <a:ext cx="5842984" cy="726121"/>
          </a:xfrm>
          <a:prstGeom prst="rect">
            <a:avLst/>
          </a:prstGeom>
          <a:solidFill>
            <a:srgbClr val="343434">
              <a:alpha val="75000"/>
            </a:srgbClr>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182880" tIns="91440" rIns="182880" bIns="91440"/>
          <a:lstStyle/>
          <a:p>
            <a:pPr algn="r"/>
            <a:r>
              <a:rPr lang="en-US" sz="2800" dirty="0">
                <a:solidFill>
                  <a:schemeClr val="bg1"/>
                </a:solidFill>
                <a:sym typeface="Baskerville Italic" charset="0"/>
              </a:rPr>
              <a:t>- Henry </a:t>
            </a:r>
            <a:r>
              <a:rPr lang="en-US" sz="2800" dirty="0" err="1" smtClean="0">
                <a:solidFill>
                  <a:schemeClr val="bg1"/>
                </a:solidFill>
                <a:sym typeface="Baskerville Italic" charset="0"/>
              </a:rPr>
              <a:t>Chesbrough</a:t>
            </a:r>
            <a:r>
              <a:rPr lang="en-US" sz="2800" dirty="0" smtClean="0">
                <a:solidFill>
                  <a:schemeClr val="bg1"/>
                </a:solidFill>
                <a:sym typeface="Baskerville Italic" charset="0"/>
              </a:rPr>
              <a:t> (2003)</a:t>
            </a:r>
            <a:endParaRPr lang="en-US" sz="2800" dirty="0">
              <a:solidFill>
                <a:schemeClr val="bg1"/>
              </a:solidFill>
              <a:sym typeface="Baskerville Italic" charset="0"/>
            </a:endParaRPr>
          </a:p>
        </p:txBody>
      </p:sp>
    </p:spTree>
    <p:extLst>
      <p:ext uri="{BB962C8B-B14F-4D97-AF65-F5344CB8AC3E}">
        <p14:creationId xmlns:p14="http://schemas.microsoft.com/office/powerpoint/2010/main" val="2853474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0"/>
          </p:nvPr>
        </p:nvSpPr>
        <p:spPr/>
        <p:txBody>
          <a:bodyPr/>
          <a:lstStyle/>
          <a:p>
            <a:fld id="{BB342D3F-0964-674F-886D-75E26F7BF682}" type="slidenum">
              <a:rPr lang="en-US" smtClean="0"/>
              <a:pPr/>
              <a:t>3</a:t>
            </a:fld>
            <a:endParaRPr lang="en-US"/>
          </a:p>
        </p:txBody>
      </p:sp>
      <p:sp>
        <p:nvSpPr>
          <p:cNvPr id="5" name="Rectangle 3"/>
          <p:cNvSpPr>
            <a:spLocks/>
          </p:cNvSpPr>
          <p:nvPr/>
        </p:nvSpPr>
        <p:spPr bwMode="auto">
          <a:xfrm>
            <a:off x="324687" y="1625204"/>
            <a:ext cx="7466314" cy="2623177"/>
          </a:xfrm>
          <a:prstGeom prst="rect">
            <a:avLst/>
          </a:prstGeom>
          <a:solidFill>
            <a:srgbClr val="343434">
              <a:alpha val="75000"/>
            </a:srgbClr>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182880" tIns="91440" rIns="182880" bIns="91440"/>
          <a:lstStyle/>
          <a:p>
            <a:r>
              <a:rPr lang="ja-JP" altLang="en-US" sz="2800" b="1" dirty="0" smtClean="0">
                <a:solidFill>
                  <a:schemeClr val="bg1"/>
                </a:solidFill>
              </a:rPr>
              <a:t>“</a:t>
            </a:r>
            <a:r>
              <a:rPr lang="en-US" altLang="ja-JP" sz="2800" b="1" dirty="0">
                <a:solidFill>
                  <a:srgbClr val="FFFFFF"/>
                </a:solidFill>
                <a:ea typeface="ＭＳ Ｐゴシック" charset="0"/>
                <a:cs typeface="Helvetica Neue Bold Condensed" charset="0"/>
              </a:rPr>
              <a:t>Crowdsourcing is the practice of obtaining needed services, ideas, or content by soliciting contributions from a large group of people, and especially from an online community, rather than from traditional employees or suppliers</a:t>
            </a:r>
            <a:r>
              <a:rPr lang="en-US" altLang="ja-JP" sz="2800" b="1" dirty="0" smtClean="0">
                <a:solidFill>
                  <a:schemeClr val="bg1"/>
                </a:solidFill>
              </a:rPr>
              <a:t>.</a:t>
            </a:r>
            <a:r>
              <a:rPr lang="ja-JP" altLang="en-US" sz="2800" b="1" dirty="0">
                <a:solidFill>
                  <a:schemeClr val="bg1"/>
                </a:solidFill>
              </a:rPr>
              <a:t>”</a:t>
            </a:r>
            <a:endParaRPr lang="en-US" sz="2800" b="1" dirty="0">
              <a:solidFill>
                <a:schemeClr val="bg1"/>
              </a:solidFill>
            </a:endParaRPr>
          </a:p>
        </p:txBody>
      </p:sp>
      <p:sp>
        <p:nvSpPr>
          <p:cNvPr id="6" name="Rectangle 4"/>
          <p:cNvSpPr>
            <a:spLocks/>
          </p:cNvSpPr>
          <p:nvPr/>
        </p:nvSpPr>
        <p:spPr bwMode="auto">
          <a:xfrm>
            <a:off x="1948017" y="4525202"/>
            <a:ext cx="5842984" cy="726121"/>
          </a:xfrm>
          <a:prstGeom prst="rect">
            <a:avLst/>
          </a:prstGeom>
          <a:solidFill>
            <a:srgbClr val="343434">
              <a:alpha val="75000"/>
            </a:srgbClr>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182880" tIns="91440" rIns="182880" bIns="91440"/>
          <a:lstStyle/>
          <a:p>
            <a:pPr algn="r"/>
            <a:r>
              <a:rPr lang="en-US" sz="2800" i="1" dirty="0" smtClean="0">
                <a:solidFill>
                  <a:srgbClr val="FFFFFF"/>
                </a:solidFill>
                <a:ea typeface="ＭＳ Ｐゴシック" charset="0"/>
                <a:cs typeface="Helvetica Neue UltraLight" charset="0"/>
                <a:sym typeface="Baskerville Italic" charset="0"/>
              </a:rPr>
              <a:t>- </a:t>
            </a:r>
            <a:r>
              <a:rPr lang="en-US" sz="2800" i="1" dirty="0">
                <a:solidFill>
                  <a:srgbClr val="FFFFFF"/>
                </a:solidFill>
                <a:ea typeface="ＭＳ Ｐゴシック" charset="0"/>
                <a:cs typeface="Helvetica Neue UltraLight" charset="0"/>
                <a:sym typeface="Baskerville Italic" charset="0"/>
              </a:rPr>
              <a:t>Jeff Howe (2006)</a:t>
            </a:r>
          </a:p>
          <a:p>
            <a:pPr algn="r"/>
            <a:endParaRPr lang="en-US" sz="2800" dirty="0">
              <a:solidFill>
                <a:schemeClr val="bg1"/>
              </a:solidFill>
              <a:sym typeface="Baskerville Italic" charset="0"/>
            </a:endParaRPr>
          </a:p>
        </p:txBody>
      </p:sp>
    </p:spTree>
    <p:extLst>
      <p:ext uri="{BB962C8B-B14F-4D97-AF65-F5344CB8AC3E}">
        <p14:creationId xmlns:p14="http://schemas.microsoft.com/office/powerpoint/2010/main" val="1044297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0"/>
          </p:nvPr>
        </p:nvSpPr>
        <p:spPr/>
        <p:txBody>
          <a:bodyPr/>
          <a:lstStyle/>
          <a:p>
            <a:fld id="{BB342D3F-0964-674F-886D-75E26F7BF682}" type="slidenum">
              <a:rPr lang="en-US" smtClean="0"/>
              <a:pPr/>
              <a:t>4</a:t>
            </a:fld>
            <a:endParaRPr lang="en-US"/>
          </a:p>
        </p:txBody>
      </p:sp>
      <p:sp>
        <p:nvSpPr>
          <p:cNvPr id="5" name="Rectangle 3"/>
          <p:cNvSpPr>
            <a:spLocks/>
          </p:cNvSpPr>
          <p:nvPr/>
        </p:nvSpPr>
        <p:spPr bwMode="auto">
          <a:xfrm>
            <a:off x="324687" y="1625205"/>
            <a:ext cx="7466314" cy="1938634"/>
          </a:xfrm>
          <a:prstGeom prst="rect">
            <a:avLst/>
          </a:prstGeom>
          <a:solidFill>
            <a:srgbClr val="343434">
              <a:alpha val="75000"/>
            </a:srgbClr>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182880" tIns="91440" rIns="182880" bIns="91440"/>
          <a:lstStyle/>
          <a:p>
            <a:r>
              <a:rPr lang="ja-JP" altLang="en-US" sz="2800" b="1" dirty="0" smtClean="0">
                <a:solidFill>
                  <a:schemeClr val="bg1"/>
                </a:solidFill>
              </a:rPr>
              <a:t>“</a:t>
            </a:r>
            <a:r>
              <a:rPr lang="en-US" altLang="ja-JP" sz="2800" b="1" dirty="0" smtClean="0">
                <a:solidFill>
                  <a:srgbClr val="FFFFFF"/>
                </a:solidFill>
                <a:ea typeface="ＭＳ Ｐゴシック" charset="0"/>
                <a:cs typeface="Helvetica Neue Bold Condensed" charset="0"/>
              </a:rPr>
              <a:t>Statistically </a:t>
            </a:r>
            <a:r>
              <a:rPr lang="en-US" altLang="ja-JP" sz="2800" b="1" dirty="0">
                <a:solidFill>
                  <a:srgbClr val="FFFFFF"/>
                </a:solidFill>
                <a:ea typeface="ＭＳ Ｐゴシック" charset="0"/>
                <a:cs typeface="Helvetica Neue Bold Condensed" charset="0"/>
              </a:rPr>
              <a:t>significant evidence that technology-enabled collaboration with external stakeholders helps organizations gain market share from the </a:t>
            </a:r>
            <a:r>
              <a:rPr lang="en-US" altLang="ja-JP" sz="2800" b="1" dirty="0" smtClean="0">
                <a:solidFill>
                  <a:srgbClr val="FFFFFF"/>
                </a:solidFill>
                <a:ea typeface="ＭＳ Ｐゴシック" charset="0"/>
                <a:cs typeface="Helvetica Neue Bold Condensed" charset="0"/>
              </a:rPr>
              <a:t>competition</a:t>
            </a:r>
            <a:r>
              <a:rPr lang="en-US" altLang="ja-JP" sz="2800" b="1" dirty="0" smtClean="0">
                <a:solidFill>
                  <a:schemeClr val="bg1"/>
                </a:solidFill>
              </a:rPr>
              <a:t>.</a:t>
            </a:r>
            <a:r>
              <a:rPr lang="ja-JP" altLang="en-US" sz="2800" b="1" dirty="0">
                <a:solidFill>
                  <a:schemeClr val="bg1"/>
                </a:solidFill>
              </a:rPr>
              <a:t>”</a:t>
            </a:r>
            <a:endParaRPr lang="en-US" sz="2800" b="1" dirty="0">
              <a:solidFill>
                <a:schemeClr val="bg1"/>
              </a:solidFill>
            </a:endParaRPr>
          </a:p>
        </p:txBody>
      </p:sp>
      <p:sp>
        <p:nvSpPr>
          <p:cNvPr id="6" name="Rectangle 4"/>
          <p:cNvSpPr>
            <a:spLocks/>
          </p:cNvSpPr>
          <p:nvPr/>
        </p:nvSpPr>
        <p:spPr bwMode="auto">
          <a:xfrm>
            <a:off x="1948017" y="3804625"/>
            <a:ext cx="5842984" cy="726121"/>
          </a:xfrm>
          <a:prstGeom prst="rect">
            <a:avLst/>
          </a:prstGeom>
          <a:solidFill>
            <a:srgbClr val="343434">
              <a:alpha val="75000"/>
            </a:srgbClr>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182880" tIns="91440" rIns="182880" bIns="91440"/>
          <a:lstStyle/>
          <a:p>
            <a:pPr algn="r"/>
            <a:r>
              <a:rPr lang="en-US" sz="2800" i="1" dirty="0" smtClean="0">
                <a:solidFill>
                  <a:srgbClr val="FFFFFF"/>
                </a:solidFill>
                <a:ea typeface="ＭＳ Ｐゴシック" charset="0"/>
                <a:cs typeface="Helvetica Neue UltraLight" charset="0"/>
                <a:sym typeface="Baskerville Italic" charset="0"/>
              </a:rPr>
              <a:t>- </a:t>
            </a:r>
            <a:r>
              <a:rPr lang="en-US" altLang="ja-JP" sz="2800" b="1" dirty="0">
                <a:solidFill>
                  <a:srgbClr val="FFFFFF"/>
                </a:solidFill>
                <a:ea typeface="ＭＳ Ｐゴシック" charset="0"/>
                <a:cs typeface="Helvetica Neue Bold Condensed" charset="0"/>
              </a:rPr>
              <a:t>McKinsey Research</a:t>
            </a:r>
            <a:endParaRPr lang="en-US" sz="2800" i="1" dirty="0">
              <a:solidFill>
                <a:srgbClr val="FFFFFF"/>
              </a:solidFill>
              <a:ea typeface="ＭＳ Ｐゴシック" charset="0"/>
              <a:cs typeface="Helvetica Neue UltraLight" charset="0"/>
              <a:sym typeface="Baskerville Italic" charset="0"/>
            </a:endParaRPr>
          </a:p>
          <a:p>
            <a:pPr algn="r"/>
            <a:endParaRPr lang="en-US" sz="2800" dirty="0">
              <a:solidFill>
                <a:schemeClr val="bg1"/>
              </a:solidFill>
              <a:sym typeface="Baskerville Italic" charset="0"/>
            </a:endParaRPr>
          </a:p>
        </p:txBody>
      </p:sp>
    </p:spTree>
    <p:extLst>
      <p:ext uri="{BB962C8B-B14F-4D97-AF65-F5344CB8AC3E}">
        <p14:creationId xmlns:p14="http://schemas.microsoft.com/office/powerpoint/2010/main" val="7711730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233210-FD1D-4643-A408-4B2BDEE02D8B}" type="slidenum">
              <a:rPr lang="en-US" smtClean="0"/>
              <a:pPr/>
              <a:t>5</a:t>
            </a:fld>
            <a:endParaRPr lang="en-US"/>
          </a:p>
        </p:txBody>
      </p:sp>
      <p:sp>
        <p:nvSpPr>
          <p:cNvPr id="5" name="Title 4"/>
          <p:cNvSpPr>
            <a:spLocks noGrp="1"/>
          </p:cNvSpPr>
          <p:nvPr>
            <p:ph type="title"/>
          </p:nvPr>
        </p:nvSpPr>
        <p:spPr>
          <a:xfrm>
            <a:off x="178595" y="0"/>
            <a:ext cx="8786813" cy="714375"/>
          </a:xfrm>
        </p:spPr>
        <p:txBody>
          <a:bodyPr/>
          <a:lstStyle/>
          <a:p>
            <a:r>
              <a:rPr lang="en-US" dirty="0" smtClean="0"/>
              <a:t>Many platforms &amp; tools available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95" y="6171109"/>
            <a:ext cx="553663" cy="608231"/>
          </a:xfrm>
          <a:prstGeom prst="rect">
            <a:avLst/>
          </a:prstGeom>
        </p:spPr>
      </p:pic>
      <p:pic>
        <p:nvPicPr>
          <p:cNvPr id="6" name="Picture 5" descr="http://www.crowdsourcing.org/uploads/CrowdSourcing-Industry-Landscape-v09.jpg"/>
          <p:cNvPicPr>
            <a:picLocks noChangeAspect="1" noChangeArrowheads="1"/>
          </p:cNvPicPr>
          <p:nvPr/>
        </p:nvPicPr>
        <p:blipFill rotWithShape="1">
          <a:blip r:embed="rId4">
            <a:extLst>
              <a:ext uri="{28A0092B-C50C-407E-A947-70E740481C1C}">
                <a14:useLocalDpi xmlns:a14="http://schemas.microsoft.com/office/drawing/2010/main" val="0"/>
              </a:ext>
            </a:extLst>
          </a:blip>
          <a:srcRect t="15207"/>
          <a:stretch/>
        </p:blipFill>
        <p:spPr bwMode="auto">
          <a:xfrm>
            <a:off x="0" y="1158202"/>
            <a:ext cx="9147350" cy="465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9232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Development Examples</a:t>
            </a:r>
            <a:endParaRPr lang="en-US" dirty="0"/>
          </a:p>
        </p:txBody>
      </p:sp>
      <p:sp>
        <p:nvSpPr>
          <p:cNvPr id="3" name="Slide Number Placeholder 2"/>
          <p:cNvSpPr>
            <a:spLocks noGrp="1"/>
          </p:cNvSpPr>
          <p:nvPr>
            <p:ph type="sldNum" sz="quarter" idx="10"/>
          </p:nvPr>
        </p:nvSpPr>
        <p:spPr/>
        <p:txBody>
          <a:bodyPr/>
          <a:lstStyle/>
          <a:p>
            <a:fld id="{69233210-FD1D-4643-A408-4B2BDEE02D8B}" type="slidenum">
              <a:rPr lang="en-US" smtClean="0"/>
              <a:pPr/>
              <a:t>6</a:t>
            </a:fld>
            <a:endParaRPr lang="en-US"/>
          </a:p>
        </p:txBody>
      </p:sp>
      <p:sp>
        <p:nvSpPr>
          <p:cNvPr id="4" name="Text Placeholder 3"/>
          <p:cNvSpPr>
            <a:spLocks noGrp="1"/>
          </p:cNvSpPr>
          <p:nvPr>
            <p:ph type="body" sz="quarter" idx="11"/>
          </p:nvPr>
        </p:nvSpPr>
        <p:spPr>
          <a:no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t" anchorCtr="0" compatLnSpc="1">
            <a:prstTxWarp prst="textNoShape">
              <a:avLst/>
            </a:prstTxWarp>
          </a:bodyPr>
          <a:lstStyle/>
          <a:p>
            <a:pPr marL="0" indent="0">
              <a:lnSpc>
                <a:spcPct val="90000"/>
              </a:lnSpc>
              <a:spcBef>
                <a:spcPts val="0"/>
              </a:spcBef>
              <a:buFontTx/>
              <a:buNone/>
            </a:pPr>
            <a:r>
              <a:rPr lang="en-US" dirty="0" smtClean="0"/>
              <a:t>Open innovation and crowdsourcing for development</a:t>
            </a:r>
            <a:endParaRPr lang="en-US" dirty="0"/>
          </a:p>
        </p:txBody>
      </p:sp>
      <p:sp>
        <p:nvSpPr>
          <p:cNvPr id="11" name="Rectangle 10"/>
          <p:cNvSpPr>
            <a:spLocks/>
          </p:cNvSpPr>
          <p:nvPr/>
        </p:nvSpPr>
        <p:spPr bwMode="auto">
          <a:xfrm>
            <a:off x="687587" y="1742860"/>
            <a:ext cx="2500312"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b="1" dirty="0" smtClean="0">
                <a:solidFill>
                  <a:schemeClr val="tx1"/>
                </a:solidFill>
                <a:latin typeface="+mj-lt"/>
                <a:ea typeface="ＭＳ Ｐゴシック" charset="0"/>
                <a:cs typeface="Helvetica Neue"/>
              </a:rPr>
              <a:t>Kiva</a:t>
            </a:r>
            <a:endParaRPr lang="en-US" b="1" dirty="0">
              <a:solidFill>
                <a:schemeClr val="tx1"/>
              </a:solidFill>
              <a:latin typeface="+mj-lt"/>
              <a:ea typeface="ＭＳ Ｐゴシック" charset="0"/>
              <a:cs typeface="Helvetica Neue"/>
            </a:endParaRPr>
          </a:p>
        </p:txBody>
      </p:sp>
      <p:sp>
        <p:nvSpPr>
          <p:cNvPr id="12" name="Rectangle 11"/>
          <p:cNvSpPr>
            <a:spLocks/>
          </p:cNvSpPr>
          <p:nvPr/>
        </p:nvSpPr>
        <p:spPr bwMode="auto">
          <a:xfrm>
            <a:off x="3571874" y="1751789"/>
            <a:ext cx="544710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algn="l">
              <a:spcBef>
                <a:spcPts val="1687"/>
              </a:spcBef>
            </a:pPr>
            <a:r>
              <a:rPr lang="en-US" sz="1700" dirty="0" smtClean="0">
                <a:solidFill>
                  <a:srgbClr val="4D4D4D"/>
                </a:solidFill>
                <a:latin typeface="+mn-lt"/>
                <a:ea typeface="ＭＳ Ｐゴシック" charset="0"/>
                <a:cs typeface="Helvetica Neue Light"/>
                <a:sym typeface="Baskerville" charset="0"/>
              </a:rPr>
              <a:t>Crowdsourcing </a:t>
            </a:r>
            <a:r>
              <a:rPr lang="en-US" sz="1700" dirty="0">
                <a:solidFill>
                  <a:srgbClr val="4D4D4D"/>
                </a:solidFill>
                <a:latin typeface="+mn-lt"/>
                <a:ea typeface="ＭＳ Ｐゴシック" charset="0"/>
                <a:cs typeface="Helvetica Neue Light"/>
                <a:sym typeface="Baskerville" charset="0"/>
              </a:rPr>
              <a:t>micro-enterprise &amp; micro-</a:t>
            </a:r>
            <a:r>
              <a:rPr lang="en-US" sz="1700" dirty="0" smtClean="0">
                <a:solidFill>
                  <a:srgbClr val="4D4D4D"/>
                </a:solidFill>
                <a:latin typeface="+mn-lt"/>
                <a:ea typeface="ＭＳ Ｐゴシック" charset="0"/>
                <a:cs typeface="Helvetica Neue Light"/>
                <a:sym typeface="Baskerville" charset="0"/>
              </a:rPr>
              <a:t>development funding. </a:t>
            </a:r>
            <a:endParaRPr lang="en-US" sz="1700" dirty="0">
              <a:solidFill>
                <a:srgbClr val="4D4D4D"/>
              </a:solidFill>
              <a:latin typeface="+mn-lt"/>
              <a:ea typeface="ＭＳ Ｐゴシック" charset="0"/>
              <a:cs typeface="Helvetica Neue Light"/>
              <a:sym typeface="Baskerville" charset="0"/>
            </a:endParaRPr>
          </a:p>
        </p:txBody>
      </p:sp>
      <p:sp>
        <p:nvSpPr>
          <p:cNvPr id="13" name="Rectangle 12"/>
          <p:cNvSpPr>
            <a:spLocks/>
          </p:cNvSpPr>
          <p:nvPr/>
        </p:nvSpPr>
        <p:spPr bwMode="auto">
          <a:xfrm>
            <a:off x="687587" y="2626899"/>
            <a:ext cx="2500312"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b="1" dirty="0" err="1" smtClean="0">
                <a:solidFill>
                  <a:schemeClr val="tx1"/>
                </a:solidFill>
                <a:latin typeface="+mj-lt"/>
                <a:ea typeface="ＭＳ Ｐゴシック" charset="0"/>
                <a:cs typeface="Helvetica Neue"/>
              </a:rPr>
              <a:t>txteagle</a:t>
            </a:r>
            <a:endParaRPr lang="en-US" b="1" dirty="0">
              <a:solidFill>
                <a:schemeClr val="tx1"/>
              </a:solidFill>
              <a:latin typeface="+mj-lt"/>
              <a:ea typeface="ＭＳ Ｐゴシック" charset="0"/>
              <a:cs typeface="Helvetica Neue"/>
            </a:endParaRPr>
          </a:p>
        </p:txBody>
      </p:sp>
      <p:sp>
        <p:nvSpPr>
          <p:cNvPr id="14" name="Rectangle 13"/>
          <p:cNvSpPr>
            <a:spLocks/>
          </p:cNvSpPr>
          <p:nvPr/>
        </p:nvSpPr>
        <p:spPr bwMode="auto">
          <a:xfrm>
            <a:off x="3571874" y="2635828"/>
            <a:ext cx="544710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algn="l">
              <a:spcBef>
                <a:spcPts val="1687"/>
              </a:spcBef>
            </a:pPr>
            <a:r>
              <a:rPr lang="en-US" sz="1700" dirty="0" smtClean="0">
                <a:solidFill>
                  <a:srgbClr val="4D4D4D"/>
                </a:solidFill>
                <a:latin typeface="+mn-lt"/>
                <a:ea typeface="ＭＳ Ｐゴシック" charset="0"/>
                <a:cs typeface="Helvetica Neue Light"/>
                <a:sym typeface="Baskerville" charset="0"/>
              </a:rPr>
              <a:t>Data </a:t>
            </a:r>
            <a:r>
              <a:rPr lang="en-US" sz="1700" dirty="0">
                <a:solidFill>
                  <a:srgbClr val="4D4D4D"/>
                </a:solidFill>
                <a:latin typeface="+mn-lt"/>
                <a:ea typeface="ＭＳ Ｐゴシック" charset="0"/>
                <a:cs typeface="Helvetica Neue Light"/>
                <a:sym typeface="Baskerville" charset="0"/>
              </a:rPr>
              <a:t>collection and engagement platform that leverages </a:t>
            </a:r>
            <a:r>
              <a:rPr lang="en-US" sz="1700" dirty="0" smtClean="0">
                <a:solidFill>
                  <a:srgbClr val="4D4D4D"/>
                </a:solidFill>
                <a:latin typeface="+mn-lt"/>
                <a:ea typeface="ＭＳ Ｐゴシック" charset="0"/>
                <a:cs typeface="Helvetica Neue Light"/>
                <a:sym typeface="Baskerville" charset="0"/>
              </a:rPr>
              <a:t>mobile </a:t>
            </a:r>
            <a:r>
              <a:rPr lang="en-US" sz="1700" dirty="0">
                <a:solidFill>
                  <a:srgbClr val="4D4D4D"/>
                </a:solidFill>
                <a:latin typeface="+mn-lt"/>
                <a:ea typeface="ＭＳ Ｐゴシック" charset="0"/>
                <a:cs typeface="Helvetica Neue Light"/>
                <a:sym typeface="Baskerville" charset="0"/>
              </a:rPr>
              <a:t>airtime compensation for data collection and customer </a:t>
            </a:r>
            <a:r>
              <a:rPr lang="en-US" sz="1700" dirty="0" smtClean="0">
                <a:solidFill>
                  <a:srgbClr val="4D4D4D"/>
                </a:solidFill>
                <a:latin typeface="+mn-lt"/>
                <a:ea typeface="ＭＳ Ｐゴシック" charset="0"/>
                <a:cs typeface="Helvetica Neue Light"/>
                <a:sym typeface="Baskerville" charset="0"/>
              </a:rPr>
              <a:t>engagement (e.g. disaster related).</a:t>
            </a:r>
            <a:endParaRPr lang="en-US" sz="1700" dirty="0">
              <a:solidFill>
                <a:srgbClr val="4D4D4D"/>
              </a:solidFill>
              <a:latin typeface="+mn-lt"/>
              <a:ea typeface="ＭＳ Ｐゴシック" charset="0"/>
              <a:cs typeface="Helvetica Neue Light"/>
              <a:sym typeface="Baskerville" charset="0"/>
            </a:endParaRPr>
          </a:p>
        </p:txBody>
      </p:sp>
      <p:sp>
        <p:nvSpPr>
          <p:cNvPr id="15" name="Rectangle 14"/>
          <p:cNvSpPr>
            <a:spLocks/>
          </p:cNvSpPr>
          <p:nvPr/>
        </p:nvSpPr>
        <p:spPr bwMode="auto">
          <a:xfrm>
            <a:off x="687587" y="3519868"/>
            <a:ext cx="2500312"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b="1" dirty="0" smtClean="0">
                <a:solidFill>
                  <a:schemeClr val="tx1"/>
                </a:solidFill>
                <a:latin typeface="+mj-lt"/>
                <a:ea typeface="ＭＳ Ｐゴシック" charset="0"/>
                <a:cs typeface="Helvetica Neue"/>
              </a:rPr>
              <a:t>World Bank</a:t>
            </a:r>
            <a:endParaRPr lang="en-US" b="1" dirty="0">
              <a:solidFill>
                <a:schemeClr val="tx1"/>
              </a:solidFill>
              <a:latin typeface="+mj-lt"/>
              <a:ea typeface="ＭＳ Ｐゴシック" charset="0"/>
              <a:cs typeface="Helvetica Neue"/>
            </a:endParaRPr>
          </a:p>
        </p:txBody>
      </p:sp>
      <p:sp>
        <p:nvSpPr>
          <p:cNvPr id="16" name="Rectangle 15"/>
          <p:cNvSpPr>
            <a:spLocks/>
          </p:cNvSpPr>
          <p:nvPr/>
        </p:nvSpPr>
        <p:spPr bwMode="auto">
          <a:xfrm>
            <a:off x="3571874" y="3528797"/>
            <a:ext cx="544710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algn="l">
              <a:spcBef>
                <a:spcPts val="1687"/>
              </a:spcBef>
            </a:pPr>
            <a:r>
              <a:rPr lang="en-US" sz="1700" dirty="0">
                <a:solidFill>
                  <a:srgbClr val="4D4D4D"/>
                </a:solidFill>
                <a:latin typeface="+mn-lt"/>
                <a:ea typeface="ＭＳ Ｐゴシック" charset="0"/>
                <a:cs typeface="Helvetica Neue Light"/>
                <a:sym typeface="Baskerville" charset="0"/>
              </a:rPr>
              <a:t>Crowdsourcing ideas to co-create smarter solutions to development problems, with a focus on </a:t>
            </a:r>
            <a:r>
              <a:rPr lang="en-US" sz="1700" dirty="0" smtClean="0">
                <a:solidFill>
                  <a:srgbClr val="4D4D4D"/>
                </a:solidFill>
                <a:latin typeface="+mn-lt"/>
                <a:ea typeface="ＭＳ Ｐゴシック" charset="0"/>
                <a:cs typeface="Helvetica Neue Light"/>
                <a:sym typeface="Baskerville" charset="0"/>
              </a:rPr>
              <a:t>Rwanda.</a:t>
            </a:r>
            <a:endParaRPr lang="en-US" sz="1700" dirty="0">
              <a:solidFill>
                <a:srgbClr val="4D4D4D"/>
              </a:solidFill>
              <a:latin typeface="+mn-lt"/>
              <a:ea typeface="ＭＳ Ｐゴシック" charset="0"/>
              <a:cs typeface="Helvetica Neue Light"/>
              <a:sym typeface="Baskerville" charset="0"/>
            </a:endParaRPr>
          </a:p>
        </p:txBody>
      </p:sp>
      <p:sp>
        <p:nvSpPr>
          <p:cNvPr id="17" name="Rectangle 16"/>
          <p:cNvSpPr>
            <a:spLocks/>
          </p:cNvSpPr>
          <p:nvPr/>
        </p:nvSpPr>
        <p:spPr bwMode="auto">
          <a:xfrm>
            <a:off x="687587" y="4412836"/>
            <a:ext cx="2500312"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b="1" dirty="0" err="1" smtClean="0">
                <a:solidFill>
                  <a:schemeClr val="tx1"/>
                </a:solidFill>
                <a:latin typeface="+mj-lt"/>
                <a:ea typeface="ＭＳ Ｐゴシック" charset="0"/>
                <a:cs typeface="Helvetica Neue"/>
              </a:rPr>
              <a:t>OpenIDEO</a:t>
            </a:r>
            <a:endParaRPr lang="en-US" b="1" dirty="0">
              <a:solidFill>
                <a:schemeClr val="tx1"/>
              </a:solidFill>
              <a:latin typeface="+mj-lt"/>
              <a:ea typeface="ＭＳ Ｐゴシック" charset="0"/>
              <a:cs typeface="Helvetica Neue"/>
            </a:endParaRPr>
          </a:p>
        </p:txBody>
      </p:sp>
      <p:sp>
        <p:nvSpPr>
          <p:cNvPr id="18" name="Rectangle 17"/>
          <p:cNvSpPr>
            <a:spLocks/>
          </p:cNvSpPr>
          <p:nvPr/>
        </p:nvSpPr>
        <p:spPr bwMode="auto">
          <a:xfrm>
            <a:off x="3571874" y="4421766"/>
            <a:ext cx="544710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algn="l">
              <a:spcBef>
                <a:spcPts val="1687"/>
              </a:spcBef>
            </a:pPr>
            <a:r>
              <a:rPr lang="en-US" sz="1700" dirty="0" smtClean="0">
                <a:solidFill>
                  <a:srgbClr val="4D4D4D"/>
                </a:solidFill>
                <a:latin typeface="+mn-lt"/>
                <a:ea typeface="ＭＳ Ｐゴシック" charset="0"/>
                <a:cs typeface="Helvetica Neue Light"/>
                <a:sym typeface="Baskerville" charset="0"/>
              </a:rPr>
              <a:t>Open innovation platform where community solves problems for social good – toolkits, nice platform</a:t>
            </a:r>
            <a:endParaRPr lang="en-US" sz="1700" dirty="0">
              <a:solidFill>
                <a:srgbClr val="4D4D4D"/>
              </a:solidFill>
              <a:latin typeface="+mn-lt"/>
              <a:ea typeface="ＭＳ Ｐゴシック" charset="0"/>
              <a:cs typeface="Helvetica Neue Light"/>
              <a:sym typeface="Baskerville" charset="0"/>
            </a:endParaRPr>
          </a:p>
        </p:txBody>
      </p:sp>
      <p:sp>
        <p:nvSpPr>
          <p:cNvPr id="19" name="Rectangle 18"/>
          <p:cNvSpPr>
            <a:spLocks/>
          </p:cNvSpPr>
          <p:nvPr/>
        </p:nvSpPr>
        <p:spPr bwMode="auto">
          <a:xfrm>
            <a:off x="687587" y="5314735"/>
            <a:ext cx="2500312"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b="1" dirty="0" smtClean="0">
                <a:solidFill>
                  <a:schemeClr val="tx1"/>
                </a:solidFill>
                <a:latin typeface="+mj-lt"/>
                <a:ea typeface="ＭＳ Ｐゴシック" charset="0"/>
                <a:cs typeface="Helvetica Neue"/>
              </a:rPr>
              <a:t>Gates Foundation</a:t>
            </a:r>
            <a:endParaRPr lang="en-US" b="1" dirty="0">
              <a:solidFill>
                <a:schemeClr val="tx1"/>
              </a:solidFill>
              <a:latin typeface="+mj-lt"/>
              <a:ea typeface="ＭＳ Ｐゴシック" charset="0"/>
              <a:cs typeface="Helvetica Neue"/>
            </a:endParaRPr>
          </a:p>
        </p:txBody>
      </p:sp>
      <p:sp>
        <p:nvSpPr>
          <p:cNvPr id="20" name="Rectangle 19"/>
          <p:cNvSpPr>
            <a:spLocks/>
          </p:cNvSpPr>
          <p:nvPr/>
        </p:nvSpPr>
        <p:spPr bwMode="auto">
          <a:xfrm>
            <a:off x="3571874" y="5323664"/>
            <a:ext cx="544710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algn="l">
              <a:spcBef>
                <a:spcPts val="1687"/>
              </a:spcBef>
            </a:pPr>
            <a:r>
              <a:rPr lang="en-US" sz="1700" dirty="0" smtClean="0">
                <a:solidFill>
                  <a:srgbClr val="4D4D4D"/>
                </a:solidFill>
                <a:latin typeface="+mn-lt"/>
                <a:ea typeface="ＭＳ Ｐゴシック" charset="0"/>
                <a:cs typeface="Helvetica Neue Light"/>
                <a:sym typeface="Baskerville" charset="0"/>
              </a:rPr>
              <a:t>Grand Challenges in </a:t>
            </a:r>
            <a:r>
              <a:rPr lang="en-US" sz="1700" dirty="0">
                <a:solidFill>
                  <a:srgbClr val="4D4D4D"/>
                </a:solidFill>
                <a:latin typeface="+mn-lt"/>
                <a:ea typeface="ＭＳ Ｐゴシック" charset="0"/>
                <a:cs typeface="Helvetica Neue Light"/>
                <a:sym typeface="Baskerville" charset="0"/>
              </a:rPr>
              <a:t>Global Health: US$100 million to encourage scientists to "expand the pipeline of ideas" to fight the world's greatest health challenges.  </a:t>
            </a:r>
          </a:p>
        </p:txBody>
      </p:sp>
      <p:sp>
        <p:nvSpPr>
          <p:cNvPr id="23" name="Rectangle 22"/>
          <p:cNvSpPr>
            <a:spLocks/>
          </p:cNvSpPr>
          <p:nvPr/>
        </p:nvSpPr>
        <p:spPr bwMode="auto">
          <a:xfrm>
            <a:off x="179712" y="1604940"/>
            <a:ext cx="36373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algn="l"/>
            <a:r>
              <a:rPr lang="en-US" sz="5100" b="1">
                <a:solidFill>
                  <a:schemeClr val="tx1"/>
                </a:solidFill>
                <a:latin typeface="+mj-lt"/>
                <a:ea typeface="ＭＳ Ｐゴシック" charset="0"/>
                <a:cs typeface="Helvetica Neue Bold Condensed" charset="0"/>
              </a:rPr>
              <a:t>1</a:t>
            </a:r>
          </a:p>
        </p:txBody>
      </p:sp>
      <p:sp>
        <p:nvSpPr>
          <p:cNvPr id="24" name="Rectangle 23"/>
          <p:cNvSpPr>
            <a:spLocks/>
          </p:cNvSpPr>
          <p:nvPr/>
        </p:nvSpPr>
        <p:spPr bwMode="auto">
          <a:xfrm>
            <a:off x="178595" y="2488979"/>
            <a:ext cx="36373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algn="l"/>
            <a:r>
              <a:rPr lang="en-US" sz="5100" b="1">
                <a:solidFill>
                  <a:schemeClr val="tx1"/>
                </a:solidFill>
                <a:latin typeface="+mj-lt"/>
                <a:ea typeface="ＭＳ Ｐゴシック" charset="0"/>
                <a:cs typeface="Helvetica Neue Bold Condensed" charset="0"/>
              </a:rPr>
              <a:t>2</a:t>
            </a:r>
          </a:p>
        </p:txBody>
      </p:sp>
      <p:sp>
        <p:nvSpPr>
          <p:cNvPr id="25" name="Rectangle 24"/>
          <p:cNvSpPr>
            <a:spLocks/>
          </p:cNvSpPr>
          <p:nvPr/>
        </p:nvSpPr>
        <p:spPr bwMode="auto">
          <a:xfrm>
            <a:off x="178595" y="3373018"/>
            <a:ext cx="36373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algn="l"/>
            <a:r>
              <a:rPr lang="en-US" sz="5100" b="1">
                <a:solidFill>
                  <a:schemeClr val="tx1"/>
                </a:solidFill>
                <a:latin typeface="+mj-lt"/>
                <a:ea typeface="ＭＳ Ｐゴシック" charset="0"/>
                <a:cs typeface="Helvetica Neue Bold Condensed" charset="0"/>
              </a:rPr>
              <a:t>3</a:t>
            </a:r>
          </a:p>
        </p:txBody>
      </p:sp>
      <p:sp>
        <p:nvSpPr>
          <p:cNvPr id="26" name="Rectangle 25"/>
          <p:cNvSpPr>
            <a:spLocks/>
          </p:cNvSpPr>
          <p:nvPr/>
        </p:nvSpPr>
        <p:spPr bwMode="auto">
          <a:xfrm>
            <a:off x="178595" y="4257058"/>
            <a:ext cx="36373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algn="l"/>
            <a:r>
              <a:rPr lang="en-US" sz="5100" b="1">
                <a:solidFill>
                  <a:schemeClr val="tx1"/>
                </a:solidFill>
                <a:latin typeface="+mj-lt"/>
                <a:ea typeface="ＭＳ Ｐゴシック" charset="0"/>
                <a:cs typeface="Helvetica Neue Bold Condensed" charset="0"/>
              </a:rPr>
              <a:t>4</a:t>
            </a:r>
          </a:p>
        </p:txBody>
      </p:sp>
      <p:sp>
        <p:nvSpPr>
          <p:cNvPr id="27" name="Rectangle 26"/>
          <p:cNvSpPr>
            <a:spLocks/>
          </p:cNvSpPr>
          <p:nvPr/>
        </p:nvSpPr>
        <p:spPr bwMode="auto">
          <a:xfrm>
            <a:off x="178595" y="5141097"/>
            <a:ext cx="36373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pPr algn="l"/>
            <a:r>
              <a:rPr lang="en-US" sz="5100" b="1">
                <a:solidFill>
                  <a:schemeClr val="tx1"/>
                </a:solidFill>
                <a:latin typeface="+mj-lt"/>
                <a:ea typeface="ＭＳ Ｐゴシック" charset="0"/>
                <a:cs typeface="Helvetica Neue Bold Condensed" charset="0"/>
              </a:rPr>
              <a:t>5</a:t>
            </a:r>
          </a:p>
        </p:txBody>
      </p:sp>
      <p:sp>
        <p:nvSpPr>
          <p:cNvPr id="30" name="Rectangle 1"/>
          <p:cNvSpPr>
            <a:spLocks/>
          </p:cNvSpPr>
          <p:nvPr/>
        </p:nvSpPr>
        <p:spPr bwMode="auto">
          <a:xfrm>
            <a:off x="0" y="2402086"/>
            <a:ext cx="9144000" cy="89297"/>
          </a:xfrm>
          <a:prstGeom prst="rect">
            <a:avLst/>
          </a:prstGeom>
          <a:solidFill>
            <a:srgbClr val="343434">
              <a:alpha val="9999"/>
            </a:srgbClr>
          </a:soli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
        <p:nvSpPr>
          <p:cNvPr id="31" name="Rectangle 2"/>
          <p:cNvSpPr>
            <a:spLocks/>
          </p:cNvSpPr>
          <p:nvPr/>
        </p:nvSpPr>
        <p:spPr bwMode="auto">
          <a:xfrm>
            <a:off x="0" y="3295055"/>
            <a:ext cx="9144000" cy="89297"/>
          </a:xfrm>
          <a:prstGeom prst="rect">
            <a:avLst/>
          </a:prstGeom>
          <a:solidFill>
            <a:srgbClr val="343434">
              <a:alpha val="9999"/>
            </a:srgbClr>
          </a:soli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
        <p:nvSpPr>
          <p:cNvPr id="32" name="Rectangle 3"/>
          <p:cNvSpPr>
            <a:spLocks/>
          </p:cNvSpPr>
          <p:nvPr/>
        </p:nvSpPr>
        <p:spPr bwMode="auto">
          <a:xfrm>
            <a:off x="0" y="4188023"/>
            <a:ext cx="9144000" cy="89297"/>
          </a:xfrm>
          <a:prstGeom prst="rect">
            <a:avLst/>
          </a:prstGeom>
          <a:solidFill>
            <a:srgbClr val="343434">
              <a:alpha val="9999"/>
            </a:srgbClr>
          </a:soli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
        <p:nvSpPr>
          <p:cNvPr id="33" name="Rectangle 4"/>
          <p:cNvSpPr>
            <a:spLocks/>
          </p:cNvSpPr>
          <p:nvPr/>
        </p:nvSpPr>
        <p:spPr bwMode="auto">
          <a:xfrm>
            <a:off x="0" y="5080992"/>
            <a:ext cx="9144000" cy="89297"/>
          </a:xfrm>
          <a:prstGeom prst="rect">
            <a:avLst/>
          </a:prstGeom>
          <a:solidFill>
            <a:srgbClr val="343434">
              <a:alpha val="9999"/>
            </a:srgbClr>
          </a:soli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
        <p:nvSpPr>
          <p:cNvPr id="34" name="Rectangle 5"/>
          <p:cNvSpPr>
            <a:spLocks/>
          </p:cNvSpPr>
          <p:nvPr/>
        </p:nvSpPr>
        <p:spPr bwMode="auto">
          <a:xfrm>
            <a:off x="0" y="5973961"/>
            <a:ext cx="9144000" cy="89297"/>
          </a:xfrm>
          <a:prstGeom prst="rect">
            <a:avLst/>
          </a:prstGeom>
          <a:solidFill>
            <a:srgbClr val="343434">
              <a:alpha val="9999"/>
            </a:srgbClr>
          </a:soli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endParaRPr lang="en-US"/>
          </a:p>
        </p:txBody>
      </p:sp>
      <p:sp>
        <p:nvSpPr>
          <p:cNvPr id="35" name="Line 26"/>
          <p:cNvSpPr>
            <a:spLocks noChangeShapeType="1"/>
          </p:cNvSpPr>
          <p:nvPr/>
        </p:nvSpPr>
        <p:spPr bwMode="auto">
          <a:xfrm>
            <a:off x="3303984" y="1598414"/>
            <a:ext cx="1117" cy="5259586"/>
          </a:xfrm>
          <a:prstGeom prst="line">
            <a:avLst/>
          </a:prstGeom>
          <a:noFill/>
          <a:ln w="38100" cap="flat">
            <a:solidFill>
              <a:srgbClr val="E6E6E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4804278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233210-FD1D-4643-A408-4B2BDEE02D8B}" type="slidenum">
              <a:rPr lang="en-US" smtClean="0"/>
              <a:pPr/>
              <a:t>7</a:t>
            </a:fld>
            <a:endParaRPr lang="en-US"/>
          </a:p>
        </p:txBody>
      </p:sp>
      <p:sp>
        <p:nvSpPr>
          <p:cNvPr id="5" name="Title 4"/>
          <p:cNvSpPr>
            <a:spLocks noGrp="1"/>
          </p:cNvSpPr>
          <p:nvPr>
            <p:ph type="title"/>
          </p:nvPr>
        </p:nvSpPr>
        <p:spPr/>
        <p:txBody>
          <a:bodyPr/>
          <a:lstStyle/>
          <a:p>
            <a:r>
              <a:rPr lang="en-US" dirty="0" smtClean="0"/>
              <a:t>Case Study: How we used crowd sourcing for the Global Youth Summit, 9-11 September 2013, Costa Rica  </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95" y="6171109"/>
            <a:ext cx="553663" cy="608231"/>
          </a:xfrm>
          <a:prstGeom prst="rect">
            <a:avLst/>
          </a:prstGeom>
        </p:spPr>
      </p:pic>
    </p:spTree>
    <p:extLst>
      <p:ext uri="{BB962C8B-B14F-4D97-AF65-F5344CB8AC3E}">
        <p14:creationId xmlns:p14="http://schemas.microsoft.com/office/powerpoint/2010/main" val="39274663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Youth Summit BYND2015</a:t>
            </a:r>
            <a:endParaRPr lang="en-US" dirty="0"/>
          </a:p>
        </p:txBody>
      </p:sp>
      <p:sp>
        <p:nvSpPr>
          <p:cNvPr id="3" name="Content Placeholder 2"/>
          <p:cNvSpPr>
            <a:spLocks noGrp="1"/>
          </p:cNvSpPr>
          <p:nvPr>
            <p:ph idx="1"/>
          </p:nvPr>
        </p:nvSpPr>
        <p:spPr>
          <a:xfrm>
            <a:off x="178595" y="1520216"/>
            <a:ext cx="8786813" cy="4911328"/>
          </a:xfrm>
        </p:spPr>
        <p:txBody>
          <a:bodyPr anchor="t" anchorCtr="0"/>
          <a:lstStyle/>
          <a:p>
            <a:r>
              <a:rPr lang="en-US" dirty="0" smtClean="0"/>
              <a:t>600 participants </a:t>
            </a:r>
            <a:r>
              <a:rPr lang="en-US" dirty="0"/>
              <a:t>from 68 </a:t>
            </a:r>
            <a:r>
              <a:rPr lang="en-US" dirty="0" smtClean="0"/>
              <a:t>countries</a:t>
            </a:r>
          </a:p>
          <a:p>
            <a:r>
              <a:rPr lang="en-US" dirty="0" smtClean="0"/>
              <a:t>4000 joining from globally dispersed 50 </a:t>
            </a:r>
            <a:r>
              <a:rPr lang="en-US" dirty="0"/>
              <a:t>hubs </a:t>
            </a:r>
            <a:endParaRPr lang="en-US" dirty="0" smtClean="0"/>
          </a:p>
          <a:p>
            <a:r>
              <a:rPr lang="en-US" dirty="0" smtClean="0"/>
              <a:t>1000 ideas generated </a:t>
            </a:r>
            <a:r>
              <a:rPr lang="en-US" dirty="0"/>
              <a:t>on our </a:t>
            </a:r>
            <a:r>
              <a:rPr lang="en-US" dirty="0" smtClean="0"/>
              <a:t>crowdsourcing platform, 15,000 votes, 12,000 comments</a:t>
            </a:r>
          </a:p>
          <a:p>
            <a:r>
              <a:rPr lang="en-US" dirty="0" smtClean="0"/>
              <a:t>Tens of thousands joined conversation on social media</a:t>
            </a:r>
            <a:endParaRPr lang="en-US" dirty="0"/>
          </a:p>
          <a:p>
            <a:r>
              <a:rPr lang="en-US" dirty="0" smtClean="0"/>
              <a:t>Education, health and access to ICTs ranked as highest trending topics</a:t>
            </a:r>
          </a:p>
        </p:txBody>
      </p:sp>
      <p:sp>
        <p:nvSpPr>
          <p:cNvPr id="4" name="Slide Number Placeholder 3"/>
          <p:cNvSpPr>
            <a:spLocks noGrp="1"/>
          </p:cNvSpPr>
          <p:nvPr>
            <p:ph type="sldNum" sz="quarter" idx="10"/>
          </p:nvPr>
        </p:nvSpPr>
        <p:spPr/>
        <p:txBody>
          <a:bodyPr/>
          <a:lstStyle/>
          <a:p>
            <a:fld id="{69233210-FD1D-4643-A408-4B2BDEE02D8B}" type="slidenum">
              <a:rPr lang="en-US" smtClean="0"/>
              <a:pPr/>
              <a:t>8</a:t>
            </a:fld>
            <a:endParaRPr lang="en-US"/>
          </a:p>
        </p:txBody>
      </p:sp>
      <p:sp>
        <p:nvSpPr>
          <p:cNvPr id="5" name="Text Placeholder 4"/>
          <p:cNvSpPr>
            <a:spLocks noGrp="1"/>
          </p:cNvSpPr>
          <p:nvPr>
            <p:ph type="body" sz="quarter" idx="11"/>
          </p:nvPr>
        </p:nvSpPr>
        <p:spPr/>
        <p:txBody>
          <a:bodyPr/>
          <a:lstStyle/>
          <a:p>
            <a:r>
              <a:rPr lang="en-US" dirty="0" smtClean="0"/>
              <a:t>Some numbers</a:t>
            </a:r>
            <a:endParaRPr lang="en-US" dirty="0"/>
          </a:p>
        </p:txBody>
      </p:sp>
    </p:spTree>
    <p:extLst>
      <p:ext uri="{BB962C8B-B14F-4D97-AF65-F5344CB8AC3E}">
        <p14:creationId xmlns:p14="http://schemas.microsoft.com/office/powerpoint/2010/main" val="39400499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Crowdsourcing Project</a:t>
            </a:r>
            <a:endParaRPr lang="en-US" dirty="0"/>
          </a:p>
        </p:txBody>
      </p:sp>
      <p:sp>
        <p:nvSpPr>
          <p:cNvPr id="3" name="Content Placeholder 2"/>
          <p:cNvSpPr>
            <a:spLocks noGrp="1"/>
          </p:cNvSpPr>
          <p:nvPr>
            <p:ph idx="1"/>
          </p:nvPr>
        </p:nvSpPr>
        <p:spPr>
          <a:xfrm>
            <a:off x="178596" y="1520216"/>
            <a:ext cx="4266822" cy="4911328"/>
          </a:xfrm>
        </p:spPr>
        <p:txBody>
          <a:bodyPr anchor="t" anchorCtr="0"/>
          <a:lstStyle/>
          <a:p>
            <a:r>
              <a:rPr lang="en-US" dirty="0" smtClean="0"/>
              <a:t>Began with a face-to-face </a:t>
            </a:r>
            <a:r>
              <a:rPr lang="en-US" dirty="0" smtClean="0"/>
              <a:t>“Design Thinking” </a:t>
            </a:r>
            <a:r>
              <a:rPr lang="en-US" dirty="0" err="1" smtClean="0"/>
              <a:t>Millennials</a:t>
            </a:r>
            <a:r>
              <a:rPr lang="en-US" dirty="0" smtClean="0"/>
              <a:t> Jam to seed ideas for the crowdsourcing platform with 40 young people</a:t>
            </a:r>
          </a:p>
          <a:p>
            <a:r>
              <a:rPr lang="en-US" dirty="0" smtClean="0"/>
              <a:t>Objective was to create a set of “How might we…” questions…</a:t>
            </a:r>
            <a:endParaRPr lang="en-US" dirty="0" smtClean="0"/>
          </a:p>
        </p:txBody>
      </p:sp>
      <p:sp>
        <p:nvSpPr>
          <p:cNvPr id="4" name="Slide Number Placeholder 3"/>
          <p:cNvSpPr>
            <a:spLocks noGrp="1"/>
          </p:cNvSpPr>
          <p:nvPr>
            <p:ph type="sldNum" sz="quarter" idx="10"/>
          </p:nvPr>
        </p:nvSpPr>
        <p:spPr/>
        <p:txBody>
          <a:bodyPr/>
          <a:lstStyle/>
          <a:p>
            <a:fld id="{69233210-FD1D-4643-A408-4B2BDEE02D8B}" type="slidenum">
              <a:rPr lang="en-US" smtClean="0"/>
              <a:pPr/>
              <a:t>9</a:t>
            </a:fld>
            <a:endParaRPr lang="en-US"/>
          </a:p>
        </p:txBody>
      </p:sp>
      <p:sp>
        <p:nvSpPr>
          <p:cNvPr id="5" name="Text Placeholder 4"/>
          <p:cNvSpPr>
            <a:spLocks noGrp="1"/>
          </p:cNvSpPr>
          <p:nvPr>
            <p:ph type="body" sz="quarter" idx="11"/>
          </p:nvPr>
        </p:nvSpPr>
        <p:spPr/>
        <p:txBody>
          <a:bodyPr/>
          <a:lstStyle/>
          <a:p>
            <a:r>
              <a:rPr lang="en-US" dirty="0" smtClean="0"/>
              <a:t>Step-by-Step</a:t>
            </a:r>
            <a:endParaRPr lang="en-US" dirty="0"/>
          </a:p>
        </p:txBody>
      </p:sp>
      <p:pic>
        <p:nvPicPr>
          <p:cNvPr id="6" name="Picture 5" descr="9025680314_d707011b1d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980" y="1726878"/>
            <a:ext cx="4064000" cy="2705100"/>
          </a:xfrm>
          <a:prstGeom prst="rect">
            <a:avLst/>
          </a:prstGeom>
        </p:spPr>
      </p:pic>
      <p:sp>
        <p:nvSpPr>
          <p:cNvPr id="7" name="Rectangle 6"/>
          <p:cNvSpPr/>
          <p:nvPr/>
        </p:nvSpPr>
        <p:spPr>
          <a:xfrm>
            <a:off x="4445418" y="4884299"/>
            <a:ext cx="2954655" cy="523220"/>
          </a:xfrm>
          <a:prstGeom prst="rect">
            <a:avLst/>
          </a:prstGeom>
        </p:spPr>
        <p:txBody>
          <a:bodyPr wrap="none">
            <a:spAutoFit/>
          </a:bodyPr>
          <a:lstStyle/>
          <a:p>
            <a:pPr marL="624902" lvl="0" indent="-401722" defTabSz="914400" fontAlgn="base">
              <a:spcBef>
                <a:spcPts val="1686"/>
              </a:spcBef>
              <a:spcAft>
                <a:spcPct val="0"/>
              </a:spcAft>
              <a:buSzPct val="100000"/>
              <a:buFont typeface="Lucida Grande" charset="0"/>
              <a:buChar char="‣"/>
            </a:pPr>
            <a:r>
              <a:rPr lang="en-US" sz="2800" b="1" kern="0" dirty="0" smtClean="0">
                <a:solidFill>
                  <a:srgbClr val="000000"/>
                </a:solidFill>
                <a:latin typeface="Franklin Gothic Medium"/>
                <a:cs typeface="Helvetica Neue"/>
                <a:sym typeface="Helvetica Neue Bold Condensed" charset="0"/>
                <a:hlinkClick r:id="rId3"/>
              </a:rPr>
              <a:t>Millennials </a:t>
            </a:r>
            <a:r>
              <a:rPr lang="en-US" sz="2800" b="1" kern="0" dirty="0">
                <a:solidFill>
                  <a:srgbClr val="000000"/>
                </a:solidFill>
                <a:latin typeface="Franklin Gothic Medium"/>
                <a:cs typeface="Helvetica Neue"/>
                <a:sym typeface="Helvetica Neue Bold Condensed" charset="0"/>
                <a:hlinkClick r:id="rId3"/>
              </a:rPr>
              <a:t>Jam</a:t>
            </a:r>
            <a:endParaRPr lang="en-US" sz="2800" b="1" kern="0" dirty="0">
              <a:solidFill>
                <a:srgbClr val="000000"/>
              </a:solidFill>
              <a:latin typeface="Franklin Gothic Medium"/>
              <a:cs typeface="Helvetica Neue"/>
              <a:sym typeface="Helvetica Neue Bold Condensed" charset="0"/>
            </a:endParaRPr>
          </a:p>
        </p:txBody>
      </p:sp>
    </p:spTree>
    <p:extLst>
      <p:ext uri="{BB962C8B-B14F-4D97-AF65-F5344CB8AC3E}">
        <p14:creationId xmlns:p14="http://schemas.microsoft.com/office/powerpoint/2010/main" val="7708250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Slidevana Dark">
  <a:themeElements>
    <a:clrScheme name="Custom 1">
      <a:dk1>
        <a:srgbClr val="FFFFFF"/>
      </a:dk1>
      <a:lt1>
        <a:srgbClr val="000000"/>
      </a:lt1>
      <a:dk2>
        <a:srgbClr val="FFFFFF"/>
      </a:dk2>
      <a:lt2>
        <a:srgbClr val="000000"/>
      </a:lt2>
      <a:accent1>
        <a:srgbClr val="4D4D4D"/>
      </a:accent1>
      <a:accent2>
        <a:srgbClr val="DA8E00"/>
      </a:accent2>
      <a:accent3>
        <a:srgbClr val="D93700"/>
      </a:accent3>
      <a:accent4>
        <a:srgbClr val="B2040A"/>
      </a:accent4>
      <a:accent5>
        <a:srgbClr val="22AC56"/>
      </a:accent5>
      <a:accent6>
        <a:srgbClr val="1277B5"/>
      </a:accent6>
      <a:hlink>
        <a:srgbClr val="1277B5"/>
      </a:hlink>
      <a:folHlink>
        <a:srgbClr val="A22F73"/>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D4D4D"/>
        </a:soli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solidFill>
          <a:srgbClr val="4D4D4D"/>
        </a:soli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B388C168F0214D87661FE6206A1586" ma:contentTypeVersion="1" ma:contentTypeDescription="Create a new document." ma:contentTypeScope="" ma:versionID="602c11439368440a9d09a4a5d3b57883">
  <xsd:schema xmlns:xsd="http://www.w3.org/2001/XMLSchema" xmlns:xs="http://www.w3.org/2001/XMLSchema" xmlns:p="http://schemas.microsoft.com/office/2006/metadata/properties" xmlns:ns1="http://schemas.microsoft.com/sharepoint/v3" targetNamespace="http://schemas.microsoft.com/office/2006/metadata/properties" ma:root="true" ma:fieldsID="c2d465dd849937321cdf8b52b5b5c9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D75D9B8-6A25-4318-9A14-72675031B6D2}"/>
</file>

<file path=customXml/itemProps2.xml><?xml version="1.0" encoding="utf-8"?>
<ds:datastoreItem xmlns:ds="http://schemas.openxmlformats.org/officeDocument/2006/customXml" ds:itemID="{9084B534-1ADC-4C07-B287-DD95164F9E55}"/>
</file>

<file path=customXml/itemProps3.xml><?xml version="1.0" encoding="utf-8"?>
<ds:datastoreItem xmlns:ds="http://schemas.openxmlformats.org/officeDocument/2006/customXml" ds:itemID="{6EF48CBA-F0A8-48B0-A659-DEF0B89DCDEB}"/>
</file>

<file path=docProps/app.xml><?xml version="1.0" encoding="utf-8"?>
<Properties xmlns="http://schemas.openxmlformats.org/officeDocument/2006/extended-properties" xmlns:vt="http://schemas.openxmlformats.org/officeDocument/2006/docPropsVTypes">
  <Template/>
  <TotalTime>0</TotalTime>
  <Words>540</Words>
  <Application>Microsoft Macintosh PowerPoint</Application>
  <PresentationFormat>On-screen Show (4:3)</PresentationFormat>
  <Paragraphs>84</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Slidevana Dark</vt:lpstr>
      <vt:lpstr>Open Innovation and Crowd Sourcing Platforms</vt:lpstr>
      <vt:lpstr>PowerPoint Presentation</vt:lpstr>
      <vt:lpstr>PowerPoint Presentation</vt:lpstr>
      <vt:lpstr>PowerPoint Presentation</vt:lpstr>
      <vt:lpstr>Many platforms &amp; tools available</vt:lpstr>
      <vt:lpstr>A Few Development Examples</vt:lpstr>
      <vt:lpstr>Case Study: How we used crowd sourcing for the Global Youth Summit, 9-11 September 2013, Costa Rica  </vt:lpstr>
      <vt:lpstr>Global Youth Summit BYND2015</vt:lpstr>
      <vt:lpstr>The Crowdsourcing Project</vt:lpstr>
      <vt:lpstr>The Crowdsourcing Project</vt:lpstr>
      <vt:lpstr>#BYND2015 Crowdsourcing Project</vt:lpstr>
      <vt:lpstr>#BYND2015 Crowdsourcing Project</vt:lpstr>
      <vt:lpstr>#BYND2015 Crowdsourcing Project</vt:lpstr>
      <vt:lpstr>Thanks. More info at innovation.itu.int</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Robert Shaw</dc:creator>
  <cp:keywords/>
  <dc:description/>
  <cp:lastModifiedBy/>
  <cp:revision>1</cp:revision>
  <dcterms:created xsi:type="dcterms:W3CDTF">2012-04-16T00:48:00Z</dcterms:created>
  <dcterms:modified xsi:type="dcterms:W3CDTF">2013-09-18T09:38:47Z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0x01010097B388C168F0214D87661FE6206A1586</vt:lpwstr>
  </property>
</Properties>
</file>