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114" y="70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Relationship Id="rId14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3429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D2D93-C834-4A9C-AAA3-796E5BB8CFA6}" type="datetimeFigureOut">
              <a:rPr lang="en-US" smtClean="0"/>
              <a:t>08/09/2014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CEADE-C7CC-4ED9-97C6-9D0344077BE5}" type="slidenum">
              <a:rPr lang="en-US" smtClean="0"/>
              <a:t>‹#›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2914650"/>
            <a:ext cx="6400800" cy="131445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05916"/>
            <a:ext cx="7772400" cy="1102519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D2D93-C834-4A9C-AAA3-796E5BB8CFA6}" type="datetimeFigureOut">
              <a:rPr lang="en-US" smtClean="0"/>
              <a:t>08/09/2014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CEADE-C7CC-4ED9-97C6-9D0344077B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D2D93-C834-4A9C-AAA3-796E5BB8CFA6}" type="datetimeFigureOut">
              <a:rPr lang="en-US" smtClean="0"/>
              <a:t>08/09/2014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CEADE-C7CC-4ED9-97C6-9D0344077B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05979"/>
            <a:ext cx="7924800" cy="8572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D2D93-C834-4A9C-AAA3-796E5BB8CFA6}" type="datetimeFigureOut">
              <a:rPr lang="en-US" smtClean="0"/>
              <a:t>08/09/2014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CEADE-C7CC-4ED9-97C6-9D0344077BE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200150"/>
            <a:ext cx="7924800" cy="30861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3721894"/>
            <a:ext cx="7885113" cy="1021556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1" y="2596754"/>
            <a:ext cx="7885113" cy="1125140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D2D93-C834-4A9C-AAA3-796E5BB8CFA6}" type="datetimeFigureOut">
              <a:rPr lang="en-US" smtClean="0"/>
              <a:t>08/09/2014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CEADE-C7CC-4ED9-97C6-9D0344077B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200150"/>
            <a:ext cx="3733800" cy="30861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200150"/>
            <a:ext cx="3733800" cy="30861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05979"/>
            <a:ext cx="7924800" cy="8572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D2D93-C834-4A9C-AAA3-796E5BB8CFA6}" type="datetimeFigureOut">
              <a:rPr lang="en-US" smtClean="0"/>
              <a:t>08/09/2014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CEADE-C7CC-4ED9-97C6-9D0344077B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57350"/>
            <a:ext cx="3733800" cy="26289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57350"/>
            <a:ext cx="3733800" cy="26289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05979"/>
            <a:ext cx="79248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200150"/>
            <a:ext cx="3733800" cy="431006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200150"/>
            <a:ext cx="3733800" cy="431006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D2D93-C834-4A9C-AAA3-796E5BB8CFA6}" type="datetimeFigureOut">
              <a:rPr lang="en-US" smtClean="0"/>
              <a:t>08/09/2014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CEADE-C7CC-4ED9-97C6-9D0344077B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05979"/>
            <a:ext cx="7924800" cy="8572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D2D93-C834-4A9C-AAA3-796E5BB8CFA6}" type="datetimeFigureOut">
              <a:rPr lang="en-US" smtClean="0"/>
              <a:t>08/09/2014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CEADE-C7CC-4ED9-97C6-9D0344077B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D2D93-C834-4A9C-AAA3-796E5BB8CFA6}" type="datetimeFigureOut">
              <a:rPr lang="en-US" smtClean="0"/>
              <a:t>08/09/2014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CEADE-C7CC-4ED9-97C6-9D0344077B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085850"/>
            <a:ext cx="4648200" cy="3200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085850"/>
            <a:ext cx="2971800" cy="82296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1910919"/>
            <a:ext cx="2971800" cy="2375332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D2D93-C834-4A9C-AAA3-796E5BB8CFA6}" type="datetimeFigureOut">
              <a:rPr lang="en-US" smtClean="0"/>
              <a:t>08/09/2014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CEADE-C7CC-4ED9-97C6-9D0344077B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085850"/>
            <a:ext cx="2971800" cy="82296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085850"/>
            <a:ext cx="3419856" cy="260604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1910918"/>
            <a:ext cx="2971800" cy="1803832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D2D93-C834-4A9C-AAA3-796E5BB8CFA6}" type="datetimeFigureOut">
              <a:rPr lang="en-US" smtClean="0"/>
              <a:t>08/09/2014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CEADE-C7CC-4ED9-97C6-9D0344077B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05979"/>
            <a:ext cx="7924800" cy="85725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200151"/>
            <a:ext cx="79248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4767263"/>
            <a:ext cx="15240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898D2D93-C834-4A9C-AAA3-796E5BB8CFA6}" type="datetimeFigureOut">
              <a:rPr lang="en-US" smtClean="0"/>
              <a:t>08/09/2014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4767263"/>
            <a:ext cx="990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8A7CEADE-C7CC-4ED9-97C6-9D0344077BE5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Gaus</a:t>
            </a:r>
            <a:endParaRPr lang="en-US" dirty="0" smtClean="0"/>
          </a:p>
          <a:p>
            <a:r>
              <a:rPr lang="en-US" dirty="0" smtClean="0"/>
              <a:t>FIRST Board Director</a:t>
            </a:r>
          </a:p>
          <a:p>
            <a:r>
              <a:rPr lang="en-US" dirty="0" smtClean="0"/>
              <a:t>gaus@first.org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Issues with standards</a:t>
            </a:r>
            <a:endParaRPr lang="en-US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200" y="4448552"/>
            <a:ext cx="1008888" cy="635547"/>
          </a:xfrm>
          <a:prstGeom prst="rect">
            <a:avLst/>
          </a:prstGeom>
          <a:effectLst>
            <a:softEdge rad="63500"/>
          </a:effectLst>
        </p:spPr>
      </p:pic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609600" y="4767263"/>
            <a:ext cx="2895600" cy="274637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z="900" dirty="0"/>
              <a:t>Copyright FIRST 2014</a:t>
            </a:r>
          </a:p>
        </p:txBody>
      </p:sp>
    </p:spTree>
    <p:extLst>
      <p:ext uri="{BB962C8B-B14F-4D97-AF65-F5344CB8AC3E}">
        <p14:creationId xmlns:p14="http://schemas.microsoft.com/office/powerpoint/2010/main" val="38049042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Some of Apparent problems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1800" b="1" dirty="0" smtClean="0"/>
              <a:t>No input in the process/standard</a:t>
            </a:r>
          </a:p>
          <a:p>
            <a:pPr lvl="1"/>
            <a:r>
              <a:rPr lang="en-US" sz="1800" dirty="0"/>
              <a:t>Standards are not suitable for our </a:t>
            </a:r>
            <a:r>
              <a:rPr lang="en-US" sz="1800" dirty="0" smtClean="0"/>
              <a:t>purposes</a:t>
            </a:r>
          </a:p>
          <a:p>
            <a:pPr lvl="1"/>
            <a:r>
              <a:rPr lang="en-US" sz="1800" dirty="0" smtClean="0"/>
              <a:t>Standards do not include all things that we want/need</a:t>
            </a:r>
          </a:p>
          <a:p>
            <a:r>
              <a:rPr lang="en-US" sz="1800" b="1" dirty="0" smtClean="0"/>
              <a:t>Standards are hard to implement</a:t>
            </a:r>
          </a:p>
          <a:p>
            <a:pPr lvl="1"/>
            <a:r>
              <a:rPr lang="en-US" sz="1800" dirty="0" smtClean="0"/>
              <a:t>Lacking sufficient knowledge to implement</a:t>
            </a:r>
          </a:p>
          <a:p>
            <a:r>
              <a:rPr lang="en-US" sz="1800" b="1" dirty="0" smtClean="0"/>
              <a:t>Standards are expensive to obtain</a:t>
            </a:r>
          </a:p>
          <a:p>
            <a:r>
              <a:rPr lang="en-US" sz="1800" b="1" dirty="0" smtClean="0"/>
              <a:t>They are written in non-native language (mostly English) </a:t>
            </a:r>
            <a:endParaRPr lang="en-US" sz="18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200" y="4448552"/>
            <a:ext cx="1008888" cy="635547"/>
          </a:xfrm>
          <a:prstGeom prst="rect">
            <a:avLst/>
          </a:prstGeom>
          <a:effectLst>
            <a:softEdge rad="63500"/>
          </a:effectLst>
        </p:spPr>
      </p:pic>
      <p:sp>
        <p:nvSpPr>
          <p:cNvPr id="6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609600" y="4767263"/>
            <a:ext cx="2895600" cy="274637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z="900" dirty="0"/>
              <a:t>Copyright FIRST 2014</a:t>
            </a:r>
          </a:p>
        </p:txBody>
      </p:sp>
    </p:spTree>
    <p:extLst>
      <p:ext uri="{BB962C8B-B14F-4D97-AF65-F5344CB8AC3E}">
        <p14:creationId xmlns:p14="http://schemas.microsoft.com/office/powerpoint/2010/main" val="12138887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Language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sz="1800" b="1" dirty="0" smtClean="0"/>
              <a:t>This is a serious problem</a:t>
            </a:r>
          </a:p>
          <a:p>
            <a:r>
              <a:rPr lang="en-US" sz="1800" b="1" dirty="0" smtClean="0"/>
              <a:t>Small business usually serve local population and do not have need to use English</a:t>
            </a:r>
          </a:p>
          <a:p>
            <a:r>
              <a:rPr lang="en-US" sz="1800" b="1" dirty="0" smtClean="0"/>
              <a:t>Governments should investigate how to provide standards in a local tongue</a:t>
            </a:r>
            <a:r>
              <a:rPr lang="en-US" b="1" dirty="0" smtClean="0"/>
              <a:t> </a:t>
            </a:r>
            <a:endParaRPr lang="en-US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200" y="4448552"/>
            <a:ext cx="1008888" cy="635547"/>
          </a:xfrm>
          <a:prstGeom prst="rect">
            <a:avLst/>
          </a:prstGeom>
          <a:effectLst>
            <a:softEdge rad="63500"/>
          </a:effectLst>
        </p:spPr>
      </p:pic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609600" y="4767263"/>
            <a:ext cx="2895600" cy="274637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z="900" dirty="0"/>
              <a:t>Copyright FIRST 2014</a:t>
            </a:r>
          </a:p>
        </p:txBody>
      </p:sp>
    </p:spTree>
    <p:extLst>
      <p:ext uri="{BB962C8B-B14F-4D97-AF65-F5344CB8AC3E}">
        <p14:creationId xmlns:p14="http://schemas.microsoft.com/office/powerpoint/2010/main" val="8285940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Standards are expensive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1800" b="1" dirty="0" smtClean="0"/>
              <a:t>Some standards are free to use and others must be bought</a:t>
            </a:r>
          </a:p>
          <a:p>
            <a:r>
              <a:rPr lang="en-US" sz="1800" b="1" dirty="0" smtClean="0"/>
              <a:t>Government may want to investigate how to help with buying standards</a:t>
            </a:r>
            <a:endParaRPr lang="en-US" sz="18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200" y="4448552"/>
            <a:ext cx="1008888" cy="635547"/>
          </a:xfrm>
          <a:prstGeom prst="rect">
            <a:avLst/>
          </a:prstGeom>
          <a:effectLst>
            <a:softEdge rad="63500"/>
          </a:effectLst>
        </p:spPr>
      </p:pic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609600" y="4767263"/>
            <a:ext cx="2895600" cy="274637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z="900" dirty="0"/>
              <a:t>Copyright FIRST 2014</a:t>
            </a:r>
          </a:p>
        </p:txBody>
      </p:sp>
    </p:spTree>
    <p:extLst>
      <p:ext uri="{BB962C8B-B14F-4D97-AF65-F5344CB8AC3E}">
        <p14:creationId xmlns:p14="http://schemas.microsoft.com/office/powerpoint/2010/main" val="18220658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Hard to implement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1800" b="1" dirty="0" smtClean="0"/>
              <a:t>Standards are usually all of nothing</a:t>
            </a:r>
          </a:p>
          <a:p>
            <a:r>
              <a:rPr lang="en-US" sz="1800" b="1" dirty="0" smtClean="0"/>
              <a:t>Standard setting organizations should consider creating “ramp up” documents</a:t>
            </a:r>
          </a:p>
          <a:p>
            <a:r>
              <a:rPr lang="en-US" sz="1800" b="1" dirty="0" smtClean="0"/>
              <a:t>Unfortunately this may not be possible in all cases</a:t>
            </a:r>
          </a:p>
          <a:p>
            <a:r>
              <a:rPr lang="en-US" sz="1800" b="1" dirty="0" smtClean="0"/>
              <a:t>Lack of knowledge must be addressed nationally (locally) through education, courses, advices and other means</a:t>
            </a:r>
            <a:endParaRPr lang="en-US" sz="18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200" y="4448552"/>
            <a:ext cx="1008888" cy="635547"/>
          </a:xfrm>
          <a:prstGeom prst="rect">
            <a:avLst/>
          </a:prstGeom>
          <a:effectLst>
            <a:softEdge rad="63500"/>
          </a:effectLst>
        </p:spPr>
      </p:pic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609600" y="4767263"/>
            <a:ext cx="2895600" cy="274637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z="900" dirty="0"/>
              <a:t>Copyright FIRST 2014</a:t>
            </a:r>
          </a:p>
        </p:txBody>
      </p:sp>
    </p:spTree>
    <p:extLst>
      <p:ext uri="{BB962C8B-B14F-4D97-AF65-F5344CB8AC3E}">
        <p14:creationId xmlns:p14="http://schemas.microsoft.com/office/powerpoint/2010/main" val="40603307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Lack of input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1800" b="1" dirty="0" smtClean="0"/>
              <a:t>Not a problem!</a:t>
            </a:r>
          </a:p>
          <a:p>
            <a:r>
              <a:rPr lang="en-US" sz="1800" b="1" dirty="0" smtClean="0"/>
              <a:t>All organizations are open to participate in*</a:t>
            </a:r>
          </a:p>
          <a:p>
            <a:r>
              <a:rPr lang="en-US" sz="1800" b="1" dirty="0" smtClean="0"/>
              <a:t>There is no excuse not to participate and influence standards as they are created</a:t>
            </a:r>
          </a:p>
          <a:p>
            <a:r>
              <a:rPr lang="en-US" sz="1800" b="1" dirty="0" smtClean="0"/>
              <a:t>You may not get everything you want but that is part of the process</a:t>
            </a:r>
            <a:endParaRPr lang="en-US" sz="1800" b="1" dirty="0"/>
          </a:p>
          <a:p>
            <a:endParaRPr lang="en-US" sz="1800" b="1" dirty="0" smtClean="0"/>
          </a:p>
          <a:p>
            <a:endParaRPr lang="en-US" sz="1800" b="1" dirty="0"/>
          </a:p>
          <a:p>
            <a:r>
              <a:rPr lang="en-US" sz="1400" dirty="0" smtClean="0"/>
              <a:t>*as far as I am aware</a:t>
            </a:r>
            <a:endParaRPr lang="en-US" sz="1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200" y="4448552"/>
            <a:ext cx="1008888" cy="635547"/>
          </a:xfrm>
          <a:prstGeom prst="rect">
            <a:avLst/>
          </a:prstGeom>
          <a:effectLst>
            <a:softEdge rad="63500"/>
          </a:effectLst>
        </p:spPr>
      </p:pic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609600" y="4767263"/>
            <a:ext cx="2895600" cy="274637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z="900" dirty="0"/>
              <a:t>Copyright FIRST 2014</a:t>
            </a:r>
          </a:p>
        </p:txBody>
      </p:sp>
    </p:spTree>
    <p:extLst>
      <p:ext uri="{BB962C8B-B14F-4D97-AF65-F5344CB8AC3E}">
        <p14:creationId xmlns:p14="http://schemas.microsoft.com/office/powerpoint/2010/main" val="83250058"/>
      </p:ext>
    </p:extLst>
  </p:cSld>
  <p:clrMapOvr>
    <a:masterClrMapping/>
  </p:clrMapOvr>
</p:sld>
</file>

<file path=ppt/theme/theme1.xml><?xml version="1.0" encoding="utf-8"?>
<a:theme xmlns:a="http://schemas.openxmlformats.org/drawingml/2006/main" name="Horizon">
  <a:themeElements>
    <a:clrScheme name="Horizon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zon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39E659F2923F04298790846E94C5510" ma:contentTypeVersion="1" ma:contentTypeDescription="Create a new document." ma:contentTypeScope="" ma:versionID="2c336e933d3f56126a79837488c5ec85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8303a022970234111fe8b8d63fca19c6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F21857A-A1C2-4AF6-BE07-B760F025D72E}"/>
</file>

<file path=customXml/itemProps2.xml><?xml version="1.0" encoding="utf-8"?>
<ds:datastoreItem xmlns:ds="http://schemas.openxmlformats.org/officeDocument/2006/customXml" ds:itemID="{DC280494-7610-4694-9209-168016E3FD90}"/>
</file>

<file path=customXml/itemProps3.xml><?xml version="1.0" encoding="utf-8"?>
<ds:datastoreItem xmlns:ds="http://schemas.openxmlformats.org/officeDocument/2006/customXml" ds:itemID="{38405288-EA0D-46AE-B250-A0F604E15835}"/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8651</TotalTime>
  <Words>230</Words>
  <Application>Microsoft Office PowerPoint</Application>
  <PresentationFormat>On-screen Show (16:9)</PresentationFormat>
  <Paragraphs>38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Arial Narrow</vt:lpstr>
      <vt:lpstr>Horizon</vt:lpstr>
      <vt:lpstr>Issues with standards</vt:lpstr>
      <vt:lpstr>Some of Apparent problems</vt:lpstr>
      <vt:lpstr>Language</vt:lpstr>
      <vt:lpstr>Standards are expensive</vt:lpstr>
      <vt:lpstr>Hard to implement</vt:lpstr>
      <vt:lpstr>Lack of input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You can do it too!</dc:title>
  <dc:creator>Gaus</dc:creator>
  <cp:lastModifiedBy>Aloran, Rakan</cp:lastModifiedBy>
  <cp:revision>7</cp:revision>
  <dcterms:created xsi:type="dcterms:W3CDTF">2014-08-28T19:48:16Z</dcterms:created>
  <dcterms:modified xsi:type="dcterms:W3CDTF">2014-09-08T13:14:01Z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0x010100A39E659F2923F04298790846E94C5510</vt:lpwstr>
  </property>
</Properties>
</file>