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4"/>
  </p:notesMasterIdLst>
  <p:sldIdLst>
    <p:sldId id="256" r:id="rId5"/>
    <p:sldId id="420" r:id="rId6"/>
    <p:sldId id="419" r:id="rId7"/>
    <p:sldId id="413" r:id="rId8"/>
    <p:sldId id="416" r:id="rId9"/>
    <p:sldId id="269" r:id="rId10"/>
    <p:sldId id="421" r:id="rId11"/>
    <p:sldId id="422" r:id="rId12"/>
    <p:sldId id="341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oba Sanchez, Marta Maria" initials="CSMM" lastIdx="2" clrIdx="0">
    <p:extLst>
      <p:ext uri="{19B8F6BF-5375-455C-9EA6-DF929625EA0E}">
        <p15:presenceInfo xmlns:p15="http://schemas.microsoft.com/office/powerpoint/2012/main" userId="S-1-5-21-1041041853-1674589916-1039276024-40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5"/>
    <a:srgbClr val="FF33CC"/>
    <a:srgbClr val="DBF0F5"/>
    <a:srgbClr val="7AB82A"/>
    <a:srgbClr val="EF8013"/>
    <a:srgbClr val="B71821"/>
    <a:srgbClr val="1E1E40"/>
    <a:srgbClr val="854E34"/>
    <a:srgbClr val="B81820"/>
    <a:srgbClr val="009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2"/>
    <p:restoredTop sz="85501" autoAdjust="0"/>
  </p:normalViewPr>
  <p:slideViewPr>
    <p:cSldViewPr snapToGrid="0" snapToObjects="1">
      <p:cViewPr>
        <p:scale>
          <a:sx n="63" d="100"/>
          <a:sy n="63" d="100"/>
        </p:scale>
        <p:origin x="813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56741-29A6-46A2-825F-374329E217C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864BF0-67CF-427B-8F82-4A491DD183B4}">
      <dgm:prSet phldrT="[Texto]" custT="1"/>
      <dgm:spPr/>
      <dgm:t>
        <a:bodyPr/>
        <a:lstStyle/>
        <a:p>
          <a:pPr algn="ctr"/>
          <a:r>
            <a:rPr lang="es-ES_tradnl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Acceso al internet y frecuencia de uso </a:t>
          </a:r>
          <a:endParaRPr lang="es-ES" sz="1600" dirty="0"/>
        </a:p>
      </dgm:t>
    </dgm:pt>
    <dgm:pt modelId="{EEBD5692-6871-4B9A-8028-63140FB2A465}" type="parTrans" cxnId="{3042E92F-ECA6-46F7-B837-2A11B8050D66}">
      <dgm:prSet/>
      <dgm:spPr/>
      <dgm:t>
        <a:bodyPr/>
        <a:lstStyle/>
        <a:p>
          <a:endParaRPr lang="es-ES"/>
        </a:p>
      </dgm:t>
    </dgm:pt>
    <dgm:pt modelId="{8A0ED4B4-0568-4055-B92B-03D45A5CF39E}" type="sibTrans" cxnId="{3042E92F-ECA6-46F7-B837-2A11B8050D66}">
      <dgm:prSet/>
      <dgm:spPr/>
      <dgm:t>
        <a:bodyPr/>
        <a:lstStyle/>
        <a:p>
          <a:endParaRPr lang="es-ES"/>
        </a:p>
      </dgm:t>
    </dgm:pt>
    <dgm:pt modelId="{D08A8B22-0E69-419F-9B56-A1B2698022E1}">
      <dgm:prSet phldrT="[Texto]" custT="1"/>
      <dgm:spPr/>
      <dgm:t>
        <a:bodyPr/>
        <a:lstStyle/>
        <a:p>
          <a:endParaRPr lang="es-ES" sz="1000" dirty="0"/>
        </a:p>
      </dgm:t>
    </dgm:pt>
    <dgm:pt modelId="{ED64979A-B427-4116-822A-AA30542771F8}" type="parTrans" cxnId="{881CB07C-F2A4-492A-9D64-FF616F401BA3}">
      <dgm:prSet/>
      <dgm:spPr/>
      <dgm:t>
        <a:bodyPr/>
        <a:lstStyle/>
        <a:p>
          <a:endParaRPr lang="es-ES"/>
        </a:p>
      </dgm:t>
    </dgm:pt>
    <dgm:pt modelId="{90EBEDC1-CF63-4C5B-B409-8D83CADA00D8}" type="sibTrans" cxnId="{881CB07C-F2A4-492A-9D64-FF616F401BA3}">
      <dgm:prSet/>
      <dgm:spPr/>
      <dgm:t>
        <a:bodyPr/>
        <a:lstStyle/>
        <a:p>
          <a:endParaRPr lang="es-ES"/>
        </a:p>
      </dgm:t>
    </dgm:pt>
    <dgm:pt modelId="{8E6A1B30-9B72-4BFE-8D93-25A05CF56CDD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Herramientas</a:t>
          </a:r>
          <a:r>
            <a:rPr lang="es-ES" sz="1600" dirty="0" smtClean="0"/>
            <a:t> </a:t>
          </a:r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Digitales</a:t>
          </a:r>
          <a:endParaRPr lang="es-ES" sz="1600" b="1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gm:t>
    </dgm:pt>
    <dgm:pt modelId="{C7DF3C47-D1C3-4D08-8F88-E011336DAD63}" type="parTrans" cxnId="{24351DA8-D724-4FFB-93E1-33A30F1EDA7C}">
      <dgm:prSet/>
      <dgm:spPr/>
      <dgm:t>
        <a:bodyPr/>
        <a:lstStyle/>
        <a:p>
          <a:endParaRPr lang="es-ES"/>
        </a:p>
      </dgm:t>
    </dgm:pt>
    <dgm:pt modelId="{26013670-2E4E-4C32-94ED-7C1289DD5284}" type="sibTrans" cxnId="{24351DA8-D724-4FFB-93E1-33A30F1EDA7C}">
      <dgm:prSet/>
      <dgm:spPr/>
      <dgm:t>
        <a:bodyPr/>
        <a:lstStyle/>
        <a:p>
          <a:endParaRPr lang="es-ES"/>
        </a:p>
      </dgm:t>
    </dgm:pt>
    <dgm:pt modelId="{ABD1B9CC-8444-4044-BC8A-FF56B2261E42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Actividades</a:t>
          </a:r>
          <a:r>
            <a:rPr lang="es-ES" sz="1800" dirty="0" smtClean="0"/>
            <a:t> </a:t>
          </a:r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en</a:t>
          </a:r>
          <a:r>
            <a:rPr lang="es-ES" sz="1800" dirty="0" smtClean="0"/>
            <a:t> </a:t>
          </a:r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Internet</a:t>
          </a:r>
          <a:endParaRPr lang="es-ES" sz="1600" b="1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gm:t>
    </dgm:pt>
    <dgm:pt modelId="{148E76E5-2A65-415E-BABB-72BEC8C59EF2}" type="parTrans" cxnId="{89DAABB2-033D-4158-81AD-E9CB05A270DB}">
      <dgm:prSet/>
      <dgm:spPr/>
      <dgm:t>
        <a:bodyPr/>
        <a:lstStyle/>
        <a:p>
          <a:endParaRPr lang="es-ES"/>
        </a:p>
      </dgm:t>
    </dgm:pt>
    <dgm:pt modelId="{144590BC-37DF-408A-BE21-7209CB5E05E2}" type="sibTrans" cxnId="{89DAABB2-033D-4158-81AD-E9CB05A270DB}">
      <dgm:prSet/>
      <dgm:spPr/>
      <dgm:t>
        <a:bodyPr/>
        <a:lstStyle/>
        <a:p>
          <a:endParaRPr lang="es-ES"/>
        </a:p>
      </dgm:t>
    </dgm:pt>
    <dgm:pt modelId="{86018EDA-D0F2-48D5-B5FA-8E3EF456BA58}">
      <dgm:prSet phldrT="[Texto]"/>
      <dgm:spPr/>
      <dgm:t>
        <a:bodyPr/>
        <a:lstStyle/>
        <a:p>
          <a:endParaRPr lang="es-ES" dirty="0"/>
        </a:p>
      </dgm:t>
    </dgm:pt>
    <dgm:pt modelId="{11809BE4-A848-4641-8B47-C9FF198790B2}" type="parTrans" cxnId="{DDEACB18-F7BE-4088-9586-A0C51D497114}">
      <dgm:prSet/>
      <dgm:spPr/>
      <dgm:t>
        <a:bodyPr/>
        <a:lstStyle/>
        <a:p>
          <a:endParaRPr lang="es-ES"/>
        </a:p>
      </dgm:t>
    </dgm:pt>
    <dgm:pt modelId="{A1706FB1-12A6-4E98-8FBB-6AEB5E3C872D}" type="sibTrans" cxnId="{DDEACB18-F7BE-4088-9586-A0C51D497114}">
      <dgm:prSet/>
      <dgm:spPr/>
      <dgm:t>
        <a:bodyPr/>
        <a:lstStyle/>
        <a:p>
          <a:endParaRPr lang="es-ES"/>
        </a:p>
      </dgm:t>
    </dgm:pt>
    <dgm:pt modelId="{9DE5854D-A3BE-4F2E-80BC-BAE53E5BDB46}">
      <dgm:prSet phldrT="[Texto]"/>
      <dgm:spPr/>
      <dgm:t>
        <a:bodyPr/>
        <a:lstStyle/>
        <a:p>
          <a:endParaRPr lang="es-ES" dirty="0"/>
        </a:p>
      </dgm:t>
    </dgm:pt>
    <dgm:pt modelId="{4894BBC7-C986-4FB6-BE4D-A54230AF64FB}" type="parTrans" cxnId="{1330A930-61B9-4127-97DA-ED8E8A1121E0}">
      <dgm:prSet/>
      <dgm:spPr/>
      <dgm:t>
        <a:bodyPr/>
        <a:lstStyle/>
        <a:p>
          <a:endParaRPr lang="es-ES"/>
        </a:p>
      </dgm:t>
    </dgm:pt>
    <dgm:pt modelId="{E43B79A1-32EB-457F-BD88-7D3EE19DC44B}" type="sibTrans" cxnId="{1330A930-61B9-4127-97DA-ED8E8A1121E0}">
      <dgm:prSet/>
      <dgm:spPr/>
      <dgm:t>
        <a:bodyPr/>
        <a:lstStyle/>
        <a:p>
          <a:endParaRPr lang="es-ES"/>
        </a:p>
      </dgm:t>
    </dgm:pt>
    <dgm:pt modelId="{9C0F09E6-122E-453D-A54B-356A835BE23E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Capital</a:t>
          </a:r>
          <a:r>
            <a:rPr lang="es-ES" sz="1800" dirty="0" smtClean="0"/>
            <a:t> </a:t>
          </a:r>
          <a:r>
            <a:rPr lang="es-ES" sz="1600" b="1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Humano</a:t>
          </a:r>
          <a:endParaRPr lang="es-ES" sz="1600" b="1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gm:t>
    </dgm:pt>
    <dgm:pt modelId="{D22B05DB-C27F-4F77-A100-FB4D9F07B794}" type="parTrans" cxnId="{F06863AA-A330-4583-AC0B-AA57B57F6D33}">
      <dgm:prSet/>
      <dgm:spPr/>
      <dgm:t>
        <a:bodyPr/>
        <a:lstStyle/>
        <a:p>
          <a:endParaRPr lang="es-ES"/>
        </a:p>
      </dgm:t>
    </dgm:pt>
    <dgm:pt modelId="{EA7B1588-222F-467C-8DA9-A8A1000A7C8F}" type="sibTrans" cxnId="{F06863AA-A330-4583-AC0B-AA57B57F6D33}">
      <dgm:prSet/>
      <dgm:spPr/>
      <dgm:t>
        <a:bodyPr/>
        <a:lstStyle/>
        <a:p>
          <a:endParaRPr lang="es-ES"/>
        </a:p>
      </dgm:t>
    </dgm:pt>
    <dgm:pt modelId="{E053F82D-0A14-41E1-8653-B4358134C956}">
      <dgm:prSet phldrT="[Texto]"/>
      <dgm:spPr/>
      <dgm:t>
        <a:bodyPr/>
        <a:lstStyle/>
        <a:p>
          <a:endParaRPr lang="es-ES" dirty="0"/>
        </a:p>
      </dgm:t>
    </dgm:pt>
    <dgm:pt modelId="{EE83B802-1082-44EA-ADB3-354A9F10C0F9}" type="parTrans" cxnId="{E56FF3FF-0064-4973-8025-7AD47D5D7C39}">
      <dgm:prSet/>
      <dgm:spPr/>
      <dgm:t>
        <a:bodyPr/>
        <a:lstStyle/>
        <a:p>
          <a:endParaRPr lang="es-ES"/>
        </a:p>
      </dgm:t>
    </dgm:pt>
    <dgm:pt modelId="{E9F0D391-AD31-4842-B334-2F03361B8845}" type="sibTrans" cxnId="{E56FF3FF-0064-4973-8025-7AD47D5D7C39}">
      <dgm:prSet/>
      <dgm:spPr/>
      <dgm:t>
        <a:bodyPr/>
        <a:lstStyle/>
        <a:p>
          <a:endParaRPr lang="es-ES"/>
        </a:p>
      </dgm:t>
    </dgm:pt>
    <dgm:pt modelId="{7656AA8A-4862-4A25-AB53-FECAFB93B97B}">
      <dgm:prSet phldrT="[Texto]"/>
      <dgm:spPr/>
      <dgm:t>
        <a:bodyPr/>
        <a:lstStyle/>
        <a:p>
          <a:endParaRPr lang="es-ES" dirty="0"/>
        </a:p>
      </dgm:t>
    </dgm:pt>
    <dgm:pt modelId="{51AF27F0-2335-4218-875F-E6A6B6FBE319}" type="parTrans" cxnId="{53F0F139-176C-4724-AB25-E64999E8BA5A}">
      <dgm:prSet/>
      <dgm:spPr/>
      <dgm:t>
        <a:bodyPr/>
        <a:lstStyle/>
        <a:p>
          <a:endParaRPr lang="es-ES"/>
        </a:p>
      </dgm:t>
    </dgm:pt>
    <dgm:pt modelId="{BDFD164D-F1F0-4A11-96CA-18B83A4ACE76}" type="sibTrans" cxnId="{53F0F139-176C-4724-AB25-E64999E8BA5A}">
      <dgm:prSet/>
      <dgm:spPr/>
      <dgm:t>
        <a:bodyPr/>
        <a:lstStyle/>
        <a:p>
          <a:endParaRPr lang="es-ES"/>
        </a:p>
      </dgm:t>
    </dgm:pt>
    <dgm:pt modelId="{C8C38E58-6985-444A-8E42-C111467C54CF}">
      <dgm:prSet phldrT="[Texto]"/>
      <dgm:spPr/>
      <dgm:t>
        <a:bodyPr/>
        <a:lstStyle/>
        <a:p>
          <a:endParaRPr lang="es-ES" dirty="0"/>
        </a:p>
      </dgm:t>
    </dgm:pt>
    <dgm:pt modelId="{ECE5E9CB-DD3D-4692-AAB7-264D7C6017BC}" type="parTrans" cxnId="{69570129-C6A9-4E33-892A-0C7C1225E58A}">
      <dgm:prSet/>
      <dgm:spPr/>
      <dgm:t>
        <a:bodyPr/>
        <a:lstStyle/>
        <a:p>
          <a:endParaRPr lang="es-ES"/>
        </a:p>
      </dgm:t>
    </dgm:pt>
    <dgm:pt modelId="{6474B75C-019E-4082-A254-28D380AC006A}" type="sibTrans" cxnId="{69570129-C6A9-4E33-892A-0C7C1225E58A}">
      <dgm:prSet/>
      <dgm:spPr/>
      <dgm:t>
        <a:bodyPr/>
        <a:lstStyle/>
        <a:p>
          <a:endParaRPr lang="es-ES"/>
        </a:p>
      </dgm:t>
    </dgm:pt>
    <dgm:pt modelId="{272A0B3D-9AE8-457A-A829-BF23433EA05B}">
      <dgm:prSet phldrT="[Texto]"/>
      <dgm:spPr/>
      <dgm:t>
        <a:bodyPr/>
        <a:lstStyle/>
        <a:p>
          <a:endParaRPr lang="es-ES" dirty="0"/>
        </a:p>
      </dgm:t>
    </dgm:pt>
    <dgm:pt modelId="{6283B132-C2F0-4EC6-A37A-70E192401E85}" type="sibTrans" cxnId="{AD10D12D-B40F-41F3-BC8F-434D730753D0}">
      <dgm:prSet/>
      <dgm:spPr/>
      <dgm:t>
        <a:bodyPr/>
        <a:lstStyle/>
        <a:p>
          <a:endParaRPr lang="es-ES"/>
        </a:p>
      </dgm:t>
    </dgm:pt>
    <dgm:pt modelId="{D8A411EA-37F8-4530-B09E-0F18CDA874E2}" type="parTrans" cxnId="{AD10D12D-B40F-41F3-BC8F-434D730753D0}">
      <dgm:prSet/>
      <dgm:spPr/>
      <dgm:t>
        <a:bodyPr/>
        <a:lstStyle/>
        <a:p>
          <a:endParaRPr lang="es-ES"/>
        </a:p>
      </dgm:t>
    </dgm:pt>
    <dgm:pt modelId="{B2AAB8DF-A44F-42BA-9C29-B9FFD5F2A086}">
      <dgm:prSet phldrT="[Texto]"/>
      <dgm:spPr/>
      <dgm:t>
        <a:bodyPr/>
        <a:lstStyle/>
        <a:p>
          <a:endParaRPr lang="es-ES" dirty="0"/>
        </a:p>
      </dgm:t>
    </dgm:pt>
    <dgm:pt modelId="{A0CD1761-62D8-4E17-A938-F2B12A25903C}" type="sibTrans" cxnId="{F530EFB4-7C71-41B9-969D-2A96D3943C5B}">
      <dgm:prSet/>
      <dgm:spPr/>
      <dgm:t>
        <a:bodyPr/>
        <a:lstStyle/>
        <a:p>
          <a:endParaRPr lang="es-ES"/>
        </a:p>
      </dgm:t>
    </dgm:pt>
    <dgm:pt modelId="{72932D23-442B-48A4-9B6C-F1C3EF771E24}" type="parTrans" cxnId="{F530EFB4-7C71-41B9-969D-2A96D3943C5B}">
      <dgm:prSet/>
      <dgm:spPr/>
      <dgm:t>
        <a:bodyPr/>
        <a:lstStyle/>
        <a:p>
          <a:endParaRPr lang="es-ES"/>
        </a:p>
      </dgm:t>
    </dgm:pt>
    <dgm:pt modelId="{C0B5FDA9-D0DF-42A1-B53F-65B5C68127E7}" type="pres">
      <dgm:prSet presAssocID="{EF256741-29A6-46A2-825F-374329E217C6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BB61D403-B765-4CAA-B886-418852EFE6DA}" type="pres">
      <dgm:prSet presAssocID="{6A864BF0-67CF-427B-8F82-4A491DD183B4}" presName="parComposite" presStyleCnt="0"/>
      <dgm:spPr/>
    </dgm:pt>
    <dgm:pt modelId="{928DE004-BAFB-47A4-B74D-E457CD470587}" type="pres">
      <dgm:prSet presAssocID="{6A864BF0-67CF-427B-8F82-4A491DD183B4}" presName="parBigCircle" presStyleLbl="node0" presStyleIdx="0" presStyleCnt="4" custScaleX="256616" custScaleY="264539"/>
      <dgm:spPr/>
    </dgm:pt>
    <dgm:pt modelId="{F4C9DCC2-F50C-4805-847F-3C5FA3DFDA9E}" type="pres">
      <dgm:prSet presAssocID="{6A864BF0-67CF-427B-8F82-4A491DD183B4}" presName="parTx" presStyleLbl="revTx" presStyleIdx="0" presStyleCnt="20" custScaleX="248516" custScaleY="283936" custLinFactY="-23398" custLinFactNeighborX="24388" custLinFactNeighborY="-100000"/>
      <dgm:spPr/>
      <dgm:t>
        <a:bodyPr/>
        <a:lstStyle/>
        <a:p>
          <a:endParaRPr lang="es-ES"/>
        </a:p>
      </dgm:t>
    </dgm:pt>
    <dgm:pt modelId="{5ACCEA7A-99E6-46FA-9974-F74A00A20404}" type="pres">
      <dgm:prSet presAssocID="{6A864BF0-67CF-427B-8F82-4A491DD183B4}" presName="bSpace" presStyleCnt="0"/>
      <dgm:spPr/>
    </dgm:pt>
    <dgm:pt modelId="{EF9C1DF9-8EE4-4D86-A573-34A39ABE44FB}" type="pres">
      <dgm:prSet presAssocID="{6A864BF0-67CF-427B-8F82-4A491DD183B4}" presName="parBackupNorm" presStyleCnt="0"/>
      <dgm:spPr/>
    </dgm:pt>
    <dgm:pt modelId="{B0A0EC94-39A7-455C-A52E-B8B935399CE5}" type="pres">
      <dgm:prSet presAssocID="{8A0ED4B4-0568-4055-B92B-03D45A5CF39E}" presName="parSpace" presStyleCnt="0"/>
      <dgm:spPr/>
    </dgm:pt>
    <dgm:pt modelId="{3D789A7D-1AE5-4E45-B4C2-352AD705670E}" type="pres">
      <dgm:prSet presAssocID="{D08A8B22-0E69-419F-9B56-A1B2698022E1}" presName="desBackupLeftNorm" presStyleCnt="0"/>
      <dgm:spPr/>
    </dgm:pt>
    <dgm:pt modelId="{8980665A-4C99-4E6C-B3B4-CE0855001C95}" type="pres">
      <dgm:prSet presAssocID="{D08A8B22-0E69-419F-9B56-A1B2698022E1}" presName="desComposite" presStyleCnt="0"/>
      <dgm:spPr/>
    </dgm:pt>
    <dgm:pt modelId="{691C8FCD-0EEE-416C-B551-6BC73B1B1447}" type="pres">
      <dgm:prSet presAssocID="{D08A8B22-0E69-419F-9B56-A1B2698022E1}" presName="desCircle" presStyleLbl="node1" presStyleIdx="0" presStyleCnt="8" custLinFactNeighborX="-8968"/>
      <dgm:spPr/>
    </dgm:pt>
    <dgm:pt modelId="{8CC424B7-05D0-42FF-9BC6-FED75FE6D4F2}" type="pres">
      <dgm:prSet presAssocID="{D08A8B22-0E69-419F-9B56-A1B2698022E1}" presName="chTx" presStyleLbl="revTx" presStyleIdx="1" presStyleCnt="20" custScaleX="109072" custScaleY="107243" custLinFactY="14422" custLinFactNeighborX="-66780" custLinFactNeighborY="100000"/>
      <dgm:spPr/>
      <dgm:t>
        <a:bodyPr/>
        <a:lstStyle/>
        <a:p>
          <a:endParaRPr lang="es-ES"/>
        </a:p>
      </dgm:t>
    </dgm:pt>
    <dgm:pt modelId="{2A8A9DA1-070E-4C07-A08E-AB95FF35BAC0}" type="pres">
      <dgm:prSet presAssocID="{D08A8B22-0E69-419F-9B56-A1B2698022E1}" presName="desTx" presStyleLbl="revTx" presStyleIdx="2" presStyleCnt="20">
        <dgm:presLayoutVars>
          <dgm:bulletEnabled val="1"/>
        </dgm:presLayoutVars>
      </dgm:prSet>
      <dgm:spPr/>
    </dgm:pt>
    <dgm:pt modelId="{A32702FC-EBBA-4231-8B9F-B82B9F2CCBCE}" type="pres">
      <dgm:prSet presAssocID="{D08A8B22-0E69-419F-9B56-A1B2698022E1}" presName="desBackupRightNorm" presStyleCnt="0"/>
      <dgm:spPr/>
    </dgm:pt>
    <dgm:pt modelId="{5EA672F2-3261-4274-ADDB-9AA4BEFC45A7}" type="pres">
      <dgm:prSet presAssocID="{90EBEDC1-CF63-4C5B-B409-8D83CADA00D8}" presName="desSpace" presStyleCnt="0"/>
      <dgm:spPr/>
    </dgm:pt>
    <dgm:pt modelId="{777184BF-FD12-4590-94FF-2C9A4F586EB7}" type="pres">
      <dgm:prSet presAssocID="{7656AA8A-4862-4A25-AB53-FECAFB93B97B}" presName="desBackupLeftNorm" presStyleCnt="0"/>
      <dgm:spPr/>
    </dgm:pt>
    <dgm:pt modelId="{1CCC4802-B198-4E79-8573-975DFF4BB97B}" type="pres">
      <dgm:prSet presAssocID="{7656AA8A-4862-4A25-AB53-FECAFB93B97B}" presName="desComposite" presStyleCnt="0"/>
      <dgm:spPr/>
    </dgm:pt>
    <dgm:pt modelId="{0980C20D-974B-4C64-99AF-8F4CFE86B672}" type="pres">
      <dgm:prSet presAssocID="{7656AA8A-4862-4A25-AB53-FECAFB93B97B}" presName="desCircle" presStyleLbl="node1" presStyleIdx="1" presStyleCnt="8" custLinFactNeighborX="-8968"/>
      <dgm:spPr/>
    </dgm:pt>
    <dgm:pt modelId="{0E311D95-E815-40C2-927C-BA989AC2C19A}" type="pres">
      <dgm:prSet presAssocID="{7656AA8A-4862-4A25-AB53-FECAFB93B97B}" presName="chTx" presStyleLbl="revTx" presStyleIdx="3" presStyleCnt="20"/>
      <dgm:spPr/>
      <dgm:t>
        <a:bodyPr/>
        <a:lstStyle/>
        <a:p>
          <a:endParaRPr lang="es-ES"/>
        </a:p>
      </dgm:t>
    </dgm:pt>
    <dgm:pt modelId="{C2702758-3DF9-458E-9D9E-B7725F1254B4}" type="pres">
      <dgm:prSet presAssocID="{7656AA8A-4862-4A25-AB53-FECAFB93B97B}" presName="desTx" presStyleLbl="revTx" presStyleIdx="4" presStyleCnt="20">
        <dgm:presLayoutVars>
          <dgm:bulletEnabled val="1"/>
        </dgm:presLayoutVars>
      </dgm:prSet>
      <dgm:spPr/>
    </dgm:pt>
    <dgm:pt modelId="{629AF566-EFA1-480C-8786-156085BDEDC7}" type="pres">
      <dgm:prSet presAssocID="{7656AA8A-4862-4A25-AB53-FECAFB93B97B}" presName="desBackupRightNorm" presStyleCnt="0"/>
      <dgm:spPr/>
    </dgm:pt>
    <dgm:pt modelId="{F6725D65-C60F-4DE4-9774-4188FD302CB0}" type="pres">
      <dgm:prSet presAssocID="{BDFD164D-F1F0-4A11-96CA-18B83A4ACE76}" presName="desSpace" presStyleCnt="0"/>
      <dgm:spPr/>
    </dgm:pt>
    <dgm:pt modelId="{C70BD4F4-5E5F-47E2-9570-F365AF5F9796}" type="pres">
      <dgm:prSet presAssocID="{8E6A1B30-9B72-4BFE-8D93-25A05CF56CDD}" presName="parComposite" presStyleCnt="0"/>
      <dgm:spPr/>
    </dgm:pt>
    <dgm:pt modelId="{42C926F3-7460-49D9-BE77-4441CF251C1C}" type="pres">
      <dgm:prSet presAssocID="{8E6A1B30-9B72-4BFE-8D93-25A05CF56CDD}" presName="parBigCircle" presStyleLbl="node0" presStyleIdx="1" presStyleCnt="4" custScaleX="254847" custScaleY="253160"/>
      <dgm:spPr/>
    </dgm:pt>
    <dgm:pt modelId="{51E723F9-E704-45FF-83F9-BDCFFF509B4D}" type="pres">
      <dgm:prSet presAssocID="{8E6A1B30-9B72-4BFE-8D93-25A05CF56CDD}" presName="parTx" presStyleLbl="revTx" presStyleIdx="5" presStyleCnt="20" custScaleX="197529" custScaleY="250989" custLinFactNeighborX="-18027" custLinFactNeighborY="-78983"/>
      <dgm:spPr/>
      <dgm:t>
        <a:bodyPr/>
        <a:lstStyle/>
        <a:p>
          <a:endParaRPr lang="es-ES"/>
        </a:p>
      </dgm:t>
    </dgm:pt>
    <dgm:pt modelId="{F7598538-58B8-41BB-9411-656483FDCB0D}" type="pres">
      <dgm:prSet presAssocID="{8E6A1B30-9B72-4BFE-8D93-25A05CF56CDD}" presName="bSpace" presStyleCnt="0"/>
      <dgm:spPr/>
    </dgm:pt>
    <dgm:pt modelId="{05CED743-2CA7-477C-A9B6-F9DA60ABC3A1}" type="pres">
      <dgm:prSet presAssocID="{8E6A1B30-9B72-4BFE-8D93-25A05CF56CDD}" presName="parBackupNorm" presStyleCnt="0"/>
      <dgm:spPr/>
    </dgm:pt>
    <dgm:pt modelId="{F7003369-8C06-4943-A87B-4778E8176215}" type="pres">
      <dgm:prSet presAssocID="{26013670-2E4E-4C32-94ED-7C1289DD5284}" presName="parSpace" presStyleCnt="0"/>
      <dgm:spPr/>
    </dgm:pt>
    <dgm:pt modelId="{88573B67-9F52-4C4C-97B7-F9B7A2368DB5}" type="pres">
      <dgm:prSet presAssocID="{272A0B3D-9AE8-457A-A829-BF23433EA05B}" presName="desBackupLeftNorm" presStyleCnt="0"/>
      <dgm:spPr/>
    </dgm:pt>
    <dgm:pt modelId="{ADF6A2D4-2C73-4B4D-A568-5FECC78F09DD}" type="pres">
      <dgm:prSet presAssocID="{272A0B3D-9AE8-457A-A829-BF23433EA05B}" presName="desComposite" presStyleCnt="0"/>
      <dgm:spPr/>
    </dgm:pt>
    <dgm:pt modelId="{4534E5DE-2300-461F-9316-DED8DCCAF9ED}" type="pres">
      <dgm:prSet presAssocID="{272A0B3D-9AE8-457A-A829-BF23433EA05B}" presName="desCircle" presStyleLbl="node1" presStyleIdx="2" presStyleCnt="8" custLinFactNeighborX="27261"/>
      <dgm:spPr/>
    </dgm:pt>
    <dgm:pt modelId="{E62CC3A5-0042-4052-99E0-D36689104C2F}" type="pres">
      <dgm:prSet presAssocID="{272A0B3D-9AE8-457A-A829-BF23433EA05B}" presName="chTx" presStyleLbl="revTx" presStyleIdx="6" presStyleCnt="20"/>
      <dgm:spPr/>
      <dgm:t>
        <a:bodyPr/>
        <a:lstStyle/>
        <a:p>
          <a:endParaRPr lang="es-ES"/>
        </a:p>
      </dgm:t>
    </dgm:pt>
    <dgm:pt modelId="{748714DB-0D00-46C1-BB18-FD64E8BF5F8F}" type="pres">
      <dgm:prSet presAssocID="{272A0B3D-9AE8-457A-A829-BF23433EA05B}" presName="desTx" presStyleLbl="revTx" presStyleIdx="7" presStyleCnt="20">
        <dgm:presLayoutVars>
          <dgm:bulletEnabled val="1"/>
        </dgm:presLayoutVars>
      </dgm:prSet>
      <dgm:spPr/>
    </dgm:pt>
    <dgm:pt modelId="{40718A51-BF21-4046-A887-F03900A4BF85}" type="pres">
      <dgm:prSet presAssocID="{272A0B3D-9AE8-457A-A829-BF23433EA05B}" presName="desBackupRightNorm" presStyleCnt="0"/>
      <dgm:spPr/>
    </dgm:pt>
    <dgm:pt modelId="{D41EB93E-8FED-4240-A799-98F94E50715E}" type="pres">
      <dgm:prSet presAssocID="{6283B132-C2F0-4EC6-A37A-70E192401E85}" presName="desSpace" presStyleCnt="0"/>
      <dgm:spPr/>
    </dgm:pt>
    <dgm:pt modelId="{DC3694F1-3C39-4F89-9CCF-AE0DA2360EFD}" type="pres">
      <dgm:prSet presAssocID="{C8C38E58-6985-444A-8E42-C111467C54CF}" presName="desBackupLeftNorm" presStyleCnt="0"/>
      <dgm:spPr/>
    </dgm:pt>
    <dgm:pt modelId="{AAA429E4-3B4C-4FFF-8905-058289CC4524}" type="pres">
      <dgm:prSet presAssocID="{C8C38E58-6985-444A-8E42-C111467C54CF}" presName="desComposite" presStyleCnt="0"/>
      <dgm:spPr/>
    </dgm:pt>
    <dgm:pt modelId="{0A973C8F-BBE8-490C-8D71-6EE9D47E7DA7}" type="pres">
      <dgm:prSet presAssocID="{C8C38E58-6985-444A-8E42-C111467C54CF}" presName="desCircle" presStyleLbl="node1" presStyleIdx="3" presStyleCnt="8" custLinFactNeighborX="27261"/>
      <dgm:spPr/>
    </dgm:pt>
    <dgm:pt modelId="{ADEDC4AD-B69B-4B83-A55C-A90BD7AD89A2}" type="pres">
      <dgm:prSet presAssocID="{C8C38E58-6985-444A-8E42-C111467C54CF}" presName="chTx" presStyleLbl="revTx" presStyleIdx="8" presStyleCnt="20"/>
      <dgm:spPr/>
      <dgm:t>
        <a:bodyPr/>
        <a:lstStyle/>
        <a:p>
          <a:endParaRPr lang="es-ES"/>
        </a:p>
      </dgm:t>
    </dgm:pt>
    <dgm:pt modelId="{E94D3A3C-2482-4DBF-97A9-9D234EDE093B}" type="pres">
      <dgm:prSet presAssocID="{C8C38E58-6985-444A-8E42-C111467C54CF}" presName="desTx" presStyleLbl="revTx" presStyleIdx="9" presStyleCnt="20">
        <dgm:presLayoutVars>
          <dgm:bulletEnabled val="1"/>
        </dgm:presLayoutVars>
      </dgm:prSet>
      <dgm:spPr/>
    </dgm:pt>
    <dgm:pt modelId="{5A4C4B2E-E70E-4376-B225-C9A3EDEF2C04}" type="pres">
      <dgm:prSet presAssocID="{C8C38E58-6985-444A-8E42-C111467C54CF}" presName="desBackupRightNorm" presStyleCnt="0"/>
      <dgm:spPr/>
    </dgm:pt>
    <dgm:pt modelId="{74AB9015-BFA4-4D5A-A5AB-E631976E9AA0}" type="pres">
      <dgm:prSet presAssocID="{6474B75C-019E-4082-A254-28D380AC006A}" presName="desSpace" presStyleCnt="0"/>
      <dgm:spPr/>
    </dgm:pt>
    <dgm:pt modelId="{08F3AE95-814A-4F69-98DF-6CC8FA65E000}" type="pres">
      <dgm:prSet presAssocID="{ABD1B9CC-8444-4044-BC8A-FF56B2261E42}" presName="parComposite" presStyleCnt="0"/>
      <dgm:spPr/>
    </dgm:pt>
    <dgm:pt modelId="{A148ADA4-E972-447D-A9FB-BBC4C7E34530}" type="pres">
      <dgm:prSet presAssocID="{ABD1B9CC-8444-4044-BC8A-FF56B2261E42}" presName="parBigCircle" presStyleLbl="node0" presStyleIdx="2" presStyleCnt="4" custScaleX="246326" custScaleY="242227"/>
      <dgm:spPr/>
    </dgm:pt>
    <dgm:pt modelId="{BB81420A-8E30-4BFB-BFE7-2A530B47D291}" type="pres">
      <dgm:prSet presAssocID="{ABD1B9CC-8444-4044-BC8A-FF56B2261E42}" presName="parTx" presStyleLbl="revTx" presStyleIdx="10" presStyleCnt="20" custScaleX="251418" custScaleY="327103" custLinFactNeighborX="22083" custLinFactNeighborY="-87907"/>
      <dgm:spPr/>
      <dgm:t>
        <a:bodyPr/>
        <a:lstStyle/>
        <a:p>
          <a:endParaRPr lang="es-ES"/>
        </a:p>
      </dgm:t>
    </dgm:pt>
    <dgm:pt modelId="{06602B26-9434-4A63-92BA-5E70E28DA164}" type="pres">
      <dgm:prSet presAssocID="{ABD1B9CC-8444-4044-BC8A-FF56B2261E42}" presName="bSpace" presStyleCnt="0"/>
      <dgm:spPr/>
    </dgm:pt>
    <dgm:pt modelId="{76E2801B-BF2A-478E-B5F6-E59CBB1C8453}" type="pres">
      <dgm:prSet presAssocID="{ABD1B9CC-8444-4044-BC8A-FF56B2261E42}" presName="parBackupNorm" presStyleCnt="0"/>
      <dgm:spPr/>
    </dgm:pt>
    <dgm:pt modelId="{E400D842-C5FF-4F6B-9797-BE42D5E83930}" type="pres">
      <dgm:prSet presAssocID="{144590BC-37DF-408A-BE21-7209CB5E05E2}" presName="parSpace" presStyleCnt="0"/>
      <dgm:spPr/>
    </dgm:pt>
    <dgm:pt modelId="{71873A3A-3956-4CC8-AB28-5EBC835E2BDD}" type="pres">
      <dgm:prSet presAssocID="{86018EDA-D0F2-48D5-B5FA-8E3EF456BA58}" presName="desBackupLeftNorm" presStyleCnt="0"/>
      <dgm:spPr/>
    </dgm:pt>
    <dgm:pt modelId="{A3290C3A-788A-469C-92D9-5A0409D2BBBE}" type="pres">
      <dgm:prSet presAssocID="{86018EDA-D0F2-48D5-B5FA-8E3EF456BA58}" presName="desComposite" presStyleCnt="0"/>
      <dgm:spPr/>
    </dgm:pt>
    <dgm:pt modelId="{6CE17C97-DE43-4418-ADA6-E1A4FD9C9833}" type="pres">
      <dgm:prSet presAssocID="{86018EDA-D0F2-48D5-B5FA-8E3EF456BA58}" presName="desCircle" presStyleLbl="node1" presStyleIdx="4" presStyleCnt="8"/>
      <dgm:spPr/>
    </dgm:pt>
    <dgm:pt modelId="{94398768-22AF-4B1D-A4A1-9201659A7ADB}" type="pres">
      <dgm:prSet presAssocID="{86018EDA-D0F2-48D5-B5FA-8E3EF456BA58}" presName="chTx" presStyleLbl="revTx" presStyleIdx="11" presStyleCnt="20"/>
      <dgm:spPr/>
      <dgm:t>
        <a:bodyPr/>
        <a:lstStyle/>
        <a:p>
          <a:endParaRPr lang="es-ES"/>
        </a:p>
      </dgm:t>
    </dgm:pt>
    <dgm:pt modelId="{10398640-2D16-44D9-9C42-C606E241FA93}" type="pres">
      <dgm:prSet presAssocID="{86018EDA-D0F2-48D5-B5FA-8E3EF456BA58}" presName="desTx" presStyleLbl="revTx" presStyleIdx="12" presStyleCnt="20">
        <dgm:presLayoutVars>
          <dgm:bulletEnabled val="1"/>
        </dgm:presLayoutVars>
      </dgm:prSet>
      <dgm:spPr/>
    </dgm:pt>
    <dgm:pt modelId="{2A312C30-10A0-406B-8640-4BFA0897C46A}" type="pres">
      <dgm:prSet presAssocID="{86018EDA-D0F2-48D5-B5FA-8E3EF456BA58}" presName="desBackupRightNorm" presStyleCnt="0"/>
      <dgm:spPr/>
    </dgm:pt>
    <dgm:pt modelId="{96D22CFC-DBDC-47B2-88D1-CA6F919AE5DC}" type="pres">
      <dgm:prSet presAssocID="{A1706FB1-12A6-4E98-8FBB-6AEB5E3C872D}" presName="desSpace" presStyleCnt="0"/>
      <dgm:spPr/>
    </dgm:pt>
    <dgm:pt modelId="{91BB8475-F11C-4E31-8E0B-7EA92C6C076F}" type="pres">
      <dgm:prSet presAssocID="{9DE5854D-A3BE-4F2E-80BC-BAE53E5BDB46}" presName="desBackupLeftNorm" presStyleCnt="0"/>
      <dgm:spPr/>
    </dgm:pt>
    <dgm:pt modelId="{BE1D4954-7EAB-489B-BE10-4476FA9C8A48}" type="pres">
      <dgm:prSet presAssocID="{9DE5854D-A3BE-4F2E-80BC-BAE53E5BDB46}" presName="desComposite" presStyleCnt="0"/>
      <dgm:spPr/>
    </dgm:pt>
    <dgm:pt modelId="{7DD52037-1F48-4B77-ACD8-85DD8C926437}" type="pres">
      <dgm:prSet presAssocID="{9DE5854D-A3BE-4F2E-80BC-BAE53E5BDB46}" presName="desCircle" presStyleLbl="node1" presStyleIdx="5" presStyleCnt="8"/>
      <dgm:spPr/>
    </dgm:pt>
    <dgm:pt modelId="{02E042B5-B494-4F04-8402-4C67CB910546}" type="pres">
      <dgm:prSet presAssocID="{9DE5854D-A3BE-4F2E-80BC-BAE53E5BDB46}" presName="chTx" presStyleLbl="revTx" presStyleIdx="13" presStyleCnt="20"/>
      <dgm:spPr/>
      <dgm:t>
        <a:bodyPr/>
        <a:lstStyle/>
        <a:p>
          <a:endParaRPr lang="es-ES"/>
        </a:p>
      </dgm:t>
    </dgm:pt>
    <dgm:pt modelId="{BBBD7A3F-4EB4-4B33-AB36-1301C9A51F9E}" type="pres">
      <dgm:prSet presAssocID="{9DE5854D-A3BE-4F2E-80BC-BAE53E5BDB46}" presName="desTx" presStyleLbl="revTx" presStyleIdx="14" presStyleCnt="20">
        <dgm:presLayoutVars>
          <dgm:bulletEnabled val="1"/>
        </dgm:presLayoutVars>
      </dgm:prSet>
      <dgm:spPr/>
    </dgm:pt>
    <dgm:pt modelId="{0E4B67D6-D619-4406-9DFD-2ADD2676F07F}" type="pres">
      <dgm:prSet presAssocID="{9DE5854D-A3BE-4F2E-80BC-BAE53E5BDB46}" presName="desBackupRightNorm" presStyleCnt="0"/>
      <dgm:spPr/>
    </dgm:pt>
    <dgm:pt modelId="{D842ABB6-A80E-4A31-B9CB-F19B5104068B}" type="pres">
      <dgm:prSet presAssocID="{E43B79A1-32EB-457F-BD88-7D3EE19DC44B}" presName="desSpace" presStyleCnt="0"/>
      <dgm:spPr/>
    </dgm:pt>
    <dgm:pt modelId="{C942598B-67BB-4BD8-8140-8643D0BBEE05}" type="pres">
      <dgm:prSet presAssocID="{9C0F09E6-122E-453D-A54B-356A835BE23E}" presName="parComposite" presStyleCnt="0"/>
      <dgm:spPr/>
    </dgm:pt>
    <dgm:pt modelId="{146C159D-190F-4279-89DE-A10F14DA517E}" type="pres">
      <dgm:prSet presAssocID="{9C0F09E6-122E-453D-A54B-356A835BE23E}" presName="parBigCircle" presStyleLbl="node0" presStyleIdx="3" presStyleCnt="4" custScaleX="247851" custScaleY="243955" custLinFactNeighborX="-1572"/>
      <dgm:spPr/>
    </dgm:pt>
    <dgm:pt modelId="{DA663CEA-C233-4B54-B6B8-6FC4AB424C39}" type="pres">
      <dgm:prSet presAssocID="{9C0F09E6-122E-453D-A54B-356A835BE23E}" presName="parTx" presStyleLbl="revTx" presStyleIdx="15" presStyleCnt="20" custScaleX="212721" custScaleY="232784" custLinFactNeighborX="16738" custLinFactNeighborY="-99418"/>
      <dgm:spPr/>
      <dgm:t>
        <a:bodyPr/>
        <a:lstStyle/>
        <a:p>
          <a:endParaRPr lang="es-ES"/>
        </a:p>
      </dgm:t>
    </dgm:pt>
    <dgm:pt modelId="{EA1B9E28-5477-4967-BF20-809880029AC2}" type="pres">
      <dgm:prSet presAssocID="{9C0F09E6-122E-453D-A54B-356A835BE23E}" presName="bSpace" presStyleCnt="0"/>
      <dgm:spPr/>
    </dgm:pt>
    <dgm:pt modelId="{7391C2BF-69EC-4B7C-8C1B-DFB88E9CB267}" type="pres">
      <dgm:prSet presAssocID="{9C0F09E6-122E-453D-A54B-356A835BE23E}" presName="parBackupNorm" presStyleCnt="0"/>
      <dgm:spPr/>
    </dgm:pt>
    <dgm:pt modelId="{3BEF4641-7A7F-4BD2-B146-C54DB9C325B5}" type="pres">
      <dgm:prSet presAssocID="{EA7B1588-222F-467C-8DA9-A8A1000A7C8F}" presName="parSpace" presStyleCnt="0"/>
      <dgm:spPr/>
    </dgm:pt>
    <dgm:pt modelId="{B744BBE2-7981-4B6E-8426-02F190A35DB3}" type="pres">
      <dgm:prSet presAssocID="{E053F82D-0A14-41E1-8653-B4358134C956}" presName="desBackupLeftNorm" presStyleCnt="0"/>
      <dgm:spPr/>
    </dgm:pt>
    <dgm:pt modelId="{4096129E-50C7-4E63-BB19-9AC929CCA597}" type="pres">
      <dgm:prSet presAssocID="{E053F82D-0A14-41E1-8653-B4358134C956}" presName="desComposite" presStyleCnt="0"/>
      <dgm:spPr/>
    </dgm:pt>
    <dgm:pt modelId="{B3C994DA-F7A2-42AF-B8A0-ACFECA46CC22}" type="pres">
      <dgm:prSet presAssocID="{E053F82D-0A14-41E1-8653-B4358134C956}" presName="desCircle" presStyleLbl="node1" presStyleIdx="6" presStyleCnt="8" custLinFactNeighborX="30290"/>
      <dgm:spPr/>
    </dgm:pt>
    <dgm:pt modelId="{981CB288-28B2-46D6-B920-59512B258228}" type="pres">
      <dgm:prSet presAssocID="{E053F82D-0A14-41E1-8653-B4358134C956}" presName="chTx" presStyleLbl="revTx" presStyleIdx="16" presStyleCnt="20"/>
      <dgm:spPr/>
      <dgm:t>
        <a:bodyPr/>
        <a:lstStyle/>
        <a:p>
          <a:endParaRPr lang="es-ES"/>
        </a:p>
      </dgm:t>
    </dgm:pt>
    <dgm:pt modelId="{9F0AFF0C-CBBB-4B40-A17B-E25B1CED2EB8}" type="pres">
      <dgm:prSet presAssocID="{E053F82D-0A14-41E1-8653-B4358134C956}" presName="desTx" presStyleLbl="revTx" presStyleIdx="17" presStyleCnt="20">
        <dgm:presLayoutVars>
          <dgm:bulletEnabled val="1"/>
        </dgm:presLayoutVars>
      </dgm:prSet>
      <dgm:spPr/>
    </dgm:pt>
    <dgm:pt modelId="{A7B342F2-6975-48FF-8EE7-AFC0B2BAF1AC}" type="pres">
      <dgm:prSet presAssocID="{E053F82D-0A14-41E1-8653-B4358134C956}" presName="desBackupRightNorm" presStyleCnt="0"/>
      <dgm:spPr/>
    </dgm:pt>
    <dgm:pt modelId="{14A06CE7-5AD8-4A6D-A7CC-923BD7CD5E15}" type="pres">
      <dgm:prSet presAssocID="{E9F0D391-AD31-4842-B334-2F03361B8845}" presName="desSpace" presStyleCnt="0"/>
      <dgm:spPr/>
    </dgm:pt>
    <dgm:pt modelId="{D03CD094-550D-4CC7-848A-6BED4A3C8A42}" type="pres">
      <dgm:prSet presAssocID="{B2AAB8DF-A44F-42BA-9C29-B9FFD5F2A086}" presName="desBackupLeftNorm" presStyleCnt="0"/>
      <dgm:spPr/>
    </dgm:pt>
    <dgm:pt modelId="{58172F2E-8AE3-4E6D-B339-70015E93A9C0}" type="pres">
      <dgm:prSet presAssocID="{B2AAB8DF-A44F-42BA-9C29-B9FFD5F2A086}" presName="desComposite" presStyleCnt="0"/>
      <dgm:spPr/>
    </dgm:pt>
    <dgm:pt modelId="{1E9B1B5C-E4C2-464B-BF84-35DCCFEDB263}" type="pres">
      <dgm:prSet presAssocID="{B2AAB8DF-A44F-42BA-9C29-B9FFD5F2A086}" presName="desCircle" presStyleLbl="node1" presStyleIdx="7" presStyleCnt="8" custLinFactNeighborX="30290"/>
      <dgm:spPr/>
    </dgm:pt>
    <dgm:pt modelId="{1F12070D-9115-430D-9840-5EDEAB442F13}" type="pres">
      <dgm:prSet presAssocID="{B2AAB8DF-A44F-42BA-9C29-B9FFD5F2A086}" presName="chTx" presStyleLbl="revTx" presStyleIdx="18" presStyleCnt="20"/>
      <dgm:spPr/>
      <dgm:t>
        <a:bodyPr/>
        <a:lstStyle/>
        <a:p>
          <a:endParaRPr lang="es-ES"/>
        </a:p>
      </dgm:t>
    </dgm:pt>
    <dgm:pt modelId="{ACF26EE3-5BBA-4546-A46D-35B03387BAB2}" type="pres">
      <dgm:prSet presAssocID="{B2AAB8DF-A44F-42BA-9C29-B9FFD5F2A086}" presName="desTx" presStyleLbl="revTx" presStyleIdx="19" presStyleCnt="20">
        <dgm:presLayoutVars>
          <dgm:bulletEnabled val="1"/>
        </dgm:presLayoutVars>
      </dgm:prSet>
      <dgm:spPr/>
    </dgm:pt>
    <dgm:pt modelId="{422BF343-6CF5-4108-9852-98BAE7A1628B}" type="pres">
      <dgm:prSet presAssocID="{B2AAB8DF-A44F-42BA-9C29-B9FFD5F2A086}" presName="desBackupRightNorm" presStyleCnt="0"/>
      <dgm:spPr/>
    </dgm:pt>
    <dgm:pt modelId="{A52FCADF-14BB-48F4-B2CE-CB1720EC6284}" type="pres">
      <dgm:prSet presAssocID="{A0CD1761-62D8-4E17-A938-F2B12A25903C}" presName="desSpace" presStyleCnt="0"/>
      <dgm:spPr/>
    </dgm:pt>
  </dgm:ptLst>
  <dgm:cxnLst>
    <dgm:cxn modelId="{A833E1BA-792B-4051-9C69-4EDAFA861035}" type="presOf" srcId="{6A864BF0-67CF-427B-8F82-4A491DD183B4}" destId="{F4C9DCC2-F50C-4805-847F-3C5FA3DFDA9E}" srcOrd="0" destOrd="0" presId="urn:microsoft.com/office/officeart/2008/layout/CircleAccentTimeline"/>
    <dgm:cxn modelId="{D2A16ECC-BFB7-4FAE-A26E-505593D7E6D2}" type="presOf" srcId="{272A0B3D-9AE8-457A-A829-BF23433EA05B}" destId="{E62CC3A5-0042-4052-99E0-D36689104C2F}" srcOrd="0" destOrd="0" presId="urn:microsoft.com/office/officeart/2008/layout/CircleAccentTimeline"/>
    <dgm:cxn modelId="{24351DA8-D724-4FFB-93E1-33A30F1EDA7C}" srcId="{EF256741-29A6-46A2-825F-374329E217C6}" destId="{8E6A1B30-9B72-4BFE-8D93-25A05CF56CDD}" srcOrd="1" destOrd="0" parTransId="{C7DF3C47-D1C3-4D08-8F88-E011336DAD63}" sibTransId="{26013670-2E4E-4C32-94ED-7C1289DD5284}"/>
    <dgm:cxn modelId="{58663D91-48FD-44A8-89A4-717851B6F537}" type="presOf" srcId="{86018EDA-D0F2-48D5-B5FA-8E3EF456BA58}" destId="{94398768-22AF-4B1D-A4A1-9201659A7ADB}" srcOrd="0" destOrd="0" presId="urn:microsoft.com/office/officeart/2008/layout/CircleAccentTimeline"/>
    <dgm:cxn modelId="{F06863AA-A330-4583-AC0B-AA57B57F6D33}" srcId="{EF256741-29A6-46A2-825F-374329E217C6}" destId="{9C0F09E6-122E-453D-A54B-356A835BE23E}" srcOrd="3" destOrd="0" parTransId="{D22B05DB-C27F-4F77-A100-FB4D9F07B794}" sibTransId="{EA7B1588-222F-467C-8DA9-A8A1000A7C8F}"/>
    <dgm:cxn modelId="{69570129-C6A9-4E33-892A-0C7C1225E58A}" srcId="{8E6A1B30-9B72-4BFE-8D93-25A05CF56CDD}" destId="{C8C38E58-6985-444A-8E42-C111467C54CF}" srcOrd="1" destOrd="0" parTransId="{ECE5E9CB-DD3D-4692-AAB7-264D7C6017BC}" sibTransId="{6474B75C-019E-4082-A254-28D380AC006A}"/>
    <dgm:cxn modelId="{158BBB0F-2F13-4397-83C8-93EF227F229C}" type="presOf" srcId="{ABD1B9CC-8444-4044-BC8A-FF56B2261E42}" destId="{BB81420A-8E30-4BFB-BFE7-2A530B47D291}" srcOrd="0" destOrd="0" presId="urn:microsoft.com/office/officeart/2008/layout/CircleAccentTimeline"/>
    <dgm:cxn modelId="{D04205F2-E4B8-44F1-BEF9-E4725825FBD0}" type="presOf" srcId="{D08A8B22-0E69-419F-9B56-A1B2698022E1}" destId="{8CC424B7-05D0-42FF-9BC6-FED75FE6D4F2}" srcOrd="0" destOrd="0" presId="urn:microsoft.com/office/officeart/2008/layout/CircleAccentTimeline"/>
    <dgm:cxn modelId="{66A4B1B5-BE98-413E-9064-149747A09978}" type="presOf" srcId="{EF256741-29A6-46A2-825F-374329E217C6}" destId="{C0B5FDA9-D0DF-42A1-B53F-65B5C68127E7}" srcOrd="0" destOrd="0" presId="urn:microsoft.com/office/officeart/2008/layout/CircleAccentTimeline"/>
    <dgm:cxn modelId="{AD10D12D-B40F-41F3-BC8F-434D730753D0}" srcId="{8E6A1B30-9B72-4BFE-8D93-25A05CF56CDD}" destId="{272A0B3D-9AE8-457A-A829-BF23433EA05B}" srcOrd="0" destOrd="0" parTransId="{D8A411EA-37F8-4530-B09E-0F18CDA874E2}" sibTransId="{6283B132-C2F0-4EC6-A37A-70E192401E85}"/>
    <dgm:cxn modelId="{89DAABB2-033D-4158-81AD-E9CB05A270DB}" srcId="{EF256741-29A6-46A2-825F-374329E217C6}" destId="{ABD1B9CC-8444-4044-BC8A-FF56B2261E42}" srcOrd="2" destOrd="0" parTransId="{148E76E5-2A65-415E-BABB-72BEC8C59EF2}" sibTransId="{144590BC-37DF-408A-BE21-7209CB5E05E2}"/>
    <dgm:cxn modelId="{5DA7A947-1601-4D20-A471-7D8BBCB50E1F}" type="presOf" srcId="{B2AAB8DF-A44F-42BA-9C29-B9FFD5F2A086}" destId="{1F12070D-9115-430D-9840-5EDEAB442F13}" srcOrd="0" destOrd="0" presId="urn:microsoft.com/office/officeart/2008/layout/CircleAccentTimeline"/>
    <dgm:cxn modelId="{53F0F139-176C-4724-AB25-E64999E8BA5A}" srcId="{6A864BF0-67CF-427B-8F82-4A491DD183B4}" destId="{7656AA8A-4862-4A25-AB53-FECAFB93B97B}" srcOrd="1" destOrd="0" parTransId="{51AF27F0-2335-4218-875F-E6A6B6FBE319}" sibTransId="{BDFD164D-F1F0-4A11-96CA-18B83A4ACE76}"/>
    <dgm:cxn modelId="{E56FF3FF-0064-4973-8025-7AD47D5D7C39}" srcId="{9C0F09E6-122E-453D-A54B-356A835BE23E}" destId="{E053F82D-0A14-41E1-8653-B4358134C956}" srcOrd="0" destOrd="0" parTransId="{EE83B802-1082-44EA-ADB3-354A9F10C0F9}" sibTransId="{E9F0D391-AD31-4842-B334-2F03361B8845}"/>
    <dgm:cxn modelId="{8E83045D-B808-4AB3-BBA0-04A8874C37A1}" type="presOf" srcId="{9DE5854D-A3BE-4F2E-80BC-BAE53E5BDB46}" destId="{02E042B5-B494-4F04-8402-4C67CB910546}" srcOrd="0" destOrd="0" presId="urn:microsoft.com/office/officeart/2008/layout/CircleAccentTimeline"/>
    <dgm:cxn modelId="{0440AAA4-CFF2-4478-80FC-6991766A21F0}" type="presOf" srcId="{E053F82D-0A14-41E1-8653-B4358134C956}" destId="{981CB288-28B2-46D6-B920-59512B258228}" srcOrd="0" destOrd="0" presId="urn:microsoft.com/office/officeart/2008/layout/CircleAccentTimeline"/>
    <dgm:cxn modelId="{881CB07C-F2A4-492A-9D64-FF616F401BA3}" srcId="{6A864BF0-67CF-427B-8F82-4A491DD183B4}" destId="{D08A8B22-0E69-419F-9B56-A1B2698022E1}" srcOrd="0" destOrd="0" parTransId="{ED64979A-B427-4116-822A-AA30542771F8}" sibTransId="{90EBEDC1-CF63-4C5B-B409-8D83CADA00D8}"/>
    <dgm:cxn modelId="{F530EFB4-7C71-41B9-969D-2A96D3943C5B}" srcId="{9C0F09E6-122E-453D-A54B-356A835BE23E}" destId="{B2AAB8DF-A44F-42BA-9C29-B9FFD5F2A086}" srcOrd="1" destOrd="0" parTransId="{72932D23-442B-48A4-9B6C-F1C3EF771E24}" sibTransId="{A0CD1761-62D8-4E17-A938-F2B12A25903C}"/>
    <dgm:cxn modelId="{DDEACB18-F7BE-4088-9586-A0C51D497114}" srcId="{ABD1B9CC-8444-4044-BC8A-FF56B2261E42}" destId="{86018EDA-D0F2-48D5-B5FA-8E3EF456BA58}" srcOrd="0" destOrd="0" parTransId="{11809BE4-A848-4641-8B47-C9FF198790B2}" sibTransId="{A1706FB1-12A6-4E98-8FBB-6AEB5E3C872D}"/>
    <dgm:cxn modelId="{DF004438-9A2C-4BBA-BE04-B7F43A3363CC}" type="presOf" srcId="{C8C38E58-6985-444A-8E42-C111467C54CF}" destId="{ADEDC4AD-B69B-4B83-A55C-A90BD7AD89A2}" srcOrd="0" destOrd="0" presId="urn:microsoft.com/office/officeart/2008/layout/CircleAccentTimeline"/>
    <dgm:cxn modelId="{1330A930-61B9-4127-97DA-ED8E8A1121E0}" srcId="{ABD1B9CC-8444-4044-BC8A-FF56B2261E42}" destId="{9DE5854D-A3BE-4F2E-80BC-BAE53E5BDB46}" srcOrd="1" destOrd="0" parTransId="{4894BBC7-C986-4FB6-BE4D-A54230AF64FB}" sibTransId="{E43B79A1-32EB-457F-BD88-7D3EE19DC44B}"/>
    <dgm:cxn modelId="{9517E771-141C-4484-B2A9-E857AA35A513}" type="presOf" srcId="{8E6A1B30-9B72-4BFE-8D93-25A05CF56CDD}" destId="{51E723F9-E704-45FF-83F9-BDCFFF509B4D}" srcOrd="0" destOrd="0" presId="urn:microsoft.com/office/officeart/2008/layout/CircleAccentTimeline"/>
    <dgm:cxn modelId="{39258989-9C86-4293-BB44-431CEB6F50CC}" type="presOf" srcId="{9C0F09E6-122E-453D-A54B-356A835BE23E}" destId="{DA663CEA-C233-4B54-B6B8-6FC4AB424C39}" srcOrd="0" destOrd="0" presId="urn:microsoft.com/office/officeart/2008/layout/CircleAccentTimeline"/>
    <dgm:cxn modelId="{3042E92F-ECA6-46F7-B837-2A11B8050D66}" srcId="{EF256741-29A6-46A2-825F-374329E217C6}" destId="{6A864BF0-67CF-427B-8F82-4A491DD183B4}" srcOrd="0" destOrd="0" parTransId="{EEBD5692-6871-4B9A-8028-63140FB2A465}" sibTransId="{8A0ED4B4-0568-4055-B92B-03D45A5CF39E}"/>
    <dgm:cxn modelId="{0AB77CD9-FBAE-43AC-AEA3-8089D9B4E86E}" type="presOf" srcId="{7656AA8A-4862-4A25-AB53-FECAFB93B97B}" destId="{0E311D95-E815-40C2-927C-BA989AC2C19A}" srcOrd="0" destOrd="0" presId="urn:microsoft.com/office/officeart/2008/layout/CircleAccentTimeline"/>
    <dgm:cxn modelId="{57535C94-8C4D-461C-9383-6203C93D39DF}" type="presParOf" srcId="{C0B5FDA9-D0DF-42A1-B53F-65B5C68127E7}" destId="{BB61D403-B765-4CAA-B886-418852EFE6DA}" srcOrd="0" destOrd="0" presId="urn:microsoft.com/office/officeart/2008/layout/CircleAccentTimeline"/>
    <dgm:cxn modelId="{9C7B1F6C-D7C3-4C47-8A7B-5450D6C261F3}" type="presParOf" srcId="{BB61D403-B765-4CAA-B886-418852EFE6DA}" destId="{928DE004-BAFB-47A4-B74D-E457CD470587}" srcOrd="0" destOrd="0" presId="urn:microsoft.com/office/officeart/2008/layout/CircleAccentTimeline"/>
    <dgm:cxn modelId="{253CA9DB-FDB0-49E8-9321-15214DF02E45}" type="presParOf" srcId="{BB61D403-B765-4CAA-B886-418852EFE6DA}" destId="{F4C9DCC2-F50C-4805-847F-3C5FA3DFDA9E}" srcOrd="1" destOrd="0" presId="urn:microsoft.com/office/officeart/2008/layout/CircleAccentTimeline"/>
    <dgm:cxn modelId="{62F5A607-50E5-406A-8085-65EEB4DB64B5}" type="presParOf" srcId="{BB61D403-B765-4CAA-B886-418852EFE6DA}" destId="{5ACCEA7A-99E6-46FA-9974-F74A00A20404}" srcOrd="2" destOrd="0" presId="urn:microsoft.com/office/officeart/2008/layout/CircleAccentTimeline"/>
    <dgm:cxn modelId="{CE5B831E-C08F-4EE4-ADB3-926F2BA15B7F}" type="presParOf" srcId="{C0B5FDA9-D0DF-42A1-B53F-65B5C68127E7}" destId="{EF9C1DF9-8EE4-4D86-A573-34A39ABE44FB}" srcOrd="1" destOrd="0" presId="urn:microsoft.com/office/officeart/2008/layout/CircleAccentTimeline"/>
    <dgm:cxn modelId="{12195FA0-849F-4626-B256-A9B10EF16DFD}" type="presParOf" srcId="{C0B5FDA9-D0DF-42A1-B53F-65B5C68127E7}" destId="{B0A0EC94-39A7-455C-A52E-B8B935399CE5}" srcOrd="2" destOrd="0" presId="urn:microsoft.com/office/officeart/2008/layout/CircleAccentTimeline"/>
    <dgm:cxn modelId="{496ABDA1-B7AD-44BB-BE28-65838429FEB2}" type="presParOf" srcId="{C0B5FDA9-D0DF-42A1-B53F-65B5C68127E7}" destId="{3D789A7D-1AE5-4E45-B4C2-352AD705670E}" srcOrd="3" destOrd="0" presId="urn:microsoft.com/office/officeart/2008/layout/CircleAccentTimeline"/>
    <dgm:cxn modelId="{7CFD754A-794F-410B-B836-707972A5D315}" type="presParOf" srcId="{C0B5FDA9-D0DF-42A1-B53F-65B5C68127E7}" destId="{8980665A-4C99-4E6C-B3B4-CE0855001C95}" srcOrd="4" destOrd="0" presId="urn:microsoft.com/office/officeart/2008/layout/CircleAccentTimeline"/>
    <dgm:cxn modelId="{9941B7CD-22D5-44B6-8F64-D62DF1207EDF}" type="presParOf" srcId="{8980665A-4C99-4E6C-B3B4-CE0855001C95}" destId="{691C8FCD-0EEE-416C-B551-6BC73B1B1447}" srcOrd="0" destOrd="0" presId="urn:microsoft.com/office/officeart/2008/layout/CircleAccentTimeline"/>
    <dgm:cxn modelId="{EB8265C8-B61B-4C98-A19E-35785579D478}" type="presParOf" srcId="{8980665A-4C99-4E6C-B3B4-CE0855001C95}" destId="{8CC424B7-05D0-42FF-9BC6-FED75FE6D4F2}" srcOrd="1" destOrd="0" presId="urn:microsoft.com/office/officeart/2008/layout/CircleAccentTimeline"/>
    <dgm:cxn modelId="{AD03D36C-FECE-4D5F-A7DD-3FB82EA7CDED}" type="presParOf" srcId="{8980665A-4C99-4E6C-B3B4-CE0855001C95}" destId="{2A8A9DA1-070E-4C07-A08E-AB95FF35BAC0}" srcOrd="2" destOrd="0" presId="urn:microsoft.com/office/officeart/2008/layout/CircleAccentTimeline"/>
    <dgm:cxn modelId="{8AE9155A-7ED3-4739-B8CD-8D36ACBD0417}" type="presParOf" srcId="{C0B5FDA9-D0DF-42A1-B53F-65B5C68127E7}" destId="{A32702FC-EBBA-4231-8B9F-B82B9F2CCBCE}" srcOrd="5" destOrd="0" presId="urn:microsoft.com/office/officeart/2008/layout/CircleAccentTimeline"/>
    <dgm:cxn modelId="{180AD99D-5A77-402F-A5CC-B6B58B644FB8}" type="presParOf" srcId="{C0B5FDA9-D0DF-42A1-B53F-65B5C68127E7}" destId="{5EA672F2-3261-4274-ADDB-9AA4BEFC45A7}" srcOrd="6" destOrd="0" presId="urn:microsoft.com/office/officeart/2008/layout/CircleAccentTimeline"/>
    <dgm:cxn modelId="{363A2F50-4914-418C-8B26-9AF1DD2B104E}" type="presParOf" srcId="{C0B5FDA9-D0DF-42A1-B53F-65B5C68127E7}" destId="{777184BF-FD12-4590-94FF-2C9A4F586EB7}" srcOrd="7" destOrd="0" presId="urn:microsoft.com/office/officeart/2008/layout/CircleAccentTimeline"/>
    <dgm:cxn modelId="{D58B1A66-5C7F-4BB6-8DE5-276E0875682C}" type="presParOf" srcId="{C0B5FDA9-D0DF-42A1-B53F-65B5C68127E7}" destId="{1CCC4802-B198-4E79-8573-975DFF4BB97B}" srcOrd="8" destOrd="0" presId="urn:microsoft.com/office/officeart/2008/layout/CircleAccentTimeline"/>
    <dgm:cxn modelId="{BDD76994-E89B-495F-9106-3576D2E7F257}" type="presParOf" srcId="{1CCC4802-B198-4E79-8573-975DFF4BB97B}" destId="{0980C20D-974B-4C64-99AF-8F4CFE86B672}" srcOrd="0" destOrd="0" presId="urn:microsoft.com/office/officeart/2008/layout/CircleAccentTimeline"/>
    <dgm:cxn modelId="{BF604739-02E9-404E-99E7-CDEBFF482582}" type="presParOf" srcId="{1CCC4802-B198-4E79-8573-975DFF4BB97B}" destId="{0E311D95-E815-40C2-927C-BA989AC2C19A}" srcOrd="1" destOrd="0" presId="urn:microsoft.com/office/officeart/2008/layout/CircleAccentTimeline"/>
    <dgm:cxn modelId="{B6A6C678-8FD5-42EC-A375-241CC4DF9C5C}" type="presParOf" srcId="{1CCC4802-B198-4E79-8573-975DFF4BB97B}" destId="{C2702758-3DF9-458E-9D9E-B7725F1254B4}" srcOrd="2" destOrd="0" presId="urn:microsoft.com/office/officeart/2008/layout/CircleAccentTimeline"/>
    <dgm:cxn modelId="{C1B78724-583E-4D80-9A9A-36DBB5A2811C}" type="presParOf" srcId="{C0B5FDA9-D0DF-42A1-B53F-65B5C68127E7}" destId="{629AF566-EFA1-480C-8786-156085BDEDC7}" srcOrd="9" destOrd="0" presId="urn:microsoft.com/office/officeart/2008/layout/CircleAccentTimeline"/>
    <dgm:cxn modelId="{D2BC833A-E8F6-4982-BF73-7628EB3A8FEA}" type="presParOf" srcId="{C0B5FDA9-D0DF-42A1-B53F-65B5C68127E7}" destId="{F6725D65-C60F-4DE4-9774-4188FD302CB0}" srcOrd="10" destOrd="0" presId="urn:microsoft.com/office/officeart/2008/layout/CircleAccentTimeline"/>
    <dgm:cxn modelId="{954D99A8-2CA4-4F5E-AD59-B2F45A5A7F6F}" type="presParOf" srcId="{C0B5FDA9-D0DF-42A1-B53F-65B5C68127E7}" destId="{C70BD4F4-5E5F-47E2-9570-F365AF5F9796}" srcOrd="11" destOrd="0" presId="urn:microsoft.com/office/officeart/2008/layout/CircleAccentTimeline"/>
    <dgm:cxn modelId="{D3E2DE50-FF56-4002-885E-C8416E966E4E}" type="presParOf" srcId="{C70BD4F4-5E5F-47E2-9570-F365AF5F9796}" destId="{42C926F3-7460-49D9-BE77-4441CF251C1C}" srcOrd="0" destOrd="0" presId="urn:microsoft.com/office/officeart/2008/layout/CircleAccentTimeline"/>
    <dgm:cxn modelId="{9A6FC06B-6CB6-413A-AF2E-5E12DA03856B}" type="presParOf" srcId="{C70BD4F4-5E5F-47E2-9570-F365AF5F9796}" destId="{51E723F9-E704-45FF-83F9-BDCFFF509B4D}" srcOrd="1" destOrd="0" presId="urn:microsoft.com/office/officeart/2008/layout/CircleAccentTimeline"/>
    <dgm:cxn modelId="{AA471299-7E99-46AF-BE54-BA3ACAECC20B}" type="presParOf" srcId="{C70BD4F4-5E5F-47E2-9570-F365AF5F9796}" destId="{F7598538-58B8-41BB-9411-656483FDCB0D}" srcOrd="2" destOrd="0" presId="urn:microsoft.com/office/officeart/2008/layout/CircleAccentTimeline"/>
    <dgm:cxn modelId="{BE95B257-FCBF-42F3-85EA-2A2E41485799}" type="presParOf" srcId="{C0B5FDA9-D0DF-42A1-B53F-65B5C68127E7}" destId="{05CED743-2CA7-477C-A9B6-F9DA60ABC3A1}" srcOrd="12" destOrd="0" presId="urn:microsoft.com/office/officeart/2008/layout/CircleAccentTimeline"/>
    <dgm:cxn modelId="{F2443338-02EA-46C2-9294-D50863A39856}" type="presParOf" srcId="{C0B5FDA9-D0DF-42A1-B53F-65B5C68127E7}" destId="{F7003369-8C06-4943-A87B-4778E8176215}" srcOrd="13" destOrd="0" presId="urn:microsoft.com/office/officeart/2008/layout/CircleAccentTimeline"/>
    <dgm:cxn modelId="{87372DCF-6CAF-4AB1-8BD8-2BD630BAEBC1}" type="presParOf" srcId="{C0B5FDA9-D0DF-42A1-B53F-65B5C68127E7}" destId="{88573B67-9F52-4C4C-97B7-F9B7A2368DB5}" srcOrd="14" destOrd="0" presId="urn:microsoft.com/office/officeart/2008/layout/CircleAccentTimeline"/>
    <dgm:cxn modelId="{A9CE520A-4B74-4660-B5BA-9432261A4EF9}" type="presParOf" srcId="{C0B5FDA9-D0DF-42A1-B53F-65B5C68127E7}" destId="{ADF6A2D4-2C73-4B4D-A568-5FECC78F09DD}" srcOrd="15" destOrd="0" presId="urn:microsoft.com/office/officeart/2008/layout/CircleAccentTimeline"/>
    <dgm:cxn modelId="{94162ACB-9418-4094-8CE3-46FD5C211C77}" type="presParOf" srcId="{ADF6A2D4-2C73-4B4D-A568-5FECC78F09DD}" destId="{4534E5DE-2300-461F-9316-DED8DCCAF9ED}" srcOrd="0" destOrd="0" presId="urn:microsoft.com/office/officeart/2008/layout/CircleAccentTimeline"/>
    <dgm:cxn modelId="{3CD9A1DC-3CAD-480C-BB9D-8EF7A69938E5}" type="presParOf" srcId="{ADF6A2D4-2C73-4B4D-A568-5FECC78F09DD}" destId="{E62CC3A5-0042-4052-99E0-D36689104C2F}" srcOrd="1" destOrd="0" presId="urn:microsoft.com/office/officeart/2008/layout/CircleAccentTimeline"/>
    <dgm:cxn modelId="{46B11C26-CCFA-4436-BD1B-E62F76EF6B05}" type="presParOf" srcId="{ADF6A2D4-2C73-4B4D-A568-5FECC78F09DD}" destId="{748714DB-0D00-46C1-BB18-FD64E8BF5F8F}" srcOrd="2" destOrd="0" presId="urn:microsoft.com/office/officeart/2008/layout/CircleAccentTimeline"/>
    <dgm:cxn modelId="{8DB1C671-8CF6-428A-9350-59EAA7309643}" type="presParOf" srcId="{C0B5FDA9-D0DF-42A1-B53F-65B5C68127E7}" destId="{40718A51-BF21-4046-A887-F03900A4BF85}" srcOrd="16" destOrd="0" presId="urn:microsoft.com/office/officeart/2008/layout/CircleAccentTimeline"/>
    <dgm:cxn modelId="{9C784FF3-7DF2-4689-8AB0-1AD29542AF93}" type="presParOf" srcId="{C0B5FDA9-D0DF-42A1-B53F-65B5C68127E7}" destId="{D41EB93E-8FED-4240-A799-98F94E50715E}" srcOrd="17" destOrd="0" presId="urn:microsoft.com/office/officeart/2008/layout/CircleAccentTimeline"/>
    <dgm:cxn modelId="{CD9E5198-5F12-464E-AB07-C165E6E7C259}" type="presParOf" srcId="{C0B5FDA9-D0DF-42A1-B53F-65B5C68127E7}" destId="{DC3694F1-3C39-4F89-9CCF-AE0DA2360EFD}" srcOrd="18" destOrd="0" presId="urn:microsoft.com/office/officeart/2008/layout/CircleAccentTimeline"/>
    <dgm:cxn modelId="{2BA04907-BBAC-4766-A194-6CAFEBD8D40D}" type="presParOf" srcId="{C0B5FDA9-D0DF-42A1-B53F-65B5C68127E7}" destId="{AAA429E4-3B4C-4FFF-8905-058289CC4524}" srcOrd="19" destOrd="0" presId="urn:microsoft.com/office/officeart/2008/layout/CircleAccentTimeline"/>
    <dgm:cxn modelId="{72F71A11-44A0-42B5-86E0-00FAE815EC2D}" type="presParOf" srcId="{AAA429E4-3B4C-4FFF-8905-058289CC4524}" destId="{0A973C8F-BBE8-490C-8D71-6EE9D47E7DA7}" srcOrd="0" destOrd="0" presId="urn:microsoft.com/office/officeart/2008/layout/CircleAccentTimeline"/>
    <dgm:cxn modelId="{3C627624-8B01-4411-BF68-543463DDD467}" type="presParOf" srcId="{AAA429E4-3B4C-4FFF-8905-058289CC4524}" destId="{ADEDC4AD-B69B-4B83-A55C-A90BD7AD89A2}" srcOrd="1" destOrd="0" presId="urn:microsoft.com/office/officeart/2008/layout/CircleAccentTimeline"/>
    <dgm:cxn modelId="{F77AA660-13FD-4F51-A551-CDFF74A7313E}" type="presParOf" srcId="{AAA429E4-3B4C-4FFF-8905-058289CC4524}" destId="{E94D3A3C-2482-4DBF-97A9-9D234EDE093B}" srcOrd="2" destOrd="0" presId="urn:microsoft.com/office/officeart/2008/layout/CircleAccentTimeline"/>
    <dgm:cxn modelId="{054FECF8-5C34-4625-B770-F5BFABE460B8}" type="presParOf" srcId="{C0B5FDA9-D0DF-42A1-B53F-65B5C68127E7}" destId="{5A4C4B2E-E70E-4376-B225-C9A3EDEF2C04}" srcOrd="20" destOrd="0" presId="urn:microsoft.com/office/officeart/2008/layout/CircleAccentTimeline"/>
    <dgm:cxn modelId="{9B7A70FD-B711-49E5-ABF1-3B20E1D6DAB5}" type="presParOf" srcId="{C0B5FDA9-D0DF-42A1-B53F-65B5C68127E7}" destId="{74AB9015-BFA4-4D5A-A5AB-E631976E9AA0}" srcOrd="21" destOrd="0" presId="urn:microsoft.com/office/officeart/2008/layout/CircleAccentTimeline"/>
    <dgm:cxn modelId="{58A8093C-1954-46B6-A617-64B13EB983A1}" type="presParOf" srcId="{C0B5FDA9-D0DF-42A1-B53F-65B5C68127E7}" destId="{08F3AE95-814A-4F69-98DF-6CC8FA65E000}" srcOrd="22" destOrd="0" presId="urn:microsoft.com/office/officeart/2008/layout/CircleAccentTimeline"/>
    <dgm:cxn modelId="{C7F571FA-4371-4C8F-BD9B-4181C208457D}" type="presParOf" srcId="{08F3AE95-814A-4F69-98DF-6CC8FA65E000}" destId="{A148ADA4-E972-447D-A9FB-BBC4C7E34530}" srcOrd="0" destOrd="0" presId="urn:microsoft.com/office/officeart/2008/layout/CircleAccentTimeline"/>
    <dgm:cxn modelId="{4550AEA4-0261-4A2E-9604-84A881EEF0D6}" type="presParOf" srcId="{08F3AE95-814A-4F69-98DF-6CC8FA65E000}" destId="{BB81420A-8E30-4BFB-BFE7-2A530B47D291}" srcOrd="1" destOrd="0" presId="urn:microsoft.com/office/officeart/2008/layout/CircleAccentTimeline"/>
    <dgm:cxn modelId="{D1B138C7-411F-415C-A8A8-FB1FBBD15B54}" type="presParOf" srcId="{08F3AE95-814A-4F69-98DF-6CC8FA65E000}" destId="{06602B26-9434-4A63-92BA-5E70E28DA164}" srcOrd="2" destOrd="0" presId="urn:microsoft.com/office/officeart/2008/layout/CircleAccentTimeline"/>
    <dgm:cxn modelId="{54BAB6B4-D90F-407E-B730-696B3B33EBD3}" type="presParOf" srcId="{C0B5FDA9-D0DF-42A1-B53F-65B5C68127E7}" destId="{76E2801B-BF2A-478E-B5F6-E59CBB1C8453}" srcOrd="23" destOrd="0" presId="urn:microsoft.com/office/officeart/2008/layout/CircleAccentTimeline"/>
    <dgm:cxn modelId="{F0BD5162-36C2-4917-9D20-2CF683211715}" type="presParOf" srcId="{C0B5FDA9-D0DF-42A1-B53F-65B5C68127E7}" destId="{E400D842-C5FF-4F6B-9797-BE42D5E83930}" srcOrd="24" destOrd="0" presId="urn:microsoft.com/office/officeart/2008/layout/CircleAccentTimeline"/>
    <dgm:cxn modelId="{1257530E-AAB8-4A46-BC2C-B92990FB8D64}" type="presParOf" srcId="{C0B5FDA9-D0DF-42A1-B53F-65B5C68127E7}" destId="{71873A3A-3956-4CC8-AB28-5EBC835E2BDD}" srcOrd="25" destOrd="0" presId="urn:microsoft.com/office/officeart/2008/layout/CircleAccentTimeline"/>
    <dgm:cxn modelId="{E7C4FBC0-2FC3-4B5D-A7D5-E639554954FA}" type="presParOf" srcId="{C0B5FDA9-D0DF-42A1-B53F-65B5C68127E7}" destId="{A3290C3A-788A-469C-92D9-5A0409D2BBBE}" srcOrd="26" destOrd="0" presId="urn:microsoft.com/office/officeart/2008/layout/CircleAccentTimeline"/>
    <dgm:cxn modelId="{AC82F3BA-7D6C-4C5B-9045-A2CFC130AB39}" type="presParOf" srcId="{A3290C3A-788A-469C-92D9-5A0409D2BBBE}" destId="{6CE17C97-DE43-4418-ADA6-E1A4FD9C9833}" srcOrd="0" destOrd="0" presId="urn:microsoft.com/office/officeart/2008/layout/CircleAccentTimeline"/>
    <dgm:cxn modelId="{EA6B61D7-2B9D-4F3C-A76E-398C71AEF0AF}" type="presParOf" srcId="{A3290C3A-788A-469C-92D9-5A0409D2BBBE}" destId="{94398768-22AF-4B1D-A4A1-9201659A7ADB}" srcOrd="1" destOrd="0" presId="urn:microsoft.com/office/officeart/2008/layout/CircleAccentTimeline"/>
    <dgm:cxn modelId="{490236FC-DE89-4581-825E-6456EF3E3D98}" type="presParOf" srcId="{A3290C3A-788A-469C-92D9-5A0409D2BBBE}" destId="{10398640-2D16-44D9-9C42-C606E241FA93}" srcOrd="2" destOrd="0" presId="urn:microsoft.com/office/officeart/2008/layout/CircleAccentTimeline"/>
    <dgm:cxn modelId="{377683E7-AE51-4740-9ED0-28183881B1D7}" type="presParOf" srcId="{C0B5FDA9-D0DF-42A1-B53F-65B5C68127E7}" destId="{2A312C30-10A0-406B-8640-4BFA0897C46A}" srcOrd="27" destOrd="0" presId="urn:microsoft.com/office/officeart/2008/layout/CircleAccentTimeline"/>
    <dgm:cxn modelId="{2FEA10E1-0260-4A56-8E22-CF6C17F79FBA}" type="presParOf" srcId="{C0B5FDA9-D0DF-42A1-B53F-65B5C68127E7}" destId="{96D22CFC-DBDC-47B2-88D1-CA6F919AE5DC}" srcOrd="28" destOrd="0" presId="urn:microsoft.com/office/officeart/2008/layout/CircleAccentTimeline"/>
    <dgm:cxn modelId="{E46B4CFF-49B4-4739-A0AE-616FB87929C6}" type="presParOf" srcId="{C0B5FDA9-D0DF-42A1-B53F-65B5C68127E7}" destId="{91BB8475-F11C-4E31-8E0B-7EA92C6C076F}" srcOrd="29" destOrd="0" presId="urn:microsoft.com/office/officeart/2008/layout/CircleAccentTimeline"/>
    <dgm:cxn modelId="{8DEB19D6-E60E-4B20-89FD-BC8417BAA477}" type="presParOf" srcId="{C0B5FDA9-D0DF-42A1-B53F-65B5C68127E7}" destId="{BE1D4954-7EAB-489B-BE10-4476FA9C8A48}" srcOrd="30" destOrd="0" presId="urn:microsoft.com/office/officeart/2008/layout/CircleAccentTimeline"/>
    <dgm:cxn modelId="{D5FB9DB4-3E58-4889-B1C0-6CB53A031014}" type="presParOf" srcId="{BE1D4954-7EAB-489B-BE10-4476FA9C8A48}" destId="{7DD52037-1F48-4B77-ACD8-85DD8C926437}" srcOrd="0" destOrd="0" presId="urn:microsoft.com/office/officeart/2008/layout/CircleAccentTimeline"/>
    <dgm:cxn modelId="{DB5A4D3C-AA8F-4FE7-BBCB-774FCACA1E7C}" type="presParOf" srcId="{BE1D4954-7EAB-489B-BE10-4476FA9C8A48}" destId="{02E042B5-B494-4F04-8402-4C67CB910546}" srcOrd="1" destOrd="0" presId="urn:microsoft.com/office/officeart/2008/layout/CircleAccentTimeline"/>
    <dgm:cxn modelId="{ACAFCA8E-E8C2-448D-96A5-F6B0F9CF9A9B}" type="presParOf" srcId="{BE1D4954-7EAB-489B-BE10-4476FA9C8A48}" destId="{BBBD7A3F-4EB4-4B33-AB36-1301C9A51F9E}" srcOrd="2" destOrd="0" presId="urn:microsoft.com/office/officeart/2008/layout/CircleAccentTimeline"/>
    <dgm:cxn modelId="{9CD451AD-1AA4-4F57-9FE0-0DDD5E2BAF45}" type="presParOf" srcId="{C0B5FDA9-D0DF-42A1-B53F-65B5C68127E7}" destId="{0E4B67D6-D619-4406-9DFD-2ADD2676F07F}" srcOrd="31" destOrd="0" presId="urn:microsoft.com/office/officeart/2008/layout/CircleAccentTimeline"/>
    <dgm:cxn modelId="{4B7152A9-8BAF-4C76-B108-F708772C9C29}" type="presParOf" srcId="{C0B5FDA9-D0DF-42A1-B53F-65B5C68127E7}" destId="{D842ABB6-A80E-4A31-B9CB-F19B5104068B}" srcOrd="32" destOrd="0" presId="urn:microsoft.com/office/officeart/2008/layout/CircleAccentTimeline"/>
    <dgm:cxn modelId="{2BA0E355-2537-48E2-AD25-8FBA548E7981}" type="presParOf" srcId="{C0B5FDA9-D0DF-42A1-B53F-65B5C68127E7}" destId="{C942598B-67BB-4BD8-8140-8643D0BBEE05}" srcOrd="33" destOrd="0" presId="urn:microsoft.com/office/officeart/2008/layout/CircleAccentTimeline"/>
    <dgm:cxn modelId="{CE964BFD-3B50-4B14-9D20-9767C13FC6A2}" type="presParOf" srcId="{C942598B-67BB-4BD8-8140-8643D0BBEE05}" destId="{146C159D-190F-4279-89DE-A10F14DA517E}" srcOrd="0" destOrd="0" presId="urn:microsoft.com/office/officeart/2008/layout/CircleAccentTimeline"/>
    <dgm:cxn modelId="{FA859BFD-DA13-4388-A9D6-7980EC4C7109}" type="presParOf" srcId="{C942598B-67BB-4BD8-8140-8643D0BBEE05}" destId="{DA663CEA-C233-4B54-B6B8-6FC4AB424C39}" srcOrd="1" destOrd="0" presId="urn:microsoft.com/office/officeart/2008/layout/CircleAccentTimeline"/>
    <dgm:cxn modelId="{7B67CD09-64DE-43C3-A871-4321FCEF3032}" type="presParOf" srcId="{C942598B-67BB-4BD8-8140-8643D0BBEE05}" destId="{EA1B9E28-5477-4967-BF20-809880029AC2}" srcOrd="2" destOrd="0" presId="urn:microsoft.com/office/officeart/2008/layout/CircleAccentTimeline"/>
    <dgm:cxn modelId="{6EE811F9-8705-409D-96E6-6974ED6256EA}" type="presParOf" srcId="{C0B5FDA9-D0DF-42A1-B53F-65B5C68127E7}" destId="{7391C2BF-69EC-4B7C-8C1B-DFB88E9CB267}" srcOrd="34" destOrd="0" presId="urn:microsoft.com/office/officeart/2008/layout/CircleAccentTimeline"/>
    <dgm:cxn modelId="{6105D6F8-2446-4E1C-926D-0D8175D530D6}" type="presParOf" srcId="{C0B5FDA9-D0DF-42A1-B53F-65B5C68127E7}" destId="{3BEF4641-7A7F-4BD2-B146-C54DB9C325B5}" srcOrd="35" destOrd="0" presId="urn:microsoft.com/office/officeart/2008/layout/CircleAccentTimeline"/>
    <dgm:cxn modelId="{8E159F63-5934-4FA9-9CC2-92FD1FD10C72}" type="presParOf" srcId="{C0B5FDA9-D0DF-42A1-B53F-65B5C68127E7}" destId="{B744BBE2-7981-4B6E-8426-02F190A35DB3}" srcOrd="36" destOrd="0" presId="urn:microsoft.com/office/officeart/2008/layout/CircleAccentTimeline"/>
    <dgm:cxn modelId="{FE95D993-073F-4472-8BA8-C6B3E05B4009}" type="presParOf" srcId="{C0B5FDA9-D0DF-42A1-B53F-65B5C68127E7}" destId="{4096129E-50C7-4E63-BB19-9AC929CCA597}" srcOrd="37" destOrd="0" presId="urn:microsoft.com/office/officeart/2008/layout/CircleAccentTimeline"/>
    <dgm:cxn modelId="{ED7EF73B-5413-4BB3-B69B-6604C61500FC}" type="presParOf" srcId="{4096129E-50C7-4E63-BB19-9AC929CCA597}" destId="{B3C994DA-F7A2-42AF-B8A0-ACFECA46CC22}" srcOrd="0" destOrd="0" presId="urn:microsoft.com/office/officeart/2008/layout/CircleAccentTimeline"/>
    <dgm:cxn modelId="{1C2E6285-13B1-4D9E-AA10-4026B25EBC82}" type="presParOf" srcId="{4096129E-50C7-4E63-BB19-9AC929CCA597}" destId="{981CB288-28B2-46D6-B920-59512B258228}" srcOrd="1" destOrd="0" presId="urn:microsoft.com/office/officeart/2008/layout/CircleAccentTimeline"/>
    <dgm:cxn modelId="{8F2159D1-E9DD-4E36-9062-040FC619DC31}" type="presParOf" srcId="{4096129E-50C7-4E63-BB19-9AC929CCA597}" destId="{9F0AFF0C-CBBB-4B40-A17B-E25B1CED2EB8}" srcOrd="2" destOrd="0" presId="urn:microsoft.com/office/officeart/2008/layout/CircleAccentTimeline"/>
    <dgm:cxn modelId="{3C1FE9ED-7F70-4F5D-BF68-23EF5D51B5FE}" type="presParOf" srcId="{C0B5FDA9-D0DF-42A1-B53F-65B5C68127E7}" destId="{A7B342F2-6975-48FF-8EE7-AFC0B2BAF1AC}" srcOrd="38" destOrd="0" presId="urn:microsoft.com/office/officeart/2008/layout/CircleAccentTimeline"/>
    <dgm:cxn modelId="{A19BA209-D85C-464C-87DA-7AB42C47227B}" type="presParOf" srcId="{C0B5FDA9-D0DF-42A1-B53F-65B5C68127E7}" destId="{14A06CE7-5AD8-4A6D-A7CC-923BD7CD5E15}" srcOrd="39" destOrd="0" presId="urn:microsoft.com/office/officeart/2008/layout/CircleAccentTimeline"/>
    <dgm:cxn modelId="{8146DBF6-9B5C-4C38-AD58-6D804B3CEE03}" type="presParOf" srcId="{C0B5FDA9-D0DF-42A1-B53F-65B5C68127E7}" destId="{D03CD094-550D-4CC7-848A-6BED4A3C8A42}" srcOrd="40" destOrd="0" presId="urn:microsoft.com/office/officeart/2008/layout/CircleAccentTimeline"/>
    <dgm:cxn modelId="{E77D4CF9-72C4-428C-A41F-0F405ABE1086}" type="presParOf" srcId="{C0B5FDA9-D0DF-42A1-B53F-65B5C68127E7}" destId="{58172F2E-8AE3-4E6D-B339-70015E93A9C0}" srcOrd="41" destOrd="0" presId="urn:microsoft.com/office/officeart/2008/layout/CircleAccentTimeline"/>
    <dgm:cxn modelId="{E69C64A8-1146-45FE-AB2B-E2A03DE1FA78}" type="presParOf" srcId="{58172F2E-8AE3-4E6D-B339-70015E93A9C0}" destId="{1E9B1B5C-E4C2-464B-BF84-35DCCFEDB263}" srcOrd="0" destOrd="0" presId="urn:microsoft.com/office/officeart/2008/layout/CircleAccentTimeline"/>
    <dgm:cxn modelId="{A54328D4-30A3-45E2-A0AB-76FBDF95FDC7}" type="presParOf" srcId="{58172F2E-8AE3-4E6D-B339-70015E93A9C0}" destId="{1F12070D-9115-430D-9840-5EDEAB442F13}" srcOrd="1" destOrd="0" presId="urn:microsoft.com/office/officeart/2008/layout/CircleAccentTimeline"/>
    <dgm:cxn modelId="{C0F7A026-A39D-4E45-A9CC-738989BC1FD5}" type="presParOf" srcId="{58172F2E-8AE3-4E6D-B339-70015E93A9C0}" destId="{ACF26EE3-5BBA-4546-A46D-35B03387BAB2}" srcOrd="2" destOrd="0" presId="urn:microsoft.com/office/officeart/2008/layout/CircleAccentTimeline"/>
    <dgm:cxn modelId="{B4D57E00-4287-4BE8-9A6A-9C0C4FF24D20}" type="presParOf" srcId="{C0B5FDA9-D0DF-42A1-B53F-65B5C68127E7}" destId="{422BF343-6CF5-4108-9852-98BAE7A1628B}" srcOrd="42" destOrd="0" presId="urn:microsoft.com/office/officeart/2008/layout/CircleAccentTimeline"/>
    <dgm:cxn modelId="{CF155930-6F77-4A1B-9911-4E7D6C98F04C}" type="presParOf" srcId="{C0B5FDA9-D0DF-42A1-B53F-65B5C68127E7}" destId="{A52FCADF-14BB-48F4-B2CE-CB1720EC6284}" srcOrd="4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49E0B-138E-4A3F-8F45-BF6C26FEA11F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5BC3BC-B4F0-43B4-998F-5C5CDD95970B}">
      <dgm:prSet/>
      <dgm:spPr/>
      <dgm:t>
        <a:bodyPr/>
        <a:lstStyle/>
        <a:p>
          <a:endParaRPr lang="es-ES"/>
        </a:p>
      </dgm:t>
    </dgm:pt>
    <dgm:pt modelId="{575EB27F-DA78-4A2B-B5FF-E2E08AF8272B}" type="parTrans" cxnId="{6DF2A726-B852-4757-8EB2-D4841E4AF128}">
      <dgm:prSet/>
      <dgm:spPr/>
      <dgm:t>
        <a:bodyPr/>
        <a:lstStyle/>
        <a:p>
          <a:endParaRPr lang="es-ES"/>
        </a:p>
      </dgm:t>
    </dgm:pt>
    <dgm:pt modelId="{78648CFC-6C1A-4F1C-B616-4A9CC25E6A44}" type="sibTrans" cxnId="{6DF2A726-B852-4757-8EB2-D4841E4AF12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B9B78DB-168F-4E81-961D-929D47A2A5FC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rgbClr val="002060"/>
              </a:solidFill>
            </a:rPr>
            <a:t>Evento internacional, para profesionales de los sectores público y privado, sociedad civil, representantes de instituciones</a:t>
          </a:r>
          <a:endParaRPr lang="es-ES" sz="1400" dirty="0">
            <a:solidFill>
              <a:srgbClr val="002060"/>
            </a:solidFill>
          </a:endParaRPr>
        </a:p>
      </dgm:t>
    </dgm:pt>
    <dgm:pt modelId="{A384F97C-4DE0-456A-88E2-3CA31AEC1D26}" type="parTrans" cxnId="{E3F57601-AFF2-4C34-B1E1-00B96B26E7CF}">
      <dgm:prSet/>
      <dgm:spPr/>
      <dgm:t>
        <a:bodyPr/>
        <a:lstStyle/>
        <a:p>
          <a:endParaRPr lang="es-ES"/>
        </a:p>
      </dgm:t>
    </dgm:pt>
    <dgm:pt modelId="{D0365BDD-56B6-4B9B-BFE0-A8D2DFB8902B}" type="sibTrans" cxnId="{E3F57601-AFF2-4C34-B1E1-00B96B26E7C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1DEFFFA-5652-487C-8350-354379FEAA9C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rgbClr val="002060"/>
              </a:solidFill>
            </a:rPr>
            <a:t>Analizar la situación actual y del género en la Ciberseguridad, Despertar la inquietud e interés de género en el mundo de las ICT </a:t>
          </a:r>
          <a:endParaRPr lang="es-ES" sz="1400" dirty="0">
            <a:solidFill>
              <a:srgbClr val="002060"/>
            </a:solidFill>
          </a:endParaRPr>
        </a:p>
      </dgm:t>
    </dgm:pt>
    <dgm:pt modelId="{CA2F2317-279B-4564-B9FC-E39C17C97550}" type="parTrans" cxnId="{B43A965C-39FF-4E42-A25D-741693815836}">
      <dgm:prSet/>
      <dgm:spPr/>
      <dgm:t>
        <a:bodyPr/>
        <a:lstStyle/>
        <a:p>
          <a:endParaRPr lang="es-ES"/>
        </a:p>
      </dgm:t>
    </dgm:pt>
    <dgm:pt modelId="{7A5CB3BA-6C49-452D-A42C-20D70B4F661A}" type="sibTrans" cxnId="{B43A965C-39FF-4E42-A25D-74169381583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32139CB-B269-40D6-9D75-E64F01604A0A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rgbClr val="002060"/>
              </a:solidFill>
            </a:rPr>
            <a:t>Se presentarán las conclusiones finales en el marco del Global Forum on Cyber Expertise (GFCE), en el mes de noviembre de 2017 en la India</a:t>
          </a:r>
          <a:endParaRPr lang="es-ES" dirty="0">
            <a:solidFill>
              <a:srgbClr val="002060"/>
            </a:solidFill>
          </a:endParaRPr>
        </a:p>
      </dgm:t>
    </dgm:pt>
    <dgm:pt modelId="{C380ACFA-CDB6-4811-9BC6-FDAD5FF6E138}" type="parTrans" cxnId="{4D479A9C-BD97-40C0-9D68-D17666DCDFF6}">
      <dgm:prSet/>
      <dgm:spPr/>
      <dgm:t>
        <a:bodyPr/>
        <a:lstStyle/>
        <a:p>
          <a:endParaRPr lang="es-ES"/>
        </a:p>
      </dgm:t>
    </dgm:pt>
    <dgm:pt modelId="{98194F50-E244-46E5-84C4-6CC871E097FA}" type="sibTrans" cxnId="{4D479A9C-BD97-40C0-9D68-D17666DCDFF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14929A6-5B2D-4EB2-8549-D2E1455497F0}" type="pres">
      <dgm:prSet presAssocID="{61049E0B-138E-4A3F-8F45-BF6C26FEA1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94394F3-251F-4C36-8BE0-9445EBC0D540}" type="pres">
      <dgm:prSet presAssocID="{61049E0B-138E-4A3F-8F45-BF6C26FEA11F}" presName="Name1" presStyleCnt="0"/>
      <dgm:spPr/>
    </dgm:pt>
    <dgm:pt modelId="{F3CAB5C8-8633-4D04-A568-7C6620F29DFD}" type="pres">
      <dgm:prSet presAssocID="{78648CFC-6C1A-4F1C-B616-4A9CC25E6A44}" presName="picture_1" presStyleCnt="0"/>
      <dgm:spPr/>
    </dgm:pt>
    <dgm:pt modelId="{1921E46A-6390-4042-9FF1-2AFEAC75DD12}" type="pres">
      <dgm:prSet presAssocID="{78648CFC-6C1A-4F1C-B616-4A9CC25E6A44}" presName="pictureRepeatNode" presStyleLbl="alignImgPlace1" presStyleIdx="0" presStyleCnt="4" custScaleX="39396" custScaleY="35816"/>
      <dgm:spPr/>
      <dgm:t>
        <a:bodyPr/>
        <a:lstStyle/>
        <a:p>
          <a:endParaRPr lang="es-ES"/>
        </a:p>
      </dgm:t>
    </dgm:pt>
    <dgm:pt modelId="{475A7DB4-A264-495D-A3E4-8A6ABA52EE15}" type="pres">
      <dgm:prSet presAssocID="{B65BC3BC-B4F0-43B4-998F-5C5CDD95970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3B874-B336-49C1-8B0F-948BF0CDE341}" type="pres">
      <dgm:prSet presAssocID="{D0365BDD-56B6-4B9B-BFE0-A8D2DFB8902B}" presName="picture_2" presStyleCnt="0"/>
      <dgm:spPr/>
    </dgm:pt>
    <dgm:pt modelId="{638E1592-6C3A-4B27-9821-00253FAD0EED}" type="pres">
      <dgm:prSet presAssocID="{D0365BDD-56B6-4B9B-BFE0-A8D2DFB8902B}" presName="pictureRepeatNode" presStyleLbl="alignImgPlace1" presStyleIdx="1" presStyleCnt="4" custScaleX="89000" custScaleY="83412" custLinFactNeighborX="-34647" custLinFactNeighborY="1361"/>
      <dgm:spPr/>
      <dgm:t>
        <a:bodyPr/>
        <a:lstStyle/>
        <a:p>
          <a:endParaRPr lang="es-ES"/>
        </a:p>
      </dgm:t>
    </dgm:pt>
    <dgm:pt modelId="{DF0ECF75-D5A8-447B-999D-FD6AE23FD82F}" type="pres">
      <dgm:prSet presAssocID="{FB9B78DB-168F-4E81-961D-929D47A2A5FC}" presName="line_2" presStyleLbl="parChTrans1D1" presStyleIdx="0" presStyleCnt="3"/>
      <dgm:spPr/>
    </dgm:pt>
    <dgm:pt modelId="{661CCD93-11D1-4B02-AA16-0F64F0A2A635}" type="pres">
      <dgm:prSet presAssocID="{FB9B78DB-168F-4E81-961D-929D47A2A5FC}" presName="textparent_2" presStyleLbl="node1" presStyleIdx="0" presStyleCnt="0"/>
      <dgm:spPr/>
    </dgm:pt>
    <dgm:pt modelId="{67926DF2-FA58-4E80-B7EE-5AA8F4B58618}" type="pres">
      <dgm:prSet presAssocID="{FB9B78DB-168F-4E81-961D-929D47A2A5FC}" presName="text_2" presStyleLbl="revTx" presStyleIdx="0" presStyleCnt="3" custScaleX="2000000" custLinFactX="-300000" custLinFactNeighborX="-396553" custLinFactNeighborY="1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FA5CB-3E5B-4119-B1B7-ED54C93442B2}" type="pres">
      <dgm:prSet presAssocID="{7A5CB3BA-6C49-452D-A42C-20D70B4F661A}" presName="picture_3" presStyleCnt="0"/>
      <dgm:spPr/>
    </dgm:pt>
    <dgm:pt modelId="{FEE9008C-3575-4504-84BB-F46A80E4CF96}" type="pres">
      <dgm:prSet presAssocID="{7A5CB3BA-6C49-452D-A42C-20D70B4F661A}" presName="pictureRepeatNode" presStyleLbl="alignImgPlace1" presStyleIdx="2" presStyleCnt="4" custScaleX="91809" custScaleY="87087"/>
      <dgm:spPr/>
      <dgm:t>
        <a:bodyPr/>
        <a:lstStyle/>
        <a:p>
          <a:endParaRPr lang="es-ES"/>
        </a:p>
      </dgm:t>
    </dgm:pt>
    <dgm:pt modelId="{702A938C-B5A0-41C1-95A0-A0225D7594A8}" type="pres">
      <dgm:prSet presAssocID="{11DEFFFA-5652-487C-8350-354379FEAA9C}" presName="line_3" presStyleLbl="parChTrans1D1" presStyleIdx="1" presStyleCnt="3"/>
      <dgm:spPr/>
    </dgm:pt>
    <dgm:pt modelId="{EE2F1ED6-C7D8-4CE9-AEDD-6F42D7B6791A}" type="pres">
      <dgm:prSet presAssocID="{11DEFFFA-5652-487C-8350-354379FEAA9C}" presName="textparent_3" presStyleLbl="node1" presStyleIdx="0" presStyleCnt="0"/>
      <dgm:spPr/>
    </dgm:pt>
    <dgm:pt modelId="{23560772-7AC1-47B7-AF10-F6C54B88BFD1}" type="pres">
      <dgm:prSet presAssocID="{11DEFFFA-5652-487C-8350-354379FEAA9C}" presName="text_3" presStyleLbl="revTx" presStyleIdx="1" presStyleCnt="3" custScaleX="1206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8BC087-1245-4115-9EA9-BF91280B47DB}" type="pres">
      <dgm:prSet presAssocID="{98194F50-E244-46E5-84C4-6CC871E097FA}" presName="picture_4" presStyleCnt="0"/>
      <dgm:spPr/>
    </dgm:pt>
    <dgm:pt modelId="{3EF94C28-3164-4997-B8F9-53BD2FCCF45F}" type="pres">
      <dgm:prSet presAssocID="{98194F50-E244-46E5-84C4-6CC871E097FA}" presName="pictureRepeatNode" presStyleLbl="alignImgPlace1" presStyleIdx="3" presStyleCnt="4" custScaleX="96977" custScaleY="98691"/>
      <dgm:spPr/>
      <dgm:t>
        <a:bodyPr/>
        <a:lstStyle/>
        <a:p>
          <a:endParaRPr lang="es-ES"/>
        </a:p>
      </dgm:t>
    </dgm:pt>
    <dgm:pt modelId="{57E1FF6B-6DE6-482B-962E-86E16EC0BCC2}" type="pres">
      <dgm:prSet presAssocID="{132139CB-B269-40D6-9D75-E64F01604A0A}" presName="line_4" presStyleLbl="parChTrans1D1" presStyleIdx="2" presStyleCnt="3"/>
      <dgm:spPr/>
    </dgm:pt>
    <dgm:pt modelId="{C29EB724-E8D6-4E73-9087-D04A71ADB76C}" type="pres">
      <dgm:prSet presAssocID="{132139CB-B269-40D6-9D75-E64F01604A0A}" presName="textparent_4" presStyleLbl="node1" presStyleIdx="0" presStyleCnt="0"/>
      <dgm:spPr/>
    </dgm:pt>
    <dgm:pt modelId="{102C833A-490C-4015-BADF-F2A941D7358C}" type="pres">
      <dgm:prSet presAssocID="{132139CB-B269-40D6-9D75-E64F01604A0A}" presName="text_4" presStyleLbl="revTx" presStyleIdx="2" presStyleCnt="3" custScaleX="2000000" custScaleY="89426" custLinFactX="77289" custLinFactNeighborX="100000" custLinFactNeighborY="22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201575-286C-46BE-8A95-DF11AA7FC57F}" type="presOf" srcId="{132139CB-B269-40D6-9D75-E64F01604A0A}" destId="{102C833A-490C-4015-BADF-F2A941D7358C}" srcOrd="0" destOrd="0" presId="urn:microsoft.com/office/officeart/2008/layout/CircularPictureCallout"/>
    <dgm:cxn modelId="{46CE832B-F9D2-4E8F-A7FF-C444226721DB}" type="presOf" srcId="{D0365BDD-56B6-4B9B-BFE0-A8D2DFB8902B}" destId="{638E1592-6C3A-4B27-9821-00253FAD0EED}" srcOrd="0" destOrd="0" presId="urn:microsoft.com/office/officeart/2008/layout/CircularPictureCallout"/>
    <dgm:cxn modelId="{57A43947-2CF5-4A4E-BE28-586986F67020}" type="presOf" srcId="{FB9B78DB-168F-4E81-961D-929D47A2A5FC}" destId="{67926DF2-FA58-4E80-B7EE-5AA8F4B58618}" srcOrd="0" destOrd="0" presId="urn:microsoft.com/office/officeart/2008/layout/CircularPictureCallout"/>
    <dgm:cxn modelId="{B43A965C-39FF-4E42-A25D-741693815836}" srcId="{61049E0B-138E-4A3F-8F45-BF6C26FEA11F}" destId="{11DEFFFA-5652-487C-8350-354379FEAA9C}" srcOrd="2" destOrd="0" parTransId="{CA2F2317-279B-4564-B9FC-E39C17C97550}" sibTransId="{7A5CB3BA-6C49-452D-A42C-20D70B4F661A}"/>
    <dgm:cxn modelId="{383D6DA8-3F6F-4FA1-A1CC-B6B10A232AB8}" type="presOf" srcId="{78648CFC-6C1A-4F1C-B616-4A9CC25E6A44}" destId="{1921E46A-6390-4042-9FF1-2AFEAC75DD12}" srcOrd="0" destOrd="0" presId="urn:microsoft.com/office/officeart/2008/layout/CircularPictureCallout"/>
    <dgm:cxn modelId="{E3F57601-AFF2-4C34-B1E1-00B96B26E7CF}" srcId="{61049E0B-138E-4A3F-8F45-BF6C26FEA11F}" destId="{FB9B78DB-168F-4E81-961D-929D47A2A5FC}" srcOrd="1" destOrd="0" parTransId="{A384F97C-4DE0-456A-88E2-3CA31AEC1D26}" sibTransId="{D0365BDD-56B6-4B9B-BFE0-A8D2DFB8902B}"/>
    <dgm:cxn modelId="{028AB9E7-EF2C-4C22-B1D3-65AFA364174B}" type="presOf" srcId="{B65BC3BC-B4F0-43B4-998F-5C5CDD95970B}" destId="{475A7DB4-A264-495D-A3E4-8A6ABA52EE15}" srcOrd="0" destOrd="0" presId="urn:microsoft.com/office/officeart/2008/layout/CircularPictureCallout"/>
    <dgm:cxn modelId="{38ECE713-FAD7-4313-93E8-134F8C52AC15}" type="presOf" srcId="{61049E0B-138E-4A3F-8F45-BF6C26FEA11F}" destId="{214929A6-5B2D-4EB2-8549-D2E1455497F0}" srcOrd="0" destOrd="0" presId="urn:microsoft.com/office/officeart/2008/layout/CircularPictureCallout"/>
    <dgm:cxn modelId="{E54AE74C-7068-47FD-A5BB-8E9E4E279032}" type="presOf" srcId="{7A5CB3BA-6C49-452D-A42C-20D70B4F661A}" destId="{FEE9008C-3575-4504-84BB-F46A80E4CF96}" srcOrd="0" destOrd="0" presId="urn:microsoft.com/office/officeart/2008/layout/CircularPictureCallout"/>
    <dgm:cxn modelId="{6DF2A726-B852-4757-8EB2-D4841E4AF128}" srcId="{61049E0B-138E-4A3F-8F45-BF6C26FEA11F}" destId="{B65BC3BC-B4F0-43B4-998F-5C5CDD95970B}" srcOrd="0" destOrd="0" parTransId="{575EB27F-DA78-4A2B-B5FF-E2E08AF8272B}" sibTransId="{78648CFC-6C1A-4F1C-B616-4A9CC25E6A44}"/>
    <dgm:cxn modelId="{FEF65E64-1DB1-4111-8AAB-A4636CFBCB9A}" type="presOf" srcId="{98194F50-E244-46E5-84C4-6CC871E097FA}" destId="{3EF94C28-3164-4997-B8F9-53BD2FCCF45F}" srcOrd="0" destOrd="0" presId="urn:microsoft.com/office/officeart/2008/layout/CircularPictureCallout"/>
    <dgm:cxn modelId="{75B18B10-CCD5-4564-96DF-76806733F692}" type="presOf" srcId="{11DEFFFA-5652-487C-8350-354379FEAA9C}" destId="{23560772-7AC1-47B7-AF10-F6C54B88BFD1}" srcOrd="0" destOrd="0" presId="urn:microsoft.com/office/officeart/2008/layout/CircularPictureCallout"/>
    <dgm:cxn modelId="{4D479A9C-BD97-40C0-9D68-D17666DCDFF6}" srcId="{61049E0B-138E-4A3F-8F45-BF6C26FEA11F}" destId="{132139CB-B269-40D6-9D75-E64F01604A0A}" srcOrd="3" destOrd="0" parTransId="{C380ACFA-CDB6-4811-9BC6-FDAD5FF6E138}" sibTransId="{98194F50-E244-46E5-84C4-6CC871E097FA}"/>
    <dgm:cxn modelId="{3C8F907A-B897-4786-AA02-6A1C581BBD5C}" type="presParOf" srcId="{214929A6-5B2D-4EB2-8549-D2E1455497F0}" destId="{094394F3-251F-4C36-8BE0-9445EBC0D540}" srcOrd="0" destOrd="0" presId="urn:microsoft.com/office/officeart/2008/layout/CircularPictureCallout"/>
    <dgm:cxn modelId="{D963170F-BCB1-4F2A-8C2A-E8CCE6F0DE3E}" type="presParOf" srcId="{094394F3-251F-4C36-8BE0-9445EBC0D540}" destId="{F3CAB5C8-8633-4D04-A568-7C6620F29DFD}" srcOrd="0" destOrd="0" presId="urn:microsoft.com/office/officeart/2008/layout/CircularPictureCallout"/>
    <dgm:cxn modelId="{4F1A6652-DFDB-4D20-AA75-B9AA4D8FD828}" type="presParOf" srcId="{F3CAB5C8-8633-4D04-A568-7C6620F29DFD}" destId="{1921E46A-6390-4042-9FF1-2AFEAC75DD12}" srcOrd="0" destOrd="0" presId="urn:microsoft.com/office/officeart/2008/layout/CircularPictureCallout"/>
    <dgm:cxn modelId="{EA6703C2-D43D-44F3-87C3-9FD0614CBE5A}" type="presParOf" srcId="{094394F3-251F-4C36-8BE0-9445EBC0D540}" destId="{475A7DB4-A264-495D-A3E4-8A6ABA52EE15}" srcOrd="1" destOrd="0" presId="urn:microsoft.com/office/officeart/2008/layout/CircularPictureCallout"/>
    <dgm:cxn modelId="{A5878C47-762E-49DF-8FFE-F3F4F613D958}" type="presParOf" srcId="{094394F3-251F-4C36-8BE0-9445EBC0D540}" destId="{2683B874-B336-49C1-8B0F-948BF0CDE341}" srcOrd="2" destOrd="0" presId="urn:microsoft.com/office/officeart/2008/layout/CircularPictureCallout"/>
    <dgm:cxn modelId="{EBC16863-33F1-4E22-A63F-EB8E7402CF70}" type="presParOf" srcId="{2683B874-B336-49C1-8B0F-948BF0CDE341}" destId="{638E1592-6C3A-4B27-9821-00253FAD0EED}" srcOrd="0" destOrd="0" presId="urn:microsoft.com/office/officeart/2008/layout/CircularPictureCallout"/>
    <dgm:cxn modelId="{8A26BC23-3F61-4887-9CCD-A1F2D0DE41A0}" type="presParOf" srcId="{094394F3-251F-4C36-8BE0-9445EBC0D540}" destId="{DF0ECF75-D5A8-447B-999D-FD6AE23FD82F}" srcOrd="3" destOrd="0" presId="urn:microsoft.com/office/officeart/2008/layout/CircularPictureCallout"/>
    <dgm:cxn modelId="{1963CFD8-8637-4B24-AE52-D71DA8A1EC8A}" type="presParOf" srcId="{094394F3-251F-4C36-8BE0-9445EBC0D540}" destId="{661CCD93-11D1-4B02-AA16-0F64F0A2A635}" srcOrd="4" destOrd="0" presId="urn:microsoft.com/office/officeart/2008/layout/CircularPictureCallout"/>
    <dgm:cxn modelId="{A1F42468-C474-42CF-92A1-3C22056C3301}" type="presParOf" srcId="{661CCD93-11D1-4B02-AA16-0F64F0A2A635}" destId="{67926DF2-FA58-4E80-B7EE-5AA8F4B58618}" srcOrd="0" destOrd="0" presId="urn:microsoft.com/office/officeart/2008/layout/CircularPictureCallout"/>
    <dgm:cxn modelId="{122DC018-69D8-45EC-86A8-77B71FC3117A}" type="presParOf" srcId="{094394F3-251F-4C36-8BE0-9445EBC0D540}" destId="{7B3FA5CB-3E5B-4119-B1B7-ED54C93442B2}" srcOrd="5" destOrd="0" presId="urn:microsoft.com/office/officeart/2008/layout/CircularPictureCallout"/>
    <dgm:cxn modelId="{78213D46-E836-49F6-911F-727AE6F7D059}" type="presParOf" srcId="{7B3FA5CB-3E5B-4119-B1B7-ED54C93442B2}" destId="{FEE9008C-3575-4504-84BB-F46A80E4CF96}" srcOrd="0" destOrd="0" presId="urn:microsoft.com/office/officeart/2008/layout/CircularPictureCallout"/>
    <dgm:cxn modelId="{38330079-731F-450C-A51D-7D052DCFC0F1}" type="presParOf" srcId="{094394F3-251F-4C36-8BE0-9445EBC0D540}" destId="{702A938C-B5A0-41C1-95A0-A0225D7594A8}" srcOrd="6" destOrd="0" presId="urn:microsoft.com/office/officeart/2008/layout/CircularPictureCallout"/>
    <dgm:cxn modelId="{EAE2A710-2DDF-480B-A2A6-4A4C26ED0DB6}" type="presParOf" srcId="{094394F3-251F-4C36-8BE0-9445EBC0D540}" destId="{EE2F1ED6-C7D8-4CE9-AEDD-6F42D7B6791A}" srcOrd="7" destOrd="0" presId="urn:microsoft.com/office/officeart/2008/layout/CircularPictureCallout"/>
    <dgm:cxn modelId="{E111AB4D-584D-4F89-84BE-A65F1A9EFBD4}" type="presParOf" srcId="{EE2F1ED6-C7D8-4CE9-AEDD-6F42D7B6791A}" destId="{23560772-7AC1-47B7-AF10-F6C54B88BFD1}" srcOrd="0" destOrd="0" presId="urn:microsoft.com/office/officeart/2008/layout/CircularPictureCallout"/>
    <dgm:cxn modelId="{BC7B8AE4-E6E4-4516-926F-EC901A4463C5}" type="presParOf" srcId="{094394F3-251F-4C36-8BE0-9445EBC0D540}" destId="{988BC087-1245-4115-9EA9-BF91280B47DB}" srcOrd="8" destOrd="0" presId="urn:microsoft.com/office/officeart/2008/layout/CircularPictureCallout"/>
    <dgm:cxn modelId="{5C4C040F-147E-488B-A073-AF415F750E33}" type="presParOf" srcId="{988BC087-1245-4115-9EA9-BF91280B47DB}" destId="{3EF94C28-3164-4997-B8F9-53BD2FCCF45F}" srcOrd="0" destOrd="0" presId="urn:microsoft.com/office/officeart/2008/layout/CircularPictureCallout"/>
    <dgm:cxn modelId="{6C80A7CA-64C9-4A5E-A0A7-24BCC1BB0BCB}" type="presParOf" srcId="{094394F3-251F-4C36-8BE0-9445EBC0D540}" destId="{57E1FF6B-6DE6-482B-962E-86E16EC0BCC2}" srcOrd="9" destOrd="0" presId="urn:microsoft.com/office/officeart/2008/layout/CircularPictureCallout"/>
    <dgm:cxn modelId="{325FC6C1-C8F3-4F90-8961-B5C65A9D267B}" type="presParOf" srcId="{094394F3-251F-4C36-8BE0-9445EBC0D540}" destId="{C29EB724-E8D6-4E73-9087-D04A71ADB76C}" srcOrd="10" destOrd="0" presId="urn:microsoft.com/office/officeart/2008/layout/CircularPictureCallout"/>
    <dgm:cxn modelId="{7F3CC19B-281A-4E1E-AD0F-F5C4CCD9D11A}" type="presParOf" srcId="{C29EB724-E8D6-4E73-9087-D04A71ADB76C}" destId="{102C833A-490C-4015-BADF-F2A941D7358C}" srcOrd="0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E004-BAFB-47A4-B74D-E457CD470587}">
      <dsp:nvSpPr>
        <dsp:cNvPr id="0" name=""/>
        <dsp:cNvSpPr/>
      </dsp:nvSpPr>
      <dsp:spPr>
        <a:xfrm>
          <a:off x="455" y="2593366"/>
          <a:ext cx="1587674" cy="163669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9DCC2-F50C-4805-847F-3C5FA3DFDA9E}">
      <dsp:nvSpPr>
        <dsp:cNvPr id="0" name=""/>
        <dsp:cNvSpPr/>
      </dsp:nvSpPr>
      <dsp:spPr>
        <a:xfrm rot="17700000">
          <a:off x="277015" y="1276784"/>
          <a:ext cx="1943360" cy="90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Acceso al internet y frecuencia de uso </a:t>
          </a:r>
          <a:endParaRPr lang="es-ES" sz="1600" kern="1200" dirty="0"/>
        </a:p>
      </dsp:txBody>
      <dsp:txXfrm>
        <a:off x="277015" y="1276784"/>
        <a:ext cx="1943360" cy="906203"/>
      </dsp:txXfrm>
    </dsp:sp>
    <dsp:sp modelId="{691C8FCD-0EEE-416C-B551-6BC73B1B1447}">
      <dsp:nvSpPr>
        <dsp:cNvPr id="0" name=""/>
        <dsp:cNvSpPr/>
      </dsp:nvSpPr>
      <dsp:spPr>
        <a:xfrm>
          <a:off x="1638203" y="3226662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424B7-05D0-42FF-9BC6-FED75FE6D4F2}">
      <dsp:nvSpPr>
        <dsp:cNvPr id="0" name=""/>
        <dsp:cNvSpPr/>
      </dsp:nvSpPr>
      <dsp:spPr>
        <a:xfrm rot="17700000">
          <a:off x="884077" y="4499716"/>
          <a:ext cx="706626" cy="35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884077" y="4499716"/>
        <a:ext cx="706626" cy="358773"/>
      </dsp:txXfrm>
    </dsp:sp>
    <dsp:sp modelId="{2A8A9DA1-070E-4C07-A08E-AB95FF35BAC0}">
      <dsp:nvSpPr>
        <dsp:cNvPr id="0" name=""/>
        <dsp:cNvSpPr/>
      </dsp:nvSpPr>
      <dsp:spPr>
        <a:xfrm rot="17700000">
          <a:off x="1703180" y="2780035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0C20D-974B-4C64-99AF-8F4CFE86B672}">
      <dsp:nvSpPr>
        <dsp:cNvPr id="0" name=""/>
        <dsp:cNvSpPr/>
      </dsp:nvSpPr>
      <dsp:spPr>
        <a:xfrm>
          <a:off x="2005898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11D95-E815-40C2-927C-BA989AC2C19A}">
      <dsp:nvSpPr>
        <dsp:cNvPr id="0" name=""/>
        <dsp:cNvSpPr/>
      </dsp:nvSpPr>
      <dsp:spPr>
        <a:xfrm rot="17700000">
          <a:off x="1654349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1654349" y="3700388"/>
        <a:ext cx="665315" cy="320789"/>
      </dsp:txXfrm>
    </dsp:sp>
    <dsp:sp modelId="{C2702758-3DF9-458E-9D9E-B7725F1254B4}">
      <dsp:nvSpPr>
        <dsp:cNvPr id="0" name=""/>
        <dsp:cNvSpPr/>
      </dsp:nvSpPr>
      <dsp:spPr>
        <a:xfrm rot="17700000">
          <a:off x="2070876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926F3-7460-49D9-BE77-4441CF251C1C}">
      <dsp:nvSpPr>
        <dsp:cNvPr id="0" name=""/>
        <dsp:cNvSpPr/>
      </dsp:nvSpPr>
      <dsp:spPr>
        <a:xfrm>
          <a:off x="2402444" y="2630834"/>
          <a:ext cx="1576729" cy="15662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723F9-E704-45FF-83F9-BDCFFF509B4D}">
      <dsp:nvSpPr>
        <dsp:cNvPr id="0" name=""/>
        <dsp:cNvSpPr/>
      </dsp:nvSpPr>
      <dsp:spPr>
        <a:xfrm rot="17700000">
          <a:off x="2592539" y="1751180"/>
          <a:ext cx="1544649" cy="72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Herramientas</a:t>
          </a:r>
          <a:r>
            <a:rPr lang="es-ES" sz="1600" kern="1200" dirty="0" smtClean="0"/>
            <a:t> </a:t>
          </a: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Digitales</a:t>
          </a:r>
          <a:endParaRPr lang="es-ES" sz="1600" b="1" kern="1200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592539" y="1751180"/>
        <a:ext cx="1544649" cy="720281"/>
      </dsp:txXfrm>
    </dsp:sp>
    <dsp:sp modelId="{4534E5DE-2300-461F-9316-DED8DCCAF9ED}">
      <dsp:nvSpPr>
        <dsp:cNvPr id="0" name=""/>
        <dsp:cNvSpPr/>
      </dsp:nvSpPr>
      <dsp:spPr>
        <a:xfrm>
          <a:off x="3956621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C3A5-0042-4052-99E0-D36689104C2F}">
      <dsp:nvSpPr>
        <dsp:cNvPr id="0" name=""/>
        <dsp:cNvSpPr/>
      </dsp:nvSpPr>
      <dsp:spPr>
        <a:xfrm rot="17700000">
          <a:off x="3488725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3488725" y="3700388"/>
        <a:ext cx="665315" cy="320789"/>
      </dsp:txXfrm>
    </dsp:sp>
    <dsp:sp modelId="{748714DB-0D00-46C1-BB18-FD64E8BF5F8F}">
      <dsp:nvSpPr>
        <dsp:cNvPr id="0" name=""/>
        <dsp:cNvSpPr/>
      </dsp:nvSpPr>
      <dsp:spPr>
        <a:xfrm rot="17700000">
          <a:off x="3905252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3C8F-BBE8-490C-8D71-6EE9D47E7DA7}">
      <dsp:nvSpPr>
        <dsp:cNvPr id="0" name=""/>
        <dsp:cNvSpPr/>
      </dsp:nvSpPr>
      <dsp:spPr>
        <a:xfrm>
          <a:off x="4324317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DC4AD-B69B-4B83-A55C-A90BD7AD89A2}">
      <dsp:nvSpPr>
        <dsp:cNvPr id="0" name=""/>
        <dsp:cNvSpPr/>
      </dsp:nvSpPr>
      <dsp:spPr>
        <a:xfrm rot="17700000">
          <a:off x="3856421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3856421" y="3700388"/>
        <a:ext cx="665315" cy="320789"/>
      </dsp:txXfrm>
    </dsp:sp>
    <dsp:sp modelId="{E94D3A3C-2482-4DBF-97A9-9D234EDE093B}">
      <dsp:nvSpPr>
        <dsp:cNvPr id="0" name=""/>
        <dsp:cNvSpPr/>
      </dsp:nvSpPr>
      <dsp:spPr>
        <a:xfrm rot="17700000">
          <a:off x="4272947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ADA4-E972-447D-A9FB-BBC4C7E34530}">
      <dsp:nvSpPr>
        <dsp:cNvPr id="0" name=""/>
        <dsp:cNvSpPr/>
      </dsp:nvSpPr>
      <dsp:spPr>
        <a:xfrm>
          <a:off x="4604515" y="2664655"/>
          <a:ext cx="1524010" cy="149865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1420A-8E30-4BFB-BFE7-2A530B47D291}">
      <dsp:nvSpPr>
        <dsp:cNvPr id="0" name=""/>
        <dsp:cNvSpPr/>
      </dsp:nvSpPr>
      <dsp:spPr>
        <a:xfrm rot="17700000">
          <a:off x="4822661" y="1576744"/>
          <a:ext cx="1966053" cy="91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Actividades</a:t>
          </a:r>
          <a:r>
            <a:rPr lang="es-ES" sz="1800" kern="1200" dirty="0" smtClean="0"/>
            <a:t> </a:t>
          </a: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en</a:t>
          </a:r>
          <a:r>
            <a:rPr lang="es-ES" sz="1800" kern="1200" dirty="0" smtClean="0"/>
            <a:t> </a:t>
          </a: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Internet</a:t>
          </a:r>
          <a:endParaRPr lang="es-ES" sz="1600" b="1" kern="1200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822661" y="1576744"/>
        <a:ext cx="1966053" cy="916785"/>
      </dsp:txXfrm>
    </dsp:sp>
    <dsp:sp modelId="{6CE17C97-DE43-4418-ADA6-E1A4FD9C9833}">
      <dsp:nvSpPr>
        <dsp:cNvPr id="0" name=""/>
        <dsp:cNvSpPr/>
      </dsp:nvSpPr>
      <dsp:spPr>
        <a:xfrm>
          <a:off x="6222880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98768-22AF-4B1D-A4A1-9201659A7ADB}">
      <dsp:nvSpPr>
        <dsp:cNvPr id="0" name=""/>
        <dsp:cNvSpPr/>
      </dsp:nvSpPr>
      <dsp:spPr>
        <a:xfrm rot="17700000">
          <a:off x="5842530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5842530" y="3700388"/>
        <a:ext cx="665315" cy="320789"/>
      </dsp:txXfrm>
    </dsp:sp>
    <dsp:sp modelId="{10398640-2D16-44D9-9C42-C606E241FA93}">
      <dsp:nvSpPr>
        <dsp:cNvPr id="0" name=""/>
        <dsp:cNvSpPr/>
      </dsp:nvSpPr>
      <dsp:spPr>
        <a:xfrm rot="17700000">
          <a:off x="6259057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52037-1F48-4B77-ACD8-85DD8C926437}">
      <dsp:nvSpPr>
        <dsp:cNvPr id="0" name=""/>
        <dsp:cNvSpPr/>
      </dsp:nvSpPr>
      <dsp:spPr>
        <a:xfrm>
          <a:off x="6590575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042B5-B494-4F04-8402-4C67CB910546}">
      <dsp:nvSpPr>
        <dsp:cNvPr id="0" name=""/>
        <dsp:cNvSpPr/>
      </dsp:nvSpPr>
      <dsp:spPr>
        <a:xfrm rot="17700000">
          <a:off x="6210226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6210226" y="3700388"/>
        <a:ext cx="665315" cy="320789"/>
      </dsp:txXfrm>
    </dsp:sp>
    <dsp:sp modelId="{BBBD7A3F-4EB4-4B33-AB36-1301C9A51F9E}">
      <dsp:nvSpPr>
        <dsp:cNvPr id="0" name=""/>
        <dsp:cNvSpPr/>
      </dsp:nvSpPr>
      <dsp:spPr>
        <a:xfrm rot="17700000">
          <a:off x="6626752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C159D-190F-4279-89DE-A10F14DA517E}">
      <dsp:nvSpPr>
        <dsp:cNvPr id="0" name=""/>
        <dsp:cNvSpPr/>
      </dsp:nvSpPr>
      <dsp:spPr>
        <a:xfrm>
          <a:off x="6948594" y="2659309"/>
          <a:ext cx="1533445" cy="150934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63CEA-C233-4B54-B6B8-6FC4AB424C39}">
      <dsp:nvSpPr>
        <dsp:cNvPr id="0" name=""/>
        <dsp:cNvSpPr/>
      </dsp:nvSpPr>
      <dsp:spPr>
        <a:xfrm rot="17700000">
          <a:off x="7297158" y="1549029"/>
          <a:ext cx="1663448" cy="775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Capital</a:t>
          </a:r>
          <a:r>
            <a:rPr lang="es-ES" sz="1800" kern="1200" dirty="0" smtClean="0"/>
            <a:t> </a:t>
          </a:r>
          <a:r>
            <a:rPr lang="es-ES" sz="1600" b="1" kern="1200" dirty="0" smtClean="0">
              <a:solidFill>
                <a:srgbClr val="1D1F3F"/>
              </a:solidFill>
              <a:latin typeface="Arial" charset="0"/>
              <a:ea typeface="Arial" charset="0"/>
              <a:cs typeface="Arial" charset="0"/>
            </a:rPr>
            <a:t>Humano</a:t>
          </a:r>
          <a:endParaRPr lang="es-ES" sz="1600" b="1" kern="1200" dirty="0">
            <a:solidFill>
              <a:srgbClr val="1D1F3F"/>
            </a:solidFill>
            <a:latin typeface="Arial" charset="0"/>
            <a:ea typeface="Arial" charset="0"/>
            <a:cs typeface="Arial" charset="0"/>
          </a:endParaRPr>
        </a:p>
      </dsp:txBody>
      <dsp:txXfrm>
        <a:off x="7297158" y="1549029"/>
        <a:ext cx="1663448" cy="775678"/>
      </dsp:txXfrm>
    </dsp:sp>
    <dsp:sp modelId="{B3C994DA-F7A2-42AF-B8A0-ACFECA46CC22}">
      <dsp:nvSpPr>
        <dsp:cNvPr id="0" name=""/>
        <dsp:cNvSpPr/>
      </dsp:nvSpPr>
      <dsp:spPr>
        <a:xfrm>
          <a:off x="8550790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CB288-28B2-46D6-B920-59512B258228}">
      <dsp:nvSpPr>
        <dsp:cNvPr id="0" name=""/>
        <dsp:cNvSpPr/>
      </dsp:nvSpPr>
      <dsp:spPr>
        <a:xfrm rot="17700000">
          <a:off x="8073166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8073166" y="3700388"/>
        <a:ext cx="665315" cy="320789"/>
      </dsp:txXfrm>
    </dsp:sp>
    <dsp:sp modelId="{9F0AFF0C-CBBB-4B40-A17B-E25B1CED2EB8}">
      <dsp:nvSpPr>
        <dsp:cNvPr id="0" name=""/>
        <dsp:cNvSpPr/>
      </dsp:nvSpPr>
      <dsp:spPr>
        <a:xfrm rot="17700000">
          <a:off x="8489693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1B5C-E4C2-464B-BF84-35DCCFEDB263}">
      <dsp:nvSpPr>
        <dsp:cNvPr id="0" name=""/>
        <dsp:cNvSpPr/>
      </dsp:nvSpPr>
      <dsp:spPr>
        <a:xfrm>
          <a:off x="8918486" y="3253409"/>
          <a:ext cx="321142" cy="32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2070D-9115-430D-9840-5EDEAB442F13}">
      <dsp:nvSpPr>
        <dsp:cNvPr id="0" name=""/>
        <dsp:cNvSpPr/>
      </dsp:nvSpPr>
      <dsp:spPr>
        <a:xfrm rot="17700000">
          <a:off x="8440862" y="3700388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8440862" y="3700388"/>
        <a:ext cx="665315" cy="320789"/>
      </dsp:txXfrm>
    </dsp:sp>
    <dsp:sp modelId="{ACF26EE3-5BBA-4546-A46D-35B03387BAB2}">
      <dsp:nvSpPr>
        <dsp:cNvPr id="0" name=""/>
        <dsp:cNvSpPr/>
      </dsp:nvSpPr>
      <dsp:spPr>
        <a:xfrm rot="17700000">
          <a:off x="8857389" y="2806781"/>
          <a:ext cx="665315" cy="3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1FF6B-6DE6-482B-962E-86E16EC0BCC2}">
      <dsp:nvSpPr>
        <dsp:cNvPr id="0" name=""/>
        <dsp:cNvSpPr/>
      </dsp:nvSpPr>
      <dsp:spPr>
        <a:xfrm>
          <a:off x="2000827" y="4212213"/>
          <a:ext cx="489908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A938C-B5A0-41C1-95A0-A0225D7594A8}">
      <dsp:nvSpPr>
        <dsp:cNvPr id="0" name=""/>
        <dsp:cNvSpPr/>
      </dsp:nvSpPr>
      <dsp:spPr>
        <a:xfrm>
          <a:off x="2000827" y="2504365"/>
          <a:ext cx="419642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ECF75-D5A8-447B-999D-FD6AE23FD82F}">
      <dsp:nvSpPr>
        <dsp:cNvPr id="0" name=""/>
        <dsp:cNvSpPr/>
      </dsp:nvSpPr>
      <dsp:spPr>
        <a:xfrm>
          <a:off x="2000827" y="796517"/>
          <a:ext cx="489908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1E46A-6390-4042-9FF1-2AFEAC75DD12}">
      <dsp:nvSpPr>
        <dsp:cNvPr id="0" name=""/>
        <dsp:cNvSpPr/>
      </dsp:nvSpPr>
      <dsp:spPr>
        <a:xfrm>
          <a:off x="1039650" y="1630533"/>
          <a:ext cx="1922353" cy="17476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5A7DB4-A264-495D-A3E4-8A6ABA52EE15}">
      <dsp:nvSpPr>
        <dsp:cNvPr id="0" name=""/>
        <dsp:cNvSpPr/>
      </dsp:nvSpPr>
      <dsp:spPr>
        <a:xfrm>
          <a:off x="439366" y="2655632"/>
          <a:ext cx="3122921" cy="161025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439366" y="2655632"/>
        <a:ext cx="3122921" cy="1610256"/>
      </dsp:txXfrm>
    </dsp:sp>
    <dsp:sp modelId="{638E1592-6C3A-4B27-9821-00253FAD0EED}">
      <dsp:nvSpPr>
        <dsp:cNvPr id="0" name=""/>
        <dsp:cNvSpPr/>
      </dsp:nvSpPr>
      <dsp:spPr>
        <a:xfrm>
          <a:off x="5741301" y="205919"/>
          <a:ext cx="1302843" cy="12210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926DF2-FA58-4E80-B7EE-5AA8F4B58618}">
      <dsp:nvSpPr>
        <dsp:cNvPr id="0" name=""/>
        <dsp:cNvSpPr/>
      </dsp:nvSpPr>
      <dsp:spPr>
        <a:xfrm>
          <a:off x="7044472" y="84506"/>
          <a:ext cx="1686513" cy="14638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Evento internacional, para profesionales de los sectores público y privado, sociedad civil, representantes de instituciones</a:t>
          </a:r>
          <a:endParaRPr lang="es-ES" sz="1400" kern="1200" dirty="0">
            <a:solidFill>
              <a:srgbClr val="002060"/>
            </a:solidFill>
          </a:endParaRPr>
        </a:p>
      </dsp:txBody>
      <dsp:txXfrm>
        <a:off x="7044472" y="84506"/>
        <a:ext cx="1686513" cy="1463869"/>
      </dsp:txXfrm>
    </dsp:sp>
    <dsp:sp modelId="{FEE9008C-3575-4504-84BB-F46A80E4CF96}">
      <dsp:nvSpPr>
        <dsp:cNvPr id="0" name=""/>
        <dsp:cNvSpPr/>
      </dsp:nvSpPr>
      <dsp:spPr>
        <a:xfrm>
          <a:off x="5525271" y="1866945"/>
          <a:ext cx="1343963" cy="127483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560772-7AC1-47B7-AF10-F6C54B88BFD1}">
      <dsp:nvSpPr>
        <dsp:cNvPr id="0" name=""/>
        <dsp:cNvSpPr/>
      </dsp:nvSpPr>
      <dsp:spPr>
        <a:xfrm>
          <a:off x="6929187" y="1772430"/>
          <a:ext cx="2388516" cy="14638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Analizar la situación actual y del género en la Ciberseguridad, Despertar la inquietud e interés de género en el mundo de las ICT </a:t>
          </a:r>
          <a:endParaRPr lang="es-ES" sz="1400" kern="1200" dirty="0">
            <a:solidFill>
              <a:srgbClr val="002060"/>
            </a:solidFill>
          </a:endParaRPr>
        </a:p>
      </dsp:txBody>
      <dsp:txXfrm>
        <a:off x="6929187" y="1772430"/>
        <a:ext cx="2388516" cy="1463869"/>
      </dsp:txXfrm>
    </dsp:sp>
    <dsp:sp modelId="{3EF94C28-3164-4997-B8F9-53BD2FCCF45F}">
      <dsp:nvSpPr>
        <dsp:cNvPr id="0" name=""/>
        <dsp:cNvSpPr/>
      </dsp:nvSpPr>
      <dsp:spPr>
        <a:xfrm>
          <a:off x="6190102" y="3489859"/>
          <a:ext cx="1419616" cy="144470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C833A-490C-4015-BADF-F2A941D7358C}">
      <dsp:nvSpPr>
        <dsp:cNvPr id="0" name=""/>
        <dsp:cNvSpPr/>
      </dsp:nvSpPr>
      <dsp:spPr>
        <a:xfrm>
          <a:off x="7781469" y="3591122"/>
          <a:ext cx="1687917" cy="13090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002060"/>
              </a:solidFill>
            </a:rPr>
            <a:t>Se presentarán las conclusiones finales en el marco del Global Forum on Cyber Expertise (GFCE), en el mes de noviembre de 2017 en la India</a:t>
          </a:r>
          <a:endParaRPr lang="es-ES" sz="1300" kern="1200" dirty="0">
            <a:solidFill>
              <a:srgbClr val="002060"/>
            </a:solidFill>
          </a:endParaRPr>
        </a:p>
      </dsp:txBody>
      <dsp:txXfrm>
        <a:off x="7781469" y="3591122"/>
        <a:ext cx="1687917" cy="130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2080C-844F-604F-BF2F-707711F58FA6}" type="datetimeFigureOut">
              <a:rPr lang="es-ES_tradnl" smtClean="0"/>
              <a:t>04/04/2017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9CB6D-0BC8-3944-B4B9-DEBC99CAEA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131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onomista.es/tecnologia/noticias/8207126/03/17/Las-mujeres-en-el-sector-tecnologico-8-pioneras-que-abrieron-las-puertas-a-miles-de-cientificas-en-Espana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onomista.es/tecnologia/noticias/8207126/03/17/Las-mujeres-en-el-sector-tecnologico-8-pioneras-que-abrieron-las-puertas-a-miles-de-cientificas-en-Espana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s-E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un sector estratégico para la economía y el empleo a nivel mundial como es el</a:t>
            </a:r>
            <a:r>
              <a:rPr lang="es-E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TIC y la Ciberseguridad, las oportunidades de crecimiento se están viendo lastradas por los desajustes entre la demanda y la oferta de profesionales, con una especial carencia de perfiles femeninos en un sector que tradicionalmente tiene una sobrerrepresentación masculina.</a:t>
            </a:r>
            <a:endParaRPr lang="es-ES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https://www.forbes.com/sites/stevemorgan/2015/12/20/cybersecurity%E2%80%8B-%E2%80%8Bmarket-reaches-75-billion-in-2015%E2%80%8B%E2%80%8B-%E2%80%8Bexpected-to-reach-170-billion-by-2020/#3bdc912c10c3</a:t>
            </a: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español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cifras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día, las mujeres siguen siendo clara minoría en el sector tecnológico. En los estudios de ingenierías y arquitectura, el porcentaje de mujeres no llega al 24%, mientras que en informática la cifra apenas alcanza el 11% del total de alumnos, como recoge el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informe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empresa de soluciones de seguridad ESET.</a:t>
            </a: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The Women’s Society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Cyberjutsu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(WSC) is a 501(c)3 non-profit  passionate about helping and empowering women to succeed in the Cybersecurity field.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ICS https://www.isc2cares.org/uploadedFiles/wwwisc2caresorg/Content/Women-in-the-Information-Security-Profession-GISWS-Subreport.pdf</a:t>
            </a: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Español,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idénticos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http://www.eleconomista.es/tecnologia/noticias/8207126/03/17/Las-mujeres-en-el-sector-tecnologico-8-pioneras-que-abrieron-las-puertas-a-miles-de-cientificas-en-Espana.html</a:t>
            </a:r>
          </a:p>
          <a:p>
            <a:pPr marL="0" indent="0"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que un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vacantes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cubrir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refuerza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fomenten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empresarial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sector de la ciberseguridad.</a:t>
            </a:r>
          </a:p>
          <a:p>
            <a:pPr marL="0" indent="0"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dirty="0" smtClean="0"/>
              <a:t>https://www.forbes.com/sites/stevemorgan/2016/01/02/one-million-cybersecurity-job-openings-in-2016/#3de80a9327ea</a:t>
            </a:r>
          </a:p>
          <a:p>
            <a:pPr marL="228600" indent="-228600">
              <a:buAutoNum type="arabicParenBoth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497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s-E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un sector estratégico para la economía y el empleo a nivel mundial como es el</a:t>
            </a:r>
            <a:r>
              <a:rPr lang="es-E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TIC y la Ciberseguridad, las oportunidades de crecimiento se están viendo lastradas por los desajustes entre la demanda y la oferta de profesionales, con una especial carencia de perfiles femeninos en un sector que tradicionalmente tiene una sobrerrepresentación masculina.</a:t>
            </a:r>
            <a:endParaRPr lang="es-ES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https://www.forbes.com/sites/stevemorgan/2015/12/20/cybersecurity%E2%80%8B-%E2%80%8Bmarket-reaches-75-billion-in-2015%E2%80%8B%E2%80%8B-%E2%80%8Bexpected-to-reach-170-billion-by-2020/#3bdc912c10c3</a:t>
            </a: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español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cifras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día, las mujeres siguen siendo clara minoría en el sector tecnológico. En los estudios de ingenierías y arquitectura, el porcentaje de mujeres no llega al 24%, mientras que en informática la cifra apenas alcanza el 11% del total de alumnos, como recoge el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informe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empresa de soluciones de seguridad ESET.</a:t>
            </a:r>
          </a:p>
          <a:p>
            <a:pPr marL="228600" indent="-228600">
              <a:buAutoNum type="arabicParenBoth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The Women’s Society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Cyberjutsu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(WSC) is a 501(c)3 non-profit  passionate about helping and empowering women to succeed in the Cybersecurity field.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ICS https://www.isc2cares.org/uploadedFiles/wwwisc2caresorg/Content/Women-in-the-Information-Security-Profession-GISWS-Subreport.pdf</a:t>
            </a: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Español,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idénticos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http://www.eleconomista.es/tecnologia/noticias/8207126/03/17/Las-mujeres-en-el-sector-tecnologico-8-pioneras-que-abrieron-las-puertas-a-miles-de-cientificas-en-Espana.html</a:t>
            </a:r>
          </a:p>
          <a:p>
            <a:pPr marL="0" indent="0"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que un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vacantes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cubrir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refuerza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fomenten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empresarial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sector de la ciberseguridad.</a:t>
            </a:r>
          </a:p>
          <a:p>
            <a:pPr marL="0" indent="0"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dirty="0" smtClean="0"/>
              <a:t>https://www.forbes.com/sites/stevemorgan/2016/01/02/one-million-cybersecurity-job-openings-in-2016/#3de80a9327ea</a:t>
            </a:r>
          </a:p>
          <a:p>
            <a:pPr marL="228600" indent="-228600">
              <a:buAutoNum type="arabicParenBoth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804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Por otro lado, la violencia de género se refleja en las interacciones diarias que tenemos y se manifiesta a través del ciberacoso, agresiones en línea, manipulación de imágenes y violaciones a la privacidad, todas acciones que forman parte de la violencia de género contra las mujeres que las pone en peligro cuando trabajan, se comunican o socializan en Internet, como explicó Dafne </a:t>
            </a:r>
            <a:r>
              <a:rPr lang="es-ES" dirty="0" err="1" smtClean="0"/>
              <a:t>Plou</a:t>
            </a:r>
            <a:r>
              <a:rPr lang="es-ES" dirty="0" smtClean="0"/>
              <a:t>, coordinadora regional del programa de mujeres de la </a:t>
            </a:r>
            <a:r>
              <a:rPr lang="es-ES" dirty="0" err="1" smtClean="0"/>
              <a:t>Association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Progressive</a:t>
            </a:r>
            <a:r>
              <a:rPr lang="es-ES" dirty="0" smtClean="0"/>
              <a:t> </a:t>
            </a:r>
            <a:r>
              <a:rPr lang="es-ES" dirty="0" err="1" smtClean="0"/>
              <a:t>Communications</a:t>
            </a:r>
            <a:r>
              <a:rPr lang="es-ES" dirty="0" smtClean="0"/>
              <a:t> (APC), durante su participación en el Foro Internacional Medios, Género, </a:t>
            </a:r>
            <a:r>
              <a:rPr lang="es-ES" dirty="0" err="1" smtClean="0"/>
              <a:t>TICs</a:t>
            </a:r>
            <a:r>
              <a:rPr lang="es-ES" dirty="0" smtClean="0"/>
              <a:t> y Periodismo celebrado en 2015 en la Ciudad de México.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7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found that on average, women comprised only 11 percent of the global cybersecurity workforce</a:t>
            </a:r>
            <a:endParaRPr lang="en-US" noProof="0" dirty="0" smtClean="0"/>
          </a:p>
          <a:p>
            <a:r>
              <a:rPr lang="en-US" noProof="0" dirty="0" smtClean="0"/>
              <a:t>In North America, women comprise 14% of the Cybersecurity</a:t>
            </a:r>
            <a:r>
              <a:rPr lang="en-US" baseline="0" noProof="0" dirty="0" smtClean="0"/>
              <a:t> workforce, the highest regional concentration in the World. Nevertheless, with the population balance of women to men for working age adults falling at essentially 50/50 [Source: Census United States. World Midyear Population by Sex for 2017. Both Sexes Population: </a:t>
            </a:r>
            <a:r>
              <a:rPr lang="en-US" noProof="0" dirty="0" smtClean="0"/>
              <a:t>7,400,786,496</a:t>
            </a:r>
            <a:r>
              <a:rPr lang="en-US" baseline="0" noProof="0" dirty="0" smtClean="0"/>
              <a:t>. </a:t>
            </a:r>
            <a:r>
              <a:rPr lang="en-US" noProof="0" dirty="0" smtClean="0"/>
              <a:t>Male </a:t>
            </a:r>
            <a:r>
              <a:rPr lang="en-US" noProof="0" dirty="0" smtClean="0"/>
              <a:t>Population: 3,727,929,210 and Female Population:</a:t>
            </a:r>
            <a:r>
              <a:rPr lang="en-US" baseline="0" noProof="0" dirty="0" smtClean="0"/>
              <a:t> 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3,672,857,286 More Information in: https://www.census.gov/population/international/data/idb/worldpop.php]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768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Varios</a:t>
            </a:r>
            <a:r>
              <a:rPr lang="es-ES" baseline="0" dirty="0" smtClean="0"/>
              <a:t> instrumentos de Políticas Públicas articulan la estrategia de España en materia de promoción de (1) la igualdad de oportunidades para la mujer y  (2) el fomento de las vocaciones TIC y el empleo en este sector entre las mujeres.</a:t>
            </a:r>
            <a:endParaRPr lang="es-ES" dirty="0" smtClean="0"/>
          </a:p>
          <a:p>
            <a:r>
              <a:rPr lang="es-ES" dirty="0" smtClean="0"/>
              <a:t>Liderado</a:t>
            </a:r>
            <a:r>
              <a:rPr lang="es-ES" baseline="0" dirty="0" smtClean="0"/>
              <a:t> por el Instituto de la Mujer, el </a:t>
            </a:r>
            <a:r>
              <a:rPr lang="es-ES" dirty="0" smtClean="0"/>
              <a:t>Plan Estratégico de Igualdad de Oportunidades 2014-2016 recoge al compromiso del Gobierno del Reino de España con la igualdad efectiva de mujeres y hombres:</a:t>
            </a:r>
          </a:p>
          <a:p>
            <a:pPr marL="228600" indent="-228600">
              <a:buAutoNum type="arabicParenBoth"/>
            </a:pPr>
            <a:r>
              <a:rPr lang="es-ES" baseline="0" dirty="0" smtClean="0"/>
              <a:t>http://www.inmujer.gob.es/actualidad/PEIO/docs/PEIO2014-2016.pdf</a:t>
            </a:r>
          </a:p>
          <a:p>
            <a:pPr marL="228600" indent="-228600">
              <a:buAutoNum type="arabicParenBoth"/>
            </a:pPr>
            <a:endParaRPr lang="es-ES" baseline="0" dirty="0" smtClean="0"/>
          </a:p>
          <a:p>
            <a:pPr marL="0" indent="0">
              <a:buNone/>
            </a:pPr>
            <a:r>
              <a:rPr lang="es-ES" baseline="0" dirty="0" smtClean="0"/>
              <a:t>En segundo lugar, la Agenda Digital para España, liderada por el Ministerio de Energía, Turismo y Agenda Digital. Su</a:t>
            </a:r>
            <a:r>
              <a:rPr lang="es-ES" dirty="0" smtClean="0"/>
              <a:t> sexto objetivo persigue conseguir una Sociedad de la Información inclusiva en la que la ciudadanía y profesionales dispongan de un elevado grado de preparación para obtener las ventajas del uso intensivo de las TIC. Para ello la Agenda plantea dos áreas de trabajo fundamentales: impulsar la inclusión y la alfabetización digital; y adecuar los sistemas formativos para la capacitación digital y la formación de nuevos profesionales TIC. Es un objetivo específico “avanzar en la igualdad entre mujeres y hombres en la Sociedad de la Información”. </a:t>
            </a:r>
          </a:p>
          <a:p>
            <a:pPr marL="0" indent="0">
              <a:buNone/>
            </a:pPr>
            <a:r>
              <a:rPr lang="es-ES" baseline="0" dirty="0" smtClean="0"/>
              <a:t>Para ello incluyó un </a:t>
            </a:r>
            <a:r>
              <a:rPr lang="es-ES" dirty="0" smtClean="0"/>
              <a:t>Plan de acción para la igualdad de mujeres y hombres en la Sociedad de la Información, elaborado por el Instituto de la Mujer. Dicho Plan considerará, entre otros aspectos, los siguientes: </a:t>
            </a:r>
          </a:p>
          <a:p>
            <a:pPr marL="0" indent="0">
              <a:buNone/>
            </a:pPr>
            <a:r>
              <a:rPr lang="es-ES" dirty="0" smtClean="0"/>
              <a:t>-Medidas de inclusión digital para disminuir la brecha digital de género en cuanto a acceso y uso de Internet. Agenda Digital para España </a:t>
            </a:r>
          </a:p>
          <a:p>
            <a:pPr marL="0" indent="0">
              <a:buNone/>
            </a:pPr>
            <a:r>
              <a:rPr lang="es-ES" dirty="0" smtClean="0"/>
              <a:t>-Promoción del empresariado TIC femenino.</a:t>
            </a:r>
          </a:p>
          <a:p>
            <a:pPr marL="0" indent="0">
              <a:buNone/>
            </a:pPr>
            <a:r>
              <a:rPr lang="es-ES" dirty="0" smtClean="0"/>
              <a:t>-Actividades de divulgación y formación para garantizar la igualdad de oportunidades en la incorporación a la Sociedad de la Información.  Elaboración de indicadores de seguimiento que tendrán en cuenta, al menos, las variables sexo, edad y ámbito geográfico.</a:t>
            </a:r>
          </a:p>
          <a:p>
            <a:pPr marL="0" indent="0">
              <a:buNone/>
            </a:pPr>
            <a:r>
              <a:rPr lang="es-ES" dirty="0" smtClean="0"/>
              <a:t>-Favorecer la participación de la sociedad civil para la inclusión </a:t>
            </a:r>
          </a:p>
          <a:p>
            <a:pPr marL="0" indent="0">
              <a:buNone/>
            </a:pPr>
            <a:endParaRPr lang="es-ES" baseline="0" dirty="0" smtClean="0"/>
          </a:p>
          <a:p>
            <a:pPr marL="0" indent="0">
              <a:buNone/>
            </a:pPr>
            <a:r>
              <a:rPr lang="es-ES" baseline="0" dirty="0" smtClean="0"/>
              <a:t>Asimismo ha dispuesto un eje estratégico especialmente dirigido a la promoción del Talento en Ciberseguridad en España, que a su vez despliega una serie de líneas de actuación que comprenden desde al análisis y elaboración de perfiles profesionales, hasta la promoción de la oferta formativa a todos los niveles, la captación de vocaciones y la concienciación a todos los niveles de edad. Cabe destacar en este sentido el evento Cybercamp (que en su edición 2016 tuvo 10.218 asistentes) o el evento </a:t>
            </a:r>
            <a:r>
              <a:rPr lang="es-ES" baseline="0" dirty="0" err="1" smtClean="0"/>
              <a:t>Summer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BootCamp</a:t>
            </a:r>
            <a:r>
              <a:rPr lang="es-ES" baseline="0" dirty="0" smtClean="0"/>
              <a:t>, organizado conjuntamente con la OEA y que ofrece formación especializada en ciberseguridad a profesionales de fuerzas y cuerpos de seguridad, centros de respuesta a incidentes de ciberseguridad y </a:t>
            </a:r>
            <a:r>
              <a:rPr lang="es-ES" baseline="0" dirty="0" err="1" smtClean="0"/>
              <a:t>policy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makers</a:t>
            </a:r>
            <a:r>
              <a:rPr lang="es-ES" baseline="0" dirty="0" smtClean="0"/>
              <a:t>.</a:t>
            </a:r>
          </a:p>
          <a:p>
            <a:pPr marL="228600" indent="-228600">
              <a:buAutoNum type="arabicParenBoth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5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Como</a:t>
            </a:r>
            <a:r>
              <a:rPr lang="es-ES" baseline="0" dirty="0" smtClean="0"/>
              <a:t> parte del compromiso del Gobierno de España con este objetivo, se ha lanzado la iniciativa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Primer Foro Internacional sobre Género y Ciberseguridad, en el marco de la colaboración con la Organización de los Estados Americanos (OEA), a través de su Secretaría del Comité Interamericano contra el Terrorismo (CICTE), teniendo como finalidad fundamental, la búsqueda de un mundo digital más inclusivo.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 del Foro: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Promover el intercambio de información y el desarrollo de conocimientos sobre Género y Ciberseguridad.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Analizar la situación actual y problemática tanto a nivel nacional como internacional del género femenino en relación al ámbito de la Ciberseguridad.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Establecer un foro internacional que se desarrolle en futuras ediciones en otros países, donde se discuta sobre estos temas.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Por último, despertar la inquietud e interés de género en el mundo tecnológico y concretamente en el ámbito de la Ciberseguridad.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941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CB6D-0BC8-3944-B4B9-DEBC99CAEAB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0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0167" y="5698072"/>
            <a:ext cx="2231666" cy="598398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17003" y="1943417"/>
            <a:ext cx="7957996" cy="1165543"/>
          </a:xfrm>
          <a:prstGeom prst="rect">
            <a:avLst/>
          </a:prstGeom>
        </p:spPr>
        <p:txBody>
          <a:bodyPr/>
          <a:lstStyle>
            <a:lvl1pPr algn="ctr">
              <a:defRPr lang="es-ES" sz="40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2118449" y="3109094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8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7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396" y="129396"/>
            <a:ext cx="11913079" cy="660783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9517811" y="943675"/>
            <a:ext cx="2674189" cy="3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9695935" y="970878"/>
            <a:ext cx="249606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>
              <a:def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s-ES" dirty="0" smtClean="0"/>
              <a:t>TITLO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30275" y="1312863"/>
            <a:ext cx="6896100" cy="4791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s-ES" sz="20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US" sz="2500" b="1" kern="1200" baseline="300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s-ES" dirty="0" smtClean="0"/>
          </a:p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solidFill>
            <a:srgbClr val="DBF0F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1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B8E1-1527-D846-841E-40FECE76E3A5}" type="datetimeFigureOut">
              <a:rPr lang="es-ES_tradnl" smtClean="0"/>
              <a:pPr/>
              <a:t>04/04/2017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30A-8A28-7547-A7C6-AFC327BCB27E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1F1F41"/>
            </a:gs>
            <a:gs pos="100000">
              <a:srgbClr val="11B4C5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61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1" r:id="rId6"/>
    <p:sldLayoutId id="2147483670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.png"/><Relationship Id="rId3" Type="http://schemas.openxmlformats.org/officeDocument/2006/relationships/image" Target="../media/image5.emf"/><Relationship Id="rId7" Type="http://schemas.openxmlformats.org/officeDocument/2006/relationships/diagramData" Target="../diagrams/data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microsoft.com/office/2007/relationships/diagramDrawing" Target="../diagrams/drawing1.xml"/><Relationship Id="rId5" Type="http://schemas.openxmlformats.org/officeDocument/2006/relationships/image" Target="../media/image7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emf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JP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2.xml"/><Relationship Id="rId10" Type="http://schemas.openxmlformats.org/officeDocument/2006/relationships/hyperlink" Target="https://www.incibe.es/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http://www.minetad.gob.es/telecomunicaciones/es-ES/Paginas/index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edition.cnn.com/2016/09/26/politics/hillary-clinton-crowd-selfie-goes-vir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52797" y="1739136"/>
            <a:ext cx="9225449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FORO: LA SOCIEDAD DE LA INFORMACIÓN, UNA PERSPECTIVA DE GÉNERO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2164627" y="4884852"/>
            <a:ext cx="795799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_tradnl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Manizales, 4 de Abril del 2017</a:t>
            </a:r>
            <a:endParaRPr lang="es-ES_tradnl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4"/>
          <p:cNvSpPr txBox="1"/>
          <p:nvPr/>
        </p:nvSpPr>
        <p:spPr>
          <a:xfrm>
            <a:off x="2164627" y="3575471"/>
            <a:ext cx="79579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Gloria Placer Maruri</a:t>
            </a:r>
            <a:endParaRPr lang="es-ES_tradnl" sz="24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715750" y="1307548"/>
            <a:ext cx="9476457" cy="5619426"/>
            <a:chOff x="2342649" y="761919"/>
            <a:chExt cx="9213174" cy="541866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9356" y="3603580"/>
              <a:ext cx="903051" cy="890601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2342649" y="761919"/>
              <a:ext cx="9213174" cy="5418667"/>
              <a:chOff x="2342649" y="761919"/>
              <a:chExt cx="9213174" cy="5418667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4112" y="3643109"/>
                <a:ext cx="1082172" cy="851072"/>
              </a:xfrm>
              <a:prstGeom prst="rect">
                <a:avLst/>
              </a:prstGeom>
            </p:spPr>
          </p:pic>
          <p:grpSp>
            <p:nvGrpSpPr>
              <p:cNvPr id="14" name="Grupo 13"/>
              <p:cNvGrpSpPr/>
              <p:nvPr/>
            </p:nvGrpSpPr>
            <p:grpSpPr>
              <a:xfrm>
                <a:off x="2342649" y="761919"/>
                <a:ext cx="9213174" cy="5418667"/>
                <a:chOff x="2342649" y="761919"/>
                <a:chExt cx="9213174" cy="5418667"/>
              </a:xfrm>
            </p:grpSpPr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0581" y="3604197"/>
                  <a:ext cx="809789" cy="851072"/>
                </a:xfrm>
                <a:prstGeom prst="rect">
                  <a:avLst/>
                </a:prstGeom>
              </p:spPr>
            </p:pic>
            <p:grpSp>
              <p:nvGrpSpPr>
                <p:cNvPr id="10" name="Grupo 9"/>
                <p:cNvGrpSpPr/>
                <p:nvPr/>
              </p:nvGrpSpPr>
              <p:grpSpPr>
                <a:xfrm>
                  <a:off x="2342649" y="761919"/>
                  <a:ext cx="9213174" cy="5418667"/>
                  <a:chOff x="2342649" y="761919"/>
                  <a:chExt cx="9213174" cy="5418667"/>
                </a:xfrm>
              </p:grpSpPr>
              <p:pic>
                <p:nvPicPr>
                  <p:cNvPr id="3" name="Imagen 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557691" y="3556790"/>
                    <a:ext cx="1158275" cy="976299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2" name="Diagrama 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4111012664"/>
                      </p:ext>
                    </p:extLst>
                  </p:nvPr>
                </p:nvGraphicFramePr>
                <p:xfrm>
                  <a:off x="2342649" y="761919"/>
                  <a:ext cx="9213174" cy="5418667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p:grpSp>
          </p:grpSp>
        </p:grp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002060"/>
                </a:solidFill>
              </a:rPr>
              <a:t>RETOS QUE AFRONTAR</a:t>
            </a:r>
            <a:endParaRPr lang="es-ES" sz="3600" dirty="0">
              <a:solidFill>
                <a:srgbClr val="002060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360739" y="1131305"/>
            <a:ext cx="11367040" cy="1102480"/>
            <a:chOff x="435745" y="-163802"/>
            <a:chExt cx="11367040" cy="1102480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745" y="-163802"/>
              <a:ext cx="1046850" cy="1102480"/>
            </a:xfrm>
            <a:prstGeom prst="rect">
              <a:avLst/>
            </a:prstGeom>
          </p:spPr>
        </p:pic>
        <p:grpSp>
          <p:nvGrpSpPr>
            <p:cNvPr id="39" name="Grupo 38"/>
            <p:cNvGrpSpPr/>
            <p:nvPr/>
          </p:nvGrpSpPr>
          <p:grpSpPr>
            <a:xfrm>
              <a:off x="1548116" y="23079"/>
              <a:ext cx="10254669" cy="652198"/>
              <a:chOff x="1548116" y="23079"/>
              <a:chExt cx="10254669" cy="652198"/>
            </a:xfrm>
          </p:grpSpPr>
          <p:sp>
            <p:nvSpPr>
              <p:cNvPr id="27" name="CuadroTexto 26"/>
              <p:cNvSpPr txBox="1"/>
              <p:nvPr/>
            </p:nvSpPr>
            <p:spPr>
              <a:xfrm>
                <a:off x="1548116" y="23079"/>
                <a:ext cx="10254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_tradnl"/>
                </a:defPPr>
                <a:lvl1pPr>
                  <a:defRPr sz="1400">
                    <a:latin typeface="Bookman Old Style" panose="02050604050505020204" pitchFamily="18" charset="0"/>
                  </a:defRPr>
                </a:lvl1pPr>
              </a:lstStyle>
              <a:p>
                <a:r>
                  <a:rPr lang="es-ES" sz="1800" dirty="0">
                    <a:latin typeface="+mn-lt"/>
                  </a:rPr>
                  <a:t>Se ha producido un gran avance en lo que respecta al nivel de acceso a Internet por parte de los individuos en los últimos 5 años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3575852" y="305945"/>
                <a:ext cx="3226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_tradnl"/>
                </a:defPPr>
                <a:lvl1pPr>
                  <a:defRPr sz="1400">
                    <a:latin typeface="Bookman Old Style" panose="02050604050505020204" pitchFamily="18" charset="0"/>
                  </a:defRPr>
                </a:lvl1pPr>
              </a:lstStyle>
              <a:p>
                <a:pPr algn="ctr"/>
                <a:r>
                  <a:rPr lang="es-ES" sz="1800" b="1" dirty="0"/>
                  <a:t>2011 (66%) – 2016 (88%)</a:t>
                </a:r>
              </a:p>
            </p:txBody>
          </p:sp>
        </p:grpSp>
      </p:grpSp>
      <p:sp>
        <p:nvSpPr>
          <p:cNvPr id="9" name="CuadroTexto 8"/>
          <p:cNvSpPr txBox="1"/>
          <p:nvPr/>
        </p:nvSpPr>
        <p:spPr>
          <a:xfrm>
            <a:off x="2001684" y="3153895"/>
            <a:ext cx="1672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Nivel de formación de las mujeres y acceso al internet: </a:t>
            </a:r>
            <a:r>
              <a:rPr lang="es-ES" sz="1100" b="1" dirty="0">
                <a:solidFill>
                  <a:schemeClr val="bg1">
                    <a:lumMod val="50000"/>
                  </a:schemeClr>
                </a:solidFill>
              </a:rPr>
              <a:t>50% en las mujeres de baja formación</a:t>
            </a:r>
          </a:p>
          <a:p>
            <a:pPr algn="ctr"/>
            <a:endParaRPr lang="es-ES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001684" y="5124627"/>
            <a:ext cx="1455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Más diferencia de género a</a:t>
            </a:r>
            <a:r>
              <a:rPr lang="es-ES" sz="11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mayor edad</a:t>
            </a:r>
          </a:p>
          <a:p>
            <a:pPr algn="ctr"/>
            <a:endParaRPr lang="es-ES" sz="11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106478" y="5582733"/>
            <a:ext cx="1351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FF33CC"/>
                </a:solidFill>
              </a:rPr>
              <a:t>43%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100" dirty="0">
                <a:solidFill>
                  <a:schemeClr val="accent5"/>
                </a:solidFill>
              </a:rPr>
              <a:t>51% hombres</a:t>
            </a:r>
          </a:p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(55-74 años)</a:t>
            </a:r>
          </a:p>
          <a:p>
            <a:endParaRPr lang="es-ES" sz="11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363554" y="5178089"/>
            <a:ext cx="1315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FF33CC"/>
                </a:solidFill>
              </a:rPr>
              <a:t>61%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100" dirty="0">
                <a:solidFill>
                  <a:schemeClr val="accent5"/>
                </a:solidFill>
              </a:rPr>
              <a:t>62% hombres</a:t>
            </a:r>
          </a:p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(16-24 años)</a:t>
            </a:r>
            <a:endParaRPr lang="es-ES" sz="11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459288" y="5770102"/>
            <a:ext cx="1219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FF33CC"/>
                </a:solidFill>
              </a:rPr>
              <a:t>7%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100" dirty="0">
                <a:solidFill>
                  <a:schemeClr val="accent5"/>
                </a:solidFill>
              </a:rPr>
              <a:t>12% hombres</a:t>
            </a:r>
          </a:p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(55-74 años)</a:t>
            </a:r>
            <a:endParaRPr lang="es-ES" sz="11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372516" y="3174505"/>
            <a:ext cx="1594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Nivel de formación de las mujeres y habilidades digitales: </a:t>
            </a:r>
            <a:r>
              <a:rPr lang="es-ES" sz="1100" b="1" dirty="0">
                <a:solidFill>
                  <a:schemeClr val="bg1">
                    <a:lumMod val="50000"/>
                  </a:schemeClr>
                </a:solidFill>
              </a:rPr>
              <a:t>formación baja (8%) , formación alta (51%)</a:t>
            </a:r>
          </a:p>
          <a:p>
            <a:pPr algn="ctr"/>
            <a:endParaRPr lang="es-ES" sz="11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6623739" y="4896030"/>
            <a:ext cx="13156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Salud:</a:t>
            </a:r>
            <a:r>
              <a:rPr lang="es-ES" sz="1200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s-ES" sz="1100" dirty="0">
                <a:solidFill>
                  <a:srgbClr val="FF33CC"/>
                </a:solidFill>
              </a:rPr>
              <a:t>64%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100" dirty="0">
                <a:solidFill>
                  <a:schemeClr val="accent5"/>
                </a:solidFill>
              </a:rPr>
              <a:t>50% hombres</a:t>
            </a:r>
          </a:p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(26-55 años)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6664663" y="5664917"/>
            <a:ext cx="13156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Redes sociales:</a:t>
            </a:r>
            <a:r>
              <a:rPr lang="es-ES" sz="1200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s-ES" sz="1100" dirty="0">
                <a:solidFill>
                  <a:srgbClr val="FF33CC"/>
                </a:solidFill>
              </a:rPr>
              <a:t>70%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100" dirty="0">
                <a:solidFill>
                  <a:schemeClr val="accent5"/>
                </a:solidFill>
              </a:rPr>
              <a:t>63% hombres</a:t>
            </a:r>
          </a:p>
          <a:p>
            <a:pPr algn="ctr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(25-54 años)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6664663" y="3292064"/>
            <a:ext cx="1594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Mujeres que no utilizan la Administración electrónica por falta de habilidades: </a:t>
            </a:r>
            <a:r>
              <a:rPr lang="es-ES" sz="1100" b="1" dirty="0">
                <a:solidFill>
                  <a:schemeClr val="bg1">
                    <a:lumMod val="50000"/>
                  </a:schemeClr>
                </a:solidFill>
              </a:rPr>
              <a:t>20%</a:t>
            </a:r>
          </a:p>
          <a:p>
            <a:pPr algn="ctr"/>
            <a:endParaRPr lang="es-ES" sz="11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8945193" y="3292064"/>
            <a:ext cx="1594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Redoblar esfuerzos para que las mujeres estén preparadas para la transformación digital en el mundo laboral</a:t>
            </a:r>
            <a:endParaRPr lang="es-ES" sz="11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sz="11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9105328" y="5001516"/>
            <a:ext cx="13156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Graduados en ciencias:</a:t>
            </a:r>
            <a:r>
              <a:rPr lang="es-ES" sz="1200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s-ES" sz="1200" dirty="0">
                <a:solidFill>
                  <a:srgbClr val="FF33CC"/>
                </a:solidFill>
              </a:rPr>
              <a:t>3</a:t>
            </a:r>
            <a:r>
              <a:rPr lang="es-ES" sz="1100" dirty="0">
                <a:solidFill>
                  <a:srgbClr val="FF33CC"/>
                </a:solidFill>
              </a:rPr>
              <a:t>% mujeres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s-ES" sz="1200" dirty="0">
                <a:solidFill>
                  <a:schemeClr val="accent5"/>
                </a:solidFill>
              </a:rPr>
              <a:t>20</a:t>
            </a:r>
            <a:r>
              <a:rPr lang="es-ES" sz="1100" dirty="0">
                <a:solidFill>
                  <a:schemeClr val="accent5"/>
                </a:solidFill>
              </a:rPr>
              <a:t>% hombres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2589" y="5967454"/>
            <a:ext cx="1985190" cy="5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33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2060"/>
                </a:solidFill>
              </a:rPr>
              <a:t>CASO DE ESTUDIO: </a:t>
            </a:r>
            <a:r>
              <a:rPr lang="es-ES" sz="3600" dirty="0" smtClean="0">
                <a:solidFill>
                  <a:srgbClr val="002060"/>
                </a:solidFill>
              </a:rPr>
              <a:t>CIBERSEGURIDAD</a:t>
            </a:r>
            <a:endParaRPr lang="es-ES" sz="36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60" y="3241041"/>
            <a:ext cx="1209675" cy="11049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1448435" y="4597683"/>
            <a:ext cx="94819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 25% DE LOS EMPLEOS </a:t>
            </a:r>
          </a:p>
          <a:p>
            <a:pPr algn="ctr"/>
            <a:r>
              <a:rPr lang="es-ES_tradnl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del sector de la ciberseguridad en 2015 quedaron vacantes</a:t>
            </a:r>
            <a:endParaRPr lang="es-ES_tradnl" sz="12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_tradnl" sz="1200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Fuente: Forbes (2016)</a:t>
            </a:r>
            <a:endParaRPr lang="es-ES_tradnl" sz="12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6230" y="2163616"/>
            <a:ext cx="94819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DESDE 75 </a:t>
            </a:r>
            <a:r>
              <a:rPr lang="es-ES_tradnl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HASTA 170 BILLONES DE DÓLARES</a:t>
            </a:r>
          </a:p>
          <a:p>
            <a:pPr algn="ctr"/>
            <a:r>
              <a:rPr lang="es-ES_tradnl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el mercado global de la ciberseguridad se incrementará en los próximos cuatro años</a:t>
            </a:r>
          </a:p>
          <a:p>
            <a:pPr algn="ctr"/>
            <a:r>
              <a:rPr lang="es-ES_tradnl" sz="1200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Fuente: Forbes (2016)</a:t>
            </a:r>
            <a:endParaRPr lang="es-ES_tradnl" sz="12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1" y="1743950"/>
            <a:ext cx="1397635" cy="14205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56" y="406360"/>
            <a:ext cx="1047600" cy="101581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306195" y="3241041"/>
            <a:ext cx="11192072" cy="1055776"/>
            <a:chOff x="1377315" y="3383280"/>
            <a:chExt cx="11192072" cy="1055776"/>
          </a:xfrm>
        </p:grpSpPr>
        <p:sp>
          <p:nvSpPr>
            <p:cNvPr id="5" name="CuadroTexto 4"/>
            <p:cNvSpPr txBox="1"/>
            <p:nvPr/>
          </p:nvSpPr>
          <p:spPr>
            <a:xfrm>
              <a:off x="1377315" y="3546504"/>
              <a:ext cx="111920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2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SÓLO EL 25% DE LOS EMPLEOS TIC Y EL 11% DE LA FUERZA LABORAL</a:t>
              </a:r>
            </a:p>
            <a:p>
              <a:pPr algn="ctr"/>
              <a:r>
                <a:rPr lang="es-ES_tradnl" sz="1600" b="1" dirty="0" smtClean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lo representan las mujeres en el sector de la ciberseguridad a nivel mundial</a:t>
              </a:r>
            </a:p>
            <a:p>
              <a:pPr algn="ctr"/>
              <a:r>
                <a:rPr lang="es-ES_tradnl" sz="1200" dirty="0" smtClean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Fuente: </a:t>
              </a:r>
              <a:r>
                <a:rPr lang="en-US" sz="1200" dirty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Women’s Society of </a:t>
              </a:r>
              <a:r>
                <a:rPr lang="en-US" sz="1200" dirty="0" err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Cyberjutsu</a:t>
              </a:r>
              <a:r>
                <a:rPr lang="en-US" sz="1200" dirty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 (WSC</a:t>
              </a:r>
              <a:r>
                <a:rPr lang="en-US" sz="1200" dirty="0" smtClean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) </a:t>
              </a:r>
              <a:r>
                <a:rPr lang="es-ES_tradnl" sz="1200" dirty="0" smtClean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501(C)3  </a:t>
              </a:r>
              <a:r>
                <a:rPr lang="es-ES_tradnl" sz="1200" b="1" dirty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“Open Data Indicator in Smart Cities”</a:t>
              </a: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869440" y="3383280"/>
              <a:ext cx="10078720" cy="1055776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3" name="Conector recto 12"/>
          <p:cNvCxnSpPr>
            <a:endCxn id="3" idx="1"/>
          </p:cNvCxnSpPr>
          <p:nvPr/>
        </p:nvCxnSpPr>
        <p:spPr>
          <a:xfrm flipV="1">
            <a:off x="1600835" y="3768929"/>
            <a:ext cx="197485" cy="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798320" y="2030806"/>
            <a:ext cx="10078720" cy="105577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1590675" y="2539569"/>
            <a:ext cx="197485" cy="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798320" y="4500682"/>
            <a:ext cx="10078720" cy="105577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1600835" y="5028570"/>
            <a:ext cx="197485" cy="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656" y="4510843"/>
            <a:ext cx="1263179" cy="115279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ítulo 3"/>
          <p:cNvSpPr txBox="1">
            <a:spLocks/>
          </p:cNvSpPr>
          <p:nvPr/>
        </p:nvSpPr>
        <p:spPr>
          <a:xfrm>
            <a:off x="838200" y="1221223"/>
            <a:ext cx="10515600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sz="2400" dirty="0" smtClean="0">
                <a:solidFill>
                  <a:srgbClr val="002060"/>
                </a:solidFill>
              </a:rPr>
              <a:t>Infrarrepresentación en el mercado laboral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589" y="5967454"/>
            <a:ext cx="1985190" cy="5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04" y="1769199"/>
            <a:ext cx="869671" cy="917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002060"/>
                </a:solidFill>
              </a:rPr>
              <a:t>CONTEXTO</a:t>
            </a:r>
            <a:endParaRPr lang="es-ES" sz="2800" dirty="0">
              <a:solidFill>
                <a:srgbClr val="00206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611120" y="2468880"/>
            <a:ext cx="850290" cy="467360"/>
          </a:xfrm>
          <a:prstGeom prst="line">
            <a:avLst/>
          </a:prstGeom>
          <a:ln w="19050">
            <a:prstDash val="dash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35991" y="2061902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Agresiones</a:t>
            </a:r>
            <a:r>
              <a:rPr lang="es-ES" dirty="0" smtClean="0"/>
              <a:t> </a:t>
            </a:r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s-ES" dirty="0" smtClean="0"/>
              <a:t> </a:t>
            </a:r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línea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2174240" y="4175760"/>
            <a:ext cx="1256690" cy="0"/>
          </a:xfrm>
          <a:prstGeom prst="line">
            <a:avLst/>
          </a:prstGeom>
          <a:ln w="19050">
            <a:prstDash val="dash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80127" y="3736627"/>
            <a:ext cx="17941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Manipulación</a:t>
            </a:r>
            <a:r>
              <a:rPr lang="es-ES" dirty="0" smtClean="0"/>
              <a:t> </a:t>
            </a:r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r>
              <a:rPr lang="es-ES" dirty="0" smtClean="0"/>
              <a:t> </a:t>
            </a:r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imágenes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2458720" y="5391671"/>
            <a:ext cx="1352219" cy="515906"/>
          </a:xfrm>
          <a:prstGeom prst="line">
            <a:avLst/>
          </a:prstGeom>
          <a:ln w="19050">
            <a:prstDash val="dash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66207" y="5581400"/>
            <a:ext cx="16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Violaciones a la privacidad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6556265" y="3728720"/>
            <a:ext cx="1493520" cy="5892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6556265" y="4802391"/>
            <a:ext cx="1493520" cy="5892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6556265" y="2753360"/>
            <a:ext cx="1493520" cy="5892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600309" y="2227758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…..mientras</a:t>
            </a:r>
            <a:endParaRPr lang="es-ES" sz="16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71031" y="288544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trabaja</a:t>
            </a:r>
            <a:endParaRPr lang="es-ES" sz="16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600309" y="3857526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comunican</a:t>
            </a:r>
            <a:endParaRPr lang="es-ES" sz="16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671031" y="491744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socializan</a:t>
            </a:r>
            <a:endParaRPr lang="es-ES" sz="16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164" y="2387302"/>
            <a:ext cx="1118664" cy="110324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90" y="3447657"/>
            <a:ext cx="1099610" cy="98478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4218" y="4602910"/>
            <a:ext cx="951702" cy="103197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722" y="3346185"/>
            <a:ext cx="1811291" cy="1456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CuadroTexto 32"/>
          <p:cNvSpPr txBox="1"/>
          <p:nvPr/>
        </p:nvSpPr>
        <p:spPr>
          <a:xfrm>
            <a:off x="9881989" y="3094775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…..en INTERNET</a:t>
            </a:r>
            <a:endParaRPr lang="es-ES" sz="16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3430930" y="2109984"/>
            <a:ext cx="4754994" cy="4194690"/>
            <a:chOff x="3430930" y="2109984"/>
            <a:chExt cx="4754994" cy="419469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8"/>
            <a:srcRect r="74032"/>
            <a:stretch/>
          </p:blipFill>
          <p:spPr>
            <a:xfrm>
              <a:off x="3430930" y="2109984"/>
              <a:ext cx="2858110" cy="3505206"/>
            </a:xfrm>
            <a:prstGeom prst="ellipse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>
              <a:off x="3700284" y="3252430"/>
              <a:ext cx="2153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51 %  </a:t>
              </a:r>
              <a:r>
                <a:rPr lang="es-ES" dirty="0" smtClean="0"/>
                <a:t>discriminadas</a:t>
              </a:r>
            </a:p>
            <a:p>
              <a:pPr algn="ctr"/>
              <a:r>
                <a:rPr lang="es-ES" dirty="0" smtClean="0"/>
                <a:t>Norte América y América Latina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522484" y="6027675"/>
              <a:ext cx="4663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Fuente: 2017 Global Information Security Workforce Study (n=19,641)</a:t>
              </a:r>
              <a:endParaRPr lang="en-US" sz="1200" i="1" dirty="0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589" y="5967454"/>
            <a:ext cx="1985190" cy="532309"/>
          </a:xfrm>
          <a:prstGeom prst="rect">
            <a:avLst/>
          </a:prstGeom>
        </p:spPr>
      </p:pic>
      <p:sp>
        <p:nvSpPr>
          <p:cNvPr id="37" name="Título 3"/>
          <p:cNvSpPr txBox="1">
            <a:spLocks/>
          </p:cNvSpPr>
          <p:nvPr/>
        </p:nvSpPr>
        <p:spPr>
          <a:xfrm>
            <a:off x="838200" y="1221223"/>
            <a:ext cx="10515600" cy="584775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Mujer </a:t>
            </a:r>
            <a:r>
              <a:rPr lang="es-ES" dirty="0"/>
              <a:t>víctima del ciberdelito y el ciberacoso</a:t>
            </a:r>
          </a:p>
        </p:txBody>
      </p:sp>
    </p:spTree>
    <p:extLst>
      <p:ext uri="{BB962C8B-B14F-4D97-AF65-F5344CB8AC3E}">
        <p14:creationId xmlns:p14="http://schemas.microsoft.com/office/powerpoint/2010/main" val="10563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3168" y="1462594"/>
            <a:ext cx="6466917" cy="44031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557348" y="6296729"/>
            <a:ext cx="466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Fuente: 2017 Global Information Security Workforce Study (n=19,641)</a:t>
            </a:r>
            <a:endParaRPr lang="en-US" sz="12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2589" y="5967454"/>
            <a:ext cx="1985190" cy="532309"/>
          </a:xfrm>
          <a:prstGeom prst="rect">
            <a:avLst/>
          </a:prstGeom>
        </p:spPr>
      </p:pic>
      <p:sp>
        <p:nvSpPr>
          <p:cNvPr id="9" name="Título 8"/>
          <p:cNvSpPr txBox="1">
            <a:spLocks noGrp="1"/>
          </p:cNvSpPr>
          <p:nvPr>
            <p:ph type="title"/>
          </p:nvPr>
        </p:nvSpPr>
        <p:spPr>
          <a:xfrm>
            <a:off x="189689" y="736542"/>
            <a:ext cx="12002311" cy="5847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CIFRAS MUNDIALES: </a:t>
            </a:r>
            <a:r>
              <a:rPr lang="es-ES" sz="2800" dirty="0"/>
              <a:t>% mujeres en Ciberseguridad</a:t>
            </a:r>
          </a:p>
        </p:txBody>
      </p:sp>
    </p:spTree>
    <p:extLst>
      <p:ext uri="{BB962C8B-B14F-4D97-AF65-F5344CB8AC3E}">
        <p14:creationId xmlns:p14="http://schemas.microsoft.com/office/powerpoint/2010/main" val="14093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959" y="2487015"/>
            <a:ext cx="2474480" cy="2605975"/>
          </a:xfrm>
          <a:prstGeom prst="rect">
            <a:avLst/>
          </a:prstGeom>
        </p:spPr>
      </p:pic>
      <p:grpSp>
        <p:nvGrpSpPr>
          <p:cNvPr id="2054" name="Grupo 2053"/>
          <p:cNvGrpSpPr/>
          <p:nvPr/>
        </p:nvGrpSpPr>
        <p:grpSpPr>
          <a:xfrm>
            <a:off x="370616" y="1469365"/>
            <a:ext cx="5007423" cy="4890520"/>
            <a:chOff x="370616" y="1381813"/>
            <a:chExt cx="5007423" cy="489052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6575" y="2362945"/>
              <a:ext cx="2107889" cy="59150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687" y="3915778"/>
              <a:ext cx="674504" cy="61608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0097" y="1381813"/>
              <a:ext cx="2419165" cy="64867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1396188" y="3377534"/>
              <a:ext cx="3826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Lograr una Sociedad de la Información inclusiva</a:t>
              </a:r>
              <a:endParaRPr lang="es-ES" sz="1600" b="1" dirty="0"/>
            </a:p>
          </p:txBody>
        </p:sp>
        <p:cxnSp>
          <p:nvCxnSpPr>
            <p:cNvPr id="16" name="Conector recto de flecha 15"/>
            <p:cNvCxnSpPr>
              <a:stCxn id="7" idx="2"/>
            </p:cNvCxnSpPr>
            <p:nvPr/>
          </p:nvCxnSpPr>
          <p:spPr>
            <a:xfrm>
              <a:off x="3260520" y="2954445"/>
              <a:ext cx="840" cy="44565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3259680" y="2030488"/>
              <a:ext cx="840" cy="4433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/>
            <p:nvPr/>
          </p:nvCxnSpPr>
          <p:spPr>
            <a:xfrm flipH="1">
              <a:off x="2042160" y="4766257"/>
              <a:ext cx="1185774" cy="55038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endCxn id="33" idx="0"/>
            </p:cNvCxnSpPr>
            <p:nvPr/>
          </p:nvCxnSpPr>
          <p:spPr>
            <a:xfrm>
              <a:off x="3227934" y="4781959"/>
              <a:ext cx="2946" cy="102870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>
              <a:off x="3227934" y="4766257"/>
              <a:ext cx="1005250" cy="55038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975361" y="5349003"/>
              <a:ext cx="1838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s-ES" dirty="0"/>
                <a:t>Impulsar la inclusión y alfabetización digital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311400" y="5810668"/>
              <a:ext cx="1838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Adecuar los sistemas formativos</a:t>
              </a:r>
              <a:endParaRPr lang="es-ES" sz="12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539080" y="5324505"/>
              <a:ext cx="1838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es-ES" dirty="0"/>
                <a:t>Avanzar en equidad de género en las TIC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60733" y="1593251"/>
              <a:ext cx="181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Actores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647119" y="2473788"/>
              <a:ext cx="1933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Herramienta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70616" y="3387694"/>
              <a:ext cx="181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Objetivo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328495" y="4531860"/>
              <a:ext cx="181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Áreas de trabajo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049" name="Conector angular 2048"/>
          <p:cNvCxnSpPr>
            <a:stCxn id="3" idx="0"/>
          </p:cNvCxnSpPr>
          <p:nvPr/>
        </p:nvCxnSpPr>
        <p:spPr>
          <a:xfrm rot="16200000" flipV="1">
            <a:off x="4989183" y="1246998"/>
            <a:ext cx="792355" cy="1687679"/>
          </a:xfrm>
          <a:prstGeom prst="bentConnector2">
            <a:avLst/>
          </a:prstGeom>
          <a:ln w="38100">
            <a:solidFill>
              <a:srgbClr val="00B4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ector angular 2052"/>
          <p:cNvCxnSpPr/>
          <p:nvPr/>
        </p:nvCxnSpPr>
        <p:spPr>
          <a:xfrm rot="16200000" flipH="1">
            <a:off x="6600085" y="4600184"/>
            <a:ext cx="764590" cy="1506362"/>
          </a:xfrm>
          <a:prstGeom prst="bentConnector2">
            <a:avLst/>
          </a:prstGeom>
          <a:ln w="38100">
            <a:solidFill>
              <a:srgbClr val="00B4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6172507" y="5134305"/>
            <a:ext cx="181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Eje 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Estratégico</a:t>
            </a:r>
            <a:endParaRPr lang="es-ES_tradnl" sz="8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55" name="Grupo 2054"/>
          <p:cNvGrpSpPr/>
          <p:nvPr/>
        </p:nvGrpSpPr>
        <p:grpSpPr>
          <a:xfrm>
            <a:off x="7683681" y="1332386"/>
            <a:ext cx="4006675" cy="5111514"/>
            <a:chOff x="7683681" y="1244834"/>
            <a:chExt cx="4006675" cy="511151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98159" y="1760669"/>
              <a:ext cx="1408236" cy="173428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306" y="1735260"/>
              <a:ext cx="2141721" cy="1275690"/>
            </a:xfrm>
            <a:prstGeom prst="round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1"/>
            <a:stretch/>
          </p:blipFill>
          <p:spPr>
            <a:xfrm>
              <a:off x="9324652" y="3158942"/>
              <a:ext cx="2157472" cy="1296055"/>
            </a:xfrm>
            <a:prstGeom prst="roundRect">
              <a:avLst/>
            </a:prstGeom>
          </p:spPr>
        </p:pic>
        <p:sp>
          <p:nvSpPr>
            <p:cNvPr id="45" name="CuadroTexto 44"/>
            <p:cNvSpPr txBox="1"/>
            <p:nvPr/>
          </p:nvSpPr>
          <p:spPr>
            <a:xfrm>
              <a:off x="8429345" y="4851549"/>
              <a:ext cx="1933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Líneas de actuación 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683681" y="5169863"/>
              <a:ext cx="385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s-ES" dirty="0"/>
                <a:t>Análisis y elaboración de perfiles profesionales 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8185454" y="5509608"/>
              <a:ext cx="2673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s-ES" dirty="0"/>
                <a:t>P</a:t>
              </a:r>
              <a:r>
                <a:rPr lang="es-ES" dirty="0" smtClean="0"/>
                <a:t>romoción en </a:t>
              </a:r>
              <a:r>
                <a:rPr lang="es-ES" dirty="0"/>
                <a:t>la oferta formativa 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8059119" y="5805596"/>
              <a:ext cx="2673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s-ES" dirty="0" smtClean="0"/>
                <a:t>Captación de vocaciones</a:t>
              </a:r>
              <a:endParaRPr lang="es-ES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8059119" y="6079349"/>
              <a:ext cx="2673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200" b="1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lvl="0"/>
              <a:r>
                <a:rPr lang="es-ES" dirty="0" smtClean="0"/>
                <a:t>Concienciación</a:t>
              </a:r>
              <a:endParaRPr lang="es-ES" dirty="0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8943998" y="1244834"/>
              <a:ext cx="1933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Eventos</a:t>
              </a:r>
              <a:endParaRPr lang="es-ES_tradnl" sz="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7735561" y="3387694"/>
              <a:ext cx="1933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Summer BootCamp</a:t>
              </a:r>
              <a:endParaRPr lang="es-ES_tradnl" sz="8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7986386" y="1476302"/>
              <a:ext cx="3703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Organizado conjuntamente con la OEA</a:t>
              </a:r>
              <a:endParaRPr lang="es-ES_tradnl" sz="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2060"/>
                </a:solidFill>
              </a:rPr>
              <a:t>ESTRATEGIA DE ESPAÑA</a:t>
            </a:r>
            <a:r>
              <a:rPr lang="es-ES_tradnl" sz="3600" dirty="0">
                <a:solidFill>
                  <a:srgbClr val="002060"/>
                </a:solidFill>
              </a:rPr>
              <a:t/>
            </a:r>
            <a:br>
              <a:rPr lang="es-ES_tradnl" sz="3600" dirty="0">
                <a:solidFill>
                  <a:srgbClr val="002060"/>
                </a:solidFill>
              </a:rPr>
            </a:br>
            <a:endParaRPr lang="es-E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04988367"/>
              </p:ext>
            </p:extLst>
          </p:nvPr>
        </p:nvGraphicFramePr>
        <p:xfrm>
          <a:off x="-313572" y="1630971"/>
          <a:ext cx="9759129" cy="499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527465" y="3811786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94043" y="2074858"/>
            <a:ext cx="240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Asistentes y actividades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508009" y="55257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5805" y="2589872"/>
            <a:ext cx="211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España-León, 5 y 6 de junio de 2017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99204" y="1903348"/>
            <a:ext cx="17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Conference track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828591" y="2816083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Working group</a:t>
            </a:r>
            <a:endParaRPr lang="es-ES" dirty="0"/>
          </a:p>
        </p:txBody>
      </p:sp>
      <p:cxnSp>
        <p:nvCxnSpPr>
          <p:cNvPr id="12" name="Conector recto 11"/>
          <p:cNvCxnSpPr>
            <a:endCxn id="10" idx="1"/>
          </p:cNvCxnSpPr>
          <p:nvPr/>
        </p:nvCxnSpPr>
        <p:spPr>
          <a:xfrm flipV="1">
            <a:off x="8331844" y="2088014"/>
            <a:ext cx="467360" cy="443887"/>
          </a:xfrm>
          <a:prstGeom prst="line">
            <a:avLst/>
          </a:prstGeom>
          <a:ln>
            <a:solidFill>
              <a:srgbClr val="00B4C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8331844" y="2531901"/>
            <a:ext cx="467360" cy="449292"/>
          </a:xfrm>
          <a:prstGeom prst="line">
            <a:avLst/>
          </a:prstGeom>
          <a:ln>
            <a:solidFill>
              <a:srgbClr val="00B4C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274320" y="61477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u="sng" dirty="0">
                <a:solidFill>
                  <a:srgbClr val="E731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http://www.minetad.gob.es/telecomunicaciones/es-ES/Paginas/index.aspx</a:t>
            </a:r>
            <a:r>
              <a:rPr lang="es-E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sz="9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900" u="sng" dirty="0">
                <a:solidFill>
                  <a:srgbClr val="E731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https://www.incibe.es/</a:t>
            </a:r>
            <a:r>
              <a:rPr lang="es-E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76971" y="6009269"/>
            <a:ext cx="789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Contacto:</a:t>
            </a:r>
            <a:endParaRPr lang="es-ES" sz="1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589" y="5967454"/>
            <a:ext cx="1985190" cy="5323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2060"/>
                </a:solidFill>
              </a:rPr>
              <a:t>MEDIDAS EN </a:t>
            </a:r>
            <a:r>
              <a:rPr lang="es-ES" sz="3600" dirty="0" smtClean="0">
                <a:solidFill>
                  <a:srgbClr val="002060"/>
                </a:solidFill>
              </a:rPr>
              <a:t>MARCHA</a:t>
            </a:r>
            <a:r>
              <a:rPr lang="es-ES_tradnl" sz="3600" dirty="0">
                <a:solidFill>
                  <a:srgbClr val="002060"/>
                </a:solidFill>
              </a:rPr>
              <a:t/>
            </a:r>
            <a:br>
              <a:rPr lang="es-ES_tradnl" sz="3600" dirty="0">
                <a:solidFill>
                  <a:srgbClr val="002060"/>
                </a:solidFill>
              </a:rPr>
            </a:b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-544749" y="1246882"/>
            <a:ext cx="13558736" cy="584775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Primer Foro Internacional sobre género y ciberseguridad</a:t>
            </a:r>
          </a:p>
        </p:txBody>
      </p:sp>
    </p:spTree>
    <p:extLst>
      <p:ext uri="{BB962C8B-B14F-4D97-AF65-F5344CB8AC3E}">
        <p14:creationId xmlns:p14="http://schemas.microsoft.com/office/powerpoint/2010/main" val="16828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182804" y="3932038"/>
            <a:ext cx="3661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2"/>
              </a:rPr>
              <a:t>http://edition.cnn.com/2016/09/26/politics/hillary-clinton-crowd-selfie-goes-viral</a:t>
            </a:r>
            <a:r>
              <a:rPr lang="es-ES" sz="1400" dirty="0" smtClean="0">
                <a:hlinkClick r:id="rId2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1" y="273931"/>
            <a:ext cx="7475719" cy="42067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74" y="4632297"/>
            <a:ext cx="1526176" cy="19813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345782" y="4805346"/>
            <a:ext cx="87351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/>
                </a:solidFill>
              </a:rPr>
              <a:t>Perversidad</a:t>
            </a:r>
            <a:r>
              <a:rPr lang="es-ES" dirty="0">
                <a:solidFill>
                  <a:schemeClr val="accent1"/>
                </a:solidFill>
              </a:rPr>
              <a:t>. Mal concebida, producirá efectos contrarios…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/>
                </a:solidFill>
              </a:rPr>
              <a:t>Futilidad</a:t>
            </a:r>
            <a:r>
              <a:rPr lang="es-ES" dirty="0">
                <a:solidFill>
                  <a:schemeClr val="accent1"/>
                </a:solidFill>
              </a:rPr>
              <a:t>. En </a:t>
            </a:r>
            <a:r>
              <a:rPr lang="es-ES" dirty="0" smtClean="0">
                <a:solidFill>
                  <a:schemeClr val="accent1"/>
                </a:solidFill>
              </a:rPr>
              <a:t>realidad...</a:t>
            </a:r>
            <a:endParaRPr lang="es-E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/>
                </a:solidFill>
              </a:rPr>
              <a:t>Tesis del riesgo</a:t>
            </a:r>
            <a:r>
              <a:rPr lang="es-ES" dirty="0">
                <a:solidFill>
                  <a:schemeClr val="accent1"/>
                </a:solidFill>
              </a:rPr>
              <a:t>. Es bueno, pero...</a:t>
            </a:r>
          </a:p>
          <a:p>
            <a:endParaRPr lang="es-ES" sz="1400" b="1" dirty="0" smtClean="0">
              <a:solidFill>
                <a:schemeClr val="accent1"/>
              </a:solidFill>
            </a:endParaRPr>
          </a:p>
          <a:p>
            <a:r>
              <a:rPr lang="es-ES" sz="1400" b="1" dirty="0" smtClean="0">
                <a:solidFill>
                  <a:schemeClr val="accent1"/>
                </a:solidFill>
              </a:rPr>
              <a:t>Albert </a:t>
            </a:r>
            <a:r>
              <a:rPr lang="es-ES" sz="1400" b="1" dirty="0">
                <a:solidFill>
                  <a:schemeClr val="accent1"/>
                </a:solidFill>
              </a:rPr>
              <a:t>O. </a:t>
            </a:r>
            <a:r>
              <a:rPr lang="es-ES" sz="1400" b="1" dirty="0" err="1">
                <a:solidFill>
                  <a:schemeClr val="accent1"/>
                </a:solidFill>
              </a:rPr>
              <a:t>Hirschman</a:t>
            </a:r>
            <a:r>
              <a:rPr lang="es-ES" sz="1400" b="1" dirty="0">
                <a:solidFill>
                  <a:schemeClr val="accent1"/>
                </a:solidFill>
              </a:rPr>
              <a:t> </a:t>
            </a:r>
            <a:r>
              <a:rPr lang="es-ES" sz="1400" b="1" dirty="0" smtClean="0">
                <a:solidFill>
                  <a:schemeClr val="accent1"/>
                </a:solidFill>
              </a:rPr>
              <a:t>“Retóricas </a:t>
            </a:r>
            <a:r>
              <a:rPr lang="es-ES" sz="1400" b="1" dirty="0">
                <a:solidFill>
                  <a:schemeClr val="accent1"/>
                </a:solidFill>
              </a:rPr>
              <a:t>de la </a:t>
            </a:r>
            <a:r>
              <a:rPr lang="es-ES" sz="1400" b="1" dirty="0" smtClean="0">
                <a:solidFill>
                  <a:schemeClr val="accent1"/>
                </a:solidFill>
              </a:rPr>
              <a:t>intransigencia”. </a:t>
            </a:r>
            <a:r>
              <a:rPr lang="es-ES" sz="1400" b="1" dirty="0">
                <a:solidFill>
                  <a:schemeClr val="accent1"/>
                </a:solidFill>
              </a:rPr>
              <a:t>FCE</a:t>
            </a:r>
          </a:p>
        </p:txBody>
      </p:sp>
    </p:spTree>
    <p:extLst>
      <p:ext uri="{BB962C8B-B14F-4D97-AF65-F5344CB8AC3E}">
        <p14:creationId xmlns:p14="http://schemas.microsoft.com/office/powerpoint/2010/main" val="882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12579" y="2311279"/>
            <a:ext cx="796684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MUCHAS GRACIAS</a:t>
            </a:r>
            <a:endParaRPr lang="es-ES_tradnl" sz="3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8A044B-F03D-494D-AF3A-0A59E6A00759}"/>
</file>

<file path=customXml/itemProps2.xml><?xml version="1.0" encoding="utf-8"?>
<ds:datastoreItem xmlns:ds="http://schemas.openxmlformats.org/officeDocument/2006/customXml" ds:itemID="{8099C092-1CBE-46BE-BBD5-C806AA61C92F}"/>
</file>

<file path=customXml/itemProps3.xml><?xml version="1.0" encoding="utf-8"?>
<ds:datastoreItem xmlns:ds="http://schemas.openxmlformats.org/officeDocument/2006/customXml" ds:itemID="{000FCCBF-3158-4BE2-920B-899EB82BC23E}"/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1733</Words>
  <Application>Microsoft Office PowerPoint</Application>
  <PresentationFormat>Panorámica</PresentationFormat>
  <Paragraphs>151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Times New Roman</vt:lpstr>
      <vt:lpstr>1_Tema de Office</vt:lpstr>
      <vt:lpstr>Presentación de PowerPoint</vt:lpstr>
      <vt:lpstr>RETOS QUE AFRONTAR</vt:lpstr>
      <vt:lpstr>CASO DE ESTUDIO: CIBERSEGURIDAD</vt:lpstr>
      <vt:lpstr>CONTEXTO</vt:lpstr>
      <vt:lpstr>CIFRAS MUNDIALES: % mujeres en Ciberseguridad</vt:lpstr>
      <vt:lpstr>ESTRATEGIA DE ESPAÑA </vt:lpstr>
      <vt:lpstr>MEDIDAS EN MARCHA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Enrique Martínez Marín</cp:lastModifiedBy>
  <cp:revision>384</cp:revision>
  <dcterms:created xsi:type="dcterms:W3CDTF">2016-11-18T08:57:12Z</dcterms:created>
  <dcterms:modified xsi:type="dcterms:W3CDTF">2017-04-04T13:17:13Z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