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hart2.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8" r:id="rId3"/>
    <p:sldId id="275" r:id="rId4"/>
    <p:sldId id="274" r:id="rId5"/>
    <p:sldId id="277" r:id="rId6"/>
    <p:sldId id="290" r:id="rId7"/>
    <p:sldId id="292" r:id="rId8"/>
    <p:sldId id="293" r:id="rId9"/>
    <p:sldId id="287" r:id="rId10"/>
    <p:sldId id="285" r:id="rId11"/>
    <p:sldId id="271" r:id="rId12"/>
  </p:sldIdLst>
  <p:sldSz cx="9753600" cy="7315200"/>
  <p:notesSz cx="6858000" cy="9144000"/>
  <p:embeddedFontLst>
    <p:embeddedFont>
      <p:font typeface="Roboto" panose="020B0604020202020204" charset="0"/>
      <p:regular r:id="rId14"/>
      <p:bold r:id="rId15"/>
      <p:italic r:id="rId16"/>
      <p:boldItalic r:id="rId17"/>
    </p:embeddedFont>
    <p:embeddedFont>
      <p:font typeface="Aharoni" panose="02010803020104030203" pitchFamily="2" charset="-79"/>
      <p:bold r:id="rId18"/>
    </p:embeddedFont>
    <p:embeddedFont>
      <p:font typeface="Arial Rounded MT Bold" panose="020F0704030504030204" pitchFamily="34" charset="0"/>
      <p:regular r:id="rId19"/>
    </p:embeddedFont>
    <p:embeddedFont>
      <p:font typeface="Arial Black" panose="020B0A04020102020204" pitchFamily="34" charset="0"/>
      <p:bold r:id="rId20"/>
    </p:embeddedFont>
    <p:embeddedFont>
      <p:font typeface="Ebrima" panose="02000000000000000000" pitchFamily="2" charset="0"/>
      <p:regular r:id="rId21"/>
      <p:bold r:id="rId22"/>
    </p:embeddedFont>
    <p:embeddedFont>
      <p:font typeface="Calibri" panose="020F0502020204030204" pitchFamily="34" charset="0"/>
      <p:regular r:id="rId23"/>
      <p:bold r:id="rId24"/>
      <p:italic r:id="rId25"/>
      <p:boldItalic r:id="rId26"/>
    </p:embeddedFont>
    <p:embeddedFont>
      <p:font typeface="Gulim" panose="020B0600000101010101" pitchFamily="34" charset="-127"/>
      <p:regular r:id="rId27"/>
    </p:embeddedFont>
    <p:embeddedFont>
      <p:font typeface="Corbel" panose="020B05030202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p:scale>
          <a:sx n="70" d="100"/>
          <a:sy n="70" d="100"/>
        </p:scale>
        <p:origin x="1248" y="66"/>
      </p:cViewPr>
      <p:guideLst>
        <p:guide orient="horz" pos="2304"/>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dPt>
          <c:dPt>
            <c:idx val="1"/>
            <c:bubble3D val="0"/>
          </c:dPt>
          <c:dLbls>
            <c:dLbl>
              <c:idx val="0"/>
              <c:layout>
                <c:manualLayout>
                  <c:x val="-0.32855623048397919"/>
                  <c:y val="-0.2274464782241249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vert="horz"/>
              <a:lstStyle/>
              <a:p>
                <a:pPr>
                  <a:defRPr/>
                </a:pPr>
                <a:endParaRPr lang="es-CO"/>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val>
            <c:numRef>
              <c:f>Hoja1!$A$4:$A$5</c:f>
              <c:numCache>
                <c:formatCode>General</c:formatCode>
                <c:ptCount val="2"/>
                <c:pt idx="0">
                  <c:v>86</c:v>
                </c:pt>
                <c:pt idx="1">
                  <c:v>14</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O" sz="2000" b="1" dirty="0"/>
              <a:t>Medidas de Adaptación y </a:t>
            </a:r>
            <a:r>
              <a:rPr lang="es-CO" sz="2000" b="1" dirty="0" smtClean="0"/>
              <a:t>Mitigación</a:t>
            </a:r>
            <a:br>
              <a:rPr lang="es-CO" sz="2000" b="1" dirty="0" smtClean="0"/>
            </a:br>
            <a:r>
              <a:rPr lang="es-CO" sz="2000" b="1" dirty="0" smtClean="0"/>
              <a:t>2015</a:t>
            </a:r>
            <a:endParaRPr lang="es-CO"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2751690278865238"/>
          <c:y val="0.16214207650273224"/>
          <c:w val="0.42551003826210287"/>
          <c:h val="0.73644473129383414"/>
        </c:manualLayout>
      </c:layout>
      <c:barChart>
        <c:barDir val="bar"/>
        <c:grouping val="clustered"/>
        <c:varyColors val="0"/>
        <c:ser>
          <c:idx val="0"/>
          <c:order val="0"/>
          <c:spPr>
            <a:solidFill>
              <a:schemeClr val="accent2"/>
            </a:solidFill>
            <a:ln>
              <a:noFill/>
            </a:ln>
            <a:effectLst/>
          </c:spPr>
          <c:invertIfNegative val="0"/>
          <c:cat>
            <c:strRef>
              <c:f>Hoja1!$F$11:$F$16</c:f>
              <c:strCache>
                <c:ptCount val="6"/>
                <c:pt idx="0">
                  <c:v>Eval. sobre sensib. de cultivos indispensables para la aliment. de la pob.</c:v>
                </c:pt>
                <c:pt idx="1">
                  <c:v>Nuevas formas de construcción de viviendas</c:v>
                </c:pt>
                <c:pt idx="2">
                  <c:v>Mejoras en edificios verdes</c:v>
                </c:pt>
                <c:pt idx="3">
                  <c:v>Inversión en proyectos de energías limpias</c:v>
                </c:pt>
                <c:pt idx="4">
                  <c:v>Renovación de su flota de autobuses en los últimos 5 años.</c:v>
                </c:pt>
                <c:pt idx="5">
                  <c:v>Reubicación de barrios o comunidades</c:v>
                </c:pt>
              </c:strCache>
            </c:strRef>
          </c:cat>
          <c:val>
            <c:numRef>
              <c:f>Hoja1!$E$11:$E$16</c:f>
              <c:numCache>
                <c:formatCode>0%</c:formatCode>
                <c:ptCount val="6"/>
                <c:pt idx="0">
                  <c:v>0.26</c:v>
                </c:pt>
                <c:pt idx="1">
                  <c:v>0.26</c:v>
                </c:pt>
                <c:pt idx="2">
                  <c:v>0.05</c:v>
                </c:pt>
                <c:pt idx="3">
                  <c:v>0.13</c:v>
                </c:pt>
                <c:pt idx="4">
                  <c:v>0.11</c:v>
                </c:pt>
                <c:pt idx="5">
                  <c:v>0.33</c:v>
                </c:pt>
              </c:numCache>
            </c:numRef>
          </c:val>
        </c:ser>
        <c:dLbls>
          <c:showLegendKey val="0"/>
          <c:showVal val="0"/>
          <c:showCatName val="0"/>
          <c:showSerName val="0"/>
          <c:showPercent val="0"/>
          <c:showBubbleSize val="0"/>
        </c:dLbls>
        <c:gapWidth val="219"/>
        <c:axId val="161860576"/>
        <c:axId val="161861136"/>
      </c:barChart>
      <c:catAx>
        <c:axId val="16186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500" b="0" i="0" u="none" strike="noStrike" kern="1200" baseline="0">
                <a:solidFill>
                  <a:schemeClr val="bg2"/>
                </a:solidFill>
                <a:latin typeface="+mn-lt"/>
                <a:ea typeface="+mn-ea"/>
                <a:cs typeface="+mn-cs"/>
              </a:defRPr>
            </a:pPr>
            <a:endParaRPr lang="es-CO"/>
          </a:p>
        </c:txPr>
        <c:crossAx val="161861136"/>
        <c:crosses val="autoZero"/>
        <c:auto val="1"/>
        <c:lblAlgn val="r"/>
        <c:lblOffset val="100"/>
        <c:noMultiLvlLbl val="0"/>
      </c:catAx>
      <c:valAx>
        <c:axId val="161861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s-CO"/>
          </a:p>
        </c:txPr>
        <c:crossAx val="16186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826259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103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672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4264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baseline="0" dirty="0"/>
          </a:p>
          <a:p>
            <a:endParaRPr lang="es-ES"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11CFD6-F181-4254-B66A-BE55B7580524}" type="slidenum">
              <a:rPr kumimoji="0" lang="es-CO"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s-CO"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9237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171450" indent="-171450">
              <a:buFont typeface="Arial" pitchFamily="34" charset="0"/>
              <a:buChar char="•"/>
            </a:pPr>
            <a:r>
              <a:rPr lang="es-CO" sz="1100" kern="1200" dirty="0" smtClean="0">
                <a:solidFill>
                  <a:schemeClr val="tx1"/>
                </a:solidFill>
                <a:effectLst/>
                <a:latin typeface="+mn-lt"/>
                <a:ea typeface="+mn-ea"/>
                <a:cs typeface="+mn-cs"/>
              </a:rPr>
              <a:t>Colombia es un país altamente urbanizado. Mientras que en 1951 la población urbana del país representaba el 39% de la población total del país en 2010 alcanzó a representar el 76%. También pasó de tener en 1951, 6 ciudades con más de cien mil habitantes, y ninguna de más de un millón, a tener en 2010, 41 ciudades en el primer grupo y 4 ciudades en el segundo. </a:t>
            </a:r>
          </a:p>
          <a:p>
            <a:pPr marL="171450" indent="-171450">
              <a:buFont typeface="Arial" pitchFamily="34" charset="0"/>
              <a:buChar char="•"/>
            </a:pPr>
            <a:r>
              <a:rPr lang="es-CO" sz="1100" kern="1200" dirty="0" smtClean="0">
                <a:solidFill>
                  <a:schemeClr val="tx1"/>
                </a:solidFill>
                <a:effectLst/>
                <a:latin typeface="+mn-lt"/>
                <a:ea typeface="+mn-ea"/>
                <a:cs typeface="+mn-cs"/>
              </a:rPr>
              <a:t>Proyecciones indican que para el 2050 la población que vivirá en centros urbanos alcanzará los 52,6 millones de habitantes, equivalente al 86% de la población total proyectada. Además, se proyecta que el país tendrá 69 ciudades con más de 100.000 habitantes y 7 con más de un millón de habitantes. </a:t>
            </a:r>
          </a:p>
          <a:p>
            <a:pPr marL="171450" indent="-171450">
              <a:buFont typeface="Arial" pitchFamily="34" charset="0"/>
              <a:buChar char="•"/>
            </a:pPr>
            <a:r>
              <a:rPr lang="es-CO" sz="1100" kern="1200" dirty="0" smtClean="0">
                <a:solidFill>
                  <a:schemeClr val="tx1"/>
                </a:solidFill>
                <a:effectLst/>
                <a:latin typeface="+mn-lt"/>
                <a:ea typeface="+mn-ea"/>
                <a:cs typeface="+mn-cs"/>
              </a:rPr>
              <a:t>El crecimiento poblacional proyectado estará acompañado de las correspondientes demandas de servicios </a:t>
            </a:r>
            <a:r>
              <a:rPr lang="es-CO" sz="1100" kern="1200" dirty="0" err="1" smtClean="0">
                <a:solidFill>
                  <a:schemeClr val="tx1"/>
                </a:solidFill>
                <a:effectLst/>
                <a:latin typeface="+mn-lt"/>
                <a:ea typeface="+mn-ea"/>
                <a:cs typeface="+mn-cs"/>
              </a:rPr>
              <a:t>ecosistémicos</a:t>
            </a:r>
            <a:r>
              <a:rPr lang="es-CO" sz="1100" kern="1200" dirty="0" smtClean="0">
                <a:solidFill>
                  <a:schemeClr val="tx1"/>
                </a:solidFill>
                <a:effectLst/>
                <a:latin typeface="+mn-lt"/>
                <a:ea typeface="+mn-ea"/>
                <a:cs typeface="+mn-cs"/>
              </a:rPr>
              <a:t> (agua, aire y biodiversidad), suelo, vivienda, transporte, alimentos, y servicios públicos y sociales, entre otros. Asimismo, se generarán impactos en el ambiente (contaminación de aguas) y en el uso del suelo (suelos destinados a rellenos sanitarios), los cuales deben ser analizados desde una escala supramunicipal buscando la efectiva coordinación y complementariedad entre las ciudades y las regiones (Departamento Nacional de Planeación, 2014).</a:t>
            </a:r>
          </a:p>
          <a:p>
            <a:pPr marL="171450" indent="-171450">
              <a:buFont typeface="Arial" pitchFamily="34" charset="0"/>
              <a:buChar char="•"/>
            </a:pPr>
            <a:r>
              <a:rPr lang="es-CO" sz="1100" kern="1200" dirty="0" smtClean="0">
                <a:solidFill>
                  <a:schemeClr val="tx1"/>
                </a:solidFill>
                <a:effectLst/>
                <a:latin typeface="+mn-lt"/>
                <a:ea typeface="+mn-ea"/>
                <a:cs typeface="+mn-cs"/>
              </a:rPr>
              <a:t>En las ciudades colombianas se generan gran parte de las emisiones de gases efecto invernadero asociadas al transporte y al tratamiento de residuos sólidos y líquidos que en su conjunto explican el 17% de las emisiones nacionales. (IDEAM, PNUD, MADS, DNP, CANCILLERÍA., 2015). Así mismo, en las ciudades se concentran la mayoría de hogares en riesgo por amenazas climáticas como inundaciones por el ascenso del nivel del mar y de lluvias extremas, y el desabastecimiento hídrico por sequías.  </a:t>
            </a:r>
          </a:p>
          <a:p>
            <a:endParaRPr lang="es-CO" dirty="0"/>
          </a:p>
        </p:txBody>
      </p:sp>
    </p:spTree>
    <p:extLst>
      <p:ext uri="{BB962C8B-B14F-4D97-AF65-F5344CB8AC3E}">
        <p14:creationId xmlns:p14="http://schemas.microsoft.com/office/powerpoint/2010/main" val="408052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3393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imagen de diapositiva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96260" name="Marcador de número de diapositiva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6146F39-6BCF-4F7B-9F09-E3806C42A98C}" type="slidenum">
              <a:rPr lang="es-CO" altLang="es-CO">
                <a:solidFill>
                  <a:srgbClr val="000000"/>
                </a:solidFill>
              </a:rPr>
              <a:pPr/>
              <a:t>9</a:t>
            </a:fld>
            <a:endParaRPr lang="es-CO" altLang="es-CO">
              <a:solidFill>
                <a:srgbClr val="000000"/>
              </a:solidFill>
            </a:endParaRPr>
          </a:p>
        </p:txBody>
      </p:sp>
    </p:spTree>
    <p:extLst>
      <p:ext uri="{BB962C8B-B14F-4D97-AF65-F5344CB8AC3E}">
        <p14:creationId xmlns:p14="http://schemas.microsoft.com/office/powerpoint/2010/main" val="349501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imagen de diapositiva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94212" name="Marcador de número de diapositiva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224A23-4F3A-4089-AB4B-CC484686547A}" type="slidenum">
              <a:rPr lang="es-CO" altLang="es-CO">
                <a:solidFill>
                  <a:srgbClr val="000000"/>
                </a:solidFill>
              </a:rPr>
              <a:pPr/>
              <a:t>10</a:t>
            </a:fld>
            <a:endParaRPr lang="es-CO" altLang="es-CO">
              <a:solidFill>
                <a:srgbClr val="000000"/>
              </a:solidFill>
            </a:endParaRPr>
          </a:p>
        </p:txBody>
      </p:sp>
    </p:spTree>
    <p:extLst>
      <p:ext uri="{BB962C8B-B14F-4D97-AF65-F5344CB8AC3E}">
        <p14:creationId xmlns:p14="http://schemas.microsoft.com/office/powerpoint/2010/main" val="374421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894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796300" y="6038648"/>
            <a:ext cx="957300" cy="1276500"/>
          </a:xfrm>
          <a:prstGeom prst="rtTriangle">
            <a:avLst/>
          </a:prstGeom>
          <a:solidFill>
            <a:schemeClr val="lt1"/>
          </a:solidFill>
          <a:ln>
            <a:noFill/>
          </a:ln>
        </p:spPr>
        <p:txBody>
          <a:bodyPr lIns="108350" tIns="108350" rIns="108350" bIns="108350" anchor="ctr" anchorCtr="0">
            <a:noAutofit/>
          </a:bodyPr>
          <a:lstStyle/>
          <a:p>
            <a:pPr lvl="0">
              <a:spcBef>
                <a:spcPts val="0"/>
              </a:spcBef>
              <a:buNone/>
            </a:pPr>
            <a:endParaRPr/>
          </a:p>
        </p:txBody>
      </p:sp>
      <p:sp>
        <p:nvSpPr>
          <p:cNvPr id="11" name="Shape 11"/>
          <p:cNvSpPr/>
          <p:nvPr/>
        </p:nvSpPr>
        <p:spPr>
          <a:xfrm flipH="1">
            <a:off x="8796300" y="6038577"/>
            <a:ext cx="957300" cy="1276499"/>
          </a:xfrm>
          <a:prstGeom prst="round1Rect">
            <a:avLst>
              <a:gd name="adj" fmla="val 16667"/>
            </a:avLst>
          </a:prstGeom>
          <a:solidFill>
            <a:schemeClr val="lt1">
              <a:alpha val="68080"/>
            </a:schemeClr>
          </a:solidFill>
          <a:ln>
            <a:noFill/>
          </a:ln>
        </p:spPr>
        <p:txBody>
          <a:bodyPr lIns="108350" tIns="108350" rIns="108350" bIns="108350" anchor="ctr" anchorCtr="0">
            <a:noAutofit/>
          </a:bodyPr>
          <a:lstStyle/>
          <a:p>
            <a:pPr lvl="0">
              <a:spcBef>
                <a:spcPts val="0"/>
              </a:spcBef>
              <a:buNone/>
            </a:pPr>
            <a:endParaRPr/>
          </a:p>
        </p:txBody>
      </p:sp>
      <p:sp>
        <p:nvSpPr>
          <p:cNvPr id="12" name="Shape 12"/>
          <p:cNvSpPr txBox="1">
            <a:spLocks noGrp="1"/>
          </p:cNvSpPr>
          <p:nvPr>
            <p:ph type="ctrTitle"/>
          </p:nvPr>
        </p:nvSpPr>
        <p:spPr>
          <a:xfrm>
            <a:off x="416559" y="2587413"/>
            <a:ext cx="8770200" cy="1327800"/>
          </a:xfrm>
          <a:prstGeom prst="rect">
            <a:avLst/>
          </a:prstGeom>
        </p:spPr>
        <p:txBody>
          <a:bodyPr lIns="108350" tIns="108350" rIns="108350" bIns="108350" anchor="b" anchorCtr="0"/>
          <a:lstStyle>
            <a:lvl1pPr lvl="0">
              <a:spcBef>
                <a:spcPts val="0"/>
              </a:spcBef>
              <a:buSzPct val="100000"/>
              <a:defRPr sz="5700"/>
            </a:lvl1pPr>
            <a:lvl2pPr lvl="1">
              <a:spcBef>
                <a:spcPts val="0"/>
              </a:spcBef>
              <a:buSzPct val="100000"/>
              <a:defRPr sz="5700"/>
            </a:lvl2pPr>
            <a:lvl3pPr lvl="2">
              <a:spcBef>
                <a:spcPts val="0"/>
              </a:spcBef>
              <a:buSzPct val="100000"/>
              <a:defRPr sz="5700"/>
            </a:lvl3pPr>
            <a:lvl4pPr lvl="3">
              <a:spcBef>
                <a:spcPts val="0"/>
              </a:spcBef>
              <a:buSzPct val="100000"/>
              <a:defRPr sz="5700"/>
            </a:lvl4pPr>
            <a:lvl5pPr lvl="4">
              <a:spcBef>
                <a:spcPts val="0"/>
              </a:spcBef>
              <a:buSzPct val="100000"/>
              <a:defRPr sz="5700"/>
            </a:lvl5pPr>
            <a:lvl6pPr lvl="5">
              <a:spcBef>
                <a:spcPts val="0"/>
              </a:spcBef>
              <a:buSzPct val="100000"/>
              <a:defRPr sz="5700"/>
            </a:lvl6pPr>
            <a:lvl7pPr lvl="6">
              <a:spcBef>
                <a:spcPts val="0"/>
              </a:spcBef>
              <a:buSzPct val="100000"/>
              <a:defRPr sz="5700"/>
            </a:lvl7pPr>
            <a:lvl8pPr lvl="7">
              <a:spcBef>
                <a:spcPts val="0"/>
              </a:spcBef>
              <a:buSzPct val="100000"/>
              <a:defRPr sz="5700"/>
            </a:lvl8pPr>
            <a:lvl9pPr lvl="8">
              <a:spcBef>
                <a:spcPts val="0"/>
              </a:spcBef>
              <a:buSzPct val="100000"/>
              <a:defRPr sz="5700"/>
            </a:lvl9pPr>
          </a:lstStyle>
          <a:p>
            <a:endParaRPr/>
          </a:p>
        </p:txBody>
      </p:sp>
      <p:sp>
        <p:nvSpPr>
          <p:cNvPr id="13" name="Shape 13"/>
          <p:cNvSpPr txBox="1">
            <a:spLocks noGrp="1"/>
          </p:cNvSpPr>
          <p:nvPr>
            <p:ph type="subTitle" idx="1"/>
          </p:nvPr>
        </p:nvSpPr>
        <p:spPr>
          <a:xfrm>
            <a:off x="416559" y="3966763"/>
            <a:ext cx="8770200" cy="615600"/>
          </a:xfrm>
          <a:prstGeom prst="rect">
            <a:avLst/>
          </a:prstGeom>
        </p:spPr>
        <p:txBody>
          <a:bodyPr lIns="108350" tIns="108350" rIns="108350" bIns="108350"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4" name="Shape 14"/>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507200" y="1789902"/>
            <a:ext cx="8770200" cy="2792400"/>
          </a:xfrm>
          <a:prstGeom prst="rect">
            <a:avLst/>
          </a:prstGeom>
        </p:spPr>
        <p:txBody>
          <a:bodyPr lIns="108350" tIns="108350" rIns="108350" bIns="108350" anchor="b" anchorCtr="0"/>
          <a:lstStyle>
            <a:lvl1pPr lvl="0" algn="ctr">
              <a:spcBef>
                <a:spcPts val="0"/>
              </a:spcBef>
              <a:buClr>
                <a:schemeClr val="dk2"/>
              </a:buClr>
              <a:buSzPct val="100000"/>
              <a:defRPr sz="14200">
                <a:solidFill>
                  <a:schemeClr val="dk2"/>
                </a:solidFill>
              </a:defRPr>
            </a:lvl1pPr>
            <a:lvl2pPr lvl="1" algn="ctr">
              <a:spcBef>
                <a:spcPts val="0"/>
              </a:spcBef>
              <a:buClr>
                <a:schemeClr val="dk2"/>
              </a:buClr>
              <a:buSzPct val="100000"/>
              <a:defRPr sz="14200">
                <a:solidFill>
                  <a:schemeClr val="dk2"/>
                </a:solidFill>
              </a:defRPr>
            </a:lvl2pPr>
            <a:lvl3pPr lvl="2" algn="ctr">
              <a:spcBef>
                <a:spcPts val="0"/>
              </a:spcBef>
              <a:buClr>
                <a:schemeClr val="dk2"/>
              </a:buClr>
              <a:buSzPct val="100000"/>
              <a:defRPr sz="14200">
                <a:solidFill>
                  <a:schemeClr val="dk2"/>
                </a:solidFill>
              </a:defRPr>
            </a:lvl3pPr>
            <a:lvl4pPr lvl="3" algn="ctr">
              <a:spcBef>
                <a:spcPts val="0"/>
              </a:spcBef>
              <a:buClr>
                <a:schemeClr val="dk2"/>
              </a:buClr>
              <a:buSzPct val="100000"/>
              <a:defRPr sz="14200">
                <a:solidFill>
                  <a:schemeClr val="dk2"/>
                </a:solidFill>
              </a:defRPr>
            </a:lvl4pPr>
            <a:lvl5pPr lvl="4" algn="ctr">
              <a:spcBef>
                <a:spcPts val="0"/>
              </a:spcBef>
              <a:buClr>
                <a:schemeClr val="dk2"/>
              </a:buClr>
              <a:buSzPct val="100000"/>
              <a:defRPr sz="14200">
                <a:solidFill>
                  <a:schemeClr val="dk2"/>
                </a:solidFill>
              </a:defRPr>
            </a:lvl5pPr>
            <a:lvl6pPr lvl="5" algn="ctr">
              <a:spcBef>
                <a:spcPts val="0"/>
              </a:spcBef>
              <a:buClr>
                <a:schemeClr val="dk2"/>
              </a:buClr>
              <a:buSzPct val="100000"/>
              <a:defRPr sz="14200">
                <a:solidFill>
                  <a:schemeClr val="dk2"/>
                </a:solidFill>
              </a:defRPr>
            </a:lvl6pPr>
            <a:lvl7pPr lvl="6" algn="ctr">
              <a:spcBef>
                <a:spcPts val="0"/>
              </a:spcBef>
              <a:buClr>
                <a:schemeClr val="dk2"/>
              </a:buClr>
              <a:buSzPct val="100000"/>
              <a:defRPr sz="14200">
                <a:solidFill>
                  <a:schemeClr val="dk2"/>
                </a:solidFill>
              </a:defRPr>
            </a:lvl7pPr>
            <a:lvl8pPr lvl="7" algn="ctr">
              <a:spcBef>
                <a:spcPts val="0"/>
              </a:spcBef>
              <a:buClr>
                <a:schemeClr val="dk2"/>
              </a:buClr>
              <a:buSzPct val="100000"/>
              <a:defRPr sz="14200">
                <a:solidFill>
                  <a:schemeClr val="dk2"/>
                </a:solidFill>
              </a:defRPr>
            </a:lvl8pPr>
            <a:lvl9pPr lvl="8" algn="ctr">
              <a:spcBef>
                <a:spcPts val="0"/>
              </a:spcBef>
              <a:buClr>
                <a:schemeClr val="dk2"/>
              </a:buClr>
              <a:buSzPct val="100000"/>
              <a:defRPr sz="14200">
                <a:solidFill>
                  <a:schemeClr val="dk2"/>
                </a:solidFill>
              </a:defRPr>
            </a:lvl9pPr>
          </a:lstStyle>
          <a:p>
            <a:endParaRPr/>
          </a:p>
        </p:txBody>
      </p:sp>
      <p:sp>
        <p:nvSpPr>
          <p:cNvPr id="59" name="Shape 59"/>
          <p:cNvSpPr txBox="1">
            <a:spLocks noGrp="1"/>
          </p:cNvSpPr>
          <p:nvPr>
            <p:ph type="body" idx="1"/>
          </p:nvPr>
        </p:nvSpPr>
        <p:spPr>
          <a:xfrm>
            <a:off x="507200" y="4699911"/>
            <a:ext cx="8770200" cy="1850100"/>
          </a:xfrm>
          <a:prstGeom prst="rect">
            <a:avLst/>
          </a:prstGeom>
        </p:spPr>
        <p:txBody>
          <a:bodyPr lIns="108350" tIns="108350" rIns="108350" bIns="10835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70560" y="6780108"/>
            <a:ext cx="2194560" cy="390595"/>
          </a:xfrm>
          <a:prstGeom prst="rect">
            <a:avLst/>
          </a:prstGeom>
        </p:spPr>
        <p:txBody>
          <a:bodyPr/>
          <a:lstStyle/>
          <a:p>
            <a:fld id="{5C6508E3-C06B-4F74-9723-337CB90398CB}" type="datetimeFigureOut">
              <a:rPr lang="es-CO" smtClean="0"/>
              <a:t>03/04/2017</a:t>
            </a:fld>
            <a:endParaRPr lang="es-CO"/>
          </a:p>
        </p:txBody>
      </p:sp>
      <p:sp>
        <p:nvSpPr>
          <p:cNvPr id="3" name="2 Marcador de pie de página"/>
          <p:cNvSpPr>
            <a:spLocks noGrp="1"/>
          </p:cNvSpPr>
          <p:nvPr>
            <p:ph type="ftr" sz="quarter" idx="11"/>
          </p:nvPr>
        </p:nvSpPr>
        <p:spPr>
          <a:xfrm>
            <a:off x="3230880" y="6780108"/>
            <a:ext cx="3291840" cy="390595"/>
          </a:xfrm>
          <a:prstGeom prst="rect">
            <a:avLst/>
          </a:prstGeom>
        </p:spPr>
        <p:txBody>
          <a:bodyPr/>
          <a:lstStyle/>
          <a:p>
            <a:endParaRPr lang="es-CO"/>
          </a:p>
        </p:txBody>
      </p:sp>
      <p:sp>
        <p:nvSpPr>
          <p:cNvPr id="4" name="3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
        <p:nvSpPr>
          <p:cNvPr id="6" name="Marcador de contenido 5"/>
          <p:cNvSpPr>
            <a:spLocks noGrp="1"/>
          </p:cNvSpPr>
          <p:nvPr>
            <p:ph sz="quarter" idx="13"/>
          </p:nvPr>
        </p:nvSpPr>
        <p:spPr>
          <a:xfrm>
            <a:off x="9177867" y="6576907"/>
            <a:ext cx="975360" cy="975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134280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65481" y="1823794"/>
            <a:ext cx="8412480" cy="3042920"/>
          </a:xfrm>
        </p:spPr>
        <p:txBody>
          <a:bodyPr anchor="b"/>
          <a:lstStyle>
            <a:lvl1pPr>
              <a:defRPr sz="48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65481" y="4895430"/>
            <a:ext cx="8412480" cy="1600199"/>
          </a:xfrm>
        </p:spPr>
        <p:txBody>
          <a:bodyPr/>
          <a:lstStyle>
            <a:lvl1pPr marL="0" indent="0">
              <a:buNone/>
              <a:defRPr sz="1920">
                <a:solidFill>
                  <a:schemeClr val="tx1">
                    <a:tint val="75000"/>
                  </a:schemeClr>
                </a:solidFill>
              </a:defRPr>
            </a:lvl1pPr>
            <a:lvl2pPr marL="365274" indent="0">
              <a:buNone/>
              <a:defRPr sz="1600">
                <a:solidFill>
                  <a:schemeClr val="tx1">
                    <a:tint val="75000"/>
                  </a:schemeClr>
                </a:solidFill>
              </a:defRPr>
            </a:lvl2pPr>
            <a:lvl3pPr marL="730600" indent="0">
              <a:buNone/>
              <a:defRPr sz="1493">
                <a:solidFill>
                  <a:schemeClr val="tx1">
                    <a:tint val="75000"/>
                  </a:schemeClr>
                </a:solidFill>
              </a:defRPr>
            </a:lvl3pPr>
            <a:lvl4pPr marL="1095900" indent="0">
              <a:buNone/>
              <a:defRPr sz="1280">
                <a:solidFill>
                  <a:schemeClr val="tx1">
                    <a:tint val="75000"/>
                  </a:schemeClr>
                </a:solidFill>
              </a:defRPr>
            </a:lvl4pPr>
            <a:lvl5pPr marL="1461200" indent="0">
              <a:buNone/>
              <a:defRPr sz="1280">
                <a:solidFill>
                  <a:schemeClr val="tx1">
                    <a:tint val="75000"/>
                  </a:schemeClr>
                </a:solidFill>
              </a:defRPr>
            </a:lvl5pPr>
            <a:lvl6pPr marL="1826526" indent="0">
              <a:buNone/>
              <a:defRPr sz="1280">
                <a:solidFill>
                  <a:schemeClr val="tx1">
                    <a:tint val="75000"/>
                  </a:schemeClr>
                </a:solidFill>
              </a:defRPr>
            </a:lvl6pPr>
            <a:lvl7pPr marL="2191799" indent="0">
              <a:buNone/>
              <a:defRPr sz="1280">
                <a:solidFill>
                  <a:schemeClr val="tx1">
                    <a:tint val="75000"/>
                  </a:schemeClr>
                </a:solidFill>
              </a:defRPr>
            </a:lvl7pPr>
            <a:lvl8pPr marL="2557072" indent="0">
              <a:buNone/>
              <a:defRPr sz="1280">
                <a:solidFill>
                  <a:schemeClr val="tx1">
                    <a:tint val="75000"/>
                  </a:schemeClr>
                </a:solidFill>
              </a:defRPr>
            </a:lvl8pPr>
            <a:lvl9pPr marL="2922346" indent="0">
              <a:buNone/>
              <a:defRPr sz="128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70560" y="6780108"/>
            <a:ext cx="2194560" cy="390595"/>
          </a:xfrm>
          <a:prstGeom prst="rect">
            <a:avLst/>
          </a:prstGeom>
        </p:spPr>
        <p:txBody>
          <a:bodyPr/>
          <a:lstStyle>
            <a:lvl1pPr defTabSz="973879">
              <a:defRPr/>
            </a:lvl1pPr>
          </a:lstStyle>
          <a:p>
            <a:pPr>
              <a:defRPr/>
            </a:pPr>
            <a:fld id="{AD813C73-F21B-44BD-9686-8F278E79512E}" type="datetimeFigureOut">
              <a:rPr lang="es-CO"/>
              <a:pPr>
                <a:defRPr/>
              </a:pPr>
              <a:t>03/04/2017</a:t>
            </a:fld>
            <a:endParaRPr lang="es-CO" dirty="0"/>
          </a:p>
        </p:txBody>
      </p:sp>
      <p:sp>
        <p:nvSpPr>
          <p:cNvPr id="5" name="Marcador de pie de página 4"/>
          <p:cNvSpPr>
            <a:spLocks noGrp="1"/>
          </p:cNvSpPr>
          <p:nvPr>
            <p:ph type="ftr" sz="quarter" idx="11"/>
          </p:nvPr>
        </p:nvSpPr>
        <p:spPr>
          <a:xfrm>
            <a:off x="3230880" y="6780108"/>
            <a:ext cx="3291840" cy="390595"/>
          </a:xfrm>
          <a:prstGeom prst="rect">
            <a:avLst/>
          </a:prstGeom>
        </p:spPr>
        <p:txBody>
          <a:bodyPr/>
          <a:lstStyle>
            <a:lvl1pPr defTabSz="973879">
              <a:defRPr/>
            </a:lvl1pPr>
          </a:lstStyle>
          <a:p>
            <a:pPr>
              <a:defRPr/>
            </a:pPr>
            <a:endParaRPr lang="es-CO"/>
          </a:p>
        </p:txBody>
      </p:sp>
      <p:sp>
        <p:nvSpPr>
          <p:cNvPr id="6" name="Marcador de número de diapositiva 5"/>
          <p:cNvSpPr>
            <a:spLocks noGrp="1"/>
          </p:cNvSpPr>
          <p:nvPr>
            <p:ph type="sldNum" sz="quarter" idx="12"/>
          </p:nvPr>
        </p:nvSpPr>
        <p:spPr/>
        <p:txBody>
          <a:bodyPr/>
          <a:lstStyle>
            <a:lvl1pPr defTabSz="972004">
              <a:defRPr/>
            </a:lvl1pPr>
          </a:lstStyle>
          <a:p>
            <a:fld id="{A4D5A106-7A94-4E10-ADDB-6BC8D42475B1}" type="slidenum">
              <a:rPr lang="es-CO" altLang="es-CO"/>
              <a:pPr/>
              <a:t>‹Nº›</a:t>
            </a:fld>
            <a:endParaRPr lang="es-CO" altLang="es-CO"/>
          </a:p>
        </p:txBody>
      </p:sp>
    </p:spTree>
    <p:extLst>
      <p:ext uri="{BB962C8B-B14F-4D97-AF65-F5344CB8AC3E}">
        <p14:creationId xmlns:p14="http://schemas.microsoft.com/office/powerpoint/2010/main" val="424054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91680" y="2937386"/>
            <a:ext cx="8770200" cy="1440299"/>
          </a:xfrm>
          <a:prstGeom prst="rect">
            <a:avLst/>
          </a:prstGeom>
        </p:spPr>
        <p:txBody>
          <a:bodyPr lIns="108350" tIns="108350" rIns="108350" bIns="108350" anchor="ctr" anchorCtr="0"/>
          <a:lstStyle>
            <a:lvl1pPr lvl="0">
              <a:spcBef>
                <a:spcPts val="0"/>
              </a:spcBef>
              <a:buSzPct val="100000"/>
              <a:defRPr sz="5000"/>
            </a:lvl1pPr>
            <a:lvl2pPr lvl="1">
              <a:spcBef>
                <a:spcPts val="0"/>
              </a:spcBef>
              <a:buSzPct val="100000"/>
              <a:defRPr sz="5000"/>
            </a:lvl2pPr>
            <a:lvl3pPr lvl="2">
              <a:spcBef>
                <a:spcPts val="0"/>
              </a:spcBef>
              <a:buSzPct val="100000"/>
              <a:defRPr sz="5000"/>
            </a:lvl3pPr>
            <a:lvl4pPr lvl="3">
              <a:spcBef>
                <a:spcPts val="0"/>
              </a:spcBef>
              <a:buSzPct val="100000"/>
              <a:defRPr sz="5000"/>
            </a:lvl4pPr>
            <a:lvl5pPr lvl="4">
              <a:spcBef>
                <a:spcPts val="0"/>
              </a:spcBef>
              <a:buSzPct val="100000"/>
              <a:defRPr sz="5000"/>
            </a:lvl5pPr>
            <a:lvl6pPr lvl="5">
              <a:spcBef>
                <a:spcPts val="0"/>
              </a:spcBef>
              <a:buSzPct val="100000"/>
              <a:defRPr sz="5000"/>
            </a:lvl6pPr>
            <a:lvl7pPr lvl="6">
              <a:spcBef>
                <a:spcPts val="0"/>
              </a:spcBef>
              <a:buSzPct val="100000"/>
              <a:defRPr sz="5000"/>
            </a:lvl7pPr>
            <a:lvl8pPr lvl="7">
              <a:spcBef>
                <a:spcPts val="0"/>
              </a:spcBef>
              <a:buSzPct val="100000"/>
              <a:defRPr sz="5000"/>
            </a:lvl8pPr>
            <a:lvl9pPr lvl="8">
              <a:spcBef>
                <a:spcPts val="0"/>
              </a:spcBef>
              <a:buSzPct val="100000"/>
              <a:defRPr sz="5000"/>
            </a:lvl9pPr>
          </a:lstStyle>
          <a:p>
            <a:endParaRPr/>
          </a:p>
        </p:txBody>
      </p:sp>
      <p:sp>
        <p:nvSpPr>
          <p:cNvPr id="17" name="Shape 17"/>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2397900"/>
            <a:ext cx="9753600" cy="49173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20" name="Shape 20"/>
          <p:cNvSpPr/>
          <p:nvPr/>
        </p:nvSpPr>
        <p:spPr>
          <a:xfrm>
            <a:off x="0" y="2397866"/>
            <a:ext cx="9753600" cy="1545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21" name="Shape 21"/>
          <p:cNvSpPr txBox="1">
            <a:spLocks noGrp="1"/>
          </p:cNvSpPr>
          <p:nvPr>
            <p:ph type="title"/>
          </p:nvPr>
        </p:nvSpPr>
        <p:spPr>
          <a:xfrm>
            <a:off x="503359" y="1050631"/>
            <a:ext cx="8770200" cy="1091699"/>
          </a:xfrm>
          <a:prstGeom prst="rect">
            <a:avLst/>
          </a:prstGeom>
        </p:spPr>
        <p:txBody>
          <a:bodyPr lIns="108350" tIns="108350" rIns="108350" bIns="10835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503359" y="2729351"/>
            <a:ext cx="8770200" cy="3854400"/>
          </a:xfrm>
          <a:prstGeom prst="rect">
            <a:avLst/>
          </a:prstGeom>
        </p:spPr>
        <p:txBody>
          <a:bodyPr lIns="108350" tIns="108350" rIns="108350" bIns="10835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2397900"/>
            <a:ext cx="9753600" cy="49173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26" name="Shape 26"/>
          <p:cNvSpPr/>
          <p:nvPr/>
        </p:nvSpPr>
        <p:spPr>
          <a:xfrm>
            <a:off x="0" y="2397866"/>
            <a:ext cx="9753600" cy="1545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27" name="Shape 27"/>
          <p:cNvSpPr txBox="1">
            <a:spLocks noGrp="1"/>
          </p:cNvSpPr>
          <p:nvPr>
            <p:ph type="title"/>
          </p:nvPr>
        </p:nvSpPr>
        <p:spPr>
          <a:xfrm>
            <a:off x="503359" y="1050631"/>
            <a:ext cx="8770200" cy="1091699"/>
          </a:xfrm>
          <a:prstGeom prst="rect">
            <a:avLst/>
          </a:prstGeom>
        </p:spPr>
        <p:txBody>
          <a:bodyPr lIns="108350" tIns="108350" rIns="108350" bIns="10835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503359" y="2729351"/>
            <a:ext cx="4266600" cy="3854400"/>
          </a:xfrm>
          <a:prstGeom prst="rect">
            <a:avLst/>
          </a:prstGeom>
        </p:spPr>
        <p:txBody>
          <a:bodyPr lIns="108350" tIns="108350" rIns="108350" bIns="108350" anchor="t" anchorCtr="0"/>
          <a:lstStyle>
            <a:lvl1pPr lvl="0">
              <a:spcBef>
                <a:spcPts val="0"/>
              </a:spcBef>
              <a:buSzPct val="100000"/>
              <a:defRPr sz="1700"/>
            </a:lvl1pPr>
            <a:lvl2pPr lvl="1">
              <a:spcBef>
                <a:spcPts val="0"/>
              </a:spcBef>
              <a:buSzPct val="100000"/>
              <a:defRPr sz="1400"/>
            </a:lvl2pPr>
            <a:lvl3pPr lvl="2">
              <a:spcBef>
                <a:spcPts val="0"/>
              </a:spcBef>
              <a:buSzPct val="100000"/>
              <a:defRPr sz="1400"/>
            </a:lvl3pPr>
            <a:lvl4pPr lvl="3">
              <a:spcBef>
                <a:spcPts val="0"/>
              </a:spcBef>
              <a:buSzPct val="100000"/>
              <a:defRPr sz="1400"/>
            </a:lvl4pPr>
            <a:lvl5pPr lvl="4">
              <a:spcBef>
                <a:spcPts val="0"/>
              </a:spcBef>
              <a:buSzPct val="100000"/>
              <a:defRPr sz="1400"/>
            </a:lvl5pPr>
            <a:lvl6pPr lvl="5">
              <a:spcBef>
                <a:spcPts val="0"/>
              </a:spcBef>
              <a:buSzPct val="100000"/>
              <a:defRPr sz="1400"/>
            </a:lvl6pPr>
            <a:lvl7pPr lvl="6">
              <a:spcBef>
                <a:spcPts val="0"/>
              </a:spcBef>
              <a:buSzPct val="100000"/>
              <a:defRPr sz="1400"/>
            </a:lvl7pPr>
            <a:lvl8pPr lvl="7">
              <a:spcBef>
                <a:spcPts val="0"/>
              </a:spcBef>
              <a:buSzPct val="100000"/>
              <a:defRPr sz="1400"/>
            </a:lvl8pPr>
            <a:lvl9pPr lvl="8">
              <a:spcBef>
                <a:spcPts val="0"/>
              </a:spcBef>
              <a:buSzPct val="100000"/>
              <a:defRPr sz="1400"/>
            </a:lvl9pPr>
          </a:lstStyle>
          <a:p>
            <a:endParaRPr/>
          </a:p>
        </p:txBody>
      </p:sp>
      <p:sp>
        <p:nvSpPr>
          <p:cNvPr id="29" name="Shape 29"/>
          <p:cNvSpPr txBox="1">
            <a:spLocks noGrp="1"/>
          </p:cNvSpPr>
          <p:nvPr>
            <p:ph type="body" idx="2"/>
          </p:nvPr>
        </p:nvSpPr>
        <p:spPr>
          <a:xfrm>
            <a:off x="5007200" y="2729351"/>
            <a:ext cx="4266600" cy="3854400"/>
          </a:xfrm>
          <a:prstGeom prst="rect">
            <a:avLst/>
          </a:prstGeom>
        </p:spPr>
        <p:txBody>
          <a:bodyPr lIns="108350" tIns="108350" rIns="108350" bIns="108350" anchor="t" anchorCtr="0"/>
          <a:lstStyle>
            <a:lvl1pPr lvl="0">
              <a:spcBef>
                <a:spcPts val="0"/>
              </a:spcBef>
              <a:buSzPct val="100000"/>
              <a:defRPr sz="1700"/>
            </a:lvl1pPr>
            <a:lvl2pPr lvl="1">
              <a:spcBef>
                <a:spcPts val="0"/>
              </a:spcBef>
              <a:buSzPct val="100000"/>
              <a:defRPr sz="1400"/>
            </a:lvl2pPr>
            <a:lvl3pPr lvl="2">
              <a:spcBef>
                <a:spcPts val="0"/>
              </a:spcBef>
              <a:buSzPct val="100000"/>
              <a:defRPr sz="1400"/>
            </a:lvl3pPr>
            <a:lvl4pPr lvl="3">
              <a:spcBef>
                <a:spcPts val="0"/>
              </a:spcBef>
              <a:buSzPct val="100000"/>
              <a:defRPr sz="1400"/>
            </a:lvl4pPr>
            <a:lvl5pPr lvl="4">
              <a:spcBef>
                <a:spcPts val="0"/>
              </a:spcBef>
              <a:buSzPct val="100000"/>
              <a:defRPr sz="1400"/>
            </a:lvl5pPr>
            <a:lvl6pPr lvl="5">
              <a:spcBef>
                <a:spcPts val="0"/>
              </a:spcBef>
              <a:buSzPct val="100000"/>
              <a:defRPr sz="1400"/>
            </a:lvl6pPr>
            <a:lvl7pPr lvl="6">
              <a:spcBef>
                <a:spcPts val="0"/>
              </a:spcBef>
              <a:buSzPct val="100000"/>
              <a:defRPr sz="1400"/>
            </a:lvl7pPr>
            <a:lvl8pPr lvl="7">
              <a:spcBef>
                <a:spcPts val="0"/>
              </a:spcBef>
              <a:buSzPct val="100000"/>
              <a:defRPr sz="1400"/>
            </a:lvl8pPr>
            <a:lvl9pPr lvl="8">
              <a:spcBef>
                <a:spcPts val="0"/>
              </a:spcBef>
              <a:buSzPct val="100000"/>
              <a:defRPr sz="1400"/>
            </a:lvl9pPr>
          </a:lstStyle>
          <a:p>
            <a:endParaRPr/>
          </a:p>
        </p:txBody>
      </p:sp>
      <p:sp>
        <p:nvSpPr>
          <p:cNvPr id="30" name="Shape 30"/>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933599"/>
            <a:ext cx="9753600" cy="63816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33" name="Shape 33"/>
          <p:cNvSpPr/>
          <p:nvPr/>
        </p:nvSpPr>
        <p:spPr>
          <a:xfrm>
            <a:off x="0" y="933475"/>
            <a:ext cx="9753600" cy="1545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34" name="Shape 34"/>
          <p:cNvSpPr txBox="1">
            <a:spLocks noGrp="1"/>
          </p:cNvSpPr>
          <p:nvPr>
            <p:ph type="title"/>
          </p:nvPr>
        </p:nvSpPr>
        <p:spPr>
          <a:xfrm>
            <a:off x="104800" y="23253"/>
            <a:ext cx="9414900" cy="857100"/>
          </a:xfrm>
          <a:prstGeom prst="rect">
            <a:avLst/>
          </a:prstGeom>
        </p:spPr>
        <p:txBody>
          <a:bodyPr lIns="108350" tIns="108350" rIns="108350" bIns="108350" anchor="ctr" anchorCtr="0"/>
          <a:lstStyle>
            <a:lvl1pPr lvl="0">
              <a:spcBef>
                <a:spcPts val="0"/>
              </a:spcBef>
              <a:buSzPct val="100000"/>
              <a:defRPr sz="2100"/>
            </a:lvl1pPr>
            <a:lvl2pPr lvl="1">
              <a:spcBef>
                <a:spcPts val="0"/>
              </a:spcBef>
              <a:buSzPct val="100000"/>
              <a:defRPr sz="2100"/>
            </a:lvl2pPr>
            <a:lvl3pPr lvl="2">
              <a:spcBef>
                <a:spcPts val="0"/>
              </a:spcBef>
              <a:buSzPct val="100000"/>
              <a:defRPr sz="2100"/>
            </a:lvl3pPr>
            <a:lvl4pPr lvl="3">
              <a:spcBef>
                <a:spcPts val="0"/>
              </a:spcBef>
              <a:buSzPct val="100000"/>
              <a:defRPr sz="2100"/>
            </a:lvl4pPr>
            <a:lvl5pPr lvl="4">
              <a:spcBef>
                <a:spcPts val="0"/>
              </a:spcBef>
              <a:buSzPct val="100000"/>
              <a:defRPr sz="2100"/>
            </a:lvl5pPr>
            <a:lvl6pPr lvl="5">
              <a:spcBef>
                <a:spcPts val="0"/>
              </a:spcBef>
              <a:buSzPct val="100000"/>
              <a:defRPr sz="2100"/>
            </a:lvl6pPr>
            <a:lvl7pPr lvl="6">
              <a:spcBef>
                <a:spcPts val="0"/>
              </a:spcBef>
              <a:buSzPct val="100000"/>
              <a:defRPr sz="2100"/>
            </a:lvl7pPr>
            <a:lvl8pPr lvl="7">
              <a:spcBef>
                <a:spcPts val="0"/>
              </a:spcBef>
              <a:buSzPct val="100000"/>
              <a:defRPr sz="2100"/>
            </a:lvl8pPr>
            <a:lvl9pPr lvl="8">
              <a:spcBef>
                <a:spcPts val="0"/>
              </a:spcBef>
              <a:buSzPct val="100000"/>
              <a:defRPr sz="2100"/>
            </a:lvl9pPr>
          </a:lstStyle>
          <a:p>
            <a:endParaRPr/>
          </a:p>
        </p:txBody>
      </p:sp>
      <p:sp>
        <p:nvSpPr>
          <p:cNvPr id="35" name="Shape 35"/>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495039" y="35"/>
            <a:ext cx="6258599" cy="73152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38" name="Shape 38"/>
          <p:cNvSpPr/>
          <p:nvPr/>
        </p:nvSpPr>
        <p:spPr>
          <a:xfrm rot="-5400000">
            <a:off x="-104659" y="3599700"/>
            <a:ext cx="7315200" cy="115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39" name="Shape 39"/>
          <p:cNvSpPr txBox="1">
            <a:spLocks noGrp="1"/>
          </p:cNvSpPr>
          <p:nvPr>
            <p:ph type="title"/>
          </p:nvPr>
        </p:nvSpPr>
        <p:spPr>
          <a:xfrm>
            <a:off x="241149" y="508871"/>
            <a:ext cx="2995200" cy="1356000"/>
          </a:xfrm>
          <a:prstGeom prst="rect">
            <a:avLst/>
          </a:prstGeom>
        </p:spPr>
        <p:txBody>
          <a:bodyPr lIns="108350" tIns="108350" rIns="108350" bIns="108350" anchor="b"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
        <p:nvSpPr>
          <p:cNvPr id="40" name="Shape 40"/>
          <p:cNvSpPr txBox="1">
            <a:spLocks noGrp="1"/>
          </p:cNvSpPr>
          <p:nvPr>
            <p:ph type="body" idx="1"/>
          </p:nvPr>
        </p:nvSpPr>
        <p:spPr>
          <a:xfrm>
            <a:off x="241146" y="2084693"/>
            <a:ext cx="2995200" cy="4499100"/>
          </a:xfrm>
          <a:prstGeom prst="rect">
            <a:avLst/>
          </a:prstGeom>
        </p:spPr>
        <p:txBody>
          <a:bodyPr lIns="108350" tIns="108350" rIns="108350" bIns="108350" anchor="t" anchorCtr="0"/>
          <a:lstStyle>
            <a:lvl1pPr lvl="0">
              <a:spcBef>
                <a:spcPts val="0"/>
              </a:spcBef>
              <a:buClr>
                <a:schemeClr val="lt1"/>
              </a:buClr>
              <a:buSzPct val="100000"/>
              <a:defRPr sz="1400">
                <a:solidFill>
                  <a:schemeClr val="lt1"/>
                </a:solidFill>
              </a:defRPr>
            </a:lvl1pPr>
            <a:lvl2pPr lvl="1">
              <a:spcBef>
                <a:spcPts val="0"/>
              </a:spcBef>
              <a:buClr>
                <a:schemeClr val="lt1"/>
              </a:buClr>
              <a:buSzPct val="100000"/>
              <a:defRPr sz="1400">
                <a:solidFill>
                  <a:schemeClr val="lt1"/>
                </a:solidFill>
              </a:defRPr>
            </a:lvl2pPr>
            <a:lvl3pPr lvl="2">
              <a:spcBef>
                <a:spcPts val="0"/>
              </a:spcBef>
              <a:buClr>
                <a:schemeClr val="lt1"/>
              </a:buClr>
              <a:buSzPct val="100000"/>
              <a:defRPr sz="1400">
                <a:solidFill>
                  <a:schemeClr val="lt1"/>
                </a:solidFill>
              </a:defRPr>
            </a:lvl3pPr>
            <a:lvl4pPr lvl="3">
              <a:spcBef>
                <a:spcPts val="0"/>
              </a:spcBef>
              <a:buClr>
                <a:schemeClr val="lt1"/>
              </a:buClr>
              <a:buSzPct val="100000"/>
              <a:defRPr sz="1400">
                <a:solidFill>
                  <a:schemeClr val="lt1"/>
                </a:solidFill>
              </a:defRPr>
            </a:lvl4pPr>
            <a:lvl5pPr lvl="4">
              <a:spcBef>
                <a:spcPts val="0"/>
              </a:spcBef>
              <a:buClr>
                <a:schemeClr val="lt1"/>
              </a:buClr>
              <a:buSzPct val="100000"/>
              <a:defRPr sz="1400">
                <a:solidFill>
                  <a:schemeClr val="lt1"/>
                </a:solidFill>
              </a:defRPr>
            </a:lvl5pPr>
            <a:lvl6pPr lvl="5">
              <a:spcBef>
                <a:spcPts val="0"/>
              </a:spcBef>
              <a:buClr>
                <a:schemeClr val="lt1"/>
              </a:buClr>
              <a:buSzPct val="100000"/>
              <a:defRPr sz="1400">
                <a:solidFill>
                  <a:schemeClr val="lt1"/>
                </a:solidFill>
              </a:defRPr>
            </a:lvl6pPr>
            <a:lvl7pPr lvl="6">
              <a:spcBef>
                <a:spcPts val="0"/>
              </a:spcBef>
              <a:buClr>
                <a:schemeClr val="lt1"/>
              </a:buClr>
              <a:buSzPct val="100000"/>
              <a:defRPr sz="1400">
                <a:solidFill>
                  <a:schemeClr val="lt1"/>
                </a:solidFill>
              </a:defRPr>
            </a:lvl7pPr>
            <a:lvl8pPr lvl="7">
              <a:spcBef>
                <a:spcPts val="0"/>
              </a:spcBef>
              <a:buClr>
                <a:schemeClr val="lt1"/>
              </a:buClr>
              <a:buSzPct val="100000"/>
              <a:defRPr sz="1400">
                <a:solidFill>
                  <a:schemeClr val="lt1"/>
                </a:solidFill>
              </a:defRPr>
            </a:lvl8pPr>
            <a:lvl9pPr lvl="8">
              <a:spcBef>
                <a:spcPts val="0"/>
              </a:spcBef>
              <a:buClr>
                <a:schemeClr val="lt1"/>
              </a:buClr>
              <a:buSzPct val="100000"/>
              <a:defRPr sz="1400">
                <a:solidFill>
                  <a:schemeClr val="lt1"/>
                </a:solidFill>
              </a:defRPr>
            </a:lvl9pPr>
          </a:lstStyle>
          <a:p>
            <a:endParaRPr/>
          </a:p>
        </p:txBody>
      </p:sp>
      <p:sp>
        <p:nvSpPr>
          <p:cNvPr id="41" name="Shape 41"/>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22933" y="694400"/>
            <a:ext cx="6642300" cy="5817900"/>
          </a:xfrm>
          <a:prstGeom prst="rect">
            <a:avLst/>
          </a:prstGeom>
        </p:spPr>
        <p:txBody>
          <a:bodyPr lIns="108350" tIns="108350" rIns="108350" bIns="108350" anchor="ctr" anchorCtr="0"/>
          <a:lstStyle>
            <a:lvl1pPr lvl="0">
              <a:spcBef>
                <a:spcPts val="0"/>
              </a:spcBef>
              <a:buSzPct val="100000"/>
              <a:defRPr sz="7100"/>
            </a:lvl1pPr>
            <a:lvl2pPr lvl="1">
              <a:spcBef>
                <a:spcPts val="0"/>
              </a:spcBef>
              <a:buSzPct val="100000"/>
              <a:defRPr sz="7100"/>
            </a:lvl2pPr>
            <a:lvl3pPr lvl="2">
              <a:spcBef>
                <a:spcPts val="0"/>
              </a:spcBef>
              <a:buSzPct val="100000"/>
              <a:defRPr sz="7100"/>
            </a:lvl3pPr>
            <a:lvl4pPr lvl="3">
              <a:spcBef>
                <a:spcPts val="0"/>
              </a:spcBef>
              <a:buSzPct val="100000"/>
              <a:defRPr sz="7100"/>
            </a:lvl4pPr>
            <a:lvl5pPr lvl="4">
              <a:spcBef>
                <a:spcPts val="0"/>
              </a:spcBef>
              <a:buSzPct val="100000"/>
              <a:defRPr sz="7100"/>
            </a:lvl5pPr>
            <a:lvl6pPr lvl="5">
              <a:spcBef>
                <a:spcPts val="0"/>
              </a:spcBef>
              <a:buSzPct val="100000"/>
              <a:defRPr sz="7100"/>
            </a:lvl6pPr>
            <a:lvl7pPr lvl="6">
              <a:spcBef>
                <a:spcPts val="0"/>
              </a:spcBef>
              <a:buSzPct val="100000"/>
              <a:defRPr sz="7100"/>
            </a:lvl7pPr>
            <a:lvl8pPr lvl="7">
              <a:spcBef>
                <a:spcPts val="0"/>
              </a:spcBef>
              <a:buSzPct val="100000"/>
              <a:defRPr sz="7100"/>
            </a:lvl8pPr>
            <a:lvl9pPr lvl="8">
              <a:spcBef>
                <a:spcPts val="0"/>
              </a:spcBef>
              <a:buSzPct val="100000"/>
              <a:defRPr sz="7100"/>
            </a:lvl9pPr>
          </a:lstStyle>
          <a:p>
            <a:endParaRPr/>
          </a:p>
        </p:txBody>
      </p:sp>
      <p:sp>
        <p:nvSpPr>
          <p:cNvPr id="44" name="Shape 44"/>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876800" cy="73152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47" name="Shape 47"/>
          <p:cNvSpPr/>
          <p:nvPr/>
        </p:nvSpPr>
        <p:spPr>
          <a:xfrm rot="5400000">
            <a:off x="1161936" y="3600103"/>
            <a:ext cx="7314300" cy="115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48" name="Shape 48"/>
          <p:cNvSpPr txBox="1">
            <a:spLocks noGrp="1"/>
          </p:cNvSpPr>
          <p:nvPr>
            <p:ph type="title"/>
          </p:nvPr>
        </p:nvSpPr>
        <p:spPr>
          <a:xfrm>
            <a:off x="283200" y="1753848"/>
            <a:ext cx="4314900" cy="2108099"/>
          </a:xfrm>
          <a:prstGeom prst="rect">
            <a:avLst/>
          </a:prstGeom>
        </p:spPr>
        <p:txBody>
          <a:bodyPr lIns="108350" tIns="108350" rIns="108350" bIns="108350" anchor="b" anchorCtr="0"/>
          <a:lstStyle>
            <a:lvl1pPr lvl="0" algn="ctr">
              <a:spcBef>
                <a:spcPts val="0"/>
              </a:spcBef>
              <a:buClr>
                <a:schemeClr val="dk2"/>
              </a:buClr>
              <a:buSzPct val="100000"/>
              <a:defRPr sz="5000">
                <a:solidFill>
                  <a:schemeClr val="dk2"/>
                </a:solidFill>
              </a:defRPr>
            </a:lvl1pPr>
            <a:lvl2pPr lvl="1" algn="ctr">
              <a:spcBef>
                <a:spcPts val="0"/>
              </a:spcBef>
              <a:buClr>
                <a:schemeClr val="dk2"/>
              </a:buClr>
              <a:buSzPct val="100000"/>
              <a:defRPr sz="5000">
                <a:solidFill>
                  <a:schemeClr val="dk2"/>
                </a:solidFill>
              </a:defRPr>
            </a:lvl2pPr>
            <a:lvl3pPr lvl="2" algn="ctr">
              <a:spcBef>
                <a:spcPts val="0"/>
              </a:spcBef>
              <a:buClr>
                <a:schemeClr val="dk2"/>
              </a:buClr>
              <a:buSzPct val="100000"/>
              <a:defRPr sz="5000">
                <a:solidFill>
                  <a:schemeClr val="dk2"/>
                </a:solidFill>
              </a:defRPr>
            </a:lvl3pPr>
            <a:lvl4pPr lvl="3" algn="ctr">
              <a:spcBef>
                <a:spcPts val="0"/>
              </a:spcBef>
              <a:buClr>
                <a:schemeClr val="dk2"/>
              </a:buClr>
              <a:buSzPct val="100000"/>
              <a:defRPr sz="5000">
                <a:solidFill>
                  <a:schemeClr val="dk2"/>
                </a:solidFill>
              </a:defRPr>
            </a:lvl4pPr>
            <a:lvl5pPr lvl="4" algn="ctr">
              <a:spcBef>
                <a:spcPts val="0"/>
              </a:spcBef>
              <a:buClr>
                <a:schemeClr val="dk2"/>
              </a:buClr>
              <a:buSzPct val="100000"/>
              <a:defRPr sz="5000">
                <a:solidFill>
                  <a:schemeClr val="dk2"/>
                </a:solidFill>
              </a:defRPr>
            </a:lvl5pPr>
            <a:lvl6pPr lvl="5" algn="ctr">
              <a:spcBef>
                <a:spcPts val="0"/>
              </a:spcBef>
              <a:buClr>
                <a:schemeClr val="dk2"/>
              </a:buClr>
              <a:buSzPct val="100000"/>
              <a:defRPr sz="5000">
                <a:solidFill>
                  <a:schemeClr val="dk2"/>
                </a:solidFill>
              </a:defRPr>
            </a:lvl6pPr>
            <a:lvl7pPr lvl="6" algn="ctr">
              <a:spcBef>
                <a:spcPts val="0"/>
              </a:spcBef>
              <a:buClr>
                <a:schemeClr val="dk2"/>
              </a:buClr>
              <a:buSzPct val="100000"/>
              <a:defRPr sz="5000">
                <a:solidFill>
                  <a:schemeClr val="dk2"/>
                </a:solidFill>
              </a:defRPr>
            </a:lvl7pPr>
            <a:lvl8pPr lvl="7" algn="ctr">
              <a:spcBef>
                <a:spcPts val="0"/>
              </a:spcBef>
              <a:buClr>
                <a:schemeClr val="dk2"/>
              </a:buClr>
              <a:buSzPct val="100000"/>
              <a:defRPr sz="5000">
                <a:solidFill>
                  <a:schemeClr val="dk2"/>
                </a:solidFill>
              </a:defRPr>
            </a:lvl8pPr>
            <a:lvl9pPr lvl="8" algn="ctr">
              <a:spcBef>
                <a:spcPts val="0"/>
              </a:spcBef>
              <a:buClr>
                <a:schemeClr val="dk2"/>
              </a:buClr>
              <a:buSzPct val="100000"/>
              <a:defRPr sz="5000">
                <a:solidFill>
                  <a:schemeClr val="dk2"/>
                </a:solidFill>
              </a:defRPr>
            </a:lvl9pPr>
          </a:lstStyle>
          <a:p>
            <a:endParaRPr/>
          </a:p>
        </p:txBody>
      </p:sp>
      <p:sp>
        <p:nvSpPr>
          <p:cNvPr id="49" name="Shape 49"/>
          <p:cNvSpPr txBox="1">
            <a:spLocks noGrp="1"/>
          </p:cNvSpPr>
          <p:nvPr>
            <p:ph type="subTitle" idx="1"/>
          </p:nvPr>
        </p:nvSpPr>
        <p:spPr>
          <a:xfrm>
            <a:off x="283200" y="3953019"/>
            <a:ext cx="4314900" cy="1756500"/>
          </a:xfrm>
          <a:prstGeom prst="rect">
            <a:avLst/>
          </a:prstGeom>
        </p:spPr>
        <p:txBody>
          <a:bodyPr lIns="108350" tIns="108350" rIns="108350" bIns="108350" anchor="t" anchorCtr="0"/>
          <a:lstStyle>
            <a:lvl1pPr lvl="0" algn="ctr">
              <a:lnSpc>
                <a:spcPct val="100000"/>
              </a:lnSpc>
              <a:spcBef>
                <a:spcPts val="0"/>
              </a:spcBef>
              <a:spcAft>
                <a:spcPts val="0"/>
              </a:spcAft>
              <a:buSzPct val="100000"/>
              <a:buNone/>
              <a:defRPr sz="2500"/>
            </a:lvl1pPr>
            <a:lvl2pPr lvl="1" algn="ctr">
              <a:lnSpc>
                <a:spcPct val="100000"/>
              </a:lnSpc>
              <a:spcBef>
                <a:spcPts val="0"/>
              </a:spcBef>
              <a:spcAft>
                <a:spcPts val="0"/>
              </a:spcAft>
              <a:buSzPct val="100000"/>
              <a:buNone/>
              <a:defRPr sz="2500"/>
            </a:lvl2pPr>
            <a:lvl3pPr lvl="2" algn="ctr">
              <a:lnSpc>
                <a:spcPct val="100000"/>
              </a:lnSpc>
              <a:spcBef>
                <a:spcPts val="0"/>
              </a:spcBef>
              <a:spcAft>
                <a:spcPts val="0"/>
              </a:spcAft>
              <a:buSzPct val="100000"/>
              <a:buNone/>
              <a:defRPr sz="2500"/>
            </a:lvl3pPr>
            <a:lvl4pPr lvl="3" algn="ctr">
              <a:lnSpc>
                <a:spcPct val="100000"/>
              </a:lnSpc>
              <a:spcBef>
                <a:spcPts val="0"/>
              </a:spcBef>
              <a:spcAft>
                <a:spcPts val="0"/>
              </a:spcAft>
              <a:buSzPct val="100000"/>
              <a:buNone/>
              <a:defRPr sz="2500"/>
            </a:lvl4pPr>
            <a:lvl5pPr lvl="4" algn="ctr">
              <a:lnSpc>
                <a:spcPct val="100000"/>
              </a:lnSpc>
              <a:spcBef>
                <a:spcPts val="0"/>
              </a:spcBef>
              <a:spcAft>
                <a:spcPts val="0"/>
              </a:spcAft>
              <a:buSzPct val="100000"/>
              <a:buNone/>
              <a:defRPr sz="2500"/>
            </a:lvl5pPr>
            <a:lvl6pPr lvl="5" algn="ctr">
              <a:lnSpc>
                <a:spcPct val="100000"/>
              </a:lnSpc>
              <a:spcBef>
                <a:spcPts val="0"/>
              </a:spcBef>
              <a:spcAft>
                <a:spcPts val="0"/>
              </a:spcAft>
              <a:buSzPct val="100000"/>
              <a:buNone/>
              <a:defRPr sz="2500"/>
            </a:lvl6pPr>
            <a:lvl7pPr lvl="6" algn="ctr">
              <a:lnSpc>
                <a:spcPct val="100000"/>
              </a:lnSpc>
              <a:spcBef>
                <a:spcPts val="0"/>
              </a:spcBef>
              <a:spcAft>
                <a:spcPts val="0"/>
              </a:spcAft>
              <a:buSzPct val="100000"/>
              <a:buNone/>
              <a:defRPr sz="2500"/>
            </a:lvl7pPr>
            <a:lvl8pPr lvl="7" algn="ctr">
              <a:lnSpc>
                <a:spcPct val="100000"/>
              </a:lnSpc>
              <a:spcBef>
                <a:spcPts val="0"/>
              </a:spcBef>
              <a:spcAft>
                <a:spcPts val="0"/>
              </a:spcAft>
              <a:buSzPct val="100000"/>
              <a:buNone/>
              <a:defRPr sz="2500"/>
            </a:lvl8pPr>
            <a:lvl9pPr lvl="8" algn="ctr">
              <a:lnSpc>
                <a:spcPct val="100000"/>
              </a:lnSpc>
              <a:spcBef>
                <a:spcPts val="0"/>
              </a:spcBef>
              <a:spcAft>
                <a:spcPts val="0"/>
              </a:spcAft>
              <a:buSzPct val="100000"/>
              <a:buNone/>
              <a:defRPr sz="2500"/>
            </a:lvl9pPr>
          </a:lstStyle>
          <a:p>
            <a:endParaRPr/>
          </a:p>
        </p:txBody>
      </p:sp>
      <p:sp>
        <p:nvSpPr>
          <p:cNvPr id="50" name="Shape 50"/>
          <p:cNvSpPr txBox="1">
            <a:spLocks noGrp="1"/>
          </p:cNvSpPr>
          <p:nvPr>
            <p:ph type="body" idx="2"/>
          </p:nvPr>
        </p:nvSpPr>
        <p:spPr>
          <a:xfrm>
            <a:off x="5268800" y="1029973"/>
            <a:ext cx="4092900" cy="5255400"/>
          </a:xfrm>
          <a:prstGeom prst="rect">
            <a:avLst/>
          </a:prstGeom>
        </p:spPr>
        <p:txBody>
          <a:bodyPr lIns="108350" tIns="108350" rIns="108350" bIns="10835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13"/>
            <a:ext cx="9753600" cy="6678600"/>
          </a:xfrm>
          <a:prstGeom prst="rect">
            <a:avLst/>
          </a:prstGeom>
          <a:solidFill>
            <a:schemeClr val="accent4"/>
          </a:solidFill>
          <a:ln>
            <a:noFill/>
          </a:ln>
        </p:spPr>
        <p:txBody>
          <a:bodyPr lIns="108350" tIns="108350" rIns="108350" bIns="108350" anchor="ctr" anchorCtr="0">
            <a:noAutofit/>
          </a:bodyPr>
          <a:lstStyle/>
          <a:p>
            <a:pPr lvl="0">
              <a:spcBef>
                <a:spcPts val="0"/>
              </a:spcBef>
              <a:buNone/>
            </a:pPr>
            <a:endParaRPr/>
          </a:p>
        </p:txBody>
      </p:sp>
      <p:sp>
        <p:nvSpPr>
          <p:cNvPr id="54" name="Shape 54"/>
          <p:cNvSpPr/>
          <p:nvPr/>
        </p:nvSpPr>
        <p:spPr>
          <a:xfrm rot="10800000" flipH="1">
            <a:off x="0" y="6574628"/>
            <a:ext cx="9753600" cy="1053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08350" tIns="108350" rIns="108350" bIns="108350" anchor="ctr" anchorCtr="0">
            <a:noAutofit/>
          </a:bodyPr>
          <a:lstStyle/>
          <a:p>
            <a:pPr lvl="0">
              <a:spcBef>
                <a:spcPts val="0"/>
              </a:spcBef>
              <a:buNone/>
            </a:pPr>
            <a:endParaRPr/>
          </a:p>
        </p:txBody>
      </p:sp>
      <p:sp>
        <p:nvSpPr>
          <p:cNvPr id="55" name="Shape 55"/>
          <p:cNvSpPr txBox="1">
            <a:spLocks noGrp="1"/>
          </p:cNvSpPr>
          <p:nvPr>
            <p:ph type="body" idx="1"/>
          </p:nvPr>
        </p:nvSpPr>
        <p:spPr>
          <a:xfrm>
            <a:off x="60959" y="6679928"/>
            <a:ext cx="8940900" cy="635400"/>
          </a:xfrm>
          <a:prstGeom prst="rect">
            <a:avLst/>
          </a:prstGeom>
        </p:spPr>
        <p:txBody>
          <a:bodyPr lIns="108350" tIns="108350" rIns="108350" bIns="108350" anchor="ctr" anchorCtr="0"/>
          <a:lstStyle>
            <a:lvl1pPr lvl="0">
              <a:lnSpc>
                <a:spcPct val="100000"/>
              </a:lnSpc>
              <a:spcBef>
                <a:spcPts val="0"/>
              </a:spcBef>
              <a:spcAft>
                <a:spcPts val="0"/>
              </a:spcAft>
              <a:buClr>
                <a:schemeClr val="lt1"/>
              </a:buClr>
              <a:buSzPct val="100000"/>
              <a:buNone/>
              <a:defRPr sz="1400">
                <a:solidFill>
                  <a:schemeClr val="lt1"/>
                </a:solidFill>
              </a:defRPr>
            </a:lvl1pPr>
          </a:lstStyle>
          <a:p>
            <a:endParaRPr/>
          </a:p>
        </p:txBody>
      </p:sp>
      <p:sp>
        <p:nvSpPr>
          <p:cNvPr id="56" name="Shape 56"/>
          <p:cNvSpPr txBox="1">
            <a:spLocks noGrp="1"/>
          </p:cNvSpPr>
          <p:nvPr>
            <p:ph type="sldNum" idx="12"/>
          </p:nvPr>
        </p:nvSpPr>
        <p:spPr>
          <a:xfrm>
            <a:off x="9091777" y="6678219"/>
            <a:ext cx="585300" cy="559800"/>
          </a:xfrm>
          <a:prstGeom prst="rect">
            <a:avLst/>
          </a:prstGeom>
        </p:spPr>
        <p:txBody>
          <a:bodyPr lIns="108350" tIns="108350" rIns="108350" bIns="108350" anchor="ctr" anchorCtr="0">
            <a:noAutofit/>
          </a:bodyPr>
          <a:lstStyle/>
          <a:p>
            <a:pPr lvl="0">
              <a:spcBef>
                <a:spcPts val="0"/>
              </a:spcBef>
              <a:buNone/>
            </a:pPr>
            <a:fld id="{00000000-1234-1234-1234-123412341234}" type="slidenum">
              <a:rPr lang="es">
                <a:solidFill>
                  <a:schemeClr val="lt1"/>
                </a:solidFill>
              </a:rPr>
              <a:t>‹Nº›</a:t>
            </a:fld>
            <a:endParaRPr lang="es">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03359" y="1050631"/>
            <a:ext cx="8770200" cy="1091699"/>
          </a:xfrm>
          <a:prstGeom prst="rect">
            <a:avLst/>
          </a:prstGeom>
          <a:noFill/>
          <a:ln>
            <a:noFill/>
          </a:ln>
        </p:spPr>
        <p:txBody>
          <a:bodyPr lIns="108350" tIns="108350" rIns="108350" bIns="108350" anchor="b" anchorCtr="0"/>
          <a:lstStyle>
            <a:lvl1pPr lvl="0">
              <a:spcBef>
                <a:spcPts val="0"/>
              </a:spcBef>
              <a:buClr>
                <a:schemeClr val="lt1"/>
              </a:buClr>
              <a:buSzPct val="100000"/>
              <a:buFont typeface="Roboto"/>
              <a:buNone/>
              <a:defRPr sz="3800">
                <a:solidFill>
                  <a:schemeClr val="lt1"/>
                </a:solidFill>
                <a:latin typeface="Roboto"/>
                <a:ea typeface="Roboto"/>
                <a:cs typeface="Roboto"/>
                <a:sym typeface="Roboto"/>
              </a:defRPr>
            </a:lvl1pPr>
            <a:lvl2pPr lvl="1">
              <a:spcBef>
                <a:spcPts val="0"/>
              </a:spcBef>
              <a:buClr>
                <a:schemeClr val="lt1"/>
              </a:buClr>
              <a:buSzPct val="100000"/>
              <a:buFont typeface="Roboto"/>
              <a:buNone/>
              <a:defRPr sz="3800">
                <a:solidFill>
                  <a:schemeClr val="lt1"/>
                </a:solidFill>
                <a:latin typeface="Roboto"/>
                <a:ea typeface="Roboto"/>
                <a:cs typeface="Roboto"/>
                <a:sym typeface="Roboto"/>
              </a:defRPr>
            </a:lvl2pPr>
            <a:lvl3pPr lvl="2">
              <a:spcBef>
                <a:spcPts val="0"/>
              </a:spcBef>
              <a:buClr>
                <a:schemeClr val="lt1"/>
              </a:buClr>
              <a:buSzPct val="100000"/>
              <a:buFont typeface="Roboto"/>
              <a:buNone/>
              <a:defRPr sz="3800">
                <a:solidFill>
                  <a:schemeClr val="lt1"/>
                </a:solidFill>
                <a:latin typeface="Roboto"/>
                <a:ea typeface="Roboto"/>
                <a:cs typeface="Roboto"/>
                <a:sym typeface="Roboto"/>
              </a:defRPr>
            </a:lvl3pPr>
            <a:lvl4pPr lvl="3">
              <a:spcBef>
                <a:spcPts val="0"/>
              </a:spcBef>
              <a:buClr>
                <a:schemeClr val="lt1"/>
              </a:buClr>
              <a:buSzPct val="100000"/>
              <a:buFont typeface="Roboto"/>
              <a:buNone/>
              <a:defRPr sz="3800">
                <a:solidFill>
                  <a:schemeClr val="lt1"/>
                </a:solidFill>
                <a:latin typeface="Roboto"/>
                <a:ea typeface="Roboto"/>
                <a:cs typeface="Roboto"/>
                <a:sym typeface="Roboto"/>
              </a:defRPr>
            </a:lvl4pPr>
            <a:lvl5pPr lvl="4">
              <a:spcBef>
                <a:spcPts val="0"/>
              </a:spcBef>
              <a:buClr>
                <a:schemeClr val="lt1"/>
              </a:buClr>
              <a:buSzPct val="100000"/>
              <a:buFont typeface="Roboto"/>
              <a:buNone/>
              <a:defRPr sz="3800">
                <a:solidFill>
                  <a:schemeClr val="lt1"/>
                </a:solidFill>
                <a:latin typeface="Roboto"/>
                <a:ea typeface="Roboto"/>
                <a:cs typeface="Roboto"/>
                <a:sym typeface="Roboto"/>
              </a:defRPr>
            </a:lvl5pPr>
            <a:lvl6pPr lvl="5">
              <a:spcBef>
                <a:spcPts val="0"/>
              </a:spcBef>
              <a:buClr>
                <a:schemeClr val="lt1"/>
              </a:buClr>
              <a:buSzPct val="100000"/>
              <a:buFont typeface="Roboto"/>
              <a:buNone/>
              <a:defRPr sz="3800">
                <a:solidFill>
                  <a:schemeClr val="lt1"/>
                </a:solidFill>
                <a:latin typeface="Roboto"/>
                <a:ea typeface="Roboto"/>
                <a:cs typeface="Roboto"/>
                <a:sym typeface="Roboto"/>
              </a:defRPr>
            </a:lvl6pPr>
            <a:lvl7pPr lvl="6">
              <a:spcBef>
                <a:spcPts val="0"/>
              </a:spcBef>
              <a:buClr>
                <a:schemeClr val="lt1"/>
              </a:buClr>
              <a:buSzPct val="100000"/>
              <a:buFont typeface="Roboto"/>
              <a:buNone/>
              <a:defRPr sz="3800">
                <a:solidFill>
                  <a:schemeClr val="lt1"/>
                </a:solidFill>
                <a:latin typeface="Roboto"/>
                <a:ea typeface="Roboto"/>
                <a:cs typeface="Roboto"/>
                <a:sym typeface="Roboto"/>
              </a:defRPr>
            </a:lvl7pPr>
            <a:lvl8pPr lvl="7">
              <a:spcBef>
                <a:spcPts val="0"/>
              </a:spcBef>
              <a:buClr>
                <a:schemeClr val="lt1"/>
              </a:buClr>
              <a:buSzPct val="100000"/>
              <a:buFont typeface="Roboto"/>
              <a:buNone/>
              <a:defRPr sz="3800">
                <a:solidFill>
                  <a:schemeClr val="lt1"/>
                </a:solidFill>
                <a:latin typeface="Roboto"/>
                <a:ea typeface="Roboto"/>
                <a:cs typeface="Roboto"/>
                <a:sym typeface="Roboto"/>
              </a:defRPr>
            </a:lvl8pPr>
            <a:lvl9pPr lvl="8">
              <a:spcBef>
                <a:spcPts val="0"/>
              </a:spcBef>
              <a:buClr>
                <a:schemeClr val="lt1"/>
              </a:buClr>
              <a:buSzPct val="100000"/>
              <a:buFont typeface="Roboto"/>
              <a:buNone/>
              <a:defRPr sz="38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503359" y="2729351"/>
            <a:ext cx="8770200" cy="3854400"/>
          </a:xfrm>
          <a:prstGeom prst="rect">
            <a:avLst/>
          </a:prstGeom>
          <a:noFill/>
          <a:ln>
            <a:noFill/>
          </a:ln>
        </p:spPr>
        <p:txBody>
          <a:bodyPr lIns="108350" tIns="108350" rIns="108350" bIns="108350" anchor="t" anchorCtr="0"/>
          <a:lstStyle>
            <a:lvl1pPr lvl="0">
              <a:lnSpc>
                <a:spcPct val="115000"/>
              </a:lnSpc>
              <a:spcBef>
                <a:spcPts val="0"/>
              </a:spcBef>
              <a:spcAft>
                <a:spcPts val="1900"/>
              </a:spcAft>
              <a:buClr>
                <a:schemeClr val="lt2"/>
              </a:buClr>
              <a:buSzPct val="100000"/>
              <a:buFont typeface="Roboto"/>
              <a:defRPr sz="2100">
                <a:solidFill>
                  <a:schemeClr val="lt2"/>
                </a:solidFill>
                <a:latin typeface="Roboto"/>
                <a:ea typeface="Roboto"/>
                <a:cs typeface="Roboto"/>
                <a:sym typeface="Roboto"/>
              </a:defRPr>
            </a:lvl1pPr>
            <a:lvl2pPr lvl="1">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2pPr>
            <a:lvl3pPr lvl="2">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3pPr>
            <a:lvl4pPr lvl="3">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4pPr>
            <a:lvl5pPr lvl="4">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5pPr>
            <a:lvl6pPr lvl="5">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6pPr>
            <a:lvl7pPr lvl="6">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7pPr>
            <a:lvl8pPr lvl="7">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8pPr>
            <a:lvl9pPr lvl="8">
              <a:lnSpc>
                <a:spcPct val="115000"/>
              </a:lnSpc>
              <a:spcBef>
                <a:spcPts val="0"/>
              </a:spcBef>
              <a:spcAft>
                <a:spcPts val="1900"/>
              </a:spcAft>
              <a:buClr>
                <a:schemeClr val="lt2"/>
              </a:buClr>
              <a:buSzPct val="100000"/>
              <a:buFont typeface="Roboto"/>
              <a:defRPr sz="1700">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9091777" y="6678219"/>
            <a:ext cx="585300" cy="559800"/>
          </a:xfrm>
          <a:prstGeom prst="rect">
            <a:avLst/>
          </a:prstGeom>
          <a:noFill/>
          <a:ln>
            <a:noFill/>
          </a:ln>
        </p:spPr>
        <p:txBody>
          <a:bodyPr lIns="108350" tIns="108350" rIns="108350" bIns="108350" anchor="ctr" anchorCtr="0">
            <a:noAutofit/>
          </a:bodyPr>
          <a:lstStyle/>
          <a:p>
            <a:pPr lvl="0" algn="r">
              <a:spcBef>
                <a:spcPts val="0"/>
              </a:spcBef>
              <a:buNone/>
            </a:pPr>
            <a:fld id="{00000000-1234-1234-1234-123412341234}" type="slidenum">
              <a:rPr lang="es" sz="1200">
                <a:solidFill>
                  <a:schemeClr val="lt2"/>
                </a:solidFill>
                <a:latin typeface="Roboto"/>
                <a:ea typeface="Roboto"/>
                <a:cs typeface="Roboto"/>
                <a:sym typeface="Roboto"/>
              </a:rPr>
              <a:t>‹Nº›</a:t>
            </a:fld>
            <a:endParaRPr lang="es" sz="12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accionclimatica.minambiente.gov.c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drive.google.com/open?id=0Bwgt8SgbO1q1bnRfZGlqZ0p3R00" TargetMode="External"/><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hyperlink" Target="https://drive.google.com/open?id=0B-PDQ92snuLDVkdra1hZaEdHRk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calculadora2050.minambiente.gov.co/version-juego" TargetMode="External"/><Relationship Id="rId5" Type="http://schemas.openxmlformats.org/officeDocument/2006/relationships/image" Target="../media/image30.png"/><Relationship Id="rId10" Type="http://schemas.openxmlformats.org/officeDocument/2006/relationships/hyperlink" Target="https://www.youtube.com/watch?v=85mnflVscps&amp;list=PLnC1ZHH5utuueryR0i1lKQvBjK2tADV6j&amp;index=31" TargetMode="External"/><Relationship Id="rId4" Type="http://schemas.openxmlformats.org/officeDocument/2006/relationships/hyperlink" Target="https://www.youtube.com/watch?v=PA_Q3gC_PXg" TargetMode="External"/><Relationship Id="rId9" Type="http://schemas.openxmlformats.org/officeDocument/2006/relationships/image" Target="../media/image34.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416559" y="2587413"/>
            <a:ext cx="8770200" cy="1327800"/>
          </a:xfrm>
          <a:prstGeom prst="rect">
            <a:avLst/>
          </a:prstGeom>
        </p:spPr>
        <p:txBody>
          <a:bodyPr lIns="108350" tIns="108350" rIns="108350" bIns="108350" anchor="b" anchorCtr="0">
            <a:noAutofit/>
          </a:bodyPr>
          <a:lstStyle/>
          <a:p>
            <a:pPr lvl="0">
              <a:spcBef>
                <a:spcPts val="0"/>
              </a:spcBef>
              <a:buNone/>
            </a:pPr>
            <a:endParaRPr/>
          </a:p>
        </p:txBody>
      </p:sp>
      <p:sp>
        <p:nvSpPr>
          <p:cNvPr id="68" name="Shape 68"/>
          <p:cNvSpPr txBox="1">
            <a:spLocks noGrp="1"/>
          </p:cNvSpPr>
          <p:nvPr>
            <p:ph type="subTitle" idx="1"/>
          </p:nvPr>
        </p:nvSpPr>
        <p:spPr>
          <a:xfrm>
            <a:off x="416559" y="3966763"/>
            <a:ext cx="8770200" cy="615600"/>
          </a:xfrm>
          <a:prstGeom prst="rect">
            <a:avLst/>
          </a:prstGeom>
        </p:spPr>
        <p:txBody>
          <a:bodyPr lIns="108350" tIns="108350" rIns="108350" bIns="108350" anchor="t" anchorCtr="0">
            <a:noAutofit/>
          </a:bodyPr>
          <a:lstStyle/>
          <a:p>
            <a:pPr lvl="0">
              <a:spcBef>
                <a:spcPts val="0"/>
              </a:spcBef>
              <a:buNone/>
            </a:pPr>
            <a:endParaRPr/>
          </a:p>
        </p:txBody>
      </p:sp>
      <p:pic>
        <p:nvPicPr>
          <p:cNvPr id="69" name="Shape 69"/>
          <p:cNvPicPr preferRelativeResize="0"/>
          <p:nvPr/>
        </p:nvPicPr>
        <p:blipFill>
          <a:blip r:embed="rId3">
            <a:alphaModFix/>
          </a:blip>
          <a:stretch>
            <a:fillRect/>
          </a:stretch>
        </p:blipFill>
        <p:spPr>
          <a:xfrm>
            <a:off x="0" y="170700"/>
            <a:ext cx="9526033" cy="7144500"/>
          </a:xfrm>
          <a:prstGeom prst="rect">
            <a:avLst/>
          </a:prstGeom>
          <a:noFill/>
          <a:ln>
            <a:noFill/>
          </a:ln>
        </p:spPr>
      </p:pic>
      <p:sp>
        <p:nvSpPr>
          <p:cNvPr id="5" name="Título 1"/>
          <p:cNvSpPr txBox="1">
            <a:spLocks/>
          </p:cNvSpPr>
          <p:nvPr/>
        </p:nvSpPr>
        <p:spPr>
          <a:xfrm>
            <a:off x="3298586" y="170700"/>
            <a:ext cx="6546454" cy="6052679"/>
          </a:xfrm>
          <a:prstGeom prst="rect">
            <a:avLst/>
          </a:prstGeom>
          <a:noFill/>
          <a:ln>
            <a:noFill/>
          </a:ln>
        </p:spPr>
        <p:txBody>
          <a:bodyPr lIns="108350" tIns="108350" rIns="108350" bIns="1083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Roboto"/>
              <a:buNone/>
              <a:defRPr sz="5700" b="0" i="0" u="none" strike="noStrike" cap="none">
                <a:solidFill>
                  <a:schemeClr val="lt1"/>
                </a:solidFill>
                <a:latin typeface="Roboto"/>
                <a:ea typeface="Roboto"/>
                <a:cs typeface="Roboto"/>
                <a:sym typeface="Roboto"/>
              </a:defRPr>
            </a:lvl1pPr>
            <a:lvl2pPr lvl="1">
              <a:spcBef>
                <a:spcPts val="0"/>
              </a:spcBef>
              <a:buClr>
                <a:schemeClr val="lt1"/>
              </a:buClr>
              <a:buSzPct val="100000"/>
              <a:buFont typeface="Roboto"/>
              <a:buNone/>
              <a:defRPr sz="5700">
                <a:solidFill>
                  <a:schemeClr val="lt1"/>
                </a:solidFill>
                <a:latin typeface="Roboto"/>
                <a:ea typeface="Roboto"/>
                <a:cs typeface="Roboto"/>
                <a:sym typeface="Roboto"/>
              </a:defRPr>
            </a:lvl2pPr>
            <a:lvl3pPr lvl="2">
              <a:spcBef>
                <a:spcPts val="0"/>
              </a:spcBef>
              <a:buClr>
                <a:schemeClr val="lt1"/>
              </a:buClr>
              <a:buSzPct val="100000"/>
              <a:buFont typeface="Roboto"/>
              <a:buNone/>
              <a:defRPr sz="5700">
                <a:solidFill>
                  <a:schemeClr val="lt1"/>
                </a:solidFill>
                <a:latin typeface="Roboto"/>
                <a:ea typeface="Roboto"/>
                <a:cs typeface="Roboto"/>
                <a:sym typeface="Roboto"/>
              </a:defRPr>
            </a:lvl3pPr>
            <a:lvl4pPr lvl="3">
              <a:spcBef>
                <a:spcPts val="0"/>
              </a:spcBef>
              <a:buClr>
                <a:schemeClr val="lt1"/>
              </a:buClr>
              <a:buSzPct val="100000"/>
              <a:buFont typeface="Roboto"/>
              <a:buNone/>
              <a:defRPr sz="5700">
                <a:solidFill>
                  <a:schemeClr val="lt1"/>
                </a:solidFill>
                <a:latin typeface="Roboto"/>
                <a:ea typeface="Roboto"/>
                <a:cs typeface="Roboto"/>
                <a:sym typeface="Roboto"/>
              </a:defRPr>
            </a:lvl4pPr>
            <a:lvl5pPr lvl="4">
              <a:spcBef>
                <a:spcPts val="0"/>
              </a:spcBef>
              <a:buClr>
                <a:schemeClr val="lt1"/>
              </a:buClr>
              <a:buSzPct val="100000"/>
              <a:buFont typeface="Roboto"/>
              <a:buNone/>
              <a:defRPr sz="5700">
                <a:solidFill>
                  <a:schemeClr val="lt1"/>
                </a:solidFill>
                <a:latin typeface="Roboto"/>
                <a:ea typeface="Roboto"/>
                <a:cs typeface="Roboto"/>
                <a:sym typeface="Roboto"/>
              </a:defRPr>
            </a:lvl5pPr>
            <a:lvl6pPr lvl="5">
              <a:spcBef>
                <a:spcPts val="0"/>
              </a:spcBef>
              <a:buClr>
                <a:schemeClr val="lt1"/>
              </a:buClr>
              <a:buSzPct val="100000"/>
              <a:buFont typeface="Roboto"/>
              <a:buNone/>
              <a:defRPr sz="5700">
                <a:solidFill>
                  <a:schemeClr val="lt1"/>
                </a:solidFill>
                <a:latin typeface="Roboto"/>
                <a:ea typeface="Roboto"/>
                <a:cs typeface="Roboto"/>
                <a:sym typeface="Roboto"/>
              </a:defRPr>
            </a:lvl6pPr>
            <a:lvl7pPr lvl="6">
              <a:spcBef>
                <a:spcPts val="0"/>
              </a:spcBef>
              <a:buClr>
                <a:schemeClr val="lt1"/>
              </a:buClr>
              <a:buSzPct val="100000"/>
              <a:buFont typeface="Roboto"/>
              <a:buNone/>
              <a:defRPr sz="5700">
                <a:solidFill>
                  <a:schemeClr val="lt1"/>
                </a:solidFill>
                <a:latin typeface="Roboto"/>
                <a:ea typeface="Roboto"/>
                <a:cs typeface="Roboto"/>
                <a:sym typeface="Roboto"/>
              </a:defRPr>
            </a:lvl7pPr>
            <a:lvl8pPr lvl="7">
              <a:spcBef>
                <a:spcPts val="0"/>
              </a:spcBef>
              <a:buClr>
                <a:schemeClr val="lt1"/>
              </a:buClr>
              <a:buSzPct val="100000"/>
              <a:buFont typeface="Roboto"/>
              <a:buNone/>
              <a:defRPr sz="5700">
                <a:solidFill>
                  <a:schemeClr val="lt1"/>
                </a:solidFill>
                <a:latin typeface="Roboto"/>
                <a:ea typeface="Roboto"/>
                <a:cs typeface="Roboto"/>
                <a:sym typeface="Roboto"/>
              </a:defRPr>
            </a:lvl8pPr>
            <a:lvl9pPr lvl="8">
              <a:spcBef>
                <a:spcPts val="0"/>
              </a:spcBef>
              <a:buClr>
                <a:schemeClr val="lt1"/>
              </a:buClr>
              <a:buSzPct val="100000"/>
              <a:buFont typeface="Roboto"/>
              <a:buNone/>
              <a:defRPr sz="5700">
                <a:solidFill>
                  <a:schemeClr val="lt1"/>
                </a:solidFill>
                <a:latin typeface="Roboto"/>
                <a:ea typeface="Roboto"/>
                <a:cs typeface="Roboto"/>
                <a:sym typeface="Roboto"/>
              </a:defRPr>
            </a:lvl9pPr>
          </a:lstStyle>
          <a:p>
            <a:pPr algn="ctr" defTabSz="973831">
              <a:defRPr/>
            </a:pPr>
            <a:r>
              <a:rPr lang="es-CO" sz="3200" b="1" dirty="0" smtClean="0">
                <a:solidFill>
                  <a:schemeClr val="accent2">
                    <a:lumMod val="75000"/>
                  </a:schemeClr>
                </a:solidFill>
                <a:latin typeface="Arial Black" panose="020B0A04020102020204" pitchFamily="34" charset="0"/>
              </a:rPr>
              <a:t>CAMBIO CLIMATICO Y EL FORTALECIMIENTO DE CAPACIDADES A TRAVES DE LAS TIC</a:t>
            </a:r>
          </a:p>
          <a:p>
            <a:pPr algn="ctr" defTabSz="973831">
              <a:defRPr/>
            </a:pPr>
            <a:r>
              <a:rPr lang="es-CO" sz="3000" cap="small" dirty="0" smtClean="0">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rPr>
              <a:t/>
            </a:r>
            <a:br>
              <a:rPr lang="es-CO" sz="3000" cap="small" dirty="0" smtClean="0">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rPr>
            </a:br>
            <a:r>
              <a:rPr lang="es-CO" sz="2400" b="1" cap="small" dirty="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rPr>
              <a:t>Foro </a:t>
            </a:r>
            <a:r>
              <a:rPr lang="es-CO" sz="2400" b="1" cap="small"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rPr>
              <a:t>"Medioambiente</a:t>
            </a:r>
            <a:r>
              <a:rPr lang="es-CO" sz="2400" b="1" cap="small" dirty="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rPr>
              <a:t>, cambio climático y economía circular" </a:t>
            </a:r>
            <a:endParaRPr lang="es-CO" sz="2400" b="1" cap="small"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endParaRPr>
          </a:p>
          <a:p>
            <a:pPr algn="ctr" defTabSz="973831">
              <a:defRPr/>
            </a:pPr>
            <a:endParaRPr lang="es-CO" sz="2400" b="1" cap="small"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endParaRPr>
          </a:p>
          <a:p>
            <a:pPr algn="ctr" defTabSz="973831">
              <a:defRPr/>
            </a:pPr>
            <a:endParaRPr lang="es-CO" sz="2400" b="1" cap="small" dirty="0">
              <a:solidFill>
                <a:srgbClr val="00B050"/>
              </a:solidFill>
              <a:effectLst>
                <a:outerShdw blurRad="38100" dist="38100" dir="2700000" algn="tl">
                  <a:srgbClr val="000000">
                    <a:alpha val="43137"/>
                  </a:srgbClr>
                </a:outerShdw>
              </a:effectLst>
              <a:latin typeface="Arial Rounded MT Bold" panose="020F0704030504030204" pitchFamily="34" charset="0"/>
              <a:ea typeface="+mn-ea"/>
              <a:cs typeface="Arial" panose="020B0604020202020204" pitchFamily="34" charset="0"/>
            </a:endParaRPr>
          </a:p>
          <a:p>
            <a:pPr algn="ctr" defTabSz="973831">
              <a:defRPr/>
            </a:pPr>
            <a:r>
              <a:rPr lang="es-CO" sz="2400" b="1" cap="small" dirty="0" smtClean="0">
                <a:solidFill>
                  <a:schemeClr val="bg2"/>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MARIANA ROJAS LASERNA</a:t>
            </a:r>
          </a:p>
          <a:p>
            <a:pPr algn="ctr" defTabSz="973831">
              <a:defRPr/>
            </a:pPr>
            <a:r>
              <a:rPr lang="es-CO" sz="2400" b="1" cap="small" dirty="0" smtClean="0">
                <a:solidFill>
                  <a:schemeClr val="bg2"/>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Directora de Cambio Climático</a:t>
            </a:r>
            <a:endParaRPr lang="es-CO" sz="3000" b="1" cap="small" dirty="0">
              <a:solidFill>
                <a:schemeClr val="bg2"/>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29"/>
          <p:cNvPicPr preferRelativeResize="0"/>
          <p:nvPr/>
        </p:nvPicPr>
        <p:blipFill>
          <a:blip r:embed="rId3">
            <a:alphaModFix/>
          </a:blip>
          <a:stretch>
            <a:fillRect/>
          </a:stretch>
        </p:blipFill>
        <p:spPr>
          <a:xfrm>
            <a:off x="0" y="-6"/>
            <a:ext cx="9753600" cy="7315205"/>
          </a:xfrm>
          <a:prstGeom prst="rect">
            <a:avLst/>
          </a:prstGeom>
          <a:noFill/>
          <a:ln>
            <a:noFill/>
          </a:ln>
        </p:spPr>
      </p:pic>
      <p:sp>
        <p:nvSpPr>
          <p:cNvPr id="73731" name="2 Rectángulo"/>
          <p:cNvSpPr>
            <a:spLocks noChangeArrowheads="1"/>
          </p:cNvSpPr>
          <p:nvPr/>
        </p:nvSpPr>
        <p:spPr bwMode="auto">
          <a:xfrm>
            <a:off x="6416895" y="4083142"/>
            <a:ext cx="33367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da-DK" dirty="0">
                <a:hlinkClick r:id="rId4"/>
              </a:rPr>
              <a:t>http://accionclimatica.minambiente.gov.co</a:t>
            </a:r>
            <a:endParaRPr lang="es-CO" altLang="da-DK" dirty="0"/>
          </a:p>
        </p:txBody>
      </p:sp>
      <p:sp>
        <p:nvSpPr>
          <p:cNvPr id="21"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131"/>
          <p:cNvSpPr txBox="1"/>
          <p:nvPr/>
        </p:nvSpPr>
        <p:spPr>
          <a:xfrm>
            <a:off x="667657" y="170021"/>
            <a:ext cx="8665029" cy="847500"/>
          </a:xfrm>
          <a:prstGeom prst="rect">
            <a:avLst/>
          </a:prstGeom>
          <a:noFill/>
          <a:ln>
            <a:noFill/>
          </a:ln>
        </p:spPr>
        <p:txBody>
          <a:bodyPr lIns="91425" tIns="91425" rIns="91425" bIns="91425" anchor="t" anchorCtr="0">
            <a:noAutofit/>
          </a:bodyPr>
          <a:lstStyle/>
          <a:p>
            <a:pPr lvl="0" algn="ctr"/>
            <a:r>
              <a:rPr lang="es-CO" sz="3200" b="1" dirty="0">
                <a:solidFill>
                  <a:srgbClr val="FFFFFF"/>
                </a:solidFill>
                <a:latin typeface="Calibri"/>
                <a:ea typeface="Calibri"/>
                <a:cs typeface="Calibri"/>
                <a:sym typeface="Calibri"/>
              </a:rPr>
              <a:t>HERRAMIENTAS VIRTUALES DE EDUCACIÓN, DIVULGACIÓN Y TOMA DE DECISIONES</a:t>
            </a:r>
          </a:p>
        </p:txBody>
      </p:sp>
      <p:pic>
        <p:nvPicPr>
          <p:cNvPr id="2" name="Imagen 1"/>
          <p:cNvPicPr>
            <a:picLocks noChangeAspect="1"/>
          </p:cNvPicPr>
          <p:nvPr/>
        </p:nvPicPr>
        <p:blipFill rotWithShape="1">
          <a:blip r:embed="rId5"/>
          <a:srcRect l="34336" t="19030" r="23916" b="33396"/>
          <a:stretch/>
        </p:blipFill>
        <p:spPr>
          <a:xfrm>
            <a:off x="0" y="1158862"/>
            <a:ext cx="6368955" cy="3480179"/>
          </a:xfrm>
          <a:prstGeom prst="rect">
            <a:avLst/>
          </a:prstGeom>
        </p:spPr>
      </p:pic>
      <p:pic>
        <p:nvPicPr>
          <p:cNvPr id="3" name="Imagen 2"/>
          <p:cNvPicPr>
            <a:picLocks noChangeAspect="1"/>
          </p:cNvPicPr>
          <p:nvPr/>
        </p:nvPicPr>
        <p:blipFill rotWithShape="1">
          <a:blip r:embed="rId6"/>
          <a:srcRect t="20896" r="1679" b="5224"/>
          <a:stretch/>
        </p:blipFill>
        <p:spPr>
          <a:xfrm>
            <a:off x="3671179" y="4639041"/>
            <a:ext cx="6155453" cy="2600497"/>
          </a:xfrm>
          <a:prstGeom prst="rect">
            <a:avLst/>
          </a:prstGeom>
        </p:spPr>
      </p:pic>
      <p:pic>
        <p:nvPicPr>
          <p:cNvPr id="13" name="Imagen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3572" y="5120105"/>
            <a:ext cx="3277607" cy="13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2 Rectángulo"/>
          <p:cNvSpPr>
            <a:spLocks noChangeArrowheads="1"/>
          </p:cNvSpPr>
          <p:nvPr/>
        </p:nvSpPr>
        <p:spPr bwMode="auto">
          <a:xfrm>
            <a:off x="47940" y="6753456"/>
            <a:ext cx="36232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da-DK" dirty="0"/>
              <a:t>http://calculadora2050.minambiente.gov.co/version-web</a:t>
            </a:r>
            <a:endParaRPr lang="es-CO" altLang="da-DK" dirty="0"/>
          </a:p>
        </p:txBody>
      </p:sp>
      <p:sp>
        <p:nvSpPr>
          <p:cNvPr id="17" name="Rectángulo 7"/>
          <p:cNvSpPr>
            <a:spLocks noChangeArrowheads="1"/>
          </p:cNvSpPr>
          <p:nvPr/>
        </p:nvSpPr>
        <p:spPr bwMode="auto">
          <a:xfrm>
            <a:off x="6656920" y="1502756"/>
            <a:ext cx="2856654" cy="55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es-CO" sz="1493" b="1" dirty="0" smtClean="0">
                <a:solidFill>
                  <a:schemeClr val="bg2"/>
                </a:solidFill>
              </a:rPr>
              <a:t>HERRAMIENTA PARA LA ACCIÓN CLIMATICA </a:t>
            </a:r>
            <a:endParaRPr lang="es-CO" altLang="es-CO" sz="1493" dirty="0">
              <a:solidFill>
                <a:schemeClr val="bg2"/>
              </a:solidFill>
            </a:endParaRPr>
          </a:p>
        </p:txBody>
      </p:sp>
    </p:spTree>
    <p:extLst>
      <p:ext uri="{BB962C8B-B14F-4D97-AF65-F5344CB8AC3E}">
        <p14:creationId xmlns:p14="http://schemas.microsoft.com/office/powerpoint/2010/main" val="3571954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5"/>
        <p:cNvGrpSpPr/>
        <p:nvPr/>
      </p:nvGrpSpPr>
      <p:grpSpPr>
        <a:xfrm>
          <a:off x="0" y="0"/>
          <a:ext cx="0" cy="0"/>
          <a:chOff x="0" y="0"/>
          <a:chExt cx="0" cy="0"/>
        </a:xfrm>
      </p:grpSpPr>
      <p:pic>
        <p:nvPicPr>
          <p:cNvPr id="326" name="Shape 326"/>
          <p:cNvPicPr preferRelativeResize="0"/>
          <p:nvPr/>
        </p:nvPicPr>
        <p:blipFill>
          <a:blip r:embed="rId3">
            <a:alphaModFix/>
          </a:blip>
          <a:stretch>
            <a:fillRect/>
          </a:stretch>
        </p:blipFill>
        <p:spPr>
          <a:xfrm>
            <a:off x="0" y="0"/>
            <a:ext cx="9753600" cy="7315200"/>
          </a:xfrm>
          <a:prstGeom prst="rect">
            <a:avLst/>
          </a:prstGeom>
          <a:noFill/>
          <a:ln>
            <a:noFill/>
          </a:ln>
        </p:spPr>
      </p:pic>
      <p:sp>
        <p:nvSpPr>
          <p:cNvPr id="327" name="Shape 327"/>
          <p:cNvSpPr/>
          <p:nvPr/>
        </p:nvSpPr>
        <p:spPr>
          <a:xfrm>
            <a:off x="0" y="1469625"/>
            <a:ext cx="9753600" cy="2741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28" name="Shape 328"/>
          <p:cNvSpPr txBox="1"/>
          <p:nvPr/>
        </p:nvSpPr>
        <p:spPr>
          <a:xfrm>
            <a:off x="2499325" y="1506075"/>
            <a:ext cx="5108100" cy="1463100"/>
          </a:xfrm>
          <a:prstGeom prst="rect">
            <a:avLst/>
          </a:prstGeom>
          <a:noFill/>
          <a:ln>
            <a:noFill/>
          </a:ln>
        </p:spPr>
        <p:txBody>
          <a:bodyPr lIns="91425" tIns="91425" rIns="91425" bIns="91425" anchor="t" anchorCtr="0">
            <a:noAutofit/>
          </a:bodyPr>
          <a:lstStyle/>
          <a:p>
            <a:pPr lvl="0">
              <a:spcBef>
                <a:spcPts val="0"/>
              </a:spcBef>
              <a:buNone/>
            </a:pPr>
            <a:r>
              <a:rPr lang="es" sz="9600" b="1">
                <a:solidFill>
                  <a:srgbClr val="2DB9D7"/>
                </a:solidFill>
                <a:latin typeface="Calibri"/>
                <a:ea typeface="Calibri"/>
                <a:cs typeface="Calibri"/>
                <a:sym typeface="Calibri"/>
              </a:rPr>
              <a:t>GRACIAS</a:t>
            </a:r>
          </a:p>
        </p:txBody>
      </p:sp>
      <p:pic>
        <p:nvPicPr>
          <p:cNvPr id="329" name="Shape 329"/>
          <p:cNvPicPr preferRelativeResize="0"/>
          <p:nvPr/>
        </p:nvPicPr>
        <p:blipFill>
          <a:blip r:embed="rId4">
            <a:alphaModFix/>
          </a:blip>
          <a:stretch>
            <a:fillRect/>
          </a:stretch>
        </p:blipFill>
        <p:spPr>
          <a:xfrm>
            <a:off x="2242050" y="2969175"/>
            <a:ext cx="5409251" cy="113762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7"/>
        <p:cNvGrpSpPr/>
        <p:nvPr/>
      </p:nvGrpSpPr>
      <p:grpSpPr>
        <a:xfrm>
          <a:off x="0" y="0"/>
          <a:ext cx="0" cy="0"/>
          <a:chOff x="0" y="0"/>
          <a:chExt cx="0" cy="0"/>
        </a:xfrm>
      </p:grpSpPr>
      <p:sp>
        <p:nvSpPr>
          <p:cNvPr id="218" name="Shape 218"/>
          <p:cNvSpPr/>
          <p:nvPr/>
        </p:nvSpPr>
        <p:spPr>
          <a:xfrm rot="-5400000">
            <a:off x="3621702" y="1684691"/>
            <a:ext cx="819300" cy="182400"/>
          </a:xfrm>
          <a:prstGeom prst="rect">
            <a:avLst/>
          </a:prstGeom>
          <a:solidFill>
            <a:srgbClr val="D9D9D9"/>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19" name="Shape 219"/>
          <p:cNvSpPr/>
          <p:nvPr/>
        </p:nvSpPr>
        <p:spPr>
          <a:xfrm>
            <a:off x="2480496" y="1452730"/>
            <a:ext cx="429600" cy="429900"/>
          </a:xfrm>
          <a:prstGeom prst="ellipse">
            <a:avLst/>
          </a:prstGeom>
          <a:solidFill>
            <a:srgbClr val="D9D9D9"/>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txBox="1"/>
          <p:nvPr/>
        </p:nvSpPr>
        <p:spPr>
          <a:xfrm>
            <a:off x="4497928" y="1452735"/>
            <a:ext cx="3215700" cy="482999"/>
          </a:xfrm>
          <a:prstGeom prst="rect">
            <a:avLst/>
          </a:prstGeom>
          <a:noFill/>
          <a:ln>
            <a:noFill/>
          </a:ln>
        </p:spPr>
        <p:txBody>
          <a:bodyPr lIns="91425" tIns="91425" rIns="91425" bIns="91425" anchor="t" anchorCtr="0">
            <a:noAutofit/>
          </a:bodyPr>
          <a:lstStyle/>
          <a:p>
            <a:pPr lvl="0"/>
            <a:r>
              <a:rPr lang="es-CO" sz="2000" dirty="0">
                <a:solidFill>
                  <a:srgbClr val="999999"/>
                </a:solidFill>
                <a:latin typeface="Calibri"/>
                <a:ea typeface="Calibri"/>
                <a:cs typeface="Calibri"/>
                <a:sym typeface="Calibri"/>
              </a:rPr>
              <a:t>Ambición</a:t>
            </a:r>
          </a:p>
        </p:txBody>
      </p:sp>
      <p:sp>
        <p:nvSpPr>
          <p:cNvPr id="221" name="Shape 221"/>
          <p:cNvSpPr txBox="1"/>
          <p:nvPr/>
        </p:nvSpPr>
        <p:spPr>
          <a:xfrm>
            <a:off x="4497897" y="2291408"/>
            <a:ext cx="3215700" cy="483000"/>
          </a:xfrm>
          <a:prstGeom prst="rect">
            <a:avLst/>
          </a:prstGeom>
          <a:noFill/>
          <a:ln>
            <a:noFill/>
          </a:ln>
        </p:spPr>
        <p:txBody>
          <a:bodyPr lIns="91425" tIns="91425" rIns="91425" bIns="91425" anchor="t" anchorCtr="0">
            <a:noAutofit/>
          </a:bodyPr>
          <a:lstStyle/>
          <a:p>
            <a:pPr lvl="0"/>
            <a:r>
              <a:rPr lang="es-CO" sz="2000" dirty="0">
                <a:solidFill>
                  <a:srgbClr val="434343"/>
                </a:solidFill>
                <a:latin typeface="Calibri"/>
                <a:ea typeface="Calibri"/>
                <a:cs typeface="Calibri"/>
                <a:sym typeface="Calibri"/>
              </a:rPr>
              <a:t>Adaptación</a:t>
            </a:r>
          </a:p>
        </p:txBody>
      </p:sp>
      <p:sp>
        <p:nvSpPr>
          <p:cNvPr id="222" name="Shape 222"/>
          <p:cNvSpPr txBox="1"/>
          <p:nvPr/>
        </p:nvSpPr>
        <p:spPr>
          <a:xfrm>
            <a:off x="4497897" y="3136997"/>
            <a:ext cx="3215700" cy="483000"/>
          </a:xfrm>
          <a:prstGeom prst="rect">
            <a:avLst/>
          </a:prstGeom>
          <a:noFill/>
          <a:ln>
            <a:noFill/>
          </a:ln>
        </p:spPr>
        <p:txBody>
          <a:bodyPr lIns="91425" tIns="91425" rIns="91425" bIns="91425" anchor="t" anchorCtr="0">
            <a:noAutofit/>
          </a:bodyPr>
          <a:lstStyle/>
          <a:p>
            <a:pPr lvl="0"/>
            <a:r>
              <a:rPr lang="es-CO" sz="2000" dirty="0">
                <a:solidFill>
                  <a:srgbClr val="2DB9D7"/>
                </a:solidFill>
                <a:latin typeface="Calibri"/>
                <a:ea typeface="Calibri"/>
                <a:cs typeface="Calibri"/>
                <a:sym typeface="Calibri"/>
              </a:rPr>
              <a:t>Apoyo</a:t>
            </a:r>
          </a:p>
        </p:txBody>
      </p:sp>
      <p:sp>
        <p:nvSpPr>
          <p:cNvPr id="223" name="Shape 223"/>
          <p:cNvSpPr txBox="1"/>
          <p:nvPr/>
        </p:nvSpPr>
        <p:spPr>
          <a:xfrm>
            <a:off x="4497897" y="3901929"/>
            <a:ext cx="3605404" cy="483000"/>
          </a:xfrm>
          <a:prstGeom prst="rect">
            <a:avLst/>
          </a:prstGeom>
          <a:noFill/>
          <a:ln>
            <a:noFill/>
          </a:ln>
        </p:spPr>
        <p:txBody>
          <a:bodyPr lIns="91425" tIns="91425" rIns="91425" bIns="91425" anchor="t" anchorCtr="0">
            <a:noAutofit/>
          </a:bodyPr>
          <a:lstStyle/>
          <a:p>
            <a:pPr lvl="0"/>
            <a:r>
              <a:rPr lang="es-CO" sz="2000" dirty="0">
                <a:solidFill>
                  <a:srgbClr val="97C121"/>
                </a:solidFill>
                <a:latin typeface="Calibri"/>
                <a:ea typeface="Calibri"/>
                <a:cs typeface="Calibri"/>
                <a:sym typeface="Calibri"/>
              </a:rPr>
              <a:t>Transparencia y cumplimiento</a:t>
            </a:r>
          </a:p>
        </p:txBody>
      </p:sp>
      <p:sp>
        <p:nvSpPr>
          <p:cNvPr id="224" name="Shape 224"/>
          <p:cNvSpPr txBox="1"/>
          <p:nvPr/>
        </p:nvSpPr>
        <p:spPr>
          <a:xfrm>
            <a:off x="4497897" y="4628971"/>
            <a:ext cx="3215700" cy="483000"/>
          </a:xfrm>
          <a:prstGeom prst="rect">
            <a:avLst/>
          </a:prstGeom>
          <a:noFill/>
          <a:ln>
            <a:noFill/>
          </a:ln>
        </p:spPr>
        <p:txBody>
          <a:bodyPr lIns="91425" tIns="91425" rIns="91425" bIns="91425" anchor="t" anchorCtr="0">
            <a:noAutofit/>
          </a:bodyPr>
          <a:lstStyle/>
          <a:p>
            <a:pPr lvl="0"/>
            <a:r>
              <a:rPr lang="es-CO" sz="2000" dirty="0">
                <a:solidFill>
                  <a:schemeClr val="accent6"/>
                </a:solidFill>
                <a:latin typeface="Calibri"/>
                <a:ea typeface="Calibri"/>
                <a:cs typeface="Calibri"/>
                <a:sym typeface="Calibri"/>
              </a:rPr>
              <a:t>Universalidad</a:t>
            </a:r>
          </a:p>
        </p:txBody>
      </p:sp>
      <p:sp>
        <p:nvSpPr>
          <p:cNvPr id="230" name="Shape 230"/>
          <p:cNvSpPr/>
          <p:nvPr/>
        </p:nvSpPr>
        <p:spPr>
          <a:xfrm rot="-5400000">
            <a:off x="3621702" y="2506167"/>
            <a:ext cx="819300" cy="182400"/>
          </a:xfrm>
          <a:prstGeom prst="rect">
            <a:avLst/>
          </a:prstGeom>
          <a:solidFill>
            <a:srgbClr val="666666"/>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1" name="Shape 231"/>
          <p:cNvSpPr/>
          <p:nvPr/>
        </p:nvSpPr>
        <p:spPr>
          <a:xfrm rot="-5400000">
            <a:off x="3621702" y="3261943"/>
            <a:ext cx="819300" cy="182400"/>
          </a:xfrm>
          <a:prstGeom prst="rect">
            <a:avLst/>
          </a:prstGeom>
          <a:solidFill>
            <a:schemeClr val="accent5"/>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2" name="Shape 232"/>
          <p:cNvSpPr/>
          <p:nvPr/>
        </p:nvSpPr>
        <p:spPr>
          <a:xfrm rot="-5400000">
            <a:off x="3621702" y="4063499"/>
            <a:ext cx="819300" cy="182400"/>
          </a:xfrm>
          <a:prstGeom prst="rect">
            <a:avLst/>
          </a:prstGeom>
          <a:solidFill>
            <a:srgbClr val="97C121"/>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3" name="Shape 233"/>
          <p:cNvSpPr/>
          <p:nvPr/>
        </p:nvSpPr>
        <p:spPr>
          <a:xfrm rot="-5400000">
            <a:off x="3621702" y="4839194"/>
            <a:ext cx="819300" cy="182400"/>
          </a:xfrm>
          <a:prstGeom prst="rect">
            <a:avLst/>
          </a:prstGeom>
          <a:solidFill>
            <a:schemeClr val="accent6"/>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4" name="Shape 234"/>
          <p:cNvSpPr/>
          <p:nvPr/>
        </p:nvSpPr>
        <p:spPr>
          <a:xfrm rot="-5400000">
            <a:off x="3621702" y="5620831"/>
            <a:ext cx="819300" cy="182400"/>
          </a:xfrm>
          <a:prstGeom prst="rect">
            <a:avLst/>
          </a:prstGeom>
          <a:solidFill>
            <a:srgbClr val="FF9900"/>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5" name="Shape 235"/>
          <p:cNvSpPr/>
          <p:nvPr/>
        </p:nvSpPr>
        <p:spPr>
          <a:xfrm rot="-5400000">
            <a:off x="3621702" y="6385550"/>
            <a:ext cx="819300" cy="182400"/>
          </a:xfrm>
          <a:prstGeom prst="rect">
            <a:avLst/>
          </a:prstGeom>
          <a:solidFill>
            <a:srgbClr val="FF0000"/>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38" name="Shape 238"/>
          <p:cNvSpPr/>
          <p:nvPr/>
        </p:nvSpPr>
        <p:spPr>
          <a:xfrm>
            <a:off x="2480496" y="2330338"/>
            <a:ext cx="429600" cy="429900"/>
          </a:xfrm>
          <a:prstGeom prst="ellipse">
            <a:avLst/>
          </a:prstGeom>
          <a:solidFill>
            <a:srgbClr val="434343"/>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2480496" y="3138278"/>
            <a:ext cx="429600" cy="429900"/>
          </a:xfrm>
          <a:prstGeom prst="ellipse">
            <a:avLst/>
          </a:prstGeom>
          <a:solidFill>
            <a:schemeClr val="accent5"/>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2480496" y="3946218"/>
            <a:ext cx="429600" cy="429900"/>
          </a:xfrm>
          <a:prstGeom prst="ellipse">
            <a:avLst/>
          </a:prstGeom>
          <a:solidFill>
            <a:srgbClr val="97C121"/>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2480496" y="4680550"/>
            <a:ext cx="429600" cy="429900"/>
          </a:xfrm>
          <a:prstGeom prst="ellipse">
            <a:avLst/>
          </a:prstGeom>
          <a:solidFill>
            <a:schemeClr val="accent6"/>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2480496" y="5488490"/>
            <a:ext cx="429600" cy="429900"/>
          </a:xfrm>
          <a:prstGeom prst="ellipse">
            <a:avLst/>
          </a:prstGeom>
          <a:solidFill>
            <a:srgbClr val="FF990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2480496" y="6296429"/>
            <a:ext cx="429600" cy="429900"/>
          </a:xfrm>
          <a:prstGeom prst="ellipse">
            <a:avLst/>
          </a:prstGeom>
          <a:solidFill>
            <a:srgbClr val="FF000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rot="10800000">
            <a:off x="2720007" y="1629593"/>
            <a:ext cx="1257600" cy="17100"/>
          </a:xfrm>
          <a:prstGeom prst="rect">
            <a:avLst/>
          </a:prstGeom>
          <a:solidFill>
            <a:srgbClr val="D9D9D9"/>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45" name="Shape 245"/>
          <p:cNvSpPr/>
          <p:nvPr/>
        </p:nvSpPr>
        <p:spPr>
          <a:xfrm rot="10800000">
            <a:off x="2720007" y="2501831"/>
            <a:ext cx="1257600" cy="17100"/>
          </a:xfrm>
          <a:prstGeom prst="rect">
            <a:avLst/>
          </a:prstGeom>
          <a:solidFill>
            <a:srgbClr val="434343"/>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46" name="Shape 246"/>
          <p:cNvSpPr/>
          <p:nvPr/>
        </p:nvSpPr>
        <p:spPr>
          <a:xfrm rot="10800000">
            <a:off x="2720007" y="3367523"/>
            <a:ext cx="1257600" cy="17100"/>
          </a:xfrm>
          <a:prstGeom prst="rect">
            <a:avLst/>
          </a:prstGeom>
          <a:solidFill>
            <a:schemeClr val="accent5"/>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47" name="Shape 247"/>
          <p:cNvSpPr/>
          <p:nvPr/>
        </p:nvSpPr>
        <p:spPr>
          <a:xfrm rot="10800000">
            <a:off x="2720007" y="4133238"/>
            <a:ext cx="1257600" cy="17100"/>
          </a:xfrm>
          <a:prstGeom prst="rect">
            <a:avLst/>
          </a:prstGeom>
          <a:solidFill>
            <a:srgbClr val="97C121"/>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48" name="Shape 248"/>
          <p:cNvSpPr/>
          <p:nvPr/>
        </p:nvSpPr>
        <p:spPr>
          <a:xfrm rot="10800000">
            <a:off x="2720007" y="4924853"/>
            <a:ext cx="1257600" cy="17100"/>
          </a:xfrm>
          <a:prstGeom prst="rect">
            <a:avLst/>
          </a:prstGeom>
          <a:solidFill>
            <a:srgbClr val="FF9900"/>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49" name="Shape 249"/>
          <p:cNvSpPr/>
          <p:nvPr/>
        </p:nvSpPr>
        <p:spPr>
          <a:xfrm rot="10800000">
            <a:off x="2720007" y="5695059"/>
            <a:ext cx="1257600" cy="171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250" name="Shape 250"/>
          <p:cNvSpPr/>
          <p:nvPr/>
        </p:nvSpPr>
        <p:spPr>
          <a:xfrm rot="10800000">
            <a:off x="2720007" y="6482182"/>
            <a:ext cx="1257600" cy="17100"/>
          </a:xfrm>
          <a:prstGeom prst="rect">
            <a:avLst/>
          </a:prstGeom>
          <a:solidFill>
            <a:srgbClr val="FF0000"/>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51" name="Shape 251"/>
          <p:cNvSpPr txBox="1"/>
          <p:nvPr/>
        </p:nvSpPr>
        <p:spPr>
          <a:xfrm>
            <a:off x="4497897" y="5488491"/>
            <a:ext cx="3215700" cy="483000"/>
          </a:xfrm>
          <a:prstGeom prst="rect">
            <a:avLst/>
          </a:prstGeom>
          <a:noFill/>
          <a:ln>
            <a:noFill/>
          </a:ln>
        </p:spPr>
        <p:txBody>
          <a:bodyPr lIns="91425" tIns="91425" rIns="91425" bIns="91425" anchor="t" anchorCtr="0">
            <a:noAutofit/>
          </a:bodyPr>
          <a:lstStyle/>
          <a:p>
            <a:pPr lvl="0"/>
            <a:r>
              <a:rPr lang="es-CO" sz="2000" dirty="0">
                <a:solidFill>
                  <a:srgbClr val="FF9900"/>
                </a:solidFill>
                <a:latin typeface="Calibri"/>
                <a:ea typeface="Calibri"/>
                <a:cs typeface="Calibri"/>
                <a:sym typeface="Calibri"/>
              </a:rPr>
              <a:t>Dinamismo</a:t>
            </a:r>
          </a:p>
        </p:txBody>
      </p:sp>
      <p:sp>
        <p:nvSpPr>
          <p:cNvPr id="252" name="Shape 252"/>
          <p:cNvSpPr txBox="1"/>
          <p:nvPr/>
        </p:nvSpPr>
        <p:spPr>
          <a:xfrm>
            <a:off x="4497897" y="6289140"/>
            <a:ext cx="3215700" cy="483000"/>
          </a:xfrm>
          <a:prstGeom prst="rect">
            <a:avLst/>
          </a:prstGeom>
          <a:noFill/>
          <a:ln>
            <a:noFill/>
          </a:ln>
        </p:spPr>
        <p:txBody>
          <a:bodyPr lIns="91425" tIns="91425" rIns="91425" bIns="91425" anchor="t" anchorCtr="0">
            <a:noAutofit/>
          </a:bodyPr>
          <a:lstStyle/>
          <a:p>
            <a:pPr lvl="0"/>
            <a:r>
              <a:rPr lang="es-CO" sz="2000" dirty="0">
                <a:solidFill>
                  <a:srgbClr val="FF0000"/>
                </a:solidFill>
                <a:latin typeface="Calibri"/>
                <a:ea typeface="Calibri"/>
                <a:cs typeface="Calibri"/>
                <a:sym typeface="Calibri"/>
              </a:rPr>
              <a:t>Visión de largo plazo</a:t>
            </a:r>
          </a:p>
        </p:txBody>
      </p:sp>
      <p:sp>
        <p:nvSpPr>
          <p:cNvPr id="253" name="Shape 253"/>
          <p:cNvSpPr/>
          <p:nvPr/>
        </p:nvSpPr>
        <p:spPr>
          <a:xfrm rot="-5400000">
            <a:off x="4635450" y="-4284625"/>
            <a:ext cx="482700" cy="9753600"/>
          </a:xfrm>
          <a:prstGeom prst="rect">
            <a:avLst/>
          </a:prstGeom>
          <a:solidFill>
            <a:srgbClr val="FF0000"/>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254" name="Shape 254"/>
          <p:cNvSpPr txBox="1"/>
          <p:nvPr/>
        </p:nvSpPr>
        <p:spPr>
          <a:xfrm>
            <a:off x="218364" y="347209"/>
            <a:ext cx="6484831" cy="615600"/>
          </a:xfrm>
          <a:prstGeom prst="rect">
            <a:avLst/>
          </a:prstGeom>
          <a:noFill/>
          <a:ln>
            <a:noFill/>
          </a:ln>
        </p:spPr>
        <p:txBody>
          <a:bodyPr lIns="91425" tIns="91425" rIns="91425" bIns="91425" anchor="t" anchorCtr="0">
            <a:noAutofit/>
          </a:bodyPr>
          <a:lstStyle/>
          <a:p>
            <a:pPr lvl="0"/>
            <a:r>
              <a:rPr lang="es-CO" sz="2000" b="1" dirty="0">
                <a:solidFill>
                  <a:srgbClr val="FFFFFF"/>
                </a:solidFill>
                <a:latin typeface="Calibri"/>
                <a:ea typeface="Calibri"/>
                <a:cs typeface="Calibri"/>
                <a:sym typeface="Calibri"/>
              </a:rPr>
              <a:t>RESULTADOS DE LA COP21: UN ACUERDO NOVEDOSO</a:t>
            </a:r>
          </a:p>
        </p:txBody>
      </p:sp>
      <p:sp>
        <p:nvSpPr>
          <p:cNvPr id="255" name="Shape 255"/>
          <p:cNvSpPr/>
          <p:nvPr/>
        </p:nvSpPr>
        <p:spPr>
          <a:xfrm>
            <a:off x="6554824" y="151349"/>
            <a:ext cx="881100" cy="881700"/>
          </a:xfrm>
          <a:prstGeom prst="ellipse">
            <a:avLst/>
          </a:prstGeom>
          <a:solidFill>
            <a:srgbClr val="FFFFFF"/>
          </a:solid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s"/>
              <a:t>≤</a:t>
            </a:r>
          </a:p>
        </p:txBody>
      </p:sp>
      <p:pic>
        <p:nvPicPr>
          <p:cNvPr id="256" name="Shape 256"/>
          <p:cNvPicPr preferRelativeResize="0"/>
          <p:nvPr/>
        </p:nvPicPr>
        <p:blipFill>
          <a:blip r:embed="rId3">
            <a:alphaModFix/>
          </a:blip>
          <a:stretch>
            <a:fillRect/>
          </a:stretch>
        </p:blipFill>
        <p:spPr>
          <a:xfrm>
            <a:off x="6703195" y="284374"/>
            <a:ext cx="610488" cy="615599"/>
          </a:xfrm>
          <a:prstGeom prst="rect">
            <a:avLst/>
          </a:prstGeom>
          <a:noFill/>
          <a:ln>
            <a:noFill/>
          </a:ln>
        </p:spPr>
      </p:pic>
      <p:sp>
        <p:nvSpPr>
          <p:cNvPr id="257" name="Shape 257"/>
          <p:cNvSpPr txBox="1"/>
          <p:nvPr/>
        </p:nvSpPr>
        <p:spPr>
          <a:xfrm>
            <a:off x="2506158" y="1452687"/>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1</a:t>
            </a:r>
          </a:p>
        </p:txBody>
      </p:sp>
      <p:sp>
        <p:nvSpPr>
          <p:cNvPr id="258" name="Shape 258"/>
          <p:cNvSpPr txBox="1"/>
          <p:nvPr/>
        </p:nvSpPr>
        <p:spPr>
          <a:xfrm>
            <a:off x="2506158" y="2253637"/>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2</a:t>
            </a:r>
          </a:p>
        </p:txBody>
      </p:sp>
      <p:sp>
        <p:nvSpPr>
          <p:cNvPr id="259" name="Shape 259"/>
          <p:cNvSpPr txBox="1"/>
          <p:nvPr/>
        </p:nvSpPr>
        <p:spPr>
          <a:xfrm>
            <a:off x="2506158" y="3106312"/>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3</a:t>
            </a:r>
          </a:p>
        </p:txBody>
      </p:sp>
      <p:sp>
        <p:nvSpPr>
          <p:cNvPr id="260" name="Shape 260"/>
          <p:cNvSpPr txBox="1"/>
          <p:nvPr/>
        </p:nvSpPr>
        <p:spPr>
          <a:xfrm>
            <a:off x="2506158" y="3895837"/>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4</a:t>
            </a:r>
          </a:p>
        </p:txBody>
      </p:sp>
      <p:sp>
        <p:nvSpPr>
          <p:cNvPr id="261" name="Shape 261"/>
          <p:cNvSpPr txBox="1"/>
          <p:nvPr/>
        </p:nvSpPr>
        <p:spPr>
          <a:xfrm>
            <a:off x="2506158" y="4660187"/>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5</a:t>
            </a:r>
          </a:p>
        </p:txBody>
      </p:sp>
      <p:sp>
        <p:nvSpPr>
          <p:cNvPr id="262" name="Shape 262"/>
          <p:cNvSpPr txBox="1"/>
          <p:nvPr/>
        </p:nvSpPr>
        <p:spPr>
          <a:xfrm>
            <a:off x="2506158" y="5476500"/>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6</a:t>
            </a:r>
          </a:p>
        </p:txBody>
      </p:sp>
      <p:sp>
        <p:nvSpPr>
          <p:cNvPr id="263" name="Shape 263"/>
          <p:cNvSpPr txBox="1"/>
          <p:nvPr/>
        </p:nvSpPr>
        <p:spPr>
          <a:xfrm>
            <a:off x="2506158" y="6299025"/>
            <a:ext cx="378300" cy="428700"/>
          </a:xfrm>
          <a:prstGeom prst="rect">
            <a:avLst/>
          </a:prstGeom>
          <a:noFill/>
          <a:ln>
            <a:noFill/>
          </a:ln>
        </p:spPr>
        <p:txBody>
          <a:bodyPr lIns="91425" tIns="91425" rIns="91425" bIns="91425" anchor="t" anchorCtr="0">
            <a:noAutofit/>
          </a:bodyPr>
          <a:lstStyle/>
          <a:p>
            <a:pPr lvl="0" rtl="0">
              <a:spcBef>
                <a:spcPts val="0"/>
              </a:spcBef>
              <a:buNone/>
            </a:pPr>
            <a:r>
              <a:rPr lang="es" sz="1800" b="1">
                <a:solidFill>
                  <a:srgbClr val="FFFFFF"/>
                </a:solidFill>
                <a:latin typeface="Calibri"/>
                <a:ea typeface="Calibri"/>
                <a:cs typeface="Calibri"/>
                <a:sym typeface="Calibri"/>
              </a:rPr>
              <a:t>7</a:t>
            </a:r>
          </a:p>
        </p:txBody>
      </p:sp>
      <p:sp>
        <p:nvSpPr>
          <p:cNvPr id="48" name="Rectángulo redondeado 47"/>
          <p:cNvSpPr/>
          <p:nvPr/>
        </p:nvSpPr>
        <p:spPr>
          <a:xfrm>
            <a:off x="455206" y="1415123"/>
            <a:ext cx="1384742" cy="538027"/>
          </a:xfrm>
          <a:prstGeom prst="roundRect">
            <a:avLst>
              <a:gd name="adj" fmla="val 10000"/>
            </a:avLst>
          </a:prstGeom>
          <a:blipFill rotWithShape="1">
            <a:blip r:embed="rId4"/>
            <a:srcRect/>
            <a:stretch>
              <a:fillRect/>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49" name="Rectángulo redondeado 48"/>
          <p:cNvSpPr/>
          <p:nvPr/>
        </p:nvSpPr>
        <p:spPr>
          <a:xfrm>
            <a:off x="455206" y="2349681"/>
            <a:ext cx="1384742" cy="538027"/>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33000" b="-33000"/>
            </a:stretch>
          </a:blipFill>
        </p:spPr>
        <p:style>
          <a:lnRef idx="0">
            <a:schemeClr val="lt1">
              <a:hueOff val="0"/>
              <a:satOff val="0"/>
              <a:lumOff val="0"/>
              <a:alphaOff val="0"/>
            </a:schemeClr>
          </a:lnRef>
          <a:fillRef idx="1">
            <a:scrgbClr r="0" g="0" b="0"/>
          </a:fillRef>
          <a:effectRef idx="2">
            <a:schemeClr val="accent3">
              <a:tint val="50000"/>
              <a:hueOff val="345706"/>
              <a:satOff val="16667"/>
              <a:lumOff val="330"/>
              <a:alphaOff val="0"/>
            </a:schemeClr>
          </a:effectRef>
          <a:fontRef idx="minor">
            <a:schemeClr val="lt1">
              <a:hueOff val="0"/>
              <a:satOff val="0"/>
              <a:lumOff val="0"/>
              <a:alphaOff val="0"/>
            </a:schemeClr>
          </a:fontRef>
        </p:style>
      </p:sp>
      <p:sp>
        <p:nvSpPr>
          <p:cNvPr id="50" name="Rectángulo redondeado 49"/>
          <p:cNvSpPr/>
          <p:nvPr/>
        </p:nvSpPr>
        <p:spPr>
          <a:xfrm>
            <a:off x="457460" y="3136997"/>
            <a:ext cx="1384742" cy="538027"/>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t="-29000" b="-29000"/>
            </a:stretch>
          </a:blipFill>
        </p:spPr>
        <p:style>
          <a:lnRef idx="0">
            <a:schemeClr val="lt1">
              <a:hueOff val="0"/>
              <a:satOff val="0"/>
              <a:lumOff val="0"/>
              <a:alphaOff val="0"/>
            </a:schemeClr>
          </a:lnRef>
          <a:fillRef idx="1">
            <a:scrgbClr r="0" g="0" b="0"/>
          </a:fillRef>
          <a:effectRef idx="2">
            <a:schemeClr val="accent3">
              <a:tint val="50000"/>
              <a:hueOff val="691412"/>
              <a:satOff val="33333"/>
              <a:lumOff val="661"/>
              <a:alphaOff val="0"/>
            </a:schemeClr>
          </a:effectRef>
          <a:fontRef idx="minor">
            <a:schemeClr val="lt1">
              <a:hueOff val="0"/>
              <a:satOff val="0"/>
              <a:lumOff val="0"/>
              <a:alphaOff val="0"/>
            </a:schemeClr>
          </a:fontRef>
        </p:style>
      </p:sp>
      <p:sp>
        <p:nvSpPr>
          <p:cNvPr id="51" name="Rectángulo redondeado 50"/>
          <p:cNvSpPr/>
          <p:nvPr/>
        </p:nvSpPr>
        <p:spPr>
          <a:xfrm>
            <a:off x="457460" y="3895837"/>
            <a:ext cx="1384742" cy="538027"/>
          </a:xfrm>
          <a:prstGeom prst="roundRect">
            <a:avLst>
              <a:gd name="adj" fmla="val 10000"/>
            </a:avLst>
          </a:prstGeom>
          <a:blipFill rotWithShape="1">
            <a:blip r:embed="rId7"/>
            <a:srcRect/>
            <a:stretch>
              <a:fillRect/>
            </a:stretch>
          </a:blipFill>
        </p:spPr>
        <p:style>
          <a:lnRef idx="0">
            <a:schemeClr val="lt1">
              <a:hueOff val="0"/>
              <a:satOff val="0"/>
              <a:lumOff val="0"/>
              <a:alphaOff val="0"/>
            </a:schemeClr>
          </a:lnRef>
          <a:fillRef idx="1">
            <a:scrgbClr r="0" g="0" b="0"/>
          </a:fillRef>
          <a:effectRef idx="2">
            <a:schemeClr val="accent3">
              <a:tint val="50000"/>
              <a:hueOff val="1037118"/>
              <a:satOff val="50000"/>
              <a:lumOff val="991"/>
              <a:alphaOff val="0"/>
            </a:schemeClr>
          </a:effectRef>
          <a:fontRef idx="minor">
            <a:schemeClr val="lt1">
              <a:hueOff val="0"/>
              <a:satOff val="0"/>
              <a:lumOff val="0"/>
              <a:alphaOff val="0"/>
            </a:schemeClr>
          </a:fontRef>
        </p:style>
      </p:sp>
      <p:sp>
        <p:nvSpPr>
          <p:cNvPr id="52" name="Rectángulo redondeado 51"/>
          <p:cNvSpPr/>
          <p:nvPr/>
        </p:nvSpPr>
        <p:spPr>
          <a:xfrm>
            <a:off x="498992" y="4654677"/>
            <a:ext cx="1384742" cy="538027"/>
          </a:xfrm>
          <a:prstGeom prst="roundRect">
            <a:avLst>
              <a:gd name="adj" fmla="val 10000"/>
            </a:avLst>
          </a:prstGeom>
          <a:blipFill rotWithShape="1">
            <a:blip r:embed="rId8"/>
            <a:srcRect/>
            <a:stretch>
              <a:fillRect/>
            </a:stretch>
          </a:blipFill>
        </p:spPr>
        <p:style>
          <a:lnRef idx="0">
            <a:schemeClr val="lt1">
              <a:hueOff val="0"/>
              <a:satOff val="0"/>
              <a:lumOff val="0"/>
              <a:alphaOff val="0"/>
            </a:schemeClr>
          </a:lnRef>
          <a:fillRef idx="1">
            <a:scrgbClr r="0" g="0" b="0"/>
          </a:fillRef>
          <a:effectRef idx="2">
            <a:schemeClr val="accent3">
              <a:tint val="50000"/>
              <a:hueOff val="1382824"/>
              <a:satOff val="66667"/>
              <a:lumOff val="1322"/>
              <a:alphaOff val="0"/>
            </a:schemeClr>
          </a:effectRef>
          <a:fontRef idx="minor">
            <a:schemeClr val="lt1">
              <a:hueOff val="0"/>
              <a:satOff val="0"/>
              <a:lumOff val="0"/>
              <a:alphaOff val="0"/>
            </a:schemeClr>
          </a:fontRef>
        </p:style>
      </p:sp>
      <p:sp>
        <p:nvSpPr>
          <p:cNvPr id="53" name="Rectángulo redondeado 52"/>
          <p:cNvSpPr/>
          <p:nvPr/>
        </p:nvSpPr>
        <p:spPr>
          <a:xfrm>
            <a:off x="520324" y="5434426"/>
            <a:ext cx="1384742" cy="538027"/>
          </a:xfrm>
          <a:prstGeom prst="roundRect">
            <a:avLst>
              <a:gd name="adj" fmla="val 10000"/>
            </a:avLst>
          </a:prstGeom>
          <a:blipFill rotWithShape="1">
            <a:blip r:embed="rId9"/>
            <a:srcRect/>
            <a:stretch>
              <a:fillRect/>
            </a:stretch>
          </a:blipFill>
        </p:spPr>
        <p:style>
          <a:lnRef idx="0">
            <a:schemeClr val="lt1">
              <a:hueOff val="0"/>
              <a:satOff val="0"/>
              <a:lumOff val="0"/>
              <a:alphaOff val="0"/>
            </a:schemeClr>
          </a:lnRef>
          <a:fillRef idx="1">
            <a:scrgbClr r="0" g="0" b="0"/>
          </a:fillRef>
          <a:effectRef idx="2">
            <a:schemeClr val="accent3">
              <a:tint val="50000"/>
              <a:hueOff val="1728530"/>
              <a:satOff val="83333"/>
              <a:lumOff val="1652"/>
              <a:alphaOff val="0"/>
            </a:schemeClr>
          </a:effectRef>
          <a:fontRef idx="minor">
            <a:schemeClr val="lt1">
              <a:hueOff val="0"/>
              <a:satOff val="0"/>
              <a:lumOff val="0"/>
              <a:alphaOff val="0"/>
            </a:schemeClr>
          </a:fontRef>
        </p:style>
      </p:sp>
      <p:sp>
        <p:nvSpPr>
          <p:cNvPr id="54" name="Rectángulo redondeado 53"/>
          <p:cNvSpPr/>
          <p:nvPr/>
        </p:nvSpPr>
        <p:spPr>
          <a:xfrm>
            <a:off x="498992" y="6310562"/>
            <a:ext cx="1384742" cy="538027"/>
          </a:xfrm>
          <a:prstGeom prst="roundRect">
            <a:avLst>
              <a:gd name="adj" fmla="val 10000"/>
            </a:avLst>
          </a:prstGeom>
          <a:blipFill rotWithShape="1">
            <a:blip r:embed="rId10"/>
            <a:srcRect/>
            <a:stretch>
              <a:fillRect/>
            </a:stretch>
          </a:blipFill>
        </p:spPr>
        <p:style>
          <a:lnRef idx="0">
            <a:schemeClr val="lt1">
              <a:hueOff val="0"/>
              <a:satOff val="0"/>
              <a:lumOff val="0"/>
              <a:alphaOff val="0"/>
            </a:schemeClr>
          </a:lnRef>
          <a:fillRef idx="1">
            <a:scrgbClr r="0" g="0" b="0"/>
          </a:fillRef>
          <a:effectRef idx="2">
            <a:schemeClr val="accent3">
              <a:tint val="50000"/>
              <a:hueOff val="2074236"/>
              <a:satOff val="100000"/>
              <a:lumOff val="1983"/>
              <a:alphaOff val="0"/>
            </a:schemeClr>
          </a:effectRef>
          <a:fontRef idx="minor">
            <a:schemeClr val="lt1">
              <a:hueOff val="0"/>
              <a:satOff val="0"/>
              <a:lumOff val="0"/>
              <a:alphaOff val="0"/>
            </a:schemeClr>
          </a:fontRef>
        </p:style>
      </p:sp>
      <p:pic>
        <p:nvPicPr>
          <p:cNvPr id="55" name="Picture 2" descr="Embedded"/>
          <p:cNvPicPr>
            <a:picLocks noChangeAspect="1" noChangeArrowheads="1"/>
          </p:cNvPicPr>
          <p:nvPr/>
        </p:nvPicPr>
        <p:blipFill>
          <a:blip r:embed="rId11" cstate="print">
            <a:extLst>
              <a:ext uri="{28A0092B-C50C-407E-A947-70E740481C1C}">
                <a14:useLocalDpi xmlns:a14="http://schemas.microsoft.com/office/drawing/2010/main" val="0"/>
              </a:ext>
            </a:extLst>
          </a:blip>
          <a:srcRect t="5173" b="36208"/>
          <a:stretch>
            <a:fillRect/>
          </a:stretch>
        </p:blipFill>
        <p:spPr bwMode="auto">
          <a:xfrm>
            <a:off x="6995374" y="1211600"/>
            <a:ext cx="2486305" cy="27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416559" y="1749213"/>
            <a:ext cx="8770200" cy="1327800"/>
          </a:xfrm>
          <a:prstGeom prst="rect">
            <a:avLst/>
          </a:prstGeom>
        </p:spPr>
        <p:txBody>
          <a:bodyPr lIns="108350" tIns="108350" rIns="108350" bIns="108350" anchor="b" anchorCtr="0">
            <a:noAutofit/>
          </a:bodyPr>
          <a:lstStyle/>
          <a:p>
            <a:pPr lvl="0" rtl="0">
              <a:spcBef>
                <a:spcPts val="0"/>
              </a:spcBef>
              <a:buNone/>
            </a:pPr>
            <a:endParaRPr/>
          </a:p>
        </p:txBody>
      </p:sp>
      <p:sp>
        <p:nvSpPr>
          <p:cNvPr id="128" name="Shape 128"/>
          <p:cNvSpPr txBox="1">
            <a:spLocks noGrp="1"/>
          </p:cNvSpPr>
          <p:nvPr>
            <p:ph type="subTitle" idx="1"/>
          </p:nvPr>
        </p:nvSpPr>
        <p:spPr>
          <a:xfrm>
            <a:off x="416558" y="2813106"/>
            <a:ext cx="9561699" cy="714966"/>
          </a:xfrm>
          <a:prstGeom prst="rect">
            <a:avLst/>
          </a:prstGeom>
        </p:spPr>
        <p:txBody>
          <a:bodyPr lIns="108350" tIns="108350" rIns="108350" bIns="108350" anchor="t" anchorCtr="0">
            <a:noAutofit/>
          </a:bodyPr>
          <a:lstStyle/>
          <a:p>
            <a:pPr lvl="0" rtl="0">
              <a:spcBef>
                <a:spcPts val="0"/>
              </a:spcBef>
              <a:buNone/>
            </a:pPr>
            <a:endParaRPr/>
          </a:p>
        </p:txBody>
      </p:sp>
      <p:pic>
        <p:nvPicPr>
          <p:cNvPr id="129" name="Shape 129"/>
          <p:cNvPicPr preferRelativeResize="0"/>
          <p:nvPr/>
        </p:nvPicPr>
        <p:blipFill>
          <a:blip r:embed="rId3">
            <a:alphaModFix/>
          </a:blip>
          <a:stretch>
            <a:fillRect/>
          </a:stretch>
        </p:blipFill>
        <p:spPr>
          <a:xfrm>
            <a:off x="0" y="-5"/>
            <a:ext cx="9753600" cy="7315205"/>
          </a:xfrm>
          <a:prstGeom prst="rect">
            <a:avLst/>
          </a:prstGeom>
          <a:noFill/>
          <a:ln>
            <a:noFill/>
          </a:ln>
        </p:spPr>
      </p:pic>
      <p:sp>
        <p:nvSpPr>
          <p:cNvPr id="130" name="Shape 130"/>
          <p:cNvSpPr/>
          <p:nvPr/>
        </p:nvSpPr>
        <p:spPr>
          <a:xfrm>
            <a:off x="0" y="86415"/>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652724" y="91732"/>
            <a:ext cx="8665029" cy="847500"/>
          </a:xfrm>
          <a:prstGeom prst="rect">
            <a:avLst/>
          </a:prstGeom>
          <a:noFill/>
          <a:ln>
            <a:noFill/>
          </a:ln>
        </p:spPr>
        <p:txBody>
          <a:bodyPr lIns="91425" tIns="91425" rIns="91425" bIns="91425" anchor="t" anchorCtr="0">
            <a:noAutofit/>
          </a:bodyPr>
          <a:lstStyle/>
          <a:p>
            <a:pPr lvl="0"/>
            <a:r>
              <a:rPr lang="es-CO" sz="3200" b="1" dirty="0" smtClean="0">
                <a:solidFill>
                  <a:srgbClr val="FFFFFF"/>
                </a:solidFill>
                <a:latin typeface="Calibri"/>
                <a:ea typeface="Calibri"/>
                <a:cs typeface="Calibri"/>
                <a:sym typeface="Calibri"/>
              </a:rPr>
              <a:t>CONTRIBUCIÓN DE COLOMBIA (NDC): </a:t>
            </a:r>
          </a:p>
          <a:p>
            <a:pPr lvl="0"/>
            <a:r>
              <a:rPr lang="es-CO" sz="2400" b="1" dirty="0" smtClean="0">
                <a:solidFill>
                  <a:srgbClr val="FFFFFF"/>
                </a:solidFill>
                <a:latin typeface="Calibri"/>
                <a:ea typeface="Calibri"/>
                <a:cs typeface="Calibri"/>
                <a:sym typeface="Calibri"/>
              </a:rPr>
              <a:t>BASADA </a:t>
            </a:r>
            <a:r>
              <a:rPr lang="es-CO" sz="2400" b="1" dirty="0">
                <a:solidFill>
                  <a:srgbClr val="FFFFFF"/>
                </a:solidFill>
                <a:latin typeface="Calibri"/>
                <a:ea typeface="Calibri"/>
                <a:cs typeface="Calibri"/>
                <a:sym typeface="Calibri"/>
              </a:rPr>
              <a:t>EN CIRCUNSTANCIAS </a:t>
            </a:r>
            <a:r>
              <a:rPr lang="es-CO" sz="2400" b="1" dirty="0" smtClean="0">
                <a:solidFill>
                  <a:srgbClr val="FFFFFF"/>
                </a:solidFill>
                <a:latin typeface="Calibri"/>
                <a:ea typeface="Calibri"/>
                <a:cs typeface="Calibri"/>
                <a:sym typeface="Calibri"/>
              </a:rPr>
              <a:t>NACIONALES</a:t>
            </a:r>
          </a:p>
        </p:txBody>
      </p:sp>
      <p:sp>
        <p:nvSpPr>
          <p:cNvPr id="136" name="Shape 136"/>
          <p:cNvSpPr txBox="1"/>
          <p:nvPr/>
        </p:nvSpPr>
        <p:spPr>
          <a:xfrm>
            <a:off x="1538775" y="3564182"/>
            <a:ext cx="398704" cy="480477"/>
          </a:xfrm>
          <a:prstGeom prst="rect">
            <a:avLst/>
          </a:prstGeom>
          <a:noFill/>
          <a:ln>
            <a:noFill/>
          </a:ln>
        </p:spPr>
        <p:txBody>
          <a:bodyPr lIns="91425" tIns="91425" rIns="91425" bIns="91425" anchor="t" anchorCtr="0">
            <a:noAutofit/>
          </a:bodyPr>
          <a:lstStyle/>
          <a:p>
            <a:pPr lvl="0" rtl="0">
              <a:spcBef>
                <a:spcPts val="0"/>
              </a:spcBef>
              <a:buNone/>
            </a:pPr>
            <a:endParaRPr lang="es" sz="3600" dirty="0">
              <a:solidFill>
                <a:srgbClr val="FF9900"/>
              </a:solidFill>
            </a:endParaRPr>
          </a:p>
        </p:txBody>
      </p:sp>
      <p:pic>
        <p:nvPicPr>
          <p:cNvPr id="11"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5692" y="1749213"/>
            <a:ext cx="4552819" cy="414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CuadroTexto"/>
          <p:cNvSpPr txBox="1"/>
          <p:nvPr/>
        </p:nvSpPr>
        <p:spPr>
          <a:xfrm>
            <a:off x="809078" y="1736302"/>
            <a:ext cx="1273847" cy="1058749"/>
          </a:xfrm>
          <a:prstGeom prst="rect">
            <a:avLst/>
          </a:prstGeom>
          <a:noFill/>
        </p:spPr>
        <p:txBody>
          <a:bodyPr wrap="square" lIns="73146" tIns="36575" rIns="73146" bIns="36575">
            <a:spAutoFit/>
          </a:bodyPr>
          <a:lstStyle/>
          <a:p>
            <a:pPr>
              <a:defRPr/>
            </a:pPr>
            <a:r>
              <a:rPr lang="es-CO" sz="1600" b="1" dirty="0"/>
              <a:t>0,46% </a:t>
            </a:r>
            <a:r>
              <a:rPr lang="es-CO" sz="1600" dirty="0"/>
              <a:t>de las emisiones globales</a:t>
            </a:r>
          </a:p>
        </p:txBody>
      </p:sp>
      <p:sp>
        <p:nvSpPr>
          <p:cNvPr id="13" name="3 Rectángulo"/>
          <p:cNvSpPr>
            <a:spLocks noChangeArrowheads="1"/>
          </p:cNvSpPr>
          <p:nvPr/>
        </p:nvSpPr>
        <p:spPr bwMode="auto">
          <a:xfrm>
            <a:off x="105686" y="4819335"/>
            <a:ext cx="3172291" cy="81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146" tIns="36575" rIns="73146" bIns="3657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CO" altLang="es-CO" sz="1600" b="1" dirty="0"/>
              <a:t>Top 40 </a:t>
            </a:r>
          </a:p>
          <a:p>
            <a:r>
              <a:rPr lang="es-CO" altLang="es-CO" sz="1600" dirty="0"/>
              <a:t>Responsabilidad histórica </a:t>
            </a:r>
          </a:p>
          <a:p>
            <a:r>
              <a:rPr lang="es-CO" altLang="es-CO" sz="1600" dirty="0"/>
              <a:t>(deforestación) y Capacidad (PIB)</a:t>
            </a:r>
          </a:p>
        </p:txBody>
      </p:sp>
      <p:pic>
        <p:nvPicPr>
          <p:cNvPr id="17" name="15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5748" y="1980105"/>
            <a:ext cx="987470" cy="99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3598" y="3910014"/>
            <a:ext cx="1086220" cy="108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2340" y="1896550"/>
            <a:ext cx="990376" cy="9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5 CuadroTexto"/>
          <p:cNvSpPr txBox="1"/>
          <p:nvPr/>
        </p:nvSpPr>
        <p:spPr>
          <a:xfrm>
            <a:off x="7155822" y="1588671"/>
            <a:ext cx="2610204" cy="1304971"/>
          </a:xfrm>
          <a:prstGeom prst="rect">
            <a:avLst/>
          </a:prstGeom>
          <a:noFill/>
        </p:spPr>
        <p:txBody>
          <a:bodyPr wrap="square" lIns="73146" tIns="36575" rIns="73146" bIns="36575">
            <a:spAutoFit/>
          </a:bodyPr>
          <a:lstStyle/>
          <a:p>
            <a:pPr>
              <a:spcAft>
                <a:spcPts val="960"/>
              </a:spcAft>
              <a:defRPr/>
            </a:pPr>
            <a:r>
              <a:rPr lang="es-CO" sz="1600" b="1" dirty="0">
                <a:latin typeface="Calibri" panose="020F0502020204030204" pitchFamily="34" charset="0"/>
              </a:rPr>
              <a:t>Adaptación como prioridad nacional</a:t>
            </a:r>
            <a:r>
              <a:rPr lang="es-CO" sz="1600" dirty="0">
                <a:latin typeface="Calibri" panose="020F0502020204030204" pitchFamily="34" charset="0"/>
              </a:rPr>
              <a:t> (pérdidas estimadas por cambio climático equivalentes a </a:t>
            </a:r>
            <a:r>
              <a:rPr lang="es-CO" sz="1600" i="1" dirty="0">
                <a:latin typeface="Calibri" panose="020F0502020204030204" pitchFamily="34" charset="0"/>
              </a:rPr>
              <a:t>una Niña cada 4 años</a:t>
            </a:r>
            <a:r>
              <a:rPr lang="es-CO" sz="1600" dirty="0">
                <a:latin typeface="Calibri" panose="020F0502020204030204" pitchFamily="34" charset="0"/>
              </a:rPr>
              <a:t>)</a:t>
            </a:r>
          </a:p>
        </p:txBody>
      </p:sp>
      <p:sp>
        <p:nvSpPr>
          <p:cNvPr id="21" name="15 CuadroTexto"/>
          <p:cNvSpPr txBox="1"/>
          <p:nvPr/>
        </p:nvSpPr>
        <p:spPr>
          <a:xfrm>
            <a:off x="7214924" y="5273377"/>
            <a:ext cx="2644362" cy="812528"/>
          </a:xfrm>
          <a:prstGeom prst="rect">
            <a:avLst/>
          </a:prstGeom>
          <a:noFill/>
        </p:spPr>
        <p:txBody>
          <a:bodyPr wrap="square" lIns="73146" tIns="36575" rIns="73146" bIns="36575">
            <a:spAutoFit/>
          </a:bodyPr>
          <a:lstStyle/>
          <a:p>
            <a:pPr>
              <a:spcAft>
                <a:spcPts val="960"/>
              </a:spcAft>
              <a:defRPr/>
            </a:pPr>
            <a:r>
              <a:rPr lang="es-ES" sz="1600" b="1" dirty="0">
                <a:latin typeface="Calibri" panose="020F0502020204030204" pitchFamily="34" charset="0"/>
                <a:sym typeface="Wingdings"/>
              </a:rPr>
              <a:t>Economía en crecimiento</a:t>
            </a:r>
            <a:r>
              <a:rPr lang="es-ES" sz="1600" dirty="0">
                <a:latin typeface="Calibri" panose="020F0502020204030204" pitchFamily="34" charset="0"/>
                <a:sym typeface="Wingdings"/>
              </a:rPr>
              <a:t>, con retos de desarrollo y superación de pobreza</a:t>
            </a:r>
          </a:p>
        </p:txBody>
      </p:sp>
      <p:pic>
        <p:nvPicPr>
          <p:cNvPr id="22" name="Imagen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4921" y="4275344"/>
            <a:ext cx="990375" cy="98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15 CuadroTexto"/>
          <p:cNvSpPr txBox="1">
            <a:spLocks noChangeArrowheads="1"/>
          </p:cNvSpPr>
          <p:nvPr/>
        </p:nvSpPr>
        <p:spPr bwMode="auto">
          <a:xfrm>
            <a:off x="2499483" y="6483795"/>
            <a:ext cx="1425231" cy="56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146" tIns="36575" rIns="73146" bIns="3657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1440"/>
              </a:spcAft>
            </a:pPr>
            <a:r>
              <a:rPr lang="es-ES" altLang="es-CO" sz="1600" dirty="0">
                <a:sym typeface="Wingdings" panose="05000000000000000000" pitchFamily="2" charset="2"/>
              </a:rPr>
              <a:t>Consolidación de la </a:t>
            </a:r>
            <a:r>
              <a:rPr lang="es-ES" altLang="es-CO" sz="1600" b="1" dirty="0">
                <a:sym typeface="Wingdings" panose="05000000000000000000" pitchFamily="2" charset="2"/>
              </a:rPr>
              <a:t>paz</a:t>
            </a:r>
          </a:p>
        </p:txBody>
      </p:sp>
      <p:pic>
        <p:nvPicPr>
          <p:cNvPr id="24" name="Imagen 1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5498" y="5684775"/>
            <a:ext cx="987470" cy="9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7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hape 129"/>
          <p:cNvPicPr preferRelativeResize="0"/>
          <p:nvPr/>
        </p:nvPicPr>
        <p:blipFill>
          <a:blip r:embed="rId3">
            <a:alphaModFix/>
          </a:blip>
          <a:stretch>
            <a:fillRect/>
          </a:stretch>
        </p:blipFill>
        <p:spPr>
          <a:xfrm>
            <a:off x="0" y="-6"/>
            <a:ext cx="9753600" cy="7315205"/>
          </a:xfrm>
          <a:prstGeom prst="rect">
            <a:avLst/>
          </a:prstGeom>
          <a:noFill/>
          <a:ln>
            <a:noFill/>
          </a:ln>
        </p:spPr>
      </p:pic>
      <p:sp>
        <p:nvSpPr>
          <p:cNvPr id="29" name="Rectángulo 28"/>
          <p:cNvSpPr/>
          <p:nvPr/>
        </p:nvSpPr>
        <p:spPr>
          <a:xfrm>
            <a:off x="1074778" y="914400"/>
            <a:ext cx="4349298" cy="5510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493"/>
          </a:p>
        </p:txBody>
      </p:sp>
      <p:pic>
        <p:nvPicPr>
          <p:cNvPr id="7" name="Imagen 6"/>
          <p:cNvPicPr>
            <a:picLocks noChangeAspect="1"/>
          </p:cNvPicPr>
          <p:nvPr/>
        </p:nvPicPr>
        <p:blipFill>
          <a:blip r:embed="rId4" cstate="print"/>
          <a:stretch>
            <a:fillRect/>
          </a:stretch>
        </p:blipFill>
        <p:spPr>
          <a:xfrm>
            <a:off x="5138655" y="2496456"/>
            <a:ext cx="4661305" cy="4642175"/>
          </a:xfrm>
          <a:prstGeom prst="rect">
            <a:avLst/>
          </a:prstGeom>
        </p:spPr>
      </p:pic>
      <p:pic>
        <p:nvPicPr>
          <p:cNvPr id="8" name="Imagen 7"/>
          <p:cNvPicPr>
            <a:picLocks noChangeAspect="1"/>
          </p:cNvPicPr>
          <p:nvPr/>
        </p:nvPicPr>
        <p:blipFill rotWithShape="1">
          <a:blip r:embed="rId5" cstate="print"/>
          <a:srcRect l="2919" r="3698" b="8269"/>
          <a:stretch/>
        </p:blipFill>
        <p:spPr>
          <a:xfrm>
            <a:off x="-30915" y="1158861"/>
            <a:ext cx="5170071" cy="2614027"/>
          </a:xfrm>
          <a:prstGeom prst="rect">
            <a:avLst/>
          </a:prstGeom>
        </p:spPr>
      </p:pic>
      <p:pic>
        <p:nvPicPr>
          <p:cNvPr id="11" name="Imagen 10"/>
          <p:cNvPicPr>
            <a:picLocks noChangeAspect="1"/>
          </p:cNvPicPr>
          <p:nvPr/>
        </p:nvPicPr>
        <p:blipFill>
          <a:blip r:embed="rId6" cstate="print"/>
          <a:stretch>
            <a:fillRect/>
          </a:stretch>
        </p:blipFill>
        <p:spPr>
          <a:xfrm>
            <a:off x="322238" y="4531166"/>
            <a:ext cx="2235712" cy="1096534"/>
          </a:xfrm>
          <a:prstGeom prst="rect">
            <a:avLst/>
          </a:prstGeom>
        </p:spPr>
      </p:pic>
      <p:cxnSp>
        <p:nvCxnSpPr>
          <p:cNvPr id="5" name="Conector recto 4"/>
          <p:cNvCxnSpPr/>
          <p:nvPr/>
        </p:nvCxnSpPr>
        <p:spPr>
          <a:xfrm flipV="1">
            <a:off x="0" y="3618362"/>
            <a:ext cx="5111471" cy="20230"/>
          </a:xfrm>
          <a:prstGeom prst="line">
            <a:avLst/>
          </a:prstGeom>
          <a:ln w="38100">
            <a:solidFill>
              <a:srgbClr val="F49752"/>
            </a:solidFill>
          </a:ln>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flipH="1">
            <a:off x="5108452" y="990226"/>
            <a:ext cx="10247" cy="6324974"/>
          </a:xfrm>
          <a:prstGeom prst="line">
            <a:avLst/>
          </a:prstGeom>
          <a:ln w="38100">
            <a:solidFill>
              <a:srgbClr val="F49752"/>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rotWithShape="1">
          <a:blip r:embed="rId7" cstate="print">
            <a:clrChange>
              <a:clrFrom>
                <a:srgbClr val="F0F0E4"/>
              </a:clrFrom>
              <a:clrTo>
                <a:srgbClr val="F0F0E4">
                  <a:alpha val="0"/>
                </a:srgbClr>
              </a:clrTo>
            </a:clrChange>
            <a:extLst>
              <a:ext uri="{28A0092B-C50C-407E-A947-70E740481C1C}">
                <a14:useLocalDpi xmlns:a14="http://schemas.microsoft.com/office/drawing/2010/main" val="0"/>
              </a:ext>
            </a:extLst>
          </a:blip>
          <a:srcRect l="47335" t="24865" r="47898" b="61392"/>
          <a:stretch/>
        </p:blipFill>
        <p:spPr bwMode="auto">
          <a:xfrm>
            <a:off x="4049616" y="4657238"/>
            <a:ext cx="364963" cy="59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cstate="print">
            <a:clrChange>
              <a:clrFrom>
                <a:srgbClr val="F0F0E4"/>
              </a:clrFrom>
              <a:clrTo>
                <a:srgbClr val="F0F0E4">
                  <a:alpha val="0"/>
                </a:srgbClr>
              </a:clrTo>
            </a:clrChange>
            <a:extLst>
              <a:ext uri="{28A0092B-C50C-407E-A947-70E740481C1C}">
                <a14:useLocalDpi xmlns:a14="http://schemas.microsoft.com/office/drawing/2010/main" val="0"/>
              </a:ext>
            </a:extLst>
          </a:blip>
          <a:srcRect l="35545" t="71144" r="50867" b="19774"/>
          <a:stretch/>
        </p:blipFill>
        <p:spPr bwMode="auto">
          <a:xfrm>
            <a:off x="3199956" y="6429761"/>
            <a:ext cx="1002556" cy="37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7" cstate="print">
            <a:clrChange>
              <a:clrFrom>
                <a:srgbClr val="F0F0E4"/>
              </a:clrFrom>
              <a:clrTo>
                <a:srgbClr val="F0F0E4">
                  <a:alpha val="0"/>
                </a:srgbClr>
              </a:clrTo>
            </a:clrChange>
            <a:extLst>
              <a:ext uri="{28A0092B-C50C-407E-A947-70E740481C1C}">
                <a14:useLocalDpi xmlns:a14="http://schemas.microsoft.com/office/drawing/2010/main" val="0"/>
              </a:ext>
            </a:extLst>
          </a:blip>
          <a:srcRect l="37541" t="20554" r="52175" b="61392"/>
          <a:stretch/>
        </p:blipFill>
        <p:spPr bwMode="auto">
          <a:xfrm>
            <a:off x="3215869" y="4623559"/>
            <a:ext cx="787387" cy="77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7" cstate="print">
            <a:clrChange>
              <a:clrFrom>
                <a:srgbClr val="F0F0E4"/>
              </a:clrFrom>
              <a:clrTo>
                <a:srgbClr val="F0F0E4">
                  <a:alpha val="0"/>
                </a:srgbClr>
              </a:clrTo>
            </a:clrChange>
            <a:extLst>
              <a:ext uri="{28A0092B-C50C-407E-A947-70E740481C1C}">
                <a14:useLocalDpi xmlns:a14="http://schemas.microsoft.com/office/drawing/2010/main" val="0"/>
              </a:ext>
            </a:extLst>
          </a:blip>
          <a:srcRect l="38238" t="40390" r="46564" b="43920"/>
          <a:stretch/>
        </p:blipFill>
        <p:spPr bwMode="auto">
          <a:xfrm>
            <a:off x="3373557" y="5234784"/>
            <a:ext cx="1121347" cy="65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7" cstate="print">
            <a:clrChange>
              <a:clrFrom>
                <a:srgbClr val="F0F0E4"/>
              </a:clrFrom>
              <a:clrTo>
                <a:srgbClr val="F0F0E4">
                  <a:alpha val="0"/>
                </a:srgbClr>
              </a:clrTo>
            </a:clrChange>
            <a:extLst>
              <a:ext uri="{28A0092B-C50C-407E-A947-70E740481C1C}">
                <a14:useLocalDpi xmlns:a14="http://schemas.microsoft.com/office/drawing/2010/main" val="0"/>
              </a:ext>
            </a:extLst>
          </a:blip>
          <a:srcRect l="36845" t="56646" r="47663" b="30237"/>
          <a:stretch/>
        </p:blipFill>
        <p:spPr bwMode="auto">
          <a:xfrm>
            <a:off x="3271579" y="5885632"/>
            <a:ext cx="1143001" cy="54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8" cstate="print">
            <a:clrChange>
              <a:clrFrom>
                <a:srgbClr val="F0F0E4"/>
              </a:clrFrom>
              <a:clrTo>
                <a:srgbClr val="F0F0E4">
                  <a:alpha val="0"/>
                </a:srgbClr>
              </a:clrTo>
            </a:clrChange>
            <a:extLst>
              <a:ext uri="{28A0092B-C50C-407E-A947-70E740481C1C}">
                <a14:useLocalDpi xmlns:a14="http://schemas.microsoft.com/office/drawing/2010/main" val="0"/>
              </a:ext>
            </a:extLst>
          </a:blip>
          <a:srcRect l="27201" t="29754" r="62262" b="59885"/>
          <a:stretch/>
        </p:blipFill>
        <p:spPr bwMode="auto">
          <a:xfrm>
            <a:off x="2969529" y="3698718"/>
            <a:ext cx="629146" cy="34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8" cstate="print">
            <a:clrChange>
              <a:clrFrom>
                <a:srgbClr val="F0F0E4"/>
              </a:clrFrom>
              <a:clrTo>
                <a:srgbClr val="F0F0E4">
                  <a:alpha val="0"/>
                </a:srgbClr>
              </a:clrTo>
            </a:clrChange>
            <a:extLst>
              <a:ext uri="{28A0092B-C50C-407E-A947-70E740481C1C}">
                <a14:useLocalDpi xmlns:a14="http://schemas.microsoft.com/office/drawing/2010/main" val="0"/>
              </a:ext>
            </a:extLst>
          </a:blip>
          <a:srcRect l="43613" t="49273" r="50970" b="41373"/>
          <a:stretch/>
        </p:blipFill>
        <p:spPr bwMode="auto">
          <a:xfrm>
            <a:off x="3817078" y="4236926"/>
            <a:ext cx="419793" cy="4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8" cstate="print">
            <a:clrChange>
              <a:clrFrom>
                <a:srgbClr val="F0F0E4"/>
              </a:clrFrom>
              <a:clrTo>
                <a:srgbClr val="F0F0E4">
                  <a:alpha val="0"/>
                </a:srgbClr>
              </a:clrTo>
            </a:clrChange>
            <a:extLst>
              <a:ext uri="{28A0092B-C50C-407E-A947-70E740481C1C}">
                <a14:useLocalDpi xmlns:a14="http://schemas.microsoft.com/office/drawing/2010/main" val="0"/>
              </a:ext>
            </a:extLst>
          </a:blip>
          <a:srcRect l="23611" t="42281" r="60361" b="41850"/>
          <a:stretch/>
        </p:blipFill>
        <p:spPr bwMode="auto">
          <a:xfrm>
            <a:off x="2246646" y="4055900"/>
            <a:ext cx="1242047" cy="6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8" cstate="print">
            <a:clrChange>
              <a:clrFrom>
                <a:srgbClr val="F0F0E4"/>
              </a:clrFrom>
              <a:clrTo>
                <a:srgbClr val="F0F0E4">
                  <a:alpha val="0"/>
                </a:srgbClr>
              </a:clrTo>
            </a:clrChange>
            <a:extLst>
              <a:ext uri="{28A0092B-C50C-407E-A947-70E740481C1C}">
                <a14:useLocalDpi xmlns:a14="http://schemas.microsoft.com/office/drawing/2010/main" val="0"/>
              </a:ext>
            </a:extLst>
          </a:blip>
          <a:srcRect l="39670" t="40072" r="55800" b="51090"/>
          <a:stretch/>
        </p:blipFill>
        <p:spPr bwMode="auto">
          <a:xfrm>
            <a:off x="3553662" y="3911111"/>
            <a:ext cx="351055" cy="38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uadroTexto 23"/>
          <p:cNvSpPr txBox="1"/>
          <p:nvPr/>
        </p:nvSpPr>
        <p:spPr>
          <a:xfrm>
            <a:off x="176899" y="5628937"/>
            <a:ext cx="1806674" cy="523220"/>
          </a:xfrm>
          <a:prstGeom prst="rect">
            <a:avLst/>
          </a:prstGeom>
          <a:noFill/>
        </p:spPr>
        <p:txBody>
          <a:bodyPr wrap="square" rtlCol="0">
            <a:spAutoFit/>
          </a:bodyPr>
          <a:lstStyle/>
          <a:p>
            <a:r>
              <a:rPr lang="es-CO" b="1" dirty="0">
                <a:solidFill>
                  <a:srgbClr val="FF9900"/>
                </a:solidFill>
                <a:latin typeface="Corbel" panose="020B0503020204020204" pitchFamily="34" charset="0"/>
                <a:ea typeface="Gulim" panose="020B0600000101010101" pitchFamily="34" charset="-127"/>
                <a:cs typeface="Aharoni" panose="02010803020104030203" pitchFamily="2" charset="-79"/>
              </a:rPr>
              <a:t>MEDIOS DE IMPLEMENTACIÓN</a:t>
            </a:r>
          </a:p>
        </p:txBody>
      </p:sp>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rcRect l="1025" t="67500" r="77606" b="9738"/>
          <a:stretch>
            <a:fillRect/>
          </a:stretch>
        </p:blipFill>
        <p:spPr bwMode="auto">
          <a:xfrm>
            <a:off x="2759017" y="6825324"/>
            <a:ext cx="1229360" cy="4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hape 130"/>
          <p:cNvSpPr/>
          <p:nvPr/>
        </p:nvSpPr>
        <p:spPr>
          <a:xfrm>
            <a:off x="0" y="137361"/>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131"/>
          <p:cNvSpPr txBox="1"/>
          <p:nvPr/>
        </p:nvSpPr>
        <p:spPr>
          <a:xfrm>
            <a:off x="73663" y="213561"/>
            <a:ext cx="9534794" cy="847500"/>
          </a:xfrm>
          <a:prstGeom prst="rect">
            <a:avLst/>
          </a:prstGeom>
          <a:noFill/>
          <a:ln>
            <a:noFill/>
          </a:ln>
        </p:spPr>
        <p:txBody>
          <a:bodyPr lIns="91425" tIns="91425" rIns="91425" bIns="91425" anchor="t" anchorCtr="0">
            <a:noAutofit/>
          </a:bodyPr>
          <a:lstStyle/>
          <a:p>
            <a:pPr lvl="0" algn="ctr"/>
            <a:r>
              <a:rPr lang="es-CO" sz="3600" b="1" dirty="0" smtClean="0">
                <a:solidFill>
                  <a:srgbClr val="FFFFFF"/>
                </a:solidFill>
                <a:latin typeface="Calibri"/>
                <a:ea typeface="Calibri"/>
                <a:cs typeface="Calibri"/>
                <a:sym typeface="Calibri"/>
              </a:rPr>
              <a:t>COMPONENTES DE LA NDC</a:t>
            </a:r>
          </a:p>
        </p:txBody>
      </p:sp>
      <p:pic>
        <p:nvPicPr>
          <p:cNvPr id="9" name="Imagen 8"/>
          <p:cNvPicPr>
            <a:picLocks noChangeAspect="1"/>
          </p:cNvPicPr>
          <p:nvPr/>
        </p:nvPicPr>
        <p:blipFill>
          <a:blip r:embed="rId10" cstate="print"/>
          <a:stretch>
            <a:fillRect/>
          </a:stretch>
        </p:blipFill>
        <p:spPr>
          <a:xfrm>
            <a:off x="0" y="377834"/>
            <a:ext cx="1141418" cy="1104706"/>
          </a:xfrm>
          <a:prstGeom prst="rect">
            <a:avLst/>
          </a:prstGeom>
        </p:spPr>
      </p:pic>
      <p:pic>
        <p:nvPicPr>
          <p:cNvPr id="4" name="Imagen 3"/>
          <p:cNvPicPr>
            <a:picLocks noChangeAspect="1"/>
          </p:cNvPicPr>
          <p:nvPr/>
        </p:nvPicPr>
        <p:blipFill>
          <a:blip r:embed="rId11" cstate="print"/>
          <a:stretch>
            <a:fillRect/>
          </a:stretch>
        </p:blipFill>
        <p:spPr>
          <a:xfrm>
            <a:off x="6718266" y="1235061"/>
            <a:ext cx="1171303" cy="1130149"/>
          </a:xfrm>
          <a:prstGeom prst="rect">
            <a:avLst/>
          </a:prstGeom>
        </p:spPr>
      </p:pic>
      <p:sp>
        <p:nvSpPr>
          <p:cNvPr id="10" name="Elipse 9"/>
          <p:cNvSpPr/>
          <p:nvPr/>
        </p:nvSpPr>
        <p:spPr>
          <a:xfrm>
            <a:off x="2201400" y="3738122"/>
            <a:ext cx="2189656" cy="10024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6771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hape 129"/>
          <p:cNvPicPr preferRelativeResize="0"/>
          <p:nvPr/>
        </p:nvPicPr>
        <p:blipFill>
          <a:blip r:embed="rId2">
            <a:alphaModFix/>
          </a:blip>
          <a:stretch>
            <a:fillRect/>
          </a:stretch>
        </p:blipFill>
        <p:spPr>
          <a:xfrm>
            <a:off x="0" y="-6"/>
            <a:ext cx="9753600" cy="7315205"/>
          </a:xfrm>
          <a:prstGeom prst="rect">
            <a:avLst/>
          </a:prstGeom>
          <a:noFill/>
          <a:ln>
            <a:noFill/>
          </a:ln>
        </p:spPr>
      </p:pic>
      <p:grpSp>
        <p:nvGrpSpPr>
          <p:cNvPr id="68610" name="Grupo 1"/>
          <p:cNvGrpSpPr>
            <a:grpSpLocks/>
          </p:cNvGrpSpPr>
          <p:nvPr/>
        </p:nvGrpSpPr>
        <p:grpSpPr bwMode="auto">
          <a:xfrm>
            <a:off x="119774" y="1139596"/>
            <a:ext cx="9561980" cy="5156425"/>
            <a:chOff x="1794586" y="1244457"/>
            <a:chExt cx="8384177" cy="4339165"/>
          </a:xfrm>
        </p:grpSpPr>
        <p:sp>
          <p:nvSpPr>
            <p:cNvPr id="36" name="Flecha abajo 7"/>
            <p:cNvSpPr/>
            <p:nvPr/>
          </p:nvSpPr>
          <p:spPr>
            <a:xfrm>
              <a:off x="4198079" y="2561874"/>
              <a:ext cx="447013" cy="2592443"/>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37" name="Flecha abajo 8"/>
            <p:cNvSpPr/>
            <p:nvPr/>
          </p:nvSpPr>
          <p:spPr>
            <a:xfrm>
              <a:off x="5457247" y="2561874"/>
              <a:ext cx="447014" cy="2592443"/>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38" name="Flecha abajo 9"/>
            <p:cNvSpPr/>
            <p:nvPr/>
          </p:nvSpPr>
          <p:spPr>
            <a:xfrm>
              <a:off x="6736065" y="2578730"/>
              <a:ext cx="445376" cy="2592443"/>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39" name="Flecha abajo 10"/>
            <p:cNvSpPr/>
            <p:nvPr/>
          </p:nvSpPr>
          <p:spPr>
            <a:xfrm>
              <a:off x="8062368" y="2561874"/>
              <a:ext cx="447013" cy="2592443"/>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0" name="Flecha abajo 11"/>
            <p:cNvSpPr/>
            <p:nvPr/>
          </p:nvSpPr>
          <p:spPr>
            <a:xfrm>
              <a:off x="9380483" y="2561874"/>
              <a:ext cx="447014" cy="2592443"/>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1" name="Flecha abajo 12"/>
            <p:cNvSpPr/>
            <p:nvPr/>
          </p:nvSpPr>
          <p:spPr>
            <a:xfrm rot="16200000">
              <a:off x="6830046" y="81901"/>
              <a:ext cx="183730" cy="58111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2" name="Flecha abajo 13"/>
            <p:cNvSpPr/>
            <p:nvPr/>
          </p:nvSpPr>
          <p:spPr>
            <a:xfrm rot="16200000">
              <a:off x="6830889" y="701357"/>
              <a:ext cx="182044" cy="58111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3" name="Flecha abajo 14"/>
            <p:cNvSpPr/>
            <p:nvPr/>
          </p:nvSpPr>
          <p:spPr>
            <a:xfrm rot="16200000">
              <a:off x="6830889" y="1203664"/>
              <a:ext cx="182044" cy="58111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4" name="Flecha abajo 15"/>
            <p:cNvSpPr/>
            <p:nvPr/>
          </p:nvSpPr>
          <p:spPr>
            <a:xfrm rot="16200000">
              <a:off x="6830046" y="1713556"/>
              <a:ext cx="183730" cy="58111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93">
                <a:solidFill>
                  <a:srgbClr val="FFFFFF"/>
                </a:solidFill>
              </a:endParaRPr>
            </a:p>
          </p:txBody>
        </p:sp>
        <p:sp>
          <p:nvSpPr>
            <p:cNvPr id="45" name="Rectángulo 16"/>
            <p:cNvSpPr/>
            <p:nvPr/>
          </p:nvSpPr>
          <p:spPr>
            <a:xfrm>
              <a:off x="3753564" y="5179079"/>
              <a:ext cx="6425199" cy="404543"/>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707" b="1" dirty="0">
                  <a:solidFill>
                    <a:schemeClr val="tx1"/>
                  </a:solidFill>
                </a:rPr>
                <a:t>Desarrollo bajo en carbono y </a:t>
              </a:r>
              <a:r>
                <a:rPr lang="es-CO" sz="1707" b="1" dirty="0" err="1">
                  <a:solidFill>
                    <a:schemeClr val="tx1"/>
                  </a:solidFill>
                </a:rPr>
                <a:t>resiliente</a:t>
              </a:r>
              <a:r>
                <a:rPr lang="es-CO" sz="1707" b="1" dirty="0">
                  <a:solidFill>
                    <a:schemeClr val="tx1"/>
                  </a:solidFill>
                </a:rPr>
                <a:t> al clima</a:t>
              </a:r>
            </a:p>
          </p:txBody>
        </p:sp>
        <p:sp>
          <p:nvSpPr>
            <p:cNvPr id="46" name="Rectángulo redondeado 17"/>
            <p:cNvSpPr/>
            <p:nvPr/>
          </p:nvSpPr>
          <p:spPr>
            <a:xfrm>
              <a:off x="3816562" y="1547146"/>
              <a:ext cx="1213322" cy="856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err="1">
                  <a:solidFill>
                    <a:srgbClr val="FFFFFF"/>
                  </a:solidFill>
                </a:rPr>
                <a:t>Dllo</a:t>
              </a:r>
              <a:r>
                <a:rPr lang="es-CO" sz="1227" b="1" dirty="0">
                  <a:solidFill>
                    <a:srgbClr val="FFFFFF"/>
                  </a:solidFill>
                </a:rPr>
                <a:t>. rural bajo en carbono y resiliente al clima</a:t>
              </a:r>
            </a:p>
          </p:txBody>
        </p:sp>
        <p:sp>
          <p:nvSpPr>
            <p:cNvPr id="47" name="Rectángulo redondeado 18"/>
            <p:cNvSpPr/>
            <p:nvPr/>
          </p:nvSpPr>
          <p:spPr>
            <a:xfrm>
              <a:off x="5074093" y="1547146"/>
              <a:ext cx="1213322" cy="856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err="1">
                  <a:solidFill>
                    <a:srgbClr val="FFFFFF"/>
                  </a:solidFill>
                </a:rPr>
                <a:t>Dllo</a:t>
              </a:r>
              <a:r>
                <a:rPr lang="es-CO" sz="1227" b="1" dirty="0">
                  <a:solidFill>
                    <a:srgbClr val="FFFFFF"/>
                  </a:solidFill>
                </a:rPr>
                <a:t>. urbano bajo en carbono y resiliente al clima</a:t>
              </a:r>
            </a:p>
          </p:txBody>
        </p:sp>
        <p:sp>
          <p:nvSpPr>
            <p:cNvPr id="48" name="Rectángulo redondeado 19"/>
            <p:cNvSpPr/>
            <p:nvPr/>
          </p:nvSpPr>
          <p:spPr>
            <a:xfrm>
              <a:off x="6351273" y="1575802"/>
              <a:ext cx="1214959" cy="856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err="1">
                  <a:solidFill>
                    <a:srgbClr val="FFFFFF"/>
                  </a:solidFill>
                </a:rPr>
                <a:t>Dllo</a:t>
              </a:r>
              <a:r>
                <a:rPr lang="es-CO" sz="1227" b="1" dirty="0">
                  <a:solidFill>
                    <a:srgbClr val="FFFFFF"/>
                  </a:solidFill>
                </a:rPr>
                <a:t>. Minero-energético bajo en carbono y resiliente al clima</a:t>
              </a:r>
            </a:p>
          </p:txBody>
        </p:sp>
        <p:sp>
          <p:nvSpPr>
            <p:cNvPr id="49" name="Rectángulo redondeado 20"/>
            <p:cNvSpPr/>
            <p:nvPr/>
          </p:nvSpPr>
          <p:spPr>
            <a:xfrm>
              <a:off x="7610443" y="1575802"/>
              <a:ext cx="1213321" cy="856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err="1">
                  <a:solidFill>
                    <a:srgbClr val="FFFFFF"/>
                  </a:solidFill>
                </a:rPr>
                <a:t>Dllo</a:t>
              </a:r>
              <a:r>
                <a:rPr lang="es-CO" sz="1227" b="1" dirty="0">
                  <a:solidFill>
                    <a:srgbClr val="FFFFFF"/>
                  </a:solidFill>
                </a:rPr>
                <a:t>. infraestructura bajo en carbono y resiliente al clima</a:t>
              </a:r>
            </a:p>
          </p:txBody>
        </p:sp>
        <p:sp>
          <p:nvSpPr>
            <p:cNvPr id="50" name="Rectángulo redondeado 21"/>
            <p:cNvSpPr/>
            <p:nvPr/>
          </p:nvSpPr>
          <p:spPr>
            <a:xfrm>
              <a:off x="8900722" y="1575802"/>
              <a:ext cx="1211684" cy="856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20" b="1" dirty="0">
                  <a:solidFill>
                    <a:srgbClr val="FFFFFF"/>
                  </a:solidFill>
                </a:rPr>
                <a:t>Manejo y conservación de ecosistemas y SE para un </a:t>
              </a:r>
              <a:r>
                <a:rPr lang="es-CO" sz="1120" b="1" dirty="0" err="1">
                  <a:solidFill>
                    <a:srgbClr val="FFFFFF"/>
                  </a:solidFill>
                </a:rPr>
                <a:t>dllo</a:t>
              </a:r>
              <a:r>
                <a:rPr lang="es-CO" sz="1120" b="1" dirty="0">
                  <a:solidFill>
                    <a:srgbClr val="FFFFFF"/>
                  </a:solidFill>
                </a:rPr>
                <a:t>. bajo en carbono y resiliente al clima</a:t>
              </a:r>
            </a:p>
          </p:txBody>
        </p:sp>
        <p:sp>
          <p:nvSpPr>
            <p:cNvPr id="68626" name="CuadroTexto 22"/>
            <p:cNvSpPr txBox="1">
              <a:spLocks noChangeArrowheads="1"/>
            </p:cNvSpPr>
            <p:nvPr/>
          </p:nvSpPr>
          <p:spPr bwMode="auto">
            <a:xfrm>
              <a:off x="5096736" y="1244457"/>
              <a:ext cx="3278659" cy="27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da-DK" sz="1493" b="1" dirty="0">
                  <a:solidFill>
                    <a:srgbClr val="292934"/>
                  </a:solidFill>
                </a:rPr>
                <a:t>Líneas estratégicas</a:t>
              </a:r>
            </a:p>
          </p:txBody>
        </p:sp>
        <p:sp>
          <p:nvSpPr>
            <p:cNvPr id="68627" name="CuadroTexto 23"/>
            <p:cNvSpPr txBox="1">
              <a:spLocks noChangeArrowheads="1"/>
            </p:cNvSpPr>
            <p:nvPr/>
          </p:nvSpPr>
          <p:spPr bwMode="auto">
            <a:xfrm rot="16200000">
              <a:off x="296458" y="3501779"/>
              <a:ext cx="3278659" cy="28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da-DK" sz="1493" b="1">
                  <a:solidFill>
                    <a:srgbClr val="292934"/>
                  </a:solidFill>
                </a:rPr>
                <a:t>Líneas instrumentales</a:t>
              </a:r>
            </a:p>
          </p:txBody>
        </p:sp>
        <p:sp>
          <p:nvSpPr>
            <p:cNvPr id="53" name="Rectángulo redondeado 24"/>
            <p:cNvSpPr/>
            <p:nvPr/>
          </p:nvSpPr>
          <p:spPr>
            <a:xfrm>
              <a:off x="2251197" y="2647840"/>
              <a:ext cx="1580102" cy="6388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a:solidFill>
                    <a:srgbClr val="FFFFFF"/>
                  </a:solidFill>
                </a:rPr>
                <a:t>Planificación de la Gestión del Cambio Climático</a:t>
              </a:r>
            </a:p>
          </p:txBody>
        </p:sp>
        <p:sp>
          <p:nvSpPr>
            <p:cNvPr id="54" name="Rectángulo redondeado 25"/>
            <p:cNvSpPr/>
            <p:nvPr/>
          </p:nvSpPr>
          <p:spPr>
            <a:xfrm>
              <a:off x="2251197" y="3429955"/>
              <a:ext cx="1580102" cy="3556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a:solidFill>
                    <a:srgbClr val="FFFFFF"/>
                  </a:solidFill>
                </a:rPr>
                <a:t>Información y CTI</a:t>
              </a:r>
            </a:p>
          </p:txBody>
        </p:sp>
        <p:sp>
          <p:nvSpPr>
            <p:cNvPr id="55" name="Rectángulo redondeado 26"/>
            <p:cNvSpPr/>
            <p:nvPr/>
          </p:nvSpPr>
          <p:spPr>
            <a:xfrm>
              <a:off x="2251197" y="3930576"/>
              <a:ext cx="1580102" cy="35566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a:solidFill>
                    <a:srgbClr val="FFFFFF"/>
                  </a:solidFill>
                </a:rPr>
                <a:t>Educación</a:t>
              </a:r>
            </a:p>
          </p:txBody>
        </p:sp>
        <p:sp>
          <p:nvSpPr>
            <p:cNvPr id="56" name="Rectángulo redondeado 27"/>
            <p:cNvSpPr/>
            <p:nvPr/>
          </p:nvSpPr>
          <p:spPr>
            <a:xfrm>
              <a:off x="2251197" y="4392429"/>
              <a:ext cx="1580102" cy="52084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27" b="1" dirty="0">
                  <a:solidFill>
                    <a:srgbClr val="FFFFFF"/>
                  </a:solidFill>
                </a:rPr>
                <a:t>Financiación e Instrumentos Económicos</a:t>
              </a:r>
            </a:p>
          </p:txBody>
        </p:sp>
      </p:grpSp>
      <p:sp>
        <p:nvSpPr>
          <p:cNvPr id="26"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131"/>
          <p:cNvSpPr txBox="1"/>
          <p:nvPr/>
        </p:nvSpPr>
        <p:spPr>
          <a:xfrm>
            <a:off x="667657" y="213563"/>
            <a:ext cx="8665029" cy="847500"/>
          </a:xfrm>
          <a:prstGeom prst="rect">
            <a:avLst/>
          </a:prstGeom>
          <a:noFill/>
          <a:ln>
            <a:noFill/>
          </a:ln>
        </p:spPr>
        <p:txBody>
          <a:bodyPr lIns="91425" tIns="91425" rIns="91425" bIns="91425" anchor="t" anchorCtr="0">
            <a:noAutofit/>
          </a:bodyPr>
          <a:lstStyle/>
          <a:p>
            <a:pPr lvl="0"/>
            <a:r>
              <a:rPr lang="es-CO" sz="3600" b="1" dirty="0">
                <a:solidFill>
                  <a:srgbClr val="FFFFFF"/>
                </a:solidFill>
                <a:latin typeface="Calibri"/>
                <a:ea typeface="Calibri"/>
                <a:cs typeface="Calibri"/>
                <a:sym typeface="Calibri"/>
              </a:rPr>
              <a:t>POLÍTICA NACIONAL DE CAMBIO CLIMÁTICO</a:t>
            </a:r>
          </a:p>
        </p:txBody>
      </p:sp>
    </p:spTree>
    <p:extLst>
      <p:ext uri="{BB962C8B-B14F-4D97-AF65-F5344CB8AC3E}">
        <p14:creationId xmlns:p14="http://schemas.microsoft.com/office/powerpoint/2010/main" val="180416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29"/>
          <p:cNvPicPr preferRelativeResize="0"/>
          <p:nvPr/>
        </p:nvPicPr>
        <p:blipFill>
          <a:blip r:embed="rId3">
            <a:alphaModFix/>
          </a:blip>
          <a:stretch>
            <a:fillRect/>
          </a:stretch>
        </p:blipFill>
        <p:spPr>
          <a:xfrm>
            <a:off x="0" y="-6"/>
            <a:ext cx="9753600" cy="7315205"/>
          </a:xfrm>
          <a:prstGeom prst="rect">
            <a:avLst/>
          </a:prstGeom>
          <a:noFill/>
          <a:ln>
            <a:noFill/>
          </a:ln>
        </p:spPr>
      </p:pic>
      <p:sp>
        <p:nvSpPr>
          <p:cNvPr id="7"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31"/>
          <p:cNvSpPr txBox="1"/>
          <p:nvPr/>
        </p:nvSpPr>
        <p:spPr>
          <a:xfrm>
            <a:off x="667657" y="170021"/>
            <a:ext cx="8665029" cy="831465"/>
          </a:xfrm>
          <a:prstGeom prst="rect">
            <a:avLst/>
          </a:prstGeom>
          <a:noFill/>
          <a:ln>
            <a:noFill/>
          </a:ln>
        </p:spPr>
        <p:txBody>
          <a:bodyPr lIns="91425" tIns="91425" rIns="91425" bIns="91425" anchor="t" anchorCtr="0">
            <a:noAutofit/>
          </a:bodyPr>
          <a:lstStyle/>
          <a:p>
            <a:pPr lvl="0" algn="ctr"/>
            <a:r>
              <a:rPr lang="es-CO" sz="3200" b="1" dirty="0" smtClean="0">
                <a:solidFill>
                  <a:srgbClr val="FFFFFF"/>
                </a:solidFill>
                <a:latin typeface="Calibri"/>
                <a:ea typeface="Calibri"/>
                <a:cs typeface="Calibri"/>
                <a:sym typeface="Calibri"/>
              </a:rPr>
              <a:t>LAS CIUDADES COLOMBIANAS:</a:t>
            </a:r>
          </a:p>
          <a:p>
            <a:pPr lvl="0" algn="ctr"/>
            <a:r>
              <a:rPr lang="es-CO" sz="3200" b="1" dirty="0" smtClean="0">
                <a:solidFill>
                  <a:srgbClr val="FFFFFF"/>
                </a:solidFill>
                <a:latin typeface="Calibri"/>
                <a:ea typeface="Calibri"/>
                <a:cs typeface="Calibri"/>
                <a:sym typeface="Calibri"/>
              </a:rPr>
              <a:t> </a:t>
            </a:r>
            <a:r>
              <a:rPr lang="es-CO" sz="2400" b="1" dirty="0" smtClean="0">
                <a:solidFill>
                  <a:srgbClr val="FFFFFF"/>
                </a:solidFill>
                <a:latin typeface="Calibri"/>
                <a:ea typeface="Calibri"/>
                <a:cs typeface="Calibri"/>
                <a:sym typeface="Calibri"/>
              </a:rPr>
              <a:t>SU GESTIÓN FRENTE AL CAMBIO CLIMATICO </a:t>
            </a:r>
            <a:endParaRPr lang="es-CO" sz="2400" b="1" dirty="0">
              <a:solidFill>
                <a:srgbClr val="FFFFFF"/>
              </a:solidFill>
              <a:latin typeface="Calibri"/>
              <a:ea typeface="Calibri"/>
              <a:cs typeface="Calibri"/>
              <a:sym typeface="Calibri"/>
            </a:endParaRPr>
          </a:p>
        </p:txBody>
      </p:sp>
      <p:sp>
        <p:nvSpPr>
          <p:cNvPr id="9" name="Rectángulo 8"/>
          <p:cNvSpPr/>
          <p:nvPr/>
        </p:nvSpPr>
        <p:spPr>
          <a:xfrm>
            <a:off x="5333309" y="1412776"/>
            <a:ext cx="3605433" cy="615553"/>
          </a:xfrm>
          <a:prstGeom prst="rect">
            <a:avLst/>
          </a:prstGeom>
          <a:ln>
            <a:solidFill>
              <a:schemeClr val="tx1"/>
            </a:solidFill>
          </a:ln>
        </p:spPr>
        <p:txBody>
          <a:bodyPr wrap="square">
            <a:spAutoFit/>
          </a:bodyPr>
          <a:lstStyle/>
          <a:p>
            <a:pPr marL="285750" lvl="1" algn="ctr">
              <a:spcBef>
                <a:spcPts val="400"/>
              </a:spcBef>
              <a:spcAft>
                <a:spcPts val="400"/>
              </a:spcAft>
            </a:pPr>
            <a:r>
              <a:rPr lang="es-ES" sz="1700" dirty="0" smtClean="0">
                <a:latin typeface="Ebrima" panose="02000000000000000000" pitchFamily="2" charset="0"/>
                <a:ea typeface="Ebrima" panose="02000000000000000000" pitchFamily="2" charset="0"/>
                <a:cs typeface="Ebrima" panose="02000000000000000000" pitchFamily="2" charset="0"/>
              </a:rPr>
              <a:t>Cerca del </a:t>
            </a:r>
            <a:r>
              <a:rPr lang="es-ES" sz="1700" b="1" dirty="0" smtClean="0">
                <a:latin typeface="Ebrima" panose="02000000000000000000" pitchFamily="2" charset="0"/>
                <a:ea typeface="Ebrima" panose="02000000000000000000" pitchFamily="2" charset="0"/>
                <a:cs typeface="Ebrima" panose="02000000000000000000" pitchFamily="2" charset="0"/>
              </a:rPr>
              <a:t>85% del PIB </a:t>
            </a:r>
            <a:r>
              <a:rPr lang="es-ES" sz="1700" dirty="0" smtClean="0">
                <a:latin typeface="Ebrima" panose="02000000000000000000" pitchFamily="2" charset="0"/>
                <a:ea typeface="Ebrima" panose="02000000000000000000" pitchFamily="2" charset="0"/>
                <a:cs typeface="Ebrima" panose="02000000000000000000" pitchFamily="2" charset="0"/>
              </a:rPr>
              <a:t>Nacional se genera en las ciudades</a:t>
            </a:r>
            <a:endParaRPr lang="es-ES" sz="17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10" name="Gráfico 9"/>
          <p:cNvGraphicFramePr>
            <a:graphicFrameLocks/>
          </p:cNvGraphicFramePr>
          <p:nvPr>
            <p:extLst>
              <p:ext uri="{D42A27DB-BD31-4B8C-83A1-F6EECF244321}">
                <p14:modId xmlns:p14="http://schemas.microsoft.com/office/powerpoint/2010/main" val="3546373119"/>
              </p:ext>
            </p:extLst>
          </p:nvPr>
        </p:nvGraphicFramePr>
        <p:xfrm>
          <a:off x="5488218" y="4425284"/>
          <a:ext cx="3260246" cy="2052867"/>
        </p:xfrm>
        <a:graphic>
          <a:graphicData uri="http://schemas.openxmlformats.org/drawingml/2006/chart">
            <c:chart xmlns:c="http://schemas.openxmlformats.org/drawingml/2006/chart" xmlns:r="http://schemas.openxmlformats.org/officeDocument/2006/relationships" r:id="rId4"/>
          </a:graphicData>
        </a:graphic>
      </p:graphicFrame>
      <p:sp>
        <p:nvSpPr>
          <p:cNvPr id="11" name="Llamada rectangular 10"/>
          <p:cNvSpPr/>
          <p:nvPr/>
        </p:nvSpPr>
        <p:spPr>
          <a:xfrm>
            <a:off x="5338344" y="3186340"/>
            <a:ext cx="3600400" cy="1224136"/>
          </a:xfrm>
          <a:prstGeom prst="wedgeRectCallou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r>
              <a:rPr lang="es-ES" sz="1700" dirty="0">
                <a:latin typeface="Ebrima" pitchFamily="2" charset="0"/>
                <a:ea typeface="Ebrima" pitchFamily="2" charset="0"/>
                <a:cs typeface="Ebrima" pitchFamily="2" charset="0"/>
              </a:rPr>
              <a:t>Para el 2050 la </a:t>
            </a:r>
            <a:r>
              <a:rPr lang="es-ES" sz="1700" dirty="0" smtClean="0">
                <a:latin typeface="Ebrima" pitchFamily="2" charset="0"/>
                <a:ea typeface="Ebrima" pitchFamily="2" charset="0"/>
                <a:cs typeface="Ebrima" pitchFamily="2" charset="0"/>
              </a:rPr>
              <a:t>población </a:t>
            </a:r>
            <a:r>
              <a:rPr lang="es-ES" sz="1700" dirty="0">
                <a:latin typeface="Ebrima" pitchFamily="2" charset="0"/>
                <a:ea typeface="Ebrima" pitchFamily="2" charset="0"/>
                <a:cs typeface="Ebrima" pitchFamily="2" charset="0"/>
              </a:rPr>
              <a:t>urbana alcanzará los </a:t>
            </a:r>
            <a:r>
              <a:rPr lang="es-ES" sz="1700" b="1" dirty="0">
                <a:latin typeface="Ebrima" pitchFamily="2" charset="0"/>
                <a:ea typeface="Ebrima" pitchFamily="2" charset="0"/>
                <a:cs typeface="Ebrima" pitchFamily="2" charset="0"/>
              </a:rPr>
              <a:t>52,6 millones de habitantes</a:t>
            </a:r>
            <a:r>
              <a:rPr lang="es-ES" sz="1700" dirty="0">
                <a:latin typeface="Ebrima" pitchFamily="2" charset="0"/>
                <a:ea typeface="Ebrima" pitchFamily="2" charset="0"/>
                <a:cs typeface="Ebrima" pitchFamily="2" charset="0"/>
              </a:rPr>
              <a:t>, equivalente al 86% de la </a:t>
            </a:r>
            <a:r>
              <a:rPr lang="es-ES" sz="1700" dirty="0" smtClean="0">
                <a:latin typeface="Ebrima" pitchFamily="2" charset="0"/>
                <a:ea typeface="Ebrima" pitchFamily="2" charset="0"/>
                <a:cs typeface="Ebrima" pitchFamily="2" charset="0"/>
              </a:rPr>
              <a:t>población </a:t>
            </a:r>
            <a:r>
              <a:rPr lang="es-ES" sz="1700" dirty="0">
                <a:latin typeface="Ebrima" pitchFamily="2" charset="0"/>
                <a:ea typeface="Ebrima" pitchFamily="2" charset="0"/>
                <a:cs typeface="Ebrima" pitchFamily="2" charset="0"/>
              </a:rPr>
              <a:t>total </a:t>
            </a:r>
            <a:r>
              <a:rPr lang="es-ES" sz="1700" dirty="0" smtClean="0">
                <a:latin typeface="Ebrima" pitchFamily="2" charset="0"/>
                <a:ea typeface="Ebrima" pitchFamily="2" charset="0"/>
                <a:cs typeface="Ebrima" pitchFamily="2" charset="0"/>
              </a:rPr>
              <a:t>proyectada</a:t>
            </a:r>
            <a:endParaRPr lang="es-CO" sz="1700" dirty="0">
              <a:latin typeface="Ebrima" pitchFamily="2" charset="0"/>
              <a:ea typeface="Ebrima" pitchFamily="2" charset="0"/>
              <a:cs typeface="Ebrima" pitchFamily="2" charset="0"/>
            </a:endParaRPr>
          </a:p>
        </p:txBody>
      </p:sp>
      <p:sp>
        <p:nvSpPr>
          <p:cNvPr id="12" name="Rectángulo 11"/>
          <p:cNvSpPr/>
          <p:nvPr/>
        </p:nvSpPr>
        <p:spPr>
          <a:xfrm>
            <a:off x="5321020" y="2173635"/>
            <a:ext cx="3617723" cy="877163"/>
          </a:xfrm>
          <a:prstGeom prst="rect">
            <a:avLst/>
          </a:prstGeom>
          <a:ln>
            <a:solidFill>
              <a:schemeClr val="tx1"/>
            </a:solidFill>
          </a:ln>
        </p:spPr>
        <p:txBody>
          <a:bodyPr wrap="square">
            <a:spAutoFit/>
          </a:bodyPr>
          <a:lstStyle/>
          <a:p>
            <a:pPr algn="ctr"/>
            <a:r>
              <a:rPr lang="es-ES" sz="1700" dirty="0" smtClean="0">
                <a:latin typeface="Ebrima" pitchFamily="2" charset="0"/>
                <a:ea typeface="Ebrima" pitchFamily="2" charset="0"/>
                <a:cs typeface="Ebrima" pitchFamily="2" charset="0"/>
              </a:rPr>
              <a:t>Aprox. </a:t>
            </a:r>
            <a:r>
              <a:rPr lang="es-ES" sz="1700" b="1" dirty="0" smtClean="0">
                <a:latin typeface="Ebrima" pitchFamily="2" charset="0"/>
                <a:ea typeface="Ebrima" pitchFamily="2" charset="0"/>
                <a:cs typeface="Ebrima" pitchFamily="2" charset="0"/>
              </a:rPr>
              <a:t>33% de las emisiones GEI nacionales </a:t>
            </a:r>
            <a:r>
              <a:rPr lang="es-ES" sz="1700" dirty="0" smtClean="0">
                <a:latin typeface="Ebrima" pitchFamily="2" charset="0"/>
                <a:ea typeface="Ebrima" pitchFamily="2" charset="0"/>
                <a:cs typeface="Ebrima" pitchFamily="2" charset="0"/>
              </a:rPr>
              <a:t>(residuos, transporte, industria) </a:t>
            </a:r>
            <a:endParaRPr lang="es-ES" sz="1700" dirty="0">
              <a:latin typeface="Ebrima" pitchFamily="2" charset="0"/>
              <a:ea typeface="Ebrima" pitchFamily="2" charset="0"/>
              <a:cs typeface="Ebrima" pitchFamily="2" charset="0"/>
            </a:endParaRPr>
          </a:p>
        </p:txBody>
      </p:sp>
      <p:pic>
        <p:nvPicPr>
          <p:cNvPr id="13" name="Picture 3" descr="E:\puntoaparte\DNP\DNP_Mision CIudades PRESENTACION\DNP_Mision Ciudades_PRESENTACION_PNGS\ajustes\9-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006" y="1293952"/>
            <a:ext cx="4837008" cy="5692543"/>
          </a:xfrm>
          <a:prstGeom prst="rect">
            <a:avLst/>
          </a:prstGeom>
          <a:solidFill>
            <a:schemeClr val="bg2"/>
          </a:solidFill>
          <a:ln>
            <a:solidFill>
              <a:schemeClr val="bg2"/>
            </a:solidFill>
          </a:ln>
          <a:extLst/>
        </p:spPr>
      </p:pic>
      <p:sp>
        <p:nvSpPr>
          <p:cNvPr id="14" name="Rectángulo 13"/>
          <p:cNvSpPr/>
          <p:nvPr/>
        </p:nvSpPr>
        <p:spPr>
          <a:xfrm>
            <a:off x="242006" y="6986495"/>
            <a:ext cx="4148893" cy="246221"/>
          </a:xfrm>
          <a:prstGeom prst="rect">
            <a:avLst/>
          </a:prstGeom>
        </p:spPr>
        <p:txBody>
          <a:bodyPr wrap="none">
            <a:spAutoFit/>
          </a:bodyPr>
          <a:lstStyle/>
          <a:p>
            <a:pPr marL="0" lvl="1" indent="0">
              <a:buNone/>
            </a:pPr>
            <a:r>
              <a:rPr lang="es-ES" sz="1000" i="1" dirty="0">
                <a:cs typeface="FagoCoLf"/>
              </a:rPr>
              <a:t>Fuente</a:t>
            </a:r>
            <a:r>
              <a:rPr lang="es-ES" sz="1000" dirty="0">
                <a:cs typeface="FagoCoLf"/>
              </a:rPr>
              <a:t>: Misión Sistema de </a:t>
            </a:r>
            <a:r>
              <a:rPr lang="es-ES" sz="1000" dirty="0" smtClean="0">
                <a:cs typeface="FagoCoLf"/>
              </a:rPr>
              <a:t>Ciudades, Departamento Nacional de Planeación</a:t>
            </a:r>
            <a:endParaRPr lang="es-ES" sz="1000" dirty="0">
              <a:ea typeface="Calibri" pitchFamily="34" charset="0"/>
              <a:cs typeface="Calibri" pitchFamily="34" charset="0"/>
            </a:endParaRPr>
          </a:p>
        </p:txBody>
      </p:sp>
    </p:spTree>
    <p:extLst>
      <p:ext uri="{BB962C8B-B14F-4D97-AF65-F5344CB8AC3E}">
        <p14:creationId xmlns:p14="http://schemas.microsoft.com/office/powerpoint/2010/main" val="172138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Shape 129"/>
          <p:cNvPicPr preferRelativeResize="0"/>
          <p:nvPr/>
        </p:nvPicPr>
        <p:blipFill>
          <a:blip r:embed="rId3">
            <a:alphaModFix/>
          </a:blip>
          <a:stretch>
            <a:fillRect/>
          </a:stretch>
        </p:blipFill>
        <p:spPr>
          <a:xfrm>
            <a:off x="0" y="-6"/>
            <a:ext cx="9753600" cy="731520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883168333"/>
              </p:ext>
            </p:extLst>
          </p:nvPr>
        </p:nvGraphicFramePr>
        <p:xfrm>
          <a:off x="251520" y="1457649"/>
          <a:ext cx="3259776" cy="3124277"/>
        </p:xfrm>
        <a:graphic>
          <a:graphicData uri="http://schemas.openxmlformats.org/drawingml/2006/table">
            <a:tbl>
              <a:tblPr firstRow="1" bandRow="1">
                <a:tableStyleId>{F5AB1C69-6EDB-4FF4-983F-18BD219EF322}</a:tableStyleId>
              </a:tblPr>
              <a:tblGrid>
                <a:gridCol w="1016220">
                  <a:extLst>
                    <a:ext uri="{9D8B030D-6E8A-4147-A177-3AD203B41FA5}">
                      <a16:colId xmlns:a16="http://schemas.microsoft.com/office/drawing/2014/main" xmlns="" val="20000"/>
                    </a:ext>
                  </a:extLst>
                </a:gridCol>
                <a:gridCol w="2243556">
                  <a:extLst>
                    <a:ext uri="{9D8B030D-6E8A-4147-A177-3AD203B41FA5}">
                      <a16:colId xmlns:a16="http://schemas.microsoft.com/office/drawing/2014/main" xmlns="" val="20001"/>
                    </a:ext>
                  </a:extLst>
                </a:gridCol>
              </a:tblGrid>
              <a:tr h="484283">
                <a:tc gridSpan="2">
                  <a:txBody>
                    <a:bodyPr/>
                    <a:lstStyle/>
                    <a:p>
                      <a:pPr algn="ctr"/>
                      <a:r>
                        <a:rPr lang="es-CO" sz="1600" dirty="0" smtClean="0">
                          <a:latin typeface="Ebrima" pitchFamily="2" charset="0"/>
                          <a:ea typeface="Ebrima" pitchFamily="2" charset="0"/>
                          <a:cs typeface="Ebrima" pitchFamily="2" charset="0"/>
                        </a:rPr>
                        <a:t>Situaciones de Riesgo </a:t>
                      </a:r>
                      <a:br>
                        <a:rPr lang="es-CO" sz="1600" dirty="0" smtClean="0">
                          <a:latin typeface="Ebrima" pitchFamily="2" charset="0"/>
                          <a:ea typeface="Ebrima" pitchFamily="2" charset="0"/>
                          <a:cs typeface="Ebrima" pitchFamily="2" charset="0"/>
                        </a:rPr>
                      </a:br>
                      <a:r>
                        <a:rPr lang="es-CO" sz="1600" dirty="0" smtClean="0">
                          <a:latin typeface="Ebrima" pitchFamily="2" charset="0"/>
                          <a:ea typeface="Ebrima" pitchFamily="2" charset="0"/>
                          <a:cs typeface="Ebrima" pitchFamily="2" charset="0"/>
                        </a:rPr>
                        <a:t>(2010-2013)</a:t>
                      </a:r>
                      <a:endParaRPr lang="es-CO" sz="1600" b="1" dirty="0">
                        <a:latin typeface="Ebrima" pitchFamily="2" charset="0"/>
                        <a:ea typeface="Ebrima" pitchFamily="2" charset="0"/>
                        <a:cs typeface="Ebrima" pitchFamily="2" charset="0"/>
                      </a:endParaRPr>
                    </a:p>
                  </a:txBody>
                  <a:tcPr/>
                </a:tc>
                <a:tc hMerge="1">
                  <a:txBody>
                    <a:bodyPr/>
                    <a:lstStyle/>
                    <a:p>
                      <a:endParaRPr lang="es-CO" dirty="0"/>
                    </a:p>
                  </a:txBody>
                  <a:tcPr/>
                </a:tc>
                <a:extLst>
                  <a:ext uri="{0D108BD9-81ED-4DB2-BD59-A6C34878D82A}">
                    <a16:rowId xmlns:a16="http://schemas.microsoft.com/office/drawing/2014/main" xmlns="" val="10000"/>
                  </a:ext>
                </a:extLst>
              </a:tr>
              <a:tr h="484283">
                <a:tc>
                  <a:txBody>
                    <a:bodyPr/>
                    <a:lstStyle/>
                    <a:p>
                      <a:pPr algn="ctr"/>
                      <a:r>
                        <a:rPr lang="es-CO" sz="1600" dirty="0" err="1" smtClean="0">
                          <a:solidFill>
                            <a:schemeClr val="bg2"/>
                          </a:solidFill>
                          <a:latin typeface="Ebrima" pitchFamily="2" charset="0"/>
                          <a:ea typeface="Ebrima" pitchFamily="2" charset="0"/>
                          <a:cs typeface="Ebrima" pitchFamily="2" charset="0"/>
                        </a:rPr>
                        <a:t>Munici</a:t>
                      </a:r>
                      <a:r>
                        <a:rPr lang="es-CO" sz="1600" dirty="0" smtClean="0">
                          <a:solidFill>
                            <a:schemeClr val="bg2"/>
                          </a:solidFill>
                          <a:latin typeface="Ebrima" pitchFamily="2" charset="0"/>
                          <a:ea typeface="Ebrima" pitchFamily="2" charset="0"/>
                          <a:cs typeface="Ebrima" pitchFamily="2" charset="0"/>
                        </a:rPr>
                        <a:t>.</a:t>
                      </a:r>
                      <a:endParaRPr lang="es-CO" sz="1600" b="1" dirty="0">
                        <a:solidFill>
                          <a:schemeClr val="bg2"/>
                        </a:solidFill>
                        <a:latin typeface="Ebrima" pitchFamily="2" charset="0"/>
                        <a:ea typeface="Ebrima" pitchFamily="2" charset="0"/>
                        <a:cs typeface="Ebrima" pitchFamily="2" charset="0"/>
                      </a:endParaRPr>
                    </a:p>
                  </a:txBody>
                  <a:tcPr/>
                </a:tc>
                <a:tc>
                  <a:txBody>
                    <a:bodyPr/>
                    <a:lstStyle/>
                    <a:p>
                      <a:pPr algn="ctr"/>
                      <a:r>
                        <a:rPr lang="es-CO" sz="1600" dirty="0" smtClean="0">
                          <a:solidFill>
                            <a:schemeClr val="bg2"/>
                          </a:solidFill>
                          <a:latin typeface="Ebrima" pitchFamily="2" charset="0"/>
                          <a:ea typeface="Ebrima" pitchFamily="2" charset="0"/>
                          <a:cs typeface="Ebrima" pitchFamily="2" charset="0"/>
                        </a:rPr>
                        <a:t>Situación</a:t>
                      </a:r>
                      <a:r>
                        <a:rPr lang="es-CO" sz="1600" baseline="0" dirty="0" smtClean="0">
                          <a:solidFill>
                            <a:schemeClr val="bg2"/>
                          </a:solidFill>
                          <a:latin typeface="Ebrima" pitchFamily="2" charset="0"/>
                          <a:ea typeface="Ebrima" pitchFamily="2" charset="0"/>
                          <a:cs typeface="Ebrima" pitchFamily="2" charset="0"/>
                        </a:rPr>
                        <a:t> de riesgo</a:t>
                      </a:r>
                      <a:endParaRPr lang="es-CO" sz="1600" b="1" dirty="0">
                        <a:solidFill>
                          <a:schemeClr val="bg2"/>
                        </a:solidFill>
                        <a:latin typeface="Ebrima" pitchFamily="2" charset="0"/>
                        <a:ea typeface="Ebrima" pitchFamily="2" charset="0"/>
                        <a:cs typeface="Ebrima" pitchFamily="2" charset="0"/>
                      </a:endParaRPr>
                    </a:p>
                  </a:txBody>
                  <a:tcPr/>
                </a:tc>
                <a:extLst>
                  <a:ext uri="{0D108BD9-81ED-4DB2-BD59-A6C34878D82A}">
                    <a16:rowId xmlns:a16="http://schemas.microsoft.com/office/drawing/2014/main" xmlns="" val="10001"/>
                  </a:ext>
                </a:extLst>
              </a:tr>
              <a:tr h="484283">
                <a:tc>
                  <a:txBody>
                    <a:bodyPr/>
                    <a:lstStyle/>
                    <a:p>
                      <a:pPr algn="ctr"/>
                      <a:r>
                        <a:rPr lang="es-CO" sz="1600" dirty="0" smtClean="0">
                          <a:solidFill>
                            <a:schemeClr val="bg2"/>
                          </a:solidFill>
                          <a:latin typeface="Ebrima" pitchFamily="2" charset="0"/>
                          <a:ea typeface="Ebrima" pitchFamily="2" charset="0"/>
                          <a:cs typeface="Ebrima" pitchFamily="2" charset="0"/>
                        </a:rPr>
                        <a:t>79%</a:t>
                      </a:r>
                      <a:endParaRPr lang="es-CO" sz="1600" dirty="0">
                        <a:solidFill>
                          <a:schemeClr val="bg2"/>
                        </a:solidFill>
                        <a:latin typeface="Ebrima" pitchFamily="2" charset="0"/>
                        <a:ea typeface="Ebrima" pitchFamily="2" charset="0"/>
                        <a:cs typeface="Ebrima" pitchFamily="2" charset="0"/>
                      </a:endParaRPr>
                    </a:p>
                  </a:txBody>
                  <a:tcPr/>
                </a:tc>
                <a:tc>
                  <a:txBody>
                    <a:bodyPr/>
                    <a:lstStyle/>
                    <a:p>
                      <a:r>
                        <a:rPr lang="es-CO" sz="1600" dirty="0" smtClean="0">
                          <a:solidFill>
                            <a:schemeClr val="bg2"/>
                          </a:solidFill>
                          <a:latin typeface="Ebrima" pitchFamily="2" charset="0"/>
                          <a:ea typeface="Ebrima" pitchFamily="2" charset="0"/>
                          <a:cs typeface="Ebrima" pitchFamily="2" charset="0"/>
                        </a:rPr>
                        <a:t>Deslizamientos</a:t>
                      </a:r>
                      <a:endParaRPr lang="es-CO" sz="1600" dirty="0">
                        <a:solidFill>
                          <a:schemeClr val="bg2"/>
                        </a:solidFill>
                        <a:latin typeface="Ebrima" pitchFamily="2" charset="0"/>
                        <a:ea typeface="Ebrima" pitchFamily="2" charset="0"/>
                        <a:cs typeface="Ebrima" pitchFamily="2" charset="0"/>
                      </a:endParaRPr>
                    </a:p>
                  </a:txBody>
                  <a:tcPr/>
                </a:tc>
                <a:extLst>
                  <a:ext uri="{0D108BD9-81ED-4DB2-BD59-A6C34878D82A}">
                    <a16:rowId xmlns:a16="http://schemas.microsoft.com/office/drawing/2014/main" xmlns="" val="10002"/>
                  </a:ext>
                </a:extLst>
              </a:tr>
              <a:tr h="484283">
                <a:tc>
                  <a:txBody>
                    <a:bodyPr/>
                    <a:lstStyle/>
                    <a:p>
                      <a:pPr algn="ctr"/>
                      <a:r>
                        <a:rPr lang="es-CO" sz="1600" dirty="0" smtClean="0">
                          <a:solidFill>
                            <a:schemeClr val="bg2"/>
                          </a:solidFill>
                          <a:latin typeface="Ebrima" pitchFamily="2" charset="0"/>
                          <a:ea typeface="Ebrima" pitchFamily="2" charset="0"/>
                          <a:cs typeface="Ebrima" pitchFamily="2" charset="0"/>
                        </a:rPr>
                        <a:t>78%</a:t>
                      </a:r>
                      <a:endParaRPr lang="es-CO" sz="1600" dirty="0">
                        <a:solidFill>
                          <a:schemeClr val="bg2"/>
                        </a:solidFill>
                        <a:latin typeface="Ebrima" pitchFamily="2" charset="0"/>
                        <a:ea typeface="Ebrima" pitchFamily="2" charset="0"/>
                        <a:cs typeface="Ebrima" pitchFamily="2" charset="0"/>
                      </a:endParaRPr>
                    </a:p>
                  </a:txBody>
                  <a:tcPr/>
                </a:tc>
                <a:tc>
                  <a:txBody>
                    <a:bodyPr/>
                    <a:lstStyle/>
                    <a:p>
                      <a:r>
                        <a:rPr lang="es-CO" sz="1600" dirty="0" smtClean="0">
                          <a:solidFill>
                            <a:schemeClr val="bg2"/>
                          </a:solidFill>
                          <a:latin typeface="Ebrima" pitchFamily="2" charset="0"/>
                          <a:ea typeface="Ebrima" pitchFamily="2" charset="0"/>
                          <a:cs typeface="Ebrima" pitchFamily="2" charset="0"/>
                        </a:rPr>
                        <a:t>Altas precipitaciones</a:t>
                      </a:r>
                      <a:endParaRPr lang="es-CO" sz="1600" dirty="0">
                        <a:solidFill>
                          <a:schemeClr val="bg2"/>
                        </a:solidFill>
                        <a:latin typeface="Ebrima" pitchFamily="2" charset="0"/>
                        <a:ea typeface="Ebrima" pitchFamily="2" charset="0"/>
                        <a:cs typeface="Ebrima" pitchFamily="2" charset="0"/>
                      </a:endParaRPr>
                    </a:p>
                  </a:txBody>
                  <a:tcPr/>
                </a:tc>
                <a:extLst>
                  <a:ext uri="{0D108BD9-81ED-4DB2-BD59-A6C34878D82A}">
                    <a16:rowId xmlns:a16="http://schemas.microsoft.com/office/drawing/2014/main" xmlns="" val="10003"/>
                  </a:ext>
                </a:extLst>
              </a:tr>
              <a:tr h="484283">
                <a:tc>
                  <a:txBody>
                    <a:bodyPr/>
                    <a:lstStyle/>
                    <a:p>
                      <a:pPr algn="ctr"/>
                      <a:r>
                        <a:rPr lang="es-CO" sz="1600" dirty="0" smtClean="0">
                          <a:solidFill>
                            <a:schemeClr val="bg2"/>
                          </a:solidFill>
                          <a:latin typeface="Ebrima" pitchFamily="2" charset="0"/>
                          <a:ea typeface="Ebrima" pitchFamily="2" charset="0"/>
                          <a:cs typeface="Ebrima" pitchFamily="2" charset="0"/>
                        </a:rPr>
                        <a:t>74%</a:t>
                      </a:r>
                      <a:endParaRPr lang="es-CO" sz="1600" dirty="0">
                        <a:solidFill>
                          <a:schemeClr val="bg2"/>
                        </a:solidFill>
                        <a:latin typeface="Ebrima" pitchFamily="2" charset="0"/>
                        <a:ea typeface="Ebrima" pitchFamily="2" charset="0"/>
                        <a:cs typeface="Ebrima" pitchFamily="2" charset="0"/>
                      </a:endParaRPr>
                    </a:p>
                  </a:txBody>
                  <a:tcPr/>
                </a:tc>
                <a:tc>
                  <a:txBody>
                    <a:bodyPr/>
                    <a:lstStyle/>
                    <a:p>
                      <a:r>
                        <a:rPr lang="es-CO" sz="1600" dirty="0" smtClean="0">
                          <a:solidFill>
                            <a:schemeClr val="bg2"/>
                          </a:solidFill>
                          <a:latin typeface="Ebrima" pitchFamily="2" charset="0"/>
                          <a:ea typeface="Ebrima" pitchFamily="2" charset="0"/>
                          <a:cs typeface="Ebrima" pitchFamily="2" charset="0"/>
                        </a:rPr>
                        <a:t>Inundaciones</a:t>
                      </a:r>
                      <a:endParaRPr lang="es-CO" sz="1600" dirty="0">
                        <a:solidFill>
                          <a:schemeClr val="bg2"/>
                        </a:solidFill>
                        <a:latin typeface="Ebrima" pitchFamily="2" charset="0"/>
                        <a:ea typeface="Ebrima" pitchFamily="2" charset="0"/>
                        <a:cs typeface="Ebrima" pitchFamily="2" charset="0"/>
                      </a:endParaRPr>
                    </a:p>
                  </a:txBody>
                  <a:tcPr/>
                </a:tc>
                <a:extLst>
                  <a:ext uri="{0D108BD9-81ED-4DB2-BD59-A6C34878D82A}">
                    <a16:rowId xmlns:a16="http://schemas.microsoft.com/office/drawing/2014/main" xmlns="" val="10004"/>
                  </a:ext>
                </a:extLst>
              </a:tr>
              <a:tr h="608025">
                <a:tc>
                  <a:txBody>
                    <a:bodyPr/>
                    <a:lstStyle/>
                    <a:p>
                      <a:pPr algn="ctr"/>
                      <a:r>
                        <a:rPr lang="es-CO" sz="1600" dirty="0" smtClean="0">
                          <a:solidFill>
                            <a:schemeClr val="bg2"/>
                          </a:solidFill>
                          <a:latin typeface="Ebrima" pitchFamily="2" charset="0"/>
                          <a:ea typeface="Ebrima" pitchFamily="2" charset="0"/>
                          <a:cs typeface="Ebrima" pitchFamily="2" charset="0"/>
                        </a:rPr>
                        <a:t>71%</a:t>
                      </a:r>
                      <a:endParaRPr lang="es-CO" sz="1600" dirty="0">
                        <a:solidFill>
                          <a:schemeClr val="bg2"/>
                        </a:solidFill>
                        <a:latin typeface="Ebrima" pitchFamily="2" charset="0"/>
                        <a:ea typeface="Ebrima" pitchFamily="2" charset="0"/>
                        <a:cs typeface="Ebrima" pitchFamily="2" charset="0"/>
                      </a:endParaRPr>
                    </a:p>
                  </a:txBody>
                  <a:tcPr/>
                </a:tc>
                <a:tc>
                  <a:txBody>
                    <a:bodyPr/>
                    <a:lstStyle/>
                    <a:p>
                      <a:r>
                        <a:rPr lang="es-CO" sz="1600" dirty="0" smtClean="0">
                          <a:solidFill>
                            <a:schemeClr val="bg2"/>
                          </a:solidFill>
                          <a:latin typeface="Ebrima" pitchFamily="2" charset="0"/>
                          <a:ea typeface="Ebrima" pitchFamily="2" charset="0"/>
                          <a:cs typeface="Ebrima" pitchFamily="2" charset="0"/>
                        </a:rPr>
                        <a:t>Erosión e incendios forestales</a:t>
                      </a:r>
                      <a:endParaRPr lang="es-CO" sz="1600" dirty="0">
                        <a:solidFill>
                          <a:schemeClr val="bg2"/>
                        </a:solidFill>
                        <a:latin typeface="Ebrima" pitchFamily="2" charset="0"/>
                        <a:ea typeface="Ebrima" pitchFamily="2" charset="0"/>
                        <a:cs typeface="Ebrima" pitchFamily="2" charset="0"/>
                      </a:endParaRPr>
                    </a:p>
                  </a:txBody>
                  <a:tcPr/>
                </a:tc>
                <a:extLst>
                  <a:ext uri="{0D108BD9-81ED-4DB2-BD59-A6C34878D82A}">
                    <a16:rowId xmlns:a16="http://schemas.microsoft.com/office/drawing/2014/main" xmlns="" val="10005"/>
                  </a:ext>
                </a:extLst>
              </a:tr>
            </a:tbl>
          </a:graphicData>
        </a:graphic>
      </p:graphicFrame>
      <p:sp>
        <p:nvSpPr>
          <p:cNvPr id="6" name="Rectángulo redondeado 5"/>
          <p:cNvSpPr/>
          <p:nvPr/>
        </p:nvSpPr>
        <p:spPr>
          <a:xfrm>
            <a:off x="325693" y="4886254"/>
            <a:ext cx="3039299" cy="960187"/>
          </a:xfrm>
          <a:prstGeom prst="roundRect">
            <a:avLst/>
          </a:prstGeom>
          <a:solidFill>
            <a:schemeClr val="accent3">
              <a:lumMod val="50000"/>
            </a:schemeClr>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2000" b="1" dirty="0" smtClean="0">
                <a:latin typeface="Ebrima" pitchFamily="2" charset="0"/>
                <a:ea typeface="Ebrima" pitchFamily="2" charset="0"/>
                <a:cs typeface="Ebrima" pitchFamily="2" charset="0"/>
              </a:rPr>
              <a:t>El 93% reconoce haber sido afectado por La Niña 2010-2011</a:t>
            </a:r>
          </a:p>
        </p:txBody>
      </p:sp>
      <p:sp>
        <p:nvSpPr>
          <p:cNvPr id="7" name="15 CuadroTexto"/>
          <p:cNvSpPr txBox="1"/>
          <p:nvPr/>
        </p:nvSpPr>
        <p:spPr>
          <a:xfrm>
            <a:off x="0" y="6680368"/>
            <a:ext cx="5321808" cy="553998"/>
          </a:xfrm>
          <a:prstGeom prst="rect">
            <a:avLst/>
          </a:prstGeom>
          <a:noFill/>
        </p:spPr>
        <p:txBody>
          <a:bodyPr wrap="square" rtlCol="0">
            <a:spAutoFit/>
          </a:bodyPr>
          <a:lstStyle/>
          <a:p>
            <a:r>
              <a:rPr lang="es-CO" sz="1000" b="1" dirty="0" smtClean="0"/>
              <a:t>Capacidad de adaptación de los municipios de Colombia al cambio climático: INFORME PREVENTIVO. Procuraduría General de la Nación. 2015. Atendida por 936 municipios (84,9% de los municipios del país)</a:t>
            </a:r>
            <a:endParaRPr lang="es-CO" sz="1000" b="1" dirty="0"/>
          </a:p>
        </p:txBody>
      </p:sp>
      <p:sp>
        <p:nvSpPr>
          <p:cNvPr id="8"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31"/>
          <p:cNvSpPr txBox="1"/>
          <p:nvPr/>
        </p:nvSpPr>
        <p:spPr>
          <a:xfrm>
            <a:off x="667657" y="170021"/>
            <a:ext cx="8665029" cy="831465"/>
          </a:xfrm>
          <a:prstGeom prst="rect">
            <a:avLst/>
          </a:prstGeom>
          <a:noFill/>
          <a:ln>
            <a:noFill/>
          </a:ln>
        </p:spPr>
        <p:txBody>
          <a:bodyPr lIns="91425" tIns="91425" rIns="91425" bIns="91425" anchor="t" anchorCtr="0">
            <a:noAutofit/>
          </a:bodyPr>
          <a:lstStyle/>
          <a:p>
            <a:pPr lvl="0" algn="ctr"/>
            <a:r>
              <a:rPr lang="es-CO" sz="3200" b="1" dirty="0" smtClean="0">
                <a:solidFill>
                  <a:srgbClr val="FFFFFF"/>
                </a:solidFill>
                <a:latin typeface="Calibri"/>
                <a:ea typeface="Calibri"/>
                <a:cs typeface="Calibri"/>
                <a:sym typeface="Calibri"/>
              </a:rPr>
              <a:t>LAS CIUDADES COLOMBIANAS:</a:t>
            </a:r>
          </a:p>
          <a:p>
            <a:pPr lvl="0" algn="ctr"/>
            <a:r>
              <a:rPr lang="es-CO" sz="3200" b="1" dirty="0" smtClean="0">
                <a:solidFill>
                  <a:srgbClr val="FFFFFF"/>
                </a:solidFill>
                <a:latin typeface="Calibri"/>
                <a:ea typeface="Calibri"/>
                <a:cs typeface="Calibri"/>
                <a:sym typeface="Calibri"/>
              </a:rPr>
              <a:t> </a:t>
            </a:r>
            <a:r>
              <a:rPr lang="es-CO" sz="2400" b="1" dirty="0" smtClean="0">
                <a:solidFill>
                  <a:srgbClr val="FFFFFF"/>
                </a:solidFill>
                <a:latin typeface="Calibri"/>
                <a:ea typeface="Calibri"/>
                <a:cs typeface="Calibri"/>
                <a:sym typeface="Calibri"/>
              </a:rPr>
              <a:t>SU GESTIÓN FRENTE AL CAMBIO CLIMATICO </a:t>
            </a:r>
            <a:endParaRPr lang="es-CO" sz="2400" b="1" dirty="0">
              <a:solidFill>
                <a:srgbClr val="FFFFFF"/>
              </a:solidFill>
              <a:latin typeface="Calibri"/>
              <a:ea typeface="Calibri"/>
              <a:cs typeface="Calibri"/>
              <a:sym typeface="Calibri"/>
            </a:endParaRPr>
          </a:p>
        </p:txBody>
      </p:sp>
      <p:graphicFrame>
        <p:nvGraphicFramePr>
          <p:cNvPr id="11" name="Gráfico 10"/>
          <p:cNvGraphicFramePr>
            <a:graphicFrameLocks/>
          </p:cNvGraphicFramePr>
          <p:nvPr>
            <p:extLst>
              <p:ext uri="{D42A27DB-BD31-4B8C-83A1-F6EECF244321}">
                <p14:modId xmlns:p14="http://schemas.microsoft.com/office/powerpoint/2010/main" val="1512253459"/>
              </p:ext>
            </p:extLst>
          </p:nvPr>
        </p:nvGraphicFramePr>
        <p:xfrm>
          <a:off x="3584448" y="1158863"/>
          <a:ext cx="6169112" cy="5662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3521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75642" y="1640685"/>
            <a:ext cx="8957044" cy="5130402"/>
          </a:xfrm>
          <a:prstGeom prst="roundRect">
            <a:avLst/>
          </a:prstGeom>
          <a:solidFill>
            <a:schemeClr val="bg1">
              <a:lumMod val="6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endParaRPr lang="es-CO" sz="1120" b="1" dirty="0"/>
          </a:p>
          <a:p>
            <a:pPr algn="ctr"/>
            <a:r>
              <a:rPr lang="es-CO" sz="1120" b="1" dirty="0"/>
              <a:t>    </a:t>
            </a:r>
          </a:p>
          <a:p>
            <a:pPr algn="ctr"/>
            <a:endParaRPr lang="es-CO" sz="1120" b="1" dirty="0"/>
          </a:p>
          <a:p>
            <a:pPr algn="ctr"/>
            <a:endParaRPr lang="es-CO" sz="1120" b="1" dirty="0" smtClean="0"/>
          </a:p>
          <a:p>
            <a:pPr algn="ctr"/>
            <a:endParaRPr lang="es-CO" sz="1120" b="1" dirty="0"/>
          </a:p>
          <a:p>
            <a:pPr algn="ctr"/>
            <a:endParaRPr lang="es-CO" sz="1120" b="1" dirty="0" smtClean="0"/>
          </a:p>
          <a:p>
            <a:pPr algn="ctr"/>
            <a:endParaRPr lang="es-CO" sz="1120" b="1" dirty="0"/>
          </a:p>
          <a:p>
            <a:pPr algn="ctr"/>
            <a:endParaRPr lang="es-CO" sz="1120" b="1" dirty="0" smtClean="0"/>
          </a:p>
          <a:p>
            <a:pPr algn="ctr"/>
            <a:endParaRPr lang="es-CO" sz="1120" b="1" dirty="0"/>
          </a:p>
          <a:p>
            <a:pPr algn="ctr"/>
            <a:endParaRPr lang="es-CO" sz="1120" b="1" dirty="0" smtClean="0"/>
          </a:p>
          <a:p>
            <a:pPr algn="ctr"/>
            <a:endParaRPr lang="es-CO" sz="1120" b="1" dirty="0"/>
          </a:p>
          <a:p>
            <a:pPr algn="ctr"/>
            <a:endParaRPr lang="es-CO" sz="1120" b="1" dirty="0"/>
          </a:p>
          <a:p>
            <a:pPr algn="ctr"/>
            <a:endParaRPr lang="es-CO" sz="1120" b="1" dirty="0" smtClean="0"/>
          </a:p>
          <a:p>
            <a:pPr algn="ctr"/>
            <a:r>
              <a:rPr lang="es-CO" sz="1120" b="1" dirty="0" smtClean="0">
                <a:solidFill>
                  <a:schemeClr val="bg2">
                    <a:lumMod val="50000"/>
                  </a:schemeClr>
                </a:solidFill>
              </a:rPr>
              <a:t>Cambio </a:t>
            </a:r>
            <a:r>
              <a:rPr lang="es-CO" sz="1120" b="1" dirty="0">
                <a:solidFill>
                  <a:schemeClr val="bg2">
                    <a:lumMod val="50000"/>
                  </a:schemeClr>
                </a:solidFill>
              </a:rPr>
              <a:t>en temperatura local</a:t>
            </a:r>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a:p>
            <a:pPr algn="ctr"/>
            <a:endParaRPr lang="es-CO" sz="1120"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76" y="2187062"/>
            <a:ext cx="8245904" cy="4181353"/>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a:off x="7567641" y="4327388"/>
            <a:ext cx="1765045" cy="1211335"/>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120" dirty="0"/>
              <a:t>Gestión en sistemas agropecuarios – mayor seguridad alimentaria </a:t>
            </a:r>
            <a:endParaRPr lang="es-CO" sz="1120" dirty="0"/>
          </a:p>
        </p:txBody>
      </p:sp>
      <p:pic>
        <p:nvPicPr>
          <p:cNvPr id="6" name="Picture 4" descr="Resultado de imagen para vector ag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3113" y="5639102"/>
            <a:ext cx="786793" cy="531872"/>
          </a:xfrm>
          <a:prstGeom prst="rect">
            <a:avLst/>
          </a:prstGeom>
          <a:noFill/>
          <a:extLst>
            <a:ext uri="{909E8E84-426E-40DD-AFC4-6F175D3DCCD1}">
              <a14:hiddenFill xmlns:a14="http://schemas.microsoft.com/office/drawing/2010/main">
                <a:solidFill>
                  <a:srgbClr val="FFFFFF"/>
                </a:solidFill>
              </a14:hiddenFill>
            </a:ext>
          </a:extLst>
        </p:spPr>
      </p:pic>
      <p:sp>
        <p:nvSpPr>
          <p:cNvPr id="7" name="Llamada ovalada 6"/>
          <p:cNvSpPr/>
          <p:nvPr/>
        </p:nvSpPr>
        <p:spPr>
          <a:xfrm>
            <a:off x="7287694" y="1855173"/>
            <a:ext cx="1832397" cy="1247200"/>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120" dirty="0"/>
              <a:t>Planificación del </a:t>
            </a:r>
            <a:r>
              <a:rPr lang="es-CO" sz="1120" dirty="0"/>
              <a:t>sector de </a:t>
            </a:r>
            <a:r>
              <a:rPr lang="es-CO" sz="1120" dirty="0"/>
              <a:t>transporte, vivienda, energía (abastecimiento)</a:t>
            </a:r>
            <a:endParaRPr lang="es-CO" sz="1120" dirty="0"/>
          </a:p>
        </p:txBody>
      </p:sp>
      <p:sp>
        <p:nvSpPr>
          <p:cNvPr id="8" name="Llamada ovalada 7"/>
          <p:cNvSpPr/>
          <p:nvPr/>
        </p:nvSpPr>
        <p:spPr>
          <a:xfrm>
            <a:off x="720165" y="3018727"/>
            <a:ext cx="1765045" cy="1133753"/>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120" dirty="0"/>
              <a:t>Adaptación </a:t>
            </a:r>
            <a:r>
              <a:rPr lang="es-CO" sz="1120" dirty="0"/>
              <a:t>en infraestructura </a:t>
            </a:r>
            <a:r>
              <a:rPr lang="es-CO" sz="1120" dirty="0"/>
              <a:t>pública y privada: captación de agua lluvia </a:t>
            </a:r>
            <a:endParaRPr lang="es-CO" sz="1120" dirty="0"/>
          </a:p>
        </p:txBody>
      </p:sp>
      <p:sp>
        <p:nvSpPr>
          <p:cNvPr id="9" name="Llamada ovalada 8"/>
          <p:cNvSpPr/>
          <p:nvPr/>
        </p:nvSpPr>
        <p:spPr>
          <a:xfrm>
            <a:off x="2128104" y="1705240"/>
            <a:ext cx="2061990" cy="1099901"/>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120" dirty="0"/>
              <a:t>Gestión </a:t>
            </a:r>
            <a:r>
              <a:rPr lang="es-CO" sz="1120" dirty="0"/>
              <a:t>de servicios públicos </a:t>
            </a:r>
            <a:r>
              <a:rPr lang="es-CO" sz="1120" dirty="0"/>
              <a:t>básicos: Sistemas de drenaje Pluvial </a:t>
            </a:r>
            <a:endParaRPr lang="es-CO" sz="1120" dirty="0"/>
          </a:p>
        </p:txBody>
      </p:sp>
      <p:sp>
        <p:nvSpPr>
          <p:cNvPr id="10" name="Proceso 9"/>
          <p:cNvSpPr/>
          <p:nvPr/>
        </p:nvSpPr>
        <p:spPr>
          <a:xfrm>
            <a:off x="1671101" y="6588738"/>
            <a:ext cx="1669105" cy="514238"/>
          </a:xfrm>
          <a:prstGeom prst="flowChartProcess">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lvl="0"/>
            <a:r>
              <a:rPr lang="es-ES" sz="960" dirty="0">
                <a:latin typeface="Arial" panose="020B0604020202020204" pitchFamily="34" charset="0"/>
                <a:cs typeface="Arial" panose="020B0604020202020204" pitchFamily="34" charset="0"/>
              </a:rPr>
              <a:t>Periodos de sequia intensificados “Fenómeno del niño”</a:t>
            </a:r>
          </a:p>
        </p:txBody>
      </p:sp>
      <p:sp>
        <p:nvSpPr>
          <p:cNvPr id="11" name="Proceso 10"/>
          <p:cNvSpPr/>
          <p:nvPr/>
        </p:nvSpPr>
        <p:spPr>
          <a:xfrm>
            <a:off x="6437099" y="6588738"/>
            <a:ext cx="1669105" cy="514238"/>
          </a:xfrm>
          <a:prstGeom prst="flowChartProcess">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lvl="0"/>
            <a:r>
              <a:rPr lang="es-ES" sz="960" dirty="0">
                <a:latin typeface="Arial" panose="020B0604020202020204" pitchFamily="34" charset="0"/>
                <a:cs typeface="Arial" panose="020B0604020202020204" pitchFamily="34" charset="0"/>
              </a:rPr>
              <a:t>Periodos de lluvia intensificados “Fenómeno de la niña”</a:t>
            </a:r>
          </a:p>
        </p:txBody>
      </p:sp>
      <p:sp>
        <p:nvSpPr>
          <p:cNvPr id="12" name="Llamada ovalada 11"/>
          <p:cNvSpPr/>
          <p:nvPr/>
        </p:nvSpPr>
        <p:spPr>
          <a:xfrm>
            <a:off x="4190094" y="3196759"/>
            <a:ext cx="1637018" cy="1092754"/>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20" dirty="0"/>
              <a:t>Adaptación  en patrimonio cultural </a:t>
            </a:r>
            <a:endParaRPr lang="es-CO" sz="1120" dirty="0"/>
          </a:p>
        </p:txBody>
      </p:sp>
      <p:sp>
        <p:nvSpPr>
          <p:cNvPr id="13" name="Llamada ovalada 12"/>
          <p:cNvSpPr/>
          <p:nvPr/>
        </p:nvSpPr>
        <p:spPr>
          <a:xfrm>
            <a:off x="5124047" y="1748174"/>
            <a:ext cx="1637018" cy="1092754"/>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20" dirty="0"/>
              <a:t>Planificación de riesgos </a:t>
            </a:r>
            <a:endParaRPr lang="es-CO" sz="1120" dirty="0"/>
          </a:p>
        </p:txBody>
      </p:sp>
      <p:sp>
        <p:nvSpPr>
          <p:cNvPr id="14" name="Llamada ovalada 13"/>
          <p:cNvSpPr/>
          <p:nvPr/>
        </p:nvSpPr>
        <p:spPr>
          <a:xfrm>
            <a:off x="4021638" y="4933055"/>
            <a:ext cx="1637018" cy="1092754"/>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20" dirty="0"/>
              <a:t>Sistema de Alertas Tempranas </a:t>
            </a:r>
            <a:endParaRPr lang="es-CO" sz="1120" dirty="0"/>
          </a:p>
        </p:txBody>
      </p:sp>
      <p:sp>
        <p:nvSpPr>
          <p:cNvPr id="15" name="Llamada ovalada 14"/>
          <p:cNvSpPr/>
          <p:nvPr/>
        </p:nvSpPr>
        <p:spPr>
          <a:xfrm>
            <a:off x="868635" y="5040111"/>
            <a:ext cx="1637018" cy="1092754"/>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20" dirty="0"/>
              <a:t>Biodiversidad como prestación de servicios </a:t>
            </a:r>
            <a:r>
              <a:rPr lang="es-CO" sz="1120" dirty="0" err="1"/>
              <a:t>ecosistémicos</a:t>
            </a:r>
            <a:r>
              <a:rPr lang="es-CO" sz="1120" dirty="0"/>
              <a:t> </a:t>
            </a:r>
            <a:endParaRPr lang="es-CO" sz="1120" dirty="0"/>
          </a:p>
        </p:txBody>
      </p:sp>
      <p:pic>
        <p:nvPicPr>
          <p:cNvPr id="16" name="Imagen 15"/>
          <p:cNvPicPr>
            <a:picLocks noChangeAspect="1"/>
          </p:cNvPicPr>
          <p:nvPr/>
        </p:nvPicPr>
        <p:blipFill>
          <a:blip r:embed="rId4"/>
          <a:stretch>
            <a:fillRect/>
          </a:stretch>
        </p:blipFill>
        <p:spPr>
          <a:xfrm>
            <a:off x="4393754" y="3632936"/>
            <a:ext cx="175260" cy="403860"/>
          </a:xfrm>
          <a:prstGeom prst="rect">
            <a:avLst/>
          </a:prstGeom>
        </p:spPr>
      </p:pic>
      <p:sp>
        <p:nvSpPr>
          <p:cNvPr id="17"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31"/>
          <p:cNvSpPr txBox="1"/>
          <p:nvPr/>
        </p:nvSpPr>
        <p:spPr>
          <a:xfrm>
            <a:off x="667657" y="170021"/>
            <a:ext cx="8665029" cy="1246264"/>
          </a:xfrm>
          <a:prstGeom prst="rect">
            <a:avLst/>
          </a:prstGeom>
          <a:noFill/>
          <a:ln>
            <a:noFill/>
          </a:ln>
        </p:spPr>
        <p:txBody>
          <a:bodyPr lIns="91425" tIns="91425" rIns="91425" bIns="91425" anchor="t" anchorCtr="0">
            <a:noAutofit/>
          </a:bodyPr>
          <a:lstStyle/>
          <a:p>
            <a:pPr lvl="0" algn="ctr"/>
            <a:r>
              <a:rPr lang="es-CO" sz="3200" b="1" dirty="0" smtClean="0">
                <a:solidFill>
                  <a:srgbClr val="FFFFFF"/>
                </a:solidFill>
                <a:latin typeface="Calibri"/>
                <a:ea typeface="Calibri"/>
                <a:cs typeface="Calibri"/>
                <a:sym typeface="Calibri"/>
              </a:rPr>
              <a:t>ADAPTACIÓN</a:t>
            </a:r>
            <a:r>
              <a:rPr lang="es-CO" sz="3200" b="1" dirty="0" smtClean="0">
                <a:solidFill>
                  <a:srgbClr val="FFFFFF"/>
                </a:solidFill>
                <a:latin typeface="Calibri"/>
                <a:ea typeface="Calibri"/>
                <a:cs typeface="Calibri"/>
                <a:sym typeface="Calibri"/>
              </a:rPr>
              <a:t>:</a:t>
            </a:r>
            <a:endParaRPr lang="es-CO" sz="3200" b="1" dirty="0" smtClean="0">
              <a:solidFill>
                <a:srgbClr val="FFFFFF"/>
              </a:solidFill>
              <a:latin typeface="Calibri"/>
              <a:ea typeface="Calibri"/>
              <a:cs typeface="Calibri"/>
              <a:sym typeface="Calibri"/>
            </a:endParaRPr>
          </a:p>
          <a:p>
            <a:pPr lvl="0" algn="ctr"/>
            <a:r>
              <a:rPr lang="es-CO" sz="3200" b="1" dirty="0" smtClean="0">
                <a:solidFill>
                  <a:srgbClr val="FFFFFF"/>
                </a:solidFill>
                <a:latin typeface="Calibri"/>
                <a:ea typeface="Calibri"/>
                <a:cs typeface="Calibri"/>
                <a:sym typeface="Calibri"/>
              </a:rPr>
              <a:t> </a:t>
            </a:r>
            <a:r>
              <a:rPr lang="es-CO" sz="2400" b="1" dirty="0" smtClean="0">
                <a:solidFill>
                  <a:srgbClr val="FFFFFF"/>
                </a:solidFill>
                <a:latin typeface="Calibri"/>
                <a:ea typeface="Calibri"/>
                <a:cs typeface="Calibri"/>
                <a:sym typeface="Calibri"/>
              </a:rPr>
              <a:t>EN EL CONTEXTO DE CIUDAD</a:t>
            </a:r>
            <a:endParaRPr lang="es-CO" sz="24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4502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29"/>
          <p:cNvPicPr preferRelativeResize="0"/>
          <p:nvPr/>
        </p:nvPicPr>
        <p:blipFill>
          <a:blip r:embed="rId3">
            <a:alphaModFix/>
          </a:blip>
          <a:stretch>
            <a:fillRect/>
          </a:stretch>
        </p:blipFill>
        <p:spPr>
          <a:xfrm>
            <a:off x="0" y="-6"/>
            <a:ext cx="9753600" cy="7315205"/>
          </a:xfrm>
          <a:prstGeom prst="rect">
            <a:avLst/>
          </a:prstGeom>
          <a:noFill/>
          <a:ln>
            <a:noFill/>
          </a:ln>
        </p:spPr>
      </p:pic>
      <p:sp>
        <p:nvSpPr>
          <p:cNvPr id="75779" name="Rectángulo 7"/>
          <p:cNvSpPr>
            <a:spLocks noChangeArrowheads="1"/>
          </p:cNvSpPr>
          <p:nvPr/>
        </p:nvSpPr>
        <p:spPr bwMode="auto">
          <a:xfrm>
            <a:off x="373813" y="1359482"/>
            <a:ext cx="2856654" cy="12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es-CO" sz="1600" b="1" dirty="0">
                <a:solidFill>
                  <a:schemeClr val="bg2"/>
                </a:solidFill>
              </a:rPr>
              <a:t> Videos animados mitigación de GEI: </a:t>
            </a:r>
            <a:r>
              <a:rPr lang="es-CO" altLang="es-CO" sz="1600" b="1" dirty="0" smtClean="0">
                <a:solidFill>
                  <a:schemeClr val="bg2"/>
                </a:solidFill>
              </a:rPr>
              <a:t/>
            </a:r>
            <a:br>
              <a:rPr lang="es-CO" altLang="es-CO" sz="1600" b="1" dirty="0" smtClean="0">
                <a:solidFill>
                  <a:schemeClr val="bg2"/>
                </a:solidFill>
              </a:rPr>
            </a:br>
            <a:r>
              <a:rPr lang="es-CO" altLang="es-CO" sz="1600" dirty="0" smtClean="0">
                <a:solidFill>
                  <a:schemeClr val="bg2"/>
                </a:solidFill>
              </a:rPr>
              <a:t>AFOLU</a:t>
            </a:r>
            <a:r>
              <a:rPr lang="es-CO" altLang="es-CO" sz="1600" dirty="0">
                <a:solidFill>
                  <a:schemeClr val="bg2"/>
                </a:solidFill>
              </a:rPr>
              <a:t>, Energía, Industria, Hidrocarburos, Ciudades</a:t>
            </a:r>
          </a:p>
          <a:p>
            <a:pPr algn="ctr"/>
            <a:r>
              <a:rPr lang="es-CO" altLang="es-CO" sz="900" u="sng" dirty="0">
                <a:solidFill>
                  <a:schemeClr val="bg2"/>
                </a:solidFill>
                <a:hlinkClick r:id="rId4"/>
              </a:rPr>
              <a:t>https://www.youtube.com/watch?v=PA_Q3gC_PXg</a:t>
            </a:r>
            <a:endParaRPr lang="es-CO" altLang="es-CO" sz="900" dirty="0">
              <a:solidFill>
                <a:schemeClr val="bg2"/>
              </a:solidFill>
            </a:endParaRPr>
          </a:p>
        </p:txBody>
      </p:sp>
      <p:pic>
        <p:nvPicPr>
          <p:cNvPr id="7578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816" y="5276063"/>
            <a:ext cx="3116598" cy="182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113" y="3185376"/>
            <a:ext cx="3047044" cy="157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040" y="4816109"/>
            <a:ext cx="3026117" cy="149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90496"/>
            <a:ext cx="2494303" cy="13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7812" y="4193086"/>
            <a:ext cx="2425788" cy="137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6" name="Rectángulo 7"/>
          <p:cNvSpPr>
            <a:spLocks noChangeArrowheads="1"/>
          </p:cNvSpPr>
          <p:nvPr/>
        </p:nvSpPr>
        <p:spPr bwMode="auto">
          <a:xfrm>
            <a:off x="7410734" y="1385264"/>
            <a:ext cx="234286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s-CO" altLang="es-CO" sz="1600" b="1" dirty="0">
                <a:solidFill>
                  <a:schemeClr val="bg2">
                    <a:lumMod val="50000"/>
                  </a:schemeClr>
                </a:solidFill>
              </a:rPr>
              <a:t> Videos, video cápsulas y  relatorías</a:t>
            </a:r>
          </a:p>
          <a:p>
            <a:pPr algn="ctr"/>
            <a:r>
              <a:rPr lang="es-CO" altLang="es-CO" sz="900" dirty="0">
                <a:solidFill>
                  <a:schemeClr val="bg2"/>
                </a:solidFill>
                <a:hlinkClick r:id="rId10"/>
              </a:rPr>
              <a:t>https://www.youtube.com/watch?v=85mnflVscps&amp;list=PLnC1ZHH5utuueryR0i1lKQvBjK2tADV6j&amp;index=31</a:t>
            </a:r>
            <a:r>
              <a:rPr lang="es-CO" altLang="es-CO" sz="900" dirty="0">
                <a:solidFill>
                  <a:schemeClr val="bg2"/>
                </a:solidFill>
              </a:rPr>
              <a:t> </a:t>
            </a:r>
          </a:p>
        </p:txBody>
      </p:sp>
      <p:sp>
        <p:nvSpPr>
          <p:cNvPr id="13" name="Shape 130"/>
          <p:cNvSpPr/>
          <p:nvPr/>
        </p:nvSpPr>
        <p:spPr>
          <a:xfrm>
            <a:off x="0" y="137363"/>
            <a:ext cx="9753600" cy="1021500"/>
          </a:xfrm>
          <a:prstGeom prst="rect">
            <a:avLst/>
          </a:prstGeom>
          <a:solidFill>
            <a:srgbClr val="FF9900"/>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31"/>
          <p:cNvSpPr txBox="1"/>
          <p:nvPr/>
        </p:nvSpPr>
        <p:spPr>
          <a:xfrm>
            <a:off x="667657" y="170021"/>
            <a:ext cx="8665029" cy="847500"/>
          </a:xfrm>
          <a:prstGeom prst="rect">
            <a:avLst/>
          </a:prstGeom>
          <a:noFill/>
          <a:ln>
            <a:noFill/>
          </a:ln>
        </p:spPr>
        <p:txBody>
          <a:bodyPr lIns="91425" tIns="91425" rIns="91425" bIns="91425" anchor="t" anchorCtr="0">
            <a:noAutofit/>
          </a:bodyPr>
          <a:lstStyle/>
          <a:p>
            <a:pPr lvl="0" algn="ctr"/>
            <a:r>
              <a:rPr lang="es-CO" sz="3200" b="1" dirty="0">
                <a:solidFill>
                  <a:srgbClr val="FFFFFF"/>
                </a:solidFill>
                <a:latin typeface="Calibri"/>
                <a:ea typeface="Calibri"/>
                <a:cs typeface="Calibri"/>
                <a:sym typeface="Calibri"/>
              </a:rPr>
              <a:t>HERRAMIENTAS VIRTUALES </a:t>
            </a:r>
            <a:r>
              <a:rPr lang="es-CO" sz="3200" b="1" dirty="0" smtClean="0">
                <a:solidFill>
                  <a:srgbClr val="FFFFFF"/>
                </a:solidFill>
                <a:latin typeface="Calibri"/>
                <a:ea typeface="Calibri"/>
                <a:cs typeface="Calibri"/>
                <a:sym typeface="Calibri"/>
              </a:rPr>
              <a:t>DE EDUCACIÓN, DIVULGACIÓN Y TOMA </a:t>
            </a:r>
            <a:r>
              <a:rPr lang="es-CO" sz="3200" b="1" dirty="0">
                <a:solidFill>
                  <a:srgbClr val="FFFFFF"/>
                </a:solidFill>
                <a:latin typeface="Calibri"/>
                <a:ea typeface="Calibri"/>
                <a:cs typeface="Calibri"/>
                <a:sym typeface="Calibri"/>
              </a:rPr>
              <a:t>DE DECISIONES</a:t>
            </a:r>
          </a:p>
        </p:txBody>
      </p:sp>
      <p:sp>
        <p:nvSpPr>
          <p:cNvPr id="15" name="CuadroTexto 3"/>
          <p:cNvSpPr txBox="1">
            <a:spLocks noChangeArrowheads="1"/>
          </p:cNvSpPr>
          <p:nvPr/>
        </p:nvSpPr>
        <p:spPr bwMode="auto">
          <a:xfrm>
            <a:off x="3960919" y="1341123"/>
            <a:ext cx="251777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O" altLang="es-CO" sz="1600" b="1" dirty="0">
                <a:latin typeface="Calibri" panose="020F0502020204030204" pitchFamily="34" charset="0"/>
              </a:rPr>
              <a:t>Videojuegos: </a:t>
            </a:r>
            <a:r>
              <a:rPr lang="es-CO" altLang="es-CO" sz="1600" b="1" dirty="0" smtClean="0">
                <a:latin typeface="Calibri" panose="020F0502020204030204" pitchFamily="34" charset="0"/>
              </a:rPr>
              <a:t/>
            </a:r>
            <a:br>
              <a:rPr lang="es-CO" altLang="es-CO" sz="1600" b="1" dirty="0" smtClean="0">
                <a:latin typeface="Calibri" panose="020F0502020204030204" pitchFamily="34" charset="0"/>
              </a:rPr>
            </a:br>
            <a:r>
              <a:rPr lang="es-CO" altLang="es-CO" sz="1600" dirty="0" smtClean="0">
                <a:latin typeface="Calibri" panose="020F0502020204030204" pitchFamily="34" charset="0"/>
              </a:rPr>
              <a:t>Aventura </a:t>
            </a:r>
            <a:r>
              <a:rPr lang="es-CO" altLang="es-CO" sz="1600" dirty="0">
                <a:latin typeface="Calibri" panose="020F0502020204030204" pitchFamily="34" charset="0"/>
              </a:rPr>
              <a:t>Climática – Mi calculadora 2050</a:t>
            </a:r>
          </a:p>
          <a:p>
            <a:pPr algn="ctr"/>
            <a:r>
              <a:rPr lang="es-CO" altLang="es-CO" sz="900" u="sng" dirty="0">
                <a:hlinkClick r:id="rId11"/>
              </a:rPr>
              <a:t>http://</a:t>
            </a:r>
            <a:r>
              <a:rPr lang="es-CO" altLang="es-CO" sz="900" u="sng" dirty="0" smtClean="0">
                <a:hlinkClick r:id="rId11"/>
              </a:rPr>
              <a:t>calculadora2050.minambiente.gov.co/version-juego</a:t>
            </a:r>
            <a:endParaRPr lang="es-CO" altLang="es-CO" sz="900" u="sng" dirty="0" smtClean="0"/>
          </a:p>
          <a:p>
            <a:pPr algn="ctr"/>
            <a:r>
              <a:rPr lang="es-CO" sz="900" u="sng" dirty="0">
                <a:hlinkClick r:id="rId12"/>
              </a:rPr>
              <a:t>https://</a:t>
            </a:r>
            <a:r>
              <a:rPr lang="es-CO" sz="900" u="sng" dirty="0" smtClean="0">
                <a:hlinkClick r:id="rId12"/>
              </a:rPr>
              <a:t>drive.google.com/open?id=0B-PDQ92snuLDVkdra1hZaEdHRk0</a:t>
            </a:r>
            <a:endParaRPr lang="es-CO" sz="900" u="sng" dirty="0" smtClean="0"/>
          </a:p>
          <a:p>
            <a:pPr algn="ctr"/>
            <a:r>
              <a:rPr lang="es-CO" sz="900" u="sng" dirty="0">
                <a:hlinkClick r:id="rId13"/>
              </a:rPr>
              <a:t>https://drive.google.com/open?id=0Bwgt8SgbO1q1bnRfZGlqZ0p3R00</a:t>
            </a:r>
            <a:r>
              <a:rPr lang="es-CO" sz="900" dirty="0"/>
              <a:t>​</a:t>
            </a:r>
            <a:r>
              <a:rPr lang="es-CO" sz="900" dirty="0" smtClean="0"/>
              <a:t> </a:t>
            </a:r>
            <a:endParaRPr lang="es-CO" altLang="es-CO" sz="900" dirty="0"/>
          </a:p>
        </p:txBody>
      </p:sp>
      <p:pic>
        <p:nvPicPr>
          <p:cNvPr id="7578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0123" y="2939533"/>
            <a:ext cx="2748608" cy="149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1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AE83719FB2141981D8E67B3E30728" ma:contentTypeVersion="1" ma:contentTypeDescription="Create a new document." ma:contentTypeScope="" ma:versionID="6a9e9016f790dd7da19f3d5b3f2dce3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6359BF-1594-4EB9-A6E6-363C8B76096F}"/>
</file>

<file path=customXml/itemProps2.xml><?xml version="1.0" encoding="utf-8"?>
<ds:datastoreItem xmlns:ds="http://schemas.openxmlformats.org/officeDocument/2006/customXml" ds:itemID="{08041C9B-E054-4D25-8196-8BCE5D892323}"/>
</file>

<file path=customXml/itemProps3.xml><?xml version="1.0" encoding="utf-8"?>
<ds:datastoreItem xmlns:ds="http://schemas.openxmlformats.org/officeDocument/2006/customXml" ds:itemID="{90241835-1D5C-49C1-8342-DC59C973F592}"/>
</file>

<file path=docProps/app.xml><?xml version="1.0" encoding="utf-8"?>
<Properties xmlns="http://schemas.openxmlformats.org/officeDocument/2006/extended-properties" xmlns:vt="http://schemas.openxmlformats.org/officeDocument/2006/docPropsVTypes">
  <TotalTime>369</TotalTime>
  <Words>816</Words>
  <Application>Microsoft Office PowerPoint</Application>
  <PresentationFormat>Personalizado</PresentationFormat>
  <Paragraphs>163</Paragraphs>
  <Slides>11</Slides>
  <Notes>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Roboto</vt:lpstr>
      <vt:lpstr>Aharoni</vt:lpstr>
      <vt:lpstr>Arial</vt:lpstr>
      <vt:lpstr>Arial Rounded MT Bold</vt:lpstr>
      <vt:lpstr>Arial Black</vt:lpstr>
      <vt:lpstr>Ebrima</vt:lpstr>
      <vt:lpstr>Calibri</vt:lpstr>
      <vt:lpstr>FagoCoLf</vt:lpstr>
      <vt:lpstr>Wingdings</vt:lpstr>
      <vt:lpstr>Gulim</vt:lpstr>
      <vt:lpstr>Corbel</vt:lpstr>
      <vt:lpstr>material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Uribe Cuentas</dc:creator>
  <cp:lastModifiedBy>Santiago Uribe Cuentas</cp:lastModifiedBy>
  <cp:revision>35</cp:revision>
  <dcterms:modified xsi:type="dcterms:W3CDTF">2017-04-03T20:15:49Z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0x0101005CDAE83719FB2141981D8E67B3E30728</vt:lpwstr>
  </property>
</Properties>
</file>