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1" r:id="rId5"/>
    <p:sldId id="262" r:id="rId6"/>
    <p:sldId id="263" r:id="rId7"/>
    <p:sldId id="264" r:id="rId8"/>
    <p:sldId id="268" r:id="rId9"/>
    <p:sldId id="269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/>
    <p:restoredTop sz="50000"/>
  </p:normalViewPr>
  <p:slideViewPr>
    <p:cSldViewPr>
      <p:cViewPr>
        <p:scale>
          <a:sx n="66" d="100"/>
          <a:sy n="66" d="100"/>
        </p:scale>
        <p:origin x="192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7" Type="http://schemas.openxmlformats.org/officeDocument/2006/relationships/slide" Target="slides/slide6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36D3E-2467-4350-BDE2-06B83D84DC3A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5D8E993-E41F-4865-AE20-5CEE6E3E3E9E}">
      <dgm:prSet phldrT="[Texto]"/>
      <dgm:spPr/>
      <dgm:t>
        <a:bodyPr/>
        <a:lstStyle/>
        <a:p>
          <a:r>
            <a:rPr lang="es-CO" dirty="0" smtClean="0"/>
            <a:t>L</a:t>
          </a:r>
          <a:endParaRPr lang="es-CO" dirty="0"/>
        </a:p>
      </dgm:t>
    </dgm:pt>
    <dgm:pt modelId="{0E170AB5-2356-4901-BE0A-000A9FE8095B}" type="parTrans" cxnId="{CCE900A0-E591-4B14-A89F-3DFD20DAD2C4}">
      <dgm:prSet/>
      <dgm:spPr/>
      <dgm:t>
        <a:bodyPr/>
        <a:lstStyle/>
        <a:p>
          <a:endParaRPr lang="es-CO"/>
        </a:p>
      </dgm:t>
    </dgm:pt>
    <dgm:pt modelId="{09379E33-C857-429B-ADA9-7FA5EAAC006A}" type="sibTrans" cxnId="{CCE900A0-E591-4B14-A89F-3DFD20DAD2C4}">
      <dgm:prSet/>
      <dgm:spPr/>
      <dgm:t>
        <a:bodyPr/>
        <a:lstStyle/>
        <a:p>
          <a:endParaRPr lang="es-CO"/>
        </a:p>
      </dgm:t>
    </dgm:pt>
    <dgm:pt modelId="{6A3356C5-692D-44E8-86C0-E0DA32428CC5}">
      <dgm:prSet phldrT="[Texto]"/>
      <dgm:spPr/>
      <dgm:t>
        <a:bodyPr/>
        <a:lstStyle/>
        <a:p>
          <a:r>
            <a:rPr lang="es-CO" dirty="0" smtClean="0"/>
            <a:t>O</a:t>
          </a:r>
          <a:endParaRPr lang="es-CO" dirty="0"/>
        </a:p>
      </dgm:t>
    </dgm:pt>
    <dgm:pt modelId="{D0713149-5CCF-47C5-9A92-EC3B5F2A991F}" type="parTrans" cxnId="{DA0E73FA-6BA6-44D1-9FD7-5D507B079F53}">
      <dgm:prSet/>
      <dgm:spPr/>
      <dgm:t>
        <a:bodyPr/>
        <a:lstStyle/>
        <a:p>
          <a:endParaRPr lang="es-CO"/>
        </a:p>
      </dgm:t>
    </dgm:pt>
    <dgm:pt modelId="{EF1E8BCB-F611-499F-82C3-2AB9901892F6}" type="sibTrans" cxnId="{DA0E73FA-6BA6-44D1-9FD7-5D507B079F53}">
      <dgm:prSet/>
      <dgm:spPr/>
      <dgm:t>
        <a:bodyPr/>
        <a:lstStyle/>
        <a:p>
          <a:endParaRPr lang="es-CO"/>
        </a:p>
      </dgm:t>
    </dgm:pt>
    <dgm:pt modelId="{DAC74E26-0532-45BD-8ADC-2070B4BBE32A}">
      <dgm:prSet phldrT="[Texto]"/>
      <dgm:spPr/>
      <dgm:t>
        <a:bodyPr/>
        <a:lstStyle/>
        <a:p>
          <a:r>
            <a:rPr lang="es-CO" dirty="0" smtClean="0"/>
            <a:t>B</a:t>
          </a:r>
          <a:endParaRPr lang="es-CO" dirty="0"/>
        </a:p>
      </dgm:t>
    </dgm:pt>
    <dgm:pt modelId="{9A0567B6-912A-4A06-A16D-0DF5EF90D328}" type="parTrans" cxnId="{C2449BAC-7AB4-4ADA-A55F-C59498039B79}">
      <dgm:prSet/>
      <dgm:spPr/>
      <dgm:t>
        <a:bodyPr/>
        <a:lstStyle/>
        <a:p>
          <a:endParaRPr lang="es-CO"/>
        </a:p>
      </dgm:t>
    </dgm:pt>
    <dgm:pt modelId="{F8753C76-C912-459A-AFBD-2D8CE776A523}" type="sibTrans" cxnId="{C2449BAC-7AB4-4ADA-A55F-C59498039B79}">
      <dgm:prSet/>
      <dgm:spPr/>
      <dgm:t>
        <a:bodyPr/>
        <a:lstStyle/>
        <a:p>
          <a:endParaRPr lang="es-CO"/>
        </a:p>
      </dgm:t>
    </dgm:pt>
    <dgm:pt modelId="{FAE4AEE4-441E-4016-A703-2A6B0D1A37D6}">
      <dgm:prSet phldrT="[Texto]"/>
      <dgm:spPr/>
      <dgm:t>
        <a:bodyPr/>
        <a:lstStyle/>
        <a:p>
          <a:r>
            <a:rPr lang="es-CO" dirty="0" smtClean="0"/>
            <a:t>S</a:t>
          </a:r>
          <a:endParaRPr lang="es-CO" dirty="0"/>
        </a:p>
      </dgm:t>
    </dgm:pt>
    <dgm:pt modelId="{CE135C14-7824-47AE-A962-B6A2E621A36D}" type="parTrans" cxnId="{185A4016-6D3D-4AA2-A464-CD8116FF7565}">
      <dgm:prSet/>
      <dgm:spPr/>
      <dgm:t>
        <a:bodyPr/>
        <a:lstStyle/>
        <a:p>
          <a:endParaRPr lang="es-CO"/>
        </a:p>
      </dgm:t>
    </dgm:pt>
    <dgm:pt modelId="{6A5D9AEA-0597-4F85-B09E-2A7AC0ABDF9B}" type="sibTrans" cxnId="{185A4016-6D3D-4AA2-A464-CD8116FF7565}">
      <dgm:prSet/>
      <dgm:spPr/>
      <dgm:t>
        <a:bodyPr/>
        <a:lstStyle/>
        <a:p>
          <a:endParaRPr lang="es-CO"/>
        </a:p>
      </dgm:t>
    </dgm:pt>
    <dgm:pt modelId="{99E7DE2C-A1C3-4A3E-9403-80AD9C2EA368}" type="pres">
      <dgm:prSet presAssocID="{36E36D3E-2467-4350-BDE2-06B83D84DC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70CE695-090E-4844-A89E-C8AF56DD6777}" type="pres">
      <dgm:prSet presAssocID="{E5D8E993-E41F-4865-AE20-5CEE6E3E3E9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A56F9B-EACA-4F22-930B-031055F35DEA}" type="pres">
      <dgm:prSet presAssocID="{09379E33-C857-429B-ADA9-7FA5EAAC006A}" presName="sibTrans" presStyleLbl="sibTrans2D1" presStyleIdx="0" presStyleCnt="4" custScaleX="192766"/>
      <dgm:spPr>
        <a:prstGeom prst="leftRightArrow">
          <a:avLst/>
        </a:prstGeom>
      </dgm:spPr>
      <dgm:t>
        <a:bodyPr/>
        <a:lstStyle/>
        <a:p>
          <a:endParaRPr lang="es-CO"/>
        </a:p>
      </dgm:t>
    </dgm:pt>
    <dgm:pt modelId="{7B943FD6-40C2-4576-BAB9-D4FBF0A8014A}" type="pres">
      <dgm:prSet presAssocID="{09379E33-C857-429B-ADA9-7FA5EAAC006A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07C6575B-2367-4FC5-961D-B585B43DC4FB}" type="pres">
      <dgm:prSet presAssocID="{6A3356C5-692D-44E8-86C0-E0DA32428C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8E898D-0086-43AA-A4D7-6F2374F5D6BC}" type="pres">
      <dgm:prSet presAssocID="{EF1E8BCB-F611-499F-82C3-2AB9901892F6}" presName="sibTrans" presStyleLbl="sibTrans2D1" presStyleIdx="1" presStyleCnt="4" custScaleX="192767"/>
      <dgm:spPr>
        <a:prstGeom prst="leftRightArrow">
          <a:avLst/>
        </a:prstGeom>
      </dgm:spPr>
      <dgm:t>
        <a:bodyPr/>
        <a:lstStyle/>
        <a:p>
          <a:endParaRPr lang="es-CO"/>
        </a:p>
      </dgm:t>
    </dgm:pt>
    <dgm:pt modelId="{39D0B20F-056F-4690-BEBB-A56CF570DE32}" type="pres">
      <dgm:prSet presAssocID="{EF1E8BCB-F611-499F-82C3-2AB9901892F6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CD2E2439-6E3A-45DA-84CF-70FCCE80442B}" type="pres">
      <dgm:prSet presAssocID="{DAC74E26-0532-45BD-8ADC-2070B4BBE32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D1A7B3-AA9F-48C7-984C-17F440AAC76E}" type="pres">
      <dgm:prSet presAssocID="{F8753C76-C912-459A-AFBD-2D8CE776A523}" presName="sibTrans" presStyleLbl="sibTrans2D1" presStyleIdx="2" presStyleCnt="4" custScaleX="185190"/>
      <dgm:spPr>
        <a:prstGeom prst="leftRightArrow">
          <a:avLst/>
        </a:prstGeom>
      </dgm:spPr>
      <dgm:t>
        <a:bodyPr/>
        <a:lstStyle/>
        <a:p>
          <a:endParaRPr lang="es-CO"/>
        </a:p>
      </dgm:t>
    </dgm:pt>
    <dgm:pt modelId="{C8F9737A-EA7C-43A2-8CB9-5F6AAF0A26EE}" type="pres">
      <dgm:prSet presAssocID="{F8753C76-C912-459A-AFBD-2D8CE776A523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88A33433-106B-47B3-811A-7FB3CFFD30E0}" type="pres">
      <dgm:prSet presAssocID="{FAE4AEE4-441E-4016-A703-2A6B0D1A37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DA40A5-06DB-4267-BAEB-5BE1C7534E06}" type="pres">
      <dgm:prSet presAssocID="{6A5D9AEA-0597-4F85-B09E-2A7AC0ABDF9B}" presName="sibTrans" presStyleLbl="sibTrans2D1" presStyleIdx="3" presStyleCnt="4" custScaleX="185190"/>
      <dgm:spPr>
        <a:prstGeom prst="leftRightArrow">
          <a:avLst/>
        </a:prstGeom>
      </dgm:spPr>
      <dgm:t>
        <a:bodyPr/>
        <a:lstStyle/>
        <a:p>
          <a:endParaRPr lang="es-CO"/>
        </a:p>
      </dgm:t>
    </dgm:pt>
    <dgm:pt modelId="{D4C0965E-578C-476B-BC80-22C00D17F142}" type="pres">
      <dgm:prSet presAssocID="{6A5D9AEA-0597-4F85-B09E-2A7AC0ABDF9B}" presName="connectorText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C2449BAC-7AB4-4ADA-A55F-C59498039B79}" srcId="{36E36D3E-2467-4350-BDE2-06B83D84DC3A}" destId="{DAC74E26-0532-45BD-8ADC-2070B4BBE32A}" srcOrd="2" destOrd="0" parTransId="{9A0567B6-912A-4A06-A16D-0DF5EF90D328}" sibTransId="{F8753C76-C912-459A-AFBD-2D8CE776A523}"/>
    <dgm:cxn modelId="{FCA6B9DD-3BB8-46C7-BE34-29F346E13197}" type="presOf" srcId="{09379E33-C857-429B-ADA9-7FA5EAAC006A}" destId="{7B943FD6-40C2-4576-BAB9-D4FBF0A8014A}" srcOrd="1" destOrd="0" presId="urn:microsoft.com/office/officeart/2005/8/layout/cycle2"/>
    <dgm:cxn modelId="{D76E8D41-7708-4197-B937-921D30DC1998}" type="presOf" srcId="{FAE4AEE4-441E-4016-A703-2A6B0D1A37D6}" destId="{88A33433-106B-47B3-811A-7FB3CFFD30E0}" srcOrd="0" destOrd="0" presId="urn:microsoft.com/office/officeart/2005/8/layout/cycle2"/>
    <dgm:cxn modelId="{DA0E73FA-6BA6-44D1-9FD7-5D507B079F53}" srcId="{36E36D3E-2467-4350-BDE2-06B83D84DC3A}" destId="{6A3356C5-692D-44E8-86C0-E0DA32428CC5}" srcOrd="1" destOrd="0" parTransId="{D0713149-5CCF-47C5-9A92-EC3B5F2A991F}" sibTransId="{EF1E8BCB-F611-499F-82C3-2AB9901892F6}"/>
    <dgm:cxn modelId="{0C6BDACE-C904-4285-BE6E-DDB1BE3FC4B8}" type="presOf" srcId="{6A5D9AEA-0597-4F85-B09E-2A7AC0ABDF9B}" destId="{C4DA40A5-06DB-4267-BAEB-5BE1C7534E06}" srcOrd="0" destOrd="0" presId="urn:microsoft.com/office/officeart/2005/8/layout/cycle2"/>
    <dgm:cxn modelId="{CCE900A0-E591-4B14-A89F-3DFD20DAD2C4}" srcId="{36E36D3E-2467-4350-BDE2-06B83D84DC3A}" destId="{E5D8E993-E41F-4865-AE20-5CEE6E3E3E9E}" srcOrd="0" destOrd="0" parTransId="{0E170AB5-2356-4901-BE0A-000A9FE8095B}" sibTransId="{09379E33-C857-429B-ADA9-7FA5EAAC006A}"/>
    <dgm:cxn modelId="{A8F26984-9050-41A8-8940-DBC42434E277}" type="presOf" srcId="{EF1E8BCB-F611-499F-82C3-2AB9901892F6}" destId="{39D0B20F-056F-4690-BEBB-A56CF570DE32}" srcOrd="1" destOrd="0" presId="urn:microsoft.com/office/officeart/2005/8/layout/cycle2"/>
    <dgm:cxn modelId="{117B3B7D-894A-4CC6-BFE1-4B024E896219}" type="presOf" srcId="{F8753C76-C912-459A-AFBD-2D8CE776A523}" destId="{C8F9737A-EA7C-43A2-8CB9-5F6AAF0A26EE}" srcOrd="1" destOrd="0" presId="urn:microsoft.com/office/officeart/2005/8/layout/cycle2"/>
    <dgm:cxn modelId="{185A4016-6D3D-4AA2-A464-CD8116FF7565}" srcId="{36E36D3E-2467-4350-BDE2-06B83D84DC3A}" destId="{FAE4AEE4-441E-4016-A703-2A6B0D1A37D6}" srcOrd="3" destOrd="0" parTransId="{CE135C14-7824-47AE-A962-B6A2E621A36D}" sibTransId="{6A5D9AEA-0597-4F85-B09E-2A7AC0ABDF9B}"/>
    <dgm:cxn modelId="{320258CF-F957-4372-815E-7CDF6C3CA8FD}" type="presOf" srcId="{F8753C76-C912-459A-AFBD-2D8CE776A523}" destId="{16D1A7B3-AA9F-48C7-984C-17F440AAC76E}" srcOrd="0" destOrd="0" presId="urn:microsoft.com/office/officeart/2005/8/layout/cycle2"/>
    <dgm:cxn modelId="{6700D095-8A76-4946-ACDD-72C2724FD8EE}" type="presOf" srcId="{6A5D9AEA-0597-4F85-B09E-2A7AC0ABDF9B}" destId="{D4C0965E-578C-476B-BC80-22C00D17F142}" srcOrd="1" destOrd="0" presId="urn:microsoft.com/office/officeart/2005/8/layout/cycle2"/>
    <dgm:cxn modelId="{DFEA675E-60E5-48DB-AAC2-133A366EA817}" type="presOf" srcId="{36E36D3E-2467-4350-BDE2-06B83D84DC3A}" destId="{99E7DE2C-A1C3-4A3E-9403-80AD9C2EA368}" srcOrd="0" destOrd="0" presId="urn:microsoft.com/office/officeart/2005/8/layout/cycle2"/>
    <dgm:cxn modelId="{894A5A15-9E74-42C1-BE6F-87ECF0C25D91}" type="presOf" srcId="{DAC74E26-0532-45BD-8ADC-2070B4BBE32A}" destId="{CD2E2439-6E3A-45DA-84CF-70FCCE80442B}" srcOrd="0" destOrd="0" presId="urn:microsoft.com/office/officeart/2005/8/layout/cycle2"/>
    <dgm:cxn modelId="{E13FA339-83C4-43FF-811D-33E3B27EF15B}" type="presOf" srcId="{09379E33-C857-429B-ADA9-7FA5EAAC006A}" destId="{D9A56F9B-EACA-4F22-930B-031055F35DEA}" srcOrd="0" destOrd="0" presId="urn:microsoft.com/office/officeart/2005/8/layout/cycle2"/>
    <dgm:cxn modelId="{3E41680C-E677-4692-97DC-D689A90EA711}" type="presOf" srcId="{6A3356C5-692D-44E8-86C0-E0DA32428CC5}" destId="{07C6575B-2367-4FC5-961D-B585B43DC4FB}" srcOrd="0" destOrd="0" presId="urn:microsoft.com/office/officeart/2005/8/layout/cycle2"/>
    <dgm:cxn modelId="{4F28BF24-D8CB-4986-9919-45716E8666EB}" type="presOf" srcId="{E5D8E993-E41F-4865-AE20-5CEE6E3E3E9E}" destId="{A70CE695-090E-4844-A89E-C8AF56DD6777}" srcOrd="0" destOrd="0" presId="urn:microsoft.com/office/officeart/2005/8/layout/cycle2"/>
    <dgm:cxn modelId="{41DA05AD-3EE3-4516-BCC0-508D294FEEEF}" type="presOf" srcId="{EF1E8BCB-F611-499F-82C3-2AB9901892F6}" destId="{9B8E898D-0086-43AA-A4D7-6F2374F5D6BC}" srcOrd="0" destOrd="0" presId="urn:microsoft.com/office/officeart/2005/8/layout/cycle2"/>
    <dgm:cxn modelId="{29F2E794-7EE7-489A-BE7B-647C60776226}" type="presParOf" srcId="{99E7DE2C-A1C3-4A3E-9403-80AD9C2EA368}" destId="{A70CE695-090E-4844-A89E-C8AF56DD6777}" srcOrd="0" destOrd="0" presId="urn:microsoft.com/office/officeart/2005/8/layout/cycle2"/>
    <dgm:cxn modelId="{25AAAA32-D036-4A47-9FA2-EE034FE2A4D2}" type="presParOf" srcId="{99E7DE2C-A1C3-4A3E-9403-80AD9C2EA368}" destId="{D9A56F9B-EACA-4F22-930B-031055F35DEA}" srcOrd="1" destOrd="0" presId="urn:microsoft.com/office/officeart/2005/8/layout/cycle2"/>
    <dgm:cxn modelId="{53AFFE06-E8B6-45E6-BD4B-A4EAB25D860E}" type="presParOf" srcId="{D9A56F9B-EACA-4F22-930B-031055F35DEA}" destId="{7B943FD6-40C2-4576-BAB9-D4FBF0A8014A}" srcOrd="0" destOrd="0" presId="urn:microsoft.com/office/officeart/2005/8/layout/cycle2"/>
    <dgm:cxn modelId="{F44AF70D-6C10-41B2-BD0D-127C29EE72FB}" type="presParOf" srcId="{99E7DE2C-A1C3-4A3E-9403-80AD9C2EA368}" destId="{07C6575B-2367-4FC5-961D-B585B43DC4FB}" srcOrd="2" destOrd="0" presId="urn:microsoft.com/office/officeart/2005/8/layout/cycle2"/>
    <dgm:cxn modelId="{40BF02B4-A361-470B-B21D-4D8A583203A8}" type="presParOf" srcId="{99E7DE2C-A1C3-4A3E-9403-80AD9C2EA368}" destId="{9B8E898D-0086-43AA-A4D7-6F2374F5D6BC}" srcOrd="3" destOrd="0" presId="urn:microsoft.com/office/officeart/2005/8/layout/cycle2"/>
    <dgm:cxn modelId="{F88E2896-6FC4-402F-804E-8E4A42EFD619}" type="presParOf" srcId="{9B8E898D-0086-43AA-A4D7-6F2374F5D6BC}" destId="{39D0B20F-056F-4690-BEBB-A56CF570DE32}" srcOrd="0" destOrd="0" presId="urn:microsoft.com/office/officeart/2005/8/layout/cycle2"/>
    <dgm:cxn modelId="{678706BC-B160-47B7-B092-5EAD961F9376}" type="presParOf" srcId="{99E7DE2C-A1C3-4A3E-9403-80AD9C2EA368}" destId="{CD2E2439-6E3A-45DA-84CF-70FCCE80442B}" srcOrd="4" destOrd="0" presId="urn:microsoft.com/office/officeart/2005/8/layout/cycle2"/>
    <dgm:cxn modelId="{EE44D07A-3595-4E22-9A68-FA08157FA29B}" type="presParOf" srcId="{99E7DE2C-A1C3-4A3E-9403-80AD9C2EA368}" destId="{16D1A7B3-AA9F-48C7-984C-17F440AAC76E}" srcOrd="5" destOrd="0" presId="urn:microsoft.com/office/officeart/2005/8/layout/cycle2"/>
    <dgm:cxn modelId="{E4A7BE51-4BA8-446F-B1AC-F83CB2FEE17A}" type="presParOf" srcId="{16D1A7B3-AA9F-48C7-984C-17F440AAC76E}" destId="{C8F9737A-EA7C-43A2-8CB9-5F6AAF0A26EE}" srcOrd="0" destOrd="0" presId="urn:microsoft.com/office/officeart/2005/8/layout/cycle2"/>
    <dgm:cxn modelId="{B82350F0-F985-4B06-8FB1-B68F54D8D064}" type="presParOf" srcId="{99E7DE2C-A1C3-4A3E-9403-80AD9C2EA368}" destId="{88A33433-106B-47B3-811A-7FB3CFFD30E0}" srcOrd="6" destOrd="0" presId="urn:microsoft.com/office/officeart/2005/8/layout/cycle2"/>
    <dgm:cxn modelId="{56310B2F-DE4E-4C67-9204-F8B2B65E79BC}" type="presParOf" srcId="{99E7DE2C-A1C3-4A3E-9403-80AD9C2EA368}" destId="{C4DA40A5-06DB-4267-BAEB-5BE1C7534E06}" srcOrd="7" destOrd="0" presId="urn:microsoft.com/office/officeart/2005/8/layout/cycle2"/>
    <dgm:cxn modelId="{E8C6892C-DBFB-4345-B621-49073BB7FAD7}" type="presParOf" srcId="{C4DA40A5-06DB-4267-BAEB-5BE1C7534E06}" destId="{D4C0965E-578C-476B-BC80-22C00D17F1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E695-090E-4844-A89E-C8AF56DD6777}">
      <dsp:nvSpPr>
        <dsp:cNvPr id="0" name=""/>
        <dsp:cNvSpPr/>
      </dsp:nvSpPr>
      <dsp:spPr>
        <a:xfrm>
          <a:off x="3198431" y="1311"/>
          <a:ext cx="2028072" cy="20280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500" kern="1200" dirty="0" smtClean="0"/>
            <a:t>L</a:t>
          </a:r>
          <a:endParaRPr lang="es-CO" sz="6500" kern="1200" dirty="0"/>
        </a:p>
      </dsp:txBody>
      <dsp:txXfrm>
        <a:off x="3495435" y="298315"/>
        <a:ext cx="1434064" cy="1434064"/>
      </dsp:txXfrm>
    </dsp:sp>
    <dsp:sp modelId="{D9A56F9B-EACA-4F22-930B-031055F35DEA}">
      <dsp:nvSpPr>
        <dsp:cNvPr id="0" name=""/>
        <dsp:cNvSpPr/>
      </dsp:nvSpPr>
      <dsp:spPr>
        <a:xfrm rot="2700000">
          <a:off x="4758807" y="1738828"/>
          <a:ext cx="1038757" cy="684474"/>
        </a:xfrm>
        <a:prstGeom prst="left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/>
        </a:p>
      </dsp:txBody>
      <dsp:txXfrm>
        <a:off x="4788879" y="1803124"/>
        <a:ext cx="833415" cy="410684"/>
      </dsp:txXfrm>
    </dsp:sp>
    <dsp:sp modelId="{07C6575B-2367-4FC5-961D-B585B43DC4FB}">
      <dsp:nvSpPr>
        <dsp:cNvPr id="0" name=""/>
        <dsp:cNvSpPr/>
      </dsp:nvSpPr>
      <dsp:spPr>
        <a:xfrm>
          <a:off x="5351436" y="2154315"/>
          <a:ext cx="2028072" cy="20280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500" kern="1200" dirty="0" smtClean="0"/>
            <a:t>O</a:t>
          </a:r>
          <a:endParaRPr lang="es-CO" sz="6500" kern="1200" dirty="0"/>
        </a:p>
      </dsp:txBody>
      <dsp:txXfrm>
        <a:off x="5648440" y="2451319"/>
        <a:ext cx="1434064" cy="1434064"/>
      </dsp:txXfrm>
    </dsp:sp>
    <dsp:sp modelId="{9B8E898D-0086-43AA-A4D7-6F2374F5D6BC}">
      <dsp:nvSpPr>
        <dsp:cNvPr id="0" name=""/>
        <dsp:cNvSpPr/>
      </dsp:nvSpPr>
      <dsp:spPr>
        <a:xfrm rot="8100000">
          <a:off x="4780372" y="3891832"/>
          <a:ext cx="1038762" cy="684474"/>
        </a:xfrm>
        <a:prstGeom prst="left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/>
        </a:p>
      </dsp:txBody>
      <dsp:txXfrm rot="10800000">
        <a:off x="4955642" y="3956128"/>
        <a:ext cx="833420" cy="410684"/>
      </dsp:txXfrm>
    </dsp:sp>
    <dsp:sp modelId="{CD2E2439-6E3A-45DA-84CF-70FCCE80442B}">
      <dsp:nvSpPr>
        <dsp:cNvPr id="0" name=""/>
        <dsp:cNvSpPr/>
      </dsp:nvSpPr>
      <dsp:spPr>
        <a:xfrm>
          <a:off x="3198431" y="4307320"/>
          <a:ext cx="2028072" cy="20280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500" kern="1200" dirty="0" smtClean="0"/>
            <a:t>B</a:t>
          </a:r>
          <a:endParaRPr lang="es-CO" sz="6500" kern="1200" dirty="0"/>
        </a:p>
      </dsp:txBody>
      <dsp:txXfrm>
        <a:off x="3495435" y="4604324"/>
        <a:ext cx="1434064" cy="1434064"/>
      </dsp:txXfrm>
    </dsp:sp>
    <dsp:sp modelId="{16D1A7B3-AA9F-48C7-984C-17F440AAC76E}">
      <dsp:nvSpPr>
        <dsp:cNvPr id="0" name=""/>
        <dsp:cNvSpPr/>
      </dsp:nvSpPr>
      <dsp:spPr>
        <a:xfrm rot="13500000">
          <a:off x="2647783" y="3913401"/>
          <a:ext cx="997932" cy="684474"/>
        </a:xfrm>
        <a:prstGeom prst="left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/>
        </a:p>
      </dsp:txBody>
      <dsp:txXfrm rot="10800000">
        <a:off x="2823053" y="4122895"/>
        <a:ext cx="792590" cy="410684"/>
      </dsp:txXfrm>
    </dsp:sp>
    <dsp:sp modelId="{88A33433-106B-47B3-811A-7FB3CFFD30E0}">
      <dsp:nvSpPr>
        <dsp:cNvPr id="0" name=""/>
        <dsp:cNvSpPr/>
      </dsp:nvSpPr>
      <dsp:spPr>
        <a:xfrm>
          <a:off x="1045427" y="2154315"/>
          <a:ext cx="2028072" cy="20280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500" kern="1200" dirty="0" smtClean="0"/>
            <a:t>S</a:t>
          </a:r>
          <a:endParaRPr lang="es-CO" sz="6500" kern="1200" dirty="0"/>
        </a:p>
      </dsp:txBody>
      <dsp:txXfrm>
        <a:off x="1342431" y="2451319"/>
        <a:ext cx="1434064" cy="1434064"/>
      </dsp:txXfrm>
    </dsp:sp>
    <dsp:sp modelId="{C4DA40A5-06DB-4267-BAEB-5BE1C7534E06}">
      <dsp:nvSpPr>
        <dsp:cNvPr id="0" name=""/>
        <dsp:cNvSpPr/>
      </dsp:nvSpPr>
      <dsp:spPr>
        <a:xfrm rot="18900000">
          <a:off x="2626215" y="1760396"/>
          <a:ext cx="997932" cy="684474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/>
        </a:p>
      </dsp:txBody>
      <dsp:txXfrm>
        <a:off x="2656287" y="1969890"/>
        <a:ext cx="792590" cy="41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32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21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947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39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34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966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35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344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55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4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76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2865-64E8-4C66-964D-FAAE9C1F8A79}" type="datetimeFigureOut">
              <a:rPr lang="es-CO" smtClean="0"/>
              <a:t>28/03/17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3675-85E3-4B26-8E65-8F88E7A3F20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803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31640" y="836712"/>
            <a:ext cx="6768752" cy="2016224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GENERACIÓN DE SINERGIAS ANALÍTICAS PARA LA CONSTRUCCIÓN DE CIUDADES INTELIGENTES</a:t>
            </a:r>
            <a:endParaRPr lang="es-CO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126876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3600" b="1" dirty="0" smtClean="0">
                <a:latin typeface="Arial" pitchFamily="34" charset="0"/>
                <a:cs typeface="Arial" pitchFamily="34" charset="0"/>
              </a:rPr>
              <a:t>Jairo Pineda Agudelo</a:t>
            </a:r>
          </a:p>
          <a:p>
            <a:pPr algn="ctr"/>
            <a:r>
              <a:rPr lang="es-CO" sz="2400" b="1" dirty="0" smtClean="0">
                <a:latin typeface="Arial" pitchFamily="34" charset="0"/>
                <a:cs typeface="Arial" pitchFamily="34" charset="0"/>
              </a:rPr>
              <a:t>Estadístico</a:t>
            </a:r>
          </a:p>
          <a:p>
            <a:pPr algn="ctr"/>
            <a:r>
              <a:rPr lang="es-CO" sz="2400" b="1" dirty="0" smtClean="0">
                <a:latin typeface="Arial" pitchFamily="34" charset="0"/>
                <a:cs typeface="Arial" pitchFamily="34" charset="0"/>
              </a:rPr>
              <a:t>Especialista en Estadística</a:t>
            </a:r>
          </a:p>
          <a:p>
            <a:pPr algn="ctr"/>
            <a:r>
              <a:rPr lang="es-CO" sz="2400" b="1" dirty="0" smtClean="0">
                <a:latin typeface="Arial" pitchFamily="34" charset="0"/>
                <a:cs typeface="Arial" pitchFamily="34" charset="0"/>
              </a:rPr>
              <a:t>Mg. Desarrollo Regional y Planificación del Territorio</a:t>
            </a:r>
          </a:p>
          <a:p>
            <a:endParaRPr lang="es-CO" sz="2400" b="1" dirty="0" smtClean="0">
              <a:latin typeface="Arial" pitchFamily="34" charset="0"/>
              <a:cs typeface="Arial" pitchFamily="34" charset="0"/>
            </a:endParaRPr>
          </a:p>
          <a:p>
            <a:endParaRPr lang="es-CO" sz="2400" b="1" dirty="0">
              <a:latin typeface="Arial" pitchFamily="34" charset="0"/>
              <a:cs typeface="Arial" pitchFamily="34" charset="0"/>
            </a:endParaRPr>
          </a:p>
          <a:p>
            <a:endParaRPr lang="es-CO" sz="2400" b="1" dirty="0" smtClean="0">
              <a:latin typeface="Arial" pitchFamily="34" charset="0"/>
              <a:cs typeface="Arial" pitchFamily="34" charset="0"/>
            </a:endParaRPr>
          </a:p>
          <a:p>
            <a:endParaRPr lang="es-CO" sz="2400" b="1" dirty="0">
              <a:latin typeface="Arial" pitchFamily="34" charset="0"/>
              <a:cs typeface="Arial" pitchFamily="34" charset="0"/>
            </a:endParaRPr>
          </a:p>
          <a:p>
            <a:endParaRPr lang="es-CO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400" b="1" dirty="0" smtClean="0">
                <a:latin typeface="Arial" pitchFamily="34" charset="0"/>
                <a:cs typeface="Arial" pitchFamily="34" charset="0"/>
              </a:rPr>
              <a:t>Manizales, Abril 2017</a:t>
            </a:r>
          </a:p>
        </p:txBody>
      </p:sp>
    </p:spTree>
    <p:extLst>
      <p:ext uri="{BB962C8B-B14F-4D97-AF65-F5344CB8AC3E}">
        <p14:creationId xmlns:p14="http://schemas.microsoft.com/office/powerpoint/2010/main" val="34038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4005064"/>
            <a:ext cx="54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600" dirty="0" smtClean="0">
                <a:solidFill>
                  <a:schemeClr val="bg1">
                    <a:lumMod val="95000"/>
                  </a:schemeClr>
                </a:solidFill>
              </a:rPr>
              <a:t>LOBS</a:t>
            </a:r>
            <a:endParaRPr lang="es-CO" sz="16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5876" y="1703445"/>
            <a:ext cx="822258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Las ciudades cuentan con crecientes volúmenes de información (</a:t>
            </a:r>
            <a:r>
              <a:rPr lang="es-CO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ig data) en tiempo real para la toma de decisiones</a:t>
            </a:r>
            <a:r>
              <a:rPr lang="es-CO" sz="3600" dirty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51720" y="4005064"/>
            <a:ext cx="54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600" dirty="0" smtClean="0">
                <a:solidFill>
                  <a:schemeClr val="bg1">
                    <a:lumMod val="95000"/>
                  </a:schemeClr>
                </a:solidFill>
              </a:rPr>
              <a:t>LO</a:t>
            </a:r>
            <a:r>
              <a:rPr lang="es-CO" sz="1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s-CO" sz="16600" dirty="0" smtClean="0">
                <a:solidFill>
                  <a:schemeClr val="bg1">
                    <a:lumMod val="95000"/>
                  </a:schemeClr>
                </a:solidFill>
              </a:rPr>
              <a:t>S</a:t>
            </a:r>
            <a:endParaRPr lang="es-CO" sz="16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764704"/>
            <a:ext cx="828092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Provenientes de un creciente número de dispositivos (</a:t>
            </a:r>
            <a:r>
              <a:rPr lang="es-CO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inked data) para monitorear temas como: el tránsito, el clima, la seguridad, entre otros</a:t>
            </a:r>
            <a:r>
              <a:rPr lang="es-CO" sz="3600" dirty="0" smtClean="0"/>
              <a:t>. </a:t>
            </a:r>
            <a:endParaRPr lang="es-CO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835696" y="3734450"/>
            <a:ext cx="54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600" dirty="0" smtClean="0">
                <a:solidFill>
                  <a:schemeClr val="bg1">
                    <a:lumMod val="95000"/>
                  </a:schemeClr>
                </a:solidFill>
              </a:rPr>
              <a:t>LO</a:t>
            </a:r>
            <a:r>
              <a:rPr lang="es-CO" sz="1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s-CO" sz="16600" dirty="0" smtClean="0">
                <a:solidFill>
                  <a:schemeClr val="bg1">
                    <a:lumMod val="95000"/>
                  </a:schemeClr>
                </a:solidFill>
              </a:rPr>
              <a:t>S</a:t>
            </a:r>
            <a:endParaRPr lang="es-CO" sz="16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5696" y="3734450"/>
            <a:ext cx="54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s-CO" sz="16600" dirty="0" smtClean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es-CO" sz="1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s-CO" sz="16600" dirty="0" smtClean="0">
                <a:solidFill>
                  <a:schemeClr val="bg1">
                    <a:lumMod val="95000"/>
                  </a:schemeClr>
                </a:solidFill>
              </a:rPr>
              <a:t>S</a:t>
            </a:r>
            <a:endParaRPr lang="es-CO" sz="16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764704"/>
            <a:ext cx="799288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Así como el contacto directo con los ciudadanos, por la vía de entrevistas,  encuestas y otros escenarios de participación(</a:t>
            </a:r>
            <a:r>
              <a:rPr lang="es-CO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mall data)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3734450"/>
            <a:ext cx="54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s-CO" sz="16600" dirty="0" smtClean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es-CO" sz="1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s-CO" sz="16600" dirty="0" smtClean="0">
                <a:solidFill>
                  <a:schemeClr val="bg1">
                    <a:lumMod val="95000"/>
                  </a:schemeClr>
                </a:solidFill>
              </a:rPr>
              <a:t>S</a:t>
            </a:r>
            <a:endParaRPr lang="es-CO" sz="16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5696" y="3717032"/>
            <a:ext cx="54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s-CO" sz="16600" dirty="0" smtClean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es-CO" sz="1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BS</a:t>
            </a:r>
            <a:endParaRPr lang="es-CO" sz="1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764704"/>
            <a:ext cx="828092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Todas ellas con la posibilidad de contextualizar y complementar la información, usando las bases de datos abiertas (</a:t>
            </a:r>
            <a:r>
              <a:rPr lang="es-CO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pen data).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3734450"/>
            <a:ext cx="54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s-CO" sz="16600" dirty="0" smtClean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es-CO" sz="1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BS</a:t>
            </a:r>
            <a:endParaRPr lang="es-CO" sz="1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5696" y="3734450"/>
            <a:ext cx="54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LOBS</a:t>
            </a:r>
            <a:endParaRPr lang="es-CO" sz="1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1" y="2609528"/>
            <a:ext cx="2127267" cy="1656184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89388204"/>
              </p:ext>
            </p:extLst>
          </p:nvPr>
        </p:nvGraphicFramePr>
        <p:xfrm>
          <a:off x="467544" y="260648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96861" y="2996952"/>
            <a:ext cx="2262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CIUDADES</a:t>
            </a:r>
          </a:p>
          <a:p>
            <a:pPr algn="ctr"/>
            <a:r>
              <a:rPr lang="es-CO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INTELIGENTES</a:t>
            </a:r>
            <a:endParaRPr lang="es-CO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76470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 smtClean="0"/>
              <a:t>Sinergias </a:t>
            </a:r>
            <a:r>
              <a:rPr lang="es-CO" sz="6000" b="1" dirty="0"/>
              <a:t>A</a:t>
            </a:r>
            <a:r>
              <a:rPr lang="es-CO" sz="6000" b="1" dirty="0" smtClean="0"/>
              <a:t>nalíticas </a:t>
            </a:r>
            <a:br>
              <a:rPr lang="es-CO" sz="6000" b="1" dirty="0" smtClean="0"/>
            </a:br>
            <a:endParaRPr lang="es-CO" sz="6000" b="1" dirty="0" smtClean="0"/>
          </a:p>
        </p:txBody>
      </p:sp>
      <p:sp>
        <p:nvSpPr>
          <p:cNvPr id="5" name="11 Lágrima"/>
          <p:cNvSpPr>
            <a:spLocks/>
          </p:cNvSpPr>
          <p:nvPr/>
        </p:nvSpPr>
        <p:spPr bwMode="auto">
          <a:xfrm rot="13473199">
            <a:off x="5641975" y="2328934"/>
            <a:ext cx="3325813" cy="3246438"/>
          </a:xfrm>
          <a:custGeom>
            <a:avLst/>
            <a:gdLst>
              <a:gd name="T0" fmla="*/ 0 w 3325813"/>
              <a:gd name="T1" fmla="*/ 1623219 h 3246438"/>
              <a:gd name="T2" fmla="*/ 1662909 w 3325813"/>
              <a:gd name="T3" fmla="*/ 0 h 3246438"/>
              <a:gd name="T4" fmla="*/ 3325813 w 3325813"/>
              <a:gd name="T5" fmla="*/ 0 h 3246438"/>
              <a:gd name="T6" fmla="*/ 3325813 w 3325813"/>
              <a:gd name="T7" fmla="*/ 1623219 h 3246438"/>
              <a:gd name="T8" fmla="*/ 1662908 w 3325813"/>
              <a:gd name="T9" fmla="*/ 3246438 h 3246438"/>
              <a:gd name="T10" fmla="*/ -1 w 3325813"/>
              <a:gd name="T11" fmla="*/ 1623219 h 3246438"/>
              <a:gd name="T12" fmla="*/ 0 w 3325813"/>
              <a:gd name="T13" fmla="*/ 1623219 h 32464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25813"/>
              <a:gd name="T22" fmla="*/ 0 h 3246438"/>
              <a:gd name="T23" fmla="*/ 3325813 w 3325813"/>
              <a:gd name="T24" fmla="*/ 3246438 h 32464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25813" h="3246438">
                <a:moveTo>
                  <a:pt x="0" y="1623219"/>
                </a:moveTo>
                <a:cubicBezTo>
                  <a:pt x="0" y="726740"/>
                  <a:pt x="744509" y="0"/>
                  <a:pt x="1662907" y="0"/>
                </a:cubicBezTo>
                <a:lnTo>
                  <a:pt x="3325813" y="0"/>
                </a:lnTo>
                <a:lnTo>
                  <a:pt x="3325813" y="1623219"/>
                </a:lnTo>
                <a:cubicBezTo>
                  <a:pt x="3325813" y="2519698"/>
                  <a:pt x="2581304" y="3246438"/>
                  <a:pt x="1662906" y="3246438"/>
                </a:cubicBezTo>
                <a:cubicBezTo>
                  <a:pt x="744508" y="3246438"/>
                  <a:pt x="-1" y="2519698"/>
                  <a:pt x="-1" y="1623219"/>
                </a:cubicBezTo>
                <a:lnTo>
                  <a:pt x="0" y="1623219"/>
                </a:lnTo>
                <a:close/>
              </a:path>
            </a:pathLst>
          </a:custGeom>
          <a:solidFill>
            <a:srgbClr val="9BBB5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s-CO" dirty="0"/>
          </a:p>
        </p:txBody>
      </p:sp>
      <p:grpSp>
        <p:nvGrpSpPr>
          <p:cNvPr id="6" name="1 Grupo"/>
          <p:cNvGrpSpPr>
            <a:grpSpLocks/>
          </p:cNvGrpSpPr>
          <p:nvPr/>
        </p:nvGrpSpPr>
        <p:grpSpPr bwMode="auto">
          <a:xfrm>
            <a:off x="5645150" y="2963934"/>
            <a:ext cx="3175000" cy="2089150"/>
            <a:chOff x="4279994" y="1173181"/>
            <a:chExt cx="1718142" cy="1717959"/>
          </a:xfrm>
        </p:grpSpPr>
        <p:sp>
          <p:nvSpPr>
            <p:cNvPr id="7" name="6 Elipse"/>
            <p:cNvSpPr/>
            <p:nvPr/>
          </p:nvSpPr>
          <p:spPr>
            <a:xfrm>
              <a:off x="4279994" y="1173181"/>
              <a:ext cx="1718142" cy="1717959"/>
            </a:xfrm>
            <a:prstGeom prst="ellips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Elipse 4"/>
            <p:cNvSpPr/>
            <p:nvPr/>
          </p:nvSpPr>
          <p:spPr>
            <a:xfrm>
              <a:off x="4525688" y="1418604"/>
              <a:ext cx="1355614" cy="122711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anchor="ctr"/>
            <a:lstStyle>
              <a:lvl1pPr defTabSz="5334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5334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5334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5334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5334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2000" dirty="0" smtClean="0"/>
            </a:p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000" smtClean="0"/>
                <a:t>InteligenciaSocial</a:t>
              </a:r>
              <a:endParaRPr lang="es-CO" sz="2000" dirty="0"/>
            </a:p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altLang="es-CO" sz="20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" name="3 Lágrima"/>
          <p:cNvSpPr>
            <a:spLocks/>
          </p:cNvSpPr>
          <p:nvPr/>
        </p:nvSpPr>
        <p:spPr bwMode="auto">
          <a:xfrm rot="2700000">
            <a:off x="231775" y="2401959"/>
            <a:ext cx="3205163" cy="3211513"/>
          </a:xfrm>
          <a:custGeom>
            <a:avLst/>
            <a:gdLst>
              <a:gd name="T0" fmla="*/ 0 w 3205163"/>
              <a:gd name="T1" fmla="*/ 1605759 h 3211513"/>
              <a:gd name="T2" fmla="*/ 1602584 w 3205163"/>
              <a:gd name="T3" fmla="*/ 0 h 3211513"/>
              <a:gd name="T4" fmla="*/ 3205163 w 3205163"/>
              <a:gd name="T5" fmla="*/ 0 h 3211513"/>
              <a:gd name="T6" fmla="*/ 3205163 w 3205163"/>
              <a:gd name="T7" fmla="*/ 1605759 h 3211513"/>
              <a:gd name="T8" fmla="*/ 1602583 w 3205163"/>
              <a:gd name="T9" fmla="*/ 3211515 h 3211513"/>
              <a:gd name="T10" fmla="*/ -1 w 3205163"/>
              <a:gd name="T11" fmla="*/ 1605759 h 3211513"/>
              <a:gd name="T12" fmla="*/ 0 w 3205163"/>
              <a:gd name="T13" fmla="*/ 1605759 h 3211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05163"/>
              <a:gd name="T22" fmla="*/ 0 h 3211513"/>
              <a:gd name="T23" fmla="*/ 3205163 w 3205163"/>
              <a:gd name="T24" fmla="*/ 3211513 h 32115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05163" h="3211513">
                <a:moveTo>
                  <a:pt x="0" y="1605757"/>
                </a:moveTo>
                <a:cubicBezTo>
                  <a:pt x="0" y="718922"/>
                  <a:pt x="717500" y="0"/>
                  <a:pt x="1602582" y="0"/>
                </a:cubicBezTo>
                <a:lnTo>
                  <a:pt x="3205163" y="0"/>
                </a:lnTo>
                <a:lnTo>
                  <a:pt x="3205163" y="1605757"/>
                </a:lnTo>
                <a:cubicBezTo>
                  <a:pt x="3205163" y="2492592"/>
                  <a:pt x="2487663" y="3211514"/>
                  <a:pt x="1602581" y="3211514"/>
                </a:cubicBezTo>
                <a:cubicBezTo>
                  <a:pt x="717499" y="3211514"/>
                  <a:pt x="-1" y="2492592"/>
                  <a:pt x="-1" y="1605757"/>
                </a:cubicBezTo>
                <a:lnTo>
                  <a:pt x="0" y="1605757"/>
                </a:lnTo>
                <a:close/>
              </a:path>
            </a:pathLst>
          </a:custGeom>
          <a:solidFill>
            <a:srgbClr val="9BBB5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s-CO" dirty="0"/>
          </a:p>
        </p:txBody>
      </p:sp>
      <p:grpSp>
        <p:nvGrpSpPr>
          <p:cNvPr id="10" name="4 Grupo"/>
          <p:cNvGrpSpPr>
            <a:grpSpLocks/>
          </p:cNvGrpSpPr>
          <p:nvPr/>
        </p:nvGrpSpPr>
        <p:grpSpPr bwMode="auto">
          <a:xfrm>
            <a:off x="395288" y="2963934"/>
            <a:ext cx="3249612" cy="1919288"/>
            <a:chOff x="-759461" y="663849"/>
            <a:chExt cx="2953480" cy="2227292"/>
          </a:xfrm>
        </p:grpSpPr>
        <p:sp>
          <p:nvSpPr>
            <p:cNvPr id="11" name="10 Elipse"/>
            <p:cNvSpPr/>
            <p:nvPr/>
          </p:nvSpPr>
          <p:spPr>
            <a:xfrm>
              <a:off x="-759461" y="663849"/>
              <a:ext cx="2953480" cy="2227292"/>
            </a:xfrm>
            <a:prstGeom prst="ellips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Elipse 9"/>
            <p:cNvSpPr/>
            <p:nvPr/>
          </p:nvSpPr>
          <p:spPr>
            <a:xfrm>
              <a:off x="-390096" y="1275479"/>
              <a:ext cx="2249377" cy="12269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s-E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2 Grupo"/>
          <p:cNvGrpSpPr>
            <a:grpSpLocks/>
          </p:cNvGrpSpPr>
          <p:nvPr/>
        </p:nvGrpSpPr>
        <p:grpSpPr bwMode="auto">
          <a:xfrm>
            <a:off x="3311525" y="3386209"/>
            <a:ext cx="2736850" cy="1819275"/>
            <a:chOff x="1981892" y="1086122"/>
            <a:chExt cx="2736304" cy="1819749"/>
          </a:xfrm>
        </p:grpSpPr>
        <p:sp>
          <p:nvSpPr>
            <p:cNvPr id="14" name="13 Elipse"/>
            <p:cNvSpPr/>
            <p:nvPr/>
          </p:nvSpPr>
          <p:spPr>
            <a:xfrm>
              <a:off x="2089820" y="1086122"/>
              <a:ext cx="2520447" cy="1819749"/>
            </a:xfrm>
            <a:prstGeom prst="ellips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Elipse 6"/>
            <p:cNvSpPr/>
            <p:nvPr/>
          </p:nvSpPr>
          <p:spPr>
            <a:xfrm>
              <a:off x="1981892" y="1095649"/>
              <a:ext cx="2736304" cy="148787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anchor="ctr"/>
            <a:lstStyle>
              <a:lvl1pPr defTabSz="5334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5334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5334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5334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5334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altLang="es-CO" b="1" dirty="0" smtClean="0">
                  <a:solidFill>
                    <a:srgbClr val="000000"/>
                  </a:solidFill>
                </a:rPr>
                <a:t>CIUDAD INTELIGENTE</a:t>
              </a:r>
            </a:p>
          </p:txBody>
        </p:sp>
      </p:grpSp>
      <p:sp>
        <p:nvSpPr>
          <p:cNvPr id="4" name="3 Rectángulo"/>
          <p:cNvSpPr/>
          <p:nvPr/>
        </p:nvSpPr>
        <p:spPr>
          <a:xfrm>
            <a:off x="571366" y="3789040"/>
            <a:ext cx="3073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dirty="0">
                <a:latin typeface="Arial" pitchFamily="34" charset="0"/>
                <a:cs typeface="Arial" pitchFamily="34" charset="0"/>
              </a:rPr>
              <a:t>Inteligencia Artificial         </a:t>
            </a:r>
          </a:p>
        </p:txBody>
      </p:sp>
    </p:spTree>
    <p:extLst>
      <p:ext uri="{BB962C8B-B14F-4D97-AF65-F5344CB8AC3E}">
        <p14:creationId xmlns:p14="http://schemas.microsoft.com/office/powerpoint/2010/main" val="39960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6A47D3D-7CD9-42F2-8644-B204B5D0842E}"/>
</file>

<file path=customXml/itemProps2.xml><?xml version="1.0" encoding="utf-8"?>
<ds:datastoreItem xmlns:ds="http://schemas.openxmlformats.org/officeDocument/2006/customXml" ds:itemID="{35D26992-D617-4DED-80DC-38AD3C91CB98}"/>
</file>

<file path=customXml/itemProps3.xml><?xml version="1.0" encoding="utf-8"?>
<ds:datastoreItem xmlns:ds="http://schemas.openxmlformats.org/officeDocument/2006/customXml" ds:itemID="{95237073-FCF0-4A35-B344-F9CFDAE7C3B1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144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MS PGothic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Mercadeo</dc:creator>
  <cp:lastModifiedBy>Luis Carlos Correa Ortiz</cp:lastModifiedBy>
  <cp:revision>14</cp:revision>
  <dcterms:created xsi:type="dcterms:W3CDTF">2015-05-29T13:14:22Z</dcterms:created>
  <dcterms:modified xsi:type="dcterms:W3CDTF">2017-03-28T18:31:10Z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