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sldIdLst>
    <p:sldId id="267" r:id="rId2"/>
    <p:sldId id="268" r:id="rId3"/>
    <p:sldId id="269" r:id="rId4"/>
    <p:sldId id="279" r:id="rId5"/>
    <p:sldId id="280" r:id="rId6"/>
    <p:sldId id="281" r:id="rId7"/>
    <p:sldId id="282" r:id="rId8"/>
    <p:sldId id="283" r:id="rId9"/>
    <p:sldId id="284" r:id="rId10"/>
    <p:sldId id="285" r:id="rId11"/>
    <p:sldId id="286" r:id="rId12"/>
    <p:sldId id="287" r:id="rId13"/>
    <p:sldId id="270" r:id="rId14"/>
    <p:sldId id="271" r:id="rId15"/>
    <p:sldId id="272" r:id="rId16"/>
    <p:sldId id="273" r:id="rId17"/>
    <p:sldId id="274" r:id="rId18"/>
    <p:sldId id="275" r:id="rId19"/>
    <p:sldId id="276" r:id="rId20"/>
    <p:sldId id="277" r:id="rId21"/>
    <p:sldId id="264" r:id="rId22"/>
  </p:sldIdLst>
  <p:sldSz cx="9144000" cy="6858000" type="screen4x3"/>
  <p:notesSz cx="67945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D3D9"/>
    <a:srgbClr val="DCE0E4"/>
    <a:srgbClr val="C4CBD2"/>
    <a:srgbClr val="BFC1C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48" autoAdjust="0"/>
    <p:restoredTop sz="94641" autoAdjust="0"/>
  </p:normalViewPr>
  <p:slideViewPr>
    <p:cSldViewPr snapToGrid="0" snapToObjects="1" showGuides="1">
      <p:cViewPr varScale="1">
        <p:scale>
          <a:sx n="129" d="100"/>
          <a:sy n="129" d="100"/>
        </p:scale>
        <p:origin x="4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2944283" cy="495301"/>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48645" y="0"/>
            <a:ext cx="2944283" cy="495301"/>
          </a:xfrm>
          <a:prstGeom prst="rect">
            <a:avLst/>
          </a:prstGeom>
        </p:spPr>
        <p:txBody>
          <a:bodyPr vert="horz" lIns="91440" tIns="45720" rIns="91440" bIns="45720" rtlCol="0"/>
          <a:lstStyle>
            <a:lvl1pPr algn="r">
              <a:defRPr sz="1200"/>
            </a:lvl1pPr>
          </a:lstStyle>
          <a:p>
            <a:fld id="{BE117763-C2DC-4833-87EF-AFF532574E0E}" type="datetimeFigureOut">
              <a:rPr lang="es-AR" smtClean="0"/>
              <a:t>13/09/2016</a:t>
            </a:fld>
            <a:endParaRPr lang="es-AR"/>
          </a:p>
        </p:txBody>
      </p:sp>
      <p:sp>
        <p:nvSpPr>
          <p:cNvPr id="4" name="3 Marcador de imagen de diapositiva"/>
          <p:cNvSpPr>
            <a:spLocks noGrp="1" noRot="1" noChangeAspect="1"/>
          </p:cNvSpPr>
          <p:nvPr>
            <p:ph type="sldImg" idx="2"/>
          </p:nvPr>
        </p:nvSpPr>
        <p:spPr>
          <a:xfrm>
            <a:off x="922338" y="744538"/>
            <a:ext cx="4949825" cy="3713162"/>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79450" y="4705351"/>
            <a:ext cx="5435600" cy="445770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1" y="9408981"/>
            <a:ext cx="2944283" cy="495301"/>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48645" y="9408981"/>
            <a:ext cx="2944283" cy="495301"/>
          </a:xfrm>
          <a:prstGeom prst="rect">
            <a:avLst/>
          </a:prstGeom>
        </p:spPr>
        <p:txBody>
          <a:bodyPr vert="horz" lIns="91440" tIns="45720" rIns="91440" bIns="45720" rtlCol="0" anchor="b"/>
          <a:lstStyle>
            <a:lvl1pPr algn="r">
              <a:defRPr sz="1200"/>
            </a:lvl1pPr>
          </a:lstStyle>
          <a:p>
            <a:fld id="{425DBBE9-C4D5-4496-823E-859BE36DA328}" type="slidenum">
              <a:rPr lang="es-AR" smtClean="0"/>
              <a:t>‹#›</a:t>
            </a:fld>
            <a:endParaRPr lang="es-AR"/>
          </a:p>
        </p:txBody>
      </p:sp>
    </p:spTree>
    <p:extLst>
      <p:ext uri="{BB962C8B-B14F-4D97-AF65-F5344CB8AC3E}">
        <p14:creationId xmlns:p14="http://schemas.microsoft.com/office/powerpoint/2010/main" val="47160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arpa.emr.it/pubblicazioni/cem/generale_829.asp"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arpa.emr.it/cem/webcem/bologna/"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5DBBE9-C4D5-4496-823E-859BE36DA328}" type="slidenum">
              <a:rPr lang="es-AR" smtClean="0"/>
              <a:t>2</a:t>
            </a:fld>
            <a:endParaRPr lang="es-AR"/>
          </a:p>
        </p:txBody>
      </p:sp>
    </p:spTree>
    <p:extLst>
      <p:ext uri="{BB962C8B-B14F-4D97-AF65-F5344CB8AC3E}">
        <p14:creationId xmlns:p14="http://schemas.microsoft.com/office/powerpoint/2010/main" val="2368645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5DBBE9-C4D5-4496-823E-859BE36DA328}" type="slidenum">
              <a:rPr lang="es-AR" smtClean="0"/>
              <a:t>18</a:t>
            </a:fld>
            <a:endParaRPr lang="es-AR"/>
          </a:p>
        </p:txBody>
      </p:sp>
    </p:spTree>
    <p:extLst>
      <p:ext uri="{BB962C8B-B14F-4D97-AF65-F5344CB8AC3E}">
        <p14:creationId xmlns:p14="http://schemas.microsoft.com/office/powerpoint/2010/main" val="929456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Marcador de imagen de diapositiva"/>
          <p:cNvSpPr>
            <a:spLocks noGrp="1" noRot="1" noChangeAspect="1"/>
          </p:cNvSpPr>
          <p:nvPr>
            <p:ph type="sldImg"/>
          </p:nvPr>
        </p:nvSpPr>
        <p:spPr bwMode="auto">
          <a:noFill/>
          <a:ln>
            <a:solidFill>
              <a:srgbClr val="000000"/>
            </a:solidFill>
            <a:miter lim="800000"/>
            <a:headEnd/>
            <a:tailEnd/>
          </a:ln>
        </p:spPr>
      </p:sp>
      <p:sp>
        <p:nvSpPr>
          <p:cNvPr id="2560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AR" smtClean="0"/>
              <a:t>Por ejemplo, en el 2010, en Perú, Nextel poseía un 50% de los equipos adquiridos que no podían ser instalados por este tema.</a:t>
            </a:r>
          </a:p>
          <a:p>
            <a:pPr>
              <a:spcBef>
                <a:spcPct val="0"/>
              </a:spcBef>
            </a:pPr>
            <a:r>
              <a:rPr lang="es-AR" smtClean="0"/>
              <a:t>El Celular es la herramienta que tienen las clases de menor poder adquisitivo para reducir su brecha digital.</a:t>
            </a:r>
          </a:p>
        </p:txBody>
      </p:sp>
      <p:sp>
        <p:nvSpPr>
          <p:cNvPr id="2560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A60BBF-E707-420F-81E6-70461A87C848}" type="slidenum">
              <a:rPr lang="es-AR"/>
              <a:pPr fontAlgn="base">
                <a:spcBef>
                  <a:spcPct val="0"/>
                </a:spcBef>
                <a:spcAft>
                  <a:spcPct val="0"/>
                </a:spcAft>
              </a:pPr>
              <a:t>4</a:t>
            </a:fld>
            <a:endParaRPr lang="es-AR"/>
          </a:p>
        </p:txBody>
      </p:sp>
    </p:spTree>
    <p:extLst>
      <p:ext uri="{BB962C8B-B14F-4D97-AF65-F5344CB8AC3E}">
        <p14:creationId xmlns:p14="http://schemas.microsoft.com/office/powerpoint/2010/main" val="1749501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Marcador de imagen de diapositiva"/>
          <p:cNvSpPr>
            <a:spLocks noGrp="1" noRot="1" noChangeAspect="1"/>
          </p:cNvSpPr>
          <p:nvPr>
            <p:ph type="sldImg"/>
          </p:nvPr>
        </p:nvSpPr>
        <p:spPr bwMode="auto">
          <a:noFill/>
          <a:ln>
            <a:solidFill>
              <a:srgbClr val="000000"/>
            </a:solidFill>
            <a:miter lim="800000"/>
            <a:headEnd/>
            <a:tailEnd/>
          </a:ln>
        </p:spPr>
      </p:sp>
      <p:sp>
        <p:nvSpPr>
          <p:cNvPr id="29698" name="2 Marcador de notas"/>
          <p:cNvSpPr>
            <a:spLocks noGrp="1"/>
          </p:cNvSpPr>
          <p:nvPr>
            <p:ph type="body" idx="1"/>
          </p:nvPr>
        </p:nvSpPr>
        <p:spPr bwMode="auto">
          <a:noFill/>
        </p:spPr>
        <p:txBody>
          <a:bodyPr wrap="square" numCol="1" anchor="t" anchorCtr="0" compatLnSpc="1">
            <a:prstTxWarp prst="textNoShape">
              <a:avLst/>
            </a:prstTxWarp>
            <a:normAutofit/>
          </a:bodyPr>
          <a:lstStyle/>
          <a:p>
            <a:pPr marL="171450" indent="-171450">
              <a:spcBef>
                <a:spcPct val="0"/>
              </a:spcBef>
              <a:buFontTx/>
              <a:buChar char="-"/>
            </a:pPr>
            <a:r>
              <a:rPr lang="es-AR" smtClean="0"/>
              <a:t>Las RNI son fenómenos raros, poco comprensibles, cuyos problemas pueden escalar, generándose oportunidades de conflictividad política porque el argumento que “afecta a la salud” resulta un argumento fuerte.</a:t>
            </a:r>
          </a:p>
          <a:p>
            <a:pPr marL="171450" indent="-171450">
              <a:spcBef>
                <a:spcPct val="0"/>
              </a:spcBef>
              <a:buFontTx/>
              <a:buChar char="-"/>
            </a:pPr>
            <a:r>
              <a:rPr lang="es-AR" smtClean="0"/>
              <a:t>Se generan normas que resultan prohibitivas pero sin un soporte para la protección a la salud, puesto que, en general, no existen especialistas en los municipios o alcaldías.</a:t>
            </a:r>
          </a:p>
          <a:p>
            <a:pPr marL="171450" indent="-171450">
              <a:spcBef>
                <a:spcPct val="0"/>
              </a:spcBef>
              <a:buFontTx/>
              <a:buChar char="-"/>
            </a:pPr>
            <a:r>
              <a:rPr lang="es-AR" smtClean="0"/>
              <a:t>Terminan siendo normas que, paradójicamente, afectan a la salud. Por ejemplo, por alejar las antenas/radiobases, ya que los teléfonos celulares terminan emitiendo más potencia que antes y, por ende, mayor radiación en el entorno de la cabeza del usuario.</a:t>
            </a:r>
          </a:p>
          <a:p>
            <a:pPr marL="171450" indent="-171450">
              <a:spcBef>
                <a:spcPct val="0"/>
              </a:spcBef>
              <a:buFontTx/>
              <a:buChar char="-"/>
            </a:pPr>
            <a:r>
              <a:rPr lang="es-AR" smtClean="0"/>
              <a:t>Además, no existe un criterio técnico de porque se alejan las antenas: 100, 200,…, 500 metros, ¿y por qué no más? ¿y por qué no menos?. Ejemplo: Municipalidad de Quilmes (Bs. As.)</a:t>
            </a:r>
          </a:p>
          <a:p>
            <a:pPr marL="171450" indent="-171450">
              <a:spcBef>
                <a:spcPct val="0"/>
              </a:spcBef>
              <a:buFontTx/>
              <a:buChar char="-"/>
            </a:pPr>
            <a:r>
              <a:rPr lang="es-AR" smtClean="0"/>
              <a:t>Además, el Alcalde puede sacar las radiobases pero eso aumenta el conflicto (falta de cobertura, reclamo de usuarios ante empresas). Ejemplo: Municipalidad de La Plata (Bs. As.)</a:t>
            </a:r>
          </a:p>
          <a:p>
            <a:pPr marL="171450" indent="-171450">
              <a:spcBef>
                <a:spcPct val="0"/>
              </a:spcBef>
              <a:buFontTx/>
              <a:buChar char="-"/>
            </a:pPr>
            <a:r>
              <a:rPr lang="es-AR" smtClean="0"/>
              <a:t>Se discrimina la telefonía móvil, básicamente, pero no la radiodifusión (que transmiten con mayor potencia y a menor frecuencia).</a:t>
            </a:r>
          </a:p>
          <a:p>
            <a:pPr marL="171450" indent="-171450">
              <a:spcBef>
                <a:spcPct val="0"/>
              </a:spcBef>
              <a:buFontTx/>
              <a:buChar char="-"/>
            </a:pPr>
            <a:r>
              <a:rPr lang="es-AR" smtClean="0"/>
              <a:t>La restricción edilicia puede llegar a indicar que las torres deben estar en el medio del lote y a 6 metros de los linderos pero si los lotes son de 10 metros (que es un caso bastante común), no se puede cumplir pero lo instalan igual; resultado: se recurre a la justicia y aumenta el conflicto, en vez de solucionarlo.</a:t>
            </a:r>
          </a:p>
          <a:p>
            <a:pPr marL="171450" indent="-171450">
              <a:spcBef>
                <a:spcPct val="0"/>
              </a:spcBef>
              <a:buFontTx/>
              <a:buChar char="-"/>
            </a:pPr>
            <a:r>
              <a:rPr lang="es-AR" smtClean="0"/>
              <a:t>Hay habilitaciones que pueden demorar más de 1 año.</a:t>
            </a:r>
          </a:p>
        </p:txBody>
      </p:sp>
      <p:sp>
        <p:nvSpPr>
          <p:cNvPr id="2969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CFFC5E-EFD3-4941-A5FD-D6FDB27D882A}" type="slidenum">
              <a:rPr lang="es-AR"/>
              <a:pPr fontAlgn="base">
                <a:spcBef>
                  <a:spcPct val="0"/>
                </a:spcBef>
                <a:spcAft>
                  <a:spcPct val="0"/>
                </a:spcAft>
              </a:pPr>
              <a:t>5</a:t>
            </a:fld>
            <a:endParaRPr lang="es-AR"/>
          </a:p>
        </p:txBody>
      </p:sp>
    </p:spTree>
    <p:extLst>
      <p:ext uri="{BB962C8B-B14F-4D97-AF65-F5344CB8AC3E}">
        <p14:creationId xmlns:p14="http://schemas.microsoft.com/office/powerpoint/2010/main" val="701778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Marcador de imagen de diapositiva"/>
          <p:cNvSpPr>
            <a:spLocks noGrp="1" noRot="1" noChangeAspect="1"/>
          </p:cNvSpPr>
          <p:nvPr>
            <p:ph type="sldImg"/>
          </p:nvPr>
        </p:nvSpPr>
        <p:spPr bwMode="auto">
          <a:noFill/>
          <a:ln>
            <a:solidFill>
              <a:srgbClr val="000000"/>
            </a:solidFill>
            <a:miter lim="800000"/>
            <a:headEnd/>
            <a:tailEnd/>
          </a:ln>
        </p:spPr>
      </p:sp>
      <p:sp>
        <p:nvSpPr>
          <p:cNvPr id="31746" name="2 Marcador de notas"/>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s-AR" smtClean="0"/>
              <a:t>Termina siendo una industria informal!</a:t>
            </a:r>
          </a:p>
          <a:p>
            <a:pPr marL="171450" indent="-171450">
              <a:spcBef>
                <a:spcPct val="0"/>
              </a:spcBef>
              <a:buFontTx/>
              <a:buChar char="-"/>
            </a:pPr>
            <a:r>
              <a:rPr lang="es-AR" smtClean="0"/>
              <a:t>Hay grupos de vecinos que recorren de noche para evitar las instalaciones.</a:t>
            </a:r>
          </a:p>
          <a:p>
            <a:pPr marL="171450" indent="-171450">
              <a:spcBef>
                <a:spcPct val="0"/>
              </a:spcBef>
              <a:buFontTx/>
              <a:buChar char="-"/>
            </a:pPr>
            <a:r>
              <a:rPr lang="es-AR" smtClean="0"/>
              <a:t>Hay exigencias de cobertura y de servicios por parte del Estado Nacional, que presiona a las empresas. Esto aumenta la incertidumbre y genera mayor violencia, llegando a quemar torres e instalaciones y secuestrar ingenieros (ejemplo: Cutral-Có [Neuquén] y Bahía Blanca [Bs. As.]).</a:t>
            </a:r>
          </a:p>
          <a:p>
            <a:pPr marL="171450" indent="-171450">
              <a:spcBef>
                <a:spcPct val="0"/>
              </a:spcBef>
              <a:buFontTx/>
              <a:buChar char="-"/>
            </a:pPr>
            <a:r>
              <a:rPr lang="es-AR" smtClean="0"/>
              <a:t>Los alcaldes dejan de cobrar y es lógico que quieran cobrar (no está mal en Latam) pero quieren cobrar todo lo que se pueda!. Una cosa es cobrar una tasa (que garantice que la torre esté bien instalada y no se caiga y cumpla estructuralmente) y otra cosa es que quieran cobrar por torre hasta US$ 10.000 por mes (se puede negociar, por ejemplo, US$ 1.000 por mes y se puede resolver el conflicto). Debe existir un equilibrio.</a:t>
            </a:r>
          </a:p>
        </p:txBody>
      </p:sp>
      <p:sp>
        <p:nvSpPr>
          <p:cNvPr id="3174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8ACEEA-7A75-471D-95AD-CA590051EB7E}" type="slidenum">
              <a:rPr lang="es-AR"/>
              <a:pPr fontAlgn="base">
                <a:spcBef>
                  <a:spcPct val="0"/>
                </a:spcBef>
                <a:spcAft>
                  <a:spcPct val="0"/>
                </a:spcAft>
              </a:pPr>
              <a:t>7</a:t>
            </a:fld>
            <a:endParaRPr lang="es-AR"/>
          </a:p>
        </p:txBody>
      </p:sp>
    </p:spTree>
    <p:extLst>
      <p:ext uri="{BB962C8B-B14F-4D97-AF65-F5344CB8AC3E}">
        <p14:creationId xmlns:p14="http://schemas.microsoft.com/office/powerpoint/2010/main" val="2599382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1 Marcador de imagen de diapositiva"/>
          <p:cNvSpPr>
            <a:spLocks noGrp="1" noRot="1" noChangeAspect="1"/>
          </p:cNvSpPr>
          <p:nvPr>
            <p:ph type="sldImg"/>
          </p:nvPr>
        </p:nvSpPr>
        <p:spPr bwMode="auto">
          <a:noFill/>
          <a:ln>
            <a:solidFill>
              <a:srgbClr val="000000"/>
            </a:solidFill>
            <a:miter lim="800000"/>
            <a:headEnd/>
            <a:tailEnd/>
          </a:ln>
        </p:spPr>
      </p:sp>
      <p:sp>
        <p:nvSpPr>
          <p:cNvPr id="72706" name="2 Marcador de notas"/>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s-AR" smtClean="0"/>
              <a:t>La base está en la Res. 72 (2008) que pide que se trabaje en la cooperación, en la comunicación y en la simplificación de las recomendaciones y normas, para lograr sistemas de medición de bajo coste.</a:t>
            </a:r>
          </a:p>
          <a:p>
            <a:pPr marL="171450" indent="-171450">
              <a:spcBef>
                <a:spcPct val="0"/>
              </a:spcBef>
              <a:buFontTx/>
              <a:buChar char="-"/>
            </a:pPr>
            <a:r>
              <a:rPr lang="es-AR" smtClean="0"/>
              <a:t>El sistema de Monitoreo Continuo y la Comunicación son las herramientas clave normalizadas con la Recomendación UIT-T K-83 “Supervisión de los niveles de intensidad del campo electromagnético”.</a:t>
            </a:r>
          </a:p>
        </p:txBody>
      </p:sp>
      <p:sp>
        <p:nvSpPr>
          <p:cNvPr id="7270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4630AE-199D-41B2-B1FD-F5C8E057564B}" type="slidenum">
              <a:rPr lang="es-AR"/>
              <a:pPr fontAlgn="base">
                <a:spcBef>
                  <a:spcPct val="0"/>
                </a:spcBef>
                <a:spcAft>
                  <a:spcPct val="0"/>
                </a:spcAft>
              </a:pPr>
              <a:t>8</a:t>
            </a:fld>
            <a:endParaRPr lang="es-AR"/>
          </a:p>
        </p:txBody>
      </p:sp>
    </p:spTree>
    <p:extLst>
      <p:ext uri="{BB962C8B-B14F-4D97-AF65-F5344CB8AC3E}">
        <p14:creationId xmlns:p14="http://schemas.microsoft.com/office/powerpoint/2010/main" val="2648465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1 Marcador de imagen de diapositiva"/>
          <p:cNvSpPr>
            <a:spLocks noGrp="1" noRot="1" noChangeAspect="1"/>
          </p:cNvSpPr>
          <p:nvPr>
            <p:ph type="sldImg"/>
          </p:nvPr>
        </p:nvSpPr>
        <p:spPr bwMode="auto">
          <a:noFill/>
          <a:ln>
            <a:solidFill>
              <a:srgbClr val="000000"/>
            </a:solidFill>
            <a:miter lim="800000"/>
            <a:headEnd/>
            <a:tailEnd/>
          </a:ln>
        </p:spPr>
      </p:sp>
      <p:sp>
        <p:nvSpPr>
          <p:cNvPr id="78850" name="2 Marcador de notas"/>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s-ES" smtClean="0"/>
          </a:p>
        </p:txBody>
      </p:sp>
      <p:sp>
        <p:nvSpPr>
          <p:cNvPr id="7885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0CC8D5-B50F-49CE-B9AA-00FE072A3333}" type="slidenum">
              <a:rPr lang="es-AR"/>
              <a:pPr fontAlgn="base">
                <a:spcBef>
                  <a:spcPct val="0"/>
                </a:spcBef>
                <a:spcAft>
                  <a:spcPct val="0"/>
                </a:spcAft>
              </a:pPr>
              <a:t>9</a:t>
            </a:fld>
            <a:endParaRPr lang="es-AR"/>
          </a:p>
        </p:txBody>
      </p:sp>
    </p:spTree>
    <p:extLst>
      <p:ext uri="{BB962C8B-B14F-4D97-AF65-F5344CB8AC3E}">
        <p14:creationId xmlns:p14="http://schemas.microsoft.com/office/powerpoint/2010/main" val="2156881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1 Marcador de imagen de diapositiva"/>
          <p:cNvSpPr>
            <a:spLocks noGrp="1" noRot="1" noChangeAspect="1"/>
          </p:cNvSpPr>
          <p:nvPr>
            <p:ph type="sldImg"/>
          </p:nvPr>
        </p:nvSpPr>
        <p:spPr bwMode="auto">
          <a:noFill/>
          <a:ln>
            <a:solidFill>
              <a:srgbClr val="000000"/>
            </a:solidFill>
            <a:miter lim="800000"/>
            <a:headEnd/>
            <a:tailEnd/>
          </a:ln>
        </p:spPr>
      </p:sp>
      <p:sp>
        <p:nvSpPr>
          <p:cNvPr id="80898" name="2 Marcador de notas"/>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s-AR" smtClean="0"/>
              <a:t>Es un sistema específico para lugares con alto grado de conflictividad.</a:t>
            </a:r>
          </a:p>
          <a:p>
            <a:pPr marL="171450" indent="-171450">
              <a:spcBef>
                <a:spcPct val="0"/>
              </a:spcBef>
              <a:buFontTx/>
              <a:buChar char="-"/>
            </a:pPr>
            <a:r>
              <a:rPr lang="es-AR" smtClean="0"/>
              <a:t>Permite un control social de las RNI. Transmite las 24 hs por la red GSM (cuando envía datos, no mide)</a:t>
            </a:r>
          </a:p>
          <a:p>
            <a:pPr marL="171450" indent="-171450">
              <a:spcBef>
                <a:spcPct val="0"/>
              </a:spcBef>
              <a:buFontTx/>
              <a:buChar char="-"/>
            </a:pPr>
            <a:r>
              <a:rPr lang="es-AR" smtClean="0"/>
              <a:t>Puede enviar un mail periódico de aviso de niveles medidos, para personas que participen del conflicto (ONGs, Directores de Escuelas, etc.)</a:t>
            </a:r>
          </a:p>
          <a:p>
            <a:pPr marL="171450" indent="-171450">
              <a:spcBef>
                <a:spcPct val="0"/>
              </a:spcBef>
              <a:buFontTx/>
              <a:buChar char="-"/>
            </a:pPr>
            <a:r>
              <a:rPr lang="es-AR" smtClean="0"/>
              <a:t>El tiempo en que se hacen las mediciones es relativo, porque depende del tipo de conflicto y de los actores que intervienen.</a:t>
            </a:r>
          </a:p>
        </p:txBody>
      </p:sp>
      <p:sp>
        <p:nvSpPr>
          <p:cNvPr id="8089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44DB3F-B4E2-499B-8B6C-4581F5E914DF}" type="slidenum">
              <a:rPr lang="es-AR"/>
              <a:pPr fontAlgn="base">
                <a:spcBef>
                  <a:spcPct val="0"/>
                </a:spcBef>
                <a:spcAft>
                  <a:spcPct val="0"/>
                </a:spcAft>
              </a:pPr>
              <a:t>10</a:t>
            </a:fld>
            <a:endParaRPr lang="es-AR"/>
          </a:p>
        </p:txBody>
      </p:sp>
    </p:spTree>
    <p:extLst>
      <p:ext uri="{BB962C8B-B14F-4D97-AF65-F5344CB8AC3E}">
        <p14:creationId xmlns:p14="http://schemas.microsoft.com/office/powerpoint/2010/main" val="2828742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1 Marcador de imagen de diapositiva"/>
          <p:cNvSpPr>
            <a:spLocks noGrp="1" noRot="1" noChangeAspect="1"/>
          </p:cNvSpPr>
          <p:nvPr>
            <p:ph type="sldImg"/>
          </p:nvPr>
        </p:nvSpPr>
        <p:spPr bwMode="auto">
          <a:noFill/>
          <a:ln>
            <a:solidFill>
              <a:srgbClr val="000000"/>
            </a:solidFill>
            <a:miter lim="800000"/>
            <a:headEnd/>
            <a:tailEnd/>
          </a:ln>
        </p:spPr>
      </p:sp>
      <p:sp>
        <p:nvSpPr>
          <p:cNvPr id="87042" name="2 Marcador de notas"/>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s-AR" smtClean="0"/>
              <a:t>Luego se ve el ejemplo del SATFAM de Argentina.</a:t>
            </a:r>
          </a:p>
          <a:p>
            <a:pPr marL="171450" indent="-171450">
              <a:spcBef>
                <a:spcPct val="0"/>
              </a:spcBef>
              <a:buFontTx/>
              <a:buChar char="-"/>
            </a:pPr>
            <a:r>
              <a:rPr lang="es-AR" smtClean="0"/>
              <a:t>Otro ejemplo: Italia, Agenzia Regionale Prevenzione e Ambiente dell’Emilia-Romagna (</a:t>
            </a:r>
            <a:r>
              <a:rPr lang="es-AR" smtClean="0">
                <a:hlinkClick r:id="rId3"/>
              </a:rPr>
              <a:t>http://www.arpa.emr.it/pubblicazioni/cem/generale_829.asp</a:t>
            </a:r>
            <a:r>
              <a:rPr lang="es-AR" smtClean="0"/>
              <a:t>)</a:t>
            </a:r>
          </a:p>
          <a:p>
            <a:pPr marL="628650" lvl="1" indent="-171450">
              <a:spcBef>
                <a:spcPct val="0"/>
              </a:spcBef>
              <a:buFontTx/>
              <a:buChar char="-"/>
            </a:pPr>
            <a:r>
              <a:rPr lang="es-AR" smtClean="0"/>
              <a:t>Para Bologna ver: </a:t>
            </a:r>
            <a:r>
              <a:rPr lang="es-AR" smtClean="0">
                <a:hlinkClick r:id="rId4"/>
              </a:rPr>
              <a:t>http://www.arpa.emr.it/cem/webcem/bologna/</a:t>
            </a:r>
            <a:endParaRPr lang="es-AR" smtClean="0"/>
          </a:p>
        </p:txBody>
      </p:sp>
      <p:sp>
        <p:nvSpPr>
          <p:cNvPr id="8704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202398-D615-430B-978D-C59A537064CD}" type="slidenum">
              <a:rPr lang="es-AR"/>
              <a:pPr fontAlgn="base">
                <a:spcBef>
                  <a:spcPct val="0"/>
                </a:spcBef>
                <a:spcAft>
                  <a:spcPct val="0"/>
                </a:spcAft>
              </a:pPr>
              <a:t>11</a:t>
            </a:fld>
            <a:endParaRPr lang="es-AR"/>
          </a:p>
        </p:txBody>
      </p:sp>
    </p:spTree>
    <p:extLst>
      <p:ext uri="{BB962C8B-B14F-4D97-AF65-F5344CB8AC3E}">
        <p14:creationId xmlns:p14="http://schemas.microsoft.com/office/powerpoint/2010/main" val="3608725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1 Marcador de imagen de diapositiva"/>
          <p:cNvSpPr>
            <a:spLocks noGrp="1" noRot="1" noChangeAspect="1"/>
          </p:cNvSpPr>
          <p:nvPr>
            <p:ph type="sldImg"/>
          </p:nvPr>
        </p:nvSpPr>
        <p:spPr bwMode="auto">
          <a:noFill/>
          <a:ln>
            <a:solidFill>
              <a:srgbClr val="000000"/>
            </a:solidFill>
            <a:miter lim="800000"/>
            <a:headEnd/>
            <a:tailEnd/>
          </a:ln>
        </p:spPr>
      </p:sp>
      <p:sp>
        <p:nvSpPr>
          <p:cNvPr id="9318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smtClean="0"/>
          </a:p>
        </p:txBody>
      </p:sp>
      <p:sp>
        <p:nvSpPr>
          <p:cNvPr id="9318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A37132-2651-4F52-A3ED-BD1CCCDB92AC}" type="slidenum">
              <a:rPr lang="es-AR"/>
              <a:pPr fontAlgn="base">
                <a:spcBef>
                  <a:spcPct val="0"/>
                </a:spcBef>
                <a:spcAft>
                  <a:spcPct val="0"/>
                </a:spcAft>
              </a:pPr>
              <a:t>12</a:t>
            </a:fld>
            <a:endParaRPr lang="es-AR" dirty="0"/>
          </a:p>
        </p:txBody>
      </p:sp>
    </p:spTree>
    <p:extLst>
      <p:ext uri="{BB962C8B-B14F-4D97-AF65-F5344CB8AC3E}">
        <p14:creationId xmlns:p14="http://schemas.microsoft.com/office/powerpoint/2010/main" val="3664992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500" b="1">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3505200" y="6545791"/>
            <a:ext cx="2133600" cy="365125"/>
          </a:xfrm>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with logo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505200" y="6492875"/>
            <a:ext cx="2133600" cy="365125"/>
          </a:xfrm>
        </p:spPr>
        <p:txBody>
          <a:body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2138374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ally blank no logo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2171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60" r:id="rId6"/>
    <p:sldLayoutId id="2147483656" r:id="rId7"/>
    <p:sldLayoutId id="2147483657" r:id="rId8"/>
    <p:sldLayoutId id="2147483658" r:id="rId9"/>
    <p:sldLayoutId id="2147483659" r:id="rId10"/>
  </p:sldLayoutIdLst>
  <p:timing>
    <p:tnLst>
      <p:par>
        <p:cTn id="1" dur="indefinite" restart="never" nodeType="tmRoot"/>
      </p:par>
    </p:tnLst>
  </p:timing>
  <p:hf hdr="0" ftr="0" dt="0"/>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rni.ane.gov.co/gma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hyperlink" Target="http://wftp3.itu.int/pub/epub_shared/TSB/ITUT-Tech-Report-Specs/2016/en/flipviewerxpress.html" TargetMode="External"/><Relationship Id="rId2" Type="http://schemas.openxmlformats.org/officeDocument/2006/relationships/hyperlink" Target="http://www.itu.int/en/ITU-T/studygroups/2013-2016/05/Pages/default.aspx" TargetMode="External"/><Relationship Id="rId1" Type="http://schemas.openxmlformats.org/officeDocument/2006/relationships/slideLayout" Target="../slideLayouts/slideLayout2.xml"/><Relationship Id="rId4" Type="http://schemas.openxmlformats.org/officeDocument/2006/relationships/hyperlink" Target="http://www.itu.int/en/ITU-T/emf/Pages/default.aspx"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itu.int/en/ITU-T/emf/Pages/default.asp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hyperlink" Target="mailto:hectormario.carril@ties.itu.int"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emfguide.itu.int/"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3751263" y="2719388"/>
            <a:ext cx="5392737" cy="1250950"/>
          </a:xfrm>
        </p:spPr>
        <p:txBody>
          <a:bodyPr>
            <a:normAutofit fontScale="90000"/>
          </a:bodyPr>
          <a:lstStyle/>
          <a:p>
            <a:r>
              <a:rPr lang="es-CO" dirty="0" smtClean="0"/>
              <a:t/>
            </a:r>
            <a:br>
              <a:rPr lang="es-CO" dirty="0" smtClean="0"/>
            </a:br>
            <a:endParaRPr lang="es-CO" dirty="0"/>
          </a:p>
        </p:txBody>
      </p:sp>
      <p:sp>
        <p:nvSpPr>
          <p:cNvPr id="3" name="Subtítulo 2"/>
          <p:cNvSpPr>
            <a:spLocks noGrp="1"/>
          </p:cNvSpPr>
          <p:nvPr>
            <p:ph type="subTitle" idx="4294967295"/>
          </p:nvPr>
        </p:nvSpPr>
        <p:spPr>
          <a:xfrm>
            <a:off x="749595" y="2719388"/>
            <a:ext cx="7644809" cy="787072"/>
          </a:xfrm>
        </p:spPr>
        <p:txBody>
          <a:bodyPr>
            <a:normAutofit fontScale="32500" lnSpcReduction="20000"/>
          </a:bodyPr>
          <a:lstStyle/>
          <a:p>
            <a:pPr algn="ctr">
              <a:buNone/>
            </a:pPr>
            <a:r>
              <a:rPr lang="es-CO" sz="16000" b="1" dirty="0" smtClean="0"/>
              <a:t>      ITU </a:t>
            </a:r>
            <a:r>
              <a:rPr lang="es-CO" sz="16000" b="1" dirty="0" err="1" smtClean="0"/>
              <a:t>activities</a:t>
            </a:r>
            <a:r>
              <a:rPr lang="es-CO" sz="16000" b="1" dirty="0" smtClean="0"/>
              <a:t> </a:t>
            </a:r>
            <a:r>
              <a:rPr lang="es-CO" sz="16000" b="1" dirty="0" err="1" smtClean="0"/>
              <a:t>on</a:t>
            </a:r>
            <a:r>
              <a:rPr lang="es-CO" sz="16000" b="1" dirty="0" smtClean="0"/>
              <a:t> EMF</a:t>
            </a:r>
          </a:p>
          <a:p>
            <a:pPr>
              <a:buNone/>
            </a:pPr>
            <a:endParaRPr lang="en-US" sz="12800" dirty="0" smtClean="0"/>
          </a:p>
          <a:p>
            <a:pPr>
              <a:buNone/>
            </a:pPr>
            <a:endParaRPr lang="en-US" sz="7200" dirty="0" smtClean="0"/>
          </a:p>
          <a:p>
            <a:pPr>
              <a:buNone/>
            </a:pPr>
            <a:endParaRPr lang="en-US" sz="7200" dirty="0" smtClean="0"/>
          </a:p>
          <a:p>
            <a:pPr>
              <a:buNone/>
            </a:pPr>
            <a:endParaRPr lang="en-US" sz="7200" dirty="0"/>
          </a:p>
          <a:p>
            <a:pPr>
              <a:buNone/>
            </a:pPr>
            <a:endParaRPr lang="en-US" sz="7200" dirty="0" smtClean="0"/>
          </a:p>
          <a:p>
            <a:pPr>
              <a:buNone/>
            </a:pPr>
            <a:endParaRPr lang="es-CO" sz="2400" dirty="0">
              <a:solidFill>
                <a:schemeClr val="tx1">
                  <a:lumMod val="85000"/>
                  <a:lumOff val="15000"/>
                </a:schemeClr>
              </a:solidFill>
            </a:endParaRPr>
          </a:p>
        </p:txBody>
      </p:sp>
      <p:sp>
        <p:nvSpPr>
          <p:cNvPr id="5" name="Rectangle 4"/>
          <p:cNvSpPr/>
          <p:nvPr/>
        </p:nvSpPr>
        <p:spPr>
          <a:xfrm>
            <a:off x="3126749" y="427933"/>
            <a:ext cx="3054234" cy="923330"/>
          </a:xfrm>
          <a:prstGeom prst="rect">
            <a:avLst/>
          </a:prstGeom>
        </p:spPr>
        <p:txBody>
          <a:bodyPr wrap="none">
            <a:spAutoFit/>
          </a:bodyPr>
          <a:lstStyle/>
          <a:p>
            <a:pPr algn="ctr"/>
            <a:r>
              <a:rPr lang="en-US" b="1" dirty="0" smtClean="0">
                <a:solidFill>
                  <a:schemeClr val="tx2">
                    <a:lumMod val="60000"/>
                    <a:lumOff val="40000"/>
                  </a:schemeClr>
                </a:solidFill>
              </a:rPr>
              <a:t>6</a:t>
            </a:r>
            <a:r>
              <a:rPr lang="en-US" b="1" baseline="30000" dirty="0" smtClean="0">
                <a:solidFill>
                  <a:schemeClr val="tx2">
                    <a:lumMod val="60000"/>
                    <a:lumOff val="40000"/>
                  </a:schemeClr>
                </a:solidFill>
              </a:rPr>
              <a:t>th</a:t>
            </a:r>
            <a:r>
              <a:rPr lang="en-US" b="1" dirty="0" smtClean="0">
                <a:solidFill>
                  <a:schemeClr val="tx2">
                    <a:lumMod val="60000"/>
                    <a:lumOff val="40000"/>
                  </a:schemeClr>
                </a:solidFill>
              </a:rPr>
              <a:t> ITU Green </a:t>
            </a:r>
            <a:r>
              <a:rPr lang="en-US" b="1" dirty="0">
                <a:solidFill>
                  <a:schemeClr val="tx2">
                    <a:lumMod val="60000"/>
                    <a:lumOff val="40000"/>
                  </a:schemeClr>
                </a:solidFill>
              </a:rPr>
              <a:t>Standards </a:t>
            </a:r>
            <a:r>
              <a:rPr lang="en-US" b="1" dirty="0" smtClean="0">
                <a:solidFill>
                  <a:schemeClr val="tx2">
                    <a:lumMod val="60000"/>
                    <a:lumOff val="40000"/>
                  </a:schemeClr>
                </a:solidFill>
              </a:rPr>
              <a:t>Week</a:t>
            </a:r>
            <a:br>
              <a:rPr lang="en-US" b="1" dirty="0" smtClean="0">
                <a:solidFill>
                  <a:schemeClr val="tx2">
                    <a:lumMod val="60000"/>
                    <a:lumOff val="40000"/>
                  </a:schemeClr>
                </a:solidFill>
              </a:rPr>
            </a:br>
            <a:r>
              <a:rPr lang="en-US" b="1" dirty="0" smtClean="0">
                <a:solidFill>
                  <a:schemeClr val="tx2">
                    <a:lumMod val="60000"/>
                    <a:lumOff val="40000"/>
                  </a:schemeClr>
                </a:solidFill>
              </a:rPr>
              <a:t>5-9 September 2016</a:t>
            </a:r>
            <a:br>
              <a:rPr lang="en-US" b="1" dirty="0" smtClean="0">
                <a:solidFill>
                  <a:schemeClr val="tx2">
                    <a:lumMod val="60000"/>
                    <a:lumOff val="40000"/>
                  </a:schemeClr>
                </a:solidFill>
              </a:rPr>
            </a:br>
            <a:r>
              <a:rPr lang="en-US" b="1" dirty="0" smtClean="0">
                <a:solidFill>
                  <a:schemeClr val="tx2">
                    <a:lumMod val="60000"/>
                    <a:lumOff val="40000"/>
                  </a:schemeClr>
                </a:solidFill>
              </a:rPr>
              <a:t>Montevideo, Uruguay</a:t>
            </a:r>
            <a:endParaRPr lang="es-ES_tradnl" b="1" dirty="0">
              <a:solidFill>
                <a:schemeClr val="tx2">
                  <a:lumMod val="60000"/>
                  <a:lumOff val="40000"/>
                </a:schemeClr>
              </a:solidFill>
            </a:endParaRPr>
          </a:p>
        </p:txBody>
      </p:sp>
      <p:sp>
        <p:nvSpPr>
          <p:cNvPr id="6" name="TextBox 5"/>
          <p:cNvSpPr txBox="1"/>
          <p:nvPr/>
        </p:nvSpPr>
        <p:spPr>
          <a:xfrm>
            <a:off x="2323785" y="4980079"/>
            <a:ext cx="4496428" cy="923330"/>
          </a:xfrm>
          <a:prstGeom prst="rect">
            <a:avLst/>
          </a:prstGeom>
          <a:noFill/>
        </p:spPr>
        <p:txBody>
          <a:bodyPr wrap="square" rtlCol="0">
            <a:spAutoFit/>
          </a:bodyPr>
          <a:lstStyle/>
          <a:p>
            <a:pPr algn="ctr"/>
            <a:r>
              <a:rPr lang="es-ES_tradnl" dirty="0" smtClean="0">
                <a:solidFill>
                  <a:schemeClr val="tx2">
                    <a:lumMod val="60000"/>
                    <a:lumOff val="40000"/>
                  </a:schemeClr>
                </a:solidFill>
              </a:rPr>
              <a:t>Héctor Carril</a:t>
            </a:r>
            <a:br>
              <a:rPr lang="es-ES_tradnl" dirty="0" smtClean="0">
                <a:solidFill>
                  <a:schemeClr val="tx2">
                    <a:lumMod val="60000"/>
                    <a:lumOff val="40000"/>
                  </a:schemeClr>
                </a:solidFill>
              </a:rPr>
            </a:br>
            <a:r>
              <a:rPr lang="es-ES_tradnl" dirty="0" smtClean="0">
                <a:solidFill>
                  <a:schemeClr val="tx2">
                    <a:lumMod val="60000"/>
                    <a:lumOff val="40000"/>
                  </a:schemeClr>
                </a:solidFill>
              </a:rPr>
              <a:t>Vice-</a:t>
            </a:r>
            <a:r>
              <a:rPr lang="es-ES_tradnl" dirty="0" err="1" smtClean="0">
                <a:solidFill>
                  <a:schemeClr val="tx2">
                    <a:lumMod val="60000"/>
                    <a:lumOff val="40000"/>
                  </a:schemeClr>
                </a:solidFill>
              </a:rPr>
              <a:t>Chairman</a:t>
            </a:r>
            <a:r>
              <a:rPr lang="es-ES_tradnl" dirty="0" smtClean="0">
                <a:solidFill>
                  <a:schemeClr val="tx2">
                    <a:lumMod val="60000"/>
                    <a:lumOff val="40000"/>
                  </a:schemeClr>
                </a:solidFill>
              </a:rPr>
              <a:t> of ITU-T SG5 “</a:t>
            </a:r>
            <a:r>
              <a:rPr lang="es-ES_tradnl" dirty="0" err="1" smtClean="0">
                <a:solidFill>
                  <a:schemeClr val="tx2">
                    <a:lumMod val="60000"/>
                    <a:lumOff val="40000"/>
                  </a:schemeClr>
                </a:solidFill>
              </a:rPr>
              <a:t>Environment</a:t>
            </a:r>
            <a:r>
              <a:rPr lang="es-ES_tradnl" dirty="0" smtClean="0">
                <a:solidFill>
                  <a:schemeClr val="tx2">
                    <a:lumMod val="60000"/>
                    <a:lumOff val="40000"/>
                  </a:schemeClr>
                </a:solidFill>
              </a:rPr>
              <a:t> and </a:t>
            </a:r>
            <a:r>
              <a:rPr lang="es-ES_tradnl" dirty="0" err="1" smtClean="0">
                <a:solidFill>
                  <a:schemeClr val="tx2">
                    <a:lumMod val="60000"/>
                    <a:lumOff val="40000"/>
                  </a:schemeClr>
                </a:solidFill>
              </a:rPr>
              <a:t>Climate</a:t>
            </a:r>
            <a:r>
              <a:rPr lang="es-ES_tradnl" dirty="0" smtClean="0">
                <a:solidFill>
                  <a:schemeClr val="tx2">
                    <a:lumMod val="60000"/>
                    <a:lumOff val="40000"/>
                  </a:schemeClr>
                </a:solidFill>
              </a:rPr>
              <a:t> </a:t>
            </a:r>
            <a:r>
              <a:rPr lang="es-ES_tradnl" dirty="0" err="1" smtClean="0">
                <a:solidFill>
                  <a:schemeClr val="tx2">
                    <a:lumMod val="60000"/>
                    <a:lumOff val="40000"/>
                  </a:schemeClr>
                </a:solidFill>
              </a:rPr>
              <a:t>Change</a:t>
            </a:r>
            <a:r>
              <a:rPr lang="es-ES_tradnl" dirty="0" smtClean="0">
                <a:solidFill>
                  <a:schemeClr val="tx2">
                    <a:lumMod val="60000"/>
                    <a:lumOff val="40000"/>
                  </a:schemeClr>
                </a:solidFill>
              </a:rPr>
              <a:t>”</a:t>
            </a:r>
            <a:endParaRPr lang="es-ES_tradnl" dirty="0">
              <a:solidFill>
                <a:schemeClr val="tx2">
                  <a:lumMod val="60000"/>
                  <a:lumOff val="40000"/>
                </a:schemeClr>
              </a:solidFill>
            </a:endParaRPr>
          </a:p>
        </p:txBody>
      </p:sp>
      <p:sp>
        <p:nvSpPr>
          <p:cNvPr id="4" name="Slide Number Placeholder 3"/>
          <p:cNvSpPr>
            <a:spLocks noGrp="1"/>
          </p:cNvSpPr>
          <p:nvPr>
            <p:ph type="sldNum" sz="quarter" idx="12"/>
          </p:nvPr>
        </p:nvSpPr>
        <p:spPr/>
        <p:txBody>
          <a:bodyPr/>
          <a:lstStyle/>
          <a:p>
            <a:fld id="{283C63E4-F9BE-C24A-B4FF-309EB18BA564}" type="slidenum">
              <a:rPr lang="en-US" smtClean="0"/>
              <a:pPr/>
              <a:t>1</a:t>
            </a:fld>
            <a:endParaRPr lang="en-US" dirty="0"/>
          </a:p>
        </p:txBody>
      </p:sp>
    </p:spTree>
    <p:extLst>
      <p:ext uri="{BB962C8B-B14F-4D97-AF65-F5344CB8AC3E}">
        <p14:creationId xmlns:p14="http://schemas.microsoft.com/office/powerpoint/2010/main" val="7035836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79388" y="338138"/>
            <a:ext cx="8832850" cy="1252537"/>
          </a:xfrm>
        </p:spPr>
        <p:txBody>
          <a:bodyPr rtlCol="0">
            <a:normAutofit fontScale="90000"/>
          </a:bodyPr>
          <a:lstStyle/>
          <a:p>
            <a:pPr fontAlgn="auto">
              <a:spcAft>
                <a:spcPts val="0"/>
              </a:spcAft>
              <a:defRPr/>
            </a:pPr>
            <a:r>
              <a:rPr lang="es-AR" dirty="0" err="1" smtClean="0"/>
              <a:t>Continuous</a:t>
            </a:r>
            <a:r>
              <a:rPr lang="es-AR" dirty="0" smtClean="0"/>
              <a:t> </a:t>
            </a:r>
            <a:r>
              <a:rPr lang="es-AR" dirty="0" err="1" smtClean="0"/>
              <a:t>Monitoring</a:t>
            </a:r>
            <a:r>
              <a:rPr lang="es-AR" dirty="0" smtClean="0"/>
              <a:t> </a:t>
            </a:r>
            <a:r>
              <a:rPr lang="es-AR" dirty="0" err="1" smtClean="0"/>
              <a:t>System</a:t>
            </a:r>
            <a:r>
              <a:rPr lang="es-AR" dirty="0" smtClean="0"/>
              <a:t/>
            </a:r>
            <a:br>
              <a:rPr lang="es-AR" dirty="0" smtClean="0"/>
            </a:br>
            <a:r>
              <a:rPr lang="es-AR" dirty="0" smtClean="0"/>
              <a:t> K.83</a:t>
            </a:r>
            <a:endParaRPr lang="es-AR" dirty="0"/>
          </a:p>
        </p:txBody>
      </p:sp>
      <p:sp>
        <p:nvSpPr>
          <p:cNvPr id="79874"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4CA7C6-14E7-4D21-B297-2A51B28215EF}" type="slidenum">
              <a:rPr lang="es-AR"/>
              <a:pPr fontAlgn="base">
                <a:spcBef>
                  <a:spcPct val="0"/>
                </a:spcBef>
                <a:spcAft>
                  <a:spcPct val="0"/>
                </a:spcAft>
              </a:pPr>
              <a:t>10</a:t>
            </a:fld>
            <a:endParaRPr lang="es-AR"/>
          </a:p>
        </p:txBody>
      </p:sp>
      <p:sp>
        <p:nvSpPr>
          <p:cNvPr id="15" name="Text Box 8"/>
          <p:cNvSpPr txBox="1">
            <a:spLocks noChangeArrowheads="1"/>
          </p:cNvSpPr>
          <p:nvPr/>
        </p:nvSpPr>
        <p:spPr bwMode="auto">
          <a:xfrm>
            <a:off x="179388" y="2760663"/>
            <a:ext cx="3024187" cy="955675"/>
          </a:xfrm>
          <a:prstGeom prst="rect">
            <a:avLst/>
          </a:prstGeom>
          <a:noFill/>
          <a:ln w="9525">
            <a:noFill/>
            <a:round/>
            <a:headEnd/>
            <a:tailEnd/>
          </a:ln>
        </p:spPr>
        <p:txBody>
          <a:bodyPr lIns="81631" tIns="55215" rIns="81631" bIns="40816"/>
          <a:lstStyle/>
          <a:p>
            <a:pPr defTabSz="407988" hangingPunct="0">
              <a:lnSpc>
                <a:spcPct val="93000"/>
              </a:lnSpc>
              <a:buClr>
                <a:srgbClr val="000000"/>
              </a:buClr>
              <a:buSzPct val="100000"/>
              <a:buFont typeface="Times New Roman" pitchFamily="18" charset="0"/>
              <a:buNone/>
              <a:tabLst>
                <a:tab pos="657225" algn="l"/>
                <a:tab pos="1312863" algn="l"/>
                <a:tab pos="1970088" algn="l"/>
                <a:tab pos="2627313" algn="l"/>
              </a:tabLst>
            </a:pPr>
            <a:r>
              <a:rPr lang="es-AR" b="1" u="sng" dirty="0" smtClean="0">
                <a:solidFill>
                  <a:srgbClr val="0070C0"/>
                </a:solidFill>
                <a:latin typeface="Candara" pitchFamily="34" charset="0"/>
                <a:ea typeface="Arial Unicode MS" pitchFamily="34" charset="-128"/>
                <a:cs typeface="Arial Unicode MS" pitchFamily="34" charset="-128"/>
              </a:rPr>
              <a:t>Base </a:t>
            </a:r>
            <a:r>
              <a:rPr lang="es-AR" b="1" u="sng" dirty="0" err="1" smtClean="0">
                <a:solidFill>
                  <a:srgbClr val="0070C0"/>
                </a:solidFill>
                <a:latin typeface="Candara" pitchFamily="34" charset="0"/>
                <a:ea typeface="Arial Unicode MS" pitchFamily="34" charset="-128"/>
                <a:cs typeface="Arial Unicode MS" pitchFamily="34" charset="-128"/>
              </a:rPr>
              <a:t>station</a:t>
            </a:r>
            <a:r>
              <a:rPr lang="es-AR" b="1" u="sng" dirty="0" smtClean="0">
                <a:solidFill>
                  <a:srgbClr val="0070C0"/>
                </a:solidFill>
                <a:latin typeface="Candara" pitchFamily="34" charset="0"/>
                <a:ea typeface="Arial Unicode MS" pitchFamily="34" charset="-128"/>
                <a:cs typeface="Arial Unicode MS" pitchFamily="34" charset="-128"/>
              </a:rPr>
              <a:t>:</a:t>
            </a:r>
            <a:endParaRPr lang="es-AR" b="1" u="sng" dirty="0">
              <a:solidFill>
                <a:srgbClr val="0070C0"/>
              </a:solidFill>
              <a:latin typeface="Candara" pitchFamily="34" charset="0"/>
              <a:ea typeface="Arial Unicode MS" pitchFamily="34" charset="-128"/>
              <a:cs typeface="Arial Unicode MS" pitchFamily="34" charset="-128"/>
            </a:endParaRPr>
          </a:p>
          <a:p>
            <a:pPr defTabSz="407988" hangingPunct="0">
              <a:lnSpc>
                <a:spcPct val="93000"/>
              </a:lnSpc>
              <a:buClr>
                <a:srgbClr val="000000"/>
              </a:buClr>
              <a:buSzPct val="100000"/>
              <a:buFont typeface="Times New Roman" pitchFamily="18" charset="0"/>
              <a:buNone/>
              <a:tabLst>
                <a:tab pos="657225" algn="l"/>
                <a:tab pos="1312863" algn="l"/>
                <a:tab pos="1970088" algn="l"/>
                <a:tab pos="2627313" algn="l"/>
              </a:tabLst>
            </a:pPr>
            <a:r>
              <a:rPr lang="es-AR" dirty="0" err="1" smtClean="0">
                <a:solidFill>
                  <a:srgbClr val="0070C0"/>
                </a:solidFill>
                <a:latin typeface="Candara" pitchFamily="34" charset="0"/>
                <a:ea typeface="Arial Unicode MS" pitchFamily="34" charset="-128"/>
                <a:cs typeface="Arial Unicode MS" pitchFamily="34" charset="-128"/>
              </a:rPr>
              <a:t>Permanent</a:t>
            </a:r>
            <a:r>
              <a:rPr lang="es-AR" dirty="0" smtClean="0">
                <a:solidFill>
                  <a:srgbClr val="0070C0"/>
                </a:solidFill>
                <a:latin typeface="Candara" pitchFamily="34" charset="0"/>
                <a:ea typeface="Arial Unicode MS" pitchFamily="34" charset="-128"/>
                <a:cs typeface="Arial Unicode MS" pitchFamily="34" charset="-128"/>
              </a:rPr>
              <a:t> </a:t>
            </a:r>
            <a:r>
              <a:rPr lang="es-AR" dirty="0" err="1" smtClean="0">
                <a:solidFill>
                  <a:srgbClr val="0070C0"/>
                </a:solidFill>
                <a:latin typeface="Candara" pitchFamily="34" charset="0"/>
                <a:ea typeface="Arial Unicode MS" pitchFamily="34" charset="-128"/>
                <a:cs typeface="Arial Unicode MS" pitchFamily="34" charset="-128"/>
              </a:rPr>
              <a:t>electromagnetic</a:t>
            </a:r>
            <a:r>
              <a:rPr lang="es-AR" dirty="0" smtClean="0">
                <a:solidFill>
                  <a:srgbClr val="0070C0"/>
                </a:solidFill>
                <a:latin typeface="Candara" pitchFamily="34" charset="0"/>
                <a:ea typeface="Arial Unicode MS" pitchFamily="34" charset="-128"/>
                <a:cs typeface="Arial Unicode MS" pitchFamily="34" charset="-128"/>
              </a:rPr>
              <a:t> </a:t>
            </a:r>
            <a:r>
              <a:rPr lang="es-AR" dirty="0" err="1" smtClean="0">
                <a:solidFill>
                  <a:srgbClr val="0070C0"/>
                </a:solidFill>
                <a:latin typeface="Candara" pitchFamily="34" charset="0"/>
                <a:ea typeface="Arial Unicode MS" pitchFamily="34" charset="-128"/>
                <a:cs typeface="Arial Unicode MS" pitchFamily="34" charset="-128"/>
              </a:rPr>
              <a:t>radiation</a:t>
            </a:r>
            <a:endParaRPr lang="es-AR" dirty="0">
              <a:solidFill>
                <a:srgbClr val="0070C0"/>
              </a:solidFill>
              <a:latin typeface="Candara" pitchFamily="34" charset="0"/>
              <a:ea typeface="Arial Unicode MS" pitchFamily="34" charset="-128"/>
              <a:cs typeface="Arial Unicode MS" pitchFamily="34" charset="-128"/>
            </a:endParaRPr>
          </a:p>
        </p:txBody>
      </p:sp>
      <p:pic>
        <p:nvPicPr>
          <p:cNvPr id="25" name="Picture 33"/>
          <p:cNvPicPr>
            <a:picLocks noChangeAspect="1" noChangeArrowheads="1"/>
          </p:cNvPicPr>
          <p:nvPr/>
        </p:nvPicPr>
        <p:blipFill>
          <a:blip r:embed="rId3" cstate="print">
            <a:duotone>
              <a:prstClr val="black"/>
              <a:schemeClr val="accent2">
                <a:tint val="45000"/>
                <a:satMod val="400000"/>
              </a:schemeClr>
            </a:duotone>
            <a:extLst/>
          </a:blip>
          <a:srcRect/>
          <a:stretch>
            <a:fillRect/>
          </a:stretch>
        </p:blipFill>
        <p:spPr bwMode="auto">
          <a:xfrm>
            <a:off x="899592" y="3517031"/>
            <a:ext cx="7381875" cy="3008313"/>
          </a:xfrm>
          <a:prstGeom prst="rect">
            <a:avLst/>
          </a:prstGeom>
          <a:noFill/>
          <a:ln>
            <a:noFill/>
          </a:ln>
          <a:effectLst>
            <a:glow rad="63500">
              <a:schemeClr val="bg2">
                <a:alpha val="40000"/>
              </a:schemeClr>
            </a:glow>
            <a:outerShdw dist="35921" dir="2700000" algn="ctr" rotWithShape="0">
              <a:schemeClr val="bg2"/>
            </a:outerShdw>
          </a:effectLst>
          <a:extLst/>
        </p:spPr>
      </p:pic>
      <p:sp>
        <p:nvSpPr>
          <p:cNvPr id="26" name="Text Box 8"/>
          <p:cNvSpPr txBox="1">
            <a:spLocks noChangeArrowheads="1"/>
          </p:cNvSpPr>
          <p:nvPr/>
        </p:nvSpPr>
        <p:spPr bwMode="auto">
          <a:xfrm>
            <a:off x="4140200" y="2689225"/>
            <a:ext cx="3527425" cy="955675"/>
          </a:xfrm>
          <a:prstGeom prst="rect">
            <a:avLst/>
          </a:prstGeom>
          <a:noFill/>
          <a:ln w="9525">
            <a:noFill/>
            <a:round/>
            <a:headEnd/>
            <a:tailEnd/>
          </a:ln>
        </p:spPr>
        <p:txBody>
          <a:bodyPr lIns="81631" tIns="55215" rIns="81631" bIns="40816"/>
          <a:lstStyle/>
          <a:p>
            <a:pPr defTabSz="407988" hangingPunct="0">
              <a:lnSpc>
                <a:spcPct val="93000"/>
              </a:lnSpc>
              <a:buClr>
                <a:srgbClr val="000000"/>
              </a:buClr>
              <a:buSzPct val="100000"/>
              <a:buFont typeface="Times New Roman" pitchFamily="18" charset="0"/>
              <a:buNone/>
              <a:tabLst>
                <a:tab pos="657225" algn="l"/>
                <a:tab pos="1312863" algn="l"/>
                <a:tab pos="1970088" algn="l"/>
                <a:tab pos="2627313" algn="l"/>
              </a:tabLst>
            </a:pPr>
            <a:r>
              <a:rPr lang="es-AR" b="1" u="sng" dirty="0" err="1" smtClean="0">
                <a:solidFill>
                  <a:srgbClr val="0070C0"/>
                </a:solidFill>
                <a:latin typeface="Candara" pitchFamily="34" charset="0"/>
                <a:ea typeface="Arial Unicode MS" pitchFamily="34" charset="-128"/>
                <a:cs typeface="Arial Unicode MS" pitchFamily="34" charset="-128"/>
              </a:rPr>
              <a:t>Monitoring</a:t>
            </a:r>
            <a:r>
              <a:rPr lang="es-AR" b="1" u="sng" dirty="0" smtClean="0">
                <a:solidFill>
                  <a:srgbClr val="0070C0"/>
                </a:solidFill>
                <a:latin typeface="Candara" pitchFamily="34" charset="0"/>
                <a:ea typeface="Arial Unicode MS" pitchFamily="34" charset="-128"/>
                <a:cs typeface="Arial Unicode MS" pitchFamily="34" charset="-128"/>
              </a:rPr>
              <a:t> </a:t>
            </a:r>
            <a:r>
              <a:rPr lang="es-AR" b="1" u="sng" dirty="0" err="1" smtClean="0">
                <a:solidFill>
                  <a:srgbClr val="0070C0"/>
                </a:solidFill>
                <a:latin typeface="Candara" pitchFamily="34" charset="0"/>
                <a:ea typeface="Arial Unicode MS" pitchFamily="34" charset="-128"/>
                <a:cs typeface="Arial Unicode MS" pitchFamily="34" charset="-128"/>
              </a:rPr>
              <a:t>equipment</a:t>
            </a:r>
            <a:endParaRPr lang="es-AR" b="1" u="sng" dirty="0">
              <a:solidFill>
                <a:srgbClr val="0070C0"/>
              </a:solidFill>
              <a:latin typeface="Candara" pitchFamily="34" charset="0"/>
              <a:ea typeface="Arial Unicode MS" pitchFamily="34" charset="-128"/>
              <a:cs typeface="Arial Unicode MS" pitchFamily="34" charset="-128"/>
            </a:endParaRPr>
          </a:p>
          <a:p>
            <a:pPr defTabSz="407988" hangingPunct="0">
              <a:lnSpc>
                <a:spcPct val="93000"/>
              </a:lnSpc>
              <a:buClr>
                <a:srgbClr val="000000"/>
              </a:buClr>
              <a:buSzPct val="100000"/>
              <a:buFont typeface="Times New Roman" pitchFamily="18" charset="0"/>
              <a:buNone/>
              <a:tabLst>
                <a:tab pos="657225" algn="l"/>
                <a:tab pos="1312863" algn="l"/>
                <a:tab pos="1970088" algn="l"/>
                <a:tab pos="2627313" algn="l"/>
              </a:tabLst>
            </a:pPr>
            <a:r>
              <a:rPr lang="es-AR" dirty="0" err="1" smtClean="0">
                <a:solidFill>
                  <a:srgbClr val="0070C0"/>
                </a:solidFill>
                <a:latin typeface="Candara" pitchFamily="34" charset="0"/>
                <a:ea typeface="Arial Unicode MS" pitchFamily="34" charset="-128"/>
                <a:cs typeface="Arial Unicode MS" pitchFamily="34" charset="-128"/>
              </a:rPr>
              <a:t>Installed</a:t>
            </a:r>
            <a:r>
              <a:rPr lang="es-AR" dirty="0" smtClean="0">
                <a:solidFill>
                  <a:srgbClr val="0070C0"/>
                </a:solidFill>
                <a:latin typeface="Candara" pitchFamily="34" charset="0"/>
                <a:ea typeface="Arial Unicode MS" pitchFamily="34" charset="-128"/>
                <a:cs typeface="Arial Unicode MS" pitchFamily="34" charset="-128"/>
              </a:rPr>
              <a:t> </a:t>
            </a:r>
            <a:r>
              <a:rPr lang="es-AR" dirty="0" err="1" smtClean="0">
                <a:solidFill>
                  <a:srgbClr val="0070C0"/>
                </a:solidFill>
                <a:latin typeface="Candara" pitchFamily="34" charset="0"/>
                <a:ea typeface="Arial Unicode MS" pitchFamily="34" charset="-128"/>
                <a:cs typeface="Arial Unicode MS" pitchFamily="34" charset="-128"/>
              </a:rPr>
              <a:t>on</a:t>
            </a:r>
            <a:r>
              <a:rPr lang="es-AR" dirty="0" smtClean="0">
                <a:solidFill>
                  <a:srgbClr val="0070C0"/>
                </a:solidFill>
                <a:latin typeface="Candara" pitchFamily="34" charset="0"/>
                <a:ea typeface="Arial Unicode MS" pitchFamily="34" charset="-128"/>
                <a:cs typeface="Arial Unicode MS" pitchFamily="34" charset="-128"/>
              </a:rPr>
              <a:t> </a:t>
            </a:r>
            <a:r>
              <a:rPr lang="es-AR" dirty="0" err="1" smtClean="0">
                <a:solidFill>
                  <a:srgbClr val="0070C0"/>
                </a:solidFill>
                <a:latin typeface="Candara" pitchFamily="34" charset="0"/>
                <a:ea typeface="Arial Unicode MS" pitchFamily="34" charset="-128"/>
                <a:cs typeface="Arial Unicode MS" pitchFamily="34" charset="-128"/>
              </a:rPr>
              <a:t>specific</a:t>
            </a:r>
            <a:r>
              <a:rPr lang="es-AR" dirty="0" smtClean="0">
                <a:solidFill>
                  <a:srgbClr val="0070C0"/>
                </a:solidFill>
                <a:latin typeface="Candara" pitchFamily="34" charset="0"/>
                <a:ea typeface="Arial Unicode MS" pitchFamily="34" charset="-128"/>
                <a:cs typeface="Arial Unicode MS" pitchFamily="34" charset="-128"/>
              </a:rPr>
              <a:t> </a:t>
            </a:r>
            <a:r>
              <a:rPr lang="es-AR" dirty="0" err="1" smtClean="0">
                <a:solidFill>
                  <a:srgbClr val="0070C0"/>
                </a:solidFill>
                <a:latin typeface="Candara" pitchFamily="34" charset="0"/>
                <a:ea typeface="Arial Unicode MS" pitchFamily="34" charset="-128"/>
                <a:cs typeface="Arial Unicode MS" pitchFamily="34" charset="-128"/>
              </a:rPr>
              <a:t>locations</a:t>
            </a:r>
            <a:endParaRPr lang="es-AR" dirty="0" smtClean="0">
              <a:solidFill>
                <a:srgbClr val="0070C0"/>
              </a:solidFill>
              <a:latin typeface="Candara" pitchFamily="34" charset="0"/>
              <a:ea typeface="Arial Unicode MS" pitchFamily="34" charset="-128"/>
              <a:cs typeface="Arial Unicode MS" pitchFamily="34" charset="-128"/>
            </a:endParaRPr>
          </a:p>
          <a:p>
            <a:pPr defTabSz="407988" hangingPunct="0">
              <a:lnSpc>
                <a:spcPct val="93000"/>
              </a:lnSpc>
              <a:buClr>
                <a:srgbClr val="000000"/>
              </a:buClr>
              <a:buSzPct val="100000"/>
              <a:buFont typeface="Times New Roman" pitchFamily="18" charset="0"/>
              <a:buNone/>
              <a:tabLst>
                <a:tab pos="657225" algn="l"/>
                <a:tab pos="1312863" algn="l"/>
                <a:tab pos="1970088" algn="l"/>
                <a:tab pos="2627313" algn="l"/>
              </a:tabLst>
            </a:pPr>
            <a:r>
              <a:rPr lang="es-AR" dirty="0" err="1" smtClean="0">
                <a:solidFill>
                  <a:srgbClr val="0070C0"/>
                </a:solidFill>
                <a:latin typeface="Candara" pitchFamily="34" charset="0"/>
                <a:ea typeface="Arial Unicode MS" pitchFamily="34" charset="-128"/>
                <a:cs typeface="Arial Unicode MS" pitchFamily="34" charset="-128"/>
              </a:rPr>
              <a:t>Continuous</a:t>
            </a:r>
            <a:r>
              <a:rPr lang="es-AR" dirty="0" smtClean="0">
                <a:solidFill>
                  <a:srgbClr val="0070C0"/>
                </a:solidFill>
                <a:latin typeface="Candara" pitchFamily="34" charset="0"/>
                <a:ea typeface="Arial Unicode MS" pitchFamily="34" charset="-128"/>
                <a:cs typeface="Arial Unicode MS" pitchFamily="34" charset="-128"/>
              </a:rPr>
              <a:t> </a:t>
            </a:r>
            <a:r>
              <a:rPr lang="es-AR" dirty="0" err="1" smtClean="0">
                <a:solidFill>
                  <a:srgbClr val="0070C0"/>
                </a:solidFill>
                <a:latin typeface="Candara" pitchFamily="34" charset="0"/>
                <a:ea typeface="Arial Unicode MS" pitchFamily="34" charset="-128"/>
                <a:cs typeface="Arial Unicode MS" pitchFamily="34" charset="-128"/>
              </a:rPr>
              <a:t>measurements</a:t>
            </a:r>
            <a:endParaRPr lang="es-AR" dirty="0">
              <a:solidFill>
                <a:srgbClr val="0070C0"/>
              </a:solidFill>
              <a:latin typeface="Candara" pitchFamily="34" charset="0"/>
              <a:ea typeface="Arial Unicode MS" pitchFamily="34" charset="-128"/>
              <a:cs typeface="Arial Unicode MS" pitchFamily="34" charset="-128"/>
            </a:endParaRPr>
          </a:p>
        </p:txBody>
      </p:sp>
      <p:sp>
        <p:nvSpPr>
          <p:cNvPr id="27" name="Text Box 8"/>
          <p:cNvSpPr txBox="1">
            <a:spLocks noChangeArrowheads="1"/>
          </p:cNvSpPr>
          <p:nvPr/>
        </p:nvSpPr>
        <p:spPr bwMode="auto">
          <a:xfrm>
            <a:off x="7177088" y="3432303"/>
            <a:ext cx="2006600" cy="955675"/>
          </a:xfrm>
          <a:prstGeom prst="rect">
            <a:avLst/>
          </a:prstGeom>
          <a:noFill/>
          <a:ln w="9525">
            <a:noFill/>
            <a:round/>
            <a:headEnd/>
            <a:tailEnd/>
          </a:ln>
        </p:spPr>
        <p:txBody>
          <a:bodyPr lIns="81631" tIns="55215" rIns="81631" bIns="40816"/>
          <a:lstStyle/>
          <a:p>
            <a:pPr defTabSz="407988" hangingPunct="0">
              <a:lnSpc>
                <a:spcPct val="93000"/>
              </a:lnSpc>
              <a:buClr>
                <a:srgbClr val="000000"/>
              </a:buClr>
              <a:buSzPct val="100000"/>
              <a:buFont typeface="Times New Roman" pitchFamily="18" charset="0"/>
              <a:buNone/>
              <a:tabLst>
                <a:tab pos="657225" algn="l"/>
                <a:tab pos="1312863" algn="l"/>
                <a:tab pos="1970088" algn="l"/>
                <a:tab pos="2627313" algn="l"/>
              </a:tabLst>
            </a:pPr>
            <a:r>
              <a:rPr lang="es-AR" b="1" u="sng" dirty="0" smtClean="0">
                <a:solidFill>
                  <a:srgbClr val="0070C0"/>
                </a:solidFill>
                <a:latin typeface="Candara" pitchFamily="34" charset="0"/>
                <a:ea typeface="Arial Unicode MS" pitchFamily="34" charset="-128"/>
                <a:cs typeface="Arial Unicode MS" pitchFamily="34" charset="-128"/>
              </a:rPr>
              <a:t>Control centre:</a:t>
            </a:r>
            <a:endParaRPr lang="es-AR" b="1" u="sng" dirty="0">
              <a:solidFill>
                <a:srgbClr val="0070C0"/>
              </a:solidFill>
              <a:latin typeface="Candara" pitchFamily="34" charset="0"/>
              <a:ea typeface="Arial Unicode MS" pitchFamily="34" charset="-128"/>
              <a:cs typeface="Arial Unicode MS" pitchFamily="34" charset="-128"/>
            </a:endParaRPr>
          </a:p>
          <a:p>
            <a:pPr defTabSz="407988" hangingPunct="0">
              <a:lnSpc>
                <a:spcPct val="93000"/>
              </a:lnSpc>
              <a:buClr>
                <a:srgbClr val="000000"/>
              </a:buClr>
              <a:buSzPct val="100000"/>
              <a:buFont typeface="Times New Roman" pitchFamily="18" charset="0"/>
              <a:buNone/>
              <a:tabLst>
                <a:tab pos="657225" algn="l"/>
                <a:tab pos="1312863" algn="l"/>
                <a:tab pos="1970088" algn="l"/>
                <a:tab pos="2627313" algn="l"/>
              </a:tabLst>
            </a:pPr>
            <a:r>
              <a:rPr lang="es-AR" dirty="0" err="1" smtClean="0">
                <a:solidFill>
                  <a:srgbClr val="0070C0"/>
                </a:solidFill>
                <a:latin typeface="Candara" pitchFamily="34" charset="0"/>
                <a:ea typeface="Arial Unicode MS" pitchFamily="34" charset="-128"/>
                <a:cs typeface="Arial Unicode MS" pitchFamily="34" charset="-128"/>
              </a:rPr>
              <a:t>Receives</a:t>
            </a:r>
            <a:r>
              <a:rPr lang="es-AR" dirty="0" smtClean="0">
                <a:solidFill>
                  <a:srgbClr val="0070C0"/>
                </a:solidFill>
                <a:latin typeface="Candara" pitchFamily="34" charset="0"/>
                <a:ea typeface="Arial Unicode MS" pitchFamily="34" charset="-128"/>
                <a:cs typeface="Arial Unicode MS" pitchFamily="34" charset="-128"/>
              </a:rPr>
              <a:t> and </a:t>
            </a:r>
            <a:r>
              <a:rPr lang="es-AR" dirty="0" err="1" smtClean="0">
                <a:solidFill>
                  <a:srgbClr val="0070C0"/>
                </a:solidFill>
                <a:latin typeface="Candara" pitchFamily="34" charset="0"/>
                <a:ea typeface="Arial Unicode MS" pitchFamily="34" charset="-128"/>
                <a:cs typeface="Arial Unicode MS" pitchFamily="34" charset="-128"/>
              </a:rPr>
              <a:t>stores</a:t>
            </a:r>
            <a:r>
              <a:rPr lang="es-AR" dirty="0" smtClean="0">
                <a:solidFill>
                  <a:srgbClr val="0070C0"/>
                </a:solidFill>
                <a:latin typeface="Candara" pitchFamily="34" charset="0"/>
                <a:ea typeface="Arial Unicode MS" pitchFamily="34" charset="-128"/>
                <a:cs typeface="Arial Unicode MS" pitchFamily="34" charset="-128"/>
              </a:rPr>
              <a:t> </a:t>
            </a:r>
            <a:r>
              <a:rPr lang="es-AR" dirty="0" err="1" smtClean="0">
                <a:solidFill>
                  <a:srgbClr val="0070C0"/>
                </a:solidFill>
                <a:latin typeface="Candara" pitchFamily="34" charset="0"/>
                <a:ea typeface="Arial Unicode MS" pitchFamily="34" charset="-128"/>
                <a:cs typeface="Arial Unicode MS" pitchFamily="34" charset="-128"/>
              </a:rPr>
              <a:t>the</a:t>
            </a:r>
            <a:r>
              <a:rPr lang="es-AR" dirty="0" smtClean="0">
                <a:solidFill>
                  <a:srgbClr val="0070C0"/>
                </a:solidFill>
                <a:latin typeface="Candara" pitchFamily="34" charset="0"/>
                <a:ea typeface="Arial Unicode MS" pitchFamily="34" charset="-128"/>
                <a:cs typeface="Arial Unicode MS" pitchFamily="34" charset="-128"/>
              </a:rPr>
              <a:t> </a:t>
            </a:r>
            <a:r>
              <a:rPr lang="es-AR" dirty="0" err="1" smtClean="0">
                <a:solidFill>
                  <a:srgbClr val="0070C0"/>
                </a:solidFill>
                <a:latin typeface="Candara" pitchFamily="34" charset="0"/>
                <a:ea typeface="Arial Unicode MS" pitchFamily="34" charset="-128"/>
                <a:cs typeface="Arial Unicode MS" pitchFamily="34" charset="-128"/>
              </a:rPr>
              <a:t>measured</a:t>
            </a:r>
            <a:r>
              <a:rPr lang="es-AR" dirty="0" smtClean="0">
                <a:solidFill>
                  <a:srgbClr val="0070C0"/>
                </a:solidFill>
                <a:latin typeface="Candara" pitchFamily="34" charset="0"/>
                <a:ea typeface="Arial Unicode MS" pitchFamily="34" charset="-128"/>
                <a:cs typeface="Arial Unicode MS" pitchFamily="34" charset="-128"/>
              </a:rPr>
              <a:t> data</a:t>
            </a:r>
            <a:endParaRPr lang="es-AR" dirty="0">
              <a:solidFill>
                <a:srgbClr val="0070C0"/>
              </a:solidFill>
              <a:latin typeface="Candara" pitchFamily="34" charset="0"/>
              <a:ea typeface="Arial Unicode MS" pitchFamily="34" charset="-128"/>
              <a:cs typeface="Arial Unicode MS" pitchFamily="34" charset="-128"/>
            </a:endParaRPr>
          </a:p>
        </p:txBody>
      </p:sp>
      <p:sp>
        <p:nvSpPr>
          <p:cNvPr id="6" name="5 Rectángulo"/>
          <p:cNvSpPr>
            <a:spLocks noChangeArrowheads="1"/>
          </p:cNvSpPr>
          <p:nvPr/>
        </p:nvSpPr>
        <p:spPr bwMode="auto">
          <a:xfrm>
            <a:off x="128588" y="2114550"/>
            <a:ext cx="2471737" cy="377825"/>
          </a:xfrm>
          <a:prstGeom prst="rect">
            <a:avLst/>
          </a:prstGeom>
          <a:noFill/>
          <a:ln w="9525">
            <a:solidFill>
              <a:schemeClr val="accent2"/>
            </a:solidFill>
            <a:round/>
            <a:headEnd/>
            <a:tailEnd/>
          </a:ln>
        </p:spPr>
        <p:txBody>
          <a:bodyPr lIns="81631" tIns="55215" rIns="81631" bIns="40816"/>
          <a:lstStyle/>
          <a:p>
            <a:pPr algn="ctr" defTabSz="407988" hangingPunct="0">
              <a:lnSpc>
                <a:spcPct val="93000"/>
              </a:lnSpc>
              <a:buClr>
                <a:srgbClr val="000000"/>
              </a:buClr>
              <a:buSzPct val="100000"/>
              <a:buFont typeface="Times New Roman" pitchFamily="18" charset="0"/>
              <a:buNone/>
              <a:tabLst>
                <a:tab pos="657225" algn="l"/>
                <a:tab pos="1312863" algn="l"/>
              </a:tabLst>
            </a:pPr>
            <a:r>
              <a:rPr lang="en-US" sz="2000" b="1" dirty="0" smtClean="0">
                <a:solidFill>
                  <a:srgbClr val="0070C0"/>
                </a:solidFill>
                <a:latin typeface="Candara" pitchFamily="34" charset="0"/>
                <a:ea typeface="Arial Unicode MS" pitchFamily="34" charset="-128"/>
                <a:cs typeface="Arial Unicode MS" pitchFamily="34" charset="-128"/>
              </a:rPr>
              <a:t>Conceptual outline</a:t>
            </a:r>
            <a:endParaRPr lang="es-AR" sz="2000" b="1" dirty="0">
              <a:solidFill>
                <a:srgbClr val="0070C0"/>
              </a:solidFill>
              <a:latin typeface="Candara" pitchFamily="34" charset="0"/>
              <a:ea typeface="Arial Unicode MS" pitchFamily="34" charset="-128"/>
              <a:cs typeface="Arial Unicode MS" pitchFamily="34" charset="-128"/>
            </a:endParaRPr>
          </a:p>
        </p:txBody>
      </p:sp>
      <p:sp>
        <p:nvSpPr>
          <p:cNvPr id="2" name="TextBox 1"/>
          <p:cNvSpPr txBox="1"/>
          <p:nvPr/>
        </p:nvSpPr>
        <p:spPr>
          <a:xfrm>
            <a:off x="969108" y="4079633"/>
            <a:ext cx="914400" cy="369332"/>
          </a:xfrm>
          <a:prstGeom prst="rect">
            <a:avLst/>
          </a:prstGeom>
          <a:solidFill>
            <a:schemeClr val="bg1"/>
          </a:solidFill>
        </p:spPr>
        <p:txBody>
          <a:bodyPr wrap="square" lIns="0" tIns="0" rIns="0" bIns="0" rtlCol="0">
            <a:spAutoFit/>
          </a:bodyPr>
          <a:lstStyle/>
          <a:p>
            <a:pPr algn="ctr"/>
            <a:r>
              <a:rPr lang="en-US" sz="1200" b="1" dirty="0" smtClean="0"/>
              <a:t>Cellular radio base station</a:t>
            </a:r>
            <a:endParaRPr lang="en-US" sz="1200" b="1" dirty="0"/>
          </a:p>
        </p:txBody>
      </p:sp>
      <p:sp>
        <p:nvSpPr>
          <p:cNvPr id="10" name="TextBox 9"/>
          <p:cNvSpPr txBox="1"/>
          <p:nvPr/>
        </p:nvSpPr>
        <p:spPr>
          <a:xfrm>
            <a:off x="4853354" y="3834884"/>
            <a:ext cx="914400" cy="369332"/>
          </a:xfrm>
          <a:prstGeom prst="rect">
            <a:avLst/>
          </a:prstGeom>
          <a:solidFill>
            <a:schemeClr val="bg1"/>
          </a:solidFill>
        </p:spPr>
        <p:txBody>
          <a:bodyPr wrap="square" lIns="0" tIns="0" rIns="0" bIns="0" rtlCol="0">
            <a:spAutoFit/>
          </a:bodyPr>
          <a:lstStyle/>
          <a:p>
            <a:pPr algn="ctr"/>
            <a:r>
              <a:rPr lang="en-US" sz="1200" b="1" dirty="0" smtClean="0"/>
              <a:t>Monitoring station</a:t>
            </a:r>
            <a:endParaRPr lang="en-US" sz="1200" b="1" dirty="0"/>
          </a:p>
        </p:txBody>
      </p:sp>
      <p:sp>
        <p:nvSpPr>
          <p:cNvPr id="11" name="TextBox 10"/>
          <p:cNvSpPr txBox="1"/>
          <p:nvPr/>
        </p:nvSpPr>
        <p:spPr>
          <a:xfrm>
            <a:off x="6127258" y="6110354"/>
            <a:ext cx="1127980" cy="369332"/>
          </a:xfrm>
          <a:prstGeom prst="rect">
            <a:avLst/>
          </a:prstGeom>
          <a:solidFill>
            <a:schemeClr val="bg1"/>
          </a:solidFill>
        </p:spPr>
        <p:txBody>
          <a:bodyPr wrap="square" lIns="0" tIns="0" rIns="0" bIns="0" rtlCol="0">
            <a:spAutoFit/>
          </a:bodyPr>
          <a:lstStyle/>
          <a:p>
            <a:pPr algn="ctr"/>
            <a:r>
              <a:rPr lang="en-US" sz="1200" b="1" dirty="0" smtClean="0"/>
              <a:t>Central monitoring node</a:t>
            </a:r>
            <a:endParaRPr lang="en-US" sz="12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par>
                          <p:cTn id="14" fill="hold">
                            <p:stCondLst>
                              <p:cond delay="2500"/>
                            </p:stCondLst>
                            <p:childTnLst>
                              <p:par>
                                <p:cTn id="15" presetID="9" presetClass="entr" presetSubtype="0"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ssolve">
                                      <p:cBhvr>
                                        <p:cTn id="17" dur="1500"/>
                                        <p:tgtEl>
                                          <p:spTgt spid="25"/>
                                        </p:tgtEl>
                                      </p:cBhvr>
                                    </p:animEffec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childTnLst>
                                </p:cTn>
                              </p:par>
                            </p:childTnLst>
                          </p:cTn>
                        </p:par>
                        <p:par>
                          <p:cTn id="22" fill="hold">
                            <p:stCondLst>
                              <p:cond delay="5000"/>
                            </p:stCondLst>
                            <p:childTnLst>
                              <p:par>
                                <p:cTn id="23" presetID="10"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childTnLst>
                                </p:cTn>
                              </p:par>
                            </p:childTnLst>
                          </p:cTn>
                        </p:par>
                        <p:par>
                          <p:cTn id="26" fill="hold">
                            <p:stCondLst>
                              <p:cond delay="6000"/>
                            </p:stCondLst>
                            <p:childTnLst>
                              <p:par>
                                <p:cTn id="27" presetID="10" presetClass="entr" presetSubtype="0"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26" grpId="0"/>
      <p:bldP spid="27"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79388" y="338138"/>
            <a:ext cx="8832850" cy="1252537"/>
          </a:xfrm>
        </p:spPr>
        <p:txBody>
          <a:bodyPr rtlCol="0">
            <a:normAutofit fontScale="90000"/>
          </a:bodyPr>
          <a:lstStyle/>
          <a:p>
            <a:pPr fontAlgn="auto">
              <a:spcAft>
                <a:spcPts val="0"/>
              </a:spcAft>
              <a:defRPr/>
            </a:pPr>
            <a:r>
              <a:rPr lang="es-AR" dirty="0" err="1" smtClean="0"/>
              <a:t>Continuous</a:t>
            </a:r>
            <a:r>
              <a:rPr lang="es-AR" dirty="0" smtClean="0"/>
              <a:t> </a:t>
            </a:r>
            <a:r>
              <a:rPr lang="es-AR" dirty="0" err="1" smtClean="0"/>
              <a:t>monitoring</a:t>
            </a:r>
            <a:r>
              <a:rPr lang="es-AR" dirty="0" smtClean="0"/>
              <a:t> </a:t>
            </a:r>
            <a:r>
              <a:rPr lang="es-AR" dirty="0" err="1" smtClean="0"/>
              <a:t>system</a:t>
            </a:r>
            <a:r>
              <a:rPr lang="es-AR" dirty="0" smtClean="0"/>
              <a:t/>
            </a:r>
            <a:br>
              <a:rPr lang="es-AR" dirty="0" smtClean="0"/>
            </a:br>
            <a:r>
              <a:rPr lang="es-AR" dirty="0" smtClean="0"/>
              <a:t>– </a:t>
            </a:r>
            <a:r>
              <a:rPr lang="es-AR" dirty="0" err="1" smtClean="0"/>
              <a:t>Public</a:t>
            </a:r>
            <a:r>
              <a:rPr lang="es-AR" dirty="0" smtClean="0"/>
              <a:t> link </a:t>
            </a:r>
            <a:r>
              <a:rPr lang="es-AR" dirty="0" smtClean="0"/>
              <a:t>–</a:t>
            </a:r>
            <a:endParaRPr lang="es-AR" sz="4000" dirty="0"/>
          </a:p>
        </p:txBody>
      </p:sp>
      <p:sp>
        <p:nvSpPr>
          <p:cNvPr id="86018"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841F8B-94C2-44DB-B9BB-48FA42A5C2B3}" type="slidenum">
              <a:rPr lang="es-AR"/>
              <a:pPr fontAlgn="base">
                <a:spcBef>
                  <a:spcPct val="0"/>
                </a:spcBef>
                <a:spcAft>
                  <a:spcPct val="0"/>
                </a:spcAft>
              </a:pPr>
              <a:t>11</a:t>
            </a:fld>
            <a:endParaRPr lang="es-AR"/>
          </a:p>
        </p:txBody>
      </p:sp>
      <p:pic>
        <p:nvPicPr>
          <p:cNvPr id="11" name="Picture 2"/>
          <p:cNvPicPr>
            <a:picLocks noChangeAspect="1" noChangeArrowheads="1"/>
          </p:cNvPicPr>
          <p:nvPr/>
        </p:nvPicPr>
        <p:blipFill>
          <a:blip r:embed="rId3" cstate="print"/>
          <a:srcRect/>
          <a:stretch>
            <a:fillRect/>
          </a:stretch>
        </p:blipFill>
        <p:spPr bwMode="auto">
          <a:xfrm>
            <a:off x="730285" y="2204864"/>
            <a:ext cx="5009083" cy="4249742"/>
          </a:xfrm>
          <a:prstGeom prst="roundRect">
            <a:avLst/>
          </a:prstGeom>
          <a:noFill/>
          <a:ln>
            <a:noFill/>
          </a:ln>
          <a:effectLst>
            <a:glow rad="127000">
              <a:schemeClr val="accent1">
                <a:alpha val="40000"/>
              </a:schemeClr>
            </a:glow>
            <a:outerShdw dist="35921" dir="2700000" algn="ctr" rotWithShape="0">
              <a:schemeClr val="bg2"/>
            </a:outerShdw>
          </a:effectLst>
        </p:spPr>
      </p:pic>
      <p:sp>
        <p:nvSpPr>
          <p:cNvPr id="12" name="AutoShape 10"/>
          <p:cNvSpPr>
            <a:spLocks/>
          </p:cNvSpPr>
          <p:nvPr/>
        </p:nvSpPr>
        <p:spPr bwMode="auto">
          <a:xfrm flipH="1">
            <a:off x="6012157" y="2588217"/>
            <a:ext cx="327025" cy="3866389"/>
          </a:xfrm>
          <a:prstGeom prst="rightBrace">
            <a:avLst>
              <a:gd name="adj1" fmla="val 91545"/>
              <a:gd name="adj2" fmla="val 50000"/>
            </a:avLst>
          </a:prstGeom>
          <a:ln w="28575">
            <a:headEnd/>
            <a:tailEnd/>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txBody>
          <a:bodyPr wrap="none" anchor="ctr"/>
          <a:lstStyle/>
          <a:p>
            <a:pPr fontAlgn="auto">
              <a:spcBef>
                <a:spcPts val="0"/>
              </a:spcBef>
              <a:spcAft>
                <a:spcPts val="0"/>
              </a:spcAft>
              <a:defRPr/>
            </a:pPr>
            <a:endParaRPr lang="es-AR"/>
          </a:p>
        </p:txBody>
      </p:sp>
      <p:sp>
        <p:nvSpPr>
          <p:cNvPr id="13" name="Text Box 11"/>
          <p:cNvSpPr txBox="1">
            <a:spLocks noChangeArrowheads="1"/>
          </p:cNvSpPr>
          <p:nvPr/>
        </p:nvSpPr>
        <p:spPr bwMode="auto">
          <a:xfrm>
            <a:off x="6392868" y="2416904"/>
            <a:ext cx="2541587" cy="4008438"/>
          </a:xfrm>
          <a:prstGeom prst="rect">
            <a:avLst/>
          </a:prstGeom>
          <a:noFill/>
          <a:ln w="9525">
            <a:noFill/>
            <a:round/>
            <a:headEnd/>
            <a:tailEnd/>
          </a:ln>
        </p:spPr>
        <p:txBody>
          <a:bodyPr lIns="81631" tIns="55215" rIns="81631" bIns="40816"/>
          <a:lstStyle>
            <a:defPPr>
              <a:defRPr lang="es-AR"/>
            </a:defPPr>
            <a:lvl1pPr defTabSz="407988" hangingPunct="0">
              <a:lnSpc>
                <a:spcPct val="93000"/>
              </a:lnSpc>
              <a:spcBef>
                <a:spcPct val="0"/>
              </a:spcBef>
              <a:buClr>
                <a:srgbClr val="000000"/>
              </a:buClr>
              <a:buSzPct val="100000"/>
              <a:buFont typeface="Times New Roman" pitchFamily="18" charset="0"/>
              <a:buNone/>
              <a:tabLst>
                <a:tab pos="657225" algn="l"/>
                <a:tab pos="1312863" algn="l"/>
                <a:tab pos="1970088" algn="l"/>
                <a:tab pos="2627313" algn="l"/>
              </a:tabLst>
              <a:defRPr sz="1600" u="sng">
                <a:solidFill>
                  <a:srgbClr val="0070C0"/>
                </a:solidFill>
                <a:ea typeface="Arial Unicode MS" pitchFamily="34" charset="-128"/>
                <a:cs typeface="Arial Unicode MS" pitchFamily="34" charset="-128"/>
              </a:defRPr>
            </a:lvl1pPr>
          </a:lstStyle>
          <a:p>
            <a:pPr defTabSz="914400" fontAlgn="auto" hangingPunct="1">
              <a:lnSpc>
                <a:spcPct val="100000"/>
              </a:lnSpc>
              <a:spcBef>
                <a:spcPts val="600"/>
              </a:spcBef>
              <a:spcAft>
                <a:spcPts val="0"/>
              </a:spcAft>
              <a:buClr>
                <a:schemeClr val="accent1"/>
              </a:buClr>
              <a:defRPr/>
            </a:pPr>
            <a:r>
              <a:rPr lang="es-ES" sz="1800" u="none" dirty="0" err="1" smtClean="0">
                <a:solidFill>
                  <a:schemeClr val="tx2"/>
                </a:solidFill>
                <a:latin typeface="+mn-lt"/>
                <a:ea typeface="+mn-ea"/>
                <a:cs typeface="+mn-cs"/>
              </a:rPr>
              <a:t>Proposed</a:t>
            </a:r>
            <a:r>
              <a:rPr lang="es-ES" sz="1800" u="none" dirty="0" smtClean="0">
                <a:solidFill>
                  <a:schemeClr val="tx2"/>
                </a:solidFill>
                <a:latin typeface="+mn-lt"/>
                <a:ea typeface="+mn-ea"/>
                <a:cs typeface="+mn-cs"/>
              </a:rPr>
              <a:t> </a:t>
            </a:r>
            <a:r>
              <a:rPr lang="es-ES" sz="1800" u="none" dirty="0" err="1" smtClean="0">
                <a:solidFill>
                  <a:schemeClr val="tx2"/>
                </a:solidFill>
                <a:latin typeface="+mn-lt"/>
                <a:ea typeface="+mn-ea"/>
                <a:cs typeface="+mn-cs"/>
              </a:rPr>
              <a:t>monitoring</a:t>
            </a:r>
            <a:r>
              <a:rPr lang="es-ES" sz="1800" u="none" dirty="0" smtClean="0">
                <a:solidFill>
                  <a:schemeClr val="tx2"/>
                </a:solidFill>
                <a:latin typeface="+mn-lt"/>
                <a:ea typeface="+mn-ea"/>
                <a:cs typeface="+mn-cs"/>
              </a:rPr>
              <a:t> </a:t>
            </a:r>
            <a:r>
              <a:rPr lang="es-ES" sz="1800" u="none" dirty="0" err="1" smtClean="0">
                <a:solidFill>
                  <a:schemeClr val="tx2"/>
                </a:solidFill>
                <a:latin typeface="+mn-lt"/>
                <a:ea typeface="+mn-ea"/>
                <a:cs typeface="+mn-cs"/>
              </a:rPr>
              <a:t>system</a:t>
            </a:r>
            <a:endParaRPr lang="es-ES" sz="1800" u="none" dirty="0">
              <a:solidFill>
                <a:schemeClr val="tx2"/>
              </a:solidFill>
              <a:latin typeface="+mn-lt"/>
              <a:ea typeface="+mn-ea"/>
              <a:cs typeface="+mn-cs"/>
            </a:endParaRPr>
          </a:p>
          <a:p>
            <a:pPr marL="274320" indent="-274320" defTabSz="914400" fontAlgn="auto" hangingPunct="1">
              <a:lnSpc>
                <a:spcPct val="100000"/>
              </a:lnSpc>
              <a:spcBef>
                <a:spcPts val="600"/>
              </a:spcBef>
              <a:spcAft>
                <a:spcPts val="0"/>
              </a:spcAft>
              <a:buClr>
                <a:schemeClr val="accent1"/>
              </a:buClr>
              <a:buFont typeface="Symbol" pitchFamily="18" charset="2"/>
              <a:buChar char=""/>
              <a:defRPr/>
            </a:pPr>
            <a:r>
              <a:rPr lang="es-ES" u="none" dirty="0" err="1" smtClean="0">
                <a:solidFill>
                  <a:schemeClr val="tx2"/>
                </a:solidFill>
                <a:ea typeface="+mn-ea"/>
                <a:cs typeface="+mn-cs"/>
              </a:rPr>
              <a:t>Easy</a:t>
            </a:r>
            <a:r>
              <a:rPr lang="es-ES" u="none" dirty="0" smtClean="0">
                <a:solidFill>
                  <a:schemeClr val="tx2"/>
                </a:solidFill>
                <a:ea typeface="+mn-ea"/>
                <a:cs typeface="+mn-cs"/>
              </a:rPr>
              <a:t> to use</a:t>
            </a:r>
            <a:endParaRPr lang="es-ES" u="none" dirty="0">
              <a:solidFill>
                <a:schemeClr val="tx2"/>
              </a:solidFill>
              <a:ea typeface="+mn-ea"/>
              <a:cs typeface="+mn-cs"/>
            </a:endParaRPr>
          </a:p>
          <a:p>
            <a:pPr marL="274320" indent="-274320" defTabSz="914400" fontAlgn="auto" hangingPunct="1">
              <a:lnSpc>
                <a:spcPct val="100000"/>
              </a:lnSpc>
              <a:spcBef>
                <a:spcPts val="600"/>
              </a:spcBef>
              <a:spcAft>
                <a:spcPts val="0"/>
              </a:spcAft>
              <a:buClr>
                <a:schemeClr val="accent1"/>
              </a:buClr>
              <a:buFont typeface="Symbol" pitchFamily="18" charset="2"/>
              <a:buChar char=""/>
              <a:defRPr/>
            </a:pPr>
            <a:r>
              <a:rPr lang="es-ES" u="none" dirty="0" smtClean="0">
                <a:solidFill>
                  <a:schemeClr val="tx2"/>
                </a:solidFill>
                <a:ea typeface="+mn-ea"/>
                <a:cs typeface="+mn-cs"/>
              </a:rPr>
              <a:t> </a:t>
            </a:r>
            <a:r>
              <a:rPr lang="es-ES" u="none" dirty="0" err="1" smtClean="0">
                <a:solidFill>
                  <a:schemeClr val="tx2"/>
                </a:solidFill>
                <a:ea typeface="+mn-ea"/>
                <a:cs typeface="+mn-cs"/>
              </a:rPr>
              <a:t>User-friendly</a:t>
            </a:r>
            <a:endParaRPr lang="es-ES" u="none" dirty="0">
              <a:solidFill>
                <a:schemeClr val="tx2"/>
              </a:solidFill>
              <a:ea typeface="+mn-ea"/>
              <a:cs typeface="+mn-cs"/>
            </a:endParaRPr>
          </a:p>
          <a:p>
            <a:pPr marL="274320" indent="-274320" defTabSz="914400" fontAlgn="auto" hangingPunct="1">
              <a:lnSpc>
                <a:spcPct val="100000"/>
              </a:lnSpc>
              <a:spcBef>
                <a:spcPts val="600"/>
              </a:spcBef>
              <a:spcAft>
                <a:spcPts val="0"/>
              </a:spcAft>
              <a:buClr>
                <a:schemeClr val="accent1"/>
              </a:buClr>
              <a:buFont typeface="Symbol" pitchFamily="18" charset="2"/>
              <a:buChar char=""/>
              <a:defRPr/>
            </a:pPr>
            <a:r>
              <a:rPr lang="es-ES" u="none" dirty="0" smtClean="0">
                <a:solidFill>
                  <a:schemeClr val="tx2"/>
                </a:solidFill>
                <a:ea typeface="+mn-ea"/>
                <a:cs typeface="+mn-cs"/>
              </a:rPr>
              <a:t> </a:t>
            </a:r>
            <a:r>
              <a:rPr lang="es-ES" u="none" dirty="0" err="1" smtClean="0">
                <a:solidFill>
                  <a:schemeClr val="tx2"/>
                </a:solidFill>
                <a:ea typeface="+mn-ea"/>
                <a:cs typeface="+mn-cs"/>
              </a:rPr>
              <a:t>Easy</a:t>
            </a:r>
            <a:r>
              <a:rPr lang="es-ES" u="none" dirty="0" smtClean="0">
                <a:solidFill>
                  <a:schemeClr val="tx2"/>
                </a:solidFill>
                <a:ea typeface="+mn-ea"/>
                <a:cs typeface="+mn-cs"/>
              </a:rPr>
              <a:t> to </a:t>
            </a:r>
            <a:r>
              <a:rPr lang="es-ES" u="none" dirty="0" err="1" smtClean="0">
                <a:solidFill>
                  <a:schemeClr val="tx2"/>
                </a:solidFill>
                <a:ea typeface="+mn-ea"/>
                <a:cs typeface="+mn-cs"/>
              </a:rPr>
              <a:t>understand</a:t>
            </a:r>
            <a:endParaRPr lang="es-ES" u="none" dirty="0">
              <a:solidFill>
                <a:schemeClr val="tx2"/>
              </a:solidFill>
              <a:ea typeface="+mn-ea"/>
              <a:cs typeface="+mn-cs"/>
            </a:endParaRPr>
          </a:p>
          <a:p>
            <a:pPr marL="274320" indent="-274320" defTabSz="914400" fontAlgn="auto" hangingPunct="1">
              <a:lnSpc>
                <a:spcPct val="100000"/>
              </a:lnSpc>
              <a:spcBef>
                <a:spcPts val="600"/>
              </a:spcBef>
              <a:spcAft>
                <a:spcPts val="0"/>
              </a:spcAft>
              <a:buClr>
                <a:schemeClr val="accent1"/>
              </a:buClr>
              <a:buFont typeface="Symbol" pitchFamily="18" charset="2"/>
              <a:buChar char=""/>
              <a:defRPr/>
            </a:pPr>
            <a:r>
              <a:rPr lang="es-ES" u="none" dirty="0" smtClean="0">
                <a:solidFill>
                  <a:schemeClr val="tx2"/>
                </a:solidFill>
                <a:ea typeface="+mn-ea"/>
                <a:cs typeface="+mn-cs"/>
              </a:rPr>
              <a:t> </a:t>
            </a:r>
            <a:r>
              <a:rPr lang="es-ES" u="none" dirty="0" err="1" smtClean="0">
                <a:solidFill>
                  <a:schemeClr val="tx2"/>
                </a:solidFill>
                <a:ea typeface="+mn-ea"/>
                <a:cs typeface="+mn-cs"/>
              </a:rPr>
              <a:t>Detailed</a:t>
            </a:r>
            <a:r>
              <a:rPr lang="es-ES" u="none" dirty="0" smtClean="0">
                <a:solidFill>
                  <a:schemeClr val="tx2"/>
                </a:solidFill>
                <a:ea typeface="+mn-ea"/>
                <a:cs typeface="+mn-cs"/>
              </a:rPr>
              <a:t> </a:t>
            </a:r>
            <a:r>
              <a:rPr lang="es-ES" u="none" dirty="0" err="1" smtClean="0">
                <a:solidFill>
                  <a:schemeClr val="tx2"/>
                </a:solidFill>
                <a:ea typeface="+mn-ea"/>
                <a:cs typeface="+mn-cs"/>
              </a:rPr>
              <a:t>information</a:t>
            </a:r>
            <a:r>
              <a:rPr lang="es-ES" u="none" dirty="0" smtClean="0">
                <a:solidFill>
                  <a:schemeClr val="tx2"/>
                </a:solidFill>
                <a:ea typeface="+mn-ea"/>
                <a:cs typeface="+mn-cs"/>
              </a:rPr>
              <a:t>:</a:t>
            </a:r>
            <a:endParaRPr lang="es-ES" u="none" dirty="0">
              <a:solidFill>
                <a:schemeClr val="tx2"/>
              </a:solidFill>
              <a:ea typeface="+mn-ea"/>
              <a:cs typeface="+mn-cs"/>
            </a:endParaRPr>
          </a:p>
          <a:p>
            <a:pPr marL="533400" lvl="1" indent="-168275" fontAlgn="auto">
              <a:spcBef>
                <a:spcPts val="300"/>
              </a:spcBef>
              <a:spcAft>
                <a:spcPts val="0"/>
              </a:spcAft>
              <a:buClr>
                <a:schemeClr val="accent1"/>
              </a:buClr>
              <a:buFont typeface="Arial" pitchFamily="34" charset="0"/>
              <a:buChar char="•"/>
              <a:defRPr/>
            </a:pPr>
            <a:r>
              <a:rPr lang="es-ES" sz="1600" dirty="0" smtClean="0">
                <a:solidFill>
                  <a:schemeClr val="tx2"/>
                </a:solidFill>
                <a:latin typeface="+mn-lt"/>
              </a:rPr>
              <a:t> </a:t>
            </a:r>
            <a:r>
              <a:rPr lang="es-ES" sz="1600" dirty="0" err="1" smtClean="0">
                <a:solidFill>
                  <a:schemeClr val="tx2"/>
                </a:solidFill>
                <a:latin typeface="+mn-lt"/>
              </a:rPr>
              <a:t>Site</a:t>
            </a:r>
            <a:endParaRPr lang="es-ES" sz="1600" dirty="0">
              <a:solidFill>
                <a:schemeClr val="tx2"/>
              </a:solidFill>
              <a:latin typeface="+mn-lt"/>
            </a:endParaRPr>
          </a:p>
          <a:p>
            <a:pPr marL="533400" lvl="1" indent="-168275" fontAlgn="auto">
              <a:spcBef>
                <a:spcPts val="300"/>
              </a:spcBef>
              <a:spcAft>
                <a:spcPts val="0"/>
              </a:spcAft>
              <a:buClr>
                <a:schemeClr val="accent1"/>
              </a:buClr>
              <a:buFont typeface="Arial" pitchFamily="34" charset="0"/>
              <a:buChar char="•"/>
              <a:defRPr/>
            </a:pPr>
            <a:r>
              <a:rPr lang="es-ES" sz="1600" dirty="0">
                <a:solidFill>
                  <a:schemeClr val="tx2"/>
                </a:solidFill>
                <a:latin typeface="+mn-lt"/>
              </a:rPr>
              <a:t> </a:t>
            </a:r>
            <a:r>
              <a:rPr lang="es-ES" sz="1600" dirty="0" err="1" smtClean="0">
                <a:solidFill>
                  <a:schemeClr val="tx2"/>
                </a:solidFill>
                <a:latin typeface="+mn-lt"/>
              </a:rPr>
              <a:t>Description</a:t>
            </a:r>
            <a:endParaRPr lang="es-ES" sz="1600" dirty="0">
              <a:solidFill>
                <a:schemeClr val="tx2"/>
              </a:solidFill>
              <a:latin typeface="+mn-lt"/>
            </a:endParaRPr>
          </a:p>
          <a:p>
            <a:pPr marL="533400" lvl="1" indent="-168275" fontAlgn="auto">
              <a:spcBef>
                <a:spcPts val="300"/>
              </a:spcBef>
              <a:spcAft>
                <a:spcPts val="0"/>
              </a:spcAft>
              <a:buClr>
                <a:schemeClr val="accent1"/>
              </a:buClr>
              <a:buFont typeface="Arial" pitchFamily="34" charset="0"/>
              <a:buChar char="•"/>
              <a:defRPr/>
            </a:pPr>
            <a:r>
              <a:rPr lang="es-ES" sz="1600" dirty="0">
                <a:solidFill>
                  <a:schemeClr val="tx2"/>
                </a:solidFill>
              </a:rPr>
              <a:t> </a:t>
            </a:r>
            <a:r>
              <a:rPr lang="es-ES" sz="1600" dirty="0" smtClean="0">
                <a:solidFill>
                  <a:schemeClr val="tx2"/>
                </a:solidFill>
              </a:rPr>
              <a:t>Date and time</a:t>
            </a:r>
            <a:endParaRPr lang="es-ES" sz="1600" dirty="0">
              <a:solidFill>
                <a:schemeClr val="tx2"/>
              </a:solidFill>
            </a:endParaRPr>
          </a:p>
          <a:p>
            <a:pPr marL="533400" lvl="1" indent="-168275" fontAlgn="auto">
              <a:spcBef>
                <a:spcPts val="300"/>
              </a:spcBef>
              <a:spcAft>
                <a:spcPts val="0"/>
              </a:spcAft>
              <a:buClr>
                <a:schemeClr val="accent1"/>
              </a:buClr>
              <a:buFont typeface="Arial" pitchFamily="34" charset="0"/>
              <a:buChar char="•"/>
              <a:defRPr/>
            </a:pPr>
            <a:r>
              <a:rPr lang="es-ES" sz="1600" dirty="0">
                <a:solidFill>
                  <a:schemeClr val="tx2"/>
                </a:solidFill>
              </a:rPr>
              <a:t> </a:t>
            </a:r>
            <a:r>
              <a:rPr lang="es-ES" sz="1600" dirty="0" err="1" smtClean="0">
                <a:solidFill>
                  <a:schemeClr val="tx2"/>
                </a:solidFill>
              </a:rPr>
              <a:t>Equipment</a:t>
            </a:r>
            <a:endParaRPr lang="es-ES" sz="1600" dirty="0">
              <a:solidFill>
                <a:schemeClr val="tx2"/>
              </a:solidFill>
            </a:endParaRPr>
          </a:p>
          <a:p>
            <a:pPr marL="533400" lvl="1" indent="-168275" fontAlgn="auto">
              <a:spcBef>
                <a:spcPts val="300"/>
              </a:spcBef>
              <a:spcAft>
                <a:spcPts val="0"/>
              </a:spcAft>
              <a:buClr>
                <a:schemeClr val="accent1"/>
              </a:buClr>
              <a:buFont typeface="Arial" pitchFamily="34" charset="0"/>
              <a:buChar char="•"/>
              <a:defRPr/>
            </a:pPr>
            <a:r>
              <a:rPr lang="es-ES" sz="1600" dirty="0">
                <a:solidFill>
                  <a:schemeClr val="tx2"/>
                </a:solidFill>
              </a:rPr>
              <a:t> </a:t>
            </a:r>
            <a:r>
              <a:rPr lang="es-ES" sz="1600" dirty="0" err="1" smtClean="0">
                <a:solidFill>
                  <a:schemeClr val="tx2"/>
                </a:solidFill>
              </a:rPr>
              <a:t>Methods</a:t>
            </a:r>
            <a:r>
              <a:rPr lang="es-ES" sz="1600" dirty="0" smtClean="0">
                <a:solidFill>
                  <a:schemeClr val="tx2"/>
                </a:solidFill>
              </a:rPr>
              <a:t> </a:t>
            </a:r>
            <a:r>
              <a:rPr lang="es-ES" sz="1600" dirty="0" err="1" smtClean="0">
                <a:solidFill>
                  <a:schemeClr val="tx2"/>
                </a:solidFill>
              </a:rPr>
              <a:t>used</a:t>
            </a:r>
            <a:endParaRPr lang="es-ES" sz="1600" dirty="0">
              <a:solidFill>
                <a:schemeClr val="tx2"/>
              </a:solidFill>
            </a:endParaRPr>
          </a:p>
          <a:p>
            <a:pPr marL="533400" lvl="1" indent="-168275" fontAlgn="auto">
              <a:spcBef>
                <a:spcPts val="300"/>
              </a:spcBef>
              <a:spcAft>
                <a:spcPts val="0"/>
              </a:spcAft>
              <a:buClr>
                <a:schemeClr val="accent1"/>
              </a:buClr>
              <a:buFont typeface="Arial" pitchFamily="34" charset="0"/>
              <a:buChar char="•"/>
              <a:defRPr/>
            </a:pPr>
            <a:r>
              <a:rPr lang="es-ES" sz="1600" dirty="0">
                <a:solidFill>
                  <a:schemeClr val="tx2"/>
                </a:solidFill>
              </a:rPr>
              <a:t> </a:t>
            </a:r>
            <a:r>
              <a:rPr lang="es-ES" sz="1600" dirty="0" err="1" smtClean="0">
                <a:solidFill>
                  <a:schemeClr val="tx2"/>
                </a:solidFill>
              </a:rPr>
              <a:t>Threshold</a:t>
            </a:r>
            <a:r>
              <a:rPr lang="es-ES" sz="1600" dirty="0" smtClean="0">
                <a:solidFill>
                  <a:schemeClr val="tx2"/>
                </a:solidFill>
              </a:rPr>
              <a:t> </a:t>
            </a:r>
            <a:r>
              <a:rPr lang="es-ES" sz="1600" dirty="0" err="1" smtClean="0">
                <a:solidFill>
                  <a:schemeClr val="tx2"/>
                </a:solidFill>
              </a:rPr>
              <a:t>levels</a:t>
            </a:r>
            <a:endParaRPr lang="es-ES" sz="1600"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1000"/>
                                        <p:tgtEl>
                                          <p:spTgt spid="13">
                                            <p:txEl>
                                              <p:pRg st="0" end="0"/>
                                            </p:txEl>
                                          </p:spTgt>
                                        </p:tgtEl>
                                      </p:cBhvr>
                                    </p:animEffect>
                                    <p:anim calcmode="lin" valueType="num">
                                      <p:cBhvr>
                                        <p:cTn id="1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fade">
                                      <p:cBhvr>
                                        <p:cTn id="20" dur="1000"/>
                                        <p:tgtEl>
                                          <p:spTgt spid="13">
                                            <p:txEl>
                                              <p:pRg st="1" end="1"/>
                                            </p:txEl>
                                          </p:spTgt>
                                        </p:tgtEl>
                                      </p:cBhvr>
                                    </p:animEffect>
                                    <p:anim calcmode="lin" valueType="num">
                                      <p:cBhvr>
                                        <p:cTn id="21"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7" presetClass="entr" presetSubtype="0" fill="hold" grpId="0" nodeType="after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7" presetClass="entr" presetSubtype="0" fill="hold" grpId="0" nodeType="after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animEffect transition="in" filter="fade">
                                      <p:cBhvr>
                                        <p:cTn id="32" dur="1000"/>
                                        <p:tgtEl>
                                          <p:spTgt spid="13">
                                            <p:txEl>
                                              <p:pRg st="3" end="3"/>
                                            </p:txEl>
                                          </p:spTgt>
                                        </p:tgtEl>
                                      </p:cBhvr>
                                    </p:animEffect>
                                    <p:anim calcmode="lin" valueType="num">
                                      <p:cBhvr>
                                        <p:cTn id="33"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7" presetClass="entr" presetSubtype="0" fill="hold" grpId="0" nodeType="afterEffect">
                                  <p:stCondLst>
                                    <p:cond delay="0"/>
                                  </p:stCondLst>
                                  <p:childTnLst>
                                    <p:set>
                                      <p:cBhvr>
                                        <p:cTn id="37" dur="1" fill="hold">
                                          <p:stCondLst>
                                            <p:cond delay="0"/>
                                          </p:stCondLst>
                                        </p:cTn>
                                        <p:tgtEl>
                                          <p:spTgt spid="13">
                                            <p:txEl>
                                              <p:pRg st="4" end="4"/>
                                            </p:txEl>
                                          </p:spTgt>
                                        </p:tgtEl>
                                        <p:attrNameLst>
                                          <p:attrName>style.visibility</p:attrName>
                                        </p:attrNameLst>
                                      </p:cBhvr>
                                      <p:to>
                                        <p:strVal val="visible"/>
                                      </p:to>
                                    </p:set>
                                    <p:animEffect transition="in" filter="fade">
                                      <p:cBhvr>
                                        <p:cTn id="38" dur="1000"/>
                                        <p:tgtEl>
                                          <p:spTgt spid="13">
                                            <p:txEl>
                                              <p:pRg st="4" end="4"/>
                                            </p:txEl>
                                          </p:spTgt>
                                        </p:tgtEl>
                                      </p:cBhvr>
                                    </p:animEffect>
                                    <p:anim calcmode="lin" valueType="num">
                                      <p:cBhvr>
                                        <p:cTn id="39"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7" presetClass="entr" presetSubtype="0" fill="hold" grpId="0" nodeType="afterEffect">
                                  <p:stCondLst>
                                    <p:cond delay="0"/>
                                  </p:stCondLst>
                                  <p:childTnLst>
                                    <p:set>
                                      <p:cBhvr>
                                        <p:cTn id="43" dur="1" fill="hold">
                                          <p:stCondLst>
                                            <p:cond delay="0"/>
                                          </p:stCondLst>
                                        </p:cTn>
                                        <p:tgtEl>
                                          <p:spTgt spid="13">
                                            <p:txEl>
                                              <p:pRg st="5" end="5"/>
                                            </p:txEl>
                                          </p:spTgt>
                                        </p:tgtEl>
                                        <p:attrNameLst>
                                          <p:attrName>style.visibility</p:attrName>
                                        </p:attrNameLst>
                                      </p:cBhvr>
                                      <p:to>
                                        <p:strVal val="visible"/>
                                      </p:to>
                                    </p:set>
                                    <p:animEffect transition="in" filter="fade">
                                      <p:cBhvr>
                                        <p:cTn id="44" dur="500"/>
                                        <p:tgtEl>
                                          <p:spTgt spid="13">
                                            <p:txEl>
                                              <p:pRg st="5" end="5"/>
                                            </p:txEl>
                                          </p:spTgt>
                                        </p:tgtEl>
                                      </p:cBhvr>
                                    </p:animEffect>
                                    <p:anim calcmode="lin" valueType="num">
                                      <p:cBhvr>
                                        <p:cTn id="45"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6" dur="5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47" presetClass="entr" presetSubtype="0" fill="hold" grpId="0" nodeType="afterEffect">
                                  <p:stCondLst>
                                    <p:cond delay="0"/>
                                  </p:stCondLst>
                                  <p:childTnLst>
                                    <p:set>
                                      <p:cBhvr>
                                        <p:cTn id="49" dur="1" fill="hold">
                                          <p:stCondLst>
                                            <p:cond delay="0"/>
                                          </p:stCondLst>
                                        </p:cTn>
                                        <p:tgtEl>
                                          <p:spTgt spid="13">
                                            <p:txEl>
                                              <p:pRg st="6" end="6"/>
                                            </p:txEl>
                                          </p:spTgt>
                                        </p:tgtEl>
                                        <p:attrNameLst>
                                          <p:attrName>style.visibility</p:attrName>
                                        </p:attrNameLst>
                                      </p:cBhvr>
                                      <p:to>
                                        <p:strVal val="visible"/>
                                      </p:to>
                                    </p:set>
                                    <p:animEffect transition="in" filter="fade">
                                      <p:cBhvr>
                                        <p:cTn id="50" dur="500"/>
                                        <p:tgtEl>
                                          <p:spTgt spid="13">
                                            <p:txEl>
                                              <p:pRg st="6" end="6"/>
                                            </p:txEl>
                                          </p:spTgt>
                                        </p:tgtEl>
                                      </p:cBhvr>
                                    </p:animEffect>
                                    <p:anim calcmode="lin" valueType="num">
                                      <p:cBhvr>
                                        <p:cTn id="51"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2"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47" presetClass="entr" presetSubtype="0" fill="hold" grpId="0" nodeType="afterEffect">
                                  <p:stCondLst>
                                    <p:cond delay="0"/>
                                  </p:stCondLst>
                                  <p:childTnLst>
                                    <p:set>
                                      <p:cBhvr>
                                        <p:cTn id="55" dur="1" fill="hold">
                                          <p:stCondLst>
                                            <p:cond delay="0"/>
                                          </p:stCondLst>
                                        </p:cTn>
                                        <p:tgtEl>
                                          <p:spTgt spid="13">
                                            <p:txEl>
                                              <p:pRg st="7" end="7"/>
                                            </p:txEl>
                                          </p:spTgt>
                                        </p:tgtEl>
                                        <p:attrNameLst>
                                          <p:attrName>style.visibility</p:attrName>
                                        </p:attrNameLst>
                                      </p:cBhvr>
                                      <p:to>
                                        <p:strVal val="visible"/>
                                      </p:to>
                                    </p:set>
                                    <p:animEffect transition="in" filter="fade">
                                      <p:cBhvr>
                                        <p:cTn id="56" dur="500"/>
                                        <p:tgtEl>
                                          <p:spTgt spid="13">
                                            <p:txEl>
                                              <p:pRg st="7" end="7"/>
                                            </p:txEl>
                                          </p:spTgt>
                                        </p:tgtEl>
                                      </p:cBhvr>
                                    </p:animEffect>
                                    <p:anim calcmode="lin" valueType="num">
                                      <p:cBhvr>
                                        <p:cTn id="57"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58" dur="5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47" presetClass="entr" presetSubtype="0" fill="hold" grpId="0" nodeType="afterEffect">
                                  <p:stCondLst>
                                    <p:cond delay="0"/>
                                  </p:stCondLst>
                                  <p:childTnLst>
                                    <p:set>
                                      <p:cBhvr>
                                        <p:cTn id="61" dur="1" fill="hold">
                                          <p:stCondLst>
                                            <p:cond delay="0"/>
                                          </p:stCondLst>
                                        </p:cTn>
                                        <p:tgtEl>
                                          <p:spTgt spid="13">
                                            <p:txEl>
                                              <p:pRg st="8" end="8"/>
                                            </p:txEl>
                                          </p:spTgt>
                                        </p:tgtEl>
                                        <p:attrNameLst>
                                          <p:attrName>style.visibility</p:attrName>
                                        </p:attrNameLst>
                                      </p:cBhvr>
                                      <p:to>
                                        <p:strVal val="visible"/>
                                      </p:to>
                                    </p:set>
                                    <p:animEffect transition="in" filter="fade">
                                      <p:cBhvr>
                                        <p:cTn id="62" dur="500"/>
                                        <p:tgtEl>
                                          <p:spTgt spid="13">
                                            <p:txEl>
                                              <p:pRg st="8" end="8"/>
                                            </p:txEl>
                                          </p:spTgt>
                                        </p:tgtEl>
                                      </p:cBhvr>
                                    </p:animEffect>
                                    <p:anim calcmode="lin" valueType="num">
                                      <p:cBhvr>
                                        <p:cTn id="63"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4"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47" presetClass="entr" presetSubtype="0" fill="hold" grpId="0" nodeType="afterEffect">
                                  <p:stCondLst>
                                    <p:cond delay="0"/>
                                  </p:stCondLst>
                                  <p:childTnLst>
                                    <p:set>
                                      <p:cBhvr>
                                        <p:cTn id="67" dur="1" fill="hold">
                                          <p:stCondLst>
                                            <p:cond delay="0"/>
                                          </p:stCondLst>
                                        </p:cTn>
                                        <p:tgtEl>
                                          <p:spTgt spid="13">
                                            <p:txEl>
                                              <p:pRg st="9" end="9"/>
                                            </p:txEl>
                                          </p:spTgt>
                                        </p:tgtEl>
                                        <p:attrNameLst>
                                          <p:attrName>style.visibility</p:attrName>
                                        </p:attrNameLst>
                                      </p:cBhvr>
                                      <p:to>
                                        <p:strVal val="visible"/>
                                      </p:to>
                                    </p:set>
                                    <p:animEffect transition="in" filter="fade">
                                      <p:cBhvr>
                                        <p:cTn id="68" dur="500"/>
                                        <p:tgtEl>
                                          <p:spTgt spid="13">
                                            <p:txEl>
                                              <p:pRg st="9" end="9"/>
                                            </p:txEl>
                                          </p:spTgt>
                                        </p:tgtEl>
                                      </p:cBhvr>
                                    </p:animEffect>
                                    <p:anim calcmode="lin" valueType="num">
                                      <p:cBhvr>
                                        <p:cTn id="69" dur="500" fill="hold"/>
                                        <p:tgtEl>
                                          <p:spTgt spid="13">
                                            <p:txEl>
                                              <p:pRg st="9" end="9"/>
                                            </p:txEl>
                                          </p:spTgt>
                                        </p:tgtEl>
                                        <p:attrNameLst>
                                          <p:attrName>ppt_x</p:attrName>
                                        </p:attrNameLst>
                                      </p:cBhvr>
                                      <p:tavLst>
                                        <p:tav tm="0">
                                          <p:val>
                                            <p:strVal val="#ppt_x"/>
                                          </p:val>
                                        </p:tav>
                                        <p:tav tm="100000">
                                          <p:val>
                                            <p:strVal val="#ppt_x"/>
                                          </p:val>
                                        </p:tav>
                                      </p:tavLst>
                                    </p:anim>
                                    <p:anim calcmode="lin" valueType="num">
                                      <p:cBhvr>
                                        <p:cTn id="70" dur="500" fill="hold"/>
                                        <p:tgtEl>
                                          <p:spTgt spid="13">
                                            <p:txEl>
                                              <p:pRg st="9" end="9"/>
                                            </p:txEl>
                                          </p:spTgt>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47" presetClass="entr" presetSubtype="0" fill="hold" grpId="0" nodeType="afterEffect">
                                  <p:stCondLst>
                                    <p:cond delay="0"/>
                                  </p:stCondLst>
                                  <p:childTnLst>
                                    <p:set>
                                      <p:cBhvr>
                                        <p:cTn id="73" dur="1" fill="hold">
                                          <p:stCondLst>
                                            <p:cond delay="0"/>
                                          </p:stCondLst>
                                        </p:cTn>
                                        <p:tgtEl>
                                          <p:spTgt spid="13">
                                            <p:txEl>
                                              <p:pRg st="10" end="10"/>
                                            </p:txEl>
                                          </p:spTgt>
                                        </p:tgtEl>
                                        <p:attrNameLst>
                                          <p:attrName>style.visibility</p:attrName>
                                        </p:attrNameLst>
                                      </p:cBhvr>
                                      <p:to>
                                        <p:strVal val="visible"/>
                                      </p:to>
                                    </p:set>
                                    <p:animEffect transition="in" filter="fade">
                                      <p:cBhvr>
                                        <p:cTn id="74" dur="500"/>
                                        <p:tgtEl>
                                          <p:spTgt spid="13">
                                            <p:txEl>
                                              <p:pRg st="10" end="10"/>
                                            </p:txEl>
                                          </p:spTgt>
                                        </p:tgtEl>
                                      </p:cBhvr>
                                    </p:animEffect>
                                    <p:anim calcmode="lin" valueType="num">
                                      <p:cBhvr>
                                        <p:cTn id="75" dur="500" fill="hold"/>
                                        <p:tgtEl>
                                          <p:spTgt spid="13">
                                            <p:txEl>
                                              <p:pRg st="10" end="10"/>
                                            </p:txEl>
                                          </p:spTgt>
                                        </p:tgtEl>
                                        <p:attrNameLst>
                                          <p:attrName>ppt_x</p:attrName>
                                        </p:attrNameLst>
                                      </p:cBhvr>
                                      <p:tavLst>
                                        <p:tav tm="0">
                                          <p:val>
                                            <p:strVal val="#ppt_x"/>
                                          </p:val>
                                        </p:tav>
                                        <p:tav tm="100000">
                                          <p:val>
                                            <p:strVal val="#ppt_x"/>
                                          </p:val>
                                        </p:tav>
                                      </p:tavLst>
                                    </p:anim>
                                    <p:anim calcmode="lin" valueType="num">
                                      <p:cBhvr>
                                        <p:cTn id="76" dur="500" fill="hold"/>
                                        <p:tgtEl>
                                          <p:spTgt spid="13">
                                            <p:txEl>
                                              <p:pRg st="10" end="10"/>
                                            </p:txEl>
                                          </p:spTgt>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53" presetClass="entr" presetSubtype="16" fill="hold"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p:cTn id="80" dur="1000" fill="hold"/>
                                        <p:tgtEl>
                                          <p:spTgt spid="12"/>
                                        </p:tgtEl>
                                        <p:attrNameLst>
                                          <p:attrName>ppt_w</p:attrName>
                                        </p:attrNameLst>
                                      </p:cBhvr>
                                      <p:tavLst>
                                        <p:tav tm="0">
                                          <p:val>
                                            <p:fltVal val="0"/>
                                          </p:val>
                                        </p:tav>
                                        <p:tav tm="100000">
                                          <p:val>
                                            <p:strVal val="#ppt_w"/>
                                          </p:val>
                                        </p:tav>
                                      </p:tavLst>
                                    </p:anim>
                                    <p:anim calcmode="lin" valueType="num">
                                      <p:cBhvr>
                                        <p:cTn id="81" dur="1000" fill="hold"/>
                                        <p:tgtEl>
                                          <p:spTgt spid="12"/>
                                        </p:tgtEl>
                                        <p:attrNameLst>
                                          <p:attrName>ppt_h</p:attrName>
                                        </p:attrNameLst>
                                      </p:cBhvr>
                                      <p:tavLst>
                                        <p:tav tm="0">
                                          <p:val>
                                            <p:fltVal val="0"/>
                                          </p:val>
                                        </p:tav>
                                        <p:tav tm="100000">
                                          <p:val>
                                            <p:strVal val="#ppt_h"/>
                                          </p:val>
                                        </p:tav>
                                      </p:tavLst>
                                    </p:anim>
                                    <p:animEffect transition="in" filter="fade">
                                      <p:cBhvr>
                                        <p:cTn id="82" dur="1000"/>
                                        <p:tgtEl>
                                          <p:spTgt spid="12"/>
                                        </p:tgtEl>
                                      </p:cBhvr>
                                    </p:animEffect>
                                  </p:childTnLst>
                                </p:cTn>
                              </p:par>
                            </p:childTnLst>
                          </p:cTn>
                        </p:par>
                        <p:par>
                          <p:cTn id="83" fill="hold">
                            <p:stCondLst>
                              <p:cond delay="8000"/>
                            </p:stCondLst>
                            <p:childTnLst>
                              <p:par>
                                <p:cTn id="84" presetID="23" presetClass="entr" presetSubtype="16" fill="hold" nodeType="afterEffect">
                                  <p:stCondLst>
                                    <p:cond delay="0"/>
                                  </p:stCondLst>
                                  <p:childTnLst>
                                    <p:set>
                                      <p:cBhvr additive="repl">
                                        <p:cTn id="85" dur="4" fill="hold">
                                          <p:stCondLst>
                                            <p:cond delay="0"/>
                                          </p:stCondLst>
                                        </p:cTn>
                                        <p:tgtEl>
                                          <p:spTgt spid="11"/>
                                        </p:tgtEl>
                                        <p:attrNameLst>
                                          <p:attrName>style.visibility</p:attrName>
                                        </p:attrNameLst>
                                      </p:cBhvr>
                                      <p:to>
                                        <p:strVal val="visible"/>
                                      </p:to>
                                    </p:set>
                                    <p:anim calcmode="lin" valueType="num">
                                      <p:cBhvr additive="repl">
                                        <p:cTn id="86" dur="2000" fill="hold"/>
                                        <p:tgtEl>
                                          <p:spTgt spid="11"/>
                                        </p:tgtEl>
                                        <p:attrNameLst>
                                          <p:attrName>ppt_w</p:attrName>
                                        </p:attrNameLst>
                                      </p:cBhvr>
                                      <p:tavLst>
                                        <p:tav tm="100000">
                                          <p:val>
                                            <p:strVal val="0"/>
                                          </p:val>
                                        </p:tav>
                                        <p:tav tm="100000">
                                          <p:val>
                                            <p:strVal val="#ppt_w"/>
                                          </p:val>
                                        </p:tav>
                                      </p:tavLst>
                                    </p:anim>
                                    <p:anim calcmode="lin" valueType="num">
                                      <p:cBhvr additive="repl">
                                        <p:cTn id="87" dur="2000" fill="hold"/>
                                        <p:tgtEl>
                                          <p:spTgt spid="11"/>
                                        </p:tgtEl>
                                        <p:attrNameLst>
                                          <p:attrName>ppt_h</p:attrName>
                                        </p:attrNameLst>
                                      </p:cBhvr>
                                      <p:tavLst>
                                        <p:tav tm="10000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rtlCol="0">
            <a:normAutofit fontScale="90000"/>
          </a:bodyPr>
          <a:lstStyle/>
          <a:p>
            <a:pPr fontAlgn="auto">
              <a:spcAft>
                <a:spcPts val="0"/>
              </a:spcAft>
              <a:defRPr/>
            </a:pPr>
            <a:r>
              <a:rPr lang="es-ES" dirty="0" smtClean="0"/>
              <a:t>Similar NIR </a:t>
            </a:r>
            <a:r>
              <a:rPr lang="es-ES" dirty="0" err="1" smtClean="0"/>
              <a:t>continuous</a:t>
            </a:r>
            <a:r>
              <a:rPr lang="es-ES" dirty="0" smtClean="0"/>
              <a:t> </a:t>
            </a:r>
            <a:r>
              <a:rPr lang="es-ES" dirty="0" err="1" smtClean="0"/>
              <a:t>monitoring</a:t>
            </a:r>
            <a:r>
              <a:rPr lang="es-ES" dirty="0" smtClean="0"/>
              <a:t> </a:t>
            </a:r>
            <a:r>
              <a:rPr lang="es-ES" dirty="0" err="1" smtClean="0"/>
              <a:t>systems</a:t>
            </a:r>
            <a:r>
              <a:rPr lang="es-ES" dirty="0" smtClean="0"/>
              <a:t> </a:t>
            </a:r>
            <a:r>
              <a:rPr lang="es-ES" dirty="0" err="1" smtClean="0"/>
              <a:t>installed</a:t>
            </a:r>
            <a:r>
              <a:rPr lang="es-ES" dirty="0" smtClean="0"/>
              <a:t> </a:t>
            </a:r>
            <a:r>
              <a:rPr lang="es-ES" dirty="0" err="1" smtClean="0"/>
              <a:t>recently</a:t>
            </a:r>
            <a:endParaRPr lang="es-AR" dirty="0"/>
          </a:p>
        </p:txBody>
      </p:sp>
      <p:sp>
        <p:nvSpPr>
          <p:cNvPr id="2" name="1 Marcador de contenido"/>
          <p:cNvSpPr>
            <a:spLocks noGrp="1"/>
          </p:cNvSpPr>
          <p:nvPr>
            <p:ph idx="1"/>
          </p:nvPr>
        </p:nvSpPr>
        <p:spPr>
          <a:xfrm>
            <a:off x="285720" y="1785926"/>
            <a:ext cx="8678893" cy="4595825"/>
          </a:xfrm>
        </p:spPr>
        <p:txBody>
          <a:bodyPr/>
          <a:lstStyle/>
          <a:p>
            <a:r>
              <a:rPr lang="es-ES" sz="2000" u="sng" dirty="0">
                <a:hlinkClick r:id="rId3"/>
              </a:rPr>
              <a:t>Colombia</a:t>
            </a:r>
            <a:r>
              <a:rPr lang="es-ES" sz="2000" u="sng" dirty="0"/>
              <a:t>: </a:t>
            </a:r>
            <a:r>
              <a:rPr lang="es-ES" sz="2000" u="sng" dirty="0" err="1"/>
              <a:t>Continuous</a:t>
            </a:r>
            <a:r>
              <a:rPr lang="es-ES" sz="2000" u="sng" dirty="0"/>
              <a:t> </a:t>
            </a:r>
            <a:r>
              <a:rPr lang="es-ES" sz="2000" u="sng" dirty="0" err="1"/>
              <a:t>monitoring</a:t>
            </a:r>
            <a:r>
              <a:rPr lang="es-ES" sz="2000" u="sng" dirty="0"/>
              <a:t> </a:t>
            </a:r>
            <a:r>
              <a:rPr lang="es-ES" sz="2000" u="sng" dirty="0" err="1"/>
              <a:t>system</a:t>
            </a:r>
            <a:r>
              <a:rPr lang="es-ES" sz="2000" u="sng" dirty="0"/>
              <a:t> </a:t>
            </a:r>
            <a:r>
              <a:rPr lang="es-ES" sz="2000" u="sng" dirty="0" err="1"/>
              <a:t>installed</a:t>
            </a:r>
            <a:r>
              <a:rPr lang="es-ES" sz="2000" u="sng" dirty="0"/>
              <a:t> (40 </a:t>
            </a:r>
            <a:r>
              <a:rPr lang="es-ES" sz="2000" u="sng" dirty="0" err="1"/>
              <a:t>monitors</a:t>
            </a:r>
            <a:r>
              <a:rPr lang="es-ES" sz="2000" u="sng" dirty="0"/>
              <a:t>)</a:t>
            </a:r>
          </a:p>
          <a:p>
            <a:r>
              <a:rPr lang="es-ES" sz="2000" u="sng" dirty="0" smtClean="0"/>
              <a:t>Ecuador</a:t>
            </a:r>
            <a:r>
              <a:rPr lang="es-ES" sz="2000" dirty="0" smtClean="0"/>
              <a:t>: </a:t>
            </a:r>
            <a:r>
              <a:rPr lang="es-ES" sz="2000" dirty="0" err="1"/>
              <a:t>Continuous</a:t>
            </a:r>
            <a:r>
              <a:rPr lang="es-ES" sz="2000" dirty="0"/>
              <a:t> </a:t>
            </a:r>
            <a:r>
              <a:rPr lang="es-ES" sz="2000" dirty="0" err="1" smtClean="0"/>
              <a:t>monitoring</a:t>
            </a:r>
            <a:r>
              <a:rPr lang="es-ES" sz="2000" dirty="0" smtClean="0"/>
              <a:t> </a:t>
            </a:r>
            <a:r>
              <a:rPr lang="es-ES" sz="2000" dirty="0" err="1"/>
              <a:t>system</a:t>
            </a:r>
            <a:r>
              <a:rPr lang="es-ES" sz="2000" dirty="0"/>
              <a:t> </a:t>
            </a:r>
            <a:r>
              <a:rPr lang="es-ES" sz="2000" dirty="0" err="1"/>
              <a:t>installed</a:t>
            </a:r>
            <a:r>
              <a:rPr lang="es-ES" sz="2000" dirty="0"/>
              <a:t> </a:t>
            </a:r>
            <a:r>
              <a:rPr lang="es-ES" sz="2000" dirty="0" smtClean="0"/>
              <a:t>(15 </a:t>
            </a:r>
            <a:r>
              <a:rPr lang="es-ES" sz="2000" dirty="0" err="1" smtClean="0"/>
              <a:t>monitors</a:t>
            </a:r>
            <a:r>
              <a:rPr lang="es-ES" sz="2000" dirty="0"/>
              <a:t>)</a:t>
            </a:r>
          </a:p>
          <a:p>
            <a:r>
              <a:rPr lang="es-ES" sz="2000" u="sng" dirty="0" err="1" smtClean="0"/>
              <a:t>Brazil</a:t>
            </a:r>
            <a:r>
              <a:rPr lang="es-ES" sz="2000" dirty="0"/>
              <a:t>: </a:t>
            </a:r>
            <a:r>
              <a:rPr lang="es-ES" sz="2000" dirty="0" err="1"/>
              <a:t>Continuous</a:t>
            </a:r>
            <a:r>
              <a:rPr lang="es-ES" sz="2000" dirty="0"/>
              <a:t> </a:t>
            </a:r>
            <a:r>
              <a:rPr lang="es-ES" sz="2000" dirty="0" err="1" smtClean="0"/>
              <a:t>monitoring</a:t>
            </a:r>
            <a:r>
              <a:rPr lang="es-ES" sz="2000" dirty="0" smtClean="0"/>
              <a:t> </a:t>
            </a:r>
            <a:r>
              <a:rPr lang="es-ES" sz="2000" dirty="0" err="1"/>
              <a:t>system</a:t>
            </a:r>
            <a:r>
              <a:rPr lang="es-ES" sz="2000" dirty="0"/>
              <a:t> </a:t>
            </a:r>
            <a:r>
              <a:rPr lang="es-ES" sz="2000" dirty="0" err="1"/>
              <a:t>installed</a:t>
            </a:r>
            <a:r>
              <a:rPr lang="es-ES" sz="2000" dirty="0"/>
              <a:t> </a:t>
            </a:r>
            <a:r>
              <a:rPr lang="es-ES" sz="2000" dirty="0" smtClean="0"/>
              <a:t>(70 </a:t>
            </a:r>
            <a:r>
              <a:rPr lang="es-ES" sz="2000" dirty="0" err="1"/>
              <a:t>monitors</a:t>
            </a:r>
            <a:r>
              <a:rPr lang="es-ES" sz="2000" dirty="0" smtClean="0"/>
              <a:t>)</a:t>
            </a:r>
          </a:p>
          <a:p>
            <a:r>
              <a:rPr lang="es-ES" sz="2000" u="sng" dirty="0" smtClean="0"/>
              <a:t>Uruguay:</a:t>
            </a:r>
            <a:r>
              <a:rPr lang="es-ES" sz="2000" dirty="0"/>
              <a:t> </a:t>
            </a:r>
            <a:r>
              <a:rPr lang="es-ES" sz="2000" dirty="0" err="1" smtClean="0"/>
              <a:t>Pilot</a:t>
            </a:r>
            <a:r>
              <a:rPr lang="es-ES" sz="2000" dirty="0" smtClean="0"/>
              <a:t> </a:t>
            </a:r>
            <a:r>
              <a:rPr lang="es-ES" sz="2000" dirty="0" err="1" smtClean="0"/>
              <a:t>project</a:t>
            </a:r>
            <a:endParaRPr lang="es-ES" sz="2000" dirty="0" smtClean="0"/>
          </a:p>
          <a:p>
            <a:r>
              <a:rPr lang="es-ES" sz="2000" u="sng" dirty="0" err="1" smtClean="0"/>
              <a:t>Panama</a:t>
            </a:r>
            <a:r>
              <a:rPr lang="es-ES" sz="2000" u="sng" dirty="0" smtClean="0"/>
              <a:t>:</a:t>
            </a:r>
            <a:r>
              <a:rPr lang="es-ES" sz="2000" dirty="0" smtClean="0"/>
              <a:t> </a:t>
            </a:r>
            <a:r>
              <a:rPr lang="es-ES" sz="2000" dirty="0" err="1" smtClean="0"/>
              <a:t>Installation</a:t>
            </a:r>
            <a:r>
              <a:rPr lang="es-ES" sz="2000" dirty="0" smtClean="0"/>
              <a:t> in 2016</a:t>
            </a:r>
          </a:p>
          <a:p>
            <a:r>
              <a:rPr lang="es-ES" sz="2000" u="sng" dirty="0" smtClean="0"/>
              <a:t>Argentina:</a:t>
            </a:r>
            <a:r>
              <a:rPr lang="es-ES" sz="2000" dirty="0" smtClean="0"/>
              <a:t> SECOM, </a:t>
            </a:r>
            <a:r>
              <a:rPr lang="es-ES" sz="2000" dirty="0" err="1" smtClean="0"/>
              <a:t>with</a:t>
            </a:r>
            <a:r>
              <a:rPr lang="es-ES" sz="2000" dirty="0" smtClean="0"/>
              <a:t> </a:t>
            </a:r>
            <a:r>
              <a:rPr lang="es-ES" sz="2000" dirty="0" err="1" smtClean="0"/>
              <a:t>Resolution</a:t>
            </a:r>
            <a:r>
              <a:rPr lang="es-ES" sz="2000" dirty="0" smtClean="0"/>
              <a:t> 11/2014, </a:t>
            </a:r>
            <a:r>
              <a:rPr lang="es-ES" sz="2000" dirty="0" err="1" smtClean="0"/>
              <a:t>creates</a:t>
            </a:r>
            <a:r>
              <a:rPr lang="es-ES" sz="2000" dirty="0" smtClean="0"/>
              <a:t> </a:t>
            </a:r>
            <a:r>
              <a:rPr lang="es-ES" sz="2000" dirty="0" err="1" smtClean="0"/>
              <a:t>the</a:t>
            </a:r>
            <a:r>
              <a:rPr lang="es-ES" sz="2000" dirty="0" smtClean="0"/>
              <a:t> </a:t>
            </a:r>
            <a:r>
              <a:rPr lang="es-ES" sz="2000" dirty="0" err="1" smtClean="0"/>
              <a:t>National</a:t>
            </a:r>
            <a:r>
              <a:rPr lang="es-ES" sz="2000" dirty="0" smtClean="0"/>
              <a:t> </a:t>
            </a:r>
            <a:r>
              <a:rPr lang="es-ES" sz="2000" dirty="0" err="1" smtClean="0"/>
              <a:t>Continuous</a:t>
            </a:r>
            <a:r>
              <a:rPr lang="es-ES" sz="2000" dirty="0"/>
              <a:t> </a:t>
            </a:r>
            <a:r>
              <a:rPr lang="es-ES" sz="2000" dirty="0" err="1" smtClean="0"/>
              <a:t>Monitoring</a:t>
            </a:r>
            <a:r>
              <a:rPr lang="es-ES" sz="2000" dirty="0" smtClean="0"/>
              <a:t> </a:t>
            </a:r>
            <a:r>
              <a:rPr lang="es-ES" sz="2000" dirty="0" err="1" smtClean="0"/>
              <a:t>System</a:t>
            </a:r>
            <a:r>
              <a:rPr lang="es-ES" sz="2000" dirty="0" smtClean="0"/>
              <a:t> (</a:t>
            </a:r>
            <a:r>
              <a:rPr lang="es-ES" sz="2000" dirty="0" err="1"/>
              <a:t>n</a:t>
            </a:r>
            <a:r>
              <a:rPr lang="es-ES" sz="2000" dirty="0" err="1" smtClean="0"/>
              <a:t>ot</a:t>
            </a:r>
            <a:r>
              <a:rPr lang="es-ES" sz="2000" dirty="0" smtClean="0"/>
              <a:t> </a:t>
            </a:r>
            <a:r>
              <a:rPr lang="es-ES" sz="2000" dirty="0" err="1" smtClean="0"/>
              <a:t>yet</a:t>
            </a:r>
            <a:r>
              <a:rPr lang="es-ES" sz="2000" dirty="0" smtClean="0"/>
              <a:t> </a:t>
            </a:r>
            <a:r>
              <a:rPr lang="es-ES" sz="2000" dirty="0" err="1" smtClean="0"/>
              <a:t>implemented</a:t>
            </a:r>
            <a:r>
              <a:rPr lang="es-ES" sz="2000" dirty="0" smtClean="0"/>
              <a:t>)</a:t>
            </a:r>
          </a:p>
          <a:p>
            <a:pPr algn="just"/>
            <a:r>
              <a:rPr lang="es-ES" sz="2000" dirty="0"/>
              <a:t>I</a:t>
            </a:r>
            <a:r>
              <a:rPr lang="es-ES" sz="2000" dirty="0" smtClean="0"/>
              <a:t>n </a:t>
            </a:r>
            <a:r>
              <a:rPr lang="es-ES" sz="2000" b="1" i="1" dirty="0" smtClean="0"/>
              <a:t>Central </a:t>
            </a:r>
            <a:r>
              <a:rPr lang="es-ES" sz="2000" b="1" i="1" dirty="0" err="1" smtClean="0"/>
              <a:t>America</a:t>
            </a:r>
            <a:r>
              <a:rPr lang="es-ES" sz="2000" dirty="0" smtClean="0"/>
              <a:t> (</a:t>
            </a:r>
            <a:r>
              <a:rPr lang="es-ES" sz="2000" dirty="0" err="1" smtClean="0"/>
              <a:t>November</a:t>
            </a:r>
            <a:r>
              <a:rPr lang="es-ES" sz="2000" dirty="0" smtClean="0"/>
              <a:t> 2012), </a:t>
            </a:r>
            <a:r>
              <a:rPr lang="es-ES" sz="2000" b="1" i="1" dirty="0" smtClean="0"/>
              <a:t>ITU</a:t>
            </a:r>
            <a:r>
              <a:rPr lang="es-ES" sz="2000" dirty="0" smtClean="0"/>
              <a:t> </a:t>
            </a:r>
            <a:r>
              <a:rPr lang="es-ES" sz="2000" dirty="0" err="1" smtClean="0"/>
              <a:t>developed</a:t>
            </a:r>
            <a:r>
              <a:rPr lang="es-ES" sz="2000" dirty="0" smtClean="0"/>
              <a:t> a </a:t>
            </a:r>
            <a:r>
              <a:rPr lang="es-ES" sz="2000" b="1" i="1" dirty="0" err="1" smtClean="0"/>
              <a:t>Pilot</a:t>
            </a:r>
            <a:r>
              <a:rPr lang="es-ES" sz="2000" b="1" i="1" dirty="0" smtClean="0"/>
              <a:t> Project in San Salvador </a:t>
            </a:r>
            <a:r>
              <a:rPr lang="es-ES" sz="2000" dirty="0" err="1" smtClean="0"/>
              <a:t>with</a:t>
            </a:r>
            <a:r>
              <a:rPr lang="es-ES" sz="2000" dirty="0" smtClean="0"/>
              <a:t> </a:t>
            </a:r>
            <a:r>
              <a:rPr lang="es-ES" sz="2000" dirty="0" err="1" smtClean="0"/>
              <a:t>the</a:t>
            </a:r>
            <a:r>
              <a:rPr lang="es-ES" sz="2000" dirty="0" smtClean="0"/>
              <a:t> </a:t>
            </a:r>
            <a:r>
              <a:rPr lang="es-ES" sz="2000" i="1" u="sng" dirty="0" smtClean="0"/>
              <a:t>San Salvador NIR </a:t>
            </a:r>
            <a:r>
              <a:rPr lang="es-ES" sz="2000" i="1" u="sng" dirty="0" err="1" smtClean="0"/>
              <a:t>Map</a:t>
            </a:r>
            <a:r>
              <a:rPr lang="es-ES" sz="2000" i="1" u="sng" dirty="0" smtClean="0"/>
              <a:t> </a:t>
            </a:r>
            <a:r>
              <a:rPr lang="es-ES" sz="2000" dirty="0" smtClean="0"/>
              <a:t>and a </a:t>
            </a:r>
            <a:r>
              <a:rPr lang="es-ES" sz="2000" i="1" u="sng" dirty="0" err="1" smtClean="0"/>
              <a:t>Continuous</a:t>
            </a:r>
            <a:r>
              <a:rPr lang="es-ES" sz="2000" i="1" u="sng" dirty="0" smtClean="0"/>
              <a:t> </a:t>
            </a:r>
            <a:r>
              <a:rPr lang="es-ES" sz="2000" i="1" u="sng" dirty="0" err="1" smtClean="0"/>
              <a:t>Monitoring</a:t>
            </a:r>
            <a:r>
              <a:rPr lang="es-ES" sz="2000" i="1" u="sng" dirty="0" smtClean="0"/>
              <a:t> </a:t>
            </a:r>
            <a:r>
              <a:rPr lang="es-ES" sz="2000" i="1" u="sng" dirty="0" err="1" smtClean="0"/>
              <a:t>System</a:t>
            </a:r>
            <a:r>
              <a:rPr lang="es-ES" sz="2000" dirty="0" smtClean="0"/>
              <a:t>. </a:t>
            </a:r>
            <a:r>
              <a:rPr lang="es-ES" sz="2000" dirty="0" err="1" smtClean="0"/>
              <a:t>It</a:t>
            </a:r>
            <a:r>
              <a:rPr lang="es-ES" sz="2000" dirty="0" smtClean="0"/>
              <a:t> </a:t>
            </a:r>
            <a:r>
              <a:rPr lang="es-ES" sz="2000" dirty="0" err="1" smtClean="0"/>
              <a:t>included</a:t>
            </a:r>
            <a:r>
              <a:rPr lang="es-ES" sz="2000" dirty="0" smtClean="0"/>
              <a:t> </a:t>
            </a:r>
            <a:r>
              <a:rPr lang="es-ES" sz="2000" b="1" i="1" dirty="0" smtClean="0"/>
              <a:t>training</a:t>
            </a:r>
            <a:r>
              <a:rPr lang="es-ES" sz="2000" dirty="0" smtClean="0"/>
              <a:t> in </a:t>
            </a:r>
            <a:r>
              <a:rPr lang="es-ES" sz="2000" dirty="0" err="1" smtClean="0"/>
              <a:t>these</a:t>
            </a:r>
            <a:r>
              <a:rPr lang="es-ES" sz="2000" dirty="0" smtClean="0"/>
              <a:t> </a:t>
            </a:r>
            <a:r>
              <a:rPr lang="es-ES" sz="2000" dirty="0" err="1" smtClean="0"/>
              <a:t>systems</a:t>
            </a:r>
            <a:r>
              <a:rPr lang="es-ES" sz="2000" dirty="0" smtClean="0"/>
              <a:t> </a:t>
            </a:r>
            <a:r>
              <a:rPr lang="es-ES" sz="2000" dirty="0" err="1" smtClean="0"/>
              <a:t>for</a:t>
            </a:r>
            <a:r>
              <a:rPr lang="es-ES" sz="2000" dirty="0" smtClean="0"/>
              <a:t> </a:t>
            </a:r>
            <a:r>
              <a:rPr lang="es-ES" sz="2000" i="1" u="sng" dirty="0" err="1" smtClean="0"/>
              <a:t>Representatives</a:t>
            </a:r>
            <a:r>
              <a:rPr lang="es-ES" sz="2000" i="1" u="sng" dirty="0" smtClean="0"/>
              <a:t> of </a:t>
            </a:r>
            <a:r>
              <a:rPr lang="es-ES" sz="2000" i="1" u="sng" dirty="0" err="1" smtClean="0"/>
              <a:t>the</a:t>
            </a:r>
            <a:r>
              <a:rPr lang="es-ES" sz="2000" i="1" u="sng" dirty="0" smtClean="0"/>
              <a:t> </a:t>
            </a:r>
            <a:r>
              <a:rPr lang="es-ES" sz="2000" i="1" u="sng" dirty="0" err="1" smtClean="0"/>
              <a:t>Regulators</a:t>
            </a:r>
            <a:r>
              <a:rPr lang="es-ES" sz="2000" i="1" u="sng" dirty="0" smtClean="0"/>
              <a:t> of </a:t>
            </a:r>
            <a:r>
              <a:rPr lang="es-ES" sz="2000" i="1" u="sng" dirty="0"/>
              <a:t/>
            </a:r>
            <a:br>
              <a:rPr lang="es-ES" sz="2000" i="1" u="sng" dirty="0"/>
            </a:br>
            <a:r>
              <a:rPr lang="es-ES" sz="2000" i="1" u="sng" dirty="0" smtClean="0"/>
              <a:t>El Salvador, </a:t>
            </a:r>
            <a:r>
              <a:rPr lang="es-ES" sz="2000" i="1" u="sng" dirty="0" err="1" smtClean="0"/>
              <a:t>Panama</a:t>
            </a:r>
            <a:r>
              <a:rPr lang="es-ES" sz="2000" i="1" u="sng" dirty="0" smtClean="0"/>
              <a:t>, Honduras, Nicaragua and Guatemala</a:t>
            </a:r>
            <a:r>
              <a:rPr lang="es-ES" sz="2000" dirty="0" smtClean="0"/>
              <a:t>, </a:t>
            </a:r>
            <a:r>
              <a:rPr lang="es-ES" sz="2000" dirty="0" err="1" smtClean="0"/>
              <a:t>coordinated</a:t>
            </a:r>
            <a:r>
              <a:rPr lang="es-ES" sz="2000" dirty="0" smtClean="0"/>
              <a:t> </a:t>
            </a:r>
            <a:r>
              <a:rPr lang="es-ES" sz="2000" dirty="0" err="1" smtClean="0"/>
              <a:t>with</a:t>
            </a:r>
            <a:r>
              <a:rPr lang="es-ES" sz="2000" dirty="0" smtClean="0"/>
              <a:t> COMTELCA (</a:t>
            </a:r>
            <a:r>
              <a:rPr lang="es-ES" sz="2000" dirty="0" err="1" smtClean="0"/>
              <a:t>February</a:t>
            </a:r>
            <a:r>
              <a:rPr lang="es-ES" sz="2000" dirty="0" smtClean="0"/>
              <a:t> 2013).</a:t>
            </a:r>
            <a:endParaRPr lang="es-ES" sz="1000" u="sng" dirty="0" smtClean="0"/>
          </a:p>
        </p:txBody>
      </p:sp>
      <p:sp>
        <p:nvSpPr>
          <p:cNvPr id="92163"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D16FC6-F0FB-4F77-8012-26BF633B446D}" type="slidenum">
              <a:rPr lang="es-AR"/>
              <a:pPr fontAlgn="base">
                <a:spcBef>
                  <a:spcPct val="0"/>
                </a:spcBef>
                <a:spcAft>
                  <a:spcPct val="0"/>
                </a:spcAft>
              </a:pPr>
              <a:t>12</a:t>
            </a:fld>
            <a:endParaRPr lang="es-A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fade">
                                      <p:cBhvr>
                                        <p:cTn id="40" dur="1000"/>
                                        <p:tgtEl>
                                          <p:spTgt spid="2">
                                            <p:txEl>
                                              <p:pRg st="4" end="4"/>
                                            </p:txEl>
                                          </p:spTgt>
                                        </p:tgtEl>
                                      </p:cBhvr>
                                    </p:animEffect>
                                    <p:anim calcmode="lin" valueType="num">
                                      <p:cBhvr>
                                        <p:cTn id="4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1000"/>
                                        <p:tgtEl>
                                          <p:spTgt spid="2">
                                            <p:txEl>
                                              <p:pRg st="5" end="5"/>
                                            </p:txEl>
                                          </p:spTgt>
                                        </p:tgtEl>
                                      </p:cBhvr>
                                    </p:animEffect>
                                    <p:anim calcmode="lin" valueType="num">
                                      <p:cBhvr>
                                        <p:cTn id="4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47" presetClass="entr" presetSubtype="0" fill="hold" grpId="0" nodeType="afterEffect">
                                  <p:stCondLst>
                                    <p:cond delay="0"/>
                                  </p:stCondLst>
                                  <p:childTnLst>
                                    <p:set>
                                      <p:cBhvr>
                                        <p:cTn id="52" dur="1" fill="hold">
                                          <p:stCondLst>
                                            <p:cond delay="0"/>
                                          </p:stCondLst>
                                        </p:cTn>
                                        <p:tgtEl>
                                          <p:spTgt spid="2">
                                            <p:txEl>
                                              <p:pRg st="6" end="6"/>
                                            </p:txEl>
                                          </p:spTgt>
                                        </p:tgtEl>
                                        <p:attrNameLst>
                                          <p:attrName>style.visibility</p:attrName>
                                        </p:attrNameLst>
                                      </p:cBhvr>
                                      <p:to>
                                        <p:strVal val="visible"/>
                                      </p:to>
                                    </p:set>
                                    <p:animEffect transition="in" filter="fade">
                                      <p:cBhvr>
                                        <p:cTn id="53" dur="1000"/>
                                        <p:tgtEl>
                                          <p:spTgt spid="2">
                                            <p:txEl>
                                              <p:pRg st="6" end="6"/>
                                            </p:txEl>
                                          </p:spTgt>
                                        </p:tgtEl>
                                      </p:cBhvr>
                                    </p:animEffect>
                                    <p:anim calcmode="lin" valueType="num">
                                      <p:cBhvr>
                                        <p:cTn id="5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p:cNvSpPr txBox="1">
            <a:spLocks noChangeArrowheads="1"/>
          </p:cNvSpPr>
          <p:nvPr/>
        </p:nvSpPr>
        <p:spPr bwMode="auto">
          <a:xfrm>
            <a:off x="640806" y="343218"/>
            <a:ext cx="78995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rgbClr val="558ED5"/>
                </a:solidFill>
                <a:latin typeface="Calibri" pitchFamily="34" charset="0"/>
              </a:defRPr>
            </a:lvl1pPr>
            <a:lvl2pPr marL="742950" indent="-285750" eaLnBrk="0" hangingPunct="0">
              <a:spcBef>
                <a:spcPct val="20000"/>
              </a:spcBef>
              <a:buFont typeface="Arial" charset="0"/>
              <a:buChar char="–"/>
              <a:defRPr sz="2800">
                <a:solidFill>
                  <a:srgbClr val="558ED5"/>
                </a:solidFill>
                <a:latin typeface="Calibri" pitchFamily="34" charset="0"/>
              </a:defRPr>
            </a:lvl2pPr>
            <a:lvl3pPr marL="1143000" indent="-228600" eaLnBrk="0" hangingPunct="0">
              <a:spcBef>
                <a:spcPct val="20000"/>
              </a:spcBef>
              <a:buFont typeface="Arial" charset="0"/>
              <a:buChar char="•"/>
              <a:defRPr sz="2400">
                <a:solidFill>
                  <a:srgbClr val="558ED5"/>
                </a:solidFill>
                <a:latin typeface="Calibri" pitchFamily="34" charset="0"/>
              </a:defRPr>
            </a:lvl3pPr>
            <a:lvl4pPr marL="1600200" indent="-228600" eaLnBrk="0" hangingPunct="0">
              <a:spcBef>
                <a:spcPct val="20000"/>
              </a:spcBef>
              <a:buFont typeface="Arial" charset="0"/>
              <a:buChar char="–"/>
              <a:defRPr sz="2000">
                <a:solidFill>
                  <a:srgbClr val="558ED5"/>
                </a:solidFill>
                <a:latin typeface="Calibri" pitchFamily="34" charset="0"/>
              </a:defRPr>
            </a:lvl4pPr>
            <a:lvl5pPr marL="2057400" indent="-228600" eaLnBrk="0" hangingPunct="0">
              <a:spcBef>
                <a:spcPct val="20000"/>
              </a:spcBef>
              <a:buFont typeface="Arial" charset="0"/>
              <a:buChar char="»"/>
              <a:defRPr sz="2000">
                <a:solidFill>
                  <a:srgbClr val="558ED5"/>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9pPr>
          </a:lstStyle>
          <a:p>
            <a:pPr algn="ctr" eaLnBrk="1" hangingPunct="1">
              <a:spcBef>
                <a:spcPct val="0"/>
              </a:spcBef>
              <a:buFontTx/>
              <a:buNone/>
            </a:pPr>
            <a:r>
              <a:rPr lang="en-US" altLang="en-US" sz="2600" b="1" dirty="0" smtClean="0">
                <a:solidFill>
                  <a:schemeClr val="tx2">
                    <a:lumMod val="60000"/>
                    <a:lumOff val="40000"/>
                  </a:schemeClr>
                </a:solidFill>
              </a:rPr>
              <a:t>ITU-T Recommendations for EMF  assessment</a:t>
            </a:r>
            <a:endParaRPr lang="en-US" altLang="en-US" sz="2600" b="1" dirty="0">
              <a:solidFill>
                <a:schemeClr val="tx2">
                  <a:lumMod val="60000"/>
                  <a:lumOff val="40000"/>
                </a:schemeClr>
              </a:solidFill>
            </a:endParaRPr>
          </a:p>
        </p:txBody>
      </p:sp>
      <p:sp>
        <p:nvSpPr>
          <p:cNvPr id="9" name="Content Placeholder 2"/>
          <p:cNvSpPr txBox="1">
            <a:spLocks/>
          </p:cNvSpPr>
          <p:nvPr/>
        </p:nvSpPr>
        <p:spPr bwMode="auto">
          <a:xfrm>
            <a:off x="265113" y="1173163"/>
            <a:ext cx="8450262"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6000"/>
          <a:lstStyle>
            <a:lvl1pPr marL="285750" indent="-285750" eaLnBrk="0" hangingPunct="0">
              <a:spcBef>
                <a:spcPct val="20000"/>
              </a:spcBef>
              <a:buFont typeface="Arial" charset="0"/>
              <a:buChar char="•"/>
              <a:defRPr sz="3200">
                <a:solidFill>
                  <a:srgbClr val="558ED5"/>
                </a:solidFill>
                <a:latin typeface="Calibri" pitchFamily="34" charset="0"/>
              </a:defRPr>
            </a:lvl1pPr>
            <a:lvl2pPr marL="742950" indent="-285750" eaLnBrk="0" hangingPunct="0">
              <a:spcBef>
                <a:spcPct val="20000"/>
              </a:spcBef>
              <a:buFont typeface="Arial" charset="0"/>
              <a:buChar char="–"/>
              <a:defRPr sz="2800">
                <a:solidFill>
                  <a:srgbClr val="558ED5"/>
                </a:solidFill>
                <a:latin typeface="Calibri" pitchFamily="34" charset="0"/>
              </a:defRPr>
            </a:lvl2pPr>
            <a:lvl3pPr marL="1143000" indent="-228600" eaLnBrk="0" hangingPunct="0">
              <a:spcBef>
                <a:spcPct val="20000"/>
              </a:spcBef>
              <a:buFont typeface="Arial" charset="0"/>
              <a:buChar char="•"/>
              <a:defRPr sz="2400">
                <a:solidFill>
                  <a:srgbClr val="558ED5"/>
                </a:solidFill>
                <a:latin typeface="Calibri" pitchFamily="34" charset="0"/>
              </a:defRPr>
            </a:lvl3pPr>
            <a:lvl4pPr marL="1600200" indent="-228600" eaLnBrk="0" hangingPunct="0">
              <a:spcBef>
                <a:spcPct val="20000"/>
              </a:spcBef>
              <a:buFont typeface="Arial" charset="0"/>
              <a:buChar char="–"/>
              <a:defRPr sz="2000">
                <a:solidFill>
                  <a:srgbClr val="558ED5"/>
                </a:solidFill>
                <a:latin typeface="Calibri" pitchFamily="34" charset="0"/>
              </a:defRPr>
            </a:lvl4pPr>
            <a:lvl5pPr marL="2057400" indent="-228600" eaLnBrk="0" hangingPunct="0">
              <a:spcBef>
                <a:spcPct val="20000"/>
              </a:spcBef>
              <a:buFont typeface="Arial" charset="0"/>
              <a:buChar char="»"/>
              <a:defRPr sz="2000">
                <a:solidFill>
                  <a:srgbClr val="558ED5"/>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9pPr>
          </a:lstStyle>
          <a:p>
            <a:pPr eaLnBrk="1" hangingPunct="1">
              <a:lnSpc>
                <a:spcPct val="90000"/>
              </a:lnSpc>
              <a:buClr>
                <a:srgbClr val="558ED5"/>
              </a:buClr>
              <a:buSzPct val="110000"/>
              <a:buFont typeface="Wingdings" pitchFamily="2" charset="2"/>
              <a:buChar char="§"/>
            </a:pPr>
            <a:r>
              <a:rPr lang="en-US" altLang="en-US" sz="1800" b="1" dirty="0">
                <a:solidFill>
                  <a:schemeClr val="tx2">
                    <a:lumMod val="60000"/>
                    <a:lumOff val="40000"/>
                  </a:schemeClr>
                </a:solidFill>
                <a:cs typeface="Gisha" pitchFamily="34" charset="-79"/>
              </a:rPr>
              <a:t>Recommendation ITU-T K.52 </a:t>
            </a:r>
            <a:r>
              <a:rPr lang="en-US" altLang="en-US" sz="1800" dirty="0">
                <a:solidFill>
                  <a:schemeClr val="tx2">
                    <a:lumMod val="60000"/>
                    <a:lumOff val="40000"/>
                  </a:schemeClr>
                </a:solidFill>
                <a:cs typeface="Gisha" pitchFamily="34" charset="-79"/>
              </a:rPr>
              <a:t>(2000/2014) – Guidance on complying with limits for human exposure to electromagnetic fields – </a:t>
            </a:r>
            <a:r>
              <a:rPr lang="en-US" altLang="en-US" sz="1800" b="1" dirty="0">
                <a:solidFill>
                  <a:schemeClr val="tx2">
                    <a:lumMod val="60000"/>
                    <a:lumOff val="40000"/>
                  </a:schemeClr>
                </a:solidFill>
                <a:cs typeface="Gisha" pitchFamily="34" charset="-79"/>
              </a:rPr>
              <a:t>includes </a:t>
            </a:r>
            <a:r>
              <a:rPr lang="en-US" altLang="en-US" sz="1800" b="1" dirty="0" smtClean="0">
                <a:solidFill>
                  <a:schemeClr val="tx2">
                    <a:lumMod val="60000"/>
                    <a:lumOff val="40000"/>
                  </a:schemeClr>
                </a:solidFill>
                <a:cs typeface="Gisha" pitchFamily="34" charset="-79"/>
              </a:rPr>
              <a:t>“K.52 calculator </a:t>
            </a:r>
            <a:r>
              <a:rPr lang="en-US" altLang="en-US" sz="1800" b="1" dirty="0">
                <a:solidFill>
                  <a:schemeClr val="tx2">
                    <a:lumMod val="60000"/>
                    <a:lumOff val="40000"/>
                  </a:schemeClr>
                </a:solidFill>
                <a:cs typeface="Gisha" pitchFamily="34" charset="-79"/>
              </a:rPr>
              <a:t>software”</a:t>
            </a:r>
          </a:p>
          <a:p>
            <a:pPr eaLnBrk="1" hangingPunct="1">
              <a:lnSpc>
                <a:spcPct val="90000"/>
              </a:lnSpc>
              <a:buClr>
                <a:srgbClr val="558ED5"/>
              </a:buClr>
              <a:buSzPct val="110000"/>
              <a:buFont typeface="Wingdings" pitchFamily="2" charset="2"/>
              <a:buChar char="§"/>
            </a:pPr>
            <a:r>
              <a:rPr lang="en-US" altLang="en-US" sz="1800" b="1" dirty="0">
                <a:solidFill>
                  <a:schemeClr val="tx2">
                    <a:lumMod val="60000"/>
                    <a:lumOff val="40000"/>
                  </a:schemeClr>
                </a:solidFill>
                <a:cs typeface="Gisha" pitchFamily="34" charset="-79"/>
              </a:rPr>
              <a:t>Recommendation ITU-T K.61 </a:t>
            </a:r>
            <a:r>
              <a:rPr lang="en-US" altLang="en-US" sz="1800" dirty="0">
                <a:solidFill>
                  <a:schemeClr val="tx2">
                    <a:lumMod val="60000"/>
                    <a:lumOff val="40000"/>
                  </a:schemeClr>
                </a:solidFill>
                <a:cs typeface="Gisha" pitchFamily="34" charset="-79"/>
              </a:rPr>
              <a:t>(2003/2008) – Guidance on measurement and numerical prediction of electromagnetic fields for compliance with human exposure limits for telecommunication installations</a:t>
            </a:r>
          </a:p>
          <a:p>
            <a:pPr eaLnBrk="1" hangingPunct="1">
              <a:lnSpc>
                <a:spcPct val="90000"/>
              </a:lnSpc>
              <a:buClr>
                <a:srgbClr val="558ED5"/>
              </a:buClr>
              <a:buSzPct val="110000"/>
              <a:buFont typeface="Wingdings" pitchFamily="2" charset="2"/>
              <a:buChar char="§"/>
            </a:pPr>
            <a:r>
              <a:rPr lang="en-US" altLang="en-US" sz="1800" b="1" dirty="0">
                <a:solidFill>
                  <a:schemeClr val="tx2">
                    <a:lumMod val="60000"/>
                    <a:lumOff val="40000"/>
                  </a:schemeClr>
                </a:solidFill>
                <a:cs typeface="Gisha" pitchFamily="34" charset="-79"/>
              </a:rPr>
              <a:t>Recommendation ITU-T K.70 </a:t>
            </a:r>
            <a:r>
              <a:rPr lang="en-US" altLang="en-US" sz="1800" dirty="0">
                <a:solidFill>
                  <a:schemeClr val="tx2">
                    <a:lumMod val="60000"/>
                    <a:lumOff val="40000"/>
                  </a:schemeClr>
                </a:solidFill>
                <a:cs typeface="Gisha" pitchFamily="34" charset="-79"/>
              </a:rPr>
              <a:t>(2007/2014) –</a:t>
            </a:r>
            <a:r>
              <a:rPr lang="en-US" altLang="en-US" sz="1800" b="1" dirty="0" smtClean="0">
                <a:solidFill>
                  <a:schemeClr val="tx2">
                    <a:lumMod val="60000"/>
                    <a:lumOff val="40000"/>
                  </a:schemeClr>
                </a:solidFill>
                <a:cs typeface="Gisha" pitchFamily="34" charset="-79"/>
              </a:rPr>
              <a:t> </a:t>
            </a:r>
            <a:r>
              <a:rPr lang="en-US" altLang="en-US" sz="1800" dirty="0">
                <a:solidFill>
                  <a:schemeClr val="tx2">
                    <a:lumMod val="60000"/>
                    <a:lumOff val="40000"/>
                  </a:schemeClr>
                </a:solidFill>
                <a:cs typeface="Gisha" pitchFamily="34" charset="-79"/>
              </a:rPr>
              <a:t>Mitigation techniques to limit human exposure to EMFs in the vicinity of radiocommunication stations – </a:t>
            </a:r>
            <a:r>
              <a:rPr lang="en-US" altLang="en-US" sz="1800" b="1" dirty="0" smtClean="0">
                <a:solidFill>
                  <a:schemeClr val="tx2">
                    <a:lumMod val="60000"/>
                    <a:lumOff val="40000"/>
                  </a:schemeClr>
                </a:solidFill>
                <a:cs typeface="Gisha" pitchFamily="34" charset="-79"/>
              </a:rPr>
              <a:t>includes “EMF </a:t>
            </a:r>
            <a:r>
              <a:rPr lang="en-US" altLang="en-US" sz="1800" b="1" dirty="0">
                <a:solidFill>
                  <a:schemeClr val="tx2">
                    <a:lumMod val="60000"/>
                    <a:lumOff val="40000"/>
                  </a:schemeClr>
                </a:solidFill>
                <a:cs typeface="Gisha" pitchFamily="34" charset="-79"/>
              </a:rPr>
              <a:t>Estimator software”</a:t>
            </a:r>
          </a:p>
          <a:p>
            <a:pPr eaLnBrk="1" hangingPunct="1">
              <a:lnSpc>
                <a:spcPct val="90000"/>
              </a:lnSpc>
              <a:buClr>
                <a:srgbClr val="558ED5"/>
              </a:buClr>
              <a:buSzPct val="110000"/>
              <a:buFont typeface="Wingdings" pitchFamily="2" charset="2"/>
              <a:buChar char="§"/>
            </a:pPr>
            <a:r>
              <a:rPr lang="en-US" altLang="en-US" sz="1800" b="1" dirty="0">
                <a:solidFill>
                  <a:schemeClr val="tx2">
                    <a:lumMod val="60000"/>
                    <a:lumOff val="40000"/>
                  </a:schemeClr>
                </a:solidFill>
                <a:cs typeface="Gisha" pitchFamily="34" charset="-79"/>
              </a:rPr>
              <a:t>Recommendation ITU-T K.83 </a:t>
            </a:r>
            <a:r>
              <a:rPr lang="en-US" altLang="en-US" sz="1800" dirty="0">
                <a:solidFill>
                  <a:schemeClr val="tx2">
                    <a:lumMod val="60000"/>
                    <a:lumOff val="40000"/>
                  </a:schemeClr>
                </a:solidFill>
                <a:cs typeface="Gisha" pitchFamily="34" charset="-79"/>
              </a:rPr>
              <a:t>(2011/2014) – Monitoring of electromagnetic field levels</a:t>
            </a:r>
          </a:p>
        </p:txBody>
      </p:sp>
      <p:pic>
        <p:nvPicPr>
          <p:cNvPr id="1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806" y="3971925"/>
            <a:ext cx="1490662"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8781" y="4000500"/>
            <a:ext cx="15494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5881" y="3987800"/>
            <a:ext cx="146685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7731" y="3995738"/>
            <a:ext cx="1439862"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83C63E4-F9BE-C24A-B4FF-309EB18BA564}" type="slidenum">
              <a:rPr lang="en-US" smtClean="0"/>
              <a:pPr/>
              <a:t>13</a:t>
            </a:fld>
            <a:endParaRPr lang="en-US"/>
          </a:p>
        </p:txBody>
      </p:sp>
    </p:spTree>
    <p:extLst>
      <p:ext uri="{BB962C8B-B14F-4D97-AF65-F5344CB8AC3E}">
        <p14:creationId xmlns:p14="http://schemas.microsoft.com/office/powerpoint/2010/main" val="2559451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p:cNvSpPr txBox="1">
            <a:spLocks noChangeArrowheads="1"/>
          </p:cNvSpPr>
          <p:nvPr/>
        </p:nvSpPr>
        <p:spPr bwMode="auto">
          <a:xfrm>
            <a:off x="436379" y="474664"/>
            <a:ext cx="78995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rgbClr val="558ED5"/>
                </a:solidFill>
                <a:latin typeface="Calibri" pitchFamily="34" charset="0"/>
              </a:defRPr>
            </a:lvl1pPr>
            <a:lvl2pPr marL="742950" indent="-285750" eaLnBrk="0" hangingPunct="0">
              <a:spcBef>
                <a:spcPct val="20000"/>
              </a:spcBef>
              <a:buFont typeface="Arial" charset="0"/>
              <a:buChar char="–"/>
              <a:defRPr sz="2800">
                <a:solidFill>
                  <a:srgbClr val="558ED5"/>
                </a:solidFill>
                <a:latin typeface="Calibri" pitchFamily="34" charset="0"/>
              </a:defRPr>
            </a:lvl2pPr>
            <a:lvl3pPr marL="1143000" indent="-228600" eaLnBrk="0" hangingPunct="0">
              <a:spcBef>
                <a:spcPct val="20000"/>
              </a:spcBef>
              <a:buFont typeface="Arial" charset="0"/>
              <a:buChar char="•"/>
              <a:defRPr sz="2400">
                <a:solidFill>
                  <a:srgbClr val="558ED5"/>
                </a:solidFill>
                <a:latin typeface="Calibri" pitchFamily="34" charset="0"/>
              </a:defRPr>
            </a:lvl3pPr>
            <a:lvl4pPr marL="1600200" indent="-228600" eaLnBrk="0" hangingPunct="0">
              <a:spcBef>
                <a:spcPct val="20000"/>
              </a:spcBef>
              <a:buFont typeface="Arial" charset="0"/>
              <a:buChar char="–"/>
              <a:defRPr sz="2000">
                <a:solidFill>
                  <a:srgbClr val="558ED5"/>
                </a:solidFill>
                <a:latin typeface="Calibri" pitchFamily="34" charset="0"/>
              </a:defRPr>
            </a:lvl4pPr>
            <a:lvl5pPr marL="2057400" indent="-228600" eaLnBrk="0" hangingPunct="0">
              <a:spcBef>
                <a:spcPct val="20000"/>
              </a:spcBef>
              <a:buFont typeface="Arial" charset="0"/>
              <a:buChar char="»"/>
              <a:defRPr sz="2000">
                <a:solidFill>
                  <a:srgbClr val="558ED5"/>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9pPr>
          </a:lstStyle>
          <a:p>
            <a:pPr algn="ctr" eaLnBrk="1" hangingPunct="1">
              <a:spcBef>
                <a:spcPct val="0"/>
              </a:spcBef>
              <a:buFontTx/>
              <a:buNone/>
            </a:pPr>
            <a:r>
              <a:rPr lang="en-US" altLang="en-US" sz="2600" b="1" dirty="0" smtClean="0">
                <a:solidFill>
                  <a:schemeClr val="tx2">
                    <a:lumMod val="60000"/>
                    <a:lumOff val="40000"/>
                  </a:schemeClr>
                </a:solidFill>
              </a:rPr>
              <a:t>ITU-T Recommendations for EMF assessment</a:t>
            </a:r>
            <a:endParaRPr lang="en-US" altLang="en-US" sz="2600" b="1" dirty="0">
              <a:solidFill>
                <a:schemeClr val="tx2">
                  <a:lumMod val="60000"/>
                  <a:lumOff val="40000"/>
                </a:schemeClr>
              </a:solidFill>
            </a:endParaRPr>
          </a:p>
        </p:txBody>
      </p:sp>
      <p:sp>
        <p:nvSpPr>
          <p:cNvPr id="15" name="Content Placeholder 2"/>
          <p:cNvSpPr txBox="1">
            <a:spLocks/>
          </p:cNvSpPr>
          <p:nvPr/>
        </p:nvSpPr>
        <p:spPr bwMode="auto">
          <a:xfrm>
            <a:off x="115888" y="1173163"/>
            <a:ext cx="8855075" cy="268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spcBef>
                <a:spcPct val="20000"/>
              </a:spcBef>
              <a:buFont typeface="Arial" charset="0"/>
              <a:buChar char="•"/>
              <a:defRPr sz="3200">
                <a:solidFill>
                  <a:srgbClr val="558ED5"/>
                </a:solidFill>
                <a:latin typeface="Calibri" pitchFamily="34" charset="0"/>
              </a:defRPr>
            </a:lvl1pPr>
            <a:lvl2pPr marL="742950" indent="-285750" eaLnBrk="0" hangingPunct="0">
              <a:spcBef>
                <a:spcPct val="20000"/>
              </a:spcBef>
              <a:buFont typeface="Arial" charset="0"/>
              <a:buChar char="–"/>
              <a:defRPr sz="2800">
                <a:solidFill>
                  <a:srgbClr val="558ED5"/>
                </a:solidFill>
                <a:latin typeface="Calibri" pitchFamily="34" charset="0"/>
              </a:defRPr>
            </a:lvl2pPr>
            <a:lvl3pPr marL="1143000" indent="-228600" eaLnBrk="0" hangingPunct="0">
              <a:spcBef>
                <a:spcPct val="20000"/>
              </a:spcBef>
              <a:buFont typeface="Arial" charset="0"/>
              <a:buChar char="•"/>
              <a:defRPr sz="2400">
                <a:solidFill>
                  <a:srgbClr val="558ED5"/>
                </a:solidFill>
                <a:latin typeface="Calibri" pitchFamily="34" charset="0"/>
              </a:defRPr>
            </a:lvl3pPr>
            <a:lvl4pPr marL="1600200" indent="-228600" eaLnBrk="0" hangingPunct="0">
              <a:spcBef>
                <a:spcPct val="20000"/>
              </a:spcBef>
              <a:buFont typeface="Arial" charset="0"/>
              <a:buChar char="–"/>
              <a:defRPr sz="2000">
                <a:solidFill>
                  <a:srgbClr val="558ED5"/>
                </a:solidFill>
                <a:latin typeface="Calibri" pitchFamily="34" charset="0"/>
              </a:defRPr>
            </a:lvl4pPr>
            <a:lvl5pPr marL="2057400" indent="-228600" eaLnBrk="0" hangingPunct="0">
              <a:spcBef>
                <a:spcPct val="20000"/>
              </a:spcBef>
              <a:buFont typeface="Arial" charset="0"/>
              <a:buChar char="»"/>
              <a:defRPr sz="2000">
                <a:solidFill>
                  <a:srgbClr val="558ED5"/>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9pPr>
          </a:lstStyle>
          <a:p>
            <a:pPr eaLnBrk="1" hangingPunct="1">
              <a:lnSpc>
                <a:spcPct val="90000"/>
              </a:lnSpc>
              <a:buClr>
                <a:srgbClr val="558ED5"/>
              </a:buClr>
              <a:buSzPct val="110000"/>
              <a:buFont typeface="Wingdings" pitchFamily="2" charset="2"/>
              <a:buChar char="§"/>
            </a:pPr>
            <a:r>
              <a:rPr lang="en-US" altLang="en-US" sz="1800" b="1" dirty="0">
                <a:solidFill>
                  <a:schemeClr val="tx2">
                    <a:lumMod val="60000"/>
                    <a:lumOff val="40000"/>
                  </a:schemeClr>
                </a:solidFill>
                <a:cs typeface="Gisha" pitchFamily="34" charset="-79"/>
              </a:rPr>
              <a:t>Recommendation ITU-T K.90 </a:t>
            </a:r>
            <a:r>
              <a:rPr lang="en-US" altLang="en-US" sz="1800" dirty="0">
                <a:solidFill>
                  <a:schemeClr val="tx2">
                    <a:lumMod val="60000"/>
                    <a:lumOff val="40000"/>
                  </a:schemeClr>
                </a:solidFill>
                <a:cs typeface="Gisha" pitchFamily="34" charset="-79"/>
              </a:rPr>
              <a:t>(2012) – Evaluation techniques and working procedures for compliance with limits to power-frequency (DC, 50 Hz, and 60 Hz), electromagnetic field exposure of network operator personnel – </a:t>
            </a:r>
            <a:r>
              <a:rPr lang="en-US" altLang="en-US" sz="1800" b="1" dirty="0">
                <a:solidFill>
                  <a:schemeClr val="tx2">
                    <a:lumMod val="60000"/>
                    <a:lumOff val="40000"/>
                  </a:schemeClr>
                </a:solidFill>
                <a:cs typeface="Gisha" pitchFamily="34" charset="-79"/>
              </a:rPr>
              <a:t>includes EMFACDC software</a:t>
            </a:r>
          </a:p>
          <a:p>
            <a:pPr eaLnBrk="1" hangingPunct="1">
              <a:lnSpc>
                <a:spcPct val="90000"/>
              </a:lnSpc>
              <a:buClr>
                <a:srgbClr val="558ED5"/>
              </a:buClr>
              <a:buSzPct val="110000"/>
              <a:buFont typeface="Wingdings" pitchFamily="2" charset="2"/>
              <a:buChar char="§"/>
            </a:pPr>
            <a:r>
              <a:rPr lang="en-US" altLang="en-US" sz="1800" b="1" dirty="0">
                <a:solidFill>
                  <a:schemeClr val="tx2">
                    <a:lumMod val="60000"/>
                    <a:lumOff val="40000"/>
                  </a:schemeClr>
                </a:solidFill>
                <a:cs typeface="Gisha" pitchFamily="34" charset="-79"/>
              </a:rPr>
              <a:t>Recommendation ITU-T K.91 </a:t>
            </a:r>
            <a:r>
              <a:rPr lang="en-US" altLang="en-US" sz="1800" dirty="0">
                <a:solidFill>
                  <a:schemeClr val="tx2">
                    <a:lumMod val="60000"/>
                    <a:lumOff val="40000"/>
                  </a:schemeClr>
                </a:solidFill>
                <a:cs typeface="Gisha" pitchFamily="34" charset="-79"/>
              </a:rPr>
              <a:t>(2012/2014) – Guidance</a:t>
            </a:r>
            <a:r>
              <a:rPr lang="en-US" altLang="en-US" sz="1800" b="1" dirty="0">
                <a:solidFill>
                  <a:schemeClr val="tx2">
                    <a:lumMod val="60000"/>
                    <a:lumOff val="40000"/>
                  </a:schemeClr>
                </a:solidFill>
                <a:cs typeface="Gisha" pitchFamily="34" charset="-79"/>
              </a:rPr>
              <a:t> </a:t>
            </a:r>
            <a:r>
              <a:rPr lang="en-US" altLang="en-US" sz="1800" dirty="0">
                <a:solidFill>
                  <a:schemeClr val="tx2">
                    <a:lumMod val="60000"/>
                    <a:lumOff val="40000"/>
                  </a:schemeClr>
                </a:solidFill>
                <a:cs typeface="Gisha" pitchFamily="34" charset="-79"/>
              </a:rPr>
              <a:t>for assessment, evaluation and monitoring of human exposure to </a:t>
            </a:r>
            <a:r>
              <a:rPr lang="en-US" altLang="en-US" sz="1800" dirty="0" smtClean="0">
                <a:solidFill>
                  <a:schemeClr val="tx2">
                    <a:lumMod val="60000"/>
                    <a:lumOff val="40000"/>
                  </a:schemeClr>
                </a:solidFill>
                <a:cs typeface="Gisha" pitchFamily="34" charset="-79"/>
              </a:rPr>
              <a:t>radio frequency </a:t>
            </a:r>
            <a:r>
              <a:rPr lang="en-US" altLang="en-US" sz="1800" dirty="0">
                <a:solidFill>
                  <a:schemeClr val="tx2">
                    <a:lumMod val="60000"/>
                    <a:lumOff val="40000"/>
                  </a:schemeClr>
                </a:solidFill>
                <a:cs typeface="Gisha" pitchFamily="34" charset="-79"/>
              </a:rPr>
              <a:t>electromagnetic fields – </a:t>
            </a:r>
            <a:r>
              <a:rPr lang="en-US" altLang="en-US" sz="1800" b="1" dirty="0">
                <a:solidFill>
                  <a:schemeClr val="tx2">
                    <a:lumMod val="60000"/>
                    <a:lumOff val="40000"/>
                  </a:schemeClr>
                </a:solidFill>
                <a:cs typeface="Gisha" pitchFamily="34" charset="-79"/>
              </a:rPr>
              <a:t>includes </a:t>
            </a:r>
            <a:r>
              <a:rPr lang="en-US" altLang="en-US" sz="1800" b="1" dirty="0" smtClean="0">
                <a:solidFill>
                  <a:schemeClr val="tx2">
                    <a:lumMod val="60000"/>
                    <a:lumOff val="40000"/>
                  </a:schemeClr>
                </a:solidFill>
                <a:cs typeface="Gisha" pitchFamily="34" charset="-79"/>
              </a:rPr>
              <a:t>“Uncertainty </a:t>
            </a:r>
            <a:r>
              <a:rPr lang="en-US" altLang="en-US" sz="1800" b="1" dirty="0">
                <a:solidFill>
                  <a:schemeClr val="tx2">
                    <a:lumMod val="60000"/>
                    <a:lumOff val="40000"/>
                  </a:schemeClr>
                </a:solidFill>
                <a:cs typeface="Gisha" pitchFamily="34" charset="-79"/>
              </a:rPr>
              <a:t>calculator” and </a:t>
            </a:r>
            <a:r>
              <a:rPr lang="en-US" altLang="en-US" sz="1800" b="1" dirty="0" smtClean="0">
                <a:solidFill>
                  <a:schemeClr val="tx2">
                    <a:lumMod val="60000"/>
                    <a:lumOff val="40000"/>
                  </a:schemeClr>
                </a:solidFill>
                <a:cs typeface="Gisha" pitchFamily="34" charset="-79"/>
              </a:rPr>
              <a:t>“</a:t>
            </a:r>
            <a:r>
              <a:rPr lang="en-US" altLang="en-US" sz="1800" b="1" dirty="0" err="1" smtClean="0">
                <a:solidFill>
                  <a:schemeClr val="tx2">
                    <a:lumMod val="60000"/>
                    <a:lumOff val="40000"/>
                  </a:schemeClr>
                </a:solidFill>
                <a:cs typeface="Gisha" pitchFamily="34" charset="-79"/>
              </a:rPr>
              <a:t>Watt_Guard</a:t>
            </a:r>
            <a:r>
              <a:rPr lang="en-US" altLang="en-US" sz="1800" b="1" dirty="0">
                <a:solidFill>
                  <a:schemeClr val="tx2">
                    <a:lumMod val="60000"/>
                    <a:lumOff val="40000"/>
                  </a:schemeClr>
                </a:solidFill>
                <a:cs typeface="Gisha" pitchFamily="34" charset="-79"/>
              </a:rPr>
              <a:t>” software and Supplement </a:t>
            </a:r>
            <a:r>
              <a:rPr lang="en-US" altLang="en-US" sz="1800" b="1" dirty="0" smtClean="0">
                <a:solidFill>
                  <a:schemeClr val="tx2">
                    <a:lumMod val="60000"/>
                    <a:lumOff val="40000"/>
                  </a:schemeClr>
                </a:solidFill>
                <a:cs typeface="Gisha" pitchFamily="34" charset="-79"/>
              </a:rPr>
              <a:t>“EMF-guide</a:t>
            </a:r>
            <a:r>
              <a:rPr lang="en-US" altLang="en-US" sz="1800" b="1" dirty="0">
                <a:solidFill>
                  <a:schemeClr val="tx2">
                    <a:lumMod val="60000"/>
                    <a:lumOff val="40000"/>
                  </a:schemeClr>
                </a:solidFill>
                <a:cs typeface="Gisha" pitchFamily="34" charset="-79"/>
              </a:rPr>
              <a:t>” </a:t>
            </a:r>
          </a:p>
          <a:p>
            <a:pPr eaLnBrk="1" hangingPunct="1">
              <a:lnSpc>
                <a:spcPct val="90000"/>
              </a:lnSpc>
              <a:buClr>
                <a:srgbClr val="558ED5"/>
              </a:buClr>
              <a:buSzPct val="110000"/>
              <a:buFont typeface="Wingdings" pitchFamily="2" charset="2"/>
              <a:buChar char="§"/>
            </a:pPr>
            <a:r>
              <a:rPr lang="en-US" altLang="en-US" sz="1800" b="1" dirty="0">
                <a:solidFill>
                  <a:schemeClr val="tx2">
                    <a:lumMod val="60000"/>
                    <a:lumOff val="40000"/>
                  </a:schemeClr>
                </a:solidFill>
                <a:cs typeface="Gisha" pitchFamily="34" charset="-79"/>
              </a:rPr>
              <a:t>Recommendation ITU-T K.100 </a:t>
            </a:r>
            <a:r>
              <a:rPr lang="en-US" altLang="en-US" sz="1800" dirty="0">
                <a:solidFill>
                  <a:schemeClr val="tx2">
                    <a:lumMod val="60000"/>
                    <a:lumOff val="40000"/>
                  </a:schemeClr>
                </a:solidFill>
                <a:cs typeface="Gisha" pitchFamily="34" charset="-79"/>
              </a:rPr>
              <a:t>(2014) – Measurement of </a:t>
            </a:r>
            <a:r>
              <a:rPr lang="en-US" altLang="en-US" sz="1800" dirty="0" smtClean="0">
                <a:solidFill>
                  <a:schemeClr val="tx2">
                    <a:lumMod val="60000"/>
                    <a:lumOff val="40000"/>
                  </a:schemeClr>
                </a:solidFill>
                <a:cs typeface="Gisha" pitchFamily="34" charset="-79"/>
              </a:rPr>
              <a:t>radio frequency </a:t>
            </a:r>
            <a:r>
              <a:rPr lang="en-US" altLang="en-US" sz="1800" dirty="0">
                <a:solidFill>
                  <a:schemeClr val="tx2">
                    <a:lumMod val="60000"/>
                    <a:lumOff val="40000"/>
                  </a:schemeClr>
                </a:solidFill>
                <a:cs typeface="Gisha" pitchFamily="34" charset="-79"/>
              </a:rPr>
              <a:t>electromagnetic fields to determine compliance with human exposure limits when a base station is put into service</a:t>
            </a:r>
            <a:endParaRPr lang="pl-PL" altLang="en-US" sz="1800" dirty="0">
              <a:solidFill>
                <a:schemeClr val="tx2">
                  <a:lumMod val="60000"/>
                  <a:lumOff val="40000"/>
                </a:schemeClr>
              </a:solidFill>
              <a:cs typeface="Gisha" pitchFamily="34" charset="-79"/>
            </a:endParaRPr>
          </a:p>
          <a:p>
            <a:pPr eaLnBrk="1" hangingPunct="1">
              <a:lnSpc>
                <a:spcPct val="90000"/>
              </a:lnSpc>
              <a:buClr>
                <a:srgbClr val="558ED5"/>
              </a:buClr>
              <a:buSzPct val="110000"/>
              <a:buFont typeface="Wingdings" pitchFamily="2" charset="2"/>
              <a:buChar char="§"/>
            </a:pPr>
            <a:r>
              <a:rPr lang="en-US" altLang="en-US" sz="1800" b="1" dirty="0">
                <a:solidFill>
                  <a:schemeClr val="tx2">
                    <a:lumMod val="60000"/>
                    <a:lumOff val="40000"/>
                  </a:schemeClr>
                </a:solidFill>
                <a:cs typeface="Gisha" pitchFamily="34" charset="-79"/>
              </a:rPr>
              <a:t>Recommendation ITU-T K.113 </a:t>
            </a:r>
            <a:r>
              <a:rPr lang="en-US" altLang="en-US" sz="1800" dirty="0">
                <a:solidFill>
                  <a:schemeClr val="tx2">
                    <a:lumMod val="60000"/>
                    <a:lumOff val="40000"/>
                  </a:schemeClr>
                </a:solidFill>
                <a:cs typeface="Gisha" pitchFamily="34" charset="-79"/>
              </a:rPr>
              <a:t>(2015) – Maps of the RF EMF</a:t>
            </a:r>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4920" y="3967163"/>
            <a:ext cx="1368425"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733" y="3910013"/>
            <a:ext cx="1447800"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Obraz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7395" y="3967163"/>
            <a:ext cx="1293813"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Obraz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3995" y="3967163"/>
            <a:ext cx="1319213"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83C63E4-F9BE-C24A-B4FF-309EB18BA564}" type="slidenum">
              <a:rPr lang="en-US" smtClean="0"/>
              <a:pPr/>
              <a:t>14</a:t>
            </a:fld>
            <a:endParaRPr lang="en-US"/>
          </a:p>
        </p:txBody>
      </p:sp>
    </p:spTree>
    <p:extLst>
      <p:ext uri="{BB962C8B-B14F-4D97-AF65-F5344CB8AC3E}">
        <p14:creationId xmlns:p14="http://schemas.microsoft.com/office/powerpoint/2010/main" val="3752207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p:cNvSpPr txBox="1">
            <a:spLocks noChangeArrowheads="1"/>
          </p:cNvSpPr>
          <p:nvPr/>
        </p:nvSpPr>
        <p:spPr bwMode="auto">
          <a:xfrm>
            <a:off x="0" y="474663"/>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rgbClr val="558ED5"/>
                </a:solidFill>
                <a:latin typeface="Calibri" pitchFamily="34" charset="0"/>
              </a:defRPr>
            </a:lvl1pPr>
            <a:lvl2pPr marL="742950" indent="-285750" eaLnBrk="0" hangingPunct="0">
              <a:spcBef>
                <a:spcPct val="20000"/>
              </a:spcBef>
              <a:buFont typeface="Arial" charset="0"/>
              <a:buChar char="–"/>
              <a:defRPr sz="2800">
                <a:solidFill>
                  <a:srgbClr val="558ED5"/>
                </a:solidFill>
                <a:latin typeface="Calibri" pitchFamily="34" charset="0"/>
              </a:defRPr>
            </a:lvl2pPr>
            <a:lvl3pPr marL="1143000" indent="-228600" eaLnBrk="0" hangingPunct="0">
              <a:spcBef>
                <a:spcPct val="20000"/>
              </a:spcBef>
              <a:buFont typeface="Arial" charset="0"/>
              <a:buChar char="•"/>
              <a:defRPr sz="2400">
                <a:solidFill>
                  <a:srgbClr val="558ED5"/>
                </a:solidFill>
                <a:latin typeface="Calibri" pitchFamily="34" charset="0"/>
              </a:defRPr>
            </a:lvl3pPr>
            <a:lvl4pPr marL="1600200" indent="-228600" eaLnBrk="0" hangingPunct="0">
              <a:spcBef>
                <a:spcPct val="20000"/>
              </a:spcBef>
              <a:buFont typeface="Arial" charset="0"/>
              <a:buChar char="–"/>
              <a:defRPr sz="2000">
                <a:solidFill>
                  <a:srgbClr val="558ED5"/>
                </a:solidFill>
                <a:latin typeface="Calibri" pitchFamily="34" charset="0"/>
              </a:defRPr>
            </a:lvl4pPr>
            <a:lvl5pPr marL="2057400" indent="-228600" eaLnBrk="0" hangingPunct="0">
              <a:spcBef>
                <a:spcPct val="20000"/>
              </a:spcBef>
              <a:buFont typeface="Arial" charset="0"/>
              <a:buChar char="»"/>
              <a:defRPr sz="2000">
                <a:solidFill>
                  <a:srgbClr val="558ED5"/>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9pPr>
          </a:lstStyle>
          <a:p>
            <a:pPr algn="ctr" eaLnBrk="1" hangingPunct="1">
              <a:spcBef>
                <a:spcPct val="0"/>
              </a:spcBef>
              <a:buFontTx/>
              <a:buNone/>
            </a:pPr>
            <a:r>
              <a:rPr lang="en-US" altLang="en-US" b="1" dirty="0" smtClean="0">
                <a:solidFill>
                  <a:schemeClr val="tx2">
                    <a:lumMod val="60000"/>
                    <a:lumOff val="40000"/>
                  </a:schemeClr>
                </a:solidFill>
              </a:rPr>
              <a:t>ITU-T Recommendations – Additional tools</a:t>
            </a:r>
            <a:endParaRPr lang="en-US" altLang="en-US" b="1" dirty="0">
              <a:solidFill>
                <a:schemeClr val="tx2">
                  <a:lumMod val="60000"/>
                  <a:lumOff val="40000"/>
                </a:schemeClr>
              </a:solidFill>
            </a:endParaRPr>
          </a:p>
        </p:txBody>
      </p:sp>
      <p:sp>
        <p:nvSpPr>
          <p:cNvPr id="9" name="Content Placeholder 2"/>
          <p:cNvSpPr txBox="1">
            <a:spLocks/>
          </p:cNvSpPr>
          <p:nvPr/>
        </p:nvSpPr>
        <p:spPr bwMode="auto">
          <a:xfrm>
            <a:off x="265113" y="1173163"/>
            <a:ext cx="845026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spcBef>
                <a:spcPct val="20000"/>
              </a:spcBef>
              <a:buFont typeface="Arial" charset="0"/>
              <a:buChar char="•"/>
              <a:defRPr sz="3200">
                <a:solidFill>
                  <a:srgbClr val="558ED5"/>
                </a:solidFill>
                <a:latin typeface="Calibri" pitchFamily="34" charset="0"/>
              </a:defRPr>
            </a:lvl1pPr>
            <a:lvl2pPr marL="742950" indent="-285750" eaLnBrk="0" hangingPunct="0">
              <a:spcBef>
                <a:spcPct val="20000"/>
              </a:spcBef>
              <a:buFont typeface="Arial" charset="0"/>
              <a:buChar char="–"/>
              <a:defRPr sz="2800">
                <a:solidFill>
                  <a:srgbClr val="558ED5"/>
                </a:solidFill>
                <a:latin typeface="Calibri" pitchFamily="34" charset="0"/>
              </a:defRPr>
            </a:lvl2pPr>
            <a:lvl3pPr marL="1143000" indent="-228600" eaLnBrk="0" hangingPunct="0">
              <a:spcBef>
                <a:spcPct val="20000"/>
              </a:spcBef>
              <a:buFont typeface="Arial" charset="0"/>
              <a:buChar char="•"/>
              <a:defRPr sz="2400">
                <a:solidFill>
                  <a:srgbClr val="558ED5"/>
                </a:solidFill>
                <a:latin typeface="Calibri" pitchFamily="34" charset="0"/>
              </a:defRPr>
            </a:lvl3pPr>
            <a:lvl4pPr marL="1600200" indent="-228600" eaLnBrk="0" hangingPunct="0">
              <a:spcBef>
                <a:spcPct val="20000"/>
              </a:spcBef>
              <a:buFont typeface="Arial" charset="0"/>
              <a:buChar char="–"/>
              <a:defRPr sz="2000">
                <a:solidFill>
                  <a:srgbClr val="558ED5"/>
                </a:solidFill>
                <a:latin typeface="Calibri" pitchFamily="34" charset="0"/>
              </a:defRPr>
            </a:lvl4pPr>
            <a:lvl5pPr marL="2057400" indent="-228600" eaLnBrk="0" hangingPunct="0">
              <a:spcBef>
                <a:spcPct val="20000"/>
              </a:spcBef>
              <a:buFont typeface="Arial" charset="0"/>
              <a:buChar char="»"/>
              <a:defRPr sz="2000">
                <a:solidFill>
                  <a:srgbClr val="558ED5"/>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9pPr>
          </a:lstStyle>
          <a:p>
            <a:pPr eaLnBrk="1" hangingPunct="1">
              <a:lnSpc>
                <a:spcPct val="90000"/>
              </a:lnSpc>
              <a:buClr>
                <a:srgbClr val="558ED5"/>
              </a:buClr>
              <a:buSzPct val="110000"/>
              <a:buFont typeface="Wingdings" pitchFamily="2" charset="2"/>
              <a:buChar char="§"/>
            </a:pPr>
            <a:r>
              <a:rPr lang="en-US" altLang="en-US" sz="1800" b="1" dirty="0">
                <a:solidFill>
                  <a:schemeClr val="tx2">
                    <a:lumMod val="60000"/>
                    <a:lumOff val="40000"/>
                  </a:schemeClr>
                </a:solidFill>
                <a:cs typeface="Gisha" pitchFamily="34" charset="-79"/>
              </a:rPr>
              <a:t>Software:</a:t>
            </a:r>
          </a:p>
          <a:p>
            <a:pPr lvl="1" eaLnBrk="1" hangingPunct="1">
              <a:lnSpc>
                <a:spcPct val="90000"/>
              </a:lnSpc>
              <a:buClr>
                <a:srgbClr val="558ED5"/>
              </a:buClr>
              <a:buSzPct val="110000"/>
              <a:buFont typeface="Wingdings" pitchFamily="2" charset="2"/>
              <a:buChar char="§"/>
            </a:pPr>
            <a:r>
              <a:rPr lang="en-US" altLang="en-US" sz="1400" b="1" dirty="0">
                <a:solidFill>
                  <a:schemeClr val="tx2">
                    <a:lumMod val="60000"/>
                    <a:lumOff val="40000"/>
                  </a:schemeClr>
                </a:solidFill>
                <a:cs typeface="Gisha" pitchFamily="34" charset="-79"/>
              </a:rPr>
              <a:t>K.52-calculator (Recommendation K.52)</a:t>
            </a:r>
          </a:p>
          <a:p>
            <a:pPr lvl="1" eaLnBrk="1" hangingPunct="1">
              <a:lnSpc>
                <a:spcPct val="90000"/>
              </a:lnSpc>
              <a:buClr>
                <a:srgbClr val="558ED5"/>
              </a:buClr>
              <a:buSzPct val="110000"/>
              <a:buFont typeface="Wingdings" pitchFamily="2" charset="2"/>
              <a:buChar char="§"/>
            </a:pPr>
            <a:r>
              <a:rPr lang="en-US" altLang="en-US" sz="1400" b="1" dirty="0">
                <a:solidFill>
                  <a:schemeClr val="tx2">
                    <a:lumMod val="60000"/>
                    <a:lumOff val="40000"/>
                  </a:schemeClr>
                </a:solidFill>
                <a:cs typeface="Gisha" pitchFamily="34" charset="-79"/>
              </a:rPr>
              <a:t>EMF-estimator (Recommendation K.70)</a:t>
            </a:r>
            <a:endParaRPr lang="en-US" altLang="en-US" sz="1800" b="1" dirty="0">
              <a:solidFill>
                <a:schemeClr val="tx2">
                  <a:lumMod val="60000"/>
                  <a:lumOff val="40000"/>
                </a:schemeClr>
              </a:solidFill>
              <a:cs typeface="Gisha" pitchFamily="34" charset="-79"/>
            </a:endParaRPr>
          </a:p>
        </p:txBody>
      </p:sp>
      <p:pic>
        <p:nvPicPr>
          <p:cNvPr id="10" name="Obraz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2413000"/>
            <a:ext cx="4462463" cy="333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EMF-cumul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2663" y="2413000"/>
            <a:ext cx="4248150" cy="332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83C63E4-F9BE-C24A-B4FF-309EB18BA564}" type="slidenum">
              <a:rPr lang="en-US" smtClean="0"/>
              <a:pPr/>
              <a:t>15</a:t>
            </a:fld>
            <a:endParaRPr lang="en-US"/>
          </a:p>
        </p:txBody>
      </p:sp>
    </p:spTree>
    <p:extLst>
      <p:ext uri="{BB962C8B-B14F-4D97-AF65-F5344CB8AC3E}">
        <p14:creationId xmlns:p14="http://schemas.microsoft.com/office/powerpoint/2010/main" val="42599156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p:cNvSpPr txBox="1">
            <a:spLocks noChangeArrowheads="1"/>
          </p:cNvSpPr>
          <p:nvPr/>
        </p:nvSpPr>
        <p:spPr bwMode="auto">
          <a:xfrm>
            <a:off x="0" y="474663"/>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rgbClr val="558ED5"/>
                </a:solidFill>
                <a:latin typeface="Calibri" pitchFamily="34" charset="0"/>
              </a:defRPr>
            </a:lvl1pPr>
            <a:lvl2pPr marL="742950" indent="-285750" eaLnBrk="0" hangingPunct="0">
              <a:spcBef>
                <a:spcPct val="20000"/>
              </a:spcBef>
              <a:buFont typeface="Arial" charset="0"/>
              <a:buChar char="–"/>
              <a:defRPr sz="2800">
                <a:solidFill>
                  <a:srgbClr val="558ED5"/>
                </a:solidFill>
                <a:latin typeface="Calibri" pitchFamily="34" charset="0"/>
              </a:defRPr>
            </a:lvl2pPr>
            <a:lvl3pPr marL="1143000" indent="-228600" eaLnBrk="0" hangingPunct="0">
              <a:spcBef>
                <a:spcPct val="20000"/>
              </a:spcBef>
              <a:buFont typeface="Arial" charset="0"/>
              <a:buChar char="•"/>
              <a:defRPr sz="2400">
                <a:solidFill>
                  <a:srgbClr val="558ED5"/>
                </a:solidFill>
                <a:latin typeface="Calibri" pitchFamily="34" charset="0"/>
              </a:defRPr>
            </a:lvl3pPr>
            <a:lvl4pPr marL="1600200" indent="-228600" eaLnBrk="0" hangingPunct="0">
              <a:spcBef>
                <a:spcPct val="20000"/>
              </a:spcBef>
              <a:buFont typeface="Arial" charset="0"/>
              <a:buChar char="–"/>
              <a:defRPr sz="2000">
                <a:solidFill>
                  <a:srgbClr val="558ED5"/>
                </a:solidFill>
                <a:latin typeface="Calibri" pitchFamily="34" charset="0"/>
              </a:defRPr>
            </a:lvl4pPr>
            <a:lvl5pPr marL="2057400" indent="-228600" eaLnBrk="0" hangingPunct="0">
              <a:spcBef>
                <a:spcPct val="20000"/>
              </a:spcBef>
              <a:buFont typeface="Arial" charset="0"/>
              <a:buChar char="»"/>
              <a:defRPr sz="2000">
                <a:solidFill>
                  <a:srgbClr val="558ED5"/>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9pPr>
          </a:lstStyle>
          <a:p>
            <a:pPr algn="ctr" eaLnBrk="1" hangingPunct="1">
              <a:spcBef>
                <a:spcPct val="0"/>
              </a:spcBef>
              <a:buFontTx/>
              <a:buNone/>
            </a:pPr>
            <a:r>
              <a:rPr lang="en-US" altLang="en-US" b="1" dirty="0" smtClean="0">
                <a:solidFill>
                  <a:schemeClr val="tx2">
                    <a:lumMod val="60000"/>
                    <a:lumOff val="40000"/>
                  </a:schemeClr>
                </a:solidFill>
              </a:rPr>
              <a:t>ITU-T Recommendations – Additional tools</a:t>
            </a:r>
            <a:endParaRPr lang="en-US" altLang="en-US" b="1" dirty="0">
              <a:solidFill>
                <a:schemeClr val="tx2">
                  <a:lumMod val="60000"/>
                  <a:lumOff val="40000"/>
                </a:schemeClr>
              </a:solidFill>
            </a:endParaRPr>
          </a:p>
        </p:txBody>
      </p:sp>
      <p:sp>
        <p:nvSpPr>
          <p:cNvPr id="6" name="Content Placeholder 2"/>
          <p:cNvSpPr txBox="1">
            <a:spLocks/>
          </p:cNvSpPr>
          <p:nvPr/>
        </p:nvSpPr>
        <p:spPr bwMode="auto">
          <a:xfrm>
            <a:off x="265113" y="1058863"/>
            <a:ext cx="8450262"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spcBef>
                <a:spcPct val="20000"/>
              </a:spcBef>
              <a:buFont typeface="Arial" charset="0"/>
              <a:buChar char="•"/>
              <a:defRPr sz="3200">
                <a:solidFill>
                  <a:srgbClr val="558ED5"/>
                </a:solidFill>
                <a:latin typeface="Calibri" pitchFamily="34" charset="0"/>
              </a:defRPr>
            </a:lvl1pPr>
            <a:lvl2pPr marL="742950" indent="-285750" eaLnBrk="0" hangingPunct="0">
              <a:spcBef>
                <a:spcPct val="20000"/>
              </a:spcBef>
              <a:buFont typeface="Arial" charset="0"/>
              <a:buChar char="–"/>
              <a:defRPr sz="2800">
                <a:solidFill>
                  <a:srgbClr val="558ED5"/>
                </a:solidFill>
                <a:latin typeface="Calibri" pitchFamily="34" charset="0"/>
              </a:defRPr>
            </a:lvl2pPr>
            <a:lvl3pPr marL="1143000" indent="-228600" eaLnBrk="0" hangingPunct="0">
              <a:spcBef>
                <a:spcPct val="20000"/>
              </a:spcBef>
              <a:buFont typeface="Arial" charset="0"/>
              <a:buChar char="•"/>
              <a:defRPr sz="2400">
                <a:solidFill>
                  <a:srgbClr val="558ED5"/>
                </a:solidFill>
                <a:latin typeface="Calibri" pitchFamily="34" charset="0"/>
              </a:defRPr>
            </a:lvl3pPr>
            <a:lvl4pPr marL="1600200" indent="-228600" eaLnBrk="0" hangingPunct="0">
              <a:spcBef>
                <a:spcPct val="20000"/>
              </a:spcBef>
              <a:buFont typeface="Arial" charset="0"/>
              <a:buChar char="–"/>
              <a:defRPr sz="2000">
                <a:solidFill>
                  <a:srgbClr val="558ED5"/>
                </a:solidFill>
                <a:latin typeface="Calibri" pitchFamily="34" charset="0"/>
              </a:defRPr>
            </a:lvl4pPr>
            <a:lvl5pPr marL="2057400" indent="-228600" eaLnBrk="0" hangingPunct="0">
              <a:spcBef>
                <a:spcPct val="20000"/>
              </a:spcBef>
              <a:buFont typeface="Arial" charset="0"/>
              <a:buChar char="»"/>
              <a:defRPr sz="2000">
                <a:solidFill>
                  <a:srgbClr val="558ED5"/>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9pPr>
          </a:lstStyle>
          <a:p>
            <a:pPr eaLnBrk="1" hangingPunct="1">
              <a:lnSpc>
                <a:spcPct val="90000"/>
              </a:lnSpc>
              <a:buClr>
                <a:srgbClr val="558ED5"/>
              </a:buClr>
              <a:buSzPct val="110000"/>
              <a:buFont typeface="Wingdings" pitchFamily="2" charset="2"/>
              <a:buChar char="§"/>
            </a:pPr>
            <a:r>
              <a:rPr lang="en-US" altLang="en-US" sz="1800" b="1" dirty="0">
                <a:solidFill>
                  <a:schemeClr val="tx2">
                    <a:lumMod val="60000"/>
                    <a:lumOff val="40000"/>
                  </a:schemeClr>
                </a:solidFill>
                <a:cs typeface="Gisha" pitchFamily="34" charset="-79"/>
              </a:rPr>
              <a:t>Software:</a:t>
            </a:r>
          </a:p>
          <a:p>
            <a:pPr lvl="1" eaLnBrk="1" hangingPunct="1">
              <a:lnSpc>
                <a:spcPct val="90000"/>
              </a:lnSpc>
              <a:buClr>
                <a:srgbClr val="558ED5"/>
              </a:buClr>
              <a:buSzPct val="110000"/>
              <a:buFont typeface="Wingdings" pitchFamily="2" charset="2"/>
              <a:buChar char="§"/>
            </a:pPr>
            <a:r>
              <a:rPr lang="en-US" altLang="en-US" sz="1400" b="1" dirty="0">
                <a:solidFill>
                  <a:schemeClr val="tx2">
                    <a:lumMod val="60000"/>
                    <a:lumOff val="40000"/>
                  </a:schemeClr>
                </a:solidFill>
                <a:cs typeface="Gisha" pitchFamily="34" charset="-79"/>
              </a:rPr>
              <a:t>EMFACDC (Recommendation K.90)</a:t>
            </a:r>
          </a:p>
          <a:p>
            <a:pPr lvl="1" eaLnBrk="1" hangingPunct="1">
              <a:lnSpc>
                <a:spcPct val="90000"/>
              </a:lnSpc>
              <a:buClr>
                <a:srgbClr val="558ED5"/>
              </a:buClr>
              <a:buSzPct val="110000"/>
              <a:buFont typeface="Wingdings" pitchFamily="2" charset="2"/>
              <a:buChar char="§"/>
            </a:pPr>
            <a:r>
              <a:rPr lang="en-US" altLang="en-US" sz="1400" b="1" dirty="0">
                <a:solidFill>
                  <a:schemeClr val="tx2">
                    <a:lumMod val="60000"/>
                    <a:lumOff val="40000"/>
                  </a:schemeClr>
                </a:solidFill>
                <a:cs typeface="Gisha" pitchFamily="34" charset="-79"/>
              </a:rPr>
              <a:t>Uncertainty calculator (Recommendation K.91) and </a:t>
            </a:r>
            <a:r>
              <a:rPr lang="en-US" altLang="en-US" sz="1400" b="1" dirty="0" smtClean="0">
                <a:solidFill>
                  <a:schemeClr val="tx2">
                    <a:lumMod val="60000"/>
                    <a:lumOff val="40000"/>
                  </a:schemeClr>
                </a:solidFill>
                <a:cs typeface="Gisha" pitchFamily="34" charset="-79"/>
              </a:rPr>
              <a:t>“</a:t>
            </a:r>
            <a:r>
              <a:rPr lang="en-US" altLang="en-US" sz="1400" b="1" dirty="0" err="1" smtClean="0">
                <a:solidFill>
                  <a:schemeClr val="tx2">
                    <a:lumMod val="60000"/>
                    <a:lumOff val="40000"/>
                  </a:schemeClr>
                </a:solidFill>
                <a:cs typeface="Gisha" pitchFamily="34" charset="-79"/>
              </a:rPr>
              <a:t>Watt_Guard</a:t>
            </a:r>
            <a:r>
              <a:rPr lang="en-US" altLang="en-US" sz="1400" b="1" dirty="0">
                <a:solidFill>
                  <a:schemeClr val="tx2">
                    <a:lumMod val="60000"/>
                    <a:lumOff val="40000"/>
                  </a:schemeClr>
                </a:solidFill>
                <a:cs typeface="Gisha" pitchFamily="34" charset="-79"/>
              </a:rPr>
              <a:t>” (Recommendation K.91) </a:t>
            </a:r>
          </a:p>
          <a:p>
            <a:pPr eaLnBrk="1" hangingPunct="1">
              <a:lnSpc>
                <a:spcPct val="90000"/>
              </a:lnSpc>
              <a:buClr>
                <a:srgbClr val="558ED5"/>
              </a:buClr>
              <a:buSzPct val="110000"/>
              <a:buFont typeface="Wingdings" pitchFamily="2" charset="2"/>
              <a:buChar char="§"/>
            </a:pPr>
            <a:r>
              <a:rPr lang="en-US" altLang="en-US" sz="1800" b="1" dirty="0">
                <a:solidFill>
                  <a:schemeClr val="tx2">
                    <a:lumMod val="60000"/>
                    <a:lumOff val="40000"/>
                  </a:schemeClr>
                </a:solidFill>
                <a:cs typeface="Gisha" pitchFamily="34" charset="-79"/>
              </a:rPr>
              <a:t>Application for smartphones and tablets on EMF: </a:t>
            </a:r>
            <a:r>
              <a:rPr lang="en-US" altLang="en-US" sz="1800" b="1" dirty="0" smtClean="0">
                <a:solidFill>
                  <a:schemeClr val="tx2">
                    <a:lumMod val="60000"/>
                    <a:lumOff val="40000"/>
                  </a:schemeClr>
                </a:solidFill>
                <a:cs typeface="Gisha" pitchFamily="34" charset="-79"/>
              </a:rPr>
              <a:t>“Guide </a:t>
            </a:r>
            <a:r>
              <a:rPr lang="en-US" altLang="en-US" sz="1800" b="1" dirty="0">
                <a:solidFill>
                  <a:schemeClr val="tx2">
                    <a:lumMod val="60000"/>
                    <a:lumOff val="40000"/>
                  </a:schemeClr>
                </a:solidFill>
                <a:cs typeface="Gisha" pitchFamily="34" charset="-79"/>
              </a:rPr>
              <a:t>on electromagnetic fields and health”, Supplement 1 to ITU-T Recommendation K.91</a:t>
            </a:r>
          </a:p>
        </p:txBody>
      </p:sp>
      <p:pic>
        <p:nvPicPr>
          <p:cNvPr id="7" name="Picture 18" descr="220kV_1220A_525mm_E_M52"/>
          <p:cNvPicPr>
            <a:picLocks noChangeAspect="1" noChangeArrowheads="1"/>
          </p:cNvPicPr>
          <p:nvPr/>
        </p:nvPicPr>
        <p:blipFill>
          <a:blip r:embed="rId2">
            <a:extLst>
              <a:ext uri="{28A0092B-C50C-407E-A947-70E740481C1C}">
                <a14:useLocalDpi xmlns:a14="http://schemas.microsoft.com/office/drawing/2010/main" val="0"/>
              </a:ext>
            </a:extLst>
          </a:blip>
          <a:srcRect l="8551" t="11913" r="1692" b="12076"/>
          <a:stretch>
            <a:fillRect/>
          </a:stretch>
        </p:blipFill>
        <p:spPr bwMode="auto">
          <a:xfrm>
            <a:off x="107950" y="2708275"/>
            <a:ext cx="46513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0613" y="2414588"/>
            <a:ext cx="3632200" cy="339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83C63E4-F9BE-C24A-B4FF-309EB18BA564}" type="slidenum">
              <a:rPr lang="en-US" smtClean="0"/>
              <a:pPr/>
              <a:t>16</a:t>
            </a:fld>
            <a:endParaRPr lang="en-US"/>
          </a:p>
        </p:txBody>
      </p:sp>
    </p:spTree>
    <p:extLst>
      <p:ext uri="{BB962C8B-B14F-4D97-AF65-F5344CB8AC3E}">
        <p14:creationId xmlns:p14="http://schemas.microsoft.com/office/powerpoint/2010/main" val="948585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p:cNvSpPr txBox="1">
            <a:spLocks noChangeArrowheads="1"/>
          </p:cNvSpPr>
          <p:nvPr/>
        </p:nvSpPr>
        <p:spPr bwMode="auto">
          <a:xfrm>
            <a:off x="382588" y="474663"/>
            <a:ext cx="82137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558ED5"/>
                </a:solidFill>
                <a:latin typeface="Calibri" pitchFamily="34" charset="0"/>
              </a:defRPr>
            </a:lvl1pPr>
            <a:lvl2pPr marL="742950" indent="-285750" eaLnBrk="0" hangingPunct="0">
              <a:spcBef>
                <a:spcPct val="20000"/>
              </a:spcBef>
              <a:buFont typeface="Arial" charset="0"/>
              <a:buChar char="–"/>
              <a:defRPr sz="2800">
                <a:solidFill>
                  <a:srgbClr val="558ED5"/>
                </a:solidFill>
                <a:latin typeface="Calibri" pitchFamily="34" charset="0"/>
              </a:defRPr>
            </a:lvl2pPr>
            <a:lvl3pPr marL="1143000" indent="-228600" eaLnBrk="0" hangingPunct="0">
              <a:spcBef>
                <a:spcPct val="20000"/>
              </a:spcBef>
              <a:buFont typeface="Arial" charset="0"/>
              <a:buChar char="•"/>
              <a:defRPr sz="2400">
                <a:solidFill>
                  <a:srgbClr val="558ED5"/>
                </a:solidFill>
                <a:latin typeface="Calibri" pitchFamily="34" charset="0"/>
              </a:defRPr>
            </a:lvl3pPr>
            <a:lvl4pPr marL="1600200" indent="-228600" eaLnBrk="0" hangingPunct="0">
              <a:spcBef>
                <a:spcPct val="20000"/>
              </a:spcBef>
              <a:buFont typeface="Arial" charset="0"/>
              <a:buChar char="–"/>
              <a:defRPr sz="2000">
                <a:solidFill>
                  <a:srgbClr val="558ED5"/>
                </a:solidFill>
                <a:latin typeface="Calibri" pitchFamily="34" charset="0"/>
              </a:defRPr>
            </a:lvl4pPr>
            <a:lvl5pPr marL="2057400" indent="-228600" eaLnBrk="0" hangingPunct="0">
              <a:spcBef>
                <a:spcPct val="20000"/>
              </a:spcBef>
              <a:buFont typeface="Arial" charset="0"/>
              <a:buChar char="»"/>
              <a:defRPr sz="2000">
                <a:solidFill>
                  <a:srgbClr val="558ED5"/>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9pPr>
          </a:lstStyle>
          <a:p>
            <a:pPr algn="ctr" eaLnBrk="1" hangingPunct="1">
              <a:spcBef>
                <a:spcPct val="0"/>
              </a:spcBef>
              <a:buFontTx/>
              <a:buNone/>
            </a:pPr>
            <a:r>
              <a:rPr lang="en-US" altLang="en-US" b="1" dirty="0" smtClean="0">
                <a:solidFill>
                  <a:schemeClr val="tx2">
                    <a:lumMod val="60000"/>
                    <a:lumOff val="40000"/>
                  </a:schemeClr>
                </a:solidFill>
              </a:rPr>
              <a:t>ITU-T Recommendations – Work in progress</a:t>
            </a:r>
            <a:endParaRPr lang="en-US" altLang="en-US" b="1" dirty="0">
              <a:solidFill>
                <a:schemeClr val="tx2">
                  <a:lumMod val="60000"/>
                  <a:lumOff val="40000"/>
                </a:schemeClr>
              </a:solidFill>
            </a:endParaRPr>
          </a:p>
        </p:txBody>
      </p:sp>
      <p:sp>
        <p:nvSpPr>
          <p:cNvPr id="9" name="Content Placeholder 2"/>
          <p:cNvSpPr txBox="1">
            <a:spLocks/>
          </p:cNvSpPr>
          <p:nvPr/>
        </p:nvSpPr>
        <p:spPr bwMode="auto">
          <a:xfrm>
            <a:off x="265113" y="1173163"/>
            <a:ext cx="8450262"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spcBef>
                <a:spcPct val="20000"/>
              </a:spcBef>
              <a:buFont typeface="Arial" charset="0"/>
              <a:buChar char="•"/>
              <a:defRPr sz="3200">
                <a:solidFill>
                  <a:srgbClr val="558ED5"/>
                </a:solidFill>
                <a:latin typeface="Calibri" pitchFamily="34" charset="0"/>
              </a:defRPr>
            </a:lvl1pPr>
            <a:lvl2pPr marL="742950" indent="-285750" eaLnBrk="0" hangingPunct="0">
              <a:spcBef>
                <a:spcPct val="20000"/>
              </a:spcBef>
              <a:buFont typeface="Arial" charset="0"/>
              <a:buChar char="–"/>
              <a:defRPr sz="2800">
                <a:solidFill>
                  <a:srgbClr val="558ED5"/>
                </a:solidFill>
                <a:latin typeface="Calibri" pitchFamily="34" charset="0"/>
              </a:defRPr>
            </a:lvl2pPr>
            <a:lvl3pPr marL="1143000" indent="-228600" eaLnBrk="0" hangingPunct="0">
              <a:spcBef>
                <a:spcPct val="20000"/>
              </a:spcBef>
              <a:buFont typeface="Arial" charset="0"/>
              <a:buChar char="•"/>
              <a:defRPr sz="2400">
                <a:solidFill>
                  <a:srgbClr val="558ED5"/>
                </a:solidFill>
                <a:latin typeface="Calibri" pitchFamily="34" charset="0"/>
              </a:defRPr>
            </a:lvl3pPr>
            <a:lvl4pPr marL="1600200" indent="-228600" eaLnBrk="0" hangingPunct="0">
              <a:spcBef>
                <a:spcPct val="20000"/>
              </a:spcBef>
              <a:buFont typeface="Arial" charset="0"/>
              <a:buChar char="–"/>
              <a:defRPr sz="2000">
                <a:solidFill>
                  <a:srgbClr val="558ED5"/>
                </a:solidFill>
                <a:latin typeface="Calibri" pitchFamily="34" charset="0"/>
              </a:defRPr>
            </a:lvl4pPr>
            <a:lvl5pPr marL="2057400" indent="-228600" eaLnBrk="0" hangingPunct="0">
              <a:spcBef>
                <a:spcPct val="20000"/>
              </a:spcBef>
              <a:buFont typeface="Arial" charset="0"/>
              <a:buChar char="»"/>
              <a:defRPr sz="2000">
                <a:solidFill>
                  <a:srgbClr val="558ED5"/>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9pPr>
          </a:lstStyle>
          <a:p>
            <a:pPr eaLnBrk="1" hangingPunct="1">
              <a:lnSpc>
                <a:spcPct val="90000"/>
              </a:lnSpc>
              <a:buClr>
                <a:srgbClr val="558ED5"/>
              </a:buClr>
              <a:buSzPct val="110000"/>
              <a:buFont typeface="Wingdings" pitchFamily="2" charset="2"/>
              <a:buChar char="§"/>
            </a:pPr>
            <a:r>
              <a:rPr lang="en-US" altLang="en-US" sz="1800" b="1" dirty="0">
                <a:solidFill>
                  <a:schemeClr val="tx2">
                    <a:lumMod val="60000"/>
                    <a:lumOff val="40000"/>
                  </a:schemeClr>
                </a:solidFill>
                <a:cs typeface="Gisha" pitchFamily="34" charset="-79"/>
              </a:rPr>
              <a:t>Recommendation ITU-T </a:t>
            </a:r>
            <a:r>
              <a:rPr lang="en-US" altLang="en-US" sz="1800" b="1" dirty="0" err="1">
                <a:solidFill>
                  <a:schemeClr val="tx2">
                    <a:lumMod val="60000"/>
                    <a:lumOff val="40000"/>
                  </a:schemeClr>
                </a:solidFill>
                <a:cs typeface="Gisha" pitchFamily="34" charset="-79"/>
              </a:rPr>
              <a:t>K.env</a:t>
            </a:r>
            <a:r>
              <a:rPr lang="en-US" altLang="en-US" sz="1800" b="1" dirty="0">
                <a:solidFill>
                  <a:schemeClr val="tx2">
                    <a:lumMod val="60000"/>
                    <a:lumOff val="40000"/>
                  </a:schemeClr>
                </a:solidFill>
                <a:cs typeface="Gisha" pitchFamily="34" charset="-79"/>
              </a:rPr>
              <a:t> </a:t>
            </a:r>
            <a:r>
              <a:rPr lang="en-US" altLang="en-US" sz="1800" dirty="0">
                <a:solidFill>
                  <a:schemeClr val="tx2">
                    <a:lumMod val="60000"/>
                    <a:lumOff val="40000"/>
                  </a:schemeClr>
                </a:solidFill>
                <a:cs typeface="Gisha" pitchFamily="34" charset="-79"/>
              </a:rPr>
              <a:t>(planned for 2016) – Guidance on the Environmental Management for Electromagnetic Radiation from  </a:t>
            </a:r>
            <a:r>
              <a:rPr lang="en-US" altLang="en-US" sz="1800" dirty="0" err="1">
                <a:solidFill>
                  <a:schemeClr val="tx2">
                    <a:lumMod val="60000"/>
                    <a:lumOff val="40000"/>
                  </a:schemeClr>
                </a:solidFill>
                <a:cs typeface="Gisha" pitchFamily="34" charset="-79"/>
              </a:rPr>
              <a:t>Radiocommunication</a:t>
            </a:r>
            <a:r>
              <a:rPr lang="en-US" altLang="en-US" sz="1800" dirty="0">
                <a:solidFill>
                  <a:schemeClr val="tx2">
                    <a:lumMod val="60000"/>
                    <a:lumOff val="40000"/>
                  </a:schemeClr>
                </a:solidFill>
                <a:cs typeface="Gisha" pitchFamily="34" charset="-79"/>
              </a:rPr>
              <a:t> Base Stations</a:t>
            </a:r>
          </a:p>
          <a:p>
            <a:pPr eaLnBrk="1" hangingPunct="1">
              <a:lnSpc>
                <a:spcPct val="90000"/>
              </a:lnSpc>
              <a:buClr>
                <a:srgbClr val="558ED5"/>
              </a:buClr>
              <a:buSzPct val="110000"/>
              <a:buFont typeface="Wingdings" pitchFamily="2" charset="2"/>
              <a:buChar char="§"/>
            </a:pPr>
            <a:r>
              <a:rPr lang="en-US" altLang="en-US" sz="1800" b="1" dirty="0">
                <a:solidFill>
                  <a:schemeClr val="tx2">
                    <a:lumMod val="60000"/>
                    <a:lumOff val="40000"/>
                  </a:schemeClr>
                </a:solidFill>
                <a:cs typeface="Gisha" pitchFamily="34" charset="-79"/>
              </a:rPr>
              <a:t>Recommendation ITU-T </a:t>
            </a:r>
            <a:r>
              <a:rPr lang="en-US" altLang="en-US" sz="1800" b="1" dirty="0" err="1">
                <a:solidFill>
                  <a:schemeClr val="tx2">
                    <a:lumMod val="60000"/>
                    <a:lumOff val="40000"/>
                  </a:schemeClr>
                </a:solidFill>
                <a:cs typeface="Gisha" pitchFamily="34" charset="-79"/>
              </a:rPr>
              <a:t>K.emf</a:t>
            </a:r>
            <a:r>
              <a:rPr lang="en-US" altLang="en-US" sz="1800" b="1" dirty="0">
                <a:solidFill>
                  <a:schemeClr val="tx2">
                    <a:lumMod val="60000"/>
                    <a:lumOff val="40000"/>
                  </a:schemeClr>
                </a:solidFill>
                <a:cs typeface="Gisha" pitchFamily="34" charset="-79"/>
              </a:rPr>
              <a:t> </a:t>
            </a:r>
            <a:r>
              <a:rPr lang="en-US" altLang="en-US" sz="1800" dirty="0">
                <a:solidFill>
                  <a:schemeClr val="tx2">
                    <a:lumMod val="60000"/>
                    <a:lumOff val="40000"/>
                  </a:schemeClr>
                </a:solidFill>
                <a:cs typeface="Gisha" pitchFamily="34" charset="-79"/>
              </a:rPr>
              <a:t>(planned for 2017) </a:t>
            </a:r>
            <a:r>
              <a:rPr lang="en-US" altLang="en-US" sz="1800" dirty="0" smtClean="0">
                <a:solidFill>
                  <a:schemeClr val="tx2">
                    <a:lumMod val="60000"/>
                    <a:lumOff val="40000"/>
                  </a:schemeClr>
                </a:solidFill>
                <a:cs typeface="Gisha" pitchFamily="34" charset="-79"/>
              </a:rPr>
              <a:t>– </a:t>
            </a:r>
            <a:r>
              <a:rPr lang="en-US" altLang="en-US" sz="1800" dirty="0">
                <a:solidFill>
                  <a:schemeClr val="tx2">
                    <a:lumMod val="60000"/>
                    <a:lumOff val="40000"/>
                  </a:schemeClr>
                </a:solidFill>
                <a:cs typeface="Gisha" pitchFamily="34" charset="-79"/>
              </a:rPr>
              <a:t>Exposure levels in the close proximity of the radiocommunication </a:t>
            </a:r>
            <a:r>
              <a:rPr lang="en-US" altLang="en-US" sz="1800" dirty="0" smtClean="0">
                <a:solidFill>
                  <a:schemeClr val="tx2">
                    <a:lumMod val="60000"/>
                    <a:lumOff val="40000"/>
                  </a:schemeClr>
                </a:solidFill>
                <a:cs typeface="Gisha" pitchFamily="34" charset="-79"/>
              </a:rPr>
              <a:t>antennas</a:t>
            </a:r>
            <a:endParaRPr lang="en-US" altLang="en-US" sz="1800" dirty="0">
              <a:solidFill>
                <a:schemeClr val="tx2">
                  <a:lumMod val="60000"/>
                  <a:lumOff val="40000"/>
                </a:schemeClr>
              </a:solidFill>
              <a:cs typeface="Gisha" pitchFamily="34" charset="-79"/>
            </a:endParaRPr>
          </a:p>
        </p:txBody>
      </p:sp>
      <p:pic>
        <p:nvPicPr>
          <p:cNvPr id="10" name="Obraz 6" descr="pozioma 88MHz 426V_m"/>
          <p:cNvPicPr>
            <a:picLocks noChangeAspect="1" noChangeArrowheads="1"/>
          </p:cNvPicPr>
          <p:nvPr/>
        </p:nvPicPr>
        <p:blipFill>
          <a:blip r:embed="rId2">
            <a:extLst>
              <a:ext uri="{28A0092B-C50C-407E-A947-70E740481C1C}">
                <a14:useLocalDpi xmlns:a14="http://schemas.microsoft.com/office/drawing/2010/main" val="0"/>
              </a:ext>
            </a:extLst>
          </a:blip>
          <a:srcRect r="24170"/>
          <a:stretch>
            <a:fillRect/>
          </a:stretch>
        </p:blipFill>
        <p:spPr bwMode="auto">
          <a:xfrm>
            <a:off x="468313" y="2832100"/>
            <a:ext cx="348615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7"/>
          <p:cNvPicPr>
            <a:picLocks noChangeAspect="1" noChangeArrowheads="1"/>
          </p:cNvPicPr>
          <p:nvPr/>
        </p:nvPicPr>
        <p:blipFill>
          <a:blip r:embed="rId3">
            <a:extLst>
              <a:ext uri="{28A0092B-C50C-407E-A947-70E740481C1C}">
                <a14:useLocalDpi xmlns:a14="http://schemas.microsoft.com/office/drawing/2010/main" val="0"/>
              </a:ext>
            </a:extLst>
          </a:blip>
          <a:srcRect b="6575"/>
          <a:stretch>
            <a:fillRect/>
          </a:stretch>
        </p:blipFill>
        <p:spPr bwMode="auto">
          <a:xfrm>
            <a:off x="5076825" y="2708275"/>
            <a:ext cx="2951163"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83C63E4-F9BE-C24A-B4FF-309EB18BA564}" type="slidenum">
              <a:rPr lang="en-US" smtClean="0"/>
              <a:pPr/>
              <a:t>17</a:t>
            </a:fld>
            <a:endParaRPr lang="en-US"/>
          </a:p>
        </p:txBody>
      </p:sp>
    </p:spTree>
    <p:extLst>
      <p:ext uri="{BB962C8B-B14F-4D97-AF65-F5344CB8AC3E}">
        <p14:creationId xmlns:p14="http://schemas.microsoft.com/office/powerpoint/2010/main" val="945801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11597" y="158700"/>
            <a:ext cx="8819047" cy="954088"/>
          </a:xfrm>
        </p:spPr>
        <p:txBody>
          <a:bodyPr>
            <a:noAutofit/>
          </a:bodyPr>
          <a:lstStyle/>
          <a:p>
            <a:pPr algn="ctr"/>
            <a:r>
              <a:rPr lang="en-AU" altLang="en-US" sz="3600" dirty="0" smtClean="0"/>
              <a:t>EMF considerations for city planners and developers</a:t>
            </a:r>
            <a:endParaRPr lang="en-US" altLang="en-US" sz="3600" dirty="0" smtClean="0"/>
          </a:p>
        </p:txBody>
      </p:sp>
      <p:sp>
        <p:nvSpPr>
          <p:cNvPr id="9" name="Content Placeholder 2"/>
          <p:cNvSpPr>
            <a:spLocks noGrp="1"/>
          </p:cNvSpPr>
          <p:nvPr>
            <p:ph idx="1"/>
          </p:nvPr>
        </p:nvSpPr>
        <p:spPr>
          <a:xfrm>
            <a:off x="348637" y="1345786"/>
            <a:ext cx="6628947" cy="3238245"/>
          </a:xfrm>
        </p:spPr>
        <p:txBody>
          <a:bodyPr>
            <a:normAutofit fontScale="92500" lnSpcReduction="20000"/>
          </a:bodyPr>
          <a:lstStyle/>
          <a:p>
            <a:pPr marL="0" indent="0">
              <a:buNone/>
            </a:pPr>
            <a:r>
              <a:rPr lang="en-GB" altLang="en-US" sz="2200" b="1" dirty="0" smtClean="0"/>
              <a:t>ITU has developed a Technical Report and a Checklist on EMF considerations for Smart Sustainable Cities (SSCs)</a:t>
            </a:r>
            <a:endParaRPr lang="en-AU" altLang="en-US" sz="2200" b="1" dirty="0" smtClean="0"/>
          </a:p>
          <a:p>
            <a:pPr marL="0" indent="0">
              <a:buNone/>
            </a:pPr>
            <a:endParaRPr lang="en-AU" altLang="en-US" sz="1500" dirty="0"/>
          </a:p>
          <a:p>
            <a:pPr lvl="1">
              <a:buFont typeface="Wingdings" panose="05000000000000000000" pitchFamily="2" charset="2"/>
              <a:buChar char="§"/>
            </a:pPr>
            <a:r>
              <a:rPr lang="en-GB" altLang="en-US" sz="1600" dirty="0" smtClean="0"/>
              <a:t>Provides implementation guidelines, and promotes the efficient location of wireless networks in smart sustainable cities</a:t>
            </a:r>
          </a:p>
          <a:p>
            <a:pPr lvl="1">
              <a:buNone/>
            </a:pPr>
            <a:endParaRPr lang="en-GB" altLang="en-US" sz="1600" dirty="0"/>
          </a:p>
          <a:p>
            <a:pPr lvl="1">
              <a:buFont typeface="Wingdings" panose="05000000000000000000" pitchFamily="2" charset="2"/>
              <a:buChar char="§"/>
            </a:pPr>
            <a:r>
              <a:rPr lang="en-GB" altLang="en-US" sz="1600" dirty="0" smtClean="0"/>
              <a:t>Contains a “Smart </a:t>
            </a:r>
            <a:r>
              <a:rPr lang="en-GB" altLang="en-US" sz="1600" dirty="0"/>
              <a:t>Sustainable City EMF </a:t>
            </a:r>
            <a:r>
              <a:rPr lang="en-GB" altLang="en-US" sz="1600" dirty="0" smtClean="0"/>
              <a:t>Checklist”</a:t>
            </a:r>
            <a:br>
              <a:rPr lang="en-GB" altLang="en-US" sz="1600" dirty="0" smtClean="0"/>
            </a:br>
            <a:endParaRPr lang="en-GB" altLang="en-US" sz="1600" dirty="0"/>
          </a:p>
          <a:p>
            <a:pPr lvl="1">
              <a:buFont typeface="Wingdings" panose="05000000000000000000" pitchFamily="2" charset="2"/>
              <a:buChar char="§"/>
            </a:pPr>
            <a:r>
              <a:rPr lang="en-GB" altLang="en-US" sz="1600" dirty="0" smtClean="0"/>
              <a:t>Designed to provide an easy-to-use reference for municipal authorities and planners to guarantee that SSC policies work efficiently and in compliance with EMF exposure standards</a:t>
            </a:r>
            <a:br>
              <a:rPr lang="en-GB" altLang="en-US" sz="1600" dirty="0" smtClean="0"/>
            </a:br>
            <a:endParaRPr lang="en-GB" altLang="en-US" sz="1600" dirty="0"/>
          </a:p>
          <a:p>
            <a:pPr lvl="1">
              <a:buFont typeface="Wingdings" panose="05000000000000000000" pitchFamily="2" charset="2"/>
              <a:buChar char="§"/>
            </a:pPr>
            <a:r>
              <a:rPr lang="en-GB" altLang="en-US" sz="1600" dirty="0" smtClean="0"/>
              <a:t>References WHO </a:t>
            </a:r>
            <a:r>
              <a:rPr lang="en-GB" altLang="en-US" sz="1600" dirty="0"/>
              <a:t>materials, ICNIRP Guidelines, </a:t>
            </a:r>
            <a:r>
              <a:rPr lang="en-GB" altLang="en-US" sz="1600" dirty="0" smtClean="0"/>
              <a:t>ITU-T Recommendations and  </a:t>
            </a:r>
            <a:r>
              <a:rPr lang="en-GB" altLang="en-US" sz="1600" dirty="0"/>
              <a:t>IEC </a:t>
            </a:r>
            <a:r>
              <a:rPr lang="en-GB" altLang="en-US" sz="1600" dirty="0" smtClean="0"/>
              <a:t>Standards</a:t>
            </a:r>
            <a:endParaRPr lang="en-GB" altLang="en-US" sz="1600" dirty="0"/>
          </a:p>
        </p:txBody>
      </p:sp>
      <p:pic>
        <p:nvPicPr>
          <p:cNvPr id="10" name="Picture 1"/>
          <p:cNvPicPr>
            <a:picLocks noChangeAspect="1"/>
          </p:cNvPicPr>
          <p:nvPr/>
        </p:nvPicPr>
        <p:blipFill>
          <a:blip r:embed="rId3" cstate="print"/>
          <a:stretch>
            <a:fillRect/>
          </a:stretch>
        </p:blipFill>
        <p:spPr>
          <a:xfrm>
            <a:off x="7380514" y="3564174"/>
            <a:ext cx="1442415" cy="2039714"/>
          </a:xfrm>
          <a:prstGeom prst="rect">
            <a:avLst/>
          </a:prstGeom>
          <a:ln>
            <a:solidFill>
              <a:schemeClr val="tx1">
                <a:lumMod val="50000"/>
                <a:lumOff val="50000"/>
              </a:schemeClr>
            </a:solidFill>
          </a:ln>
        </p:spPr>
      </p:pic>
      <p:pic>
        <p:nvPicPr>
          <p:cNvPr id="11" name="Picture 1"/>
          <p:cNvPicPr>
            <a:picLocks noChangeAspect="1" noChangeArrowheads="1"/>
          </p:cNvPicPr>
          <p:nvPr/>
        </p:nvPicPr>
        <p:blipFill>
          <a:blip r:embed="rId4"/>
          <a:srcRect/>
          <a:stretch>
            <a:fillRect/>
          </a:stretch>
        </p:blipFill>
        <p:spPr bwMode="auto">
          <a:xfrm>
            <a:off x="6943347" y="1345786"/>
            <a:ext cx="1879582" cy="2014436"/>
          </a:xfrm>
          <a:prstGeom prst="rect">
            <a:avLst/>
          </a:prstGeom>
          <a:noFill/>
          <a:ln w="9525">
            <a:noFill/>
            <a:miter lim="800000"/>
            <a:headEnd/>
            <a:tailEnd/>
          </a:ln>
        </p:spPr>
      </p:pic>
      <p:sp>
        <p:nvSpPr>
          <p:cNvPr id="12" name="TextBox 2"/>
          <p:cNvSpPr txBox="1"/>
          <p:nvPr/>
        </p:nvSpPr>
        <p:spPr>
          <a:xfrm>
            <a:off x="385748" y="4485790"/>
            <a:ext cx="6727243" cy="1200329"/>
          </a:xfrm>
          <a:prstGeom prst="rect">
            <a:avLst/>
          </a:prstGeom>
          <a:solidFill>
            <a:srgbClr val="92D050"/>
          </a:solidFill>
        </p:spPr>
        <p:txBody>
          <a:bodyPr wrap="square" rtlCol="0">
            <a:spAutoFit/>
          </a:bodyPr>
          <a:lstStyle/>
          <a:p>
            <a:r>
              <a:rPr lang="en-AU" sz="1600" b="1" dirty="0" smtClean="0">
                <a:solidFill>
                  <a:schemeClr val="bg1"/>
                </a:solidFill>
              </a:rPr>
              <a:t>Wireless networks provide essential connections for SSCs</a:t>
            </a:r>
          </a:p>
          <a:p>
            <a:endParaRPr lang="en-AU" sz="800" b="1" dirty="0">
              <a:solidFill>
                <a:schemeClr val="bg1"/>
              </a:solidFill>
            </a:endParaRPr>
          </a:p>
          <a:p>
            <a:r>
              <a:rPr lang="en-AU" sz="1600" b="1" dirty="0" smtClean="0">
                <a:solidFill>
                  <a:schemeClr val="bg1"/>
                </a:solidFill>
              </a:rPr>
              <a:t>Efficient deployment of the wireless infrastructure reduces the power transmitted between networks and devices, reduces EMFs and enhances the efficiency of ICTs</a:t>
            </a:r>
            <a:endParaRPr lang="en-AU" sz="1600" b="1" dirty="0">
              <a:solidFill>
                <a:schemeClr val="bg1"/>
              </a:solidFill>
            </a:endParaRPr>
          </a:p>
        </p:txBody>
      </p:sp>
      <p:sp>
        <p:nvSpPr>
          <p:cNvPr id="2" name="Slide Number Placeholder 1"/>
          <p:cNvSpPr>
            <a:spLocks noGrp="1"/>
          </p:cNvSpPr>
          <p:nvPr>
            <p:ph type="sldNum" sz="quarter" idx="12"/>
          </p:nvPr>
        </p:nvSpPr>
        <p:spPr/>
        <p:txBody>
          <a:bodyPr/>
          <a:lstStyle/>
          <a:p>
            <a:fld id="{283C63E4-F9BE-C24A-B4FF-309EB18BA564}" type="slidenum">
              <a:rPr lang="en-US" smtClean="0"/>
              <a:pPr/>
              <a:t>18</a:t>
            </a:fld>
            <a:endParaRPr lang="en-US"/>
          </a:p>
        </p:txBody>
      </p:sp>
    </p:spTree>
    <p:extLst>
      <p:ext uri="{BB962C8B-B14F-4D97-AF65-F5344CB8AC3E}">
        <p14:creationId xmlns:p14="http://schemas.microsoft.com/office/powerpoint/2010/main" val="22534121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726102"/>
            <a:ext cx="7772400" cy="679617"/>
          </a:xfrm>
          <a:prstGeom prst="rect">
            <a:avLst/>
          </a:prstGeom>
        </p:spPr>
        <p:txBody>
          <a:bodyPr>
            <a:normAutofit fontScale="92500" lnSpcReduction="10000"/>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r>
              <a:rPr lang="en-AU" altLang="en-US" dirty="0" smtClean="0"/>
              <a:t>Additional links and information</a:t>
            </a:r>
            <a:endParaRPr lang="en-US" altLang="en-US" dirty="0" smtClean="0"/>
          </a:p>
        </p:txBody>
      </p:sp>
      <p:sp>
        <p:nvSpPr>
          <p:cNvPr id="3" name="TextBox 2"/>
          <p:cNvSpPr txBox="1"/>
          <p:nvPr/>
        </p:nvSpPr>
        <p:spPr>
          <a:xfrm>
            <a:off x="1187355" y="1897039"/>
            <a:ext cx="7083188" cy="3416320"/>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solidFill>
                  <a:schemeClr val="tx2">
                    <a:lumMod val="60000"/>
                    <a:lumOff val="40000"/>
                  </a:schemeClr>
                </a:solidFill>
              </a:rPr>
              <a:t>ITU-T </a:t>
            </a:r>
            <a:r>
              <a:rPr lang="en-US" dirty="0">
                <a:solidFill>
                  <a:schemeClr val="tx2">
                    <a:lumMod val="60000"/>
                    <a:lumOff val="40000"/>
                  </a:schemeClr>
                </a:solidFill>
              </a:rPr>
              <a:t>Study Group 5 : </a:t>
            </a:r>
            <a:r>
              <a:rPr lang="en-US" dirty="0">
                <a:hlinkClick r:id="rId2"/>
              </a:rPr>
              <a:t>http://</a:t>
            </a:r>
            <a:r>
              <a:rPr lang="en-US" dirty="0" smtClean="0">
                <a:hlinkClick r:id="rId2"/>
              </a:rPr>
              <a:t>www.itu.int/en/ITU-T/studygroups/2013-2016/05/Pages/default.aspx</a:t>
            </a:r>
            <a:r>
              <a:rPr lang="en-US" dirty="0" smtClean="0"/>
              <a:t> </a:t>
            </a:r>
          </a:p>
          <a:p>
            <a:pPr marL="742950" lvl="1" indent="-285750">
              <a:buFont typeface="Wingdings" panose="05000000000000000000" pitchFamily="2" charset="2"/>
              <a:buChar char="§"/>
            </a:pPr>
            <a:r>
              <a:rPr lang="en-US" dirty="0" smtClean="0">
                <a:solidFill>
                  <a:schemeClr val="tx2">
                    <a:lumMod val="60000"/>
                    <a:lumOff val="40000"/>
                  </a:schemeClr>
                </a:solidFill>
              </a:rPr>
              <a:t>Next SG5 meeting from 10 to 14 October 2016, Geneva (including a special session on “Updated from WHO”)</a:t>
            </a:r>
          </a:p>
          <a:p>
            <a:pPr marL="742950" lvl="1" indent="-285750">
              <a:buFont typeface="Wingdings" panose="05000000000000000000" pitchFamily="2" charset="2"/>
              <a:buChar char="§"/>
            </a:pPr>
            <a:endParaRPr lang="en-US" dirty="0" smtClean="0"/>
          </a:p>
          <a:p>
            <a:pPr marL="285750" indent="-285750">
              <a:buFont typeface="Wingdings" panose="05000000000000000000" pitchFamily="2" charset="2"/>
              <a:buChar char="§"/>
            </a:pPr>
            <a:r>
              <a:rPr lang="en-US" dirty="0" smtClean="0">
                <a:solidFill>
                  <a:schemeClr val="tx2">
                    <a:lumMod val="60000"/>
                    <a:lumOff val="40000"/>
                  </a:schemeClr>
                </a:solidFill>
              </a:rPr>
              <a:t>Flipbook on Smart Sustainable Cities (chapter on EMF</a:t>
            </a:r>
            <a:r>
              <a:rPr lang="en-US" dirty="0">
                <a:solidFill>
                  <a:schemeClr val="tx2">
                    <a:lumMod val="60000"/>
                    <a:lumOff val="40000"/>
                  </a:schemeClr>
                </a:solidFill>
              </a:rPr>
              <a:t>): </a:t>
            </a:r>
            <a:r>
              <a:rPr lang="en-US" dirty="0">
                <a:hlinkClick r:id="rId3"/>
              </a:rPr>
              <a:t>http://</a:t>
            </a:r>
            <a:r>
              <a:rPr lang="en-US" dirty="0" smtClean="0">
                <a:hlinkClick r:id="rId3"/>
              </a:rPr>
              <a:t>wftp3.itu.int/pub/epub_shared/TSB/ITUT-Tech-Report-Specs/2016/en/flipviewerxpress.html</a:t>
            </a:r>
            <a:r>
              <a:rPr lang="en-US" dirty="0" smtClean="0"/>
              <a:t> </a:t>
            </a:r>
          </a:p>
          <a:p>
            <a:pPr marL="285750" indent="-285750"/>
            <a:endParaRPr lang="en-US" dirty="0" smtClean="0"/>
          </a:p>
          <a:p>
            <a:pPr marL="285750" indent="-285750">
              <a:buFont typeface="Wingdings" panose="05000000000000000000" pitchFamily="2" charset="2"/>
              <a:buChar char="§"/>
            </a:pPr>
            <a:r>
              <a:rPr lang="en-US" dirty="0" smtClean="0">
                <a:solidFill>
                  <a:schemeClr val="tx2">
                    <a:lumMod val="60000"/>
                    <a:lumOff val="40000"/>
                  </a:schemeClr>
                </a:solidFill>
              </a:rPr>
              <a:t>ITU-T activities on EMF</a:t>
            </a:r>
            <a:r>
              <a:rPr lang="en-US" dirty="0">
                <a:solidFill>
                  <a:schemeClr val="tx2">
                    <a:lumMod val="60000"/>
                    <a:lumOff val="40000"/>
                  </a:schemeClr>
                </a:solidFill>
              </a:rPr>
              <a:t>: </a:t>
            </a:r>
            <a:r>
              <a:rPr lang="en-US" dirty="0">
                <a:hlinkClick r:id="rId4"/>
              </a:rPr>
              <a:t>http://</a:t>
            </a:r>
            <a:r>
              <a:rPr lang="en-US" dirty="0" smtClean="0">
                <a:hlinkClick r:id="rId4"/>
              </a:rPr>
              <a:t>www.itu.int/en/ITU-T/emf/Pages/default.aspx</a:t>
            </a:r>
            <a:r>
              <a:rPr lang="en-US" dirty="0" smtClean="0"/>
              <a:t> </a:t>
            </a:r>
          </a:p>
          <a:p>
            <a:pPr marL="285750" indent="-285750"/>
            <a:endParaRPr lang="en-US" dirty="0"/>
          </a:p>
        </p:txBody>
      </p:sp>
      <p:sp>
        <p:nvSpPr>
          <p:cNvPr id="4" name="Slide Number Placeholder 3"/>
          <p:cNvSpPr>
            <a:spLocks noGrp="1"/>
          </p:cNvSpPr>
          <p:nvPr>
            <p:ph type="sldNum" sz="quarter" idx="12"/>
          </p:nvPr>
        </p:nvSpPr>
        <p:spPr/>
        <p:txBody>
          <a:bodyPr/>
          <a:lstStyle/>
          <a:p>
            <a:fld id="{283C63E4-F9BE-C24A-B4FF-309EB18BA564}" type="slidenum">
              <a:rPr lang="en-US" smtClean="0"/>
              <a:pPr/>
              <a:t>19</a:t>
            </a:fld>
            <a:endParaRPr lang="en-US"/>
          </a:p>
        </p:txBody>
      </p:sp>
    </p:spTree>
    <p:extLst>
      <p:ext uri="{BB962C8B-B14F-4D97-AF65-F5344CB8AC3E}">
        <p14:creationId xmlns:p14="http://schemas.microsoft.com/office/powerpoint/2010/main" val="2740907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68965" y="592585"/>
            <a:ext cx="4723075" cy="954088"/>
          </a:xfrm>
        </p:spPr>
        <p:txBody>
          <a:bodyPr>
            <a:noAutofit/>
          </a:bodyPr>
          <a:lstStyle/>
          <a:p>
            <a:r>
              <a:rPr lang="en-AU" altLang="en-US" dirty="0" smtClean="0"/>
              <a:t>ITU contributions on EMF standards</a:t>
            </a:r>
            <a:endParaRPr lang="en-US" altLang="en-US" dirty="0" smtClean="0"/>
          </a:p>
        </p:txBody>
      </p:sp>
      <p:sp>
        <p:nvSpPr>
          <p:cNvPr id="9" name="Rectangle 2"/>
          <p:cNvSpPr/>
          <p:nvPr/>
        </p:nvSpPr>
        <p:spPr>
          <a:xfrm>
            <a:off x="430506" y="2118348"/>
            <a:ext cx="4339614" cy="3505212"/>
          </a:xfrm>
          <a:prstGeom prst="rect">
            <a:avLst/>
          </a:prstGeom>
        </p:spPr>
        <p:txBody>
          <a:bodyPr vert="horz" lIns="91440" tIns="45720" rIns="91440" bIns="45720" rtlCol="0">
            <a:normAutofit lnSpcReduction="10000"/>
          </a:bodyPr>
          <a:lstStyle/>
          <a:p>
            <a:pPr>
              <a:spcBef>
                <a:spcPct val="20000"/>
              </a:spcBef>
            </a:pPr>
            <a:r>
              <a:rPr lang="en-US" altLang="en-US" sz="2200" dirty="0" smtClean="0">
                <a:solidFill>
                  <a:schemeClr val="accent1">
                    <a:lumMod val="50000"/>
                  </a:schemeClr>
                </a:solidFill>
              </a:rPr>
              <a:t>ITU-T Study Group 5 has an active global group of around 100 experts focused on EMF</a:t>
            </a:r>
            <a:endParaRPr lang="en-US" altLang="en-US" sz="1600" b="1" dirty="0" smtClean="0">
              <a:solidFill>
                <a:schemeClr val="accent1">
                  <a:lumMod val="50000"/>
                </a:schemeClr>
              </a:solidFill>
            </a:endParaRPr>
          </a:p>
          <a:p>
            <a:pPr>
              <a:spcBef>
                <a:spcPct val="20000"/>
              </a:spcBef>
            </a:pPr>
            <a:r>
              <a:rPr lang="en-US" altLang="en-US" sz="2200" b="1" dirty="0" smtClean="0">
                <a:solidFill>
                  <a:schemeClr val="accent1">
                    <a:lumMod val="50000"/>
                  </a:schemeClr>
                </a:solidFill>
              </a:rPr>
              <a:t>Key activities and study areas</a:t>
            </a:r>
          </a:p>
          <a:p>
            <a:pPr marL="342900" indent="-342900">
              <a:spcBef>
                <a:spcPct val="20000"/>
              </a:spcBef>
              <a:buFont typeface="Arial"/>
              <a:buChar char="•"/>
            </a:pPr>
            <a:r>
              <a:rPr lang="en-US" altLang="en-US" sz="1600" dirty="0" smtClean="0">
                <a:solidFill>
                  <a:schemeClr val="accent1">
                    <a:lumMod val="50000"/>
                  </a:schemeClr>
                </a:solidFill>
              </a:rPr>
              <a:t>EMF measurement and monitoring standards</a:t>
            </a:r>
          </a:p>
          <a:p>
            <a:pPr marL="342900" indent="-342900">
              <a:spcBef>
                <a:spcPct val="20000"/>
              </a:spcBef>
              <a:buFont typeface="Arial"/>
              <a:buChar char="•"/>
            </a:pPr>
            <a:r>
              <a:rPr lang="en-US" altLang="en-US" sz="1600" dirty="0" smtClean="0">
                <a:solidFill>
                  <a:schemeClr val="accent1">
                    <a:lumMod val="50000"/>
                  </a:schemeClr>
                </a:solidFill>
              </a:rPr>
              <a:t>EMF estimator software</a:t>
            </a:r>
          </a:p>
          <a:p>
            <a:pPr marL="342900" indent="-342900">
              <a:spcBef>
                <a:spcPct val="20000"/>
              </a:spcBef>
              <a:buFont typeface="Arial"/>
              <a:buChar char="•"/>
            </a:pPr>
            <a:r>
              <a:rPr lang="en-US" altLang="en-US" sz="1600" dirty="0" smtClean="0">
                <a:solidFill>
                  <a:schemeClr val="accent1">
                    <a:lumMod val="50000"/>
                  </a:schemeClr>
                </a:solidFill>
              </a:rPr>
              <a:t>EMF information</a:t>
            </a:r>
          </a:p>
          <a:p>
            <a:pPr marL="342900" indent="-342900">
              <a:spcBef>
                <a:spcPct val="20000"/>
              </a:spcBef>
              <a:buFont typeface="Arial"/>
              <a:buChar char="•"/>
            </a:pPr>
            <a:r>
              <a:rPr lang="en-US" altLang="en-US" sz="1600" dirty="0" smtClean="0">
                <a:solidFill>
                  <a:schemeClr val="accent1">
                    <a:lumMod val="50000"/>
                  </a:schemeClr>
                </a:solidFill>
              </a:rPr>
              <a:t>EMF mobile applications – </a:t>
            </a:r>
            <a:r>
              <a:rPr lang="en-US" altLang="en-US" sz="1300" dirty="0" smtClean="0">
                <a:solidFill>
                  <a:schemeClr val="accent1">
                    <a:lumMod val="50000"/>
                  </a:schemeClr>
                </a:solidFill>
              </a:rPr>
              <a:t>(EMF Guide)</a:t>
            </a:r>
            <a:endParaRPr lang="en-US" altLang="en-US" sz="1300" dirty="0">
              <a:solidFill>
                <a:schemeClr val="accent1">
                  <a:lumMod val="50000"/>
                </a:schemeClr>
              </a:solidFill>
            </a:endParaRPr>
          </a:p>
          <a:p>
            <a:pPr marL="342900" indent="-342900">
              <a:spcBef>
                <a:spcPct val="20000"/>
              </a:spcBef>
              <a:buFont typeface="Arial"/>
              <a:buChar char="•"/>
            </a:pPr>
            <a:r>
              <a:rPr lang="en-US" altLang="en-US" sz="1600" dirty="0" smtClean="0">
                <a:solidFill>
                  <a:schemeClr val="accent1">
                    <a:lumMod val="50000"/>
                  </a:schemeClr>
                </a:solidFill>
              </a:rPr>
              <a:t>EMF management frameworks </a:t>
            </a:r>
            <a:r>
              <a:rPr lang="en-US" altLang="en-US" sz="1300" dirty="0" smtClean="0">
                <a:solidFill>
                  <a:schemeClr val="accent1">
                    <a:lumMod val="50000"/>
                  </a:schemeClr>
                </a:solidFill>
              </a:rPr>
              <a:t>(technical aspects)</a:t>
            </a:r>
          </a:p>
          <a:p>
            <a:pPr marL="342900" indent="-342900">
              <a:spcBef>
                <a:spcPct val="20000"/>
              </a:spcBef>
              <a:buFont typeface="Arial"/>
              <a:buChar char="•"/>
            </a:pPr>
            <a:endParaRPr lang="en-US" altLang="en-US" sz="1600" dirty="0">
              <a:solidFill>
                <a:schemeClr val="accent1">
                  <a:lumMod val="50000"/>
                </a:schemeClr>
              </a:solidFill>
            </a:endParaRPr>
          </a:p>
          <a:p>
            <a:pPr>
              <a:spcBef>
                <a:spcPct val="20000"/>
              </a:spcBef>
            </a:pPr>
            <a:r>
              <a:rPr lang="en-US" altLang="en-US" sz="1600" dirty="0" smtClean="0">
                <a:solidFill>
                  <a:schemeClr val="accent1">
                    <a:lumMod val="50000"/>
                  </a:schemeClr>
                </a:solidFill>
              </a:rPr>
              <a:t> Link to </a:t>
            </a:r>
            <a:r>
              <a:rPr lang="en-US" altLang="en-US" sz="1600" dirty="0" smtClean="0">
                <a:solidFill>
                  <a:schemeClr val="accent1">
                    <a:lumMod val="50000"/>
                  </a:schemeClr>
                </a:solidFill>
                <a:hlinkClick r:id="rId3"/>
              </a:rPr>
              <a:t>EMF web page</a:t>
            </a:r>
            <a:endParaRPr lang="en-US" altLang="en-US" sz="1600" dirty="0">
              <a:solidFill>
                <a:schemeClr val="accent1">
                  <a:lumMod val="50000"/>
                </a:schemeClr>
              </a:solidFill>
            </a:endParaRPr>
          </a:p>
        </p:txBody>
      </p:sp>
      <p:pic>
        <p:nvPicPr>
          <p:cNvPr id="10" name="Picture 3"/>
          <p:cNvPicPr>
            <a:picLocks noChangeAspect="1"/>
          </p:cNvPicPr>
          <p:nvPr/>
        </p:nvPicPr>
        <p:blipFill>
          <a:blip r:embed="rId4"/>
          <a:stretch>
            <a:fillRect/>
          </a:stretch>
        </p:blipFill>
        <p:spPr>
          <a:xfrm>
            <a:off x="4998720" y="679776"/>
            <a:ext cx="3653703" cy="5167954"/>
          </a:xfrm>
          <a:prstGeom prst="rect">
            <a:avLst/>
          </a:prstGeom>
        </p:spPr>
      </p:pic>
      <p:sp>
        <p:nvSpPr>
          <p:cNvPr id="2" name="Slide Number Placeholder 1"/>
          <p:cNvSpPr>
            <a:spLocks noGrp="1"/>
          </p:cNvSpPr>
          <p:nvPr>
            <p:ph type="sldNum" sz="quarter" idx="12"/>
          </p:nvPr>
        </p:nvSpPr>
        <p:spPr/>
        <p:txBody>
          <a:bodyPr/>
          <a:lstStyle/>
          <a:p>
            <a:fld id="{283C63E4-F9BE-C24A-B4FF-309EB18BA564}" type="slidenum">
              <a:rPr lang="en-US" smtClean="0"/>
              <a:pPr/>
              <a:t>2</a:t>
            </a:fld>
            <a:endParaRPr lang="en-US"/>
          </a:p>
        </p:txBody>
      </p:sp>
    </p:spTree>
    <p:extLst>
      <p:ext uri="{BB962C8B-B14F-4D97-AF65-F5344CB8AC3E}">
        <p14:creationId xmlns:p14="http://schemas.microsoft.com/office/powerpoint/2010/main" val="5135819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5286375" y="3243263"/>
            <a:ext cx="3857625" cy="1492250"/>
          </a:xfrm>
        </p:spPr>
        <p:txBody>
          <a:bodyPr>
            <a:normAutofit fontScale="90000"/>
          </a:bodyPr>
          <a:lstStyle/>
          <a:p>
            <a:r>
              <a:rPr lang="es-CO" sz="3600" dirty="0" err="1" smtClean="0"/>
              <a:t>Thank</a:t>
            </a:r>
            <a:r>
              <a:rPr lang="es-CO" sz="3600" dirty="0" smtClean="0"/>
              <a:t> </a:t>
            </a:r>
            <a:r>
              <a:rPr lang="es-CO" sz="3600" dirty="0" err="1" smtClean="0"/>
              <a:t>you</a:t>
            </a:r>
            <a:r>
              <a:rPr lang="es-CO" sz="3600" dirty="0" smtClean="0"/>
              <a:t/>
            </a:r>
            <a:br>
              <a:rPr lang="es-CO" sz="3600" dirty="0" smtClean="0"/>
            </a:br>
            <a:r>
              <a:rPr lang="es-CO" sz="1800" dirty="0" err="1"/>
              <a:t>E</a:t>
            </a:r>
            <a:r>
              <a:rPr lang="es-CO" sz="1800" dirty="0" err="1" smtClean="0"/>
              <a:t>ng</a:t>
            </a:r>
            <a:r>
              <a:rPr lang="es-CO" sz="1800" dirty="0" smtClean="0"/>
              <a:t>. Héctor Mario Carril</a:t>
            </a:r>
            <a:br>
              <a:rPr lang="es-CO" sz="1800" dirty="0" smtClean="0"/>
            </a:br>
            <a:r>
              <a:rPr lang="es-CO" sz="1800" dirty="0" smtClean="0"/>
              <a:t>VC SG5 </a:t>
            </a:r>
            <a:r>
              <a:rPr lang="es-CO" sz="1800" dirty="0" err="1" smtClean="0"/>
              <a:t>Environment</a:t>
            </a:r>
            <a:r>
              <a:rPr lang="es-CO" sz="1800" dirty="0" smtClean="0"/>
              <a:t> and </a:t>
            </a:r>
            <a:r>
              <a:rPr lang="es-CO" sz="1800" dirty="0" err="1" smtClean="0"/>
              <a:t>Climate</a:t>
            </a:r>
            <a:r>
              <a:rPr lang="es-CO" sz="1800" dirty="0" smtClean="0"/>
              <a:t> </a:t>
            </a:r>
            <a:r>
              <a:rPr lang="es-CO" sz="1800" dirty="0" err="1" smtClean="0"/>
              <a:t>Change</a:t>
            </a:r>
            <a:r>
              <a:rPr lang="es-CO" sz="1800" dirty="0" smtClean="0"/>
              <a:t>. ITU-T</a:t>
            </a:r>
            <a:br>
              <a:rPr lang="es-CO" sz="1800" dirty="0" smtClean="0"/>
            </a:br>
            <a:r>
              <a:rPr lang="es-CO" sz="1800" dirty="0" smtClean="0">
                <a:hlinkClick r:id="rId2"/>
              </a:rPr>
              <a:t>hectormario.carril@ties.itu.int</a:t>
            </a:r>
            <a:r>
              <a:rPr lang="es-CO" sz="1800" dirty="0" smtClean="0"/>
              <a:t/>
            </a:r>
            <a:br>
              <a:rPr lang="es-CO" sz="1800" dirty="0" smtClean="0"/>
            </a:br>
            <a:r>
              <a:rPr lang="es-CO" sz="1800" dirty="0" smtClean="0"/>
              <a:t>(+54)-9-11-54817955</a:t>
            </a:r>
            <a:r>
              <a:rPr lang="es-CO" sz="1100" dirty="0" smtClean="0"/>
              <a:t/>
            </a:r>
            <a:br>
              <a:rPr lang="es-CO" sz="1100" dirty="0" smtClean="0"/>
            </a:br>
            <a:endParaRPr lang="es-CO" dirty="0"/>
          </a:p>
        </p:txBody>
      </p:sp>
      <p:sp>
        <p:nvSpPr>
          <p:cNvPr id="3" name="Slide Number Placeholder 2"/>
          <p:cNvSpPr>
            <a:spLocks noGrp="1"/>
          </p:cNvSpPr>
          <p:nvPr>
            <p:ph type="sldNum" sz="quarter" idx="12"/>
          </p:nvPr>
        </p:nvSpPr>
        <p:spPr/>
        <p:txBody>
          <a:bodyPr/>
          <a:lstStyle/>
          <a:p>
            <a:fld id="{283C63E4-F9BE-C24A-B4FF-309EB18BA564}" type="slidenum">
              <a:rPr lang="en-US" smtClean="0"/>
              <a:pPr/>
              <a:t>20</a:t>
            </a:fld>
            <a:endParaRPr lang="en-US"/>
          </a:p>
        </p:txBody>
      </p:sp>
    </p:spTree>
    <p:extLst>
      <p:ext uri="{BB962C8B-B14F-4D97-AF65-F5344CB8AC3E}">
        <p14:creationId xmlns:p14="http://schemas.microsoft.com/office/powerpoint/2010/main" val="10594604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420" y="2147138"/>
            <a:ext cx="3199140" cy="239935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2176" y="2064954"/>
            <a:ext cx="3418294" cy="2563721"/>
          </a:xfrm>
          <a:prstGeom prst="rect">
            <a:avLst/>
          </a:prstGeom>
        </p:spPr>
      </p:pic>
    </p:spTree>
    <p:extLst>
      <p:ext uri="{BB962C8B-B14F-4D97-AF65-F5344CB8AC3E}">
        <p14:creationId xmlns:p14="http://schemas.microsoft.com/office/powerpoint/2010/main" val="2046578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20040" y="296447"/>
            <a:ext cx="8473440" cy="954087"/>
          </a:xfrm>
        </p:spPr>
        <p:txBody>
          <a:bodyPr>
            <a:noAutofit/>
          </a:bodyPr>
          <a:lstStyle/>
          <a:p>
            <a:r>
              <a:rPr lang="en-AU" altLang="en-US" dirty="0" smtClean="0"/>
              <a:t>Communication with public on EMF</a:t>
            </a:r>
            <a:endParaRPr lang="en-US" altLang="en-US" dirty="0" smtClean="0"/>
          </a:p>
        </p:txBody>
      </p:sp>
      <p:sp>
        <p:nvSpPr>
          <p:cNvPr id="9" name="Content Placeholder 2"/>
          <p:cNvSpPr>
            <a:spLocks noGrp="1"/>
          </p:cNvSpPr>
          <p:nvPr>
            <p:ph idx="1"/>
          </p:nvPr>
        </p:nvSpPr>
        <p:spPr>
          <a:xfrm>
            <a:off x="289825" y="1458814"/>
            <a:ext cx="7772400" cy="4256087"/>
          </a:xfrm>
        </p:spPr>
        <p:txBody>
          <a:bodyPr>
            <a:normAutofit/>
          </a:bodyPr>
          <a:lstStyle/>
          <a:p>
            <a:pPr marL="0" indent="0">
              <a:buNone/>
            </a:pPr>
            <a:r>
              <a:rPr lang="en-GB" altLang="en-US" sz="2000" b="1" dirty="0" smtClean="0"/>
              <a:t>Key elements for successful public communications:</a:t>
            </a:r>
          </a:p>
          <a:p>
            <a:pPr lvl="1"/>
            <a:r>
              <a:rPr lang="en-AU" altLang="en-US" sz="1600" dirty="0" smtClean="0"/>
              <a:t>Easily understood information</a:t>
            </a:r>
          </a:p>
          <a:p>
            <a:pPr lvl="1"/>
            <a:r>
              <a:rPr lang="en-AU" altLang="en-US" sz="1600" dirty="0" smtClean="0"/>
              <a:t>Open and transparent dialogue</a:t>
            </a:r>
          </a:p>
          <a:p>
            <a:pPr lvl="1"/>
            <a:r>
              <a:rPr lang="en-GB" altLang="en-US" sz="1600" dirty="0" smtClean="0"/>
              <a:t>Provide interested parties with reliable sources of information</a:t>
            </a:r>
          </a:p>
          <a:p>
            <a:pPr lvl="1"/>
            <a:endParaRPr lang="en-GB" altLang="en-US" sz="1600" dirty="0"/>
          </a:p>
          <a:p>
            <a:pPr marL="0" indent="0">
              <a:buNone/>
            </a:pPr>
            <a:r>
              <a:rPr lang="en-GB" altLang="en-US" sz="2000" b="1" dirty="0" smtClean="0"/>
              <a:t>ITU public information on EMFs:</a:t>
            </a:r>
            <a:endParaRPr lang="en-GB" altLang="en-US" sz="2000" b="1" dirty="0"/>
          </a:p>
          <a:p>
            <a:pPr lvl="1"/>
            <a:r>
              <a:rPr lang="en-AU" altLang="en-US" sz="1600" dirty="0" smtClean="0"/>
              <a:t>ITU EMF Guide – key source of information</a:t>
            </a:r>
            <a:endParaRPr lang="en-AU" altLang="en-US" sz="1600" dirty="0"/>
          </a:p>
          <a:p>
            <a:pPr lvl="1"/>
            <a:r>
              <a:rPr lang="en-AU" altLang="en-US" sz="1600" dirty="0" smtClean="0"/>
              <a:t>EMF </a:t>
            </a:r>
            <a:r>
              <a:rPr lang="en-AU" altLang="en-US" sz="1600" dirty="0"/>
              <a:t>w</a:t>
            </a:r>
            <a:r>
              <a:rPr lang="en-AU" altLang="en-US" sz="1600" dirty="0" smtClean="0"/>
              <a:t>ebsite</a:t>
            </a:r>
            <a:endParaRPr lang="en-AU" altLang="en-US" sz="1600" dirty="0"/>
          </a:p>
        </p:txBody>
      </p:sp>
      <p:grpSp>
        <p:nvGrpSpPr>
          <p:cNvPr id="10" name="Group 5"/>
          <p:cNvGrpSpPr/>
          <p:nvPr/>
        </p:nvGrpSpPr>
        <p:grpSpPr>
          <a:xfrm>
            <a:off x="730113" y="5063519"/>
            <a:ext cx="3282696" cy="633947"/>
            <a:chOff x="457200" y="3483872"/>
            <a:chExt cx="4936981" cy="845097"/>
          </a:xfrm>
        </p:grpSpPr>
        <p:pic>
          <p:nvPicPr>
            <p:cNvPr id="11" name="Picture 2"/>
            <p:cNvPicPr>
              <a:picLocks noChangeAspect="1" noChangeArrowheads="1"/>
            </p:cNvPicPr>
            <p:nvPr/>
          </p:nvPicPr>
          <p:blipFill>
            <a:blip r:embed="rId2"/>
            <a:srcRect/>
            <a:stretch>
              <a:fillRect/>
            </a:stretch>
          </p:blipFill>
          <p:spPr bwMode="auto">
            <a:xfrm>
              <a:off x="457200" y="3629547"/>
              <a:ext cx="1387089" cy="699422"/>
            </a:xfrm>
            <a:prstGeom prst="rect">
              <a:avLst/>
            </a:prstGeom>
            <a:noFill/>
            <a:ln w="9525">
              <a:noFill/>
              <a:miter lim="800000"/>
              <a:headEnd/>
              <a:tailEnd/>
            </a:ln>
          </p:spPr>
        </p:pic>
        <p:pic>
          <p:nvPicPr>
            <p:cNvPr id="12" name="Picture 3"/>
            <p:cNvPicPr>
              <a:picLocks noChangeAspect="1" noChangeArrowheads="1"/>
            </p:cNvPicPr>
            <p:nvPr/>
          </p:nvPicPr>
          <p:blipFill>
            <a:blip r:embed="rId3"/>
            <a:srcRect/>
            <a:stretch>
              <a:fillRect/>
            </a:stretch>
          </p:blipFill>
          <p:spPr bwMode="auto">
            <a:xfrm>
              <a:off x="1844289" y="3483872"/>
              <a:ext cx="1731570" cy="809474"/>
            </a:xfrm>
            <a:prstGeom prst="rect">
              <a:avLst/>
            </a:prstGeom>
            <a:noFill/>
            <a:ln w="9525">
              <a:noFill/>
              <a:miter lim="800000"/>
              <a:headEnd/>
              <a:tailEnd/>
            </a:ln>
          </p:spPr>
        </p:pic>
        <p:pic>
          <p:nvPicPr>
            <p:cNvPr id="13" name="Picture 10"/>
            <p:cNvPicPr>
              <a:picLocks noChangeAspect="1" noChangeArrowheads="1"/>
            </p:cNvPicPr>
            <p:nvPr/>
          </p:nvPicPr>
          <p:blipFill>
            <a:blip r:embed="rId4"/>
            <a:srcRect/>
            <a:stretch>
              <a:fillRect/>
            </a:stretch>
          </p:blipFill>
          <p:spPr bwMode="auto">
            <a:xfrm>
              <a:off x="3575859" y="3629547"/>
              <a:ext cx="1818322" cy="626089"/>
            </a:xfrm>
            <a:prstGeom prst="rect">
              <a:avLst/>
            </a:prstGeom>
            <a:noFill/>
            <a:ln w="9525">
              <a:noFill/>
              <a:miter lim="800000"/>
              <a:headEnd/>
              <a:tailEnd/>
            </a:ln>
          </p:spPr>
        </p:pic>
      </p:grpSp>
      <p:pic>
        <p:nvPicPr>
          <p:cNvPr id="15" name="Picture 10"/>
          <p:cNvPicPr/>
          <p:nvPr/>
        </p:nvPicPr>
        <p:blipFill>
          <a:blip r:embed="rId5"/>
          <a:srcRect/>
          <a:stretch>
            <a:fillRect/>
          </a:stretch>
        </p:blipFill>
        <p:spPr bwMode="auto">
          <a:xfrm>
            <a:off x="6480312" y="1387204"/>
            <a:ext cx="2604051" cy="4228406"/>
          </a:xfrm>
          <a:prstGeom prst="rect">
            <a:avLst/>
          </a:prstGeom>
          <a:noFill/>
          <a:ln w="9525">
            <a:noFill/>
            <a:miter lim="800000"/>
            <a:headEnd/>
            <a:tailEnd/>
          </a:ln>
        </p:spPr>
      </p:pic>
      <p:pic>
        <p:nvPicPr>
          <p:cNvPr id="16" name="Picture 11" descr="Radiation spectrum"/>
          <p:cNvPicPr/>
          <p:nvPr/>
        </p:nvPicPr>
        <p:blipFill>
          <a:blip r:embed="rId6" cstate="print"/>
          <a:srcRect/>
          <a:stretch>
            <a:fillRect/>
          </a:stretch>
        </p:blipFill>
        <p:spPr bwMode="auto">
          <a:xfrm>
            <a:off x="4556760" y="4917897"/>
            <a:ext cx="1834746" cy="1100431"/>
          </a:xfrm>
          <a:prstGeom prst="rect">
            <a:avLst/>
          </a:prstGeom>
          <a:noFill/>
          <a:ln w="9525">
            <a:noFill/>
            <a:miter lim="800000"/>
            <a:headEnd/>
            <a:tailEnd/>
          </a:ln>
        </p:spPr>
      </p:pic>
      <p:sp>
        <p:nvSpPr>
          <p:cNvPr id="14" name="TextBox 9"/>
          <p:cNvSpPr txBox="1"/>
          <p:nvPr/>
        </p:nvSpPr>
        <p:spPr>
          <a:xfrm>
            <a:off x="521737" y="4379725"/>
            <a:ext cx="5315135" cy="584775"/>
          </a:xfrm>
          <a:prstGeom prst="rect">
            <a:avLst/>
          </a:prstGeom>
          <a:noFill/>
        </p:spPr>
        <p:txBody>
          <a:bodyPr wrap="square" rtlCol="0">
            <a:spAutoFit/>
          </a:bodyPr>
          <a:lstStyle/>
          <a:p>
            <a:r>
              <a:rPr lang="en-AU" sz="1600" dirty="0" smtClean="0">
                <a:solidFill>
                  <a:schemeClr val="tx2">
                    <a:lumMod val="60000"/>
                    <a:lumOff val="40000"/>
                  </a:schemeClr>
                </a:solidFill>
              </a:rPr>
              <a:t>Mobile application “EMF Guide” available online in </a:t>
            </a:r>
            <a:br>
              <a:rPr lang="en-AU" sz="1600" dirty="0" smtClean="0">
                <a:solidFill>
                  <a:schemeClr val="tx2">
                    <a:lumMod val="60000"/>
                    <a:lumOff val="40000"/>
                  </a:schemeClr>
                </a:solidFill>
              </a:rPr>
            </a:br>
            <a:r>
              <a:rPr lang="en-AU" sz="1600" dirty="0" smtClean="0">
                <a:solidFill>
                  <a:schemeClr val="tx2">
                    <a:lumMod val="60000"/>
                    <a:lumOff val="40000"/>
                  </a:schemeClr>
                </a:solidFill>
              </a:rPr>
              <a:t>6 languages at </a:t>
            </a:r>
            <a:r>
              <a:rPr lang="en-AU" sz="1600" dirty="0" smtClean="0">
                <a:solidFill>
                  <a:schemeClr val="tx2">
                    <a:lumMod val="60000"/>
                    <a:lumOff val="40000"/>
                  </a:schemeClr>
                </a:solidFill>
                <a:hlinkClick r:id="rId7"/>
              </a:rPr>
              <a:t>http://emfguide.itu.int</a:t>
            </a:r>
            <a:r>
              <a:rPr lang="en-AU" sz="1600" dirty="0" smtClean="0">
                <a:solidFill>
                  <a:schemeClr val="tx2">
                    <a:lumMod val="60000"/>
                    <a:lumOff val="40000"/>
                  </a:schemeClr>
                </a:solidFill>
              </a:rPr>
              <a:t>  </a:t>
            </a:r>
            <a:endParaRPr lang="en-AU" sz="1600" dirty="0">
              <a:solidFill>
                <a:schemeClr val="tx2">
                  <a:lumMod val="60000"/>
                  <a:lumOff val="40000"/>
                </a:schemeClr>
              </a:solidFill>
            </a:endParaRPr>
          </a:p>
        </p:txBody>
      </p:sp>
      <p:sp>
        <p:nvSpPr>
          <p:cNvPr id="2" name="Slide Number Placeholder 1"/>
          <p:cNvSpPr>
            <a:spLocks noGrp="1"/>
          </p:cNvSpPr>
          <p:nvPr>
            <p:ph type="sldNum" sz="quarter" idx="12"/>
          </p:nvPr>
        </p:nvSpPr>
        <p:spPr/>
        <p:txBody>
          <a:bodyPr/>
          <a:lstStyle/>
          <a:p>
            <a:fld id="{283C63E4-F9BE-C24A-B4FF-309EB18BA564}" type="slidenum">
              <a:rPr lang="en-US" smtClean="0"/>
              <a:pPr/>
              <a:t>3</a:t>
            </a:fld>
            <a:endParaRPr lang="en-US"/>
          </a:p>
        </p:txBody>
      </p:sp>
    </p:spTree>
    <p:extLst>
      <p:ext uri="{BB962C8B-B14F-4D97-AF65-F5344CB8AC3E}">
        <p14:creationId xmlns:p14="http://schemas.microsoft.com/office/powerpoint/2010/main" val="1020666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rtlCol="0">
            <a:normAutofit fontScale="90000"/>
          </a:bodyPr>
          <a:lstStyle/>
          <a:p>
            <a:pPr fontAlgn="auto">
              <a:spcAft>
                <a:spcPts val="0"/>
              </a:spcAft>
              <a:defRPr/>
            </a:pPr>
            <a:r>
              <a:rPr lang="es-ES" sz="3600" dirty="0" err="1" smtClean="0"/>
              <a:t>Why</a:t>
            </a:r>
            <a:r>
              <a:rPr lang="es-ES" sz="3600" dirty="0" smtClean="0"/>
              <a:t> </a:t>
            </a:r>
            <a:r>
              <a:rPr lang="es-ES" sz="3600" dirty="0" err="1" smtClean="0"/>
              <a:t>is</a:t>
            </a:r>
            <a:r>
              <a:rPr lang="es-ES" sz="3600" dirty="0" smtClean="0"/>
              <a:t> ITU </a:t>
            </a:r>
            <a:r>
              <a:rPr lang="es-ES" sz="3600" dirty="0" err="1" smtClean="0"/>
              <a:t>working</a:t>
            </a:r>
            <a:r>
              <a:rPr lang="es-ES" sz="3600" dirty="0" smtClean="0"/>
              <a:t> </a:t>
            </a:r>
            <a:r>
              <a:rPr lang="es-ES" sz="3600" dirty="0" err="1" smtClean="0"/>
              <a:t>on</a:t>
            </a:r>
            <a:r>
              <a:rPr lang="es-ES" sz="3600" dirty="0" smtClean="0"/>
              <a:t> </a:t>
            </a:r>
            <a:r>
              <a:rPr lang="es-ES" sz="3600" dirty="0" err="1" smtClean="0"/>
              <a:t>topics</a:t>
            </a:r>
            <a:r>
              <a:rPr lang="es-ES" sz="3600" dirty="0" smtClean="0"/>
              <a:t> </a:t>
            </a:r>
            <a:r>
              <a:rPr lang="es-ES" sz="3600" dirty="0" err="1" smtClean="0"/>
              <a:t>related</a:t>
            </a:r>
            <a:r>
              <a:rPr lang="es-ES" sz="3600" dirty="0" smtClean="0"/>
              <a:t> to </a:t>
            </a:r>
            <a:r>
              <a:rPr lang="es-ES" sz="3600" dirty="0" err="1" smtClean="0"/>
              <a:t>communication</a:t>
            </a:r>
            <a:r>
              <a:rPr lang="es-ES" sz="3600" dirty="0" smtClean="0"/>
              <a:t> </a:t>
            </a:r>
            <a:r>
              <a:rPr lang="es-ES" sz="3600" dirty="0" err="1" smtClean="0"/>
              <a:t>with</a:t>
            </a:r>
            <a:r>
              <a:rPr lang="es-ES" sz="3600" dirty="0" smtClean="0"/>
              <a:t> </a:t>
            </a:r>
            <a:r>
              <a:rPr lang="es-ES" sz="3600" dirty="0" err="1" smtClean="0"/>
              <a:t>the</a:t>
            </a:r>
            <a:r>
              <a:rPr lang="es-ES" sz="3600" dirty="0" smtClean="0"/>
              <a:t> </a:t>
            </a:r>
            <a:r>
              <a:rPr lang="es-ES" sz="3600" dirty="0" err="1" smtClean="0"/>
              <a:t>public</a:t>
            </a:r>
            <a:r>
              <a:rPr lang="es-ES" sz="3600" dirty="0" smtClean="0"/>
              <a:t> </a:t>
            </a:r>
            <a:r>
              <a:rPr lang="es-ES" sz="3600" dirty="0" err="1" smtClean="0"/>
              <a:t>on</a:t>
            </a:r>
            <a:r>
              <a:rPr lang="es-ES" sz="3600" dirty="0" smtClean="0"/>
              <a:t> EMF?</a:t>
            </a:r>
            <a:endParaRPr lang="es-AR" sz="3600" b="1" dirty="0"/>
          </a:p>
        </p:txBody>
      </p:sp>
      <p:sp>
        <p:nvSpPr>
          <p:cNvPr id="2" name="1 Marcador de contenido"/>
          <p:cNvSpPr>
            <a:spLocks noGrp="1"/>
          </p:cNvSpPr>
          <p:nvPr>
            <p:ph idx="1"/>
          </p:nvPr>
        </p:nvSpPr>
        <p:spPr>
          <a:xfrm>
            <a:off x="436563" y="1928802"/>
            <a:ext cx="8312150" cy="4524387"/>
          </a:xfrm>
        </p:spPr>
        <p:txBody>
          <a:bodyPr>
            <a:normAutofit fontScale="92500"/>
          </a:bodyPr>
          <a:lstStyle/>
          <a:p>
            <a:pPr algn="ctr">
              <a:lnSpc>
                <a:spcPct val="110000"/>
              </a:lnSpc>
              <a:spcBef>
                <a:spcPts val="1000"/>
              </a:spcBef>
            </a:pPr>
            <a:r>
              <a:rPr lang="es-ES" dirty="0" smtClean="0"/>
              <a:t>High </a:t>
            </a:r>
            <a:r>
              <a:rPr lang="es-ES" dirty="0" err="1" smtClean="0"/>
              <a:t>level</a:t>
            </a:r>
            <a:r>
              <a:rPr lang="es-ES" dirty="0" smtClean="0"/>
              <a:t> of social </a:t>
            </a:r>
            <a:r>
              <a:rPr lang="es-ES" dirty="0" err="1" smtClean="0"/>
              <a:t>unrest</a:t>
            </a:r>
            <a:r>
              <a:rPr lang="es-ES" dirty="0" smtClean="0"/>
              <a:t> </a:t>
            </a:r>
            <a:r>
              <a:rPr lang="es-ES" dirty="0" err="1" smtClean="0"/>
              <a:t>due</a:t>
            </a:r>
            <a:r>
              <a:rPr lang="es-ES" dirty="0" smtClean="0"/>
              <a:t> to </a:t>
            </a:r>
            <a:r>
              <a:rPr lang="es-ES" dirty="0" err="1" smtClean="0"/>
              <a:t>the</a:t>
            </a:r>
            <a:r>
              <a:rPr lang="es-ES" dirty="0" smtClean="0"/>
              <a:t> </a:t>
            </a:r>
            <a:r>
              <a:rPr lang="es-ES" dirty="0" err="1" smtClean="0"/>
              <a:t>installation</a:t>
            </a:r>
            <a:r>
              <a:rPr lang="es-ES" dirty="0" smtClean="0"/>
              <a:t> of </a:t>
            </a:r>
            <a:r>
              <a:rPr lang="es-ES" dirty="0" err="1" smtClean="0"/>
              <a:t>antennas</a:t>
            </a:r>
            <a:r>
              <a:rPr lang="es-ES" dirty="0" smtClean="0"/>
              <a:t> in </a:t>
            </a:r>
            <a:r>
              <a:rPr lang="es-ES" dirty="0" err="1" smtClean="0"/>
              <a:t>various</a:t>
            </a:r>
            <a:r>
              <a:rPr lang="es-ES" dirty="0" smtClean="0"/>
              <a:t> </a:t>
            </a:r>
            <a:r>
              <a:rPr lang="es-ES" dirty="0" err="1" smtClean="0"/>
              <a:t>regions</a:t>
            </a:r>
            <a:r>
              <a:rPr lang="es-ES" dirty="0" smtClean="0"/>
              <a:t> of </a:t>
            </a:r>
            <a:r>
              <a:rPr lang="es-ES" dirty="0" err="1" smtClean="0"/>
              <a:t>the</a:t>
            </a:r>
            <a:r>
              <a:rPr lang="es-ES" dirty="0" smtClean="0"/>
              <a:t> </a:t>
            </a:r>
            <a:r>
              <a:rPr lang="es-ES" dirty="0" err="1" smtClean="0"/>
              <a:t>world</a:t>
            </a:r>
            <a:r>
              <a:rPr lang="es-ES" dirty="0" smtClean="0"/>
              <a:t>.</a:t>
            </a:r>
          </a:p>
          <a:p>
            <a:pPr>
              <a:lnSpc>
                <a:spcPct val="110000"/>
              </a:lnSpc>
              <a:spcBef>
                <a:spcPts val="1000"/>
              </a:spcBef>
            </a:pPr>
            <a:endParaRPr lang="es-ES" sz="1200" dirty="0" smtClean="0"/>
          </a:p>
          <a:p>
            <a:pPr algn="ctr">
              <a:lnSpc>
                <a:spcPct val="110000"/>
              </a:lnSpc>
              <a:spcBef>
                <a:spcPts val="1000"/>
              </a:spcBef>
            </a:pPr>
            <a:r>
              <a:rPr lang="es-ES" dirty="0" err="1" smtClean="0"/>
              <a:t>Impossibility</a:t>
            </a:r>
            <a:r>
              <a:rPr lang="es-ES" dirty="0" smtClean="0"/>
              <a:t> of </a:t>
            </a:r>
            <a:r>
              <a:rPr lang="es-ES" dirty="0" err="1" smtClean="0"/>
              <a:t>ordered</a:t>
            </a:r>
            <a:r>
              <a:rPr lang="es-ES" dirty="0" smtClean="0"/>
              <a:t> </a:t>
            </a:r>
            <a:r>
              <a:rPr lang="es-ES" dirty="0" err="1" smtClean="0"/>
              <a:t>network</a:t>
            </a:r>
            <a:r>
              <a:rPr lang="es-ES" dirty="0" smtClean="0"/>
              <a:t> </a:t>
            </a:r>
            <a:r>
              <a:rPr lang="es-ES" dirty="0" err="1" smtClean="0"/>
              <a:t>deployment</a:t>
            </a:r>
            <a:r>
              <a:rPr lang="es-ES" dirty="0" smtClean="0"/>
              <a:t>.</a:t>
            </a:r>
          </a:p>
          <a:p>
            <a:pPr>
              <a:lnSpc>
                <a:spcPct val="110000"/>
              </a:lnSpc>
              <a:spcBef>
                <a:spcPts val="1000"/>
              </a:spcBef>
            </a:pPr>
            <a:endParaRPr lang="es-ES" sz="1200" dirty="0" smtClean="0"/>
          </a:p>
          <a:p>
            <a:pPr algn="ctr">
              <a:lnSpc>
                <a:spcPct val="110000"/>
              </a:lnSpc>
              <a:spcBef>
                <a:spcPts val="1000"/>
              </a:spcBef>
            </a:pPr>
            <a:r>
              <a:rPr lang="es-ES" dirty="0" err="1" smtClean="0"/>
              <a:t>Investments</a:t>
            </a:r>
            <a:r>
              <a:rPr lang="es-ES" dirty="0" smtClean="0"/>
              <a:t> suspended </a:t>
            </a:r>
            <a:r>
              <a:rPr lang="es-ES" dirty="0" err="1" smtClean="0"/>
              <a:t>or</a:t>
            </a:r>
            <a:r>
              <a:rPr lang="es-ES" dirty="0" smtClean="0"/>
              <a:t> </a:t>
            </a:r>
            <a:r>
              <a:rPr lang="es-ES" dirty="0" err="1" smtClean="0"/>
              <a:t>delayed</a:t>
            </a:r>
            <a:r>
              <a:rPr lang="es-ES" dirty="0" smtClean="0"/>
              <a:t>.</a:t>
            </a:r>
          </a:p>
          <a:p>
            <a:pPr>
              <a:lnSpc>
                <a:spcPct val="110000"/>
              </a:lnSpc>
              <a:spcBef>
                <a:spcPts val="1000"/>
              </a:spcBef>
            </a:pPr>
            <a:endParaRPr lang="es-ES" sz="1200" dirty="0" smtClean="0"/>
          </a:p>
          <a:p>
            <a:pPr algn="ctr">
              <a:lnSpc>
                <a:spcPct val="110000"/>
              </a:lnSpc>
              <a:spcBef>
                <a:spcPts val="1000"/>
              </a:spcBef>
            </a:pPr>
            <a:r>
              <a:rPr lang="es-ES" dirty="0" err="1" smtClean="0"/>
              <a:t>Impossibility</a:t>
            </a:r>
            <a:r>
              <a:rPr lang="es-ES" dirty="0" smtClean="0"/>
              <a:t> of </a:t>
            </a:r>
            <a:r>
              <a:rPr lang="es-ES" dirty="0" err="1" smtClean="0"/>
              <a:t>developing</a:t>
            </a:r>
            <a:r>
              <a:rPr lang="es-ES" dirty="0" smtClean="0"/>
              <a:t> </a:t>
            </a:r>
            <a:r>
              <a:rPr lang="es-ES" dirty="0" err="1" smtClean="0"/>
              <a:t>connectivity</a:t>
            </a:r>
            <a:r>
              <a:rPr lang="es-ES" dirty="0" smtClean="0"/>
              <a:t> and </a:t>
            </a:r>
            <a:r>
              <a:rPr lang="es-ES" dirty="0" err="1" smtClean="0"/>
              <a:t>bridging</a:t>
            </a:r>
            <a:r>
              <a:rPr lang="es-ES" dirty="0" smtClean="0"/>
              <a:t> </a:t>
            </a:r>
            <a:r>
              <a:rPr lang="es-ES" dirty="0" err="1" smtClean="0"/>
              <a:t>the</a:t>
            </a:r>
            <a:r>
              <a:rPr lang="es-ES" dirty="0" smtClean="0"/>
              <a:t> digital divide</a:t>
            </a:r>
            <a:endParaRPr lang="es-AR" dirty="0" smtClean="0"/>
          </a:p>
        </p:txBody>
      </p:sp>
      <p:sp>
        <p:nvSpPr>
          <p:cNvPr id="24579"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AB2847-12F7-439F-B952-42275FBE6361}" type="slidenum">
              <a:rPr lang="es-AR"/>
              <a:pPr fontAlgn="base">
                <a:spcBef>
                  <a:spcPct val="0"/>
                </a:spcBef>
                <a:spcAft>
                  <a:spcPct val="0"/>
                </a:spcAft>
              </a:pPr>
              <a:t>4</a:t>
            </a:fld>
            <a:endParaRPr lang="es-AR"/>
          </a:p>
        </p:txBody>
      </p:sp>
      <p:sp>
        <p:nvSpPr>
          <p:cNvPr id="6" name="5 Flecha abajo"/>
          <p:cNvSpPr/>
          <p:nvPr/>
        </p:nvSpPr>
        <p:spPr>
          <a:xfrm>
            <a:off x="4214810" y="3071810"/>
            <a:ext cx="648072" cy="360040"/>
          </a:xfrm>
          <a:prstGeom prst="downArrow">
            <a:avLst/>
          </a:prstGeom>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7" name="6 Flecha abajo"/>
          <p:cNvSpPr/>
          <p:nvPr/>
        </p:nvSpPr>
        <p:spPr>
          <a:xfrm>
            <a:off x="4214810" y="4071942"/>
            <a:ext cx="648072" cy="360040"/>
          </a:xfrm>
          <a:prstGeom prst="downArrow">
            <a:avLst/>
          </a:prstGeom>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8" name="7 Flecha abajo"/>
          <p:cNvSpPr/>
          <p:nvPr/>
        </p:nvSpPr>
        <p:spPr>
          <a:xfrm>
            <a:off x="4214810" y="4929198"/>
            <a:ext cx="648072" cy="360040"/>
          </a:xfrm>
          <a:prstGeom prst="downArrow">
            <a:avLst/>
          </a:prstGeom>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750"/>
                                        <p:tgtEl>
                                          <p:spTgt spid="6"/>
                                        </p:tgtEl>
                                      </p:cBhvr>
                                    </p:animEffect>
                                  </p:childTnLst>
                                </p:cTn>
                              </p:par>
                            </p:childTnLst>
                          </p:cTn>
                        </p:par>
                        <p:par>
                          <p:cTn id="22" fill="hold">
                            <p:stCondLst>
                              <p:cond delay="750"/>
                            </p:stCondLst>
                            <p:childTnLst>
                              <p:par>
                                <p:cTn id="23" presetID="22" presetClass="entr" presetSubtype="1" fill="hold" grpId="0" nodeType="after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up)">
                                      <p:cBhvr>
                                        <p:cTn id="25" dur="75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750"/>
                                        <p:tgtEl>
                                          <p:spTgt spid="7"/>
                                        </p:tgtEl>
                                      </p:cBhvr>
                                    </p:animEffect>
                                  </p:childTnLst>
                                </p:cTn>
                              </p:par>
                            </p:childTnLst>
                          </p:cTn>
                        </p:par>
                        <p:par>
                          <p:cTn id="31" fill="hold">
                            <p:stCondLst>
                              <p:cond delay="750"/>
                            </p:stCondLst>
                            <p:childTnLst>
                              <p:par>
                                <p:cTn id="32" presetID="22" presetClass="entr" presetSubtype="1" fill="hold" grpId="0" nodeType="after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wipe(up)">
                                      <p:cBhvr>
                                        <p:cTn id="34" dur="750"/>
                                        <p:tgtEl>
                                          <p:spTgt spid="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up)">
                                      <p:cBhvr>
                                        <p:cTn id="39" dur="750"/>
                                        <p:tgtEl>
                                          <p:spTgt spid="8"/>
                                        </p:tgtEl>
                                      </p:cBhvr>
                                    </p:animEffect>
                                  </p:childTnLst>
                                </p:cTn>
                              </p:par>
                            </p:childTnLst>
                          </p:cTn>
                        </p:par>
                        <p:par>
                          <p:cTn id="40" fill="hold">
                            <p:stCondLst>
                              <p:cond delay="750"/>
                            </p:stCondLst>
                            <p:childTnLst>
                              <p:par>
                                <p:cTn id="41" presetID="22" presetClass="entr" presetSubtype="1" fill="hold" grpId="0" nodeType="after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wipe(up)">
                                      <p:cBhvr>
                                        <p:cTn id="43" dur="75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dirty="0" err="1" smtClean="0"/>
              <a:t>Consequences</a:t>
            </a:r>
            <a:r>
              <a:rPr lang="es-ES" dirty="0" smtClean="0"/>
              <a:t> of </a:t>
            </a:r>
            <a:r>
              <a:rPr lang="es-ES" dirty="0" err="1" smtClean="0"/>
              <a:t>problem</a:t>
            </a:r>
            <a:endParaRPr lang="es-AR" dirty="0" smtClean="0"/>
          </a:p>
        </p:txBody>
      </p:sp>
      <p:sp>
        <p:nvSpPr>
          <p:cNvPr id="2" name="1 Marcador de contenido"/>
          <p:cNvSpPr>
            <a:spLocks noGrp="1"/>
          </p:cNvSpPr>
          <p:nvPr>
            <p:ph idx="1"/>
          </p:nvPr>
        </p:nvSpPr>
        <p:spPr>
          <a:xfrm>
            <a:off x="395288" y="1988840"/>
            <a:ext cx="8353425" cy="4535785"/>
          </a:xfrm>
        </p:spPr>
        <p:txBody>
          <a:bodyPr>
            <a:normAutofit/>
          </a:bodyPr>
          <a:lstStyle/>
          <a:p>
            <a:pPr algn="just">
              <a:lnSpc>
                <a:spcPct val="110000"/>
              </a:lnSpc>
              <a:spcBef>
                <a:spcPts val="1000"/>
              </a:spcBef>
            </a:pPr>
            <a:r>
              <a:rPr lang="es-AR" sz="2000" dirty="0" err="1" smtClean="0"/>
              <a:t>Mayors</a:t>
            </a:r>
            <a:r>
              <a:rPr lang="es-AR" sz="2000" dirty="0" smtClean="0"/>
              <a:t> </a:t>
            </a:r>
            <a:r>
              <a:rPr lang="es-AR" sz="2000" dirty="0" err="1" smtClean="0"/>
              <a:t>acting</a:t>
            </a:r>
            <a:r>
              <a:rPr lang="es-AR" sz="2000" dirty="0" smtClean="0"/>
              <a:t> </a:t>
            </a:r>
            <a:r>
              <a:rPr lang="es-AR" sz="2000" dirty="0" err="1" smtClean="0"/>
              <a:t>defensively</a:t>
            </a:r>
            <a:r>
              <a:rPr lang="es-AR" sz="2000" dirty="0" smtClean="0"/>
              <a:t> as a </a:t>
            </a:r>
            <a:r>
              <a:rPr lang="es-AR" sz="2000" dirty="0" err="1" smtClean="0"/>
              <a:t>result</a:t>
            </a:r>
            <a:r>
              <a:rPr lang="es-AR" sz="2000" dirty="0" smtClean="0"/>
              <a:t> of </a:t>
            </a:r>
            <a:r>
              <a:rPr lang="es-AR" sz="2000" dirty="0" err="1" smtClean="0"/>
              <a:t>pressure</a:t>
            </a:r>
            <a:r>
              <a:rPr lang="es-AR" sz="2000" dirty="0" smtClean="0"/>
              <a:t> </a:t>
            </a:r>
            <a:r>
              <a:rPr lang="es-AR" sz="2000" dirty="0" err="1" smtClean="0"/>
              <a:t>from</a:t>
            </a:r>
            <a:r>
              <a:rPr lang="es-AR" sz="2000" dirty="0" smtClean="0"/>
              <a:t> </a:t>
            </a:r>
            <a:r>
              <a:rPr lang="es-AR" sz="2000" dirty="0" err="1" smtClean="0"/>
              <a:t>the</a:t>
            </a:r>
            <a:r>
              <a:rPr lang="es-AR" sz="2000" dirty="0" smtClean="0"/>
              <a:t> </a:t>
            </a:r>
            <a:r>
              <a:rPr lang="es-AR" sz="2000" dirty="0" err="1" smtClean="0"/>
              <a:t>public</a:t>
            </a:r>
            <a:r>
              <a:rPr lang="es-AR" sz="2000" dirty="0" smtClean="0"/>
              <a:t> and </a:t>
            </a:r>
            <a:r>
              <a:rPr lang="es-AR" sz="2000" dirty="0" err="1" smtClean="0"/>
              <a:t>from</a:t>
            </a:r>
            <a:r>
              <a:rPr lang="es-AR" sz="2000" dirty="0" smtClean="0"/>
              <a:t> </a:t>
            </a:r>
            <a:r>
              <a:rPr lang="es-AR" sz="2000" dirty="0" err="1" smtClean="0"/>
              <a:t>NGOs</a:t>
            </a:r>
            <a:r>
              <a:rPr lang="es-AR" sz="2000" dirty="0" smtClean="0"/>
              <a:t> and </a:t>
            </a:r>
            <a:r>
              <a:rPr lang="es-AR" sz="2000" dirty="0" err="1" smtClean="0"/>
              <a:t>the</a:t>
            </a:r>
            <a:r>
              <a:rPr lang="es-AR" sz="2000" dirty="0" smtClean="0"/>
              <a:t> </a:t>
            </a:r>
            <a:r>
              <a:rPr lang="es-AR" sz="2000" dirty="0" err="1" smtClean="0"/>
              <a:t>opposition</a:t>
            </a:r>
            <a:r>
              <a:rPr lang="es-AR" sz="2000" dirty="0" smtClean="0"/>
              <a:t>. Provincial </a:t>
            </a:r>
            <a:r>
              <a:rPr lang="es-AR" sz="2000" dirty="0" err="1" smtClean="0"/>
              <a:t>governments</a:t>
            </a:r>
            <a:r>
              <a:rPr lang="es-AR" sz="2000" dirty="0" smtClean="0"/>
              <a:t> do </a:t>
            </a:r>
            <a:r>
              <a:rPr lang="es-AR" sz="2000" dirty="0" err="1" smtClean="0"/>
              <a:t>the</a:t>
            </a:r>
            <a:r>
              <a:rPr lang="es-AR" sz="2000" dirty="0" smtClean="0"/>
              <a:t> </a:t>
            </a:r>
            <a:r>
              <a:rPr lang="es-AR" sz="2000" dirty="0" err="1" smtClean="0"/>
              <a:t>same</a:t>
            </a:r>
            <a:r>
              <a:rPr lang="es-AR" sz="2000" dirty="0" smtClean="0"/>
              <a:t>. </a:t>
            </a:r>
            <a:r>
              <a:rPr lang="es-AR" sz="2000" dirty="0" err="1" smtClean="0"/>
              <a:t>The</a:t>
            </a:r>
            <a:r>
              <a:rPr lang="es-AR" sz="2000" dirty="0" smtClean="0"/>
              <a:t> </a:t>
            </a:r>
            <a:r>
              <a:rPr lang="es-AR" sz="2000" dirty="0" err="1" smtClean="0"/>
              <a:t>national</a:t>
            </a:r>
            <a:r>
              <a:rPr lang="es-AR" sz="2000" dirty="0" smtClean="0"/>
              <a:t> </a:t>
            </a:r>
            <a:r>
              <a:rPr lang="es-AR" sz="2000" dirty="0" err="1" smtClean="0"/>
              <a:t>government</a:t>
            </a:r>
            <a:r>
              <a:rPr lang="es-AR" sz="2000" dirty="0" smtClean="0"/>
              <a:t> </a:t>
            </a:r>
            <a:r>
              <a:rPr lang="es-AR" sz="2000" dirty="0" err="1" smtClean="0"/>
              <a:t>is</a:t>
            </a:r>
            <a:r>
              <a:rPr lang="es-AR" sz="2000" dirty="0" smtClean="0"/>
              <a:t> </a:t>
            </a:r>
            <a:r>
              <a:rPr lang="es-AR" sz="2000" dirty="0" err="1" smtClean="0"/>
              <a:t>generally</a:t>
            </a:r>
            <a:r>
              <a:rPr lang="es-AR" sz="2000" dirty="0" smtClean="0"/>
              <a:t> </a:t>
            </a:r>
            <a:r>
              <a:rPr lang="es-AR" sz="2000" dirty="0" err="1" smtClean="0"/>
              <a:t>absent</a:t>
            </a:r>
            <a:r>
              <a:rPr lang="es-AR" sz="2000" dirty="0" smtClean="0"/>
              <a:t>.</a:t>
            </a:r>
          </a:p>
          <a:p>
            <a:pPr algn="just">
              <a:lnSpc>
                <a:spcPct val="110000"/>
              </a:lnSpc>
              <a:spcBef>
                <a:spcPts val="1000"/>
              </a:spcBef>
            </a:pPr>
            <a:r>
              <a:rPr lang="es-AR" sz="2000" dirty="0" err="1" smtClean="0"/>
              <a:t>Mayors</a:t>
            </a:r>
            <a:r>
              <a:rPr lang="es-AR" sz="2000" dirty="0" smtClean="0"/>
              <a:t> </a:t>
            </a:r>
            <a:r>
              <a:rPr lang="es-AR" sz="2000" dirty="0" err="1" smtClean="0"/>
              <a:t>promoting</a:t>
            </a:r>
            <a:r>
              <a:rPr lang="es-AR" sz="2000" dirty="0" smtClean="0"/>
              <a:t> municipal </a:t>
            </a:r>
            <a:r>
              <a:rPr lang="es-AR" sz="2000" dirty="0" err="1" smtClean="0"/>
              <a:t>regulations</a:t>
            </a:r>
            <a:r>
              <a:rPr lang="es-AR" sz="2000" dirty="0" smtClean="0"/>
              <a:t> in </a:t>
            </a:r>
            <a:r>
              <a:rPr lang="es-AR" sz="2000" dirty="0" err="1" smtClean="0"/>
              <a:t>the</a:t>
            </a:r>
            <a:r>
              <a:rPr lang="es-AR" sz="2000" dirty="0" smtClean="0"/>
              <a:t> </a:t>
            </a:r>
            <a:r>
              <a:rPr lang="es-AR" sz="2000" dirty="0" err="1" smtClean="0"/>
              <a:t>following</a:t>
            </a:r>
            <a:r>
              <a:rPr lang="es-AR" sz="2000" dirty="0" smtClean="0"/>
              <a:t> </a:t>
            </a:r>
            <a:r>
              <a:rPr lang="es-AR" sz="2000" dirty="0" err="1" smtClean="0"/>
              <a:t>manner</a:t>
            </a:r>
            <a:r>
              <a:rPr lang="es-AR" sz="2000" dirty="0" smtClean="0"/>
              <a:t>:</a:t>
            </a:r>
          </a:p>
          <a:p>
            <a:pPr lvl="1" algn="just">
              <a:lnSpc>
                <a:spcPct val="110000"/>
              </a:lnSpc>
              <a:spcBef>
                <a:spcPts val="600"/>
              </a:spcBef>
            </a:pPr>
            <a:r>
              <a:rPr lang="es-AR" sz="2000" dirty="0" err="1" smtClean="0"/>
              <a:t>Without</a:t>
            </a:r>
            <a:r>
              <a:rPr lang="es-AR" sz="2000" dirty="0" smtClean="0"/>
              <a:t> </a:t>
            </a:r>
            <a:r>
              <a:rPr lang="es-AR" sz="2000" dirty="0" err="1" smtClean="0"/>
              <a:t>technical</a:t>
            </a:r>
            <a:r>
              <a:rPr lang="es-AR" sz="2000" dirty="0" smtClean="0"/>
              <a:t> </a:t>
            </a:r>
            <a:r>
              <a:rPr lang="es-AR" sz="2000" dirty="0" err="1" smtClean="0"/>
              <a:t>support</a:t>
            </a:r>
            <a:r>
              <a:rPr lang="es-AR" sz="2000" dirty="0" smtClean="0"/>
              <a:t> </a:t>
            </a:r>
            <a:r>
              <a:rPr lang="es-AR" sz="2000" dirty="0" err="1" smtClean="0"/>
              <a:t>regarding</a:t>
            </a:r>
            <a:r>
              <a:rPr lang="es-AR" sz="2000" dirty="0" smtClean="0"/>
              <a:t> </a:t>
            </a:r>
            <a:r>
              <a:rPr lang="es-AR" sz="2000" dirty="0" err="1" smtClean="0"/>
              <a:t>health</a:t>
            </a:r>
            <a:r>
              <a:rPr lang="es-AR" sz="2000" dirty="0" smtClean="0"/>
              <a:t> </a:t>
            </a:r>
            <a:r>
              <a:rPr lang="es-AR" sz="2000" dirty="0" err="1" smtClean="0"/>
              <a:t>protection</a:t>
            </a:r>
            <a:r>
              <a:rPr lang="es-AR" sz="2000" dirty="0" smtClean="0"/>
              <a:t>.</a:t>
            </a:r>
          </a:p>
          <a:p>
            <a:pPr lvl="1" algn="just">
              <a:lnSpc>
                <a:spcPct val="110000"/>
              </a:lnSpc>
              <a:spcBef>
                <a:spcPts val="600"/>
              </a:spcBef>
            </a:pPr>
            <a:r>
              <a:rPr lang="es-AR" sz="2000" dirty="0" err="1" smtClean="0"/>
              <a:t>Discrimination</a:t>
            </a:r>
            <a:r>
              <a:rPr lang="es-AR" sz="2000" dirty="0" smtClean="0"/>
              <a:t> </a:t>
            </a:r>
            <a:r>
              <a:rPr lang="es-AR" sz="2000" dirty="0" err="1" smtClean="0"/>
              <a:t>between</a:t>
            </a:r>
            <a:r>
              <a:rPr lang="es-AR" sz="2000" dirty="0" smtClean="0"/>
              <a:t> </a:t>
            </a:r>
            <a:r>
              <a:rPr lang="es-AR" sz="2000" dirty="0" err="1" smtClean="0"/>
              <a:t>towers</a:t>
            </a:r>
            <a:r>
              <a:rPr lang="es-AR" sz="2000" dirty="0" smtClean="0"/>
              <a:t> and </a:t>
            </a:r>
            <a:r>
              <a:rPr lang="es-AR" sz="2000" dirty="0" err="1" smtClean="0"/>
              <a:t>antennas</a:t>
            </a:r>
            <a:r>
              <a:rPr lang="es-AR" sz="2000" dirty="0" smtClean="0"/>
              <a:t> </a:t>
            </a:r>
            <a:r>
              <a:rPr lang="es-AR" sz="2000" dirty="0" err="1" smtClean="0"/>
              <a:t>for</a:t>
            </a:r>
            <a:r>
              <a:rPr lang="es-AR" sz="2000" dirty="0" smtClean="0"/>
              <a:t> </a:t>
            </a:r>
            <a:r>
              <a:rPr lang="es-AR" sz="2000" dirty="0" err="1" smtClean="0"/>
              <a:t>cellular</a:t>
            </a:r>
            <a:r>
              <a:rPr lang="es-AR" sz="2000" dirty="0" smtClean="0"/>
              <a:t> </a:t>
            </a:r>
            <a:r>
              <a:rPr lang="es-AR" sz="2000" dirty="0" err="1" smtClean="0"/>
              <a:t>services</a:t>
            </a:r>
            <a:r>
              <a:rPr lang="es-AR" sz="2000" dirty="0" smtClean="0"/>
              <a:t> and </a:t>
            </a:r>
            <a:r>
              <a:rPr lang="es-AR" sz="2000" dirty="0" err="1" smtClean="0"/>
              <a:t>other</a:t>
            </a:r>
            <a:r>
              <a:rPr lang="es-AR" sz="2000" dirty="0" smtClean="0"/>
              <a:t> </a:t>
            </a:r>
            <a:r>
              <a:rPr lang="es-AR" sz="2000" dirty="0" err="1" smtClean="0"/>
              <a:t>services</a:t>
            </a:r>
            <a:r>
              <a:rPr lang="es-AR" sz="2000" dirty="0" smtClean="0"/>
              <a:t> (</a:t>
            </a:r>
            <a:r>
              <a:rPr lang="es-AR" sz="2000" dirty="0" err="1" smtClean="0"/>
              <a:t>broadcasting</a:t>
            </a:r>
            <a:r>
              <a:rPr lang="es-AR" sz="2000" dirty="0" smtClean="0"/>
              <a:t>, amateur radio, etc.).</a:t>
            </a:r>
          </a:p>
          <a:p>
            <a:pPr lvl="1" algn="just">
              <a:lnSpc>
                <a:spcPct val="110000"/>
              </a:lnSpc>
              <a:spcBef>
                <a:spcPts val="600"/>
              </a:spcBef>
            </a:pPr>
            <a:r>
              <a:rPr lang="es-AR" sz="2000" dirty="0" err="1" smtClean="0"/>
              <a:t>Restrictive</a:t>
            </a:r>
            <a:r>
              <a:rPr lang="es-AR" sz="2000" dirty="0" smtClean="0"/>
              <a:t> </a:t>
            </a:r>
            <a:r>
              <a:rPr lang="es-AR" sz="2000" dirty="0" err="1" smtClean="0"/>
              <a:t>from</a:t>
            </a:r>
            <a:r>
              <a:rPr lang="es-AR" sz="2000" dirty="0" smtClean="0"/>
              <a:t> </a:t>
            </a:r>
            <a:r>
              <a:rPr lang="es-AR" sz="2000" dirty="0" err="1" smtClean="0"/>
              <a:t>the</a:t>
            </a:r>
            <a:r>
              <a:rPr lang="es-AR" sz="2000" dirty="0" smtClean="0"/>
              <a:t> </a:t>
            </a:r>
            <a:r>
              <a:rPr lang="es-AR" sz="2000" dirty="0" err="1" smtClean="0"/>
              <a:t>architectural</a:t>
            </a:r>
            <a:r>
              <a:rPr lang="es-AR" sz="2000" dirty="0" smtClean="0"/>
              <a:t> </a:t>
            </a:r>
            <a:r>
              <a:rPr lang="es-AR" sz="2000" dirty="0" err="1" smtClean="0"/>
              <a:t>standpoint</a:t>
            </a:r>
            <a:r>
              <a:rPr lang="es-AR" sz="2000" dirty="0" smtClean="0"/>
              <a:t>, </a:t>
            </a:r>
            <a:r>
              <a:rPr lang="es-AR" sz="2000" dirty="0" err="1" smtClean="0"/>
              <a:t>preventing</a:t>
            </a:r>
            <a:r>
              <a:rPr lang="es-AR" sz="2000" dirty="0" smtClean="0"/>
              <a:t> </a:t>
            </a:r>
            <a:r>
              <a:rPr lang="es-AR" sz="2000" dirty="0" err="1" smtClean="0"/>
              <a:t>the</a:t>
            </a:r>
            <a:r>
              <a:rPr lang="es-AR" sz="2000" dirty="0" smtClean="0"/>
              <a:t> </a:t>
            </a:r>
            <a:r>
              <a:rPr lang="es-AR" sz="2000" dirty="0" err="1" smtClean="0"/>
              <a:t>deployment</a:t>
            </a:r>
            <a:r>
              <a:rPr lang="es-AR" sz="2000" dirty="0" smtClean="0"/>
              <a:t> of </a:t>
            </a:r>
            <a:r>
              <a:rPr lang="es-AR" sz="2000" dirty="0" err="1" smtClean="0"/>
              <a:t>communication</a:t>
            </a:r>
            <a:r>
              <a:rPr lang="es-AR" sz="2000" dirty="0" smtClean="0"/>
              <a:t> </a:t>
            </a:r>
            <a:r>
              <a:rPr lang="es-AR" sz="2000" dirty="0" err="1" smtClean="0"/>
              <a:t>networks</a:t>
            </a:r>
            <a:r>
              <a:rPr lang="es-AR" sz="2000" dirty="0" smtClean="0"/>
              <a:t>.</a:t>
            </a:r>
          </a:p>
          <a:p>
            <a:pPr lvl="1" algn="just">
              <a:lnSpc>
                <a:spcPct val="110000"/>
              </a:lnSpc>
              <a:spcBef>
                <a:spcPts val="600"/>
              </a:spcBef>
            </a:pPr>
            <a:r>
              <a:rPr lang="es-AR" sz="2000" dirty="0" err="1" smtClean="0"/>
              <a:t>Very</a:t>
            </a:r>
            <a:r>
              <a:rPr lang="es-AR" sz="2000" dirty="0" smtClean="0"/>
              <a:t> </a:t>
            </a:r>
            <a:r>
              <a:rPr lang="es-AR" sz="2000" dirty="0" err="1" smtClean="0"/>
              <a:t>bureaucratic</a:t>
            </a:r>
            <a:r>
              <a:rPr lang="es-AR" sz="2000" dirty="0" smtClean="0"/>
              <a:t>, </a:t>
            </a:r>
            <a:r>
              <a:rPr lang="es-AR" sz="2000" dirty="0" err="1" smtClean="0"/>
              <a:t>delaying</a:t>
            </a:r>
            <a:r>
              <a:rPr lang="es-AR" sz="2000" dirty="0" smtClean="0"/>
              <a:t> </a:t>
            </a:r>
            <a:r>
              <a:rPr lang="es-AR" sz="2000" dirty="0" err="1" smtClean="0"/>
              <a:t>authorization</a:t>
            </a:r>
            <a:r>
              <a:rPr lang="es-AR" sz="2000" dirty="0" smtClean="0"/>
              <a:t>.</a:t>
            </a:r>
          </a:p>
        </p:txBody>
      </p:sp>
      <p:sp>
        <p:nvSpPr>
          <p:cNvPr id="28675"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29B0DB-A76E-4CE1-A1DA-6747310065FA}" type="slidenum">
              <a:rPr lang="es-AR"/>
              <a:pPr fontAlgn="base">
                <a:spcBef>
                  <a:spcPct val="0"/>
                </a:spcBef>
                <a:spcAft>
                  <a:spcPct val="0"/>
                </a:spcAft>
              </a:pPr>
              <a:t>5</a:t>
            </a:fld>
            <a:endParaRPr lang="es-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1000"/>
                                        <p:tgtEl>
                                          <p:spTgt spid="2">
                                            <p:txEl>
                                              <p:pRg st="3" end="3"/>
                                            </p:txEl>
                                          </p:spTgt>
                                        </p:tgtEl>
                                      </p:cBhvr>
                                    </p:animEffect>
                                    <p:anim calcmode="lin" valueType="num">
                                      <p:cBhvr>
                                        <p:cTn id="3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fade">
                                      <p:cBhvr>
                                        <p:cTn id="37" dur="1000"/>
                                        <p:tgtEl>
                                          <p:spTgt spid="2">
                                            <p:txEl>
                                              <p:pRg st="4" end="4"/>
                                            </p:txEl>
                                          </p:spTgt>
                                        </p:tgtEl>
                                      </p:cBhvr>
                                    </p:animEffect>
                                    <p:anim calcmode="lin" valueType="num">
                                      <p:cBhvr>
                                        <p:cTn id="3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grpId="0" nodeType="after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Effect transition="in" filter="fade">
                                      <p:cBhvr>
                                        <p:cTn id="43" dur="1000"/>
                                        <p:tgtEl>
                                          <p:spTgt spid="2">
                                            <p:txEl>
                                              <p:pRg st="5" end="5"/>
                                            </p:txEl>
                                          </p:spTgt>
                                        </p:tgtEl>
                                      </p:cBhvr>
                                    </p:animEffect>
                                    <p:anim calcmode="lin" valueType="num">
                                      <p:cBhvr>
                                        <p:cTn id="4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AR" dirty="0"/>
          </a:p>
        </p:txBody>
      </p:sp>
      <p:sp>
        <p:nvSpPr>
          <p:cNvPr id="2" name="1 Marcador de contenido"/>
          <p:cNvSpPr>
            <a:spLocks noGrp="1"/>
          </p:cNvSpPr>
          <p:nvPr>
            <p:ph idx="1"/>
          </p:nvPr>
        </p:nvSpPr>
        <p:spPr/>
        <p:txBody>
          <a:bodyPr/>
          <a:lstStyle/>
          <a:p>
            <a:endParaRPr lang="es-AR"/>
          </a:p>
        </p:txBody>
      </p:sp>
      <p:sp>
        <p:nvSpPr>
          <p:cNvPr id="4" name="3 Marcador de número de diapositiva"/>
          <p:cNvSpPr>
            <a:spLocks noGrp="1"/>
          </p:cNvSpPr>
          <p:nvPr>
            <p:ph type="sldNum" sz="quarter" idx="12"/>
          </p:nvPr>
        </p:nvSpPr>
        <p:spPr/>
        <p:txBody>
          <a:bodyPr/>
          <a:lstStyle/>
          <a:p>
            <a:pPr>
              <a:defRPr/>
            </a:pPr>
            <a:fld id="{42EAD4F7-8A07-4FA8-ACE4-F5E631069689}" type="slidenum">
              <a:rPr lang="es-AR" smtClean="0"/>
              <a:pPr>
                <a:defRPr/>
              </a:pPr>
              <a:t>6</a:t>
            </a:fld>
            <a:endParaRPr lang="es-AR"/>
          </a:p>
        </p:txBody>
      </p:sp>
      <p:pic>
        <p:nvPicPr>
          <p:cNvPr id="96258" name="Picture 2" descr="D:\Users\hcarril\Pictures\Quilmes"/>
          <p:cNvPicPr>
            <a:picLocks noChangeAspect="1" noChangeArrowheads="1"/>
          </p:cNvPicPr>
          <p:nvPr/>
        </p:nvPicPr>
        <p:blipFill>
          <a:blip r:embed="rId2" cstate="print"/>
          <a:srcRect/>
          <a:stretch>
            <a:fillRect/>
          </a:stretch>
        </p:blipFill>
        <p:spPr bwMode="auto">
          <a:xfrm>
            <a:off x="0" y="0"/>
            <a:ext cx="9144000" cy="6623824"/>
          </a:xfrm>
          <a:prstGeom prst="rect">
            <a:avLst/>
          </a:prstGeom>
          <a:noFill/>
        </p:spPr>
      </p:pic>
      <p:sp>
        <p:nvSpPr>
          <p:cNvPr id="5" name="TextBox 4"/>
          <p:cNvSpPr txBox="1"/>
          <p:nvPr/>
        </p:nvSpPr>
        <p:spPr>
          <a:xfrm>
            <a:off x="218831" y="109415"/>
            <a:ext cx="2618154" cy="677108"/>
          </a:xfrm>
          <a:prstGeom prst="rect">
            <a:avLst/>
          </a:prstGeom>
          <a:solidFill>
            <a:srgbClr val="C4CBD2"/>
          </a:solidFill>
        </p:spPr>
        <p:txBody>
          <a:bodyPr wrap="square" rtlCol="0">
            <a:spAutoFit/>
          </a:bodyPr>
          <a:lstStyle/>
          <a:p>
            <a:pPr algn="ctr"/>
            <a:r>
              <a:rPr lang="en-US" dirty="0" smtClean="0"/>
              <a:t>Quilmes district</a:t>
            </a:r>
          </a:p>
          <a:p>
            <a:pPr algn="ctr"/>
            <a:r>
              <a:rPr lang="en-US" sz="1000" dirty="0" smtClean="0"/>
              <a:t>Location of antennas in relation to schools and health </a:t>
            </a:r>
            <a:r>
              <a:rPr lang="en-US" sz="1000" dirty="0" err="1" smtClean="0"/>
              <a:t>centres</a:t>
            </a:r>
            <a:endParaRPr lang="en-US" sz="1000" dirty="0"/>
          </a:p>
        </p:txBody>
      </p:sp>
      <p:sp>
        <p:nvSpPr>
          <p:cNvPr id="7" name="TextBox 6"/>
          <p:cNvSpPr txBox="1"/>
          <p:nvPr/>
        </p:nvSpPr>
        <p:spPr>
          <a:xfrm>
            <a:off x="4724400" y="5345161"/>
            <a:ext cx="914400" cy="615553"/>
          </a:xfrm>
          <a:prstGeom prst="rect">
            <a:avLst/>
          </a:prstGeom>
          <a:solidFill>
            <a:srgbClr val="DCE0E4"/>
          </a:solidFill>
        </p:spPr>
        <p:txBody>
          <a:bodyPr wrap="square" tIns="0" bIns="0" rtlCol="0">
            <a:spAutoFit/>
          </a:bodyPr>
          <a:lstStyle/>
          <a:p>
            <a:r>
              <a:rPr lang="en-US" sz="1000" dirty="0" smtClean="0"/>
              <a:t>Antenna</a:t>
            </a:r>
          </a:p>
          <a:p>
            <a:r>
              <a:rPr lang="en-US" sz="1000" dirty="0" smtClean="0"/>
              <a:t>Private school</a:t>
            </a:r>
          </a:p>
          <a:p>
            <a:r>
              <a:rPr lang="en-US" sz="1000" dirty="0" smtClean="0"/>
              <a:t>Public school</a:t>
            </a:r>
          </a:p>
          <a:p>
            <a:r>
              <a:rPr lang="en-US" sz="1000" dirty="0" smtClean="0"/>
              <a:t>Health </a:t>
            </a:r>
            <a:r>
              <a:rPr lang="en-US" sz="1000" dirty="0" err="1" smtClean="0"/>
              <a:t>centre</a:t>
            </a:r>
            <a:endParaRPr lang="en-US" sz="1000" dirty="0"/>
          </a:p>
        </p:txBody>
      </p:sp>
      <p:sp>
        <p:nvSpPr>
          <p:cNvPr id="8" name="TextBox 7"/>
          <p:cNvSpPr txBox="1"/>
          <p:nvPr/>
        </p:nvSpPr>
        <p:spPr>
          <a:xfrm>
            <a:off x="4732215" y="5194516"/>
            <a:ext cx="660400" cy="122400"/>
          </a:xfrm>
          <a:prstGeom prst="rect">
            <a:avLst/>
          </a:prstGeom>
          <a:solidFill>
            <a:srgbClr val="CDD3D9"/>
          </a:solidFill>
        </p:spPr>
        <p:txBody>
          <a:bodyPr wrap="square" lIns="0" tIns="0" rIns="0" bIns="0" rtlCol="0">
            <a:spAutoFit/>
          </a:bodyPr>
          <a:lstStyle/>
          <a:p>
            <a:pPr algn="ctr"/>
            <a:r>
              <a:rPr lang="en-US" sz="1000" b="1" dirty="0" smtClean="0"/>
              <a:t>References</a:t>
            </a:r>
            <a:endParaRPr lang="en-US" sz="1000" b="1"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err="1" smtClean="0"/>
              <a:t>Effects</a:t>
            </a:r>
            <a:endParaRPr lang="es-AR" dirty="0" smtClean="0"/>
          </a:p>
        </p:txBody>
      </p:sp>
      <p:sp>
        <p:nvSpPr>
          <p:cNvPr id="2" name="1 Marcador de contenido"/>
          <p:cNvSpPr>
            <a:spLocks noGrp="1"/>
          </p:cNvSpPr>
          <p:nvPr>
            <p:ph idx="1"/>
          </p:nvPr>
        </p:nvSpPr>
        <p:spPr>
          <a:xfrm>
            <a:off x="684213" y="1564089"/>
            <a:ext cx="8135937" cy="4752826"/>
          </a:xfrm>
        </p:spPr>
        <p:txBody>
          <a:bodyPr>
            <a:normAutofit/>
          </a:bodyPr>
          <a:lstStyle/>
          <a:p>
            <a:pPr>
              <a:spcBef>
                <a:spcPts val="800"/>
              </a:spcBef>
            </a:pPr>
            <a:r>
              <a:rPr lang="es-AR" sz="2000" dirty="0" smtClean="0"/>
              <a:t>In </a:t>
            </a:r>
            <a:r>
              <a:rPr lang="es-AR" sz="2000" dirty="0" err="1" smtClean="0"/>
              <a:t>most</a:t>
            </a:r>
            <a:r>
              <a:rPr lang="es-AR" sz="2000" dirty="0" smtClean="0"/>
              <a:t> </a:t>
            </a:r>
            <a:r>
              <a:rPr lang="es-AR" sz="2000" dirty="0" err="1" smtClean="0"/>
              <a:t>municipalities</a:t>
            </a:r>
            <a:r>
              <a:rPr lang="es-AR" sz="2000" dirty="0" smtClean="0"/>
              <a:t> NO INSTALLATION </a:t>
            </a:r>
            <a:r>
              <a:rPr lang="es-AR" sz="2000" dirty="0" err="1" smtClean="0"/>
              <a:t>complies</a:t>
            </a:r>
            <a:r>
              <a:rPr lang="es-AR" sz="2000" dirty="0" smtClean="0"/>
              <a:t> </a:t>
            </a:r>
            <a:r>
              <a:rPr lang="es-AR" sz="2000" dirty="0" err="1" smtClean="0"/>
              <a:t>with</a:t>
            </a:r>
            <a:r>
              <a:rPr lang="es-AR" sz="2000" dirty="0" smtClean="0"/>
              <a:t> </a:t>
            </a:r>
            <a:r>
              <a:rPr lang="es-AR" sz="2000" dirty="0" err="1" smtClean="0"/>
              <a:t>the</a:t>
            </a:r>
            <a:r>
              <a:rPr lang="es-AR" sz="2000" dirty="0" smtClean="0"/>
              <a:t> </a:t>
            </a:r>
            <a:r>
              <a:rPr lang="es-AR" sz="2000" dirty="0" err="1" smtClean="0"/>
              <a:t>standards</a:t>
            </a:r>
            <a:r>
              <a:rPr lang="es-AR" sz="2000" dirty="0" smtClean="0"/>
              <a:t> in </a:t>
            </a:r>
            <a:r>
              <a:rPr lang="es-AR" sz="2000" dirty="0" err="1" smtClean="0"/>
              <a:t>force</a:t>
            </a:r>
            <a:r>
              <a:rPr lang="es-AR" sz="2000" dirty="0" smtClean="0"/>
              <a:t> (</a:t>
            </a:r>
            <a:r>
              <a:rPr lang="es-AR" sz="2000" dirty="0" err="1" smtClean="0"/>
              <a:t>e.g</a:t>
            </a:r>
            <a:r>
              <a:rPr lang="es-AR" sz="2000" dirty="0" smtClean="0"/>
              <a:t>. </a:t>
            </a:r>
            <a:r>
              <a:rPr lang="es-AR" sz="2000" dirty="0" err="1" smtClean="0"/>
              <a:t>installations</a:t>
            </a:r>
            <a:r>
              <a:rPr lang="es-AR" sz="2000" dirty="0" smtClean="0"/>
              <a:t> set up at </a:t>
            </a:r>
            <a:r>
              <a:rPr lang="es-AR" sz="2000" dirty="0" err="1" smtClean="0"/>
              <a:t>night</a:t>
            </a:r>
            <a:r>
              <a:rPr lang="es-AR" sz="2000" dirty="0" smtClean="0"/>
              <a:t> </a:t>
            </a:r>
            <a:r>
              <a:rPr lang="es-AR" sz="2000" dirty="0" err="1" smtClean="0"/>
              <a:t>without</a:t>
            </a:r>
            <a:r>
              <a:rPr lang="es-AR" sz="2000" dirty="0" smtClean="0"/>
              <a:t> municipal </a:t>
            </a:r>
            <a:r>
              <a:rPr lang="es-AR" sz="2000" dirty="0" err="1" smtClean="0"/>
              <a:t>authorization</a:t>
            </a:r>
            <a:r>
              <a:rPr lang="es-AR" sz="2000" dirty="0" smtClean="0"/>
              <a:t>).</a:t>
            </a:r>
          </a:p>
          <a:p>
            <a:pPr>
              <a:spcBef>
                <a:spcPts val="800"/>
              </a:spcBef>
            </a:pPr>
            <a:r>
              <a:rPr lang="es-AR" sz="2000" dirty="0" err="1" smtClean="0"/>
              <a:t>Without</a:t>
            </a:r>
            <a:r>
              <a:rPr lang="es-AR" sz="2000" dirty="0" smtClean="0"/>
              <a:t> </a:t>
            </a:r>
            <a:r>
              <a:rPr lang="es-AR" sz="2000" dirty="0" err="1" smtClean="0"/>
              <a:t>authorized</a:t>
            </a:r>
            <a:r>
              <a:rPr lang="es-AR" sz="2000" dirty="0" smtClean="0"/>
              <a:t> </a:t>
            </a:r>
            <a:r>
              <a:rPr lang="es-AR" sz="2000" dirty="0" err="1" smtClean="0"/>
              <a:t>installations</a:t>
            </a:r>
            <a:r>
              <a:rPr lang="es-AR" sz="2000" dirty="0" smtClean="0"/>
              <a:t>, </a:t>
            </a:r>
            <a:r>
              <a:rPr lang="es-AR" sz="2000" dirty="0" err="1" smtClean="0"/>
              <a:t>companies</a:t>
            </a:r>
            <a:r>
              <a:rPr lang="es-AR" sz="2000" dirty="0" smtClean="0"/>
              <a:t> do </a:t>
            </a:r>
            <a:r>
              <a:rPr lang="es-AR" sz="2000" dirty="0" err="1" smtClean="0"/>
              <a:t>not</a:t>
            </a:r>
            <a:r>
              <a:rPr lang="es-AR" sz="2000" dirty="0" smtClean="0"/>
              <a:t> </a:t>
            </a:r>
            <a:r>
              <a:rPr lang="es-AR" sz="2000" dirty="0" err="1" smtClean="0"/>
              <a:t>pay</a:t>
            </a:r>
            <a:r>
              <a:rPr lang="es-AR" sz="2000" dirty="0" smtClean="0"/>
              <a:t> municipal </a:t>
            </a:r>
            <a:r>
              <a:rPr lang="es-AR" sz="2000" dirty="0" err="1" smtClean="0"/>
              <a:t>fees</a:t>
            </a:r>
            <a:r>
              <a:rPr lang="es-AR" sz="2000" dirty="0" smtClean="0"/>
              <a:t>.</a:t>
            </a:r>
          </a:p>
          <a:p>
            <a:pPr>
              <a:spcBef>
                <a:spcPts val="800"/>
              </a:spcBef>
            </a:pPr>
            <a:r>
              <a:rPr lang="es-AR" sz="2000" dirty="0" smtClean="0"/>
              <a:t>Legal disputes </a:t>
            </a:r>
            <a:r>
              <a:rPr lang="es-AR" sz="2000" dirty="0" err="1" smtClean="0"/>
              <a:t>arise</a:t>
            </a:r>
            <a:r>
              <a:rPr lang="es-AR" sz="2000" dirty="0" smtClean="0"/>
              <a:t> </a:t>
            </a:r>
            <a:r>
              <a:rPr lang="es-AR" sz="2000" dirty="0" err="1" smtClean="0"/>
              <a:t>with</a:t>
            </a:r>
            <a:r>
              <a:rPr lang="es-AR" sz="2000" dirty="0" smtClean="0"/>
              <a:t> </a:t>
            </a:r>
            <a:r>
              <a:rPr lang="es-AR" sz="2000" dirty="0" err="1" smtClean="0"/>
              <a:t>the</a:t>
            </a:r>
            <a:r>
              <a:rPr lang="es-AR" sz="2000" dirty="0" smtClean="0"/>
              <a:t> </a:t>
            </a:r>
            <a:r>
              <a:rPr lang="es-AR" sz="2000" dirty="0" err="1" smtClean="0"/>
              <a:t>companies</a:t>
            </a:r>
            <a:r>
              <a:rPr lang="es-AR" sz="2000" dirty="0" smtClean="0"/>
              <a:t>.</a:t>
            </a:r>
          </a:p>
          <a:p>
            <a:pPr algn="just">
              <a:spcBef>
                <a:spcPts val="800"/>
              </a:spcBef>
            </a:pPr>
            <a:r>
              <a:rPr lang="es-AR" sz="2000" dirty="0" err="1" smtClean="0"/>
              <a:t>Impossibility</a:t>
            </a:r>
            <a:r>
              <a:rPr lang="es-AR" sz="2000" dirty="0" smtClean="0"/>
              <a:t> of </a:t>
            </a:r>
            <a:r>
              <a:rPr lang="es-AR" sz="2000" dirty="0" err="1" smtClean="0"/>
              <a:t>deploying</a:t>
            </a:r>
            <a:r>
              <a:rPr lang="es-AR" sz="2000" dirty="0" smtClean="0"/>
              <a:t> </a:t>
            </a:r>
            <a:r>
              <a:rPr lang="es-AR" sz="2000" dirty="0" err="1" smtClean="0"/>
              <a:t>networks</a:t>
            </a:r>
            <a:r>
              <a:rPr lang="es-AR" sz="2000" dirty="0" smtClean="0"/>
              <a:t> in </a:t>
            </a:r>
            <a:r>
              <a:rPr lang="es-AR" sz="2000" dirty="0" err="1" smtClean="0"/>
              <a:t>an</a:t>
            </a:r>
            <a:r>
              <a:rPr lang="es-AR" sz="2000" dirty="0" smtClean="0"/>
              <a:t> </a:t>
            </a:r>
            <a:r>
              <a:rPr lang="es-AR" sz="2000" dirty="0" err="1" smtClean="0"/>
              <a:t>orderly</a:t>
            </a:r>
            <a:r>
              <a:rPr lang="es-AR" sz="2000" dirty="0" smtClean="0"/>
              <a:t> and legal </a:t>
            </a:r>
            <a:r>
              <a:rPr lang="es-AR" sz="2000" dirty="0" err="1" smtClean="0"/>
              <a:t>manner</a:t>
            </a:r>
            <a:r>
              <a:rPr lang="es-AR" sz="2000" dirty="0" smtClean="0"/>
              <a:t> (legal </a:t>
            </a:r>
            <a:r>
              <a:rPr lang="es-AR" sz="2000" dirty="0" err="1" smtClean="0"/>
              <a:t>uncertainty</a:t>
            </a:r>
            <a:r>
              <a:rPr lang="es-AR" sz="2000" dirty="0" smtClean="0"/>
              <a:t>). </a:t>
            </a:r>
            <a:r>
              <a:rPr lang="es-AR" sz="2000" dirty="0" err="1" smtClean="0"/>
              <a:t>Investments</a:t>
            </a:r>
            <a:r>
              <a:rPr lang="es-AR" sz="2000" dirty="0" smtClean="0"/>
              <a:t> </a:t>
            </a:r>
            <a:r>
              <a:rPr lang="es-AR" sz="2000" dirty="0" err="1" smtClean="0"/>
              <a:t>delayed</a:t>
            </a:r>
            <a:r>
              <a:rPr lang="es-AR" sz="2000" dirty="0"/>
              <a:t>.</a:t>
            </a:r>
            <a:endParaRPr lang="es-AR" sz="2000" dirty="0" smtClean="0"/>
          </a:p>
          <a:p>
            <a:pPr algn="just">
              <a:spcBef>
                <a:spcPts val="800"/>
              </a:spcBef>
            </a:pPr>
            <a:r>
              <a:rPr lang="es-AR" sz="2000" u="sng" dirty="0" err="1" smtClean="0"/>
              <a:t>Impossibility</a:t>
            </a:r>
            <a:r>
              <a:rPr lang="es-AR" sz="2000" u="sng" dirty="0" smtClean="0"/>
              <a:t> </a:t>
            </a:r>
            <a:r>
              <a:rPr lang="es-AR" sz="2000" u="sng" dirty="0" err="1" smtClean="0"/>
              <a:t>for</a:t>
            </a:r>
            <a:r>
              <a:rPr lang="es-AR" sz="2000" u="sng" dirty="0" smtClean="0"/>
              <a:t> </a:t>
            </a:r>
            <a:r>
              <a:rPr lang="es-AR" sz="2000" u="sng" dirty="0" err="1" smtClean="0"/>
              <a:t>national</a:t>
            </a:r>
            <a:r>
              <a:rPr lang="es-AR" sz="2000" u="sng" dirty="0" smtClean="0"/>
              <a:t> </a:t>
            </a:r>
            <a:r>
              <a:rPr lang="es-AR" sz="2000" u="sng" dirty="0" err="1" smtClean="0"/>
              <a:t>authorities</a:t>
            </a:r>
            <a:r>
              <a:rPr lang="es-AR" sz="2000" u="sng" dirty="0" smtClean="0"/>
              <a:t> to </a:t>
            </a:r>
            <a:r>
              <a:rPr lang="es-AR" sz="2000" u="sng" dirty="0" err="1" smtClean="0"/>
              <a:t>require</a:t>
            </a:r>
            <a:r>
              <a:rPr lang="es-AR" sz="2000" u="sng" dirty="0" smtClean="0"/>
              <a:t> </a:t>
            </a:r>
            <a:r>
              <a:rPr lang="es-AR" sz="2000" u="sng" dirty="0" err="1" smtClean="0"/>
              <a:t>compliance</a:t>
            </a:r>
            <a:r>
              <a:rPr lang="es-AR" sz="2000" u="sng" dirty="0" smtClean="0"/>
              <a:t> in </a:t>
            </a:r>
            <a:r>
              <a:rPr lang="es-AR" sz="2000" u="sng" dirty="0" err="1" smtClean="0"/>
              <a:t>regard</a:t>
            </a:r>
            <a:r>
              <a:rPr lang="es-AR" sz="2000" u="sng" dirty="0" smtClean="0"/>
              <a:t> to </a:t>
            </a:r>
            <a:r>
              <a:rPr lang="es-AR" sz="2000" u="sng" dirty="0" err="1" smtClean="0"/>
              <a:t>coverage</a:t>
            </a:r>
            <a:r>
              <a:rPr lang="es-AR" sz="2000" u="sng" dirty="0" smtClean="0"/>
              <a:t> and </a:t>
            </a:r>
            <a:r>
              <a:rPr lang="es-AR" sz="2000" u="sng" dirty="0" err="1" smtClean="0"/>
              <a:t>quality</a:t>
            </a:r>
            <a:r>
              <a:rPr lang="es-AR" sz="2000" u="sng" dirty="0" smtClean="0"/>
              <a:t> of </a:t>
            </a:r>
            <a:r>
              <a:rPr lang="es-AR" sz="2000" u="sng" dirty="0" err="1" smtClean="0"/>
              <a:t>service</a:t>
            </a:r>
            <a:r>
              <a:rPr lang="es-AR" sz="2000" u="sng" dirty="0" smtClean="0"/>
              <a:t>.</a:t>
            </a:r>
          </a:p>
          <a:p>
            <a:pPr>
              <a:spcBef>
                <a:spcPts val="800"/>
              </a:spcBef>
            </a:pPr>
            <a:r>
              <a:rPr lang="es-AR" sz="2000" dirty="0" err="1" smtClean="0"/>
              <a:t>Users</a:t>
            </a:r>
            <a:r>
              <a:rPr lang="es-AR" sz="2000" dirty="0" smtClean="0"/>
              <a:t> </a:t>
            </a:r>
            <a:r>
              <a:rPr lang="es-AR" sz="2000" dirty="0" err="1" smtClean="0"/>
              <a:t>dissatisfied</a:t>
            </a:r>
            <a:r>
              <a:rPr lang="es-AR" sz="2000" dirty="0" smtClean="0"/>
              <a:t> </a:t>
            </a:r>
            <a:r>
              <a:rPr lang="es-AR" sz="2000" dirty="0" err="1" smtClean="0"/>
              <a:t>with</a:t>
            </a:r>
            <a:r>
              <a:rPr lang="es-AR" sz="2000" dirty="0" smtClean="0"/>
              <a:t> </a:t>
            </a:r>
            <a:r>
              <a:rPr lang="es-AR" sz="2000" dirty="0" err="1" smtClean="0"/>
              <a:t>the</a:t>
            </a:r>
            <a:r>
              <a:rPr lang="es-AR" sz="2000" dirty="0" smtClean="0"/>
              <a:t> </a:t>
            </a:r>
            <a:r>
              <a:rPr lang="es-AR" sz="2000" dirty="0" err="1"/>
              <a:t>s</a:t>
            </a:r>
            <a:r>
              <a:rPr lang="es-AR" sz="2000" dirty="0" err="1" smtClean="0"/>
              <a:t>ervice</a:t>
            </a:r>
            <a:r>
              <a:rPr lang="es-AR" sz="2000" dirty="0" smtClean="0"/>
              <a:t> and </a:t>
            </a:r>
            <a:r>
              <a:rPr lang="es-AR" sz="2000" dirty="0" err="1" smtClean="0"/>
              <a:t>fearful</a:t>
            </a:r>
            <a:r>
              <a:rPr lang="es-AR" sz="2000" dirty="0" smtClean="0"/>
              <a:t> </a:t>
            </a:r>
            <a:r>
              <a:rPr lang="es-AR" sz="2000" dirty="0" err="1" smtClean="0"/>
              <a:t>for</a:t>
            </a:r>
            <a:r>
              <a:rPr lang="es-AR" sz="2000" dirty="0" smtClean="0"/>
              <a:t> </a:t>
            </a:r>
            <a:r>
              <a:rPr lang="es-AR" sz="2000" dirty="0" err="1" smtClean="0"/>
              <a:t>their</a:t>
            </a:r>
            <a:r>
              <a:rPr lang="es-AR" sz="2000" dirty="0" smtClean="0"/>
              <a:t> </a:t>
            </a:r>
            <a:r>
              <a:rPr lang="es-AR" sz="2000" dirty="0" err="1" smtClean="0"/>
              <a:t>health</a:t>
            </a:r>
            <a:r>
              <a:rPr lang="es-AR" sz="2000" dirty="0" smtClean="0"/>
              <a:t> </a:t>
            </a:r>
            <a:r>
              <a:rPr lang="es-AR" sz="2000" dirty="0" err="1" smtClean="0"/>
              <a:t>because</a:t>
            </a:r>
            <a:r>
              <a:rPr lang="es-AR" sz="2000" dirty="0" smtClean="0"/>
              <a:t> </a:t>
            </a:r>
            <a:r>
              <a:rPr lang="es-AR" sz="2000" dirty="0" err="1" smtClean="0"/>
              <a:t>they</a:t>
            </a:r>
            <a:r>
              <a:rPr lang="es-AR" sz="2000" dirty="0" smtClean="0"/>
              <a:t> do </a:t>
            </a:r>
            <a:r>
              <a:rPr lang="es-AR" sz="2000" dirty="0" err="1" smtClean="0"/>
              <a:t>not</a:t>
            </a:r>
            <a:r>
              <a:rPr lang="es-AR" sz="2000" dirty="0" smtClean="0"/>
              <a:t> </a:t>
            </a:r>
            <a:r>
              <a:rPr lang="es-AR" sz="2000" dirty="0" err="1" smtClean="0"/>
              <a:t>understand</a:t>
            </a:r>
            <a:r>
              <a:rPr lang="es-AR" sz="2000" dirty="0" smtClean="0"/>
              <a:t> </a:t>
            </a:r>
            <a:r>
              <a:rPr lang="es-AR" sz="2000" dirty="0" err="1" smtClean="0"/>
              <a:t>what</a:t>
            </a:r>
            <a:r>
              <a:rPr lang="es-AR" sz="2000" dirty="0" smtClean="0"/>
              <a:t> </a:t>
            </a:r>
            <a:r>
              <a:rPr lang="es-AR" sz="2000" dirty="0" err="1" smtClean="0"/>
              <a:t>NIRs</a:t>
            </a:r>
            <a:r>
              <a:rPr lang="es-AR" sz="2000" dirty="0" smtClean="0"/>
              <a:t> are and </a:t>
            </a:r>
            <a:r>
              <a:rPr lang="es-AR" sz="2000" dirty="0" err="1" smtClean="0"/>
              <a:t>whether</a:t>
            </a:r>
            <a:r>
              <a:rPr lang="es-AR" sz="2000" dirty="0" smtClean="0"/>
              <a:t> </a:t>
            </a:r>
            <a:r>
              <a:rPr lang="es-AR" sz="2000" dirty="0" err="1" smtClean="0"/>
              <a:t>the</a:t>
            </a:r>
            <a:r>
              <a:rPr lang="es-AR" sz="2000" dirty="0" smtClean="0"/>
              <a:t> </a:t>
            </a:r>
            <a:r>
              <a:rPr lang="es-AR" sz="2000" dirty="0" err="1" smtClean="0"/>
              <a:t>state</a:t>
            </a:r>
            <a:r>
              <a:rPr lang="es-AR" sz="2000" dirty="0" smtClean="0"/>
              <a:t> </a:t>
            </a:r>
            <a:r>
              <a:rPr lang="es-AR" sz="2000" dirty="0" err="1" smtClean="0"/>
              <a:t>is</a:t>
            </a:r>
            <a:r>
              <a:rPr lang="es-AR" sz="2000" dirty="0" smtClean="0"/>
              <a:t> </a:t>
            </a:r>
            <a:r>
              <a:rPr lang="es-AR" sz="2000" dirty="0" err="1" smtClean="0"/>
              <a:t>protecting</a:t>
            </a:r>
            <a:r>
              <a:rPr lang="es-AR" sz="2000" dirty="0" smtClean="0"/>
              <a:t> </a:t>
            </a:r>
            <a:r>
              <a:rPr lang="es-AR" sz="2000" dirty="0" err="1" smtClean="0"/>
              <a:t>them</a:t>
            </a:r>
            <a:r>
              <a:rPr lang="es-AR" sz="2000" dirty="0" smtClean="0"/>
              <a:t>.</a:t>
            </a:r>
          </a:p>
          <a:p>
            <a:pPr>
              <a:spcBef>
                <a:spcPts val="800"/>
              </a:spcBef>
            </a:pPr>
            <a:r>
              <a:rPr lang="es-AR" sz="2000" dirty="0" smtClean="0">
                <a:solidFill>
                  <a:srgbClr val="C00000"/>
                </a:solidFill>
              </a:rPr>
              <a:t>Social/</a:t>
            </a:r>
            <a:r>
              <a:rPr lang="es-AR" sz="2000" dirty="0" err="1" smtClean="0">
                <a:solidFill>
                  <a:srgbClr val="C00000"/>
                </a:solidFill>
              </a:rPr>
              <a:t>political</a:t>
            </a:r>
            <a:r>
              <a:rPr lang="es-AR" sz="2000" dirty="0" smtClean="0">
                <a:solidFill>
                  <a:srgbClr val="C00000"/>
                </a:solidFill>
              </a:rPr>
              <a:t> </a:t>
            </a:r>
            <a:r>
              <a:rPr lang="es-AR" sz="2000" dirty="0" err="1" smtClean="0">
                <a:solidFill>
                  <a:srgbClr val="C00000"/>
                </a:solidFill>
              </a:rPr>
              <a:t>conflict</a:t>
            </a:r>
            <a:r>
              <a:rPr lang="es-AR" sz="2000" dirty="0" smtClean="0">
                <a:solidFill>
                  <a:srgbClr val="C00000"/>
                </a:solidFill>
              </a:rPr>
              <a:t>, </a:t>
            </a:r>
            <a:r>
              <a:rPr lang="es-AR" sz="2000" dirty="0" err="1" smtClean="0">
                <a:solidFill>
                  <a:srgbClr val="C00000"/>
                </a:solidFill>
              </a:rPr>
              <a:t>with</a:t>
            </a:r>
            <a:r>
              <a:rPr lang="es-AR" sz="2000" dirty="0" smtClean="0">
                <a:solidFill>
                  <a:srgbClr val="C00000"/>
                </a:solidFill>
              </a:rPr>
              <a:t> </a:t>
            </a:r>
            <a:r>
              <a:rPr lang="es-AR" sz="2000" dirty="0" err="1" smtClean="0">
                <a:solidFill>
                  <a:srgbClr val="C00000"/>
                </a:solidFill>
              </a:rPr>
              <a:t>all</a:t>
            </a:r>
            <a:r>
              <a:rPr lang="es-AR" sz="2000" dirty="0" smtClean="0">
                <a:solidFill>
                  <a:srgbClr val="C00000"/>
                </a:solidFill>
              </a:rPr>
              <a:t> </a:t>
            </a:r>
            <a:r>
              <a:rPr lang="es-AR" sz="2000" dirty="0" err="1" smtClean="0">
                <a:solidFill>
                  <a:srgbClr val="C00000"/>
                </a:solidFill>
              </a:rPr>
              <a:t>parties</a:t>
            </a:r>
            <a:r>
              <a:rPr lang="es-AR" sz="2000" dirty="0" smtClean="0">
                <a:solidFill>
                  <a:srgbClr val="C00000"/>
                </a:solidFill>
              </a:rPr>
              <a:t> </a:t>
            </a:r>
            <a:r>
              <a:rPr lang="es-AR" sz="2000" dirty="0" err="1" smtClean="0">
                <a:solidFill>
                  <a:srgbClr val="C00000"/>
                </a:solidFill>
              </a:rPr>
              <a:t>losing</a:t>
            </a:r>
            <a:r>
              <a:rPr lang="es-AR" sz="2000" dirty="0" smtClean="0">
                <a:solidFill>
                  <a:srgbClr val="C00000"/>
                </a:solidFill>
              </a:rPr>
              <a:t>.</a:t>
            </a:r>
          </a:p>
        </p:txBody>
      </p:sp>
      <p:sp>
        <p:nvSpPr>
          <p:cNvPr id="30723"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AE9B9-EEE5-49A8-BA6A-FB84F7EDC08A}" type="slidenum">
              <a:rPr lang="es-AR"/>
              <a:pPr fontAlgn="base">
                <a:spcBef>
                  <a:spcPct val="0"/>
                </a:spcBef>
                <a:spcAft>
                  <a:spcPct val="0"/>
                </a:spcAft>
              </a:pPr>
              <a:t>7</a:t>
            </a:fld>
            <a:endParaRPr lang="es-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1000"/>
                                        <p:tgtEl>
                                          <p:spTgt spid="2">
                                            <p:txEl>
                                              <p:pRg st="3" end="3"/>
                                            </p:txEl>
                                          </p:spTgt>
                                        </p:tgtEl>
                                      </p:cBhvr>
                                    </p:animEffect>
                                    <p:anim calcmode="lin" valueType="num">
                                      <p:cBhvr>
                                        <p:cTn id="3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fade">
                                      <p:cBhvr>
                                        <p:cTn id="37" dur="1000"/>
                                        <p:tgtEl>
                                          <p:spTgt spid="2">
                                            <p:txEl>
                                              <p:pRg st="4" end="4"/>
                                            </p:txEl>
                                          </p:spTgt>
                                        </p:tgtEl>
                                      </p:cBhvr>
                                    </p:animEffect>
                                    <p:anim calcmode="lin" valueType="num">
                                      <p:cBhvr>
                                        <p:cTn id="3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grpId="0" nodeType="after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Effect transition="in" filter="fade">
                                      <p:cBhvr>
                                        <p:cTn id="43" dur="1000"/>
                                        <p:tgtEl>
                                          <p:spTgt spid="2">
                                            <p:txEl>
                                              <p:pRg st="5" end="5"/>
                                            </p:txEl>
                                          </p:spTgt>
                                        </p:tgtEl>
                                      </p:cBhvr>
                                    </p:animEffect>
                                    <p:anim calcmode="lin" valueType="num">
                                      <p:cBhvr>
                                        <p:cTn id="4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7" presetClass="entr" presetSubtype="0" fill="hold" grpId="0" nodeType="after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374754"/>
            <a:ext cx="8229600" cy="704538"/>
          </a:xfrm>
        </p:spPr>
        <p:txBody>
          <a:bodyPr>
            <a:normAutofit fontScale="90000"/>
          </a:bodyPr>
          <a:lstStyle/>
          <a:p>
            <a:r>
              <a:rPr lang="es-AR" dirty="0" err="1" smtClean="0"/>
              <a:t>Analysis</a:t>
            </a:r>
            <a:r>
              <a:rPr lang="es-AR" dirty="0" smtClean="0"/>
              <a:t> and </a:t>
            </a:r>
            <a:r>
              <a:rPr lang="es-AR" dirty="0" err="1" smtClean="0"/>
              <a:t>proposal</a:t>
            </a:r>
            <a:r>
              <a:rPr lang="es-AR" dirty="0" smtClean="0"/>
              <a:t> </a:t>
            </a:r>
            <a:r>
              <a:rPr lang="es-AR" dirty="0" err="1" smtClean="0"/>
              <a:t>by</a:t>
            </a:r>
            <a:r>
              <a:rPr lang="es-AR" dirty="0" smtClean="0"/>
              <a:t> ITU</a:t>
            </a:r>
          </a:p>
        </p:txBody>
      </p:sp>
      <p:sp>
        <p:nvSpPr>
          <p:cNvPr id="71682"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0FFD39-849C-4563-AB19-8C1DAF07FD0C}" type="slidenum">
              <a:rPr lang="es-AR"/>
              <a:pPr fontAlgn="base">
                <a:spcBef>
                  <a:spcPct val="0"/>
                </a:spcBef>
                <a:spcAft>
                  <a:spcPct val="0"/>
                </a:spcAft>
              </a:pPr>
              <a:t>8</a:t>
            </a:fld>
            <a:endParaRPr lang="es-AR"/>
          </a:p>
        </p:txBody>
      </p:sp>
      <p:sp>
        <p:nvSpPr>
          <p:cNvPr id="71684" name="Text Box 2"/>
          <p:cNvSpPr txBox="1">
            <a:spLocks noChangeArrowheads="1"/>
          </p:cNvSpPr>
          <p:nvPr/>
        </p:nvSpPr>
        <p:spPr bwMode="auto">
          <a:xfrm>
            <a:off x="0" y="1393824"/>
            <a:ext cx="9144000" cy="5266325"/>
          </a:xfrm>
          <a:prstGeom prst="rect">
            <a:avLst/>
          </a:prstGeom>
          <a:noFill/>
          <a:ln w="9525">
            <a:noFill/>
            <a:round/>
            <a:headEnd/>
            <a:tailEnd/>
          </a:ln>
        </p:spPr>
        <p:txBody>
          <a:bodyPr wrap="none" anchor="ctr"/>
          <a:lstStyle/>
          <a:p>
            <a:endParaRPr lang="es-ES">
              <a:latin typeface="Candara" pitchFamily="34" charset="0"/>
            </a:endParaRPr>
          </a:p>
        </p:txBody>
      </p:sp>
      <p:sp>
        <p:nvSpPr>
          <p:cNvPr id="12" name="AutoShape 5"/>
          <p:cNvSpPr>
            <a:spLocks noChangeArrowheads="1"/>
          </p:cNvSpPr>
          <p:nvPr/>
        </p:nvSpPr>
        <p:spPr bwMode="auto">
          <a:xfrm>
            <a:off x="179512" y="1835853"/>
            <a:ext cx="1800200" cy="751405"/>
          </a:xfrm>
          <a:prstGeom prst="roundRect">
            <a:avLst>
              <a:gd name="adj" fmla="val 16667"/>
            </a:avLst>
          </a:prstGeom>
          <a:ln>
            <a:solidFill>
              <a:schemeClr val="bg2">
                <a:lumMod val="50000"/>
              </a:schemeClr>
            </a:solidFill>
            <a:headEnd/>
            <a:tailEnd/>
          </a:ln>
          <a:effectLst>
            <a:outerShdw blurRad="50800" dist="38100" dir="18900000" algn="bl" rotWithShape="0">
              <a:prstClr val="black">
                <a:alpha val="40000"/>
              </a:prstClr>
            </a:outerShdw>
          </a:effectLst>
        </p:spPr>
        <p:style>
          <a:lnRef idx="2">
            <a:schemeClr val="accent4"/>
          </a:lnRef>
          <a:fillRef idx="1002">
            <a:schemeClr val="lt2"/>
          </a:fillRef>
          <a:effectRef idx="0">
            <a:schemeClr val="accent4"/>
          </a:effectRef>
          <a:fontRef idx="minor">
            <a:schemeClr val="dk1"/>
          </a:fontRef>
        </p:style>
        <p:txBody>
          <a:bodyPr wrap="square" lIns="87181" tIns="62366" rIns="87181" bIns="46366" anchor="ctr"/>
          <a:lstStyle/>
          <a:p>
            <a:pPr algn="ctr" defTabSz="407988" eaLnBrk="0" fontAlgn="auto" hangingPunct="0">
              <a:lnSpc>
                <a:spcPct val="93000"/>
              </a:lnSpc>
              <a:spcAft>
                <a:spcPts val="0"/>
              </a:spcAft>
              <a:buClr>
                <a:srgbClr val="000000"/>
              </a:buClr>
              <a:buSzPct val="100000"/>
              <a:buFont typeface="Times New Roman" pitchFamily="18" charset="0"/>
              <a:buNone/>
              <a:tabLst>
                <a:tab pos="657225" algn="l"/>
                <a:tab pos="1312863" algn="l"/>
                <a:tab pos="1970088" algn="l"/>
                <a:tab pos="2627313" algn="l"/>
              </a:tabLst>
              <a:defRPr/>
            </a:pPr>
            <a:r>
              <a:rPr lang="es-AR" sz="1600" b="1" dirty="0" err="1" smtClean="0">
                <a:solidFill>
                  <a:srgbClr val="415968"/>
                </a:solidFill>
                <a:ea typeface="Arial Unicode MS" pitchFamily="34" charset="-128"/>
                <a:cs typeface="Arial" charset="0"/>
              </a:rPr>
              <a:t>Imperceptibility</a:t>
            </a:r>
            <a:r>
              <a:rPr lang="es-AR" sz="1600" b="1" dirty="0" smtClean="0">
                <a:solidFill>
                  <a:srgbClr val="415968"/>
                </a:solidFill>
                <a:ea typeface="Arial Unicode MS" pitchFamily="34" charset="-128"/>
                <a:cs typeface="Arial" charset="0"/>
              </a:rPr>
              <a:t> of </a:t>
            </a:r>
            <a:r>
              <a:rPr lang="es-AR" sz="1600" b="1" dirty="0" err="1" smtClean="0">
                <a:solidFill>
                  <a:srgbClr val="415968"/>
                </a:solidFill>
                <a:ea typeface="Arial Unicode MS" pitchFamily="34" charset="-128"/>
                <a:cs typeface="Arial" charset="0"/>
              </a:rPr>
              <a:t>EMFs</a:t>
            </a:r>
            <a:endParaRPr lang="es-AR" sz="1600" b="1" dirty="0">
              <a:solidFill>
                <a:srgbClr val="415968"/>
              </a:solidFill>
              <a:ea typeface="Arial Unicode MS" pitchFamily="34" charset="-128"/>
              <a:cs typeface="Arial" charset="0"/>
            </a:endParaRPr>
          </a:p>
        </p:txBody>
      </p:sp>
      <p:sp>
        <p:nvSpPr>
          <p:cNvPr id="13" name="AutoShape 6"/>
          <p:cNvSpPr>
            <a:spLocks noChangeArrowheads="1"/>
          </p:cNvSpPr>
          <p:nvPr/>
        </p:nvSpPr>
        <p:spPr bwMode="auto">
          <a:xfrm>
            <a:off x="3101181" y="1877771"/>
            <a:ext cx="1633537" cy="511969"/>
          </a:xfrm>
          <a:prstGeom prst="roundRect">
            <a:avLst>
              <a:gd name="adj" fmla="val 16667"/>
            </a:avLst>
          </a:prstGeom>
          <a:ln>
            <a:solidFill>
              <a:schemeClr val="bg2">
                <a:lumMod val="50000"/>
              </a:schemeClr>
            </a:solidFill>
            <a:headEnd/>
            <a:tailEnd/>
          </a:ln>
          <a:effectLst>
            <a:outerShdw blurRad="50800" dist="38100" dir="18900000" algn="bl" rotWithShape="0">
              <a:prstClr val="black">
                <a:alpha val="40000"/>
              </a:prstClr>
            </a:outerShdw>
          </a:effectLst>
        </p:spPr>
        <p:style>
          <a:lnRef idx="2">
            <a:schemeClr val="accent4"/>
          </a:lnRef>
          <a:fillRef idx="1002">
            <a:schemeClr val="lt2"/>
          </a:fillRef>
          <a:effectRef idx="0">
            <a:schemeClr val="accent4"/>
          </a:effectRef>
          <a:fontRef idx="minor">
            <a:schemeClr val="dk1"/>
          </a:fontRef>
        </p:style>
        <p:txBody>
          <a:bodyPr wrap="none" lIns="87181" tIns="62366" rIns="87181" bIns="46366" anchor="ctr"/>
          <a:lstStyle/>
          <a:p>
            <a:pPr algn="ctr" defTabSz="407988" eaLnBrk="0" fontAlgn="auto" hangingPunct="0">
              <a:lnSpc>
                <a:spcPct val="93000"/>
              </a:lnSpc>
              <a:spcAft>
                <a:spcPts val="0"/>
              </a:spcAft>
              <a:buClr>
                <a:srgbClr val="000000"/>
              </a:buClr>
              <a:buSzPct val="100000"/>
              <a:buFont typeface="Times New Roman" pitchFamily="18" charset="0"/>
              <a:buNone/>
              <a:tabLst>
                <a:tab pos="657225" algn="l"/>
                <a:tab pos="1312863" algn="l"/>
                <a:tab pos="1970088" algn="l"/>
                <a:tab pos="2627313" algn="l"/>
              </a:tabLst>
              <a:defRPr/>
            </a:pPr>
            <a:r>
              <a:rPr lang="es-AR" sz="1600" b="1" dirty="0" err="1" smtClean="0">
                <a:solidFill>
                  <a:srgbClr val="415968"/>
                </a:solidFill>
                <a:ea typeface="Arial Unicode MS" pitchFamily="34" charset="-128"/>
                <a:cs typeface="Arial" charset="0"/>
              </a:rPr>
              <a:t>Distrust</a:t>
            </a:r>
            <a:endParaRPr lang="es-AR" sz="1600" b="1" dirty="0">
              <a:solidFill>
                <a:srgbClr val="415968"/>
              </a:solidFill>
              <a:ea typeface="Arial Unicode MS" pitchFamily="34" charset="-128"/>
              <a:cs typeface="Arial" charset="0"/>
            </a:endParaRPr>
          </a:p>
        </p:txBody>
      </p:sp>
      <p:sp>
        <p:nvSpPr>
          <p:cNvPr id="17" name="AutoShape 7"/>
          <p:cNvSpPr>
            <a:spLocks noChangeArrowheads="1"/>
          </p:cNvSpPr>
          <p:nvPr/>
        </p:nvSpPr>
        <p:spPr bwMode="auto">
          <a:xfrm>
            <a:off x="3146152" y="2817382"/>
            <a:ext cx="1633537" cy="496384"/>
          </a:xfrm>
          <a:prstGeom prst="roundRect">
            <a:avLst>
              <a:gd name="adj" fmla="val 16667"/>
            </a:avLst>
          </a:prstGeom>
          <a:ln>
            <a:solidFill>
              <a:schemeClr val="bg2">
                <a:lumMod val="50000"/>
              </a:schemeClr>
            </a:solidFill>
            <a:headEnd/>
            <a:tailEnd/>
          </a:ln>
          <a:effectLst>
            <a:outerShdw blurRad="50800" dist="38100" dir="18900000" algn="bl" rotWithShape="0">
              <a:prstClr val="black">
                <a:alpha val="40000"/>
              </a:prstClr>
            </a:outerShdw>
          </a:effectLst>
        </p:spPr>
        <p:style>
          <a:lnRef idx="2">
            <a:schemeClr val="accent4"/>
          </a:lnRef>
          <a:fillRef idx="1002">
            <a:schemeClr val="lt2"/>
          </a:fillRef>
          <a:effectRef idx="0">
            <a:schemeClr val="accent4"/>
          </a:effectRef>
          <a:fontRef idx="minor">
            <a:schemeClr val="dk1"/>
          </a:fontRef>
        </p:style>
        <p:txBody>
          <a:bodyPr wrap="none" lIns="87181" tIns="62366" rIns="87181" bIns="46366" anchor="ctr"/>
          <a:lstStyle/>
          <a:p>
            <a:pPr algn="ctr" defTabSz="407988" eaLnBrk="0" fontAlgn="auto" hangingPunct="0">
              <a:lnSpc>
                <a:spcPct val="93000"/>
              </a:lnSpc>
              <a:spcAft>
                <a:spcPts val="0"/>
              </a:spcAft>
              <a:buClr>
                <a:srgbClr val="000000"/>
              </a:buClr>
              <a:buSzPct val="100000"/>
              <a:buFont typeface="Times New Roman" pitchFamily="18" charset="0"/>
              <a:buNone/>
              <a:tabLst>
                <a:tab pos="657225" algn="l"/>
                <a:tab pos="1312863" algn="l"/>
                <a:tab pos="1970088" algn="l"/>
                <a:tab pos="2627313" algn="l"/>
              </a:tabLst>
              <a:defRPr/>
            </a:pPr>
            <a:r>
              <a:rPr lang="en-US" sz="1600" b="1" dirty="0" smtClean="0">
                <a:solidFill>
                  <a:srgbClr val="415968"/>
                </a:solidFill>
                <a:ea typeface="Arial Unicode MS" pitchFamily="34" charset="-128"/>
                <a:cs typeface="Arial" charset="0"/>
              </a:rPr>
              <a:t>Fear</a:t>
            </a:r>
            <a:endParaRPr lang="en-US" sz="1600" b="1" dirty="0">
              <a:solidFill>
                <a:srgbClr val="415968"/>
              </a:solidFill>
              <a:ea typeface="Arial Unicode MS" pitchFamily="34" charset="-128"/>
              <a:cs typeface="Arial" charset="0"/>
            </a:endParaRPr>
          </a:p>
        </p:txBody>
      </p:sp>
      <p:sp>
        <p:nvSpPr>
          <p:cNvPr id="20" name="AutoShape 8"/>
          <p:cNvSpPr>
            <a:spLocks noChangeArrowheads="1"/>
          </p:cNvSpPr>
          <p:nvPr/>
        </p:nvSpPr>
        <p:spPr bwMode="auto">
          <a:xfrm>
            <a:off x="899592" y="4458518"/>
            <a:ext cx="1631950" cy="635000"/>
          </a:xfrm>
          <a:prstGeom prst="roundRect">
            <a:avLst>
              <a:gd name="adj" fmla="val 16667"/>
            </a:avLst>
          </a:prstGeom>
          <a:ln>
            <a:solidFill>
              <a:schemeClr val="bg2">
                <a:lumMod val="50000"/>
              </a:schemeClr>
            </a:solidFill>
            <a:headEnd/>
            <a:tailEnd/>
          </a:ln>
          <a:effectLst>
            <a:outerShdw blurRad="50800" dist="38100" dir="18900000" algn="bl" rotWithShape="0">
              <a:prstClr val="black">
                <a:alpha val="40000"/>
              </a:prstClr>
            </a:outerShdw>
          </a:effectLst>
        </p:spPr>
        <p:style>
          <a:lnRef idx="2">
            <a:schemeClr val="accent4"/>
          </a:lnRef>
          <a:fillRef idx="1002">
            <a:schemeClr val="lt2"/>
          </a:fillRef>
          <a:effectRef idx="0">
            <a:schemeClr val="accent4"/>
          </a:effectRef>
          <a:fontRef idx="minor">
            <a:schemeClr val="dk1"/>
          </a:fontRef>
        </p:style>
        <p:txBody>
          <a:bodyPr wrap="square" lIns="87181" tIns="62366" rIns="87181" bIns="46366" anchor="ctr"/>
          <a:lstStyle/>
          <a:p>
            <a:pPr algn="ctr" defTabSz="407988" eaLnBrk="0" fontAlgn="auto" hangingPunct="0">
              <a:lnSpc>
                <a:spcPct val="93000"/>
              </a:lnSpc>
              <a:spcAft>
                <a:spcPts val="0"/>
              </a:spcAft>
              <a:buClr>
                <a:srgbClr val="000000"/>
              </a:buClr>
              <a:buSzPct val="100000"/>
              <a:buFont typeface="Times New Roman" pitchFamily="18" charset="0"/>
              <a:buNone/>
              <a:tabLst>
                <a:tab pos="657225" algn="l"/>
                <a:tab pos="1312863" algn="l"/>
                <a:tab pos="1970088" algn="l"/>
                <a:tab pos="2627313" algn="l"/>
              </a:tabLst>
              <a:defRPr/>
            </a:pPr>
            <a:r>
              <a:rPr lang="es-AR" sz="1600" b="1" dirty="0" err="1" smtClean="0">
                <a:solidFill>
                  <a:srgbClr val="415968"/>
                </a:solidFill>
                <a:ea typeface="Arial Unicode MS" pitchFamily="34" charset="-128"/>
                <a:cs typeface="Arial" charset="0"/>
              </a:rPr>
              <a:t>Low</a:t>
            </a:r>
            <a:r>
              <a:rPr lang="es-AR" sz="1600" b="1" dirty="0" err="1">
                <a:solidFill>
                  <a:srgbClr val="415968"/>
                </a:solidFill>
                <a:ea typeface="Arial Unicode MS" pitchFamily="34" charset="-128"/>
                <a:cs typeface="Arial" charset="0"/>
              </a:rPr>
              <a:t>-</a:t>
            </a:r>
            <a:r>
              <a:rPr lang="es-AR" sz="1600" b="1" dirty="0" err="1" smtClean="0">
                <a:solidFill>
                  <a:srgbClr val="415968"/>
                </a:solidFill>
                <a:ea typeface="Arial Unicode MS" pitchFamily="34" charset="-128"/>
                <a:cs typeface="Arial" charset="0"/>
              </a:rPr>
              <a:t>cost</a:t>
            </a:r>
            <a:r>
              <a:rPr lang="es-AR" sz="1600" b="1" dirty="0" smtClean="0">
                <a:solidFill>
                  <a:srgbClr val="415968"/>
                </a:solidFill>
                <a:ea typeface="Arial Unicode MS" pitchFamily="34" charset="-128"/>
                <a:cs typeface="Arial" charset="0"/>
              </a:rPr>
              <a:t> </a:t>
            </a:r>
            <a:r>
              <a:rPr lang="es-AR" sz="1600" b="1" dirty="0" err="1" smtClean="0">
                <a:solidFill>
                  <a:srgbClr val="415968"/>
                </a:solidFill>
                <a:ea typeface="Arial Unicode MS" pitchFamily="34" charset="-128"/>
                <a:cs typeface="Arial" charset="0"/>
              </a:rPr>
              <a:t>measurements</a:t>
            </a:r>
            <a:endParaRPr lang="es-AR" sz="1600" b="1" dirty="0">
              <a:solidFill>
                <a:srgbClr val="415968"/>
              </a:solidFill>
              <a:ea typeface="Arial Unicode MS" pitchFamily="34" charset="-128"/>
              <a:cs typeface="Arial" charset="0"/>
            </a:endParaRPr>
          </a:p>
        </p:txBody>
      </p:sp>
      <p:sp>
        <p:nvSpPr>
          <p:cNvPr id="21" name="AutoShape 9"/>
          <p:cNvSpPr>
            <a:spLocks noChangeArrowheads="1"/>
          </p:cNvSpPr>
          <p:nvPr/>
        </p:nvSpPr>
        <p:spPr bwMode="auto">
          <a:xfrm>
            <a:off x="3010471" y="4458518"/>
            <a:ext cx="1633537" cy="635000"/>
          </a:xfrm>
          <a:prstGeom prst="roundRect">
            <a:avLst>
              <a:gd name="adj" fmla="val 16667"/>
            </a:avLst>
          </a:prstGeom>
          <a:ln>
            <a:solidFill>
              <a:schemeClr val="bg2">
                <a:lumMod val="50000"/>
              </a:schemeClr>
            </a:solidFill>
            <a:headEnd/>
            <a:tailEnd/>
          </a:ln>
          <a:effectLst>
            <a:outerShdw blurRad="50800" dist="38100" dir="18900000" algn="bl" rotWithShape="0">
              <a:prstClr val="black">
                <a:alpha val="40000"/>
              </a:prstClr>
            </a:outerShdw>
          </a:effectLst>
        </p:spPr>
        <p:style>
          <a:lnRef idx="2">
            <a:schemeClr val="accent4"/>
          </a:lnRef>
          <a:fillRef idx="1002">
            <a:schemeClr val="lt2"/>
          </a:fillRef>
          <a:effectRef idx="0">
            <a:schemeClr val="accent4"/>
          </a:effectRef>
          <a:fontRef idx="minor">
            <a:schemeClr val="dk1"/>
          </a:fontRef>
        </p:style>
        <p:txBody>
          <a:bodyPr wrap="none" lIns="87181" tIns="62366" rIns="87181" bIns="46366" anchor="ctr"/>
          <a:lstStyle/>
          <a:p>
            <a:pPr algn="ctr" defTabSz="407988" eaLnBrk="0" fontAlgn="auto" hangingPunct="0">
              <a:lnSpc>
                <a:spcPct val="93000"/>
              </a:lnSpc>
              <a:spcAft>
                <a:spcPts val="0"/>
              </a:spcAft>
              <a:buClr>
                <a:srgbClr val="000000"/>
              </a:buClr>
              <a:buSzPct val="100000"/>
              <a:buFont typeface="Times New Roman" pitchFamily="18" charset="0"/>
              <a:buNone/>
              <a:tabLst>
                <a:tab pos="657225" algn="l"/>
                <a:tab pos="1312863" algn="l"/>
                <a:tab pos="1970088" algn="l"/>
                <a:tab pos="2627313" algn="l"/>
              </a:tabLst>
              <a:defRPr/>
            </a:pPr>
            <a:r>
              <a:rPr lang="en-US" sz="1600" b="1" dirty="0" smtClean="0">
                <a:solidFill>
                  <a:srgbClr val="415968"/>
                </a:solidFill>
                <a:ea typeface="Arial Unicode MS" pitchFamily="34" charset="-128"/>
                <a:cs typeface="Arial" charset="0"/>
              </a:rPr>
              <a:t>Communication</a:t>
            </a:r>
            <a:endParaRPr lang="en-US" sz="1600" b="1" dirty="0">
              <a:solidFill>
                <a:srgbClr val="415968"/>
              </a:solidFill>
              <a:ea typeface="Arial Unicode MS" pitchFamily="34" charset="-128"/>
              <a:cs typeface="Arial" charset="0"/>
            </a:endParaRPr>
          </a:p>
        </p:txBody>
      </p:sp>
      <p:sp>
        <p:nvSpPr>
          <p:cNvPr id="22" name="AutoShape 10"/>
          <p:cNvSpPr>
            <a:spLocks noChangeArrowheads="1"/>
          </p:cNvSpPr>
          <p:nvPr/>
        </p:nvSpPr>
        <p:spPr bwMode="auto">
          <a:xfrm>
            <a:off x="5098702" y="4441056"/>
            <a:ext cx="1633538" cy="654050"/>
          </a:xfrm>
          <a:prstGeom prst="roundRect">
            <a:avLst>
              <a:gd name="adj" fmla="val 16667"/>
            </a:avLst>
          </a:prstGeom>
          <a:ln>
            <a:solidFill>
              <a:schemeClr val="bg2">
                <a:lumMod val="50000"/>
              </a:schemeClr>
            </a:solidFill>
            <a:headEnd/>
            <a:tailEnd/>
          </a:ln>
          <a:effectLst>
            <a:outerShdw blurRad="50800" dist="38100" dir="18900000" algn="bl" rotWithShape="0">
              <a:prstClr val="black">
                <a:alpha val="40000"/>
              </a:prstClr>
            </a:outerShdw>
          </a:effectLst>
        </p:spPr>
        <p:style>
          <a:lnRef idx="2">
            <a:schemeClr val="accent4"/>
          </a:lnRef>
          <a:fillRef idx="1002">
            <a:schemeClr val="lt2"/>
          </a:fillRef>
          <a:effectRef idx="0">
            <a:schemeClr val="accent4"/>
          </a:effectRef>
          <a:fontRef idx="minor">
            <a:schemeClr val="dk1"/>
          </a:fontRef>
        </p:style>
        <p:txBody>
          <a:bodyPr wrap="none" lIns="87181" tIns="62366" rIns="87181" bIns="46366" anchor="ctr"/>
          <a:lstStyle/>
          <a:p>
            <a:pPr algn="ctr" defTabSz="407988" eaLnBrk="0" fontAlgn="auto" hangingPunct="0">
              <a:lnSpc>
                <a:spcPct val="93000"/>
              </a:lnSpc>
              <a:spcAft>
                <a:spcPts val="0"/>
              </a:spcAft>
              <a:buClr>
                <a:srgbClr val="000000"/>
              </a:buClr>
              <a:buSzPct val="100000"/>
              <a:buFont typeface="Times New Roman" pitchFamily="18" charset="0"/>
              <a:buNone/>
              <a:tabLst>
                <a:tab pos="657225" algn="l"/>
                <a:tab pos="1312863" algn="l"/>
                <a:tab pos="1970088" algn="l"/>
                <a:tab pos="2627313" algn="l"/>
              </a:tabLst>
              <a:defRPr/>
            </a:pPr>
            <a:r>
              <a:rPr lang="en-US" sz="1600" b="1" dirty="0" smtClean="0">
                <a:solidFill>
                  <a:srgbClr val="415968"/>
                </a:solidFill>
                <a:ea typeface="Arial Unicode MS" pitchFamily="34" charset="-128"/>
                <a:cs typeface="Arial" charset="0"/>
              </a:rPr>
              <a:t>Cooperation</a:t>
            </a:r>
            <a:endParaRPr lang="en-US" sz="1600" b="1" dirty="0">
              <a:solidFill>
                <a:srgbClr val="415968"/>
              </a:solidFill>
              <a:ea typeface="Arial Unicode MS" pitchFamily="34" charset="-128"/>
              <a:cs typeface="Arial" charset="0"/>
            </a:endParaRPr>
          </a:p>
        </p:txBody>
      </p:sp>
      <p:sp>
        <p:nvSpPr>
          <p:cNvPr id="23" name="AutoShape 11"/>
          <p:cNvSpPr>
            <a:spLocks noChangeArrowheads="1"/>
          </p:cNvSpPr>
          <p:nvPr/>
        </p:nvSpPr>
        <p:spPr bwMode="auto">
          <a:xfrm>
            <a:off x="1571404" y="5660018"/>
            <a:ext cx="5551488" cy="1000132"/>
          </a:xfrm>
          <a:prstGeom prst="roundRect">
            <a:avLst>
              <a:gd name="adj" fmla="val 16667"/>
            </a:avLst>
          </a:prstGeom>
          <a:ln>
            <a:solidFill>
              <a:schemeClr val="bg2">
                <a:lumMod val="50000"/>
              </a:schemeClr>
            </a:solidFill>
            <a:headEnd/>
            <a:tailEnd/>
          </a:ln>
          <a:effectLst>
            <a:outerShdw blurRad="50800" dist="38100" dir="18900000" algn="bl" rotWithShape="0">
              <a:prstClr val="black">
                <a:alpha val="40000"/>
              </a:prstClr>
            </a:outerShdw>
          </a:effectLst>
        </p:spPr>
        <p:style>
          <a:lnRef idx="2">
            <a:schemeClr val="accent4"/>
          </a:lnRef>
          <a:fillRef idx="1002">
            <a:schemeClr val="lt2"/>
          </a:fillRef>
          <a:effectRef idx="0">
            <a:schemeClr val="accent4"/>
          </a:effectRef>
          <a:fontRef idx="minor">
            <a:schemeClr val="dk1"/>
          </a:fontRef>
        </p:style>
        <p:txBody>
          <a:bodyPr wrap="none" lIns="87181" tIns="62366" rIns="87181" bIns="46366" anchor="ctr"/>
          <a:lstStyle/>
          <a:p>
            <a:pPr algn="ctr" defTabSz="407988" eaLnBrk="0" fontAlgn="auto" hangingPunct="0">
              <a:lnSpc>
                <a:spcPct val="93000"/>
              </a:lnSpc>
              <a:spcAft>
                <a:spcPts val="0"/>
              </a:spcAft>
              <a:buClr>
                <a:srgbClr val="000000"/>
              </a:buClr>
              <a:buSzPct val="100000"/>
              <a:buFont typeface="Times New Roman" pitchFamily="18" charset="0"/>
              <a:buNone/>
              <a:tabLst>
                <a:tab pos="657225" algn="l"/>
                <a:tab pos="1312863" algn="l"/>
                <a:tab pos="1970088" algn="l"/>
                <a:tab pos="2627313" algn="l"/>
              </a:tabLst>
              <a:defRPr/>
            </a:pPr>
            <a:endParaRPr lang="es-AR" sz="1600" b="1" dirty="0" smtClean="0">
              <a:solidFill>
                <a:srgbClr val="415968"/>
              </a:solidFill>
              <a:ea typeface="Arial Unicode MS" pitchFamily="34" charset="-128"/>
              <a:cs typeface="Arial" charset="0"/>
            </a:endParaRPr>
          </a:p>
          <a:p>
            <a:pPr algn="ctr" defTabSz="407988" eaLnBrk="0" fontAlgn="auto" hangingPunct="0">
              <a:lnSpc>
                <a:spcPct val="93000"/>
              </a:lnSpc>
              <a:spcAft>
                <a:spcPts val="0"/>
              </a:spcAft>
              <a:buClr>
                <a:srgbClr val="000000"/>
              </a:buClr>
              <a:buSzPct val="100000"/>
              <a:buFont typeface="Times New Roman" pitchFamily="18" charset="0"/>
              <a:buNone/>
              <a:tabLst>
                <a:tab pos="657225" algn="l"/>
                <a:tab pos="1312863" algn="l"/>
                <a:tab pos="1970088" algn="l"/>
                <a:tab pos="2627313" algn="l"/>
              </a:tabLst>
              <a:defRPr/>
            </a:pPr>
            <a:endParaRPr lang="es-AR" sz="1600" b="1" dirty="0" smtClean="0">
              <a:solidFill>
                <a:srgbClr val="415968"/>
              </a:solidFill>
              <a:ea typeface="Arial Unicode MS" pitchFamily="34" charset="-128"/>
              <a:cs typeface="Arial" charset="0"/>
            </a:endParaRPr>
          </a:p>
          <a:p>
            <a:pPr algn="ctr" defTabSz="407988" eaLnBrk="0" fontAlgn="auto" hangingPunct="0">
              <a:lnSpc>
                <a:spcPct val="93000"/>
              </a:lnSpc>
              <a:spcAft>
                <a:spcPts val="0"/>
              </a:spcAft>
              <a:buClr>
                <a:srgbClr val="000000"/>
              </a:buClr>
              <a:buSzPct val="100000"/>
              <a:buFont typeface="Times New Roman" pitchFamily="18" charset="0"/>
              <a:buNone/>
              <a:tabLst>
                <a:tab pos="657225" algn="l"/>
                <a:tab pos="1312863" algn="l"/>
                <a:tab pos="1970088" algn="l"/>
                <a:tab pos="2627313" algn="l"/>
              </a:tabLst>
              <a:defRPr/>
            </a:pPr>
            <a:r>
              <a:rPr lang="es-AR" sz="1600" b="1" dirty="0" smtClean="0">
                <a:solidFill>
                  <a:srgbClr val="415968"/>
                </a:solidFill>
                <a:ea typeface="Arial Unicode MS" pitchFamily="34" charset="-128"/>
                <a:cs typeface="Arial" charset="0"/>
              </a:rPr>
              <a:t>SG5</a:t>
            </a:r>
          </a:p>
          <a:p>
            <a:pPr algn="ctr" defTabSz="407988" eaLnBrk="0" fontAlgn="auto" hangingPunct="0">
              <a:lnSpc>
                <a:spcPct val="93000"/>
              </a:lnSpc>
              <a:spcAft>
                <a:spcPts val="0"/>
              </a:spcAft>
              <a:buClr>
                <a:srgbClr val="000000"/>
              </a:buClr>
              <a:buSzPct val="100000"/>
              <a:buFont typeface="Times New Roman" pitchFamily="18" charset="0"/>
              <a:buNone/>
              <a:tabLst>
                <a:tab pos="657225" algn="l"/>
                <a:tab pos="1312863" algn="l"/>
                <a:tab pos="1970088" algn="l"/>
                <a:tab pos="2627313" algn="l"/>
              </a:tabLst>
              <a:defRPr/>
            </a:pPr>
            <a:r>
              <a:rPr lang="es-AR" sz="1600" dirty="0" err="1" smtClean="0">
                <a:solidFill>
                  <a:srgbClr val="415968"/>
                </a:solidFill>
                <a:ea typeface="Arial Unicode MS" pitchFamily="34" charset="-128"/>
                <a:cs typeface="Arial" charset="0"/>
              </a:rPr>
              <a:t>Continuous</a:t>
            </a:r>
            <a:r>
              <a:rPr lang="es-AR" sz="1600" dirty="0" smtClean="0">
                <a:solidFill>
                  <a:srgbClr val="415968"/>
                </a:solidFill>
                <a:ea typeface="Arial Unicode MS" pitchFamily="34" charset="-128"/>
                <a:cs typeface="Arial" charset="0"/>
              </a:rPr>
              <a:t> </a:t>
            </a:r>
            <a:r>
              <a:rPr lang="es-AR" sz="1600" dirty="0" err="1" smtClean="0">
                <a:solidFill>
                  <a:srgbClr val="415968"/>
                </a:solidFill>
                <a:ea typeface="Arial Unicode MS" pitchFamily="34" charset="-128"/>
                <a:cs typeface="Arial" charset="0"/>
              </a:rPr>
              <a:t>Monitoring</a:t>
            </a:r>
            <a:r>
              <a:rPr lang="es-AR" sz="1600" dirty="0" smtClean="0">
                <a:solidFill>
                  <a:srgbClr val="415968"/>
                </a:solidFill>
                <a:ea typeface="Arial Unicode MS" pitchFamily="34" charset="-128"/>
                <a:cs typeface="Arial" charset="0"/>
              </a:rPr>
              <a:t> </a:t>
            </a:r>
            <a:r>
              <a:rPr lang="es-AR" sz="1600" dirty="0" err="1" smtClean="0">
                <a:solidFill>
                  <a:srgbClr val="415968"/>
                </a:solidFill>
                <a:ea typeface="Arial Unicode MS" pitchFamily="34" charset="-128"/>
                <a:cs typeface="Arial" charset="0"/>
              </a:rPr>
              <a:t>System</a:t>
            </a:r>
            <a:r>
              <a:rPr lang="es-AR" sz="1600" dirty="0" smtClean="0">
                <a:solidFill>
                  <a:srgbClr val="415968"/>
                </a:solidFill>
                <a:ea typeface="Arial Unicode MS" pitchFamily="34" charset="-128"/>
                <a:cs typeface="Arial" charset="0"/>
              </a:rPr>
              <a:t> and </a:t>
            </a:r>
            <a:r>
              <a:rPr lang="es-AR" sz="1600" dirty="0" err="1" smtClean="0">
                <a:solidFill>
                  <a:srgbClr val="415968"/>
                </a:solidFill>
                <a:ea typeface="Arial Unicode MS" pitchFamily="34" charset="-128"/>
                <a:cs typeface="Arial" charset="0"/>
              </a:rPr>
              <a:t>Communication</a:t>
            </a:r>
            <a:r>
              <a:rPr lang="es-AR" sz="1600" dirty="0" smtClean="0">
                <a:solidFill>
                  <a:srgbClr val="415968"/>
                </a:solidFill>
                <a:ea typeface="Arial Unicode MS" pitchFamily="34" charset="-128"/>
                <a:cs typeface="Arial" charset="0"/>
              </a:rPr>
              <a:t> </a:t>
            </a:r>
            <a:r>
              <a:rPr lang="es-AR" sz="1600" b="1" dirty="0" smtClean="0">
                <a:solidFill>
                  <a:srgbClr val="415968"/>
                </a:solidFill>
                <a:ea typeface="Arial Unicode MS" pitchFamily="34" charset="-128"/>
                <a:cs typeface="Arial" charset="0"/>
              </a:rPr>
              <a:t>K.83</a:t>
            </a:r>
          </a:p>
          <a:p>
            <a:pPr algn="ctr" defTabSz="407988" eaLnBrk="0" fontAlgn="auto" hangingPunct="0">
              <a:lnSpc>
                <a:spcPct val="93000"/>
              </a:lnSpc>
              <a:spcAft>
                <a:spcPts val="0"/>
              </a:spcAft>
              <a:buClr>
                <a:srgbClr val="000000"/>
              </a:buClr>
              <a:buSzPct val="100000"/>
              <a:buFont typeface="Times New Roman" pitchFamily="18" charset="0"/>
              <a:buNone/>
              <a:tabLst>
                <a:tab pos="657225" algn="l"/>
                <a:tab pos="1312863" algn="l"/>
                <a:tab pos="1970088" algn="l"/>
                <a:tab pos="2627313" algn="l"/>
              </a:tabLst>
              <a:defRPr/>
            </a:pPr>
            <a:r>
              <a:rPr lang="es-AR" sz="1600" dirty="0" smtClean="0">
                <a:solidFill>
                  <a:srgbClr val="415968"/>
                </a:solidFill>
                <a:ea typeface="Arial Unicode MS" pitchFamily="34" charset="-128"/>
                <a:cs typeface="Arial" charset="0"/>
              </a:rPr>
              <a:t>NIR </a:t>
            </a:r>
            <a:r>
              <a:rPr lang="es-AR" sz="1600" dirty="0" err="1" smtClean="0">
                <a:solidFill>
                  <a:srgbClr val="415968"/>
                </a:solidFill>
                <a:ea typeface="Arial Unicode MS" pitchFamily="34" charset="-128"/>
                <a:cs typeface="Arial" charset="0"/>
              </a:rPr>
              <a:t>Maps</a:t>
            </a:r>
            <a:r>
              <a:rPr lang="es-AR" sz="1600" dirty="0" smtClean="0">
                <a:solidFill>
                  <a:srgbClr val="415968"/>
                </a:solidFill>
                <a:ea typeface="Arial Unicode MS" pitchFamily="34" charset="-128"/>
                <a:cs typeface="Arial" charset="0"/>
              </a:rPr>
              <a:t> </a:t>
            </a:r>
            <a:r>
              <a:rPr lang="es-AR" sz="1600" b="1" dirty="0" smtClean="0">
                <a:solidFill>
                  <a:srgbClr val="415968"/>
                </a:solidFill>
                <a:ea typeface="Arial Unicode MS" pitchFamily="34" charset="-128"/>
                <a:cs typeface="Arial" charset="0"/>
              </a:rPr>
              <a:t>K113</a:t>
            </a:r>
          </a:p>
          <a:p>
            <a:pPr lvl="1"/>
            <a:r>
              <a:rPr lang="en-AU" altLang="en-US" sz="1600" dirty="0" smtClean="0">
                <a:solidFill>
                  <a:srgbClr val="415968"/>
                </a:solidFill>
                <a:ea typeface="Arial Unicode MS" pitchFamily="34" charset="-128"/>
                <a:cs typeface="Arial" charset="0"/>
              </a:rPr>
              <a:t>ITU EMF Guide – EMF Website</a:t>
            </a:r>
          </a:p>
          <a:p>
            <a:pPr algn="ctr" defTabSz="407988" eaLnBrk="0" fontAlgn="auto" hangingPunct="0">
              <a:lnSpc>
                <a:spcPct val="93000"/>
              </a:lnSpc>
              <a:spcAft>
                <a:spcPts val="0"/>
              </a:spcAft>
              <a:buClr>
                <a:srgbClr val="000000"/>
              </a:buClr>
              <a:buSzPct val="100000"/>
              <a:buFont typeface="Times New Roman" pitchFamily="18" charset="0"/>
              <a:buNone/>
              <a:tabLst>
                <a:tab pos="657225" algn="l"/>
                <a:tab pos="1312863" algn="l"/>
                <a:tab pos="1970088" algn="l"/>
                <a:tab pos="2627313" algn="l"/>
              </a:tabLst>
              <a:defRPr/>
            </a:pPr>
            <a:endParaRPr lang="es-AR" sz="1600" b="1" dirty="0">
              <a:solidFill>
                <a:srgbClr val="415968"/>
              </a:solidFill>
              <a:ea typeface="Arial Unicode MS" pitchFamily="34" charset="-128"/>
              <a:cs typeface="Arial" charset="0"/>
            </a:endParaRPr>
          </a:p>
          <a:p>
            <a:pPr algn="ctr" defTabSz="407988" eaLnBrk="0" fontAlgn="auto" hangingPunct="0">
              <a:lnSpc>
                <a:spcPct val="93000"/>
              </a:lnSpc>
              <a:spcAft>
                <a:spcPts val="0"/>
              </a:spcAft>
              <a:buClr>
                <a:srgbClr val="000000"/>
              </a:buClr>
              <a:buSzPct val="100000"/>
              <a:buFont typeface="Times New Roman" pitchFamily="18" charset="0"/>
              <a:buNone/>
              <a:tabLst>
                <a:tab pos="657225" algn="l"/>
                <a:tab pos="1312863" algn="l"/>
                <a:tab pos="1970088" algn="l"/>
                <a:tab pos="2627313" algn="l"/>
              </a:tabLst>
              <a:defRPr/>
            </a:pPr>
            <a:endParaRPr lang="es-AR" sz="1400" b="1" dirty="0">
              <a:solidFill>
                <a:srgbClr val="415968"/>
              </a:solidFill>
              <a:ea typeface="Arial Unicode MS" pitchFamily="34" charset="-128"/>
              <a:cs typeface="Arial" charset="0"/>
            </a:endParaRPr>
          </a:p>
        </p:txBody>
      </p:sp>
      <p:sp>
        <p:nvSpPr>
          <p:cNvPr id="24" name="AutoShape 12"/>
          <p:cNvSpPr>
            <a:spLocks noChangeArrowheads="1"/>
          </p:cNvSpPr>
          <p:nvPr/>
        </p:nvSpPr>
        <p:spPr bwMode="auto">
          <a:xfrm>
            <a:off x="6310536" y="1612849"/>
            <a:ext cx="2376264" cy="1367252"/>
          </a:xfrm>
          <a:prstGeom prst="roundRect">
            <a:avLst>
              <a:gd name="adj" fmla="val 16667"/>
            </a:avLst>
          </a:prstGeom>
          <a:ln>
            <a:solidFill>
              <a:schemeClr val="bg2">
                <a:lumMod val="50000"/>
              </a:schemeClr>
            </a:solidFill>
            <a:headEnd/>
            <a:tailEnd/>
          </a:ln>
          <a:effectLst>
            <a:outerShdw blurRad="50800" dist="38100" dir="18900000" algn="bl" rotWithShape="0">
              <a:prstClr val="black">
                <a:alpha val="40000"/>
              </a:prstClr>
            </a:outerShdw>
          </a:effectLst>
        </p:spPr>
        <p:style>
          <a:lnRef idx="2">
            <a:schemeClr val="accent4"/>
          </a:lnRef>
          <a:fillRef idx="1002">
            <a:schemeClr val="lt2"/>
          </a:fillRef>
          <a:effectRef idx="0">
            <a:schemeClr val="accent4"/>
          </a:effectRef>
          <a:fontRef idx="minor">
            <a:schemeClr val="dk1"/>
          </a:fontRef>
        </p:style>
        <p:txBody>
          <a:bodyPr wrap="square" lIns="87181" tIns="62366" rIns="87181" bIns="46366" anchor="ctr"/>
          <a:lstStyle/>
          <a:p>
            <a:pPr algn="ctr" defTabSz="407988" eaLnBrk="0" fontAlgn="auto" hangingPunct="0">
              <a:lnSpc>
                <a:spcPct val="93000"/>
              </a:lnSpc>
              <a:spcAft>
                <a:spcPts val="0"/>
              </a:spcAft>
              <a:buClr>
                <a:srgbClr val="000000"/>
              </a:buClr>
              <a:buSzPct val="100000"/>
              <a:buFont typeface="Times New Roman" pitchFamily="18" charset="0"/>
              <a:buNone/>
              <a:tabLst>
                <a:tab pos="657225" algn="l"/>
                <a:tab pos="1312863" algn="l"/>
                <a:tab pos="1970088" algn="l"/>
                <a:tab pos="2627313" algn="l"/>
              </a:tabLst>
              <a:defRPr/>
            </a:pPr>
            <a:r>
              <a:rPr lang="es-AR" sz="1600" b="1" dirty="0" err="1" smtClean="0">
                <a:solidFill>
                  <a:srgbClr val="415968"/>
                </a:solidFill>
                <a:ea typeface="Arial Unicode MS" pitchFamily="34" charset="-128"/>
                <a:cs typeface="Arial" charset="0"/>
              </a:rPr>
              <a:t>Efficient</a:t>
            </a:r>
            <a:r>
              <a:rPr lang="es-AR" sz="1600" b="1" dirty="0" smtClean="0">
                <a:solidFill>
                  <a:srgbClr val="415968"/>
                </a:solidFill>
                <a:ea typeface="Arial Unicode MS" pitchFamily="34" charset="-128"/>
                <a:cs typeface="Arial" charset="0"/>
              </a:rPr>
              <a:t> and </a:t>
            </a:r>
            <a:r>
              <a:rPr lang="es-AR" sz="1600" b="1" dirty="0" err="1" smtClean="0">
                <a:solidFill>
                  <a:srgbClr val="415968"/>
                </a:solidFill>
                <a:ea typeface="Arial Unicode MS" pitchFamily="34" charset="-128"/>
                <a:cs typeface="Arial" charset="0"/>
              </a:rPr>
              <a:t>orderly</a:t>
            </a:r>
            <a:r>
              <a:rPr lang="es-AR" sz="1600" b="1" dirty="0" smtClean="0">
                <a:solidFill>
                  <a:srgbClr val="415968"/>
                </a:solidFill>
                <a:ea typeface="Arial Unicode MS" pitchFamily="34" charset="-128"/>
                <a:cs typeface="Arial" charset="0"/>
              </a:rPr>
              <a:t> </a:t>
            </a:r>
            <a:r>
              <a:rPr lang="es-AR" sz="1600" b="1" dirty="0" err="1" smtClean="0">
                <a:solidFill>
                  <a:srgbClr val="415968"/>
                </a:solidFill>
                <a:ea typeface="Arial Unicode MS" pitchFamily="34" charset="-128"/>
                <a:cs typeface="Arial" charset="0"/>
              </a:rPr>
              <a:t>deployment</a:t>
            </a:r>
            <a:r>
              <a:rPr lang="es-AR" sz="1600" b="1" dirty="0" smtClean="0">
                <a:solidFill>
                  <a:srgbClr val="415968"/>
                </a:solidFill>
                <a:ea typeface="Arial Unicode MS" pitchFamily="34" charset="-128"/>
                <a:cs typeface="Arial" charset="0"/>
              </a:rPr>
              <a:t> of </a:t>
            </a:r>
            <a:r>
              <a:rPr lang="es-AR" sz="1600" b="1" dirty="0" err="1" smtClean="0">
                <a:solidFill>
                  <a:srgbClr val="415968"/>
                </a:solidFill>
                <a:ea typeface="Arial Unicode MS" pitchFamily="34" charset="-128"/>
                <a:cs typeface="Arial" charset="0"/>
              </a:rPr>
              <a:t>mobile</a:t>
            </a:r>
            <a:r>
              <a:rPr lang="es-AR" sz="1600" b="1" dirty="0" smtClean="0">
                <a:solidFill>
                  <a:srgbClr val="415968"/>
                </a:solidFill>
                <a:ea typeface="Arial Unicode MS" pitchFamily="34" charset="-128"/>
                <a:cs typeface="Arial" charset="0"/>
              </a:rPr>
              <a:t> </a:t>
            </a:r>
            <a:r>
              <a:rPr lang="es-AR" sz="1600" b="1" dirty="0" err="1" smtClean="0">
                <a:solidFill>
                  <a:srgbClr val="415968"/>
                </a:solidFill>
                <a:ea typeface="Arial Unicode MS" pitchFamily="34" charset="-128"/>
                <a:cs typeface="Arial" charset="0"/>
              </a:rPr>
              <a:t>telephony</a:t>
            </a:r>
            <a:r>
              <a:rPr lang="es-AR" sz="1600" b="1" dirty="0" smtClean="0">
                <a:solidFill>
                  <a:srgbClr val="415968"/>
                </a:solidFill>
                <a:ea typeface="Arial Unicode MS" pitchFamily="34" charset="-128"/>
                <a:cs typeface="Arial" charset="0"/>
              </a:rPr>
              <a:t> </a:t>
            </a:r>
            <a:r>
              <a:rPr lang="es-AR" sz="1600" b="1" dirty="0" err="1" smtClean="0">
                <a:solidFill>
                  <a:srgbClr val="415968"/>
                </a:solidFill>
                <a:ea typeface="Arial Unicode MS" pitchFamily="34" charset="-128"/>
                <a:cs typeface="Arial" charset="0"/>
              </a:rPr>
              <a:t>infrastructure</a:t>
            </a:r>
            <a:endParaRPr lang="es-AR" sz="1600" b="1" dirty="0">
              <a:solidFill>
                <a:srgbClr val="415968"/>
              </a:solidFill>
              <a:ea typeface="Arial Unicode MS" pitchFamily="34" charset="-128"/>
              <a:cs typeface="Arial" charset="0"/>
            </a:endParaRPr>
          </a:p>
        </p:txBody>
      </p:sp>
      <p:sp>
        <p:nvSpPr>
          <p:cNvPr id="25" name="AutoShape 13"/>
          <p:cNvSpPr>
            <a:spLocks noChangeArrowheads="1"/>
          </p:cNvSpPr>
          <p:nvPr/>
        </p:nvSpPr>
        <p:spPr bwMode="auto">
          <a:xfrm>
            <a:off x="2138487" y="1971037"/>
            <a:ext cx="561305" cy="325438"/>
          </a:xfrm>
          <a:prstGeom prst="rightArrow">
            <a:avLst>
              <a:gd name="adj1" fmla="val 50000"/>
              <a:gd name="adj2" fmla="val 37561"/>
            </a:avLst>
          </a:prstGeom>
          <a:effectLst>
            <a:outerShdw blurRad="152400" dist="317500" dir="5400000" sx="90000" sy="-19000" rotWithShape="0">
              <a:prstClr val="black">
                <a:alpha val="15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dirty="0"/>
          </a:p>
        </p:txBody>
      </p:sp>
      <p:sp>
        <p:nvSpPr>
          <p:cNvPr id="26" name="AutoShape 14"/>
          <p:cNvSpPr>
            <a:spLocks noChangeArrowheads="1"/>
          </p:cNvSpPr>
          <p:nvPr/>
        </p:nvSpPr>
        <p:spPr bwMode="auto">
          <a:xfrm>
            <a:off x="3799408" y="3389107"/>
            <a:ext cx="327025" cy="327025"/>
          </a:xfrm>
          <a:prstGeom prst="downArrow">
            <a:avLst>
              <a:gd name="adj1" fmla="val 50000"/>
              <a:gd name="adj2" fmla="val 25000"/>
            </a:avLst>
          </a:prstGeom>
          <a:effectLst>
            <a:outerShdw blurRad="152400" dist="317500" dir="5400000" sx="90000" sy="-19000" rotWithShape="0">
              <a:prstClr val="black">
                <a:alpha val="15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dirty="0"/>
          </a:p>
        </p:txBody>
      </p:sp>
      <p:sp>
        <p:nvSpPr>
          <p:cNvPr id="27" name="AutoShape 15"/>
          <p:cNvSpPr>
            <a:spLocks noChangeArrowheads="1"/>
          </p:cNvSpPr>
          <p:nvPr/>
        </p:nvSpPr>
        <p:spPr bwMode="auto">
          <a:xfrm>
            <a:off x="3635896" y="5190207"/>
            <a:ext cx="327025" cy="327025"/>
          </a:xfrm>
          <a:prstGeom prst="downArrow">
            <a:avLst>
              <a:gd name="adj1" fmla="val 50000"/>
              <a:gd name="adj2" fmla="val 25000"/>
            </a:avLst>
          </a:prstGeom>
          <a:effectLst>
            <a:outerShdw blurRad="152400" dist="317500" dir="5400000" sx="90000" sy="-19000" rotWithShape="0">
              <a:prstClr val="black">
                <a:alpha val="15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dirty="0"/>
          </a:p>
        </p:txBody>
      </p:sp>
      <p:sp>
        <p:nvSpPr>
          <p:cNvPr id="31" name="AutoShape 19"/>
          <p:cNvSpPr>
            <a:spLocks noChangeArrowheads="1"/>
          </p:cNvSpPr>
          <p:nvPr/>
        </p:nvSpPr>
        <p:spPr bwMode="auto">
          <a:xfrm>
            <a:off x="861981" y="3789040"/>
            <a:ext cx="6111936" cy="542362"/>
          </a:xfrm>
          <a:prstGeom prst="roundRect">
            <a:avLst>
              <a:gd name="adj" fmla="val 16667"/>
            </a:avLst>
          </a:prstGeom>
          <a:ln>
            <a:solidFill>
              <a:schemeClr val="bg2">
                <a:lumMod val="50000"/>
              </a:schemeClr>
            </a:solidFill>
            <a:headEnd/>
            <a:tailEnd/>
          </a:ln>
          <a:effectLst>
            <a:outerShdw blurRad="50800" dist="38100" dir="18900000" algn="bl" rotWithShape="0">
              <a:prstClr val="black">
                <a:alpha val="40000"/>
              </a:prstClr>
            </a:outerShdw>
          </a:effectLst>
        </p:spPr>
        <p:style>
          <a:lnRef idx="2">
            <a:schemeClr val="accent4"/>
          </a:lnRef>
          <a:fillRef idx="1002">
            <a:schemeClr val="lt2"/>
          </a:fillRef>
          <a:effectRef idx="0">
            <a:schemeClr val="accent4"/>
          </a:effectRef>
          <a:fontRef idx="minor">
            <a:schemeClr val="dk1"/>
          </a:fontRef>
        </p:style>
        <p:txBody>
          <a:bodyPr wrap="none" lIns="87181" tIns="62366" rIns="87181" bIns="46366" anchor="ctr"/>
          <a:lstStyle/>
          <a:p>
            <a:pPr algn="ctr" defTabSz="407988" eaLnBrk="0" fontAlgn="auto" hangingPunct="0">
              <a:lnSpc>
                <a:spcPct val="93000"/>
              </a:lnSpc>
              <a:spcAft>
                <a:spcPts val="0"/>
              </a:spcAft>
              <a:buClr>
                <a:srgbClr val="000000"/>
              </a:buClr>
              <a:buSzPct val="100000"/>
              <a:buFont typeface="Times New Roman" pitchFamily="18" charset="0"/>
              <a:buNone/>
              <a:tabLst>
                <a:tab pos="657225" algn="l"/>
                <a:tab pos="1312863" algn="l"/>
                <a:tab pos="1970088" algn="l"/>
                <a:tab pos="2627313" algn="l"/>
              </a:tabLst>
              <a:defRPr/>
            </a:pPr>
            <a:r>
              <a:rPr lang="es-AR" sz="1400" b="1" dirty="0" err="1" smtClean="0">
                <a:solidFill>
                  <a:srgbClr val="415968"/>
                </a:solidFill>
                <a:ea typeface="Arial Unicode MS" pitchFamily="34" charset="-128"/>
                <a:cs typeface="Arial" charset="0"/>
              </a:rPr>
              <a:t>Resolution</a:t>
            </a:r>
            <a:r>
              <a:rPr lang="es-AR" sz="1400" b="1" dirty="0" smtClean="0">
                <a:solidFill>
                  <a:srgbClr val="415968"/>
                </a:solidFill>
                <a:ea typeface="Arial Unicode MS" pitchFamily="34" charset="-128"/>
                <a:cs typeface="Arial" charset="0"/>
              </a:rPr>
              <a:t> </a:t>
            </a:r>
            <a:r>
              <a:rPr lang="es-AR" sz="1400" b="1" dirty="0">
                <a:solidFill>
                  <a:srgbClr val="415968"/>
                </a:solidFill>
                <a:ea typeface="Arial Unicode MS" pitchFamily="34" charset="-128"/>
                <a:cs typeface="Arial" charset="0"/>
              </a:rPr>
              <a:t>72 </a:t>
            </a:r>
            <a:r>
              <a:rPr lang="es-AR" sz="1400" b="1" dirty="0" smtClean="0">
                <a:solidFill>
                  <a:srgbClr val="415968"/>
                </a:solidFill>
                <a:ea typeface="Arial Unicode MS" pitchFamily="34" charset="-128"/>
                <a:cs typeface="Arial" charset="0"/>
              </a:rPr>
              <a:t>– </a:t>
            </a:r>
            <a:r>
              <a:rPr lang="es-AR" sz="1400" b="1" dirty="0" err="1" smtClean="0">
                <a:solidFill>
                  <a:srgbClr val="415968"/>
                </a:solidFill>
                <a:ea typeface="Arial Unicode MS" pitchFamily="34" charset="-128"/>
                <a:cs typeface="Arial" charset="0"/>
              </a:rPr>
              <a:t>World</a:t>
            </a:r>
            <a:r>
              <a:rPr lang="es-AR" sz="1400" b="1" dirty="0" smtClean="0">
                <a:solidFill>
                  <a:srgbClr val="415968"/>
                </a:solidFill>
                <a:ea typeface="Arial Unicode MS" pitchFamily="34" charset="-128"/>
                <a:cs typeface="Arial" charset="0"/>
              </a:rPr>
              <a:t> </a:t>
            </a:r>
            <a:r>
              <a:rPr lang="es-AR" sz="1400" b="1" dirty="0" err="1" smtClean="0">
                <a:solidFill>
                  <a:srgbClr val="415968"/>
                </a:solidFill>
                <a:ea typeface="Arial Unicode MS" pitchFamily="34" charset="-128"/>
                <a:cs typeface="Arial" charset="0"/>
              </a:rPr>
              <a:t>Telecommunication</a:t>
            </a:r>
            <a:r>
              <a:rPr lang="es-AR" sz="1400" b="1" dirty="0" smtClean="0">
                <a:solidFill>
                  <a:srgbClr val="415968"/>
                </a:solidFill>
                <a:ea typeface="Arial Unicode MS" pitchFamily="34" charset="-128"/>
                <a:cs typeface="Arial" charset="0"/>
              </a:rPr>
              <a:t> </a:t>
            </a:r>
            <a:r>
              <a:rPr lang="es-AR" sz="1400" b="1" dirty="0" err="1" smtClean="0">
                <a:solidFill>
                  <a:srgbClr val="415968"/>
                </a:solidFill>
                <a:ea typeface="Arial Unicode MS" pitchFamily="34" charset="-128"/>
                <a:cs typeface="Arial" charset="0"/>
              </a:rPr>
              <a:t>Standardization</a:t>
            </a:r>
            <a:r>
              <a:rPr lang="es-AR" sz="1400" b="1" dirty="0" smtClean="0">
                <a:solidFill>
                  <a:srgbClr val="415968"/>
                </a:solidFill>
                <a:ea typeface="Arial Unicode MS" pitchFamily="34" charset="-128"/>
                <a:cs typeface="Arial" charset="0"/>
              </a:rPr>
              <a:t> </a:t>
            </a:r>
            <a:r>
              <a:rPr lang="es-AR" sz="1400" b="1" dirty="0" err="1" smtClean="0">
                <a:solidFill>
                  <a:srgbClr val="415968"/>
                </a:solidFill>
                <a:ea typeface="Arial Unicode MS" pitchFamily="34" charset="-128"/>
                <a:cs typeface="Arial" charset="0"/>
              </a:rPr>
              <a:t>Assembly</a:t>
            </a:r>
            <a:endParaRPr lang="es-AR" sz="1400" b="1" dirty="0">
              <a:solidFill>
                <a:srgbClr val="415968"/>
              </a:solidFill>
              <a:ea typeface="Arial Unicode MS" pitchFamily="34" charset="-128"/>
              <a:cs typeface="Arial" charset="0"/>
            </a:endParaRPr>
          </a:p>
        </p:txBody>
      </p:sp>
      <p:sp>
        <p:nvSpPr>
          <p:cNvPr id="33" name="AutoShape 13"/>
          <p:cNvSpPr>
            <a:spLocks noChangeArrowheads="1"/>
          </p:cNvSpPr>
          <p:nvPr/>
        </p:nvSpPr>
        <p:spPr bwMode="auto">
          <a:xfrm>
            <a:off x="4991931" y="2086656"/>
            <a:ext cx="948221" cy="303084"/>
          </a:xfrm>
          <a:prstGeom prst="rightArrow">
            <a:avLst>
              <a:gd name="adj1" fmla="val 50000"/>
              <a:gd name="adj2" fmla="val 37561"/>
            </a:avLst>
          </a:prstGeom>
          <a:effectLst>
            <a:outerShdw blurRad="152400" dist="317500" dir="5400000" sx="90000" sy="-19000" rotWithShape="0">
              <a:prstClr val="black">
                <a:alpha val="15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dirty="0"/>
          </a:p>
        </p:txBody>
      </p:sp>
      <p:sp>
        <p:nvSpPr>
          <p:cNvPr id="29" name="Freeform 17"/>
          <p:cNvSpPr>
            <a:spLocks noChangeArrowheads="1"/>
          </p:cNvSpPr>
          <p:nvPr/>
        </p:nvSpPr>
        <p:spPr bwMode="auto">
          <a:xfrm>
            <a:off x="5098702" y="1971037"/>
            <a:ext cx="440976" cy="491176"/>
          </a:xfrm>
          <a:custGeom>
            <a:avLst/>
            <a:gdLst>
              <a:gd name="T0" fmla="*/ 2147483647 w 2001"/>
              <a:gd name="T1" fmla="*/ 0 h 2001"/>
              <a:gd name="T2" fmla="*/ 0 w 2001"/>
              <a:gd name="T3" fmla="*/ 2147483647 h 2001"/>
              <a:gd name="T4" fmla="*/ 0 60000 65536"/>
              <a:gd name="T5" fmla="*/ 0 60000 65536"/>
              <a:gd name="T6" fmla="*/ 0 w 2001"/>
              <a:gd name="T7" fmla="*/ 0 h 2001"/>
              <a:gd name="T8" fmla="*/ 2001 w 2001"/>
              <a:gd name="T9" fmla="*/ 2001 h 2001"/>
            </a:gdLst>
            <a:ahLst/>
            <a:cxnLst>
              <a:cxn ang="T4">
                <a:pos x="T0" y="T1"/>
              </a:cxn>
              <a:cxn ang="T5">
                <a:pos x="T2" y="T3"/>
              </a:cxn>
            </a:cxnLst>
            <a:rect l="T6" t="T7" r="T8" b="T9"/>
            <a:pathLst>
              <a:path w="2001" h="2001">
                <a:moveTo>
                  <a:pt x="2000" y="0"/>
                </a:moveTo>
                <a:lnTo>
                  <a:pt x="0" y="2000"/>
                </a:lnTo>
              </a:path>
            </a:pathLst>
          </a:custGeom>
          <a:noFill/>
          <a:ln w="28575">
            <a:solidFill>
              <a:srgbClr val="415968"/>
            </a:solidFill>
            <a:round/>
            <a:headEnd/>
            <a:tailEnd/>
          </a:ln>
        </p:spPr>
        <p:txBody>
          <a:bodyPr/>
          <a:lstStyle/>
          <a:p>
            <a:endParaRPr lang="es-ES">
              <a:latin typeface="Candara" pitchFamily="34" charset="0"/>
            </a:endParaRPr>
          </a:p>
        </p:txBody>
      </p:sp>
      <p:sp>
        <p:nvSpPr>
          <p:cNvPr id="34" name="Freeform 17"/>
          <p:cNvSpPr>
            <a:spLocks noChangeArrowheads="1"/>
          </p:cNvSpPr>
          <p:nvPr/>
        </p:nvSpPr>
        <p:spPr bwMode="auto">
          <a:xfrm>
            <a:off x="5148263" y="1971037"/>
            <a:ext cx="490537" cy="530225"/>
          </a:xfrm>
          <a:custGeom>
            <a:avLst/>
            <a:gdLst>
              <a:gd name="T0" fmla="*/ 2147483647 w 2001"/>
              <a:gd name="T1" fmla="*/ 0 h 2001"/>
              <a:gd name="T2" fmla="*/ 0 w 2001"/>
              <a:gd name="T3" fmla="*/ 2147483647 h 2001"/>
              <a:gd name="T4" fmla="*/ 0 60000 65536"/>
              <a:gd name="T5" fmla="*/ 0 60000 65536"/>
              <a:gd name="T6" fmla="*/ 0 w 2001"/>
              <a:gd name="T7" fmla="*/ 0 h 2001"/>
              <a:gd name="T8" fmla="*/ 2001 w 2001"/>
              <a:gd name="T9" fmla="*/ 2001 h 2001"/>
            </a:gdLst>
            <a:ahLst/>
            <a:cxnLst>
              <a:cxn ang="T4">
                <a:pos x="T0" y="T1"/>
              </a:cxn>
              <a:cxn ang="T5">
                <a:pos x="T2" y="T3"/>
              </a:cxn>
            </a:cxnLst>
            <a:rect l="T6" t="T7" r="T8" b="T9"/>
            <a:pathLst>
              <a:path w="2001" h="2001">
                <a:moveTo>
                  <a:pt x="2000" y="0"/>
                </a:moveTo>
                <a:lnTo>
                  <a:pt x="0" y="2000"/>
                </a:lnTo>
              </a:path>
            </a:pathLst>
          </a:custGeom>
          <a:noFill/>
          <a:ln w="28575">
            <a:solidFill>
              <a:srgbClr val="415968"/>
            </a:solidFill>
            <a:round/>
            <a:headEnd/>
            <a:tailEnd/>
          </a:ln>
        </p:spPr>
        <p:txBody>
          <a:bodyPr/>
          <a:lstStyle/>
          <a:p>
            <a:endParaRPr lang="es-ES">
              <a:latin typeface="Candara" pitchFamily="34" charset="0"/>
            </a:endParaRPr>
          </a:p>
        </p:txBody>
      </p:sp>
      <p:sp>
        <p:nvSpPr>
          <p:cNvPr id="2" name="1 Flecha doblada"/>
          <p:cNvSpPr/>
          <p:nvPr/>
        </p:nvSpPr>
        <p:spPr>
          <a:xfrm rot="16200000" flipV="1">
            <a:off x="6013216" y="4167668"/>
            <a:ext cx="3118440" cy="899090"/>
          </a:xfrm>
          <a:prstGeom prst="bentArrow">
            <a:avLst>
              <a:gd name="adj1" fmla="val 25000"/>
              <a:gd name="adj2" fmla="val 20804"/>
              <a:gd name="adj3" fmla="val 25000"/>
              <a:gd name="adj4" fmla="val 43750"/>
            </a:avLst>
          </a:prstGeom>
          <a:effectLst>
            <a:outerShdw blurRad="152400" dist="317500" dir="5400000" sx="90000" sy="-19000" rotWithShape="0">
              <a:prstClr val="black">
                <a:alpha val="15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pic>
        <p:nvPicPr>
          <p:cNvPr id="3074" name="Picture 2" descr="C:\Users\Fredy\AppData\Local\Microsoft\Windows\Temporary Internet Files\Content.IE5\TQHLUAET\MC900442139[1].png"/>
          <p:cNvPicPr>
            <a:picLocks noChangeAspect="1" noChangeArrowheads="1"/>
          </p:cNvPicPr>
          <p:nvPr/>
        </p:nvPicPr>
        <p:blipFill>
          <a:blip r:embed="rId3" cstate="print"/>
          <a:srcRect/>
          <a:stretch>
            <a:fillRect/>
          </a:stretch>
        </p:blipFill>
        <p:spPr bwMode="auto">
          <a:xfrm>
            <a:off x="8247063" y="4177530"/>
            <a:ext cx="896937" cy="915988"/>
          </a:xfrm>
          <a:prstGeom prst="rect">
            <a:avLst/>
          </a:prstGeom>
          <a:noFill/>
          <a:ln w="9525">
            <a:noFill/>
            <a:miter lim="800000"/>
            <a:headEnd/>
            <a:tailEnd/>
          </a:ln>
        </p:spPr>
      </p:pic>
      <p:sp>
        <p:nvSpPr>
          <p:cNvPr id="28" name="AutoShape 14"/>
          <p:cNvSpPr>
            <a:spLocks noChangeArrowheads="1"/>
          </p:cNvSpPr>
          <p:nvPr/>
        </p:nvSpPr>
        <p:spPr bwMode="auto">
          <a:xfrm>
            <a:off x="3799408" y="2423745"/>
            <a:ext cx="327025" cy="327025"/>
          </a:xfrm>
          <a:prstGeom prst="downArrow">
            <a:avLst>
              <a:gd name="adj1" fmla="val 50000"/>
              <a:gd name="adj2" fmla="val 25000"/>
            </a:avLst>
          </a:prstGeom>
          <a:effectLst>
            <a:outerShdw blurRad="152400" dist="317500" dir="5400000" sx="90000" sy="-19000" rotWithShape="0">
              <a:prstClr val="black">
                <a:alpha val="15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750"/>
                                        <p:tgtEl>
                                          <p:spTgt spid="25"/>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750"/>
                                        <p:tgtEl>
                                          <p:spTgt spid="13"/>
                                        </p:tgtEl>
                                      </p:cBhvr>
                                    </p:animEffect>
                                  </p:childTnLst>
                                </p:cTn>
                              </p:par>
                            </p:childTnLst>
                          </p:cTn>
                        </p:par>
                        <p:par>
                          <p:cTn id="22" fill="hold">
                            <p:stCondLst>
                              <p:cond delay="3250"/>
                            </p:stCondLst>
                            <p:childTnLst>
                              <p:par>
                                <p:cTn id="23" presetID="22" presetClass="entr" presetSubtype="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75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left)">
                                      <p:cBhvr>
                                        <p:cTn id="30" dur="1000"/>
                                        <p:tgtEl>
                                          <p:spTgt spid="33"/>
                                        </p:tgtEl>
                                      </p:cBhvr>
                                    </p:animEffect>
                                  </p:childTnLst>
                                </p:cTn>
                              </p:par>
                              <p:par>
                                <p:cTn id="31" presetID="23" presetClass="entr" presetSubtype="16" fill="hold" grpId="0" nodeType="withEffect">
                                  <p:stCondLst>
                                    <p:cond delay="0"/>
                                  </p:stCondLst>
                                  <p:childTnLst>
                                    <p:set>
                                      <p:cBhvr additive="repl">
                                        <p:cTn id="32" dur="2" fill="hold">
                                          <p:stCondLst>
                                            <p:cond delay="0"/>
                                          </p:stCondLst>
                                        </p:cTn>
                                        <p:tgtEl>
                                          <p:spTgt spid="34"/>
                                        </p:tgtEl>
                                        <p:attrNameLst>
                                          <p:attrName>style.visibility</p:attrName>
                                        </p:attrNameLst>
                                      </p:cBhvr>
                                      <p:to>
                                        <p:strVal val="visible"/>
                                      </p:to>
                                    </p:set>
                                    <p:anim calcmode="lin" valueType="num">
                                      <p:cBhvr additive="repl">
                                        <p:cTn id="33" dur="1000" fill="hold"/>
                                        <p:tgtEl>
                                          <p:spTgt spid="34"/>
                                        </p:tgtEl>
                                        <p:attrNameLst>
                                          <p:attrName>ppt_w</p:attrName>
                                        </p:attrNameLst>
                                      </p:cBhvr>
                                      <p:tavLst>
                                        <p:tav tm="100000">
                                          <p:val>
                                            <p:strVal val="0"/>
                                          </p:val>
                                        </p:tav>
                                        <p:tav tm="100000">
                                          <p:val>
                                            <p:strVal val="#ppt_w"/>
                                          </p:val>
                                        </p:tav>
                                      </p:tavLst>
                                    </p:anim>
                                    <p:anim calcmode="lin" valueType="num">
                                      <p:cBhvr additive="repl">
                                        <p:cTn id="34" dur="1000" fill="hold"/>
                                        <p:tgtEl>
                                          <p:spTgt spid="34"/>
                                        </p:tgtEl>
                                        <p:attrNameLst>
                                          <p:attrName>ppt_h</p:attrName>
                                        </p:attrNameLst>
                                      </p:cBhvr>
                                      <p:tavLst>
                                        <p:tav tm="100000">
                                          <p:val>
                                            <p:strVal val="0"/>
                                          </p:val>
                                        </p:tav>
                                        <p:tav tm="100000">
                                          <p:val>
                                            <p:strVal val="#ppt_h"/>
                                          </p:val>
                                        </p:tav>
                                      </p:tavLst>
                                    </p:anim>
                                  </p:childTnLst>
                                </p:cTn>
                              </p:par>
                              <p:par>
                                <p:cTn id="35" presetID="23" presetClass="entr" presetSubtype="16" fill="hold" grpId="0" nodeType="withEffect">
                                  <p:stCondLst>
                                    <p:cond delay="0"/>
                                  </p:stCondLst>
                                  <p:childTnLst>
                                    <p:set>
                                      <p:cBhvr additive="repl">
                                        <p:cTn id="36" dur="2" fill="hold">
                                          <p:stCondLst>
                                            <p:cond delay="0"/>
                                          </p:stCondLst>
                                        </p:cTn>
                                        <p:tgtEl>
                                          <p:spTgt spid="29"/>
                                        </p:tgtEl>
                                        <p:attrNameLst>
                                          <p:attrName>style.visibility</p:attrName>
                                        </p:attrNameLst>
                                      </p:cBhvr>
                                      <p:to>
                                        <p:strVal val="visible"/>
                                      </p:to>
                                    </p:set>
                                    <p:anim calcmode="lin" valueType="num">
                                      <p:cBhvr additive="repl">
                                        <p:cTn id="37" dur="1000" fill="hold"/>
                                        <p:tgtEl>
                                          <p:spTgt spid="29"/>
                                        </p:tgtEl>
                                        <p:attrNameLst>
                                          <p:attrName>ppt_w</p:attrName>
                                        </p:attrNameLst>
                                      </p:cBhvr>
                                      <p:tavLst>
                                        <p:tav tm="100000">
                                          <p:val>
                                            <p:strVal val="0"/>
                                          </p:val>
                                        </p:tav>
                                        <p:tav tm="100000">
                                          <p:val>
                                            <p:strVal val="#ppt_w"/>
                                          </p:val>
                                        </p:tav>
                                      </p:tavLst>
                                    </p:anim>
                                    <p:anim calcmode="lin" valueType="num">
                                      <p:cBhvr additive="repl">
                                        <p:cTn id="38" dur="1000" fill="hold"/>
                                        <p:tgtEl>
                                          <p:spTgt spid="29"/>
                                        </p:tgtEl>
                                        <p:attrNameLst>
                                          <p:attrName>ppt_h</p:attrName>
                                        </p:attrNameLst>
                                      </p:cBhvr>
                                      <p:tavLst>
                                        <p:tav tm="100000">
                                          <p:val>
                                            <p:strVal val="0"/>
                                          </p:val>
                                        </p:tav>
                                        <p:tav tm="100000">
                                          <p:val>
                                            <p:strVal val="#ppt_h"/>
                                          </p:val>
                                        </p:tav>
                                      </p:tavLst>
                                    </p:anim>
                                  </p:childTnLst>
                                </p:cTn>
                              </p:par>
                            </p:childTnLst>
                          </p:cTn>
                        </p:par>
                        <p:par>
                          <p:cTn id="39" fill="hold">
                            <p:stCondLst>
                              <p:cond delay="1000"/>
                            </p:stCondLst>
                            <p:childTnLst>
                              <p:par>
                                <p:cTn id="40" presetID="22" presetClass="entr" presetSubtype="8"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1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1000"/>
                                        <p:tgtEl>
                                          <p:spTgt spid="26"/>
                                        </p:tgtEl>
                                      </p:cBhvr>
                                    </p:animEffect>
                                  </p:childTnLst>
                                </p:cTn>
                              </p:par>
                            </p:childTnLst>
                          </p:cTn>
                        </p:par>
                        <p:par>
                          <p:cTn id="48" fill="hold">
                            <p:stCondLst>
                              <p:cond delay="1000"/>
                            </p:stCondLst>
                            <p:childTnLst>
                              <p:par>
                                <p:cTn id="49" presetID="22" presetClass="entr" presetSubtype="1"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up)">
                                      <p:cBhvr>
                                        <p:cTn id="51" dur="125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nodeType="clickEffect">
                                  <p:stCondLst>
                                    <p:cond delay="0"/>
                                  </p:stCondLst>
                                  <p:childTnLst>
                                    <p:set>
                                      <p:cBhvr additive="repl">
                                        <p:cTn id="55" dur="3" fill="hold">
                                          <p:stCondLst>
                                            <p:cond delay="0"/>
                                          </p:stCondLst>
                                        </p:cTn>
                                        <p:tgtEl>
                                          <p:spTgt spid="20"/>
                                        </p:tgtEl>
                                        <p:attrNameLst>
                                          <p:attrName>style.visibility</p:attrName>
                                        </p:attrNameLst>
                                      </p:cBhvr>
                                      <p:to>
                                        <p:strVal val="visible"/>
                                      </p:to>
                                    </p:set>
                                    <p:anim calcmode="lin" valueType="num">
                                      <p:cBhvr additive="repl">
                                        <p:cTn id="56" dur="1250" fill="hold"/>
                                        <p:tgtEl>
                                          <p:spTgt spid="20"/>
                                        </p:tgtEl>
                                        <p:attrNameLst>
                                          <p:attrName>ppt_w</p:attrName>
                                        </p:attrNameLst>
                                      </p:cBhvr>
                                      <p:tavLst>
                                        <p:tav tm="100000">
                                          <p:val>
                                            <p:strVal val="0"/>
                                          </p:val>
                                        </p:tav>
                                        <p:tav tm="100000">
                                          <p:val>
                                            <p:strVal val="#ppt_w"/>
                                          </p:val>
                                        </p:tav>
                                      </p:tavLst>
                                    </p:anim>
                                    <p:anim calcmode="lin" valueType="num">
                                      <p:cBhvr additive="repl">
                                        <p:cTn id="57" dur="1250" fill="hold"/>
                                        <p:tgtEl>
                                          <p:spTgt spid="20"/>
                                        </p:tgtEl>
                                        <p:attrNameLst>
                                          <p:attrName>ppt_h</p:attrName>
                                        </p:attrNameLst>
                                      </p:cBhvr>
                                      <p:tavLst>
                                        <p:tav tm="100000">
                                          <p:val>
                                            <p:strVal val="0"/>
                                          </p:val>
                                        </p:tav>
                                        <p:tav tm="100000">
                                          <p:val>
                                            <p:strVal val="#ppt_h"/>
                                          </p:val>
                                        </p:tav>
                                      </p:tavLst>
                                    </p:anim>
                                  </p:childTnLst>
                                </p:cTn>
                              </p:par>
                              <p:par>
                                <p:cTn id="58" presetID="23" presetClass="entr" presetSubtype="16" fill="hold" nodeType="withEffect">
                                  <p:stCondLst>
                                    <p:cond delay="0"/>
                                  </p:stCondLst>
                                  <p:childTnLst>
                                    <p:set>
                                      <p:cBhvr additive="repl">
                                        <p:cTn id="59" dur="3" fill="hold">
                                          <p:stCondLst>
                                            <p:cond delay="0"/>
                                          </p:stCondLst>
                                        </p:cTn>
                                        <p:tgtEl>
                                          <p:spTgt spid="21"/>
                                        </p:tgtEl>
                                        <p:attrNameLst>
                                          <p:attrName>style.visibility</p:attrName>
                                        </p:attrNameLst>
                                      </p:cBhvr>
                                      <p:to>
                                        <p:strVal val="visible"/>
                                      </p:to>
                                    </p:set>
                                    <p:anim calcmode="lin" valueType="num">
                                      <p:cBhvr additive="repl">
                                        <p:cTn id="60" dur="1250" fill="hold"/>
                                        <p:tgtEl>
                                          <p:spTgt spid="21"/>
                                        </p:tgtEl>
                                        <p:attrNameLst>
                                          <p:attrName>ppt_w</p:attrName>
                                        </p:attrNameLst>
                                      </p:cBhvr>
                                      <p:tavLst>
                                        <p:tav tm="100000">
                                          <p:val>
                                            <p:strVal val="0"/>
                                          </p:val>
                                        </p:tav>
                                        <p:tav tm="100000">
                                          <p:val>
                                            <p:strVal val="#ppt_w"/>
                                          </p:val>
                                        </p:tav>
                                      </p:tavLst>
                                    </p:anim>
                                    <p:anim calcmode="lin" valueType="num">
                                      <p:cBhvr additive="repl">
                                        <p:cTn id="61" dur="1250" fill="hold"/>
                                        <p:tgtEl>
                                          <p:spTgt spid="21"/>
                                        </p:tgtEl>
                                        <p:attrNameLst>
                                          <p:attrName>ppt_h</p:attrName>
                                        </p:attrNameLst>
                                      </p:cBhvr>
                                      <p:tavLst>
                                        <p:tav tm="100000">
                                          <p:val>
                                            <p:strVal val="0"/>
                                          </p:val>
                                        </p:tav>
                                        <p:tav tm="100000">
                                          <p:val>
                                            <p:strVal val="#ppt_h"/>
                                          </p:val>
                                        </p:tav>
                                      </p:tavLst>
                                    </p:anim>
                                  </p:childTnLst>
                                </p:cTn>
                              </p:par>
                              <p:par>
                                <p:cTn id="62" presetID="23" presetClass="entr" presetSubtype="16" fill="hold" nodeType="withEffect">
                                  <p:stCondLst>
                                    <p:cond delay="0"/>
                                  </p:stCondLst>
                                  <p:childTnLst>
                                    <p:set>
                                      <p:cBhvr additive="repl">
                                        <p:cTn id="63" dur="3" fill="hold">
                                          <p:stCondLst>
                                            <p:cond delay="0"/>
                                          </p:stCondLst>
                                        </p:cTn>
                                        <p:tgtEl>
                                          <p:spTgt spid="22"/>
                                        </p:tgtEl>
                                        <p:attrNameLst>
                                          <p:attrName>style.visibility</p:attrName>
                                        </p:attrNameLst>
                                      </p:cBhvr>
                                      <p:to>
                                        <p:strVal val="visible"/>
                                      </p:to>
                                    </p:set>
                                    <p:anim calcmode="lin" valueType="num">
                                      <p:cBhvr additive="repl">
                                        <p:cTn id="64" dur="1250" fill="hold"/>
                                        <p:tgtEl>
                                          <p:spTgt spid="22"/>
                                        </p:tgtEl>
                                        <p:attrNameLst>
                                          <p:attrName>ppt_w</p:attrName>
                                        </p:attrNameLst>
                                      </p:cBhvr>
                                      <p:tavLst>
                                        <p:tav tm="100000">
                                          <p:val>
                                            <p:strVal val="0"/>
                                          </p:val>
                                        </p:tav>
                                        <p:tav tm="100000">
                                          <p:val>
                                            <p:strVal val="#ppt_w"/>
                                          </p:val>
                                        </p:tav>
                                      </p:tavLst>
                                    </p:anim>
                                    <p:anim calcmode="lin" valueType="num">
                                      <p:cBhvr additive="repl">
                                        <p:cTn id="65" dur="1250" fill="hold"/>
                                        <p:tgtEl>
                                          <p:spTgt spid="22"/>
                                        </p:tgtEl>
                                        <p:attrNameLst>
                                          <p:attrName>ppt_h</p:attrName>
                                        </p:attrNameLst>
                                      </p:cBhvr>
                                      <p:tavLst>
                                        <p:tav tm="100000">
                                          <p:val>
                                            <p:strVal val="0"/>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wipe(up)">
                                      <p:cBhvr>
                                        <p:cTn id="70" dur="1000"/>
                                        <p:tgtEl>
                                          <p:spTgt spid="27"/>
                                        </p:tgtEl>
                                      </p:cBhvr>
                                    </p:animEffect>
                                  </p:childTnLst>
                                </p:cTn>
                              </p:par>
                            </p:childTnLst>
                          </p:cTn>
                        </p:par>
                        <p:par>
                          <p:cTn id="71" fill="hold">
                            <p:stCondLst>
                              <p:cond delay="1000"/>
                            </p:stCondLst>
                            <p:childTnLst>
                              <p:par>
                                <p:cTn id="72" presetID="10" presetClass="entr" presetSubtype="0" fill="hold" nodeType="after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1250"/>
                                        <p:tgtEl>
                                          <p:spTgt spid="2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2"/>
                                        </p:tgtEl>
                                        <p:attrNameLst>
                                          <p:attrName>style.visibility</p:attrName>
                                        </p:attrNameLst>
                                      </p:cBhvr>
                                      <p:to>
                                        <p:strVal val="visible"/>
                                      </p:to>
                                    </p:set>
                                    <p:animEffect transition="in" filter="wipe(down)">
                                      <p:cBhvr>
                                        <p:cTn id="79" dur="1250"/>
                                        <p:tgtEl>
                                          <p:spTgt spid="2"/>
                                        </p:tgtEl>
                                      </p:cBhvr>
                                    </p:animEffect>
                                  </p:childTnLst>
                                </p:cTn>
                              </p:par>
                            </p:childTnLst>
                          </p:cTn>
                        </p:par>
                        <p:par>
                          <p:cTn id="80" fill="hold">
                            <p:stCondLst>
                              <p:cond delay="1250"/>
                            </p:stCondLst>
                            <p:childTnLst>
                              <p:par>
                                <p:cTn id="81" presetID="10" presetClass="entr" presetSubtype="0" fill="hold" nodeType="afterEffect">
                                  <p:stCondLst>
                                    <p:cond delay="0"/>
                                  </p:stCondLst>
                                  <p:childTnLst>
                                    <p:set>
                                      <p:cBhvr>
                                        <p:cTn id="82" dur="1" fill="hold">
                                          <p:stCondLst>
                                            <p:cond delay="0"/>
                                          </p:stCondLst>
                                        </p:cTn>
                                        <p:tgtEl>
                                          <p:spTgt spid="3074"/>
                                        </p:tgtEl>
                                        <p:attrNameLst>
                                          <p:attrName>style.visibility</p:attrName>
                                        </p:attrNameLst>
                                      </p:cBhvr>
                                      <p:to>
                                        <p:strVal val="visible"/>
                                      </p:to>
                                    </p:set>
                                    <p:animEffect transition="in" filter="fade">
                                      <p:cBhvr>
                                        <p:cTn id="83" dur="1250"/>
                                        <p:tgtEl>
                                          <p:spTgt spid="307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nodeType="click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wipe(up)">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mas mod.jpg"/>
          <p:cNvPicPr>
            <a:picLocks noChangeAspect="1"/>
          </p:cNvPicPr>
          <p:nvPr/>
        </p:nvPicPr>
        <p:blipFill>
          <a:blip r:embed="rId3" cstate="print"/>
          <a:srcRect/>
          <a:stretch>
            <a:fillRect/>
          </a:stretch>
        </p:blipFill>
        <p:spPr bwMode="auto">
          <a:xfrm>
            <a:off x="250825" y="1952625"/>
            <a:ext cx="5616575" cy="4860925"/>
          </a:xfrm>
          <a:prstGeom prst="rect">
            <a:avLst/>
          </a:prstGeom>
          <a:noFill/>
          <a:ln w="9525">
            <a:noFill/>
            <a:miter lim="800000"/>
            <a:headEnd/>
            <a:tailEnd/>
          </a:ln>
        </p:spPr>
      </p:pic>
      <p:sp>
        <p:nvSpPr>
          <p:cNvPr id="3" name="2 Título"/>
          <p:cNvSpPr>
            <a:spLocks noGrp="1"/>
          </p:cNvSpPr>
          <p:nvPr>
            <p:ph type="title"/>
          </p:nvPr>
        </p:nvSpPr>
        <p:spPr/>
        <p:txBody>
          <a:bodyPr>
            <a:normAutofit fontScale="90000"/>
          </a:bodyPr>
          <a:lstStyle/>
          <a:p>
            <a:r>
              <a:rPr lang="es-AR" dirty="0" err="1" smtClean="0"/>
              <a:t>Dynamic</a:t>
            </a:r>
            <a:r>
              <a:rPr lang="es-AR" dirty="0" smtClean="0"/>
              <a:t> </a:t>
            </a:r>
            <a:r>
              <a:rPr lang="es-AR" dirty="0" err="1"/>
              <a:t>R</a:t>
            </a:r>
            <a:r>
              <a:rPr lang="es-AR" dirty="0" err="1" smtClean="0"/>
              <a:t>adiation</a:t>
            </a:r>
            <a:r>
              <a:rPr lang="es-AR" dirty="0" smtClean="0"/>
              <a:t> </a:t>
            </a:r>
            <a:r>
              <a:rPr lang="es-AR" dirty="0" err="1"/>
              <a:t>M</a:t>
            </a:r>
            <a:r>
              <a:rPr lang="es-AR" dirty="0" err="1" smtClean="0"/>
              <a:t>aps</a:t>
            </a:r>
            <a:r>
              <a:rPr lang="es-AR" dirty="0" smtClean="0"/>
              <a:t/>
            </a:r>
            <a:br>
              <a:rPr lang="es-AR" dirty="0" smtClean="0"/>
            </a:br>
            <a:r>
              <a:rPr lang="es-AR" dirty="0" smtClean="0"/>
              <a:t>K113</a:t>
            </a:r>
          </a:p>
        </p:txBody>
      </p:sp>
      <p:sp>
        <p:nvSpPr>
          <p:cNvPr id="77827"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BF3878-DB16-4B1D-B034-01DF8372F8AE}" type="slidenum">
              <a:rPr lang="es-AR"/>
              <a:pPr fontAlgn="base">
                <a:spcBef>
                  <a:spcPct val="0"/>
                </a:spcBef>
                <a:spcAft>
                  <a:spcPct val="0"/>
                </a:spcAft>
              </a:pPr>
              <a:t>9</a:t>
            </a:fld>
            <a:endParaRPr lang="es-AR"/>
          </a:p>
        </p:txBody>
      </p:sp>
      <p:sp>
        <p:nvSpPr>
          <p:cNvPr id="16" name="Text Box 9"/>
          <p:cNvSpPr txBox="1">
            <a:spLocks noChangeArrowheads="1"/>
          </p:cNvSpPr>
          <p:nvPr/>
        </p:nvSpPr>
        <p:spPr bwMode="auto">
          <a:xfrm>
            <a:off x="6084888" y="2781300"/>
            <a:ext cx="2987675" cy="3743325"/>
          </a:xfrm>
          <a:prstGeom prst="rect">
            <a:avLst/>
          </a:prstGeom>
          <a:noFill/>
          <a:ln w="9525">
            <a:noFill/>
            <a:round/>
            <a:headEnd/>
            <a:tailEnd/>
          </a:ln>
        </p:spPr>
        <p:txBody>
          <a:bodyPr lIns="81631" tIns="55215" rIns="81631" bIns="40816"/>
          <a:lstStyle/>
          <a:p>
            <a:pPr marL="273050" indent="-273050" algn="just">
              <a:lnSpc>
                <a:spcPct val="93000"/>
              </a:lnSpc>
              <a:spcBef>
                <a:spcPts val="600"/>
              </a:spcBef>
              <a:buClr>
                <a:schemeClr val="accent1"/>
              </a:buClr>
              <a:buSzPct val="100000"/>
              <a:buFont typeface="Symbol" pitchFamily="18" charset="2"/>
              <a:buChar char=""/>
              <a:tabLst>
                <a:tab pos="657225" algn="l"/>
                <a:tab pos="1312863" algn="l"/>
                <a:tab pos="1970088" algn="l"/>
                <a:tab pos="2627313" algn="l"/>
              </a:tabLst>
            </a:pPr>
            <a:r>
              <a:rPr lang="es-ES" dirty="0" err="1" smtClean="0">
                <a:solidFill>
                  <a:schemeClr val="tx2"/>
                </a:solidFill>
                <a:latin typeface="Candara" pitchFamily="34" charset="0"/>
              </a:rPr>
              <a:t>Dynamic</a:t>
            </a:r>
            <a:r>
              <a:rPr lang="es-ES" dirty="0" smtClean="0">
                <a:solidFill>
                  <a:schemeClr val="tx2"/>
                </a:solidFill>
                <a:latin typeface="Candara" pitchFamily="34" charset="0"/>
              </a:rPr>
              <a:t> </a:t>
            </a:r>
            <a:r>
              <a:rPr lang="es-ES" dirty="0" err="1" smtClean="0">
                <a:solidFill>
                  <a:schemeClr val="tx2"/>
                </a:solidFill>
                <a:latin typeface="Candara" pitchFamily="34" charset="0"/>
              </a:rPr>
              <a:t>radiation</a:t>
            </a:r>
            <a:r>
              <a:rPr lang="es-ES" dirty="0" smtClean="0">
                <a:solidFill>
                  <a:schemeClr val="tx2"/>
                </a:solidFill>
                <a:latin typeface="Candara" pitchFamily="34" charset="0"/>
              </a:rPr>
              <a:t> </a:t>
            </a:r>
            <a:r>
              <a:rPr lang="es-ES" dirty="0" err="1" smtClean="0">
                <a:solidFill>
                  <a:schemeClr val="tx2"/>
                </a:solidFill>
                <a:latin typeface="Candara" pitchFamily="34" charset="0"/>
              </a:rPr>
              <a:t>maps</a:t>
            </a:r>
            <a:r>
              <a:rPr lang="es-ES" dirty="0" smtClean="0">
                <a:solidFill>
                  <a:schemeClr val="tx2"/>
                </a:solidFill>
                <a:latin typeface="Candara" pitchFamily="34" charset="0"/>
              </a:rPr>
              <a:t> </a:t>
            </a:r>
            <a:r>
              <a:rPr lang="es-ES" dirty="0" err="1" smtClean="0">
                <a:solidFill>
                  <a:schemeClr val="tx2"/>
                </a:solidFill>
                <a:latin typeface="Candara" pitchFamily="34" charset="0"/>
              </a:rPr>
              <a:t>or</a:t>
            </a:r>
            <a:r>
              <a:rPr lang="es-ES" dirty="0" smtClean="0">
                <a:solidFill>
                  <a:schemeClr val="tx2"/>
                </a:solidFill>
                <a:latin typeface="Candara" pitchFamily="34" charset="0"/>
              </a:rPr>
              <a:t> </a:t>
            </a:r>
            <a:r>
              <a:rPr lang="es-ES" dirty="0" err="1" smtClean="0">
                <a:solidFill>
                  <a:schemeClr val="tx2"/>
                </a:solidFill>
                <a:latin typeface="Candara" pitchFamily="34" charset="0"/>
              </a:rPr>
              <a:t>mappings</a:t>
            </a:r>
            <a:r>
              <a:rPr lang="es-ES" dirty="0" smtClean="0">
                <a:solidFill>
                  <a:schemeClr val="tx2"/>
                </a:solidFill>
                <a:latin typeface="Candara" pitchFamily="34" charset="0"/>
              </a:rPr>
              <a:t> are a </a:t>
            </a:r>
            <a:r>
              <a:rPr lang="es-ES" dirty="0" err="1" smtClean="0">
                <a:solidFill>
                  <a:schemeClr val="tx2"/>
                </a:solidFill>
                <a:latin typeface="Candara" pitchFamily="34" charset="0"/>
              </a:rPr>
              <a:t>tool</a:t>
            </a:r>
            <a:r>
              <a:rPr lang="es-ES" dirty="0" smtClean="0">
                <a:solidFill>
                  <a:schemeClr val="tx2"/>
                </a:solidFill>
                <a:latin typeface="Candara" pitchFamily="34" charset="0"/>
              </a:rPr>
              <a:t> </a:t>
            </a:r>
            <a:r>
              <a:rPr lang="es-ES" dirty="0" err="1" smtClean="0">
                <a:solidFill>
                  <a:schemeClr val="tx2"/>
                </a:solidFill>
                <a:latin typeface="Candara" pitchFamily="34" charset="0"/>
              </a:rPr>
              <a:t>providing</a:t>
            </a:r>
            <a:r>
              <a:rPr lang="es-ES" dirty="0" smtClean="0">
                <a:solidFill>
                  <a:schemeClr val="tx2"/>
                </a:solidFill>
                <a:latin typeface="Candara" pitchFamily="34" charset="0"/>
              </a:rPr>
              <a:t> a </a:t>
            </a:r>
            <a:r>
              <a:rPr lang="es-ES" dirty="0" err="1" smtClean="0">
                <a:solidFill>
                  <a:schemeClr val="tx2"/>
                </a:solidFill>
                <a:latin typeface="Candara" pitchFamily="34" charset="0"/>
              </a:rPr>
              <a:t>high</a:t>
            </a:r>
            <a:r>
              <a:rPr lang="es-ES" dirty="0" smtClean="0">
                <a:solidFill>
                  <a:schemeClr val="tx2"/>
                </a:solidFill>
                <a:latin typeface="Candara" pitchFamily="34" charset="0"/>
              </a:rPr>
              <a:t> </a:t>
            </a:r>
            <a:r>
              <a:rPr lang="es-ES" dirty="0" err="1" smtClean="0">
                <a:solidFill>
                  <a:schemeClr val="tx2"/>
                </a:solidFill>
                <a:latin typeface="Candara" pitchFamily="34" charset="0"/>
              </a:rPr>
              <a:t>degree</a:t>
            </a:r>
            <a:r>
              <a:rPr lang="es-ES" dirty="0" smtClean="0">
                <a:solidFill>
                  <a:schemeClr val="tx2"/>
                </a:solidFill>
                <a:latin typeface="Candara" pitchFamily="34" charset="0"/>
              </a:rPr>
              <a:t> of social </a:t>
            </a:r>
            <a:r>
              <a:rPr lang="es-ES" dirty="0" err="1" smtClean="0">
                <a:solidFill>
                  <a:schemeClr val="tx2"/>
                </a:solidFill>
                <a:latin typeface="Candara" pitchFamily="34" charset="0"/>
              </a:rPr>
              <a:t>communication</a:t>
            </a:r>
            <a:r>
              <a:rPr lang="es-ES" dirty="0" smtClean="0">
                <a:solidFill>
                  <a:schemeClr val="tx2"/>
                </a:solidFill>
                <a:latin typeface="Candara" pitchFamily="34" charset="0"/>
              </a:rPr>
              <a:t>.</a:t>
            </a:r>
            <a:endParaRPr lang="es-ES" dirty="0">
              <a:solidFill>
                <a:schemeClr val="tx2"/>
              </a:solidFill>
              <a:latin typeface="Candara" pitchFamily="34" charset="0"/>
            </a:endParaRPr>
          </a:p>
          <a:p>
            <a:pPr marL="273050" indent="-273050" algn="just">
              <a:lnSpc>
                <a:spcPct val="93000"/>
              </a:lnSpc>
              <a:spcBef>
                <a:spcPts val="600"/>
              </a:spcBef>
              <a:buClr>
                <a:schemeClr val="accent1"/>
              </a:buClr>
              <a:buSzPct val="100000"/>
              <a:buFont typeface="Symbol" pitchFamily="18" charset="2"/>
              <a:buChar char=""/>
              <a:tabLst>
                <a:tab pos="657225" algn="l"/>
                <a:tab pos="1312863" algn="l"/>
                <a:tab pos="1970088" algn="l"/>
                <a:tab pos="2627313" algn="l"/>
              </a:tabLst>
            </a:pPr>
            <a:r>
              <a:rPr lang="es-ES" dirty="0" err="1" smtClean="0">
                <a:solidFill>
                  <a:schemeClr val="tx2"/>
                </a:solidFill>
                <a:latin typeface="Candara" pitchFamily="34" charset="0"/>
              </a:rPr>
              <a:t>They</a:t>
            </a:r>
            <a:r>
              <a:rPr lang="es-ES" dirty="0" smtClean="0">
                <a:solidFill>
                  <a:schemeClr val="tx2"/>
                </a:solidFill>
                <a:latin typeface="Candara" pitchFamily="34" charset="0"/>
              </a:rPr>
              <a:t> are </a:t>
            </a:r>
            <a:r>
              <a:rPr lang="es-ES" dirty="0" err="1" smtClean="0">
                <a:solidFill>
                  <a:schemeClr val="tx2"/>
                </a:solidFill>
                <a:latin typeface="Candara" pitchFamily="34" charset="0"/>
              </a:rPr>
              <a:t>based</a:t>
            </a:r>
            <a:r>
              <a:rPr lang="es-ES" dirty="0" smtClean="0">
                <a:solidFill>
                  <a:schemeClr val="tx2"/>
                </a:solidFill>
                <a:latin typeface="Candara" pitchFamily="34" charset="0"/>
              </a:rPr>
              <a:t> </a:t>
            </a:r>
            <a:r>
              <a:rPr lang="es-ES" dirty="0" err="1" smtClean="0">
                <a:solidFill>
                  <a:schemeClr val="tx2"/>
                </a:solidFill>
                <a:latin typeface="Candara" pitchFamily="34" charset="0"/>
              </a:rPr>
              <a:t>on</a:t>
            </a:r>
            <a:r>
              <a:rPr lang="es-ES" dirty="0" smtClean="0">
                <a:solidFill>
                  <a:schemeClr val="tx2"/>
                </a:solidFill>
                <a:latin typeface="Candara" pitchFamily="34" charset="0"/>
              </a:rPr>
              <a:t> </a:t>
            </a:r>
            <a:r>
              <a:rPr lang="es-ES" dirty="0" err="1" smtClean="0">
                <a:solidFill>
                  <a:schemeClr val="tx2"/>
                </a:solidFill>
                <a:latin typeface="Candara" pitchFamily="34" charset="0"/>
              </a:rPr>
              <a:t>street-level</a:t>
            </a:r>
            <a:r>
              <a:rPr lang="es-ES" dirty="0" smtClean="0">
                <a:solidFill>
                  <a:schemeClr val="tx2"/>
                </a:solidFill>
                <a:latin typeface="Candara" pitchFamily="34" charset="0"/>
              </a:rPr>
              <a:t>, per-</a:t>
            </a:r>
            <a:r>
              <a:rPr lang="es-ES" dirty="0" err="1" smtClean="0">
                <a:solidFill>
                  <a:schemeClr val="tx2"/>
                </a:solidFill>
                <a:latin typeface="Candara" pitchFamily="34" charset="0"/>
              </a:rPr>
              <a:t>second</a:t>
            </a:r>
            <a:r>
              <a:rPr lang="es-ES" dirty="0" smtClean="0">
                <a:solidFill>
                  <a:schemeClr val="tx2"/>
                </a:solidFill>
                <a:latin typeface="Candara" pitchFamily="34" charset="0"/>
              </a:rPr>
              <a:t>, </a:t>
            </a:r>
            <a:r>
              <a:rPr lang="es-ES" dirty="0" err="1" smtClean="0">
                <a:solidFill>
                  <a:schemeClr val="tx2"/>
                </a:solidFill>
                <a:latin typeface="Candara" pitchFamily="34" charset="0"/>
              </a:rPr>
              <a:t>isotropic</a:t>
            </a:r>
            <a:r>
              <a:rPr lang="es-ES" dirty="0">
                <a:solidFill>
                  <a:schemeClr val="tx2"/>
                </a:solidFill>
                <a:latin typeface="Candara" pitchFamily="34" charset="0"/>
              </a:rPr>
              <a:t>,</a:t>
            </a:r>
            <a:r>
              <a:rPr lang="es-ES" dirty="0" smtClean="0">
                <a:solidFill>
                  <a:schemeClr val="tx2"/>
                </a:solidFill>
                <a:latin typeface="Candara" pitchFamily="34" charset="0"/>
              </a:rPr>
              <a:t> </a:t>
            </a:r>
            <a:r>
              <a:rPr lang="es-ES" dirty="0" err="1" smtClean="0">
                <a:solidFill>
                  <a:schemeClr val="tx2"/>
                </a:solidFill>
                <a:latin typeface="Candara" pitchFamily="34" charset="0"/>
              </a:rPr>
              <a:t>georeferenced</a:t>
            </a:r>
            <a:r>
              <a:rPr lang="es-ES" dirty="0" smtClean="0">
                <a:solidFill>
                  <a:schemeClr val="tx2"/>
                </a:solidFill>
                <a:latin typeface="Candara" pitchFamily="34" charset="0"/>
              </a:rPr>
              <a:t> </a:t>
            </a:r>
            <a:r>
              <a:rPr lang="es-ES" dirty="0" err="1" smtClean="0">
                <a:solidFill>
                  <a:schemeClr val="tx2"/>
                </a:solidFill>
                <a:latin typeface="Candara" pitchFamily="34" charset="0"/>
              </a:rPr>
              <a:t>measurements</a:t>
            </a:r>
            <a:r>
              <a:rPr lang="es-ES" dirty="0" smtClean="0">
                <a:solidFill>
                  <a:schemeClr val="tx2"/>
                </a:solidFill>
                <a:latin typeface="Candara" pitchFamily="34" charset="0"/>
              </a:rPr>
              <a:t> </a:t>
            </a:r>
            <a:r>
              <a:rPr lang="es-ES" dirty="0" err="1" smtClean="0">
                <a:solidFill>
                  <a:schemeClr val="tx2"/>
                </a:solidFill>
                <a:latin typeface="Candara" pitchFamily="34" charset="0"/>
              </a:rPr>
              <a:t>translated</a:t>
            </a:r>
            <a:r>
              <a:rPr lang="es-ES" dirty="0" smtClean="0">
                <a:solidFill>
                  <a:schemeClr val="tx2"/>
                </a:solidFill>
                <a:latin typeface="Candara" pitchFamily="34" charset="0"/>
              </a:rPr>
              <a:t> </a:t>
            </a:r>
            <a:r>
              <a:rPr lang="es-ES" dirty="0" err="1" smtClean="0">
                <a:solidFill>
                  <a:schemeClr val="tx2"/>
                </a:solidFill>
                <a:latin typeface="Candara" pitchFamily="34" charset="0"/>
              </a:rPr>
              <a:t>into</a:t>
            </a:r>
            <a:r>
              <a:rPr lang="es-ES" dirty="0" smtClean="0">
                <a:solidFill>
                  <a:schemeClr val="tx2"/>
                </a:solidFill>
                <a:latin typeface="Candara" pitchFamily="34" charset="0"/>
              </a:rPr>
              <a:t> </a:t>
            </a:r>
            <a:r>
              <a:rPr lang="es-ES" dirty="0" err="1" smtClean="0">
                <a:solidFill>
                  <a:schemeClr val="tx2"/>
                </a:solidFill>
                <a:latin typeface="Candara" pitchFamily="34" charset="0"/>
              </a:rPr>
              <a:t>colours</a:t>
            </a:r>
            <a:r>
              <a:rPr lang="es-ES" dirty="0" smtClean="0">
                <a:solidFill>
                  <a:schemeClr val="tx2"/>
                </a:solidFill>
                <a:latin typeface="Candara" pitchFamily="34" charset="0"/>
              </a:rPr>
              <a:t> </a:t>
            </a:r>
            <a:r>
              <a:rPr lang="es-ES" dirty="0" err="1" smtClean="0">
                <a:solidFill>
                  <a:schemeClr val="tx2"/>
                </a:solidFill>
                <a:latin typeface="Candara" pitchFamily="34" charset="0"/>
              </a:rPr>
              <a:t>on</a:t>
            </a:r>
            <a:r>
              <a:rPr lang="es-ES" dirty="0" smtClean="0">
                <a:solidFill>
                  <a:schemeClr val="tx2"/>
                </a:solidFill>
                <a:latin typeface="Candara" pitchFamily="34" charset="0"/>
              </a:rPr>
              <a:t> a </a:t>
            </a:r>
            <a:r>
              <a:rPr lang="es-ES" dirty="0" err="1" smtClean="0">
                <a:solidFill>
                  <a:schemeClr val="tx2"/>
                </a:solidFill>
                <a:latin typeface="Candara" pitchFamily="34" charset="0"/>
              </a:rPr>
              <a:t>map</a:t>
            </a:r>
            <a:r>
              <a:rPr lang="es-ES" dirty="0" smtClean="0">
                <a:solidFill>
                  <a:schemeClr val="tx2"/>
                </a:solidFill>
                <a:latin typeface="Candara" pitchFamily="34" charset="0"/>
              </a:rPr>
              <a:t>, </a:t>
            </a:r>
            <a:r>
              <a:rPr lang="es-ES" dirty="0" err="1" smtClean="0">
                <a:solidFill>
                  <a:schemeClr val="tx2"/>
                </a:solidFill>
                <a:latin typeface="Candara" pitchFamily="34" charset="0"/>
              </a:rPr>
              <a:t>providing</a:t>
            </a:r>
            <a:r>
              <a:rPr lang="es-ES" dirty="0" smtClean="0">
                <a:solidFill>
                  <a:schemeClr val="tx2"/>
                </a:solidFill>
                <a:latin typeface="Candara" pitchFamily="34" charset="0"/>
              </a:rPr>
              <a:t> a </a:t>
            </a:r>
            <a:r>
              <a:rPr lang="es-ES" dirty="0" err="1" smtClean="0">
                <a:solidFill>
                  <a:schemeClr val="tx2"/>
                </a:solidFill>
                <a:latin typeface="Candara" pitchFamily="34" charset="0"/>
              </a:rPr>
              <a:t>qualitative</a:t>
            </a:r>
            <a:r>
              <a:rPr lang="es-ES" dirty="0" smtClean="0">
                <a:solidFill>
                  <a:schemeClr val="tx2"/>
                </a:solidFill>
                <a:latin typeface="Candara" pitchFamily="34" charset="0"/>
              </a:rPr>
              <a:t> </a:t>
            </a:r>
            <a:r>
              <a:rPr lang="es-ES" dirty="0" err="1" smtClean="0">
                <a:solidFill>
                  <a:schemeClr val="tx2"/>
                </a:solidFill>
                <a:latin typeface="Candara" pitchFamily="34" charset="0"/>
              </a:rPr>
              <a:t>reflection</a:t>
            </a:r>
            <a:r>
              <a:rPr lang="es-ES" dirty="0" smtClean="0">
                <a:solidFill>
                  <a:schemeClr val="tx2"/>
                </a:solidFill>
                <a:latin typeface="Candara" pitchFamily="34" charset="0"/>
              </a:rPr>
              <a:t> of </a:t>
            </a:r>
            <a:r>
              <a:rPr lang="es-ES" dirty="0" err="1" smtClean="0">
                <a:solidFill>
                  <a:schemeClr val="tx2"/>
                </a:solidFill>
                <a:latin typeface="Candara" pitchFamily="34" charset="0"/>
              </a:rPr>
              <a:t>the</a:t>
            </a:r>
            <a:r>
              <a:rPr lang="es-ES" dirty="0" smtClean="0">
                <a:solidFill>
                  <a:schemeClr val="tx2"/>
                </a:solidFill>
                <a:latin typeface="Candara" pitchFamily="34" charset="0"/>
              </a:rPr>
              <a:t> </a:t>
            </a:r>
            <a:r>
              <a:rPr lang="es-ES" dirty="0" err="1" smtClean="0">
                <a:solidFill>
                  <a:schemeClr val="tx2"/>
                </a:solidFill>
                <a:latin typeface="Candara" pitchFamily="34" charset="0"/>
              </a:rPr>
              <a:t>population</a:t>
            </a:r>
            <a:r>
              <a:rPr lang="es-ES" dirty="0" smtClean="0">
                <a:solidFill>
                  <a:schemeClr val="tx2"/>
                </a:solidFill>
                <a:latin typeface="Candara" pitchFamily="34" charset="0"/>
              </a:rPr>
              <a:t>.</a:t>
            </a:r>
            <a:endParaRPr lang="es-ES" dirty="0">
              <a:solidFill>
                <a:schemeClr val="tx2"/>
              </a:solidFill>
              <a:latin typeface="Candara" pitchFamily="34" charset="0"/>
            </a:endParaRPr>
          </a:p>
          <a:p>
            <a:pPr marL="273050" indent="-273050">
              <a:lnSpc>
                <a:spcPct val="93000"/>
              </a:lnSpc>
              <a:spcBef>
                <a:spcPts val="600"/>
              </a:spcBef>
              <a:buClr>
                <a:schemeClr val="accent1"/>
              </a:buClr>
              <a:buSzPct val="100000"/>
              <a:buFont typeface="Symbol" pitchFamily="18" charset="2"/>
              <a:buChar char=""/>
              <a:tabLst>
                <a:tab pos="657225" algn="l"/>
                <a:tab pos="1312863" algn="l"/>
                <a:tab pos="1970088" algn="l"/>
                <a:tab pos="2627313" algn="l"/>
              </a:tabLst>
            </a:pPr>
            <a:endParaRPr lang="es-ES" dirty="0">
              <a:solidFill>
                <a:schemeClr val="tx2"/>
              </a:solidFill>
              <a:latin typeface="Candara" pitchFamily="34" charset="0"/>
            </a:endParaRPr>
          </a:p>
        </p:txBody>
      </p:sp>
      <p:sp>
        <p:nvSpPr>
          <p:cNvPr id="2" name="TextBox 1"/>
          <p:cNvSpPr txBox="1"/>
          <p:nvPr/>
        </p:nvSpPr>
        <p:spPr>
          <a:xfrm>
            <a:off x="2719754" y="2164862"/>
            <a:ext cx="3063631" cy="430887"/>
          </a:xfrm>
          <a:prstGeom prst="rect">
            <a:avLst/>
          </a:prstGeom>
          <a:solidFill>
            <a:schemeClr val="bg1"/>
          </a:solidFill>
        </p:spPr>
        <p:txBody>
          <a:bodyPr wrap="square" bIns="0" rtlCol="0">
            <a:spAutoFit/>
          </a:bodyPr>
          <a:lstStyle/>
          <a:p>
            <a:pPr algn="r"/>
            <a:r>
              <a:rPr lang="en-US" sz="1400" b="1" dirty="0" smtClean="0"/>
              <a:t>MONITORING OF MOBILE TELEPHONY</a:t>
            </a:r>
          </a:p>
          <a:p>
            <a:pPr algn="r"/>
            <a:r>
              <a:rPr lang="en-US" sz="1100" dirty="0" smtClean="0"/>
              <a:t>LEVELS OF NON-IONIZING RADIATION</a:t>
            </a:r>
            <a:endParaRPr lang="en-US" sz="11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par>
                          <p:cTn id="14" fill="hold">
                            <p:stCondLst>
                              <p:cond delay="2000"/>
                            </p:stCondLst>
                            <p:childTnLst>
                              <p:par>
                                <p:cTn id="15" presetID="47" presetClass="entr" presetSubtype="0" fill="hold" grpId="0" nodeType="after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1000"/>
                                        <p:tgtEl>
                                          <p:spTgt spid="16">
                                            <p:txEl>
                                              <p:pRg st="0" end="0"/>
                                            </p:txEl>
                                          </p:spTgt>
                                        </p:tgtEl>
                                      </p:cBhvr>
                                    </p:animEffect>
                                    <p:anim calcmode="lin" valueType="num">
                                      <p:cBhvr>
                                        <p:cTn id="1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7" presetClass="entr" presetSubtype="0" fill="hold" grpId="0" nodeType="after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animEffect transition="in" filter="fade">
                                      <p:cBhvr>
                                        <p:cTn id="23" dur="1000"/>
                                        <p:tgtEl>
                                          <p:spTgt spid="16">
                                            <p:txEl>
                                              <p:pRg st="1" end="1"/>
                                            </p:txEl>
                                          </p:spTgt>
                                        </p:tgtEl>
                                      </p:cBhvr>
                                    </p:animEffect>
                                    <p:anim calcmode="lin" valueType="num">
                                      <p:cBhvr>
                                        <p:cTn id="24"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TU White Background.potx" id="{9694207F-B86C-4347-AF5B-E18AD6864DC7}" vid="{B9639EA1-9A26-4D10-99CD-41579998EC6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F5C16A11FF3142AD98FE93BCD0A370" ma:contentTypeVersion="1" ma:contentTypeDescription="Create a new document." ma:contentTypeScope="" ma:versionID="da3e9551827be27c540814dd12af4680">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D6C187-2617-47B5-A883-27D079B1C8B6}"/>
</file>

<file path=customXml/itemProps2.xml><?xml version="1.0" encoding="utf-8"?>
<ds:datastoreItem xmlns:ds="http://schemas.openxmlformats.org/officeDocument/2006/customXml" ds:itemID="{061191C3-E177-4C98-AE3C-E968E1C0E043}"/>
</file>

<file path=customXml/itemProps3.xml><?xml version="1.0" encoding="utf-8"?>
<ds:datastoreItem xmlns:ds="http://schemas.openxmlformats.org/officeDocument/2006/customXml" ds:itemID="{0C1C6C71-BA95-43A7-A68F-1707F98574D3}"/>
</file>

<file path=docProps/app.xml><?xml version="1.0" encoding="utf-8"?>
<Properties xmlns="http://schemas.openxmlformats.org/officeDocument/2006/extended-properties" xmlns:vt="http://schemas.openxmlformats.org/officeDocument/2006/docPropsVTypes">
  <Template/>
  <TotalTime>654</TotalTime>
  <Words>1853</Words>
  <Application>Microsoft Office PowerPoint</Application>
  <PresentationFormat>On-screen Show (4:3)</PresentationFormat>
  <Paragraphs>204</Paragraphs>
  <Slides>21</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 Unicode MS</vt:lpstr>
      <vt:lpstr>Arial</vt:lpstr>
      <vt:lpstr>Calibri</vt:lpstr>
      <vt:lpstr>Candara</vt:lpstr>
      <vt:lpstr>Gisha</vt:lpstr>
      <vt:lpstr>Symbol</vt:lpstr>
      <vt:lpstr>Times New Roman</vt:lpstr>
      <vt:lpstr>Wingdings</vt:lpstr>
      <vt:lpstr>Office Theme</vt:lpstr>
      <vt:lpstr> </vt:lpstr>
      <vt:lpstr>ITU contributions on EMF standards</vt:lpstr>
      <vt:lpstr>Communication with public on EMF</vt:lpstr>
      <vt:lpstr>Why is ITU working on topics related to communication with the public on EMF?</vt:lpstr>
      <vt:lpstr>Consequences of problem</vt:lpstr>
      <vt:lpstr>PowerPoint Presentation</vt:lpstr>
      <vt:lpstr>Effects</vt:lpstr>
      <vt:lpstr>Analysis and proposal by ITU</vt:lpstr>
      <vt:lpstr>Dynamic Radiation Maps K113</vt:lpstr>
      <vt:lpstr>Continuous Monitoring System  K.83</vt:lpstr>
      <vt:lpstr>Continuous monitoring system – Public link –</vt:lpstr>
      <vt:lpstr>Similar NIR continuous monitoring systems installed recently</vt:lpstr>
      <vt:lpstr>PowerPoint Presentation</vt:lpstr>
      <vt:lpstr>PowerPoint Presentation</vt:lpstr>
      <vt:lpstr>PowerPoint Presentation</vt:lpstr>
      <vt:lpstr>PowerPoint Presentation</vt:lpstr>
      <vt:lpstr>PowerPoint Presentation</vt:lpstr>
      <vt:lpstr>EMF considerations for city planners and developers</vt:lpstr>
      <vt:lpstr>PowerPoint Presentation</vt:lpstr>
      <vt:lpstr>Thank you Eng. Héctor Mario Carril VC SG5 Environment and Climate Change. ITU-T hectormario.carril@ties.itu.int (+54)-9-11-54817955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baba</cp:lastModifiedBy>
  <cp:revision>106</cp:revision>
  <cp:lastPrinted>2016-09-13T08:16:09Z</cp:lastPrinted>
  <dcterms:created xsi:type="dcterms:W3CDTF">2016-02-05T15:38:40Z</dcterms:created>
  <dcterms:modified xsi:type="dcterms:W3CDTF">2016-09-13T08:25:14Z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0x010100DEF5C16A11FF3142AD98FE93BCD0A370</vt:lpwstr>
  </property>
</Properties>
</file>