
<file path=[Content_Types].xml><?xml version="1.0" encoding="utf-8"?>
<Types xmlns="http://schemas.openxmlformats.org/package/2006/content-types">
  <Default Extension="png" ContentType="image/png"/>
  <Default Extension="bmp" ContentType="image/bmp"/>
  <Default Extension="pdf" ContentType="application/pdf"/>
  <Default Extension="rels" ContentType="application/vnd.openxmlformats-package.relationships+xml"/>
  <Default Extension="jpeg" ContentType="image/jpg"/>
  <Default Extension="mov" ContentType="application/movie"/>
  <Default Extension="xml" ContentType="application/xml"/>
  <Default Extension="gif" ContentType="image/gif"/>
  <Default Extension="tif" ContentType="image/tif"/>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tableStyles.xml" ContentType="application/vnd.openxmlformats-officedocument.presentationml.tableStyle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officeDocument" Target="ppt/presentation.xml"/><Relationship Id="rId2" Type="http://schemas.openxmlformats.org/officeDocument/2006/relationships/extended-properties" Target="docProps/app.xml"/><Relationship Id="rId1"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Verdana"/>
          <a:ea typeface="Verdana"/>
          <a:cs typeface="Verdana"/>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F2D1CB"/>
          </a:solidFill>
        </a:fill>
      </a:tcStyle>
    </a:wholeTbl>
    <a:band2H>
      <a:tcTxStyle b="def" i="def"/>
      <a:tcStyle>
        <a:tcBdr/>
        <a:fill>
          <a:solidFill>
            <a:srgbClr val="F8E9E7"/>
          </a:solidFill>
        </a:fill>
      </a:tcStyle>
    </a:band2H>
    <a:firstCol>
      <a:tcTxStyle b="on" i="on">
        <a:font>
          <a:latin typeface="Verdana"/>
          <a:ea typeface="Verdana"/>
          <a:cs typeface="Verdan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Col>
    <a:lastRow>
      <a:tcTxStyle b="on" i="on">
        <a:font>
          <a:latin typeface="Verdana"/>
          <a:ea typeface="Verdana"/>
          <a:cs typeface="Verdan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lastRow>
    <a:firstRow>
      <a:tcTxStyle b="on" i="on">
        <a:font>
          <a:latin typeface="Verdana"/>
          <a:ea typeface="Verdana"/>
          <a:cs typeface="Verdan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Row>
  </a:tblStyle>
  <a:tblStyle styleId="{C7B018BB-80A7-4F77-B60F-C8B233D01FF8}" styleName="">
    <a:tblBg/>
    <a:wholeTbl>
      <a:tcTxStyle b="on" i="on">
        <a:font>
          <a:latin typeface="Verdana"/>
          <a:ea typeface="Verdana"/>
          <a:cs typeface="Verdana"/>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n">
        <a:font>
          <a:latin typeface="Verdana"/>
          <a:ea typeface="Verdana"/>
          <a:cs typeface="Verdan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Col>
    <a:lastRow>
      <a:tcTxStyle b="on" i="on">
        <a:font>
          <a:latin typeface="Verdana"/>
          <a:ea typeface="Verdana"/>
          <a:cs typeface="Verdan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lastRow>
    <a:firstRow>
      <a:tcTxStyle b="on" i="on">
        <a:font>
          <a:latin typeface="Verdana"/>
          <a:ea typeface="Verdana"/>
          <a:cs typeface="Verdan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Row>
  </a:tblStyle>
  <a:tblStyle styleId="{EEE7283C-3CF3-47DC-8721-378D4A62B228}" styleName="">
    <a:tblBg/>
    <a:wholeTbl>
      <a:tcTxStyle b="on" i="on">
        <a:font>
          <a:latin typeface="Verdana"/>
          <a:ea typeface="Verdana"/>
          <a:cs typeface="Verdana"/>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EDDCC"/>
          </a:solidFill>
        </a:fill>
      </a:tcStyle>
    </a:wholeTbl>
    <a:band2H>
      <a:tcTxStyle b="def" i="def"/>
      <a:tcStyle>
        <a:tcBdr/>
        <a:fill>
          <a:solidFill>
            <a:srgbClr val="E8EFE7"/>
          </a:solidFill>
        </a:fill>
      </a:tcStyle>
    </a:band2H>
    <a:firstCol>
      <a:tcTxStyle b="on" i="on">
        <a:font>
          <a:latin typeface="Verdana"/>
          <a:ea typeface="Verdana"/>
          <a:cs typeface="Verdan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Col>
    <a:lastRow>
      <a:tcTxStyle b="on" i="on">
        <a:font>
          <a:latin typeface="Verdana"/>
          <a:ea typeface="Verdana"/>
          <a:cs typeface="Verdan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lastRow>
    <a:firstRow>
      <a:tcTxStyle b="on" i="on">
        <a:font>
          <a:latin typeface="Verdana"/>
          <a:ea typeface="Verdana"/>
          <a:cs typeface="Verdan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Row>
  </a:tblStyle>
  <a:tblStyle styleId="{CF821DB8-F4EB-4A41-A1BA-3FCAFE7338EE}" styleName="">
    <a:tblBg/>
    <a:wholeTbl>
      <a:tcTxStyle b="on" i="on">
        <a:font>
          <a:latin typeface="Verdana"/>
          <a:ea typeface="Verdana"/>
          <a:cs typeface="Verdan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n">
        <a:font>
          <a:latin typeface="Verdana"/>
          <a:ea typeface="Verdana"/>
          <a:cs typeface="Verdana"/>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Verdana"/>
          <a:ea typeface="Verdana"/>
          <a:cs typeface="Verdan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n">
        <a:font>
          <a:latin typeface="Verdana"/>
          <a:ea typeface="Verdana"/>
          <a:cs typeface="Verdana"/>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Verdana"/>
          <a:ea typeface="Verdana"/>
          <a:cs typeface="Verdana"/>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Verdana"/>
          <a:ea typeface="Verdana"/>
          <a:cs typeface="Verdan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Col>
    <a:lastRow>
      <a:tcTxStyle b="on" i="on">
        <a:font>
          <a:latin typeface="Verdana"/>
          <a:ea typeface="Verdana"/>
          <a:cs typeface="Verdan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lastRow>
    <a:firstRow>
      <a:tcTxStyle b="on" i="on">
        <a:font>
          <a:latin typeface="Verdana"/>
          <a:ea typeface="Verdana"/>
          <a:cs typeface="Verdan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Row>
  </a:tblStyle>
  <a:tblStyle styleId="{2708684C-4D16-4618-839F-0558EEFCDFE6}" styleName="">
    <a:tblBg/>
    <a:wholeTbl>
      <a:tcTxStyle b="on" i="on">
        <a:font>
          <a:latin typeface="Verdana"/>
          <a:ea typeface="Verdana"/>
          <a:cs typeface="Verdan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n">
        <a:font>
          <a:latin typeface="Verdana"/>
          <a:ea typeface="Verdana"/>
          <a:cs typeface="Verdan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Verdana"/>
          <a:ea typeface="Verdana"/>
          <a:cs typeface="Verdana"/>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Verdana"/>
          <a:ea typeface="Verdana"/>
          <a:cs typeface="Verdan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ustomXml" Target="../customXml/item3.xml"/><Relationship Id="rId3" Type="http://schemas.openxmlformats.org/officeDocument/2006/relationships/commentAuthors" Target="commentAuthors.xml"/><Relationship Id="rId7" Type="http://schemas.openxmlformats.org/officeDocument/2006/relationships/notesMaster" Target="notesMasters/notesMaster1.xml"/><Relationship Id="rId12" Type="http://schemas.openxmlformats.org/officeDocument/2006/relationships/slide" Target="slides/slide5.xml"/><Relationship Id="rId17" Type="http://schemas.openxmlformats.org/officeDocument/2006/relationships/customXml" Target="../customXml/item2.xml"/><Relationship Id="rId2" Type="http://schemas.openxmlformats.org/officeDocument/2006/relationships/viewProps" Target="viewProps.xml"/><Relationship Id="rId16" Type="http://schemas.openxmlformats.org/officeDocument/2006/relationships/customXml" Target="../customXml/item1.xml"/><Relationship Id="rId1" Type="http://schemas.openxmlformats.org/officeDocument/2006/relationships/presProps" Target="presProps.xml"/><Relationship Id="rId6" Type="http://schemas.openxmlformats.org/officeDocument/2006/relationships/theme" Target="theme/theme1.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10" Type="http://schemas.openxmlformats.org/officeDocument/2006/relationships/slide" Target="slides/slide3.xml"/><Relationship Id="rId4"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p:nvPr>
            <p:ph type="sldImg"/>
          </p:nvPr>
        </p:nvSpPr>
        <p:spPr>
          <a:xfrm>
            <a:off x="1143000" y="685800"/>
            <a:ext cx="4572000" cy="3429000"/>
          </a:xfrm>
          <a:prstGeom prst="rect">
            <a:avLst/>
          </a:prstGeom>
        </p:spPr>
        <p:txBody>
          <a:bodyPr/>
          <a:lstStyle/>
          <a:p>
            <a:pPr/>
          </a:p>
        </p:txBody>
      </p:sp>
      <p:sp>
        <p:nvSpPr>
          <p:cNvPr id="339" name="Shape 33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 Id="rId3" Type="http://schemas.openxmlformats.org/officeDocument/2006/relationships/hyperlink" Target="http://www.sensysnetworks.com/about?successes" TargetMode="External"/><Relationship Id="rId4" Type="http://schemas.openxmlformats.org/officeDocument/2006/relationships/hyperlink" Target="http://www.kiwisecurity.com/video-analytics-management-for-smart-cities/" TargetMode="External"/><Relationship Id="rId5" Type="http://schemas.openxmlformats.org/officeDocument/2006/relationships/hyperlink" Target="http://www.ioti.com/smart-cities/why-iot-coming-street-lights" TargetMode="External"/><Relationship Id="rId6" Type="http://schemas.openxmlformats.org/officeDocument/2006/relationships/hyperlink" Target="http://crowdsignals.io/blog/2016/07/21/using-smartphone-sensors-to-measure-metro-traffic-in-new-delhi/" TargetMode="Externa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 Id="rId3" Type="http://schemas.openxmlformats.org/officeDocument/2006/relationships/hyperlink" Target="http://catalogue.fiware.org/" TargetMode="External"/><Relationship Id="rId4" Type="http://schemas.openxmlformats.org/officeDocument/2006/relationships/hyperlink" Target="http://catalogue.fiware.org/enablers/backend-devicemanagement-ida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Shape 343"/>
          <p:cNvSpPr/>
          <p:nvPr>
            <p:ph type="sldImg"/>
          </p:nvPr>
        </p:nvSpPr>
        <p:spPr>
          <a:prstGeom prst="rect">
            <a:avLst/>
          </a:prstGeom>
        </p:spPr>
        <p:txBody>
          <a:bodyPr/>
          <a:lstStyle/>
          <a:p>
            <a:pPr/>
          </a:p>
        </p:txBody>
      </p:sp>
      <p:sp>
        <p:nvSpPr>
          <p:cNvPr id="344" name="Shape 344"/>
          <p:cNvSpPr/>
          <p:nvPr>
            <p:ph type="body" sz="quarter" idx="1"/>
          </p:nvPr>
        </p:nvSpPr>
        <p:spPr>
          <a:prstGeom prst="rect">
            <a:avLst/>
          </a:prstGeom>
        </p:spPr>
        <p:txBody>
          <a:bodyPr/>
          <a:lstStyle/>
          <a:p>
            <a:pPr>
              <a:defRPr sz="1200"/>
            </a:pPr>
            <a:r>
              <a:t>More and more sensors are “percolating” into our cities and this is just a beginning. In the next 5 years will see a major increase in their number and, even more significant, we will see an increase in data availability to third parties.  The sheer volume of sensors and sensors data will have a qualitative impact on our cities transforming them into aware entities.  This, in turns, creates new challenges that municipalities and regulators will have to face.  </a:t>
            </a:r>
          </a:p>
          <a:p>
            <a:pPr>
              <a:defRPr sz="1200"/>
            </a:pPr>
            <a:r>
              <a:t>The talk addresses both the technical evolution leading to the flooding of data and the resulting implications.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 name="Shape 353"/>
          <p:cNvSpPr/>
          <p:nvPr>
            <p:ph type="sldImg"/>
          </p:nvPr>
        </p:nvSpPr>
        <p:spPr>
          <a:prstGeom prst="rect">
            <a:avLst/>
          </a:prstGeom>
        </p:spPr>
        <p:txBody>
          <a:bodyPr/>
          <a:lstStyle/>
          <a:p>
            <a:pPr/>
          </a:p>
        </p:txBody>
      </p:sp>
      <p:sp>
        <p:nvSpPr>
          <p:cNvPr id="354" name="Shape 354"/>
          <p:cNvSpPr/>
          <p:nvPr>
            <p:ph type="body" sz="quarter" idx="1"/>
          </p:nvPr>
        </p:nvSpPr>
        <p:spPr>
          <a:prstGeom prst="rect">
            <a:avLst/>
          </a:prstGeom>
        </p:spPr>
        <p:txBody>
          <a:bodyPr/>
          <a:lstStyle/>
          <a:p>
            <a:pPr>
              <a:defRPr sz="1200"/>
            </a:pPr>
            <a:r>
              <a:t>Although my walk through different types of sensors was not exhaustive I hope two messages came out clear:</a:t>
            </a:r>
            <a:br/>
            <a:r>
              <a:t>- there are plenty of technologies available for sensing a broad variety of parameters, and more will become available</a:t>
            </a:r>
          </a:p>
          <a:p>
            <a:pPr marL="120315" indent="-120315">
              <a:buSzPct val="100000"/>
              <a:buChar char="-"/>
              <a:defRPr sz="1200"/>
            </a:pPr>
            <a:r>
              <a:t>cities should sense their environment because the more data they have available the smarter their choices</a:t>
            </a:r>
          </a:p>
          <a:p>
            <a:pPr>
              <a:defRPr sz="1200"/>
            </a:pPr>
            <a:r>
              <a:t>Re-reading what I wrote as possible use, in the smart city context, of the various types of sensors you should notice that a municipality has a broad range of choices. Suppose you want to get info on the traffic flow in your city. You can get a broad “sense” on the number and types of vehicles by placing microphones in several points across the city. This can provide rough data on traffic density and traffic jams. You can deploy magneto sensors at relevant crossing points providing a real time stream of data as vehicles go through the intersection. </a:t>
            </a:r>
            <a:br/>
            <a:r>
              <a:rPr u="sng">
                <a:solidFill>
                  <a:srgbClr val="0080FF"/>
                </a:solidFill>
                <a:uFill>
                  <a:solidFill>
                    <a:srgbClr val="0080FF"/>
                  </a:solidFill>
                </a:uFill>
                <a:hlinkClick r:id="rId3" invalidUrl="" action="" tgtFrame="" tooltip="" history="1" highlightClick="0" endSnd="0"/>
              </a:rPr>
              <a:t>http://www.sensysnetworks.com/about?successes</a:t>
            </a:r>
            <a:r>
              <a:t> </a:t>
            </a:r>
            <a:br/>
            <a:r>
              <a:t>Alternatively, you can deploy optical sensors, video cameras, on those same intersection and have a software “looking” at the video stream to count the cars. The software could also identify each car by looking at its plate and “follow” its journey as it move from one intersection to the next one equipped with the video camera.  This would provide better information on traffic flow but, of course, brings along privacy issues since now the Municipality is actually tracking its citizens…</a:t>
            </a:r>
            <a:br/>
            <a:r>
              <a:t>Notice that you can also try to use existing video cameras deployed by private parties for security monitoring, </a:t>
            </a:r>
            <a:br/>
            <a:r>
              <a:rPr u="sng">
                <a:solidFill>
                  <a:srgbClr val="0080FF"/>
                </a:solidFill>
                <a:uFill>
                  <a:solidFill>
                    <a:srgbClr val="0080FF"/>
                  </a:solidFill>
                </a:uFill>
                <a:hlinkClick r:id="rId4" invalidUrl="" action="" tgtFrame="" tooltip="" history="1" highlightClick="0" endSnd="0"/>
              </a:rPr>
              <a:t>http://www.kiwisecurity.com/video-analytics-management-for-smart-cities/</a:t>
            </a:r>
            <a:r>
              <a:t> </a:t>
            </a:r>
            <a:br/>
            <a:r>
              <a:t>and you can use the illumination infrastructure, light poles, as both places to hook the video camera (and power it) and as data transport infrastructure.</a:t>
            </a:r>
            <a:br/>
            <a:r>
              <a:rPr u="sng">
                <a:solidFill>
                  <a:srgbClr val="0080FF"/>
                </a:solidFill>
                <a:uFill>
                  <a:solidFill>
                    <a:srgbClr val="0080FF"/>
                  </a:solidFill>
                </a:uFill>
                <a:hlinkClick r:id="rId5" invalidUrl="" action="" tgtFrame="" tooltip="" history="1" highlightClick="0" endSnd="0"/>
              </a:rPr>
              <a:t>http://www.ioti.com/smart-cities/why-iot-coming-street-lights</a:t>
            </a:r>
            <a:r>
              <a:t> </a:t>
            </a:r>
            <a:br/>
            <a:r>
              <a:t>You may enforce the use of transponders on cars (as it is the case in Singapore), and/or you can get data from the vehicle GPS, and you can track the vehicles as they get close to “gate” points by using radio signals (electromagnetic sensors). Given the radio coverage you get a better localization of vehicles and you can use this more refined pinpointing to offer services (or to charge for the use of city infrastructures, like roads and parking lots).</a:t>
            </a:r>
          </a:p>
          <a:p>
            <a:pPr>
              <a:defRPr sz="1200"/>
            </a:pPr>
            <a:r>
              <a:t>You may get data from the wireless operators and track the movements of cell phones (with varying degree of anonimity) and by analysing those movements the software can distinguish between traffic on foot, on a private vehicle and on public trasportation. You can also profile the vehicle (and the cell phone users) and provide services based on the traffic situation and on your expectation of direction (he is going to work, to school…). Privacy is at the forefront, of course.</a:t>
            </a:r>
            <a:br/>
            <a:r>
              <a:rPr u="sng">
                <a:solidFill>
                  <a:srgbClr val="0080FF"/>
                </a:solidFill>
                <a:uFill>
                  <a:solidFill>
                    <a:srgbClr val="0080FF"/>
                  </a:solidFill>
                </a:uFill>
                <a:hlinkClick r:id="rId6" invalidUrl="" action="" tgtFrame="" tooltip="" history="1" highlightClick="0" endSnd="0"/>
              </a:rPr>
              <a:t>http://crowdsignals.io/blog/2016/07/21/using-smartphone-sensors-to-measure-metro-traffic-in-new-delhi/</a:t>
            </a:r>
            <a:r>
              <a:t> </a:t>
            </a:r>
          </a:p>
          <a:p>
            <a:pPr>
              <a:defRPr sz="1200"/>
            </a:pPr>
            <a:r>
              <a:t>In this example, but it can be told the same story for many other situations, I have offered 6 different types of sensors to monitor traffic flows. Hence the question: which is the right one to use?</a:t>
            </a:r>
            <a:br/>
            <a:r>
              <a:t>Answer: there is no such a thing as “the right one”. It depends on what you have and what you (and the citizenship) want to do. This is why different cities are taking different decisions. The crucial point for the decision maker is to be fully aware of what the alternatives are and of their present and future implications.  This also requires a good understanding of technology capability and evolution.</a:t>
            </a:r>
          </a:p>
          <a:p>
            <a:pPr>
              <a:defRPr sz="1200"/>
            </a:pPr>
            <a:r>
              <a:t>As a rule of thumb I would suggest to start looking at the choices from the point of view of economics, hence:</a:t>
            </a:r>
          </a:p>
          <a:p>
            <a:pPr marL="160421" indent="-160421">
              <a:buSzPct val="100000"/>
              <a:buAutoNum type="arabicPeriod" startAt="1"/>
              <a:defRPr sz="1200"/>
            </a:pPr>
            <a:r>
              <a:t>try to use what is already available, both in terms of sensors and in terms of communicationssupport infrastructures. One thing that is surely available are the citizens, their vehicles and their smart phones. Try first to see what needs to be done to leverage from them.</a:t>
            </a:r>
          </a:p>
          <a:p>
            <a:pPr marL="160421" indent="-160421">
              <a:buSzPct val="100000"/>
              <a:buAutoNum type="arabicPeriod" startAt="1"/>
              <a:defRPr sz="1200"/>
            </a:pPr>
            <a:r>
              <a:t>piggy back on existing infrastructures, including communication infrastructures and their cabinets, their radio towers, the illumination infrastructure with its light poles, the public transportation infrastructure (e.g. you can easily place a video camera on every public bus and get video feeds that could be analysed to monitor the traffic flow).</a:t>
            </a:r>
          </a:p>
          <a:p>
            <a:pPr marL="160421" indent="-160421">
              <a:buSzPct val="100000"/>
              <a:buAutoNum type="arabicPeriod" startAt="1"/>
              <a:defRPr sz="1200"/>
            </a:pPr>
            <a:r>
              <a:t>go virtual, use as much as possible different sources of data and see what information can be extracted from them. Open up these data sets so that third parties can come up with new ideas for leveraging them</a:t>
            </a:r>
          </a:p>
          <a:p>
            <a:pPr marL="160421" indent="-160421">
              <a:buSzPct val="100000"/>
              <a:buAutoNum type="arabicPeriod" startAt="1"/>
              <a:defRPr sz="1200"/>
            </a:pPr>
            <a:r>
              <a:t>as a last resort start planning to deploy new sensors and try to be as general as possible. Rather than deploying a sensor that provides just one type of data look for something that can be programmed to deliver a variety of parameters and use it to become part of the city sensing infrastucture not just to serve a vertical application.</a:t>
            </a:r>
          </a:p>
          <a:p>
            <a:pPr>
              <a:defRPr sz="1200"/>
            </a:pPr>
            <a:r>
              <a:t>Does it make sense? (pun intended)</a:t>
            </a:r>
            <a: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3" name="Shape 363"/>
          <p:cNvSpPr/>
          <p:nvPr>
            <p:ph type="sldImg"/>
          </p:nvPr>
        </p:nvSpPr>
        <p:spPr>
          <a:prstGeom prst="rect">
            <a:avLst/>
          </a:prstGeom>
        </p:spPr>
        <p:txBody>
          <a:bodyPr/>
          <a:lstStyle/>
          <a:p>
            <a:pPr/>
          </a:p>
        </p:txBody>
      </p:sp>
      <p:sp>
        <p:nvSpPr>
          <p:cNvPr id="364" name="Shape 364"/>
          <p:cNvSpPr/>
          <p:nvPr>
            <p:ph type="body" sz="quarter" idx="1"/>
          </p:nvPr>
        </p:nvSpPr>
        <p:spPr>
          <a:prstGeom prst="rect">
            <a:avLst/>
          </a:prstGeom>
        </p:spPr>
        <p:txBody>
          <a:bodyPr/>
          <a:lstStyle/>
          <a:p>
            <a:pPr>
              <a:defRPr sz="1200"/>
            </a:pPr>
            <a:r>
              <a:t>There are several kinds of conceptual infrastructures that we should consider in our exploration of technology evolution applied to cities and citizens.</a:t>
            </a:r>
          </a:p>
          <a:p>
            <a:pPr>
              <a:defRPr sz="1200"/>
            </a:pPr>
            <a:r>
              <a:t>The first, and basic one, is the Connectivity infrastructure. Streets, roads, highways are the ones immediately coming to mind.  Then, in the last fifty years telecommunications became an important connectivity infrastructure and more recently Internet (not the Web, that is part of the service infrastructure). Telecommunications started 150 years ago but for the first hundred years was a sort of service infrastructure, rather than a connectivity one since it was serving selected ones.  It is only in the second part of the last century that it became a connectivity infrastructure for business first and then part of the universal service. For its pervasivity, wireless radio is today a worldwide connectivity infrastructure.</a:t>
            </a:r>
          </a:p>
          <a:p>
            <a:pPr>
              <a:defRPr sz="1200"/>
            </a:pPr>
            <a:r>
              <a:t>Connectivity infrastructures let people interact. This is the bases for aggregating a community.  But to maintain the community you need to provide some basic services. </a:t>
            </a:r>
          </a:p>
          <a:p>
            <a:pPr>
              <a:defRPr sz="1200"/>
            </a:pPr>
            <a:r>
              <a:t>Services infrastructures are bringing water, getting rid of waste, provide transportation, more recently provide power (electricity, gas, petrol….). In the last decade the web has grown to become a fundamental service infrastructure for both thrift and social life. As the web grew, so grew service variety and support platform, like clouds, data centres. The creation of data, their accessibility and the ever more sophisticated data processing has resulted in a service infrastructure of its own, although it leverages on the web for access and on the connectivity infrastructure for transport.</a:t>
            </a:r>
          </a:p>
          <a:p>
            <a:pPr>
              <a:defRPr sz="1200"/>
            </a:pPr>
            <a:r>
              <a:t>More recently we have started to see the first signs of an awareness infrastructure. Today we have small islands of awareness, mostly embedded in our own devices, but over time we will see these islands grow and merge creating a full scale ambient awareness that will become an infrastructure of its own, and an essential component in what we call a smart city.</a:t>
            </a:r>
          </a:p>
          <a:p>
            <a:pPr>
              <a:defRPr sz="1200"/>
            </a:pPr>
            <a:r>
              <a:t>Above all these infrastructures we have the perception infrastructure that is basically made of people and it is mediated by the physical and more and more by the personalised service infrastructure. It interacts with the awareness infrastructure to better serve customisation.</a:t>
            </a:r>
          </a:p>
          <a:p>
            <a:pPr>
              <a:defRPr sz="1200"/>
            </a:pPr>
            <a:r>
              <a:t>All the above infrastructures are regulated by two forces, the economic force and the regulatory force. These can be seen as special kind of infrastructures on their own. They interact with all the other infrastructures both stimulating and constraining their evolution. Understanding their mutual interplay is essential in designing a smart city roadmap.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 name="Shape 372"/>
          <p:cNvSpPr/>
          <p:nvPr>
            <p:ph type="sldImg"/>
          </p:nvPr>
        </p:nvSpPr>
        <p:spPr>
          <a:prstGeom prst="rect">
            <a:avLst/>
          </a:prstGeom>
        </p:spPr>
        <p:txBody>
          <a:bodyPr/>
          <a:lstStyle/>
          <a:p>
            <a:pPr/>
          </a:p>
        </p:txBody>
      </p:sp>
      <p:sp>
        <p:nvSpPr>
          <p:cNvPr id="373" name="Shape 373"/>
          <p:cNvSpPr/>
          <p:nvPr>
            <p:ph type="body" sz="quarter" idx="1"/>
          </p:nvPr>
        </p:nvSpPr>
        <p:spPr>
          <a:prstGeom prst="rect">
            <a:avLst/>
          </a:prstGeom>
        </p:spPr>
        <p:txBody>
          <a:bodyPr/>
          <a:lstStyle/>
          <a:p>
            <a:pPr>
              <a:defRPr sz="1200"/>
            </a:pPr>
            <a:r>
              <a:t>So 5G will be steered by the edges of the network and these edges will be networks of themselves.  This is where “Fog” comes in.  </a:t>
            </a:r>
          </a:p>
          <a:p>
            <a:pPr>
              <a:defRPr sz="1200"/>
            </a:pPr>
            <a:r>
              <a:t>The idea that the Network was the Computer, pushed by Sun in the nineties has, in a way, become true with the Cloud.  The Cloud did not happen (nor was it designed) to make that prediction come true. The Cloud, by Amazon and Google, the two players that today are still leading the pack, happened because there was so much unused processing power and storage capacity that it made sense to find ways of sharing it and make money in the process. </a:t>
            </a:r>
          </a:p>
          <a:p>
            <a:pPr>
              <a:defRPr sz="1200"/>
            </a:pPr>
            <a:r>
              <a:t>That clearly demonstrated the possibility to decrease the cost for enterprises (and easy life to private users) and many other players, mostly system integrators and tlecom operators started to set up and offer Clouds in various shape and hues. Because these were Clouds built up from scratch they did not (are not) operate at marginal cost so life is thougher for these latter players than for Amazon and Google. Nevertheless there is possibility to attract clients and make some revenues.</a:t>
            </a:r>
          </a:p>
          <a:p>
            <a:pPr>
              <a:defRPr sz="1200"/>
            </a:pPr>
            <a:r>
              <a:t>The Cloud(s) also created new biz models for selling services (pay per use, subscription…) and created the culture that you don’t really need to “own” the physical stuff for doing processing and keep your data (although you still need quite a bit of processing capability and, as statistics on storage capacity sold to the mass market indicates, you may still want to keep your data at home). On the other hand, you absolutely need good, ubiquitous connectivity.</a:t>
            </a:r>
          </a:p>
          <a:p>
            <a:pPr>
              <a:defRPr sz="1200"/>
            </a:pPr>
            <a:r>
              <a:t>Fog is just the natural next step. Once you have accepted that you can have your data stored somewhere else and you can run services using processing power “out there” and you realise that there is plenty of processing power and storage capacity in devices around you, plus a much better connectivity in your surrounding then you are going for the Fog. </a:t>
            </a:r>
          </a:p>
          <a:p>
            <a:pPr>
              <a:defRPr sz="1200"/>
            </a:pPr>
            <a:r>
              <a:t>I will expect to see plenty of applications designed to support Fog, and I do expect Smart Cities planner to take the lead in this happening. </a:t>
            </a:r>
          </a:p>
          <a:p>
            <a:pPr marL="120315" indent="-120315">
              <a:buSzPct val="100000"/>
              <a:buChar char="•"/>
              <a:defRPr sz="1200"/>
            </a:pPr>
            <a:r>
              <a:t>A city can start by offering its capacity (processing and storage) at marginal cost, using the systems supporting the city services, once they are built as open architectures (we are planning to do this as part of an EIT Digital project in 2017 in Malaga, Rennes and Trento using as kernel the FIWare platform);</a:t>
            </a:r>
          </a:p>
          <a:p>
            <a:pPr marL="120315" indent="-120315">
              <a:buSzPct val="100000"/>
              <a:buChar char="•"/>
              <a:defRPr sz="1200"/>
            </a:pPr>
            <a:r>
              <a:t>A city can start coaching its citizens to share their ever bigger processing and storage resources to the benefit of the whole citizenship.</a:t>
            </a:r>
          </a:p>
          <a:p>
            <a:pPr>
              <a:defRPr sz="1200"/>
            </a:pPr>
            <a:r>
              <a:t>It won’t be easy and there are quite a few stumbling block on the way, most notably soving privacy issues and defining accountability but, at least to me, the trend is clear.</a:t>
            </a:r>
          </a:p>
          <a:p>
            <a:pPr>
              <a:defRPr sz="1200"/>
            </a:pPr>
            <a:r>
              <a:t>There are also technical issues to be addressed, like the one of massively distributed control. SDN (Software Defined Networking) is going to be an enabler (and the joint initiative of IEEE and EIT Digital can accelerate its impact). Neuromorphic computing, in the next decade, once it will land in smartphones and other “ambient” devices will be another possibile enabler.</a:t>
            </a:r>
          </a:p>
          <a:p>
            <a:pPr>
              <a:defRPr sz="1200"/>
            </a:pPr>
            <a:r>
              <a:t>Interestingly, these evolutions are in the direction of supporting the awareness infrastructure that I will be addressing later 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4" name="Shape 454"/>
          <p:cNvSpPr/>
          <p:nvPr>
            <p:ph type="sldImg"/>
          </p:nvPr>
        </p:nvSpPr>
        <p:spPr>
          <a:prstGeom prst="rect">
            <a:avLst/>
          </a:prstGeom>
        </p:spPr>
        <p:txBody>
          <a:bodyPr/>
          <a:lstStyle/>
          <a:p>
            <a:pPr/>
          </a:p>
        </p:txBody>
      </p:sp>
      <p:sp>
        <p:nvSpPr>
          <p:cNvPr id="455" name="Shape 455"/>
          <p:cNvSpPr/>
          <p:nvPr>
            <p:ph type="body" sz="quarter" idx="1"/>
          </p:nvPr>
        </p:nvSpPr>
        <p:spPr>
          <a:prstGeom prst="rect">
            <a:avLst/>
          </a:prstGeom>
        </p:spPr>
        <p:txBody>
          <a:bodyPr/>
          <a:lstStyle/>
          <a:p>
            <a:pPr>
              <a:defRPr sz="1200"/>
            </a:pPr>
            <a:r>
              <a:t>An example of a SOA is FIWare.</a:t>
            </a:r>
          </a:p>
          <a:p>
            <a:pPr>
              <a:defRPr sz="1200"/>
            </a:pPr>
            <a:r>
              <a:t>FIWARE is the main result of the EU Future Internet Public-Private Partnership (FI-PPP) and of the EU commitment to help entrepreneurs thrive in Europe via the Startup Europe initiative, an investment of several hundred million euros over the last five years. FIWARE provides enhanced OpenStack-based cloud hosting capabilities and a rich library of components. These components, called the “Generic Enablers”, provide open standard APIs that make it easier to connect to Internet of Things devices, process data and media in real-time at large scale, perform Big Data analysis or incorporate advanced features to interact with the user, build applications easy to replicate in various relevant sectors. They allow developers to set the foundations of the architecture associated to their application. In FIWARE, Generic Enabler (GE) API specifications are public and royalty-free, supported by open source reference implementations. Thanks to that, alternative FIWARE providers can emerge faster in the market. </a:t>
            </a:r>
            <a:br/>
            <a:r>
              <a:t>FIWare is deploying all around Europe, and it is also getting ready to do so around the world, a set of FiWare Lab Nodes also including a Security Operations Centre (SOC) in order to address security issues on an organizational and technical level.</a:t>
            </a:r>
          </a:p>
          <a:p>
            <a:pPr>
              <a:defRPr sz="1200"/>
            </a:pPr>
            <a:r>
              <a:t>Service Developers can access the FIWARE catalogue</a:t>
            </a:r>
          </a:p>
          <a:p>
            <a:pPr>
              <a:defRPr sz="1200"/>
            </a:pPr>
            <a:r>
              <a:rPr u="sng">
                <a:solidFill>
                  <a:srgbClr val="0080FF"/>
                </a:solidFill>
                <a:uFill>
                  <a:solidFill>
                    <a:srgbClr val="0080FF"/>
                  </a:solidFill>
                </a:uFill>
                <a:hlinkClick r:id="rId3" invalidUrl="" action="" tgtFrame="" tooltip="" history="1" highlightClick="0" endSnd="0"/>
              </a:rPr>
              <a:t>http://catalogue.fiware.org/</a:t>
            </a:r>
            <a:r>
              <a:t> </a:t>
            </a:r>
          </a:p>
          <a:p>
            <a:pPr>
              <a:defRPr sz="1200"/>
            </a:pPr>
            <a:r>
              <a:t>to deploy and use the City Enabler in a city. It is compliant and connected to other catalogues, namely the </a:t>
            </a:r>
          </a:p>
          <a:p>
            <a:pPr>
              <a:defRPr sz="1200"/>
            </a:pPr>
            <a:r>
              <a:t>ORION GEi, and</a:t>
            </a:r>
          </a:p>
          <a:p>
            <a:pPr>
              <a:defRPr sz="1200"/>
            </a:pPr>
            <a:r>
              <a:t>http://catalogue.fiware.org/enablers/publishsubscribe-context-broker-orion-context-broker </a:t>
            </a:r>
          </a:p>
          <a:p>
            <a:pPr>
              <a:defRPr sz="1200"/>
            </a:pPr>
            <a:r>
              <a:t>IDAS GEi</a:t>
            </a:r>
          </a:p>
          <a:p>
            <a:pPr>
              <a:defRPr sz="1200"/>
            </a:pPr>
            <a:r>
              <a:rPr u="sng">
                <a:solidFill>
                  <a:srgbClr val="0080FF"/>
                </a:solidFill>
                <a:uFill>
                  <a:solidFill>
                    <a:srgbClr val="0080FF"/>
                  </a:solidFill>
                </a:uFill>
                <a:hlinkClick r:id="rId4" invalidUrl="" action="" tgtFrame="" tooltip="" history="1" highlightClick="0" endSnd="0"/>
              </a:rPr>
              <a:t>http://catalogue.fiware.org/enablers/backend-devicemanagement-idas</a:t>
            </a:r>
            <a:r>
              <a:t>  </a:t>
            </a:r>
          </a:p>
          <a:p>
            <a:pPr>
              <a:defRPr sz="1200"/>
            </a:pPr>
            <a:r>
              <a:t>These will let the City Enabler support micro proxies to collect the data from IoT infrastructures installed in cities. </a:t>
            </a:r>
          </a:p>
          <a:p>
            <a:pPr>
              <a:defRPr sz="1200"/>
            </a:pPr>
            <a:r>
              <a:t>The FIWare Service Infrastructure facilitates the access to sensors (IoT) acting as a Context Broker managing a variety of protocols at the physical level letting the service operate at an abstract level. Hence a service can interact with a sensor/actuator by acting on its virtual representation in FIWare that will take care of the “implementation” of that interaction at physical level. This is particulalry useful given the variety of IoT in a city and their evoelution over time that would require, in absence of a virtualisation, a continuous update of the service.</a:t>
            </a:r>
          </a:p>
          <a:p>
            <a:pPr>
              <a:defRPr sz="1200"/>
            </a:pPr>
            <a:r>
              <a:t>These properties facilitate urban service providers and the Industry to rapidly develop micro proxies that are able to get data from IoT infrastructures and put them in the City Data workspace.</a:t>
            </a:r>
          </a:p>
          <a:p>
            <a:pPr>
              <a:defRPr sz="1200"/>
            </a:pPr>
            <a:r>
              <a:t>Clearly the City should move on a path to create a virtual representation of itself, as I will discuss when dealing with the Data Fabric.</a:t>
            </a:r>
          </a:p>
          <a:p>
            <a:pPr>
              <a:defRPr sz="1200"/>
            </a:pPr>
          </a:p>
          <a:p>
            <a:pPr>
              <a:defRPr sz="1200"/>
            </a:p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 Id="rId4"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2.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12.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image" Target="../media/image12.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tif"/></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hyperlink" Target="?slideindex=46" TargetMode="External"/><Relationship Id="rId4" Type="http://schemas.openxmlformats.org/officeDocument/2006/relationships/image" Target="../media/image4.jpeg"/></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2.png"/><Relationship Id="rId4" Type="http://schemas.openxmlformats.org/officeDocument/2006/relationships/image" Target="../media/image10.png"/></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2.tif"/></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tif"/><Relationship Id="rId5" Type="http://schemas.openxmlformats.org/officeDocument/2006/relationships/image" Target="../media/image5.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tif"/></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2" name="Shape 112"/>
          <p:cNvSpPr/>
          <p:nvPr>
            <p:ph type="title"/>
          </p:nvPr>
        </p:nvSpPr>
        <p:spPr>
          <a:xfrm>
            <a:off x="685800" y="609600"/>
            <a:ext cx="7772400" cy="1371600"/>
          </a:xfrm>
          <a:prstGeom prst="rect">
            <a:avLst/>
          </a:prstGeom>
        </p:spPr>
        <p:txBody>
          <a:bodyPr/>
          <a:lstStyle/>
          <a:p>
            <a:pPr/>
            <a:r>
              <a:t>Title Text</a:t>
            </a:r>
          </a:p>
        </p:txBody>
      </p:sp>
      <p:sp>
        <p:nvSpPr>
          <p:cNvPr id="113" name="Shape 113"/>
          <p:cNvSpPr/>
          <p:nvPr>
            <p:ph type="body" idx="1"/>
          </p:nvPr>
        </p:nvSpPr>
        <p:spPr>
          <a:xfrm>
            <a:off x="685800" y="1981200"/>
            <a:ext cx="7772400" cy="4876800"/>
          </a:xfrm>
          <a:prstGeom prst="rect">
            <a:avLst/>
          </a:prstGeom>
        </p:spPr>
        <p:txBody>
          <a:bodyPr/>
          <a:lstStyle>
            <a:lvl1pPr>
              <a:buBlip>
                <a:blip r:embed="rId2"/>
              </a:buBlip>
            </a:lvl1pPr>
          </a:lstStyle>
          <a:p>
            <a:pPr/>
            <a:r>
              <a:t>Body Level One</a:t>
            </a:r>
          </a:p>
          <a:p>
            <a:pPr lvl="1"/>
            <a:r>
              <a:t>Body Level Two</a:t>
            </a:r>
          </a:p>
          <a:p>
            <a:pPr lvl="2"/>
            <a:r>
              <a:t>Body Level Three</a:t>
            </a:r>
          </a:p>
          <a:p>
            <a:pPr lvl="3"/>
            <a:r>
              <a:t>Body Level Four</a:t>
            </a:r>
          </a:p>
          <a:p>
            <a:pPr lvl="4"/>
            <a:r>
              <a:t>Body Level Five</a:t>
            </a:r>
          </a:p>
        </p:txBody>
      </p:sp>
      <p:sp>
        <p:nvSpPr>
          <p:cNvPr id="114" name="Shape 114"/>
          <p:cNvSpPr/>
          <p:nvPr>
            <p:ph type="sldNum" sz="quarter" idx="2"/>
          </p:nvPr>
        </p:nvSpPr>
        <p:spPr>
          <a:xfrm>
            <a:off x="65532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21" name="Shape 121"/>
          <p:cNvSpPr/>
          <p:nvPr>
            <p:ph type="title"/>
          </p:nvPr>
        </p:nvSpPr>
        <p:spPr>
          <a:xfrm>
            <a:off x="685800" y="609600"/>
            <a:ext cx="7772400" cy="1371600"/>
          </a:xfrm>
          <a:prstGeom prst="rect">
            <a:avLst/>
          </a:prstGeom>
        </p:spPr>
        <p:txBody>
          <a:bodyPr/>
          <a:lstStyle/>
          <a:p>
            <a:pPr/>
            <a:r>
              <a:t>Title Text</a:t>
            </a:r>
          </a:p>
        </p:txBody>
      </p:sp>
      <p:sp>
        <p:nvSpPr>
          <p:cNvPr id="122" name="Shape 122"/>
          <p:cNvSpPr/>
          <p:nvPr>
            <p:ph type="body" idx="1"/>
          </p:nvPr>
        </p:nvSpPr>
        <p:spPr>
          <a:xfrm>
            <a:off x="685800" y="1981200"/>
            <a:ext cx="7772400" cy="4876800"/>
          </a:xfrm>
          <a:prstGeom prst="rect">
            <a:avLst/>
          </a:prstGeom>
        </p:spPr>
        <p:txBody>
          <a:bodyPr/>
          <a:lstStyle>
            <a:lvl1pPr>
              <a:buBlip>
                <a:blip r:embed="rId2"/>
              </a:buBlip>
            </a:lvl1pPr>
          </a:lstStyle>
          <a:p>
            <a:pPr/>
            <a:r>
              <a:t>Body Level One</a:t>
            </a:r>
          </a:p>
          <a:p>
            <a:pPr lvl="1"/>
            <a:r>
              <a:t>Body Level Two</a:t>
            </a:r>
          </a:p>
          <a:p>
            <a:pPr lvl="2"/>
            <a:r>
              <a:t>Body Level Three</a:t>
            </a:r>
          </a:p>
          <a:p>
            <a:pPr lvl="3"/>
            <a:r>
              <a:t>Body Level Four</a:t>
            </a:r>
          </a:p>
          <a:p>
            <a:pPr lvl="4"/>
            <a:r>
              <a:t>Body Level Five</a:t>
            </a:r>
          </a:p>
        </p:txBody>
      </p:sp>
      <p:sp>
        <p:nvSpPr>
          <p:cNvPr id="123" name="Shape 123"/>
          <p:cNvSpPr/>
          <p:nvPr>
            <p:ph type="sldNum" sz="quarter" idx="2"/>
          </p:nvPr>
        </p:nvSpPr>
        <p:spPr>
          <a:xfrm>
            <a:off x="65532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30" name="IEEE_TAG_BLUE.png" descr="IEEE_TAG_BLUE.png"/>
          <p:cNvPicPr>
            <a:picLocks noChangeAspect="1"/>
          </p:cNvPicPr>
          <p:nvPr/>
        </p:nvPicPr>
        <p:blipFill>
          <a:blip r:embed="rId2">
            <a:extLst/>
          </a:blip>
          <a:stretch>
            <a:fillRect/>
          </a:stretch>
        </p:blipFill>
        <p:spPr>
          <a:xfrm>
            <a:off x="8001000" y="5924550"/>
            <a:ext cx="914400" cy="512763"/>
          </a:xfrm>
          <a:prstGeom prst="rect">
            <a:avLst/>
          </a:prstGeom>
          <a:ln w="12700">
            <a:miter lim="400000"/>
          </a:ln>
        </p:spPr>
      </p:pic>
      <p:pic>
        <p:nvPicPr>
          <p:cNvPr id="131" name="image.pdf"/>
          <p:cNvPicPr>
            <a:picLocks noChangeAspect="1"/>
          </p:cNvPicPr>
          <p:nvPr/>
        </p:nvPicPr>
        <p:blipFill>
          <a:blip r:embed="rId3">
            <a:extLst/>
          </a:blip>
          <a:stretch>
            <a:fillRect/>
          </a:stretch>
        </p:blipFill>
        <p:spPr>
          <a:xfrm>
            <a:off x="0" y="2809875"/>
            <a:ext cx="9174163" cy="3105150"/>
          </a:xfrm>
          <a:prstGeom prst="rect">
            <a:avLst/>
          </a:prstGeom>
          <a:ln w="12700">
            <a:miter lim="400000"/>
          </a:ln>
        </p:spPr>
      </p:pic>
      <p:pic>
        <p:nvPicPr>
          <p:cNvPr id="132" name="image.pdf"/>
          <p:cNvPicPr>
            <a:picLocks noChangeAspect="1"/>
          </p:cNvPicPr>
          <p:nvPr/>
        </p:nvPicPr>
        <p:blipFill>
          <a:blip r:embed="rId4">
            <a:extLst/>
          </a:blip>
          <a:stretch>
            <a:fillRect/>
          </a:stretch>
        </p:blipFill>
        <p:spPr>
          <a:xfrm>
            <a:off x="0" y="2809875"/>
            <a:ext cx="9174163" cy="3105150"/>
          </a:xfrm>
          <a:prstGeom prst="rect">
            <a:avLst/>
          </a:prstGeom>
          <a:ln w="12700">
            <a:miter lim="400000"/>
          </a:ln>
        </p:spPr>
      </p:pic>
      <p:pic>
        <p:nvPicPr>
          <p:cNvPr id="133" name="Unknown.jpg"/>
          <p:cNvPicPr>
            <a:picLocks noChangeAspect="1"/>
          </p:cNvPicPr>
          <p:nvPr/>
        </p:nvPicPr>
        <p:blipFill>
          <a:blip r:embed="rId5">
            <a:extLst/>
          </a:blip>
          <a:stretch>
            <a:fillRect/>
          </a:stretch>
        </p:blipFill>
        <p:spPr>
          <a:xfrm>
            <a:off x="237131" y="5853493"/>
            <a:ext cx="1005832" cy="654877"/>
          </a:xfrm>
          <a:prstGeom prst="rect">
            <a:avLst/>
          </a:prstGeom>
          <a:ln w="12700">
            <a:miter lim="400000"/>
          </a:ln>
        </p:spPr>
      </p:pic>
      <p:sp>
        <p:nvSpPr>
          <p:cNvPr id="134" name="Shape 1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41" name="IEEE_TAG_BLUE.png" descr="IEEE_TAG_BLUE.png"/>
          <p:cNvPicPr>
            <a:picLocks noChangeAspect="1"/>
          </p:cNvPicPr>
          <p:nvPr/>
        </p:nvPicPr>
        <p:blipFill>
          <a:blip r:embed="rId2">
            <a:extLst/>
          </a:blip>
          <a:stretch>
            <a:fillRect/>
          </a:stretch>
        </p:blipFill>
        <p:spPr>
          <a:xfrm>
            <a:off x="8001000" y="5924550"/>
            <a:ext cx="914400" cy="512763"/>
          </a:xfrm>
          <a:prstGeom prst="rect">
            <a:avLst/>
          </a:prstGeom>
          <a:ln w="12700">
            <a:miter lim="400000"/>
          </a:ln>
        </p:spPr>
      </p:pic>
      <p:pic>
        <p:nvPicPr>
          <p:cNvPr id="142" name="image.pdf"/>
          <p:cNvPicPr>
            <a:picLocks noChangeAspect="1"/>
          </p:cNvPicPr>
          <p:nvPr/>
        </p:nvPicPr>
        <p:blipFill>
          <a:blip r:embed="rId3">
            <a:extLst/>
          </a:blip>
          <a:stretch>
            <a:fillRect/>
          </a:stretch>
        </p:blipFill>
        <p:spPr>
          <a:xfrm>
            <a:off x="0" y="0"/>
            <a:ext cx="9144000" cy="1339850"/>
          </a:xfrm>
          <a:prstGeom prst="rect">
            <a:avLst/>
          </a:prstGeom>
          <a:ln w="12700">
            <a:miter lim="400000"/>
          </a:ln>
        </p:spPr>
      </p:pic>
      <p:pic>
        <p:nvPicPr>
          <p:cNvPr id="143" name="Unknown.jpg"/>
          <p:cNvPicPr>
            <a:picLocks noChangeAspect="1"/>
          </p:cNvPicPr>
          <p:nvPr/>
        </p:nvPicPr>
        <p:blipFill>
          <a:blip r:embed="rId4">
            <a:extLst/>
          </a:blip>
          <a:stretch>
            <a:fillRect/>
          </a:stretch>
        </p:blipFill>
        <p:spPr>
          <a:xfrm>
            <a:off x="237131" y="5853493"/>
            <a:ext cx="1005832" cy="654877"/>
          </a:xfrm>
          <a:prstGeom prst="rect">
            <a:avLst/>
          </a:prstGeom>
          <a:ln w="12700">
            <a:miter lim="400000"/>
          </a:ln>
        </p:spPr>
      </p:pic>
      <p:sp>
        <p:nvSpPr>
          <p:cNvPr id="144" name="Shape 14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51" name="TitleSlide_B.png" descr="TitleSlide_B.png"/>
          <p:cNvPicPr>
            <a:picLocks noChangeAspect="1"/>
          </p:cNvPicPr>
          <p:nvPr/>
        </p:nvPicPr>
        <p:blipFill>
          <a:blip r:embed="rId3">
            <a:extLst/>
          </a:blip>
          <a:stretch>
            <a:fillRect/>
          </a:stretch>
        </p:blipFill>
        <p:spPr>
          <a:xfrm>
            <a:off x="0" y="0"/>
            <a:ext cx="9144000" cy="6858000"/>
          </a:xfrm>
          <a:prstGeom prst="rect">
            <a:avLst/>
          </a:prstGeom>
          <a:ln w="12700">
            <a:miter lim="400000"/>
          </a:ln>
        </p:spPr>
      </p:pic>
      <p:pic>
        <p:nvPicPr>
          <p:cNvPr id="152" name="IEEE_TAG_WHITE.png" descr="IEEE_TAG_WHITE.png"/>
          <p:cNvPicPr>
            <a:picLocks noChangeAspect="1"/>
          </p:cNvPicPr>
          <p:nvPr/>
        </p:nvPicPr>
        <p:blipFill>
          <a:blip r:embed="rId4">
            <a:extLst/>
          </a:blip>
          <a:stretch>
            <a:fillRect/>
          </a:stretch>
        </p:blipFill>
        <p:spPr>
          <a:xfrm>
            <a:off x="7772400" y="6019800"/>
            <a:ext cx="1143000" cy="641350"/>
          </a:xfrm>
          <a:prstGeom prst="rect">
            <a:avLst/>
          </a:prstGeom>
          <a:ln w="12700">
            <a:miter lim="400000"/>
          </a:ln>
        </p:spPr>
      </p:pic>
      <p:sp>
        <p:nvSpPr>
          <p:cNvPr id="153" name="Shape 153"/>
          <p:cNvSpPr/>
          <p:nvPr>
            <p:ph type="title"/>
          </p:nvPr>
        </p:nvSpPr>
        <p:spPr>
          <a:xfrm>
            <a:off x="685800" y="609600"/>
            <a:ext cx="7772400" cy="1371600"/>
          </a:xfrm>
          <a:prstGeom prst="rect">
            <a:avLst/>
          </a:prstGeom>
        </p:spPr>
        <p:txBody>
          <a:bodyPr/>
          <a:lstStyle/>
          <a:p>
            <a:pPr/>
            <a:r>
              <a:t>Title Text</a:t>
            </a:r>
          </a:p>
        </p:txBody>
      </p:sp>
      <p:sp>
        <p:nvSpPr>
          <p:cNvPr id="154" name="Shape 154"/>
          <p:cNvSpPr/>
          <p:nvPr>
            <p:ph type="body" idx="1"/>
          </p:nvPr>
        </p:nvSpPr>
        <p:spPr>
          <a:xfrm>
            <a:off x="685800" y="1981200"/>
            <a:ext cx="7772400" cy="4876800"/>
          </a:xfrm>
          <a:prstGeom prst="rect">
            <a:avLst/>
          </a:prstGeom>
        </p:spPr>
        <p:txBody>
          <a:bodyPr/>
          <a:lstStyle>
            <a:lvl1pPr>
              <a:buBlip>
                <a:blip r:embed="rId5"/>
              </a:buBlip>
            </a:lvl1pPr>
          </a:lstStyle>
          <a:p>
            <a:pPr/>
            <a:r>
              <a:t>Body Level One</a:t>
            </a:r>
          </a:p>
          <a:p>
            <a:pPr lvl="1"/>
            <a:r>
              <a:t>Body Level Two</a:t>
            </a:r>
          </a:p>
          <a:p>
            <a:pPr lvl="2"/>
            <a:r>
              <a:t>Body Level Three</a:t>
            </a:r>
          </a:p>
          <a:p>
            <a:pPr lvl="3"/>
            <a:r>
              <a:t>Body Level Four</a:t>
            </a:r>
          </a:p>
          <a:p>
            <a:pPr lvl="4"/>
            <a:r>
              <a:t>Body Level Five</a:t>
            </a:r>
          </a:p>
        </p:txBody>
      </p:sp>
      <p:sp>
        <p:nvSpPr>
          <p:cNvPr id="155" name="Shape 155"/>
          <p:cNvSpPr/>
          <p:nvPr>
            <p:ph type="sldNum" sz="quarter" idx="2"/>
          </p:nvPr>
        </p:nvSpPr>
        <p:spPr>
          <a:xfrm>
            <a:off x="65532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62" name="TitleSlide_C.png" descr="TitleSlide_C.png"/>
          <p:cNvPicPr>
            <a:picLocks noChangeAspect="1"/>
          </p:cNvPicPr>
          <p:nvPr/>
        </p:nvPicPr>
        <p:blipFill>
          <a:blip r:embed="rId3">
            <a:extLst/>
          </a:blip>
          <a:stretch>
            <a:fillRect/>
          </a:stretch>
        </p:blipFill>
        <p:spPr>
          <a:xfrm>
            <a:off x="0" y="0"/>
            <a:ext cx="9144000" cy="6858000"/>
          </a:xfrm>
          <a:prstGeom prst="rect">
            <a:avLst/>
          </a:prstGeom>
          <a:ln w="12700">
            <a:miter lim="400000"/>
          </a:ln>
        </p:spPr>
      </p:pic>
      <p:pic>
        <p:nvPicPr>
          <p:cNvPr id="163" name="IEEE_TAG_WHITE.png" descr="IEEE_TAG_WHITE.png"/>
          <p:cNvPicPr>
            <a:picLocks noChangeAspect="1"/>
          </p:cNvPicPr>
          <p:nvPr/>
        </p:nvPicPr>
        <p:blipFill>
          <a:blip r:embed="rId4">
            <a:extLst/>
          </a:blip>
          <a:stretch>
            <a:fillRect/>
          </a:stretch>
        </p:blipFill>
        <p:spPr>
          <a:xfrm>
            <a:off x="7772400" y="6019800"/>
            <a:ext cx="1143000" cy="641350"/>
          </a:xfrm>
          <a:prstGeom prst="rect">
            <a:avLst/>
          </a:prstGeom>
          <a:ln w="12700">
            <a:miter lim="400000"/>
          </a:ln>
        </p:spPr>
      </p:pic>
      <p:sp>
        <p:nvSpPr>
          <p:cNvPr id="164" name="Shape 164"/>
          <p:cNvSpPr/>
          <p:nvPr>
            <p:ph type="title"/>
          </p:nvPr>
        </p:nvSpPr>
        <p:spPr>
          <a:xfrm>
            <a:off x="685800" y="609600"/>
            <a:ext cx="7772400" cy="1371600"/>
          </a:xfrm>
          <a:prstGeom prst="rect">
            <a:avLst/>
          </a:prstGeom>
        </p:spPr>
        <p:txBody>
          <a:bodyPr/>
          <a:lstStyle/>
          <a:p>
            <a:pPr/>
            <a:r>
              <a:t>Title Text</a:t>
            </a:r>
          </a:p>
        </p:txBody>
      </p:sp>
      <p:sp>
        <p:nvSpPr>
          <p:cNvPr id="165" name="Shape 165"/>
          <p:cNvSpPr/>
          <p:nvPr>
            <p:ph type="body" idx="1"/>
          </p:nvPr>
        </p:nvSpPr>
        <p:spPr>
          <a:xfrm>
            <a:off x="685800" y="1981200"/>
            <a:ext cx="7772400" cy="4876800"/>
          </a:xfrm>
          <a:prstGeom prst="rect">
            <a:avLst/>
          </a:prstGeom>
        </p:spPr>
        <p:txBody>
          <a:bodyPr/>
          <a:lstStyle>
            <a:lvl1pPr>
              <a:buBlip>
                <a:blip r:embed="rId5"/>
              </a:buBlip>
            </a:lvl1pPr>
          </a:lstStyle>
          <a:p>
            <a:pPr/>
            <a:r>
              <a:t>Body Level One</a:t>
            </a:r>
          </a:p>
          <a:p>
            <a:pPr lvl="1"/>
            <a:r>
              <a:t>Body Level Two</a:t>
            </a:r>
          </a:p>
          <a:p>
            <a:pPr lvl="2"/>
            <a:r>
              <a:t>Body Level Three</a:t>
            </a:r>
          </a:p>
          <a:p>
            <a:pPr lvl="3"/>
            <a:r>
              <a:t>Body Level Four</a:t>
            </a:r>
          </a:p>
          <a:p>
            <a:pPr lvl="4"/>
            <a:r>
              <a:t>Body Level Five</a:t>
            </a:r>
          </a:p>
        </p:txBody>
      </p:sp>
      <p:sp>
        <p:nvSpPr>
          <p:cNvPr id="166" name="Shape 166"/>
          <p:cNvSpPr/>
          <p:nvPr>
            <p:ph type="sldNum" sz="quarter" idx="2"/>
          </p:nvPr>
        </p:nvSpPr>
        <p:spPr>
          <a:xfrm>
            <a:off x="65532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73" name="TitleSlide_D.png" descr="TitleSlide_D.png"/>
          <p:cNvPicPr>
            <a:picLocks noChangeAspect="1"/>
          </p:cNvPicPr>
          <p:nvPr/>
        </p:nvPicPr>
        <p:blipFill>
          <a:blip r:embed="rId3">
            <a:extLst/>
          </a:blip>
          <a:stretch>
            <a:fillRect/>
          </a:stretch>
        </p:blipFill>
        <p:spPr>
          <a:xfrm>
            <a:off x="0" y="0"/>
            <a:ext cx="9144000" cy="6858000"/>
          </a:xfrm>
          <a:prstGeom prst="rect">
            <a:avLst/>
          </a:prstGeom>
          <a:ln w="12700">
            <a:miter lim="400000"/>
          </a:ln>
        </p:spPr>
      </p:pic>
      <p:pic>
        <p:nvPicPr>
          <p:cNvPr id="174" name="IEEE_TAG_WHITE.png" descr="IEEE_TAG_WHITE.png"/>
          <p:cNvPicPr>
            <a:picLocks noChangeAspect="1"/>
          </p:cNvPicPr>
          <p:nvPr/>
        </p:nvPicPr>
        <p:blipFill>
          <a:blip r:embed="rId4">
            <a:extLst/>
          </a:blip>
          <a:stretch>
            <a:fillRect/>
          </a:stretch>
        </p:blipFill>
        <p:spPr>
          <a:xfrm>
            <a:off x="7772400" y="6019800"/>
            <a:ext cx="1143000" cy="641350"/>
          </a:xfrm>
          <a:prstGeom prst="rect">
            <a:avLst/>
          </a:prstGeom>
          <a:ln w="12700">
            <a:miter lim="400000"/>
          </a:ln>
        </p:spPr>
      </p:pic>
      <p:sp>
        <p:nvSpPr>
          <p:cNvPr id="175" name="Shape 175"/>
          <p:cNvSpPr/>
          <p:nvPr>
            <p:ph type="title"/>
          </p:nvPr>
        </p:nvSpPr>
        <p:spPr>
          <a:xfrm>
            <a:off x="685800" y="609600"/>
            <a:ext cx="7772400" cy="1371600"/>
          </a:xfrm>
          <a:prstGeom prst="rect">
            <a:avLst/>
          </a:prstGeom>
        </p:spPr>
        <p:txBody>
          <a:bodyPr/>
          <a:lstStyle/>
          <a:p>
            <a:pPr/>
            <a:r>
              <a:t>Title Text</a:t>
            </a:r>
          </a:p>
        </p:txBody>
      </p:sp>
      <p:sp>
        <p:nvSpPr>
          <p:cNvPr id="176" name="Shape 176"/>
          <p:cNvSpPr/>
          <p:nvPr>
            <p:ph type="body" idx="1"/>
          </p:nvPr>
        </p:nvSpPr>
        <p:spPr>
          <a:xfrm>
            <a:off x="685800" y="1981200"/>
            <a:ext cx="7772400" cy="4876800"/>
          </a:xfrm>
          <a:prstGeom prst="rect">
            <a:avLst/>
          </a:prstGeom>
        </p:spPr>
        <p:txBody>
          <a:bodyPr/>
          <a:lstStyle>
            <a:lvl1pPr>
              <a:buBlip>
                <a:blip r:embed="rId5"/>
              </a:buBlip>
            </a:lvl1pPr>
          </a:lstStyle>
          <a:p>
            <a:pPr/>
            <a:r>
              <a:t>Body Level One</a:t>
            </a:r>
          </a:p>
          <a:p>
            <a:pPr lvl="1"/>
            <a:r>
              <a:t>Body Level Two</a:t>
            </a:r>
          </a:p>
          <a:p>
            <a:pPr lvl="2"/>
            <a:r>
              <a:t>Body Level Three</a:t>
            </a:r>
          </a:p>
          <a:p>
            <a:pPr lvl="3"/>
            <a:r>
              <a:t>Body Level Four</a:t>
            </a:r>
          </a:p>
          <a:p>
            <a:pPr lvl="4"/>
            <a:r>
              <a:t>Body Level Five</a:t>
            </a:r>
          </a:p>
        </p:txBody>
      </p:sp>
      <p:sp>
        <p:nvSpPr>
          <p:cNvPr id="177" name="Shape 177"/>
          <p:cNvSpPr/>
          <p:nvPr>
            <p:ph type="sldNum" sz="quarter" idx="2"/>
          </p:nvPr>
        </p:nvSpPr>
        <p:spPr>
          <a:xfrm>
            <a:off x="65532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Blank Text Slide">
    <p:bg>
      <p:bgPr>
        <a:solidFill>
          <a:schemeClr val="accent3">
            <a:lumOff val="44000"/>
          </a:schemeClr>
        </a:solidFill>
      </p:bgPr>
    </p:bg>
    <p:spTree>
      <p:nvGrpSpPr>
        <p:cNvPr id="1" name=""/>
        <p:cNvGrpSpPr/>
        <p:nvPr/>
      </p:nvGrpSpPr>
      <p:grpSpPr>
        <a:xfrm>
          <a:off x="0" y="0"/>
          <a:ext cx="0" cy="0"/>
          <a:chOff x="0" y="0"/>
          <a:chExt cx="0" cy="0"/>
        </a:xfrm>
      </p:grpSpPr>
      <p:sp>
        <p:nvSpPr>
          <p:cNvPr id="184" name="Shape 184"/>
          <p:cNvSpPr/>
          <p:nvPr/>
        </p:nvSpPr>
        <p:spPr>
          <a:xfrm>
            <a:off x="8502655" y="6467128"/>
            <a:ext cx="275591" cy="231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900">
                <a:solidFill>
                  <a:schemeClr val="accent3">
                    <a:lumOff val="44000"/>
                  </a:schemeClr>
                </a:solidFill>
                <a:latin typeface="Titillium"/>
                <a:ea typeface="Titillium"/>
                <a:cs typeface="Titillium"/>
                <a:sym typeface="Titillium"/>
              </a:defRPr>
            </a:lvl1pPr>
          </a:lstStyle>
          <a:p>
            <a:pPr>
              <a:defRPr sz="1800">
                <a:solidFill>
                  <a:srgbClr val="333333"/>
                </a:solidFill>
                <a:latin typeface="Calibri"/>
                <a:ea typeface="Calibri"/>
                <a:cs typeface="Calibri"/>
                <a:sym typeface="Calibri"/>
              </a:defRPr>
            </a:pPr>
            <a:r>
              <a:rPr sz="900">
                <a:solidFill>
                  <a:schemeClr val="accent3">
                    <a:lumOff val="44000"/>
                  </a:schemeClr>
                </a:solidFill>
                <a:latin typeface="Titillium"/>
                <a:ea typeface="Titillium"/>
                <a:cs typeface="Titillium"/>
                <a:sym typeface="Titillium"/>
              </a:rPr>
              <a:t>‹n.›</a:t>
            </a:r>
          </a:p>
        </p:txBody>
      </p:sp>
      <p:pic>
        <p:nvPicPr>
          <p:cNvPr id="185" name="image5.png"/>
          <p:cNvPicPr>
            <a:picLocks noChangeAspect="1"/>
          </p:cNvPicPr>
          <p:nvPr/>
        </p:nvPicPr>
        <p:blipFill>
          <a:blip r:embed="rId2">
            <a:extLst/>
          </a:blip>
          <a:stretch>
            <a:fillRect/>
          </a:stretch>
        </p:blipFill>
        <p:spPr>
          <a:xfrm>
            <a:off x="593428" y="5688000"/>
            <a:ext cx="2304581" cy="648001"/>
          </a:xfrm>
          <a:prstGeom prst="rect">
            <a:avLst/>
          </a:prstGeom>
          <a:ln w="12700">
            <a:miter lim="400000"/>
          </a:ln>
        </p:spPr>
      </p:pic>
      <p:pic>
        <p:nvPicPr>
          <p:cNvPr id="186" name="image10.png" descr="F:\Birmingham\MSU\Creative Services\DG EAC Framework jobs\EIT\2014 EIT re-brand\Brand elements examples\Mock-ups\Examples\Powerpoint Template\Old\Graphic_element.png"/>
          <p:cNvPicPr>
            <a:picLocks noChangeAspect="1"/>
          </p:cNvPicPr>
          <p:nvPr/>
        </p:nvPicPr>
        <p:blipFill>
          <a:blip r:embed="rId3">
            <a:extLst/>
          </a:blip>
          <a:srcRect l="0" t="44539" r="10505" b="0"/>
          <a:stretch>
            <a:fillRect/>
          </a:stretch>
        </p:blipFill>
        <p:spPr>
          <a:xfrm>
            <a:off x="6749222" y="0"/>
            <a:ext cx="2394779" cy="1483339"/>
          </a:xfrm>
          <a:prstGeom prst="rect">
            <a:avLst/>
          </a:prstGeom>
          <a:ln w="12700">
            <a:miter lim="400000"/>
          </a:ln>
        </p:spPr>
      </p:pic>
      <p:sp>
        <p:nvSpPr>
          <p:cNvPr id="187" name="Shape 187"/>
          <p:cNvSpPr/>
          <p:nvPr>
            <p:ph type="body" sz="quarter" idx="1"/>
          </p:nvPr>
        </p:nvSpPr>
        <p:spPr>
          <a:xfrm>
            <a:off x="467543" y="541719"/>
            <a:ext cx="5904683" cy="432049"/>
          </a:xfrm>
          <a:prstGeom prst="rect">
            <a:avLst/>
          </a:prstGeom>
        </p:spPr>
        <p:txBody>
          <a:bodyPr/>
          <a:lstStyle>
            <a:lvl1pPr marL="0" indent="0">
              <a:spcBef>
                <a:spcPts val="700"/>
              </a:spcBef>
              <a:buSzTx/>
              <a:buNone/>
              <a:defRPr sz="3000">
                <a:solidFill>
                  <a:srgbClr val="034EA2"/>
                </a:solidFill>
                <a:latin typeface="Calibri"/>
                <a:ea typeface="Calibri"/>
                <a:cs typeface="Calibri"/>
                <a:sym typeface="Calibri"/>
              </a:defRPr>
            </a:lvl1pPr>
            <a:lvl2pPr marL="763360" indent="-306160">
              <a:spcBef>
                <a:spcPts val="700"/>
              </a:spcBef>
              <a:defRPr sz="3000">
                <a:solidFill>
                  <a:srgbClr val="034EA2"/>
                </a:solidFill>
                <a:latin typeface="Calibri"/>
                <a:ea typeface="Calibri"/>
                <a:cs typeface="Calibri"/>
                <a:sym typeface="Calibri"/>
              </a:defRPr>
            </a:lvl2pPr>
            <a:lvl3pPr marL="1200150" indent="-285750">
              <a:spcBef>
                <a:spcPts val="700"/>
              </a:spcBef>
              <a:buChar char="•"/>
              <a:defRPr sz="3000">
                <a:solidFill>
                  <a:srgbClr val="034EA2"/>
                </a:solidFill>
                <a:latin typeface="Calibri"/>
                <a:ea typeface="Calibri"/>
                <a:cs typeface="Calibri"/>
                <a:sym typeface="Calibri"/>
              </a:defRPr>
            </a:lvl3pPr>
            <a:lvl4pPr marL="1714500" indent="-342900">
              <a:spcBef>
                <a:spcPts val="700"/>
              </a:spcBef>
              <a:defRPr sz="3000">
                <a:solidFill>
                  <a:srgbClr val="034EA2"/>
                </a:solidFill>
                <a:latin typeface="Calibri"/>
                <a:ea typeface="Calibri"/>
                <a:cs typeface="Calibri"/>
                <a:sym typeface="Calibri"/>
              </a:defRPr>
            </a:lvl4pPr>
            <a:lvl5pPr marL="2171700" indent="-342900">
              <a:spcBef>
                <a:spcPts val="700"/>
              </a:spcBef>
              <a:buChar char="»"/>
              <a:defRPr sz="3000">
                <a:solidFill>
                  <a:srgbClr val="034EA2"/>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88" name="Shape 188"/>
          <p:cNvSpPr/>
          <p:nvPr>
            <p:ph type="sldNum" sz="quarter" idx="2"/>
          </p:nvPr>
        </p:nvSpPr>
        <p:spPr>
          <a:xfrm>
            <a:off x="6553200" y="6172200"/>
            <a:ext cx="2133600" cy="368301"/>
          </a:xfrm>
          <a:prstGeom prst="rect">
            <a:avLst/>
          </a:prstGeom>
        </p:spPr>
        <p:txBody>
          <a:bodyPr/>
          <a:lstStyle>
            <a:lvl1pPr algn="r" defTabSz="914400">
              <a:defRPr sz="1200">
                <a:solidFill>
                  <a:srgbClr val="333333"/>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chemeClr val="accent3">
            <a:lumOff val="44000"/>
          </a:schemeClr>
        </a:solidFill>
      </p:bgPr>
    </p:bg>
    <p:spTree>
      <p:nvGrpSpPr>
        <p:cNvPr id="1" name=""/>
        <p:cNvGrpSpPr/>
        <p:nvPr/>
      </p:nvGrpSpPr>
      <p:grpSpPr>
        <a:xfrm>
          <a:off x="0" y="0"/>
          <a:ext cx="0" cy="0"/>
          <a:chOff x="0" y="0"/>
          <a:chExt cx="0" cy="0"/>
        </a:xfrm>
      </p:grpSpPr>
      <p:sp>
        <p:nvSpPr>
          <p:cNvPr id="195" name="Shape 195"/>
          <p:cNvSpPr/>
          <p:nvPr>
            <p:ph type="sldNum" sz="quarter" idx="2"/>
          </p:nvPr>
        </p:nvSpPr>
        <p:spPr>
          <a:xfrm>
            <a:off x="6553200" y="6245225"/>
            <a:ext cx="2133600" cy="288824"/>
          </a:xfrm>
          <a:prstGeom prst="rect">
            <a:avLst/>
          </a:prstGeom>
        </p:spPr>
        <p:txBody>
          <a:bodyPr anchor="t"/>
          <a:lstStyle>
            <a:lvl1pPr algn="r" defTabSz="914400">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chemeClr val="accent3">
            <a:lumOff val="44000"/>
          </a:schemeClr>
        </a:solidFill>
      </p:bgPr>
    </p:bg>
    <p:spTree>
      <p:nvGrpSpPr>
        <p:cNvPr id="1" name=""/>
        <p:cNvGrpSpPr/>
        <p:nvPr/>
      </p:nvGrpSpPr>
      <p:grpSpPr>
        <a:xfrm>
          <a:off x="0" y="0"/>
          <a:ext cx="0" cy="0"/>
          <a:chOff x="0" y="0"/>
          <a:chExt cx="0" cy="0"/>
        </a:xfrm>
      </p:grpSpPr>
      <p:sp>
        <p:nvSpPr>
          <p:cNvPr id="202" name="Shape 202"/>
          <p:cNvSpPr/>
          <p:nvPr/>
        </p:nvSpPr>
        <p:spPr>
          <a:xfrm>
            <a:off x="-1" y="765175"/>
            <a:ext cx="7804151" cy="1588"/>
          </a:xfrm>
          <a:prstGeom prst="line">
            <a:avLst/>
          </a:prstGeom>
          <a:ln w="25560">
            <a:solidFill>
              <a:srgbClr val="808080"/>
            </a:solidFill>
            <a:miter/>
          </a:ln>
        </p:spPr>
        <p:txBody>
          <a:bodyPr lIns="45719" rIns="45719"/>
          <a:lstStyle/>
          <a:p>
            <a:pPr defTabSz="457200">
              <a:defRPr sz="1200">
                <a:latin typeface="+mn-lt"/>
                <a:ea typeface="+mn-ea"/>
                <a:cs typeface="+mn-cs"/>
                <a:sym typeface="Helvetica"/>
              </a:defRPr>
            </a:pPr>
          </a:p>
        </p:txBody>
      </p:sp>
      <p:pic>
        <p:nvPicPr>
          <p:cNvPr id="203" name="image1.jpg" descr="C:\Users\traverso\AppData\Local\Temp\wz575e\RISORSE\marchio_colore.jpg"/>
          <p:cNvPicPr>
            <a:picLocks noChangeAspect="1"/>
          </p:cNvPicPr>
          <p:nvPr/>
        </p:nvPicPr>
        <p:blipFill>
          <a:blip r:embed="rId2">
            <a:extLst/>
          </a:blip>
          <a:stretch>
            <a:fillRect/>
          </a:stretch>
        </p:blipFill>
        <p:spPr>
          <a:xfrm>
            <a:off x="7973658" y="69659"/>
            <a:ext cx="1080656" cy="703420"/>
          </a:xfrm>
          <a:prstGeom prst="rect">
            <a:avLst/>
          </a:prstGeom>
          <a:ln w="12700">
            <a:miter lim="400000"/>
          </a:ln>
        </p:spPr>
      </p:pic>
      <p:sp>
        <p:nvSpPr>
          <p:cNvPr id="204" name="Shape 204"/>
          <p:cNvSpPr/>
          <p:nvPr>
            <p:ph type="title"/>
          </p:nvPr>
        </p:nvSpPr>
        <p:spPr>
          <a:xfrm>
            <a:off x="685800" y="1844675"/>
            <a:ext cx="7772400" cy="2041525"/>
          </a:xfrm>
          <a:prstGeom prst="rect">
            <a:avLst/>
          </a:prstGeom>
        </p:spPr>
        <p:txBody>
          <a:bodyPr anchor="ctr">
            <a:normAutofit fontScale="100000" lnSpcReduction="0"/>
          </a:bodyPr>
          <a:lstStyle>
            <a:lvl1pPr algn="ctr">
              <a:defRPr b="0" sz="4400">
                <a:solidFill>
                  <a:srgbClr val="000000"/>
                </a:solidFill>
                <a:latin typeface="Calibri"/>
                <a:ea typeface="Calibri"/>
                <a:cs typeface="Calibri"/>
                <a:sym typeface="Calibri"/>
              </a:defRPr>
            </a:lvl1pPr>
          </a:lstStyle>
          <a:p>
            <a:pPr/>
            <a:r>
              <a:t>Title Text</a:t>
            </a:r>
          </a:p>
        </p:txBody>
      </p:sp>
      <p:sp>
        <p:nvSpPr>
          <p:cNvPr id="205" name="Shape 205"/>
          <p:cNvSpPr/>
          <p:nvPr>
            <p:ph type="body" sz="half" idx="1"/>
          </p:nvPr>
        </p:nvSpPr>
        <p:spPr>
          <a:xfrm>
            <a:off x="1371600" y="3886200"/>
            <a:ext cx="6400800" cy="2971800"/>
          </a:xfrm>
          <a:prstGeom prst="rect">
            <a:avLst/>
          </a:prstGeom>
        </p:spPr>
        <p:txBody>
          <a:bodyPr>
            <a:normAutofit fontScale="100000" lnSpcReduction="0"/>
          </a:bodyPr>
          <a:lstStyle>
            <a:lvl1pPr marL="0" indent="0">
              <a:spcBef>
                <a:spcPts val="700"/>
              </a:spcBef>
              <a:buSzTx/>
              <a:buNone/>
              <a:defRPr sz="3200">
                <a:solidFill>
                  <a:srgbClr val="888888"/>
                </a:solidFill>
                <a:latin typeface="Calibri"/>
                <a:ea typeface="Calibri"/>
                <a:cs typeface="Calibri"/>
                <a:sym typeface="Calibri"/>
              </a:defRPr>
            </a:lvl1pPr>
            <a:lvl2pPr marL="783771" indent="-326571">
              <a:spcBef>
                <a:spcPts val="700"/>
              </a:spcBef>
              <a:defRPr sz="3200">
                <a:solidFill>
                  <a:srgbClr val="888888"/>
                </a:solidFill>
                <a:latin typeface="Calibri"/>
                <a:ea typeface="Calibri"/>
                <a:cs typeface="Calibri"/>
                <a:sym typeface="Calibri"/>
              </a:defRPr>
            </a:lvl2pPr>
            <a:lvl3pPr marL="1219200" indent="-304800">
              <a:spcBef>
                <a:spcPts val="700"/>
              </a:spcBef>
              <a:buChar char="•"/>
              <a:defRPr sz="3200">
                <a:solidFill>
                  <a:srgbClr val="888888"/>
                </a:solidFill>
                <a:latin typeface="Calibri"/>
                <a:ea typeface="Calibri"/>
                <a:cs typeface="Calibri"/>
                <a:sym typeface="Calibri"/>
              </a:defRPr>
            </a:lvl3pPr>
            <a:lvl4pPr marL="1737360" indent="-365760">
              <a:spcBef>
                <a:spcPts val="700"/>
              </a:spcBef>
              <a:defRPr sz="3200">
                <a:solidFill>
                  <a:srgbClr val="888888"/>
                </a:solidFill>
                <a:latin typeface="Calibri"/>
                <a:ea typeface="Calibri"/>
                <a:cs typeface="Calibri"/>
                <a:sym typeface="Calibri"/>
              </a:defRPr>
            </a:lvl4pPr>
            <a:lvl5pPr marL="2194560" indent="-365760">
              <a:spcBef>
                <a:spcPts val="700"/>
              </a:spcBef>
              <a:buChar char="»"/>
              <a:defRPr sz="32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06" name="Shape 206"/>
          <p:cNvSpPr/>
          <p:nvPr>
            <p:ph type="sldNum" sz="quarter" idx="2"/>
          </p:nvPr>
        </p:nvSpPr>
        <p:spPr>
          <a:xfrm>
            <a:off x="6553200" y="6404292"/>
            <a:ext cx="2133600" cy="269241"/>
          </a:xfrm>
          <a:prstGeom prst="rect">
            <a:avLst/>
          </a:prstGeom>
        </p:spPr>
        <p:txBody>
          <a:bodyPr/>
          <a:lstStyle>
            <a:lvl1pPr algn="r" defTabSz="914400">
              <a:defRPr sz="1200">
                <a:solidFill>
                  <a:srgbClr val="000000"/>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Cover 01">
    <p:bg>
      <p:bgPr>
        <a:solidFill>
          <a:schemeClr val="accent3">
            <a:lumOff val="44000"/>
          </a:schemeClr>
        </a:solidFill>
      </p:bgPr>
    </p:bg>
    <p:spTree>
      <p:nvGrpSpPr>
        <p:cNvPr id="1" name=""/>
        <p:cNvGrpSpPr/>
        <p:nvPr/>
      </p:nvGrpSpPr>
      <p:grpSpPr>
        <a:xfrm>
          <a:off x="0" y="0"/>
          <a:ext cx="0" cy="0"/>
          <a:chOff x="0" y="0"/>
          <a:chExt cx="0" cy="0"/>
        </a:xfrm>
      </p:grpSpPr>
      <p:sp>
        <p:nvSpPr>
          <p:cNvPr id="20" name="Shape 20"/>
          <p:cNvSpPr/>
          <p:nvPr/>
        </p:nvSpPr>
        <p:spPr>
          <a:xfrm>
            <a:off x="539750" y="4725144"/>
            <a:ext cx="4032250"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chemeClr val="accent3">
                    <a:lumOff val="44000"/>
                  </a:schemeClr>
                </a:solidFill>
                <a:latin typeface="Calibri"/>
                <a:ea typeface="Calibri"/>
                <a:cs typeface="Calibri"/>
                <a:sym typeface="Calibri"/>
              </a:defRPr>
            </a:lvl1pPr>
          </a:lstStyle>
          <a:p>
            <a:pPr>
              <a:defRPr>
                <a:solidFill>
                  <a:srgbClr val="333333"/>
                </a:solidFill>
              </a:defRPr>
            </a:pPr>
            <a:r>
              <a:rPr>
                <a:solidFill>
                  <a:schemeClr val="accent3">
                    <a:lumOff val="44000"/>
                  </a:schemeClr>
                </a:solidFill>
              </a:rPr>
              <a:t>t</a:t>
            </a:r>
          </a:p>
        </p:txBody>
      </p:sp>
      <p:sp>
        <p:nvSpPr>
          <p:cNvPr id="21" name="Shape 21"/>
          <p:cNvSpPr/>
          <p:nvPr/>
        </p:nvSpPr>
        <p:spPr>
          <a:xfrm>
            <a:off x="0" y="0"/>
            <a:ext cx="9144000" cy="6858000"/>
          </a:xfrm>
          <a:prstGeom prst="rect">
            <a:avLst/>
          </a:prstGeom>
          <a:solidFill>
            <a:srgbClr val="004494"/>
          </a:solidFill>
          <a:ln w="12700">
            <a:miter lim="400000"/>
          </a:ln>
        </p:spPr>
        <p:txBody>
          <a:bodyPr lIns="45719" rIns="45719" anchor="ctr"/>
          <a:lstStyle/>
          <a:p>
            <a:pPr algn="ctr">
              <a:defRPr sz="1800">
                <a:solidFill>
                  <a:srgbClr val="333333"/>
                </a:solidFill>
                <a:latin typeface="Calibri"/>
                <a:ea typeface="Calibri"/>
                <a:cs typeface="Calibri"/>
                <a:sym typeface="Calibri"/>
              </a:defRPr>
            </a:pPr>
          </a:p>
        </p:txBody>
      </p:sp>
      <p:sp>
        <p:nvSpPr>
          <p:cNvPr id="22" name="Shape 22"/>
          <p:cNvSpPr/>
          <p:nvPr/>
        </p:nvSpPr>
        <p:spPr>
          <a:xfrm>
            <a:off x="3491879" y="-1685114"/>
            <a:ext cx="6912769" cy="69127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70" y="10800"/>
                </a:moveTo>
                <a:cubicBezTo>
                  <a:pt x="670" y="16395"/>
                  <a:pt x="5205" y="20930"/>
                  <a:pt x="10800" y="20930"/>
                </a:cubicBezTo>
                <a:cubicBezTo>
                  <a:pt x="16395" y="20930"/>
                  <a:pt x="20930" y="16395"/>
                  <a:pt x="20930" y="10800"/>
                </a:cubicBezTo>
                <a:cubicBezTo>
                  <a:pt x="20930" y="5205"/>
                  <a:pt x="16395" y="670"/>
                  <a:pt x="10800" y="670"/>
                </a:cubicBezTo>
                <a:cubicBezTo>
                  <a:pt x="5205" y="670"/>
                  <a:pt x="670" y="5205"/>
                  <a:pt x="670" y="10800"/>
                </a:cubicBezTo>
                <a:close/>
              </a:path>
            </a:pathLst>
          </a:custGeom>
          <a:solidFill>
            <a:schemeClr val="accent3">
              <a:lumOff val="44000"/>
              <a:alpha val="50000"/>
            </a:schemeClr>
          </a:solidFill>
          <a:ln w="12700">
            <a:miter lim="400000"/>
          </a:ln>
        </p:spPr>
        <p:txBody>
          <a:bodyPr lIns="45719" rIns="45719" anchor="ctr"/>
          <a:lstStyle/>
          <a:p>
            <a:pPr algn="ctr">
              <a:defRPr sz="1800">
                <a:solidFill>
                  <a:srgbClr val="333333"/>
                </a:solidFill>
                <a:latin typeface="Calibri"/>
                <a:ea typeface="Calibri"/>
                <a:cs typeface="Calibri"/>
                <a:sym typeface="Calibri"/>
              </a:defRPr>
            </a:pPr>
          </a:p>
        </p:txBody>
      </p:sp>
      <p:pic>
        <p:nvPicPr>
          <p:cNvPr id="23" name="image2.png"/>
          <p:cNvPicPr>
            <a:picLocks noChangeAspect="1"/>
          </p:cNvPicPr>
          <p:nvPr/>
        </p:nvPicPr>
        <p:blipFill>
          <a:blip r:embed="rId2">
            <a:extLst/>
          </a:blip>
          <a:stretch>
            <a:fillRect/>
          </a:stretch>
        </p:blipFill>
        <p:spPr>
          <a:xfrm>
            <a:off x="396273" y="396000"/>
            <a:ext cx="2688678" cy="756000"/>
          </a:xfrm>
          <a:prstGeom prst="rect">
            <a:avLst/>
          </a:prstGeom>
          <a:ln w="12700">
            <a:miter lim="400000"/>
          </a:ln>
        </p:spPr>
      </p:pic>
      <p:sp>
        <p:nvSpPr>
          <p:cNvPr id="24" name="Shape 24"/>
          <p:cNvSpPr/>
          <p:nvPr>
            <p:ph type="body" sz="quarter" idx="1"/>
          </p:nvPr>
        </p:nvSpPr>
        <p:spPr>
          <a:xfrm>
            <a:off x="269999" y="4149080"/>
            <a:ext cx="3528393" cy="2218557"/>
          </a:xfrm>
          <a:prstGeom prst="rect">
            <a:avLst/>
          </a:prstGeom>
        </p:spPr>
        <p:txBody>
          <a:bodyPr/>
          <a:lstStyle>
            <a:lvl1pPr marL="0" indent="0">
              <a:spcBef>
                <a:spcPts val="700"/>
              </a:spcBef>
              <a:buSzTx/>
              <a:buNone/>
              <a:defRPr sz="3000">
                <a:solidFill>
                  <a:schemeClr val="accent3">
                    <a:lumOff val="44000"/>
                  </a:schemeClr>
                </a:solidFill>
                <a:latin typeface="Calibri"/>
                <a:ea typeface="Calibri"/>
                <a:cs typeface="Calibri"/>
                <a:sym typeface="Calibri"/>
              </a:defRPr>
            </a:lvl1pPr>
            <a:lvl2pPr marL="763360" indent="-306160">
              <a:spcBef>
                <a:spcPts val="700"/>
              </a:spcBef>
              <a:defRPr sz="3000">
                <a:solidFill>
                  <a:schemeClr val="accent3">
                    <a:lumOff val="44000"/>
                  </a:schemeClr>
                </a:solidFill>
                <a:latin typeface="Calibri"/>
                <a:ea typeface="Calibri"/>
                <a:cs typeface="Calibri"/>
                <a:sym typeface="Calibri"/>
              </a:defRPr>
            </a:lvl2pPr>
            <a:lvl3pPr marL="1200150" indent="-285750">
              <a:spcBef>
                <a:spcPts val="700"/>
              </a:spcBef>
              <a:buChar char="•"/>
              <a:defRPr sz="3000">
                <a:solidFill>
                  <a:schemeClr val="accent3">
                    <a:lumOff val="44000"/>
                  </a:schemeClr>
                </a:solidFill>
                <a:latin typeface="Calibri"/>
                <a:ea typeface="Calibri"/>
                <a:cs typeface="Calibri"/>
                <a:sym typeface="Calibri"/>
              </a:defRPr>
            </a:lvl3pPr>
            <a:lvl4pPr marL="1714500" indent="-342900">
              <a:spcBef>
                <a:spcPts val="700"/>
              </a:spcBef>
              <a:defRPr sz="3000">
                <a:solidFill>
                  <a:schemeClr val="accent3">
                    <a:lumOff val="44000"/>
                  </a:schemeClr>
                </a:solidFill>
                <a:latin typeface="Calibri"/>
                <a:ea typeface="Calibri"/>
                <a:cs typeface="Calibri"/>
                <a:sym typeface="Calibri"/>
              </a:defRPr>
            </a:lvl4pPr>
            <a:lvl5pPr marL="2171700" indent="-342900">
              <a:spcBef>
                <a:spcPts val="700"/>
              </a:spcBef>
              <a:buChar char="»"/>
              <a:defRPr sz="3000">
                <a:solidFill>
                  <a:schemeClr val="accent3">
                    <a:lumOff val="44000"/>
                  </a:schemeClr>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pic>
        <p:nvPicPr>
          <p:cNvPr id="25" name="image1.png"/>
          <p:cNvPicPr>
            <a:picLocks noChangeAspect="1"/>
          </p:cNvPicPr>
          <p:nvPr/>
        </p:nvPicPr>
        <p:blipFill>
          <a:blip r:embed="rId3">
            <a:extLst/>
          </a:blip>
          <a:stretch>
            <a:fillRect/>
          </a:stretch>
        </p:blipFill>
        <p:spPr>
          <a:xfrm>
            <a:off x="395289" y="6121198"/>
            <a:ext cx="1928521" cy="213603"/>
          </a:xfrm>
          <a:prstGeom prst="rect">
            <a:avLst/>
          </a:prstGeom>
          <a:ln w="12700">
            <a:miter lim="400000"/>
          </a:ln>
        </p:spPr>
      </p:pic>
      <p:pic>
        <p:nvPicPr>
          <p:cNvPr id="26" name="pasted-image.tiff"/>
          <p:cNvPicPr>
            <a:picLocks noChangeAspect="1"/>
          </p:cNvPicPr>
          <p:nvPr/>
        </p:nvPicPr>
        <p:blipFill>
          <a:blip r:embed="rId4">
            <a:extLst/>
          </a:blip>
          <a:stretch>
            <a:fillRect/>
          </a:stretch>
        </p:blipFill>
        <p:spPr>
          <a:xfrm>
            <a:off x="7569918" y="393700"/>
            <a:ext cx="1167683" cy="760600"/>
          </a:xfrm>
          <a:prstGeom prst="rect">
            <a:avLst/>
          </a:prstGeom>
          <a:ln w="12700">
            <a:miter lim="400000"/>
          </a:ln>
        </p:spPr>
      </p:pic>
      <p:sp>
        <p:nvSpPr>
          <p:cNvPr id="27" name="Shape 27"/>
          <p:cNvSpPr/>
          <p:nvPr>
            <p:ph type="sldNum" sz="quarter" idx="2"/>
          </p:nvPr>
        </p:nvSpPr>
        <p:spPr>
          <a:xfrm>
            <a:off x="6553200" y="6172200"/>
            <a:ext cx="2133600" cy="368301"/>
          </a:xfrm>
          <a:prstGeom prst="rect">
            <a:avLst/>
          </a:prstGeom>
        </p:spPr>
        <p:txBody>
          <a:bodyPr/>
          <a:lstStyle>
            <a:lvl1pPr algn="r" defTabSz="914400">
              <a:defRPr sz="1200">
                <a:solidFill>
                  <a:srgbClr val="333333"/>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bg>
      <p:bgPr>
        <a:solidFill>
          <a:schemeClr val="accent3">
            <a:lumOff val="44000"/>
          </a:schemeClr>
        </a:solidFill>
      </p:bgPr>
    </p:bg>
    <p:spTree>
      <p:nvGrpSpPr>
        <p:cNvPr id="1" name=""/>
        <p:cNvGrpSpPr/>
        <p:nvPr/>
      </p:nvGrpSpPr>
      <p:grpSpPr>
        <a:xfrm>
          <a:off x="0" y="0"/>
          <a:ext cx="0" cy="0"/>
          <a:chOff x="0" y="0"/>
          <a:chExt cx="0" cy="0"/>
        </a:xfrm>
      </p:grpSpPr>
      <p:sp>
        <p:nvSpPr>
          <p:cNvPr id="213" name="Shape 213"/>
          <p:cNvSpPr/>
          <p:nvPr/>
        </p:nvSpPr>
        <p:spPr>
          <a:xfrm>
            <a:off x="-1" y="765175"/>
            <a:ext cx="7804151" cy="1588"/>
          </a:xfrm>
          <a:prstGeom prst="line">
            <a:avLst/>
          </a:prstGeom>
          <a:ln w="25560">
            <a:solidFill>
              <a:srgbClr val="808080"/>
            </a:solidFill>
            <a:miter/>
          </a:ln>
        </p:spPr>
        <p:txBody>
          <a:bodyPr lIns="45719" rIns="45719"/>
          <a:lstStyle/>
          <a:p>
            <a:pPr defTabSz="457200">
              <a:defRPr sz="1200">
                <a:latin typeface="+mn-lt"/>
                <a:ea typeface="+mn-ea"/>
                <a:cs typeface="+mn-cs"/>
                <a:sym typeface="Helvetica"/>
              </a:defRPr>
            </a:pPr>
          </a:p>
        </p:txBody>
      </p:sp>
      <p:pic>
        <p:nvPicPr>
          <p:cNvPr id="214" name="image1.jpg" descr="C:\Users\traverso\AppData\Local\Temp\wz575e\RISORSE\marchio_colore.jpg"/>
          <p:cNvPicPr>
            <a:picLocks noChangeAspect="1"/>
          </p:cNvPicPr>
          <p:nvPr/>
        </p:nvPicPr>
        <p:blipFill>
          <a:blip r:embed="rId2">
            <a:extLst/>
          </a:blip>
          <a:stretch>
            <a:fillRect/>
          </a:stretch>
        </p:blipFill>
        <p:spPr>
          <a:xfrm>
            <a:off x="7973658" y="69659"/>
            <a:ext cx="1080656" cy="703420"/>
          </a:xfrm>
          <a:prstGeom prst="rect">
            <a:avLst/>
          </a:prstGeom>
          <a:ln w="12700">
            <a:miter lim="400000"/>
          </a:ln>
        </p:spPr>
      </p:pic>
      <p:sp>
        <p:nvSpPr>
          <p:cNvPr id="215" name="Shape 215"/>
          <p:cNvSpPr/>
          <p:nvPr>
            <p:ph type="title"/>
          </p:nvPr>
        </p:nvSpPr>
        <p:spPr>
          <a:xfrm>
            <a:off x="457200" y="92076"/>
            <a:ext cx="8229600" cy="1508125"/>
          </a:xfrm>
          <a:prstGeom prst="rect">
            <a:avLst/>
          </a:prstGeom>
        </p:spPr>
        <p:txBody>
          <a:bodyPr anchor="ctr">
            <a:normAutofit fontScale="100000" lnSpcReduction="0"/>
          </a:bodyPr>
          <a:lstStyle>
            <a:lvl1pPr algn="ctr">
              <a:defRPr b="0" sz="4400">
                <a:solidFill>
                  <a:srgbClr val="000000"/>
                </a:solidFill>
                <a:latin typeface="Calibri"/>
                <a:ea typeface="Calibri"/>
                <a:cs typeface="Calibri"/>
                <a:sym typeface="Calibri"/>
              </a:defRPr>
            </a:lvl1pPr>
          </a:lstStyle>
          <a:p>
            <a:pPr/>
            <a:r>
              <a:t>Title Text</a:t>
            </a:r>
          </a:p>
        </p:txBody>
      </p:sp>
      <p:sp>
        <p:nvSpPr>
          <p:cNvPr id="216" name="Shape 216"/>
          <p:cNvSpPr/>
          <p:nvPr>
            <p:ph type="body" idx="1"/>
          </p:nvPr>
        </p:nvSpPr>
        <p:spPr>
          <a:prstGeom prst="rect">
            <a:avLst/>
          </a:prstGeom>
        </p:spPr>
        <p:txBody>
          <a:bodyPr>
            <a:normAutofit fontScale="100000" lnSpcReduction="0"/>
          </a:bodyPr>
          <a:lstStyle>
            <a:lvl1pPr>
              <a:spcBef>
                <a:spcPts val="700"/>
              </a:spcBef>
              <a:buSzPct val="100000"/>
              <a:buFont typeface="Arial"/>
              <a:buChar char="•"/>
              <a:defRPr sz="3200">
                <a:latin typeface="Calibri"/>
                <a:ea typeface="Calibri"/>
                <a:cs typeface="Calibri"/>
                <a:sym typeface="Calibri"/>
              </a:defRPr>
            </a:lvl1pPr>
            <a:lvl2pPr marL="783771" indent="-326571">
              <a:spcBef>
                <a:spcPts val="700"/>
              </a:spcBef>
              <a:buFont typeface="Arial"/>
              <a:defRPr sz="3200">
                <a:latin typeface="Calibri"/>
                <a:ea typeface="Calibri"/>
                <a:cs typeface="Calibri"/>
                <a:sym typeface="Calibri"/>
              </a:defRPr>
            </a:lvl2pPr>
            <a:lvl3pPr marL="1219200" indent="-304800">
              <a:spcBef>
                <a:spcPts val="700"/>
              </a:spcBef>
              <a:buFont typeface="Arial"/>
              <a:buChar char="•"/>
              <a:defRPr sz="3200">
                <a:latin typeface="Calibri"/>
                <a:ea typeface="Calibri"/>
                <a:cs typeface="Calibri"/>
                <a:sym typeface="Calibri"/>
              </a:defRPr>
            </a:lvl3pPr>
            <a:lvl4pPr marL="1737360" indent="-365760">
              <a:spcBef>
                <a:spcPts val="700"/>
              </a:spcBef>
              <a:buFont typeface="Arial"/>
              <a:defRPr sz="3200">
                <a:latin typeface="Calibri"/>
                <a:ea typeface="Calibri"/>
                <a:cs typeface="Calibri"/>
                <a:sym typeface="Calibri"/>
              </a:defRPr>
            </a:lvl4pPr>
            <a:lvl5pPr marL="2194560" indent="-365760">
              <a:spcBef>
                <a:spcPts val="700"/>
              </a:spcBef>
              <a:buFont typeface="Arial"/>
              <a:buChar char="»"/>
              <a:defRPr sz="32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17" name="Shape 217"/>
          <p:cNvSpPr/>
          <p:nvPr>
            <p:ph type="sldNum" sz="quarter" idx="2"/>
          </p:nvPr>
        </p:nvSpPr>
        <p:spPr>
          <a:xfrm>
            <a:off x="6553200" y="6404292"/>
            <a:ext cx="2133600" cy="269241"/>
          </a:xfrm>
          <a:prstGeom prst="rect">
            <a:avLst/>
          </a:prstGeom>
        </p:spPr>
        <p:txBody>
          <a:bodyPr/>
          <a:lstStyle>
            <a:lvl1pPr algn="r" defTabSz="914400">
              <a:defRPr sz="1200">
                <a:solidFill>
                  <a:srgbClr val="000000"/>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chemeClr val="accent3">
            <a:lumOff val="44000"/>
          </a:schemeClr>
        </a:solidFill>
      </p:bgPr>
    </p:bg>
    <p:spTree>
      <p:nvGrpSpPr>
        <p:cNvPr id="1" name=""/>
        <p:cNvGrpSpPr/>
        <p:nvPr/>
      </p:nvGrpSpPr>
      <p:grpSpPr>
        <a:xfrm>
          <a:off x="0" y="0"/>
          <a:ext cx="0" cy="0"/>
          <a:chOff x="0" y="0"/>
          <a:chExt cx="0" cy="0"/>
        </a:xfrm>
      </p:grpSpPr>
      <p:pic>
        <p:nvPicPr>
          <p:cNvPr id="224" name="image.jpeg"/>
          <p:cNvPicPr>
            <a:picLocks noChangeAspect="1"/>
          </p:cNvPicPr>
          <p:nvPr/>
        </p:nvPicPr>
        <p:blipFill>
          <a:blip r:embed="rId2">
            <a:extLst/>
          </a:blip>
          <a:stretch>
            <a:fillRect/>
          </a:stretch>
        </p:blipFill>
        <p:spPr>
          <a:xfrm>
            <a:off x="2232" y="-2233"/>
            <a:ext cx="8161735" cy="5339954"/>
          </a:xfrm>
          <a:prstGeom prst="rect">
            <a:avLst/>
          </a:prstGeom>
          <a:ln w="12700">
            <a:miter lim="400000"/>
          </a:ln>
        </p:spPr>
      </p:pic>
      <p:pic>
        <p:nvPicPr>
          <p:cNvPr id="225" name="image.jpeg">
            <a:hlinkClick r:id="rId3" invalidUrl="" action="" tgtFrame="" tooltip="" history="1" highlightClick="0" endSnd="0"/>
          </p:cNvPr>
          <p:cNvPicPr>
            <a:picLocks noChangeAspect="1"/>
          </p:cNvPicPr>
          <p:nvPr/>
        </p:nvPicPr>
        <p:blipFill>
          <a:blip r:embed="rId4">
            <a:extLst/>
          </a:blip>
          <a:stretch>
            <a:fillRect/>
          </a:stretch>
        </p:blipFill>
        <p:spPr>
          <a:xfrm>
            <a:off x="8487667" y="6295429"/>
            <a:ext cx="521272" cy="521272"/>
          </a:xfrm>
          <a:prstGeom prst="rect">
            <a:avLst/>
          </a:prstGeom>
          <a:ln w="12700">
            <a:miter lim="400000"/>
          </a:ln>
        </p:spPr>
      </p:pic>
      <p:sp>
        <p:nvSpPr>
          <p:cNvPr id="226" name="Shape 226"/>
          <p:cNvSpPr/>
          <p:nvPr>
            <p:ph type="sldNum" sz="quarter" idx="2"/>
          </p:nvPr>
        </p:nvSpPr>
        <p:spPr>
          <a:xfrm>
            <a:off x="6553200" y="6172199"/>
            <a:ext cx="2133600" cy="368301"/>
          </a:xfrm>
          <a:prstGeom prst="rect">
            <a:avLst/>
          </a:prstGeom>
        </p:spPr>
        <p:txBody>
          <a:bodyPr lIns="32146" tIns="32146" rIns="32146" bIns="32146"/>
          <a:lstStyle>
            <a:lvl1pPr algn="r" defTabSz="914400">
              <a:defRPr sz="800">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3" name="Shape 233"/>
          <p:cNvSpPr/>
          <p:nvPr>
            <p:ph type="sldNum" sz="quarter" idx="2"/>
          </p:nvPr>
        </p:nvSpPr>
        <p:spPr>
          <a:xfrm>
            <a:off x="6553200" y="6172199"/>
            <a:ext cx="2133600" cy="368301"/>
          </a:xfrm>
          <a:prstGeom prst="rect">
            <a:avLst/>
          </a:prstGeom>
        </p:spPr>
        <p:txBody>
          <a:bodyPr lIns="32146" tIns="32146" rIns="32146" bIns="32146"/>
          <a:lstStyle>
            <a:lvl1pPr algn="r" defTabSz="914400">
              <a:defRPr sz="800">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0" showMasterPhAnim="1">
  <p:cSld name="Two text blocks and two images">
    <p:bg>
      <p:bgPr>
        <a:solidFill>
          <a:schemeClr val="accent3">
            <a:lumOff val="44000"/>
          </a:schemeClr>
        </a:solidFill>
      </p:bgPr>
    </p:bg>
    <p:spTree>
      <p:nvGrpSpPr>
        <p:cNvPr id="1" name=""/>
        <p:cNvGrpSpPr/>
        <p:nvPr/>
      </p:nvGrpSpPr>
      <p:grpSpPr>
        <a:xfrm>
          <a:off x="0" y="0"/>
          <a:ext cx="0" cy="0"/>
          <a:chOff x="0" y="0"/>
          <a:chExt cx="0" cy="0"/>
        </a:xfrm>
      </p:grpSpPr>
      <p:grpSp>
        <p:nvGrpSpPr>
          <p:cNvPr id="243" name="Group 243"/>
          <p:cNvGrpSpPr/>
          <p:nvPr/>
        </p:nvGrpSpPr>
        <p:grpSpPr>
          <a:xfrm>
            <a:off x="7227030" y="-2"/>
            <a:ext cx="1916970" cy="1163988"/>
            <a:chOff x="0" y="0"/>
            <a:chExt cx="1916969" cy="1163986"/>
          </a:xfrm>
        </p:grpSpPr>
        <p:sp>
          <p:nvSpPr>
            <p:cNvPr id="240" name="Shape 240"/>
            <p:cNvSpPr/>
            <p:nvPr/>
          </p:nvSpPr>
          <p:spPr>
            <a:xfrm>
              <a:off x="-1" y="0"/>
              <a:ext cx="1916971" cy="11639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577"/>
                  </a:lnTo>
                  <a:lnTo>
                    <a:pt x="21157" y="21600"/>
                  </a:lnTo>
                  <a:cubicBezTo>
                    <a:pt x="17019" y="21483"/>
                    <a:pt x="12910" y="20031"/>
                    <a:pt x="9347" y="17257"/>
                  </a:cubicBezTo>
                  <a:cubicBezTo>
                    <a:pt x="4468" y="13458"/>
                    <a:pt x="1459" y="7986"/>
                    <a:pt x="303" y="2119"/>
                  </a:cubicBezTo>
                  <a:lnTo>
                    <a:pt x="0" y="0"/>
                  </a:lnTo>
                  <a:close/>
                </a:path>
              </a:pathLst>
            </a:custGeom>
            <a:gradFill flip="none" rotWithShape="1">
              <a:gsLst>
                <a:gs pos="0">
                  <a:srgbClr val="A1BF35">
                    <a:alpha val="14000"/>
                  </a:srgbClr>
                </a:gs>
                <a:gs pos="100000">
                  <a:srgbClr val="009DE0">
                    <a:alpha val="20000"/>
                  </a:srgbClr>
                </a:gs>
              </a:gsLst>
              <a:lin ang="0" scaled="0"/>
            </a:gradFill>
            <a:ln w="12700" cap="flat">
              <a:noFill/>
              <a:miter lim="400000"/>
            </a:ln>
            <a:effectLst/>
          </p:spPr>
          <p:txBody>
            <a:bodyPr wrap="square" lIns="45719" tIns="45719" rIns="45719" bIns="45719" numCol="1" anchor="ctr">
              <a:noAutofit/>
            </a:bodyPr>
            <a:lstStyle/>
            <a:p>
              <a:pPr algn="ctr">
                <a:defRPr sz="1800">
                  <a:solidFill>
                    <a:schemeClr val="accent3">
                      <a:lumOff val="44000"/>
                    </a:schemeClr>
                  </a:solidFill>
                  <a:latin typeface="Arial"/>
                  <a:ea typeface="Arial"/>
                  <a:cs typeface="Arial"/>
                  <a:sym typeface="Arial"/>
                </a:defRPr>
              </a:pPr>
            </a:p>
          </p:txBody>
        </p:sp>
        <p:sp>
          <p:nvSpPr>
            <p:cNvPr id="241" name="Shape 241"/>
            <p:cNvSpPr/>
            <p:nvPr/>
          </p:nvSpPr>
          <p:spPr>
            <a:xfrm>
              <a:off x="193711" y="0"/>
              <a:ext cx="1723258" cy="10814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577"/>
                  </a:lnTo>
                  <a:lnTo>
                    <a:pt x="21157" y="21600"/>
                  </a:lnTo>
                  <a:cubicBezTo>
                    <a:pt x="17019" y="21483"/>
                    <a:pt x="12910" y="20031"/>
                    <a:pt x="9347" y="17257"/>
                  </a:cubicBezTo>
                  <a:cubicBezTo>
                    <a:pt x="4468" y="13458"/>
                    <a:pt x="1459" y="7986"/>
                    <a:pt x="303" y="2119"/>
                  </a:cubicBezTo>
                  <a:lnTo>
                    <a:pt x="0" y="0"/>
                  </a:lnTo>
                  <a:close/>
                </a:path>
              </a:pathLst>
            </a:custGeom>
            <a:gradFill flip="none" rotWithShape="1">
              <a:gsLst>
                <a:gs pos="0">
                  <a:srgbClr val="A1BF35">
                    <a:alpha val="14000"/>
                  </a:srgbClr>
                </a:gs>
                <a:gs pos="100000">
                  <a:srgbClr val="009DE0">
                    <a:alpha val="20000"/>
                  </a:srgbClr>
                </a:gs>
              </a:gsLst>
              <a:lin ang="0" scaled="0"/>
            </a:gradFill>
            <a:ln w="12700" cap="flat">
              <a:noFill/>
              <a:miter lim="400000"/>
            </a:ln>
            <a:effectLst/>
          </p:spPr>
          <p:txBody>
            <a:bodyPr wrap="square" lIns="45719" tIns="45719" rIns="45719" bIns="45719" numCol="1" anchor="ctr">
              <a:noAutofit/>
            </a:bodyPr>
            <a:lstStyle/>
            <a:p>
              <a:pPr algn="ctr">
                <a:defRPr sz="1800">
                  <a:solidFill>
                    <a:schemeClr val="accent3">
                      <a:lumOff val="44000"/>
                    </a:schemeClr>
                  </a:solidFill>
                  <a:latin typeface="Arial"/>
                  <a:ea typeface="Arial"/>
                  <a:cs typeface="Arial"/>
                  <a:sym typeface="Arial"/>
                </a:defRPr>
              </a:pPr>
            </a:p>
          </p:txBody>
        </p:sp>
        <p:sp>
          <p:nvSpPr>
            <p:cNvPr id="242" name="Shape 242"/>
            <p:cNvSpPr/>
            <p:nvPr/>
          </p:nvSpPr>
          <p:spPr>
            <a:xfrm>
              <a:off x="369303" y="-1"/>
              <a:ext cx="1547667" cy="908722"/>
            </a:xfrm>
            <a:custGeom>
              <a:avLst/>
              <a:gdLst/>
              <a:ahLst/>
              <a:cxnLst>
                <a:cxn ang="0">
                  <a:pos x="wd2" y="hd2"/>
                </a:cxn>
                <a:cxn ang="5400000">
                  <a:pos x="wd2" y="hd2"/>
                </a:cxn>
                <a:cxn ang="10800000">
                  <a:pos x="wd2" y="hd2"/>
                </a:cxn>
                <a:cxn ang="16200000">
                  <a:pos x="wd2" y="hd2"/>
                </a:cxn>
              </a:cxnLst>
              <a:rect l="0" t="0" r="r" b="b"/>
              <a:pathLst>
                <a:path w="21600" h="21578" fill="norm" stroke="1" extrusionOk="0">
                  <a:moveTo>
                    <a:pt x="0" y="0"/>
                  </a:moveTo>
                  <a:lnTo>
                    <a:pt x="21600" y="0"/>
                  </a:lnTo>
                  <a:lnTo>
                    <a:pt x="21600" y="21080"/>
                  </a:lnTo>
                  <a:lnTo>
                    <a:pt x="20333" y="21408"/>
                  </a:lnTo>
                  <a:cubicBezTo>
                    <a:pt x="19470" y="21546"/>
                    <a:pt x="18601" y="21600"/>
                    <a:pt x="17734" y="21571"/>
                  </a:cubicBezTo>
                  <a:cubicBezTo>
                    <a:pt x="14266" y="21454"/>
                    <a:pt x="10822" y="20004"/>
                    <a:pt x="7835" y="17234"/>
                  </a:cubicBezTo>
                  <a:cubicBezTo>
                    <a:pt x="3745" y="13440"/>
                    <a:pt x="1223" y="7975"/>
                    <a:pt x="254" y="2117"/>
                  </a:cubicBezTo>
                  <a:lnTo>
                    <a:pt x="0" y="0"/>
                  </a:lnTo>
                  <a:close/>
                </a:path>
              </a:pathLst>
            </a:custGeom>
            <a:gradFill flip="none" rotWithShape="1">
              <a:gsLst>
                <a:gs pos="0">
                  <a:srgbClr val="A1BF35">
                    <a:alpha val="14000"/>
                  </a:srgbClr>
                </a:gs>
                <a:gs pos="100000">
                  <a:srgbClr val="009DE0">
                    <a:alpha val="20000"/>
                  </a:srgbClr>
                </a:gs>
              </a:gsLst>
              <a:lin ang="0" scaled="0"/>
            </a:gradFill>
            <a:ln w="12700" cap="flat">
              <a:noFill/>
              <a:miter lim="400000"/>
            </a:ln>
            <a:effectLst/>
          </p:spPr>
          <p:txBody>
            <a:bodyPr wrap="square" lIns="45719" tIns="45719" rIns="45719" bIns="45719" numCol="1" anchor="ctr">
              <a:noAutofit/>
            </a:bodyPr>
            <a:lstStyle/>
            <a:p>
              <a:pPr algn="ctr">
                <a:defRPr sz="1800">
                  <a:solidFill>
                    <a:schemeClr val="accent3">
                      <a:lumOff val="44000"/>
                    </a:schemeClr>
                  </a:solidFill>
                  <a:latin typeface="Arial"/>
                  <a:ea typeface="Arial"/>
                  <a:cs typeface="Arial"/>
                  <a:sym typeface="Arial"/>
                </a:defRPr>
              </a:pPr>
            </a:p>
          </p:txBody>
        </p:sp>
      </p:grpSp>
      <p:grpSp>
        <p:nvGrpSpPr>
          <p:cNvPr id="246" name="Group 246"/>
          <p:cNvGrpSpPr/>
          <p:nvPr/>
        </p:nvGrpSpPr>
        <p:grpSpPr>
          <a:xfrm>
            <a:off x="7665726" y="150508"/>
            <a:ext cx="1260001" cy="1260001"/>
            <a:chOff x="0" y="0"/>
            <a:chExt cx="1260000" cy="1260000"/>
          </a:xfrm>
        </p:grpSpPr>
        <p:pic>
          <p:nvPicPr>
            <p:cNvPr id="244" name="image1.png"/>
            <p:cNvPicPr>
              <a:picLocks noChangeAspect="1"/>
            </p:cNvPicPr>
            <p:nvPr/>
          </p:nvPicPr>
          <p:blipFill>
            <a:blip r:embed="rId2">
              <a:extLst/>
            </a:blip>
            <a:stretch>
              <a:fillRect/>
            </a:stretch>
          </p:blipFill>
          <p:spPr>
            <a:xfrm>
              <a:off x="0" y="0"/>
              <a:ext cx="1260001" cy="1260001"/>
            </a:xfrm>
            <a:prstGeom prst="rect">
              <a:avLst/>
            </a:prstGeom>
            <a:ln w="12700" cap="flat">
              <a:noFill/>
              <a:miter lim="400000"/>
            </a:ln>
            <a:effectLst/>
          </p:spPr>
        </p:pic>
        <p:sp>
          <p:nvSpPr>
            <p:cNvPr id="245" name="Shape 245"/>
            <p:cNvSpPr/>
            <p:nvPr/>
          </p:nvSpPr>
          <p:spPr>
            <a:xfrm>
              <a:off x="28110" y="28110"/>
              <a:ext cx="1203781" cy="1203781"/>
            </a:xfrm>
            <a:prstGeom prst="ellipse">
              <a:avLst/>
            </a:prstGeom>
            <a:noFill/>
            <a:ln w="28575" cap="flat">
              <a:solidFill>
                <a:srgbClr val="D9D9D9"/>
              </a:solidFill>
              <a:prstDash val="solid"/>
              <a:bevel/>
            </a:ln>
            <a:effectLst/>
          </p:spPr>
          <p:txBody>
            <a:bodyPr wrap="square" lIns="45719" tIns="45719" rIns="45719" bIns="45719" numCol="1" anchor="ctr">
              <a:noAutofit/>
            </a:bodyPr>
            <a:lstStyle/>
            <a:p>
              <a:pPr algn="ctr">
                <a:defRPr sz="1800">
                  <a:solidFill>
                    <a:schemeClr val="accent3">
                      <a:lumOff val="44000"/>
                    </a:schemeClr>
                  </a:solidFill>
                  <a:latin typeface="Arial"/>
                  <a:ea typeface="Arial"/>
                  <a:cs typeface="Arial"/>
                  <a:sym typeface="Arial"/>
                </a:defRPr>
              </a:pPr>
            </a:p>
          </p:txBody>
        </p:sp>
      </p:grpSp>
      <p:sp>
        <p:nvSpPr>
          <p:cNvPr id="247" name="Shape 247"/>
          <p:cNvSpPr/>
          <p:nvPr>
            <p:ph type="title"/>
          </p:nvPr>
        </p:nvSpPr>
        <p:spPr>
          <a:xfrm>
            <a:off x="457200" y="463278"/>
            <a:ext cx="6923113" cy="1021035"/>
          </a:xfrm>
          <a:prstGeom prst="rect">
            <a:avLst/>
          </a:prstGeom>
        </p:spPr>
        <p:txBody>
          <a:bodyPr lIns="0" tIns="0" rIns="0" bIns="0"/>
          <a:lstStyle>
            <a:lvl1pPr>
              <a:lnSpc>
                <a:spcPts val="3200"/>
              </a:lnSpc>
              <a:defRPr>
                <a:solidFill>
                  <a:srgbClr val="1F497D"/>
                </a:solidFill>
                <a:latin typeface="Arial"/>
                <a:ea typeface="Arial"/>
                <a:cs typeface="Arial"/>
                <a:sym typeface="Arial"/>
              </a:defRPr>
            </a:lvl1pPr>
          </a:lstStyle>
          <a:p>
            <a:pPr/>
            <a:r>
              <a:t>Title Text</a:t>
            </a:r>
          </a:p>
        </p:txBody>
      </p:sp>
      <p:sp>
        <p:nvSpPr>
          <p:cNvPr id="248" name="Shape 248"/>
          <p:cNvSpPr/>
          <p:nvPr>
            <p:ph type="body" sz="half" idx="1"/>
          </p:nvPr>
        </p:nvSpPr>
        <p:spPr>
          <a:xfrm>
            <a:off x="457200" y="1484312"/>
            <a:ext cx="4050001" cy="4019551"/>
          </a:xfrm>
          <a:prstGeom prst="rect">
            <a:avLst/>
          </a:prstGeom>
        </p:spPr>
        <p:txBody>
          <a:bodyPr lIns="0" tIns="0" rIns="0" bIns="0">
            <a:normAutofit fontScale="100000" lnSpcReduction="0"/>
          </a:bodyPr>
          <a:lstStyle>
            <a:lvl1pPr marL="179387" indent="-179387">
              <a:spcBef>
                <a:spcPts val="500"/>
              </a:spcBef>
              <a:buClr>
                <a:srgbClr val="009DE0"/>
              </a:buClr>
              <a:buSzPct val="100000"/>
              <a:buFont typeface="Wingdings-Regular"/>
              <a:buChar char="▪"/>
              <a:defRPr sz="2400">
                <a:solidFill>
                  <a:srgbClr val="1F497D"/>
                </a:solidFill>
                <a:latin typeface="Arial"/>
                <a:ea typeface="Arial"/>
                <a:cs typeface="Arial"/>
                <a:sym typeface="Arial"/>
              </a:defRPr>
            </a:lvl1pPr>
            <a:lvl2pPr marL="375083" indent="-195696">
              <a:spcBef>
                <a:spcPts val="500"/>
              </a:spcBef>
              <a:buClr>
                <a:srgbClr val="009DE0"/>
              </a:buClr>
              <a:buFont typeface="Wingdings-Regular"/>
              <a:buChar char="▪"/>
              <a:defRPr sz="2400">
                <a:solidFill>
                  <a:srgbClr val="1F497D"/>
                </a:solidFill>
                <a:latin typeface="Arial"/>
                <a:ea typeface="Arial"/>
                <a:cs typeface="Arial"/>
                <a:sym typeface="Arial"/>
              </a:defRPr>
            </a:lvl2pPr>
            <a:lvl3pPr marL="574040" indent="-215265">
              <a:spcBef>
                <a:spcPts val="500"/>
              </a:spcBef>
              <a:buClr>
                <a:srgbClr val="009DE0"/>
              </a:buClr>
              <a:buFont typeface="Wingdings-Regular"/>
              <a:defRPr sz="2400">
                <a:solidFill>
                  <a:srgbClr val="1F497D"/>
                </a:solidFill>
                <a:latin typeface="Arial"/>
                <a:ea typeface="Arial"/>
                <a:cs typeface="Arial"/>
                <a:sym typeface="Arial"/>
              </a:defRPr>
            </a:lvl3pPr>
            <a:lvl4pPr marL="919162" indent="-381000">
              <a:spcBef>
                <a:spcPts val="500"/>
              </a:spcBef>
              <a:buClr>
                <a:srgbClr val="009DE0"/>
              </a:buClr>
              <a:buFont typeface="Wingdings-Regular"/>
              <a:buChar char="▪"/>
              <a:defRPr sz="2400">
                <a:solidFill>
                  <a:srgbClr val="1F497D"/>
                </a:solidFill>
                <a:latin typeface="Arial"/>
                <a:ea typeface="Arial"/>
                <a:cs typeface="Arial"/>
                <a:sym typeface="Arial"/>
              </a:defRPr>
            </a:lvl4pPr>
            <a:lvl5pPr marL="1207407" indent="-489857">
              <a:spcBef>
                <a:spcPts val="500"/>
              </a:spcBef>
              <a:buClr>
                <a:srgbClr val="009DE0"/>
              </a:buClr>
              <a:buFont typeface="Wingdings-Regular"/>
              <a:buChar char="•"/>
              <a:defRPr sz="2400">
                <a:solidFill>
                  <a:srgbClr val="1F497D"/>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pic>
        <p:nvPicPr>
          <p:cNvPr id="249" name="ICTRC2015.png"/>
          <p:cNvPicPr>
            <a:picLocks noChangeAspect="1"/>
          </p:cNvPicPr>
          <p:nvPr/>
        </p:nvPicPr>
        <p:blipFill>
          <a:blip r:embed="rId3">
            <a:extLst/>
          </a:blip>
          <a:stretch>
            <a:fillRect/>
          </a:stretch>
        </p:blipFill>
        <p:spPr>
          <a:xfrm>
            <a:off x="25896" y="6353720"/>
            <a:ext cx="1320030" cy="477861"/>
          </a:xfrm>
          <a:prstGeom prst="rect">
            <a:avLst/>
          </a:prstGeom>
          <a:ln w="12700">
            <a:miter lim="400000"/>
          </a:ln>
        </p:spPr>
      </p:pic>
      <p:pic>
        <p:nvPicPr>
          <p:cNvPr id="250" name="ieee_mb_blue_4c.png"/>
          <p:cNvPicPr>
            <a:picLocks noChangeAspect="1"/>
          </p:cNvPicPr>
          <p:nvPr/>
        </p:nvPicPr>
        <p:blipFill>
          <a:blip r:embed="rId4">
            <a:extLst/>
          </a:blip>
          <a:stretch>
            <a:fillRect/>
          </a:stretch>
        </p:blipFill>
        <p:spPr>
          <a:xfrm>
            <a:off x="7800181" y="6422294"/>
            <a:ext cx="1198807" cy="340714"/>
          </a:xfrm>
          <a:prstGeom prst="rect">
            <a:avLst/>
          </a:prstGeom>
          <a:ln w="12700">
            <a:miter lim="400000"/>
          </a:ln>
        </p:spPr>
      </p:pic>
      <p:sp>
        <p:nvSpPr>
          <p:cNvPr id="251" name="Shape 251"/>
          <p:cNvSpPr/>
          <p:nvPr>
            <p:ph type="sldNum" sz="quarter" idx="2"/>
          </p:nvPr>
        </p:nvSpPr>
        <p:spPr>
          <a:xfrm>
            <a:off x="6553200" y="6172200"/>
            <a:ext cx="2133600" cy="368301"/>
          </a:xfrm>
          <a:prstGeom prst="rect">
            <a:avLst/>
          </a:prstGeom>
        </p:spPr>
        <p:txBody>
          <a:bodyPr/>
          <a:lstStyle>
            <a:lvl1pPr algn="r" defTabSz="914400">
              <a:defRPr sz="12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0" showMasterPhAnim="1">
  <p:cSld name="Text &amp; Image">
    <p:bg>
      <p:bgPr>
        <a:solidFill>
          <a:schemeClr val="accent3">
            <a:lumOff val="44000"/>
          </a:schemeClr>
        </a:solidFill>
      </p:bgPr>
    </p:bg>
    <p:spTree>
      <p:nvGrpSpPr>
        <p:cNvPr id="1" name=""/>
        <p:cNvGrpSpPr/>
        <p:nvPr/>
      </p:nvGrpSpPr>
      <p:grpSpPr>
        <a:xfrm>
          <a:off x="0" y="0"/>
          <a:ext cx="0" cy="0"/>
          <a:chOff x="0" y="0"/>
          <a:chExt cx="0" cy="0"/>
        </a:xfrm>
      </p:grpSpPr>
      <p:pic>
        <p:nvPicPr>
          <p:cNvPr id="258" name="image2.png"/>
          <p:cNvPicPr>
            <a:picLocks noChangeAspect="1"/>
          </p:cNvPicPr>
          <p:nvPr/>
        </p:nvPicPr>
        <p:blipFill>
          <a:blip r:embed="rId2">
            <a:extLst/>
          </a:blip>
          <a:stretch>
            <a:fillRect/>
          </a:stretch>
        </p:blipFill>
        <p:spPr>
          <a:xfrm>
            <a:off x="7524167" y="1106796"/>
            <a:ext cx="2304580" cy="486000"/>
          </a:xfrm>
          <a:prstGeom prst="rect">
            <a:avLst/>
          </a:prstGeom>
          <a:ln w="12700">
            <a:miter lim="400000"/>
          </a:ln>
        </p:spPr>
      </p:pic>
      <p:sp>
        <p:nvSpPr>
          <p:cNvPr id="259" name="Shape 259"/>
          <p:cNvSpPr/>
          <p:nvPr>
            <p:ph type="pic" sz="quarter" idx="13"/>
          </p:nvPr>
        </p:nvSpPr>
        <p:spPr>
          <a:xfrm>
            <a:off x="6084168" y="1754814"/>
            <a:ext cx="2592289" cy="3132348"/>
          </a:xfrm>
          <a:prstGeom prst="rect">
            <a:avLst/>
          </a:prstGeom>
        </p:spPr>
        <p:txBody>
          <a:bodyPr lIns="91439" rIns="91439"/>
          <a:lstStyle/>
          <a:p>
            <a:pPr/>
          </a:p>
        </p:txBody>
      </p:sp>
      <p:sp>
        <p:nvSpPr>
          <p:cNvPr id="260" name="Shape 260"/>
          <p:cNvSpPr/>
          <p:nvPr>
            <p:ph type="body" sz="quarter" idx="1"/>
          </p:nvPr>
        </p:nvSpPr>
        <p:spPr>
          <a:xfrm>
            <a:off x="467545" y="1263539"/>
            <a:ext cx="5328593" cy="324037"/>
          </a:xfrm>
          <a:prstGeom prst="rect">
            <a:avLst/>
          </a:prstGeom>
        </p:spPr>
        <p:txBody>
          <a:bodyPr lIns="34289" tIns="34289" rIns="34289" bIns="34289">
            <a:normAutofit fontScale="100000" lnSpcReduction="0"/>
          </a:bodyPr>
          <a:lstStyle>
            <a:lvl1pPr marL="0" indent="0">
              <a:lnSpc>
                <a:spcPct val="90000"/>
              </a:lnSpc>
              <a:spcBef>
                <a:spcPts val="1000"/>
              </a:spcBef>
              <a:buSzTx/>
              <a:buNone/>
              <a:defRPr sz="3000">
                <a:solidFill>
                  <a:srgbClr val="004494"/>
                </a:solidFill>
                <a:latin typeface="Calibri"/>
                <a:ea typeface="Calibri"/>
                <a:cs typeface="Calibri"/>
                <a:sym typeface="Calibri"/>
              </a:defRPr>
            </a:lvl1pPr>
            <a:lvl2pPr marL="742950" indent="-285750">
              <a:lnSpc>
                <a:spcPct val="90000"/>
              </a:lnSpc>
              <a:spcBef>
                <a:spcPts val="1000"/>
              </a:spcBef>
              <a:buChar char="•"/>
              <a:defRPr sz="3000">
                <a:solidFill>
                  <a:srgbClr val="004494"/>
                </a:solidFill>
                <a:latin typeface="Calibri"/>
                <a:ea typeface="Calibri"/>
                <a:cs typeface="Calibri"/>
                <a:sym typeface="Calibri"/>
              </a:defRPr>
            </a:lvl2pPr>
            <a:lvl3pPr marL="1257300" indent="-342900">
              <a:lnSpc>
                <a:spcPct val="90000"/>
              </a:lnSpc>
              <a:spcBef>
                <a:spcPts val="1000"/>
              </a:spcBef>
              <a:buChar char="•"/>
              <a:defRPr sz="3000">
                <a:solidFill>
                  <a:srgbClr val="004494"/>
                </a:solidFill>
                <a:latin typeface="Calibri"/>
                <a:ea typeface="Calibri"/>
                <a:cs typeface="Calibri"/>
                <a:sym typeface="Calibri"/>
              </a:defRPr>
            </a:lvl3pPr>
            <a:lvl4pPr marL="1752600" indent="-381000">
              <a:lnSpc>
                <a:spcPct val="90000"/>
              </a:lnSpc>
              <a:spcBef>
                <a:spcPts val="1000"/>
              </a:spcBef>
              <a:buChar char="•"/>
              <a:defRPr sz="3000">
                <a:solidFill>
                  <a:srgbClr val="004494"/>
                </a:solidFill>
                <a:latin typeface="Calibri"/>
                <a:ea typeface="Calibri"/>
                <a:cs typeface="Calibri"/>
                <a:sym typeface="Calibri"/>
              </a:defRPr>
            </a:lvl4pPr>
            <a:lvl5pPr marL="2209800" indent="-381000">
              <a:lnSpc>
                <a:spcPct val="90000"/>
              </a:lnSpc>
              <a:spcBef>
                <a:spcPts val="1000"/>
              </a:spcBef>
              <a:buChar char="•"/>
              <a:defRPr sz="3000">
                <a:solidFill>
                  <a:srgbClr val="004494"/>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61" name="Shape 261"/>
          <p:cNvSpPr/>
          <p:nvPr>
            <p:ph type="body" sz="half" idx="14"/>
          </p:nvPr>
        </p:nvSpPr>
        <p:spPr>
          <a:xfrm>
            <a:off x="467545" y="1754982"/>
            <a:ext cx="5328593" cy="3132535"/>
          </a:xfrm>
          <a:prstGeom prst="rect">
            <a:avLst/>
          </a:prstGeom>
        </p:spPr>
        <p:txBody>
          <a:bodyPr lIns="34289" tIns="34289" rIns="34289" bIns="34289">
            <a:normAutofit fontScale="100000" lnSpcReduction="0"/>
          </a:bodyPr>
          <a:lstStyle/>
          <a:p>
            <a:pPr marL="0" indent="-180000">
              <a:lnSpc>
                <a:spcPct val="113000"/>
              </a:lnSpc>
              <a:spcBef>
                <a:spcPts val="1000"/>
              </a:spcBef>
              <a:buClr>
                <a:srgbClr val="44546A"/>
              </a:buClr>
              <a:buSzPct val="100000"/>
              <a:buFont typeface="Arial"/>
              <a:buChar char="•"/>
              <a:defRPr sz="2000">
                <a:latin typeface="Calibri"/>
                <a:ea typeface="Calibri"/>
                <a:cs typeface="Calibri"/>
                <a:sym typeface="Calibri"/>
              </a:defRPr>
            </a:pPr>
          </a:p>
        </p:txBody>
      </p:sp>
      <p:sp>
        <p:nvSpPr>
          <p:cNvPr id="262" name="Shape 262"/>
          <p:cNvSpPr/>
          <p:nvPr>
            <p:ph type="sldNum" sz="quarter" idx="2"/>
          </p:nvPr>
        </p:nvSpPr>
        <p:spPr>
          <a:xfrm>
            <a:off x="4419600" y="5484812"/>
            <a:ext cx="2133600" cy="279401"/>
          </a:xfrm>
          <a:prstGeom prst="rect">
            <a:avLst/>
          </a:prstGeom>
        </p:spPr>
        <p:txBody>
          <a:bodyPr wrap="none" lIns="34289" tIns="34289" rIns="34289" bIns="34289"/>
          <a:lstStyle>
            <a:lvl1pPr algn="r" defTabSz="914400">
              <a:defRPr sz="1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0" showMasterPhAnim="1">
  <p:cSld name="Titolo e contenuto">
    <p:bg>
      <p:bgPr>
        <a:solidFill>
          <a:schemeClr val="accent3">
            <a:lumOff val="44000"/>
          </a:schemeClr>
        </a:solidFill>
      </p:bgPr>
    </p:bg>
    <p:spTree>
      <p:nvGrpSpPr>
        <p:cNvPr id="1" name=""/>
        <p:cNvGrpSpPr/>
        <p:nvPr/>
      </p:nvGrpSpPr>
      <p:grpSpPr>
        <a:xfrm>
          <a:off x="0" y="0"/>
          <a:ext cx="0" cy="0"/>
          <a:chOff x="0" y="0"/>
          <a:chExt cx="0" cy="0"/>
        </a:xfrm>
      </p:grpSpPr>
      <p:sp>
        <p:nvSpPr>
          <p:cNvPr id="269" name="Shape 269"/>
          <p:cNvSpPr/>
          <p:nvPr>
            <p:ph type="title"/>
          </p:nvPr>
        </p:nvSpPr>
        <p:spPr>
          <a:xfrm>
            <a:off x="628650" y="1131093"/>
            <a:ext cx="7886700" cy="994174"/>
          </a:xfrm>
          <a:prstGeom prst="rect">
            <a:avLst/>
          </a:prstGeom>
        </p:spPr>
        <p:txBody>
          <a:bodyPr lIns="34289" tIns="34289" rIns="34289" bIns="34289" anchor="ctr">
            <a:normAutofit fontScale="100000" lnSpcReduction="0"/>
          </a:bodyPr>
          <a:lstStyle>
            <a:lvl1pPr>
              <a:lnSpc>
                <a:spcPct val="90000"/>
              </a:lnSpc>
              <a:defRPr b="0" sz="4400">
                <a:solidFill>
                  <a:srgbClr val="000000"/>
                </a:solidFill>
                <a:latin typeface="Calibri Light"/>
                <a:ea typeface="Calibri Light"/>
                <a:cs typeface="Calibri Light"/>
                <a:sym typeface="Calibri Light"/>
              </a:defRPr>
            </a:lvl1pPr>
          </a:lstStyle>
          <a:p>
            <a:pPr/>
            <a:r>
              <a:t>Title Text</a:t>
            </a:r>
          </a:p>
        </p:txBody>
      </p:sp>
      <p:sp>
        <p:nvSpPr>
          <p:cNvPr id="270" name="Shape 270"/>
          <p:cNvSpPr/>
          <p:nvPr>
            <p:ph type="body" idx="1"/>
          </p:nvPr>
        </p:nvSpPr>
        <p:spPr>
          <a:xfrm>
            <a:off x="628650" y="2226468"/>
            <a:ext cx="7886700" cy="3263505"/>
          </a:xfrm>
          <a:prstGeom prst="rect">
            <a:avLst/>
          </a:prstGeom>
        </p:spPr>
        <p:txBody>
          <a:bodyPr lIns="34289" tIns="34289" rIns="34289" bIns="34289">
            <a:normAutofit fontScale="100000" lnSpcReduction="0"/>
          </a:bodyPr>
          <a:lstStyle>
            <a:lvl1pPr marL="228600" indent="-228600">
              <a:lnSpc>
                <a:spcPct val="90000"/>
              </a:lnSpc>
              <a:spcBef>
                <a:spcPts val="1000"/>
              </a:spcBef>
              <a:buSzPct val="100000"/>
              <a:buFont typeface="Arial"/>
              <a:buChar char="•"/>
              <a:defRPr>
                <a:latin typeface="Calibri"/>
                <a:ea typeface="Calibri"/>
                <a:cs typeface="Calibri"/>
                <a:sym typeface="Calibri"/>
              </a:defRPr>
            </a:lvl1pPr>
            <a:lvl2pPr marL="723900" indent="-266700">
              <a:lnSpc>
                <a:spcPct val="90000"/>
              </a:lnSpc>
              <a:spcBef>
                <a:spcPts val="1000"/>
              </a:spcBef>
              <a:buFont typeface="Arial"/>
              <a:buChar char="•"/>
              <a:defRPr>
                <a:latin typeface="Calibri"/>
                <a:ea typeface="Calibri"/>
                <a:cs typeface="Calibri"/>
                <a:sym typeface="Calibri"/>
              </a:defRPr>
            </a:lvl2pPr>
            <a:lvl3pPr marL="1234439" indent="-320039">
              <a:lnSpc>
                <a:spcPct val="90000"/>
              </a:lnSpc>
              <a:spcBef>
                <a:spcPts val="1000"/>
              </a:spcBef>
              <a:buFont typeface="Arial"/>
              <a:buChar char="•"/>
              <a:defRPr>
                <a:latin typeface="Calibri"/>
                <a:ea typeface="Calibri"/>
                <a:cs typeface="Calibri"/>
                <a:sym typeface="Calibri"/>
              </a:defRPr>
            </a:lvl3pPr>
            <a:lvl4pPr marL="1727200" indent="-355600">
              <a:lnSpc>
                <a:spcPct val="90000"/>
              </a:lnSpc>
              <a:spcBef>
                <a:spcPts val="1000"/>
              </a:spcBef>
              <a:buFont typeface="Arial"/>
              <a:buChar char="•"/>
              <a:defRPr>
                <a:latin typeface="Calibri"/>
                <a:ea typeface="Calibri"/>
                <a:cs typeface="Calibri"/>
                <a:sym typeface="Calibri"/>
              </a:defRPr>
            </a:lvl4pPr>
            <a:lvl5pPr>
              <a:lnSpc>
                <a:spcPct val="90000"/>
              </a:lnSpc>
              <a:spcBef>
                <a:spcPts val="1000"/>
              </a:spcBef>
              <a:buFont typeface="Arial"/>
              <a:buChar char="•"/>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71" name="Shape 271"/>
          <p:cNvSpPr/>
          <p:nvPr>
            <p:ph type="sldNum" sz="quarter" idx="2"/>
          </p:nvPr>
        </p:nvSpPr>
        <p:spPr>
          <a:xfrm>
            <a:off x="8279586" y="5638244"/>
            <a:ext cx="235765" cy="246381"/>
          </a:xfrm>
          <a:prstGeom prst="rect">
            <a:avLst/>
          </a:prstGeom>
        </p:spPr>
        <p:txBody>
          <a:bodyPr wrap="none" lIns="34289" tIns="34289" rIns="34289" bIns="34289"/>
          <a:lstStyle>
            <a:lvl1pPr algn="r" defTabSz="914400">
              <a:defRPr sz="12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0" showMasterPhAnim="1">
  <p:cSld name="Vuota">
    <p:bg>
      <p:bgPr>
        <a:solidFill>
          <a:schemeClr val="accent3">
            <a:lumOff val="44000"/>
          </a:schemeClr>
        </a:solidFill>
      </p:bgPr>
    </p:bg>
    <p:spTree>
      <p:nvGrpSpPr>
        <p:cNvPr id="1" name=""/>
        <p:cNvGrpSpPr/>
        <p:nvPr/>
      </p:nvGrpSpPr>
      <p:grpSpPr>
        <a:xfrm>
          <a:off x="0" y="0"/>
          <a:ext cx="0" cy="0"/>
          <a:chOff x="0" y="0"/>
          <a:chExt cx="0" cy="0"/>
        </a:xfrm>
      </p:grpSpPr>
      <p:sp>
        <p:nvSpPr>
          <p:cNvPr id="278" name="Shape 278"/>
          <p:cNvSpPr/>
          <p:nvPr/>
        </p:nvSpPr>
        <p:spPr>
          <a:xfrm rot="16200000">
            <a:off x="8502368" y="3318986"/>
            <a:ext cx="1104830" cy="205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700">
                <a:solidFill>
                  <a:srgbClr val="777777"/>
                </a:solidFill>
                <a:latin typeface="Candara"/>
                <a:ea typeface="Candara"/>
                <a:cs typeface="Candara"/>
                <a:sym typeface="Candara"/>
              </a:defRPr>
            </a:lvl1pPr>
          </a:lstStyle>
          <a:p>
            <a:pPr/>
            <a:r>
              <a:t>© 2016 Engineering Group </a:t>
            </a:r>
          </a:p>
        </p:txBody>
      </p:sp>
      <p:sp>
        <p:nvSpPr>
          <p:cNvPr id="279" name="Shape 279"/>
          <p:cNvSpPr/>
          <p:nvPr/>
        </p:nvSpPr>
        <p:spPr>
          <a:xfrm>
            <a:off x="5092700" y="6308725"/>
            <a:ext cx="2016125" cy="197409"/>
          </a:xfrm>
          <a:prstGeom prst="rect">
            <a:avLst/>
          </a:prstGeom>
          <a:ln w="12700">
            <a:miter lim="400000"/>
          </a:ln>
          <a:extLst>
            <a:ext uri="{C572A759-6A51-4108-AA02-DFA0A04FC94B}">
              <ma14:wrappingTextBoxFlag xmlns:ma14="http://schemas.microsoft.com/office/mac/drawingml/2011/main" val="1"/>
            </a:ext>
          </a:extLst>
        </p:spPr>
        <p:txBody>
          <a:bodyPr lIns="35204" tIns="35204" rIns="35204" bIns="35204">
            <a:spAutoFit/>
          </a:bodyPr>
          <a:lstStyle>
            <a:lvl1pPr algn="r">
              <a:spcBef>
                <a:spcPts val="400"/>
              </a:spcBef>
              <a:defRPr sz="800">
                <a:latin typeface="Calibri"/>
                <a:ea typeface="Calibri"/>
                <a:cs typeface="Calibri"/>
                <a:sym typeface="Calibri"/>
              </a:defRPr>
            </a:lvl1pPr>
          </a:lstStyle>
          <a:p>
            <a:pPr/>
            <a:r>
              <a:t>ENGINEERING – RESEARCH &amp; DEVELOPMENT</a:t>
            </a:r>
          </a:p>
        </p:txBody>
      </p:sp>
      <p:sp>
        <p:nvSpPr>
          <p:cNvPr id="280" name="Shape 280"/>
          <p:cNvSpPr/>
          <p:nvPr/>
        </p:nvSpPr>
        <p:spPr>
          <a:xfrm>
            <a:off x="819784" y="548323"/>
            <a:ext cx="1" cy="287338"/>
          </a:xfrm>
          <a:prstGeom prst="line">
            <a:avLst/>
          </a:prstGeom>
          <a:ln>
            <a:solidFill>
              <a:srgbClr val="003366"/>
            </a:solidFill>
          </a:ln>
        </p:spPr>
        <p:txBody>
          <a:bodyPr lIns="35204" tIns="35204" rIns="35204" bIns="35204"/>
          <a:lstStyle/>
          <a:p>
            <a:pPr>
              <a:defRPr b="1" i="1" sz="800" u="sng">
                <a:latin typeface="Arial"/>
                <a:ea typeface="Arial"/>
                <a:cs typeface="Arial"/>
                <a:sym typeface="Arial"/>
              </a:defRPr>
            </a:pPr>
          </a:p>
        </p:txBody>
      </p:sp>
      <p:sp>
        <p:nvSpPr>
          <p:cNvPr id="281" name="Shape 281"/>
          <p:cNvSpPr/>
          <p:nvPr/>
        </p:nvSpPr>
        <p:spPr>
          <a:xfrm>
            <a:off x="0" y="0"/>
            <a:ext cx="9144000" cy="692150"/>
          </a:xfrm>
          <a:prstGeom prst="rect">
            <a:avLst/>
          </a:prstGeom>
          <a:solidFill>
            <a:srgbClr val="003366"/>
          </a:solidFill>
          <a:ln w="12700">
            <a:miter lim="400000"/>
          </a:ln>
        </p:spPr>
        <p:txBody>
          <a:bodyPr lIns="35204" tIns="35204" rIns="35204" bIns="35204" anchor="ctr"/>
          <a:lstStyle/>
          <a:p>
            <a:pPr>
              <a:defRPr b="1" i="1" sz="800">
                <a:solidFill>
                  <a:schemeClr val="accent3">
                    <a:lumOff val="44000"/>
                  </a:schemeClr>
                </a:solidFill>
                <a:latin typeface="Candara"/>
                <a:ea typeface="Candara"/>
                <a:cs typeface="Candara"/>
                <a:sym typeface="Candara"/>
              </a:defRPr>
            </a:pPr>
          </a:p>
        </p:txBody>
      </p:sp>
      <p:sp>
        <p:nvSpPr>
          <p:cNvPr id="282" name="Shape 282"/>
          <p:cNvSpPr/>
          <p:nvPr/>
        </p:nvSpPr>
        <p:spPr>
          <a:xfrm>
            <a:off x="822959" y="541972"/>
            <a:ext cx="1" cy="150813"/>
          </a:xfrm>
          <a:prstGeom prst="line">
            <a:avLst/>
          </a:prstGeom>
          <a:ln>
            <a:solidFill>
              <a:schemeClr val="accent3">
                <a:lumOff val="44000"/>
              </a:schemeClr>
            </a:solidFill>
          </a:ln>
        </p:spPr>
        <p:txBody>
          <a:bodyPr lIns="35204" tIns="35204" rIns="35204" bIns="35204"/>
          <a:lstStyle/>
          <a:p>
            <a:pPr>
              <a:defRPr b="1" i="1" sz="800" u="sng">
                <a:latin typeface="Arial"/>
                <a:ea typeface="Arial"/>
                <a:cs typeface="Arial"/>
                <a:sym typeface="Arial"/>
              </a:defRPr>
            </a:pPr>
          </a:p>
        </p:txBody>
      </p:sp>
      <p:pic>
        <p:nvPicPr>
          <p:cNvPr id="283" name="image1.png" descr="logo-Engineering"/>
          <p:cNvPicPr>
            <a:picLocks noChangeAspect="1"/>
          </p:cNvPicPr>
          <p:nvPr/>
        </p:nvPicPr>
        <p:blipFill>
          <a:blip r:embed="rId2">
            <a:extLst/>
          </a:blip>
          <a:stretch>
            <a:fillRect/>
          </a:stretch>
        </p:blipFill>
        <p:spPr>
          <a:xfrm>
            <a:off x="7437438" y="6132512"/>
            <a:ext cx="1079501" cy="242888"/>
          </a:xfrm>
          <a:prstGeom prst="rect">
            <a:avLst/>
          </a:prstGeom>
          <a:ln w="12700">
            <a:miter lim="400000"/>
          </a:ln>
        </p:spPr>
      </p:pic>
      <p:sp>
        <p:nvSpPr>
          <p:cNvPr id="284" name="Shape 284"/>
          <p:cNvSpPr/>
          <p:nvPr/>
        </p:nvSpPr>
        <p:spPr>
          <a:xfrm>
            <a:off x="0" y="6292850"/>
            <a:ext cx="7092950" cy="0"/>
          </a:xfrm>
          <a:prstGeom prst="line">
            <a:avLst/>
          </a:prstGeom>
          <a:ln>
            <a:solidFill>
              <a:srgbClr val="003366"/>
            </a:solidFill>
          </a:ln>
        </p:spPr>
        <p:txBody>
          <a:bodyPr lIns="35204" tIns="35204" rIns="35204" bIns="35204"/>
          <a:lstStyle/>
          <a:p>
            <a:pPr>
              <a:defRPr b="1" i="1" sz="800" u="sng">
                <a:latin typeface="Arial"/>
                <a:ea typeface="Arial"/>
                <a:cs typeface="Arial"/>
                <a:sym typeface="Arial"/>
              </a:defRPr>
            </a:pPr>
          </a:p>
        </p:txBody>
      </p:sp>
      <p:sp>
        <p:nvSpPr>
          <p:cNvPr id="285" name="Shape 285"/>
          <p:cNvSpPr/>
          <p:nvPr/>
        </p:nvSpPr>
        <p:spPr>
          <a:xfrm>
            <a:off x="819784" y="6158548"/>
            <a:ext cx="1" cy="287338"/>
          </a:xfrm>
          <a:prstGeom prst="line">
            <a:avLst/>
          </a:prstGeom>
          <a:ln>
            <a:solidFill>
              <a:srgbClr val="003366"/>
            </a:solidFill>
          </a:ln>
        </p:spPr>
        <p:txBody>
          <a:bodyPr lIns="35204" tIns="35204" rIns="35204" bIns="35204"/>
          <a:lstStyle/>
          <a:p>
            <a:pPr>
              <a:defRPr b="1" i="1" sz="800" u="sng">
                <a:latin typeface="Arial"/>
                <a:ea typeface="Arial"/>
                <a:cs typeface="Arial"/>
                <a:sym typeface="Arial"/>
              </a:defRPr>
            </a:pPr>
          </a:p>
        </p:txBody>
      </p:sp>
      <p:sp>
        <p:nvSpPr>
          <p:cNvPr id="286" name="Shape 286"/>
          <p:cNvSpPr/>
          <p:nvPr/>
        </p:nvSpPr>
        <p:spPr>
          <a:xfrm flipH="1">
            <a:off x="7092949" y="6108700"/>
            <a:ext cx="277814" cy="415925"/>
          </a:xfrm>
          <a:prstGeom prst="line">
            <a:avLst/>
          </a:prstGeom>
          <a:ln>
            <a:solidFill>
              <a:srgbClr val="003366"/>
            </a:solidFill>
          </a:ln>
        </p:spPr>
        <p:txBody>
          <a:bodyPr lIns="35204" tIns="35204" rIns="35204" bIns="35204"/>
          <a:lstStyle/>
          <a:p>
            <a:pPr>
              <a:defRPr b="1" i="1" sz="800" u="sng">
                <a:latin typeface="Arial"/>
                <a:ea typeface="Arial"/>
                <a:cs typeface="Arial"/>
                <a:sym typeface="Arial"/>
              </a:defRPr>
            </a:pPr>
          </a:p>
        </p:txBody>
      </p:sp>
      <p:sp>
        <p:nvSpPr>
          <p:cNvPr id="287" name="Shape 287"/>
          <p:cNvSpPr/>
          <p:nvPr>
            <p:ph type="sldNum" sz="quarter" idx="2"/>
          </p:nvPr>
        </p:nvSpPr>
        <p:spPr>
          <a:xfrm>
            <a:off x="504894" y="6324600"/>
            <a:ext cx="258625" cy="269240"/>
          </a:xfrm>
          <a:prstGeom prst="rect">
            <a:avLst/>
          </a:prstGeom>
        </p:spPr>
        <p:txBody>
          <a:bodyPr wrap="none" anchor="t"/>
          <a:lstStyle>
            <a:lvl1pPr algn="ctr" defTabSz="914400">
              <a:defRPr b="1" sz="1200">
                <a:solidFill>
                  <a:srgbClr val="000000"/>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0" showMasterPhAnim="1">
  <p:cSld name="Titolo e contenuto">
    <p:bg>
      <p:bgPr>
        <a:solidFill>
          <a:schemeClr val="accent3">
            <a:lumOff val="44000"/>
          </a:schemeClr>
        </a:solidFill>
      </p:bgPr>
    </p:bg>
    <p:spTree>
      <p:nvGrpSpPr>
        <p:cNvPr id="1" name=""/>
        <p:cNvGrpSpPr/>
        <p:nvPr/>
      </p:nvGrpSpPr>
      <p:grpSpPr>
        <a:xfrm>
          <a:off x="0" y="0"/>
          <a:ext cx="0" cy="0"/>
          <a:chOff x="0" y="0"/>
          <a:chExt cx="0" cy="0"/>
        </a:xfrm>
      </p:grpSpPr>
      <p:sp>
        <p:nvSpPr>
          <p:cNvPr id="294" name="Shape 294"/>
          <p:cNvSpPr/>
          <p:nvPr/>
        </p:nvSpPr>
        <p:spPr>
          <a:xfrm rot="16200000">
            <a:off x="8502368" y="3318986"/>
            <a:ext cx="1104830" cy="205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700">
                <a:solidFill>
                  <a:srgbClr val="777777"/>
                </a:solidFill>
                <a:latin typeface="Candara"/>
                <a:ea typeface="Candara"/>
                <a:cs typeface="Candara"/>
                <a:sym typeface="Candara"/>
              </a:defRPr>
            </a:lvl1pPr>
          </a:lstStyle>
          <a:p>
            <a:pPr/>
            <a:r>
              <a:t>© 2016 Engineering Group </a:t>
            </a:r>
          </a:p>
        </p:txBody>
      </p:sp>
      <p:sp>
        <p:nvSpPr>
          <p:cNvPr id="295" name="Shape 295"/>
          <p:cNvSpPr/>
          <p:nvPr/>
        </p:nvSpPr>
        <p:spPr>
          <a:xfrm>
            <a:off x="5092700" y="6308725"/>
            <a:ext cx="2016125" cy="197409"/>
          </a:xfrm>
          <a:prstGeom prst="rect">
            <a:avLst/>
          </a:prstGeom>
          <a:ln w="12700">
            <a:miter lim="400000"/>
          </a:ln>
          <a:extLst>
            <a:ext uri="{C572A759-6A51-4108-AA02-DFA0A04FC94B}">
              <ma14:wrappingTextBoxFlag xmlns:ma14="http://schemas.microsoft.com/office/mac/drawingml/2011/main" val="1"/>
            </a:ext>
          </a:extLst>
        </p:spPr>
        <p:txBody>
          <a:bodyPr lIns="35204" tIns="35204" rIns="35204" bIns="35204">
            <a:spAutoFit/>
          </a:bodyPr>
          <a:lstStyle>
            <a:lvl1pPr algn="r">
              <a:spcBef>
                <a:spcPts val="400"/>
              </a:spcBef>
              <a:defRPr sz="800">
                <a:latin typeface="Calibri"/>
                <a:ea typeface="Calibri"/>
                <a:cs typeface="Calibri"/>
                <a:sym typeface="Calibri"/>
              </a:defRPr>
            </a:lvl1pPr>
          </a:lstStyle>
          <a:p>
            <a:pPr/>
            <a:r>
              <a:t>ENGINEERING – RESEARCH &amp; DEVELOPMENT</a:t>
            </a:r>
          </a:p>
        </p:txBody>
      </p:sp>
      <p:sp>
        <p:nvSpPr>
          <p:cNvPr id="296" name="Shape 296"/>
          <p:cNvSpPr/>
          <p:nvPr/>
        </p:nvSpPr>
        <p:spPr>
          <a:xfrm>
            <a:off x="819784" y="548323"/>
            <a:ext cx="1" cy="287338"/>
          </a:xfrm>
          <a:prstGeom prst="line">
            <a:avLst/>
          </a:prstGeom>
          <a:ln>
            <a:solidFill>
              <a:srgbClr val="003366"/>
            </a:solidFill>
          </a:ln>
        </p:spPr>
        <p:txBody>
          <a:bodyPr lIns="35204" tIns="35204" rIns="35204" bIns="35204"/>
          <a:lstStyle/>
          <a:p>
            <a:pPr>
              <a:defRPr b="1" i="1" sz="800" u="sng">
                <a:latin typeface="Arial"/>
                <a:ea typeface="Arial"/>
                <a:cs typeface="Arial"/>
                <a:sym typeface="Arial"/>
              </a:defRPr>
            </a:pPr>
          </a:p>
        </p:txBody>
      </p:sp>
      <p:sp>
        <p:nvSpPr>
          <p:cNvPr id="297" name="Shape 297"/>
          <p:cNvSpPr/>
          <p:nvPr/>
        </p:nvSpPr>
        <p:spPr>
          <a:xfrm>
            <a:off x="0" y="0"/>
            <a:ext cx="9144000" cy="692150"/>
          </a:xfrm>
          <a:prstGeom prst="rect">
            <a:avLst/>
          </a:prstGeom>
          <a:solidFill>
            <a:srgbClr val="003366"/>
          </a:solidFill>
          <a:ln w="12700">
            <a:miter lim="400000"/>
          </a:ln>
        </p:spPr>
        <p:txBody>
          <a:bodyPr lIns="35204" tIns="35204" rIns="35204" bIns="35204" anchor="ctr"/>
          <a:lstStyle/>
          <a:p>
            <a:pPr>
              <a:defRPr b="1" i="1" sz="800">
                <a:solidFill>
                  <a:schemeClr val="accent3">
                    <a:lumOff val="44000"/>
                  </a:schemeClr>
                </a:solidFill>
                <a:latin typeface="Candara"/>
                <a:ea typeface="Candara"/>
                <a:cs typeface="Candara"/>
                <a:sym typeface="Candara"/>
              </a:defRPr>
            </a:pPr>
          </a:p>
        </p:txBody>
      </p:sp>
      <p:sp>
        <p:nvSpPr>
          <p:cNvPr id="298" name="Shape 298"/>
          <p:cNvSpPr/>
          <p:nvPr/>
        </p:nvSpPr>
        <p:spPr>
          <a:xfrm>
            <a:off x="822959" y="541972"/>
            <a:ext cx="1" cy="150813"/>
          </a:xfrm>
          <a:prstGeom prst="line">
            <a:avLst/>
          </a:prstGeom>
          <a:ln>
            <a:solidFill>
              <a:schemeClr val="accent3">
                <a:lumOff val="44000"/>
              </a:schemeClr>
            </a:solidFill>
          </a:ln>
        </p:spPr>
        <p:txBody>
          <a:bodyPr lIns="35204" tIns="35204" rIns="35204" bIns="35204"/>
          <a:lstStyle/>
          <a:p>
            <a:pPr>
              <a:defRPr b="1" i="1" sz="800" u="sng">
                <a:latin typeface="Arial"/>
                <a:ea typeface="Arial"/>
                <a:cs typeface="Arial"/>
                <a:sym typeface="Arial"/>
              </a:defRPr>
            </a:pPr>
          </a:p>
        </p:txBody>
      </p:sp>
      <p:pic>
        <p:nvPicPr>
          <p:cNvPr id="299" name="image1.png" descr="logo-Engineering"/>
          <p:cNvPicPr>
            <a:picLocks noChangeAspect="1"/>
          </p:cNvPicPr>
          <p:nvPr/>
        </p:nvPicPr>
        <p:blipFill>
          <a:blip r:embed="rId2">
            <a:extLst/>
          </a:blip>
          <a:stretch>
            <a:fillRect/>
          </a:stretch>
        </p:blipFill>
        <p:spPr>
          <a:xfrm>
            <a:off x="7437438" y="6132512"/>
            <a:ext cx="1079501" cy="242888"/>
          </a:xfrm>
          <a:prstGeom prst="rect">
            <a:avLst/>
          </a:prstGeom>
          <a:ln w="12700">
            <a:miter lim="400000"/>
          </a:ln>
        </p:spPr>
      </p:pic>
      <p:sp>
        <p:nvSpPr>
          <p:cNvPr id="300" name="Shape 300"/>
          <p:cNvSpPr/>
          <p:nvPr/>
        </p:nvSpPr>
        <p:spPr>
          <a:xfrm>
            <a:off x="0" y="6292850"/>
            <a:ext cx="7092950" cy="0"/>
          </a:xfrm>
          <a:prstGeom prst="line">
            <a:avLst/>
          </a:prstGeom>
          <a:ln>
            <a:solidFill>
              <a:srgbClr val="003366"/>
            </a:solidFill>
          </a:ln>
        </p:spPr>
        <p:txBody>
          <a:bodyPr lIns="35204" tIns="35204" rIns="35204" bIns="35204"/>
          <a:lstStyle/>
          <a:p>
            <a:pPr>
              <a:defRPr b="1" i="1" sz="800" u="sng">
                <a:latin typeface="Arial"/>
                <a:ea typeface="Arial"/>
                <a:cs typeface="Arial"/>
                <a:sym typeface="Arial"/>
              </a:defRPr>
            </a:pPr>
          </a:p>
        </p:txBody>
      </p:sp>
      <p:sp>
        <p:nvSpPr>
          <p:cNvPr id="301" name="Shape 301"/>
          <p:cNvSpPr/>
          <p:nvPr/>
        </p:nvSpPr>
        <p:spPr>
          <a:xfrm>
            <a:off x="819784" y="6158548"/>
            <a:ext cx="1" cy="287338"/>
          </a:xfrm>
          <a:prstGeom prst="line">
            <a:avLst/>
          </a:prstGeom>
          <a:ln>
            <a:solidFill>
              <a:srgbClr val="003366"/>
            </a:solidFill>
          </a:ln>
        </p:spPr>
        <p:txBody>
          <a:bodyPr lIns="35204" tIns="35204" rIns="35204" bIns="35204"/>
          <a:lstStyle/>
          <a:p>
            <a:pPr>
              <a:defRPr b="1" i="1" sz="800" u="sng">
                <a:latin typeface="Arial"/>
                <a:ea typeface="Arial"/>
                <a:cs typeface="Arial"/>
                <a:sym typeface="Arial"/>
              </a:defRPr>
            </a:pPr>
          </a:p>
        </p:txBody>
      </p:sp>
      <p:sp>
        <p:nvSpPr>
          <p:cNvPr id="302" name="Shape 302"/>
          <p:cNvSpPr/>
          <p:nvPr/>
        </p:nvSpPr>
        <p:spPr>
          <a:xfrm flipH="1">
            <a:off x="7092949" y="6108700"/>
            <a:ext cx="277814" cy="415925"/>
          </a:xfrm>
          <a:prstGeom prst="line">
            <a:avLst/>
          </a:prstGeom>
          <a:ln>
            <a:solidFill>
              <a:srgbClr val="003366"/>
            </a:solidFill>
          </a:ln>
        </p:spPr>
        <p:txBody>
          <a:bodyPr lIns="35204" tIns="35204" rIns="35204" bIns="35204"/>
          <a:lstStyle/>
          <a:p>
            <a:pPr>
              <a:defRPr b="1" i="1" sz="800" u="sng">
                <a:latin typeface="Arial"/>
                <a:ea typeface="Arial"/>
                <a:cs typeface="Arial"/>
                <a:sym typeface="Arial"/>
              </a:defRPr>
            </a:pPr>
          </a:p>
        </p:txBody>
      </p:sp>
      <p:sp>
        <p:nvSpPr>
          <p:cNvPr id="303" name="Shape 303"/>
          <p:cNvSpPr/>
          <p:nvPr>
            <p:ph type="sldNum" sz="quarter" idx="2"/>
          </p:nvPr>
        </p:nvSpPr>
        <p:spPr>
          <a:xfrm>
            <a:off x="504894" y="6324600"/>
            <a:ext cx="258625" cy="269240"/>
          </a:xfrm>
          <a:prstGeom prst="rect">
            <a:avLst/>
          </a:prstGeom>
        </p:spPr>
        <p:txBody>
          <a:bodyPr wrap="none" anchor="t"/>
          <a:lstStyle>
            <a:lvl1pPr algn="ctr" defTabSz="914400">
              <a:defRPr b="1" sz="1200">
                <a:solidFill>
                  <a:srgbClr val="000000"/>
                </a:solidFill>
                <a:latin typeface="Calibri"/>
                <a:ea typeface="Calibri"/>
                <a:cs typeface="Calibri"/>
                <a:sym typeface="Calibri"/>
              </a:defRPr>
            </a:lvl1pPr>
          </a:lstStyle>
          <a:p>
            <a:pPr/>
            <a:fld id="{86CB4B4D-7CA3-9044-876B-883B54F8677D}" type="slidenum"/>
          </a:p>
        </p:txBody>
      </p:sp>
      <p:sp>
        <p:nvSpPr>
          <p:cNvPr id="304" name="Shape 304"/>
          <p:cNvSpPr/>
          <p:nvPr>
            <p:ph type="title"/>
          </p:nvPr>
        </p:nvSpPr>
        <p:spPr>
          <a:xfrm>
            <a:off x="457200" y="274638"/>
            <a:ext cx="8229600" cy="1143001"/>
          </a:xfrm>
          <a:prstGeom prst="rect">
            <a:avLst/>
          </a:prstGeom>
        </p:spPr>
        <p:txBody>
          <a:bodyPr>
            <a:normAutofit fontScale="100000" lnSpcReduction="0"/>
          </a:bodyPr>
          <a:lstStyle>
            <a:lvl1pPr algn="ctr">
              <a:defRPr b="0" sz="4400">
                <a:solidFill>
                  <a:srgbClr val="000000"/>
                </a:solidFill>
                <a:latin typeface="Arial"/>
                <a:ea typeface="Arial"/>
                <a:cs typeface="Arial"/>
                <a:sym typeface="Arial"/>
              </a:defRPr>
            </a:lvl1pPr>
          </a:lstStyle>
          <a:p>
            <a:pPr/>
            <a:r>
              <a:t>Title Text</a:t>
            </a:r>
          </a:p>
        </p:txBody>
      </p:sp>
      <p:sp>
        <p:nvSpPr>
          <p:cNvPr id="305" name="Shape 305"/>
          <p:cNvSpPr/>
          <p:nvPr>
            <p:ph type="body" idx="1"/>
          </p:nvPr>
        </p:nvSpPr>
        <p:spPr>
          <a:xfrm>
            <a:off x="457200" y="1600200"/>
            <a:ext cx="8229600" cy="4525963"/>
          </a:xfrm>
          <a:prstGeom prst="rect">
            <a:avLst/>
          </a:prstGeom>
        </p:spPr>
        <p:txBody>
          <a:bodyPr>
            <a:normAutofit fontScale="100000" lnSpcReduction="0"/>
          </a:bodyPr>
          <a:lstStyle>
            <a:lvl1pPr>
              <a:spcBef>
                <a:spcPts val="700"/>
              </a:spcBef>
              <a:buSzPct val="100000"/>
              <a:buChar char="•"/>
              <a:defRPr sz="3200">
                <a:latin typeface="Arial"/>
                <a:ea typeface="Arial"/>
                <a:cs typeface="Arial"/>
                <a:sym typeface="Arial"/>
              </a:defRPr>
            </a:lvl1pPr>
            <a:lvl2pPr marL="783771" indent="-326571">
              <a:spcBef>
                <a:spcPts val="700"/>
              </a:spcBef>
              <a:defRPr sz="3200">
                <a:latin typeface="Arial"/>
                <a:ea typeface="Arial"/>
                <a:cs typeface="Arial"/>
                <a:sym typeface="Arial"/>
              </a:defRPr>
            </a:lvl2pPr>
            <a:lvl3pPr marL="1219200" indent="-304800">
              <a:spcBef>
                <a:spcPts val="700"/>
              </a:spcBef>
              <a:buChar char="•"/>
              <a:defRPr sz="3200">
                <a:latin typeface="Arial"/>
                <a:ea typeface="Arial"/>
                <a:cs typeface="Arial"/>
                <a:sym typeface="Arial"/>
              </a:defRPr>
            </a:lvl3pPr>
            <a:lvl4pPr marL="1737360" indent="-365760">
              <a:spcBef>
                <a:spcPts val="700"/>
              </a:spcBef>
              <a:defRPr sz="3200">
                <a:latin typeface="Arial"/>
                <a:ea typeface="Arial"/>
                <a:cs typeface="Arial"/>
                <a:sym typeface="Arial"/>
              </a:defRPr>
            </a:lvl4pPr>
            <a:lvl5pPr marL="2194560" indent="-365760">
              <a:spcBef>
                <a:spcPts val="700"/>
              </a:spcBef>
              <a:buChar char="»"/>
              <a:defRPr sz="32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0" showMasterPhAnim="1">
  <p:cSld name="Blank Text Slide">
    <p:bg>
      <p:bgPr>
        <a:solidFill>
          <a:schemeClr val="accent3">
            <a:lumOff val="44000"/>
          </a:schemeClr>
        </a:solidFill>
      </p:bgPr>
    </p:bg>
    <p:spTree>
      <p:nvGrpSpPr>
        <p:cNvPr id="1" name=""/>
        <p:cNvGrpSpPr/>
        <p:nvPr/>
      </p:nvGrpSpPr>
      <p:grpSpPr>
        <a:xfrm>
          <a:off x="0" y="0"/>
          <a:ext cx="0" cy="0"/>
          <a:chOff x="0" y="0"/>
          <a:chExt cx="0" cy="0"/>
        </a:xfrm>
      </p:grpSpPr>
      <p:sp>
        <p:nvSpPr>
          <p:cNvPr id="312" name="Shape 312"/>
          <p:cNvSpPr/>
          <p:nvPr/>
        </p:nvSpPr>
        <p:spPr>
          <a:xfrm>
            <a:off x="8502655" y="6467128"/>
            <a:ext cx="275591" cy="231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900">
                <a:solidFill>
                  <a:schemeClr val="accent3">
                    <a:lumOff val="44000"/>
                  </a:schemeClr>
                </a:solidFill>
                <a:latin typeface="Titillium"/>
                <a:ea typeface="Titillium"/>
                <a:cs typeface="Titillium"/>
                <a:sym typeface="Titillium"/>
              </a:defRPr>
            </a:lvl1pPr>
          </a:lstStyle>
          <a:p>
            <a:pPr>
              <a:defRPr sz="1800">
                <a:solidFill>
                  <a:srgbClr val="333333"/>
                </a:solidFill>
                <a:latin typeface="Calibri"/>
                <a:ea typeface="Calibri"/>
                <a:cs typeface="Calibri"/>
                <a:sym typeface="Calibri"/>
              </a:defRPr>
            </a:pPr>
            <a:r>
              <a:rPr sz="900">
                <a:solidFill>
                  <a:schemeClr val="accent3">
                    <a:lumOff val="44000"/>
                  </a:schemeClr>
                </a:solidFill>
                <a:latin typeface="Titillium"/>
                <a:ea typeface="Titillium"/>
                <a:cs typeface="Titillium"/>
                <a:sym typeface="Titillium"/>
              </a:rPr>
              <a:t>‹n.›</a:t>
            </a:r>
          </a:p>
        </p:txBody>
      </p:sp>
      <p:pic>
        <p:nvPicPr>
          <p:cNvPr id="313" name="image5.png"/>
          <p:cNvPicPr>
            <a:picLocks noChangeAspect="1"/>
          </p:cNvPicPr>
          <p:nvPr/>
        </p:nvPicPr>
        <p:blipFill>
          <a:blip r:embed="rId2">
            <a:extLst/>
          </a:blip>
          <a:stretch>
            <a:fillRect/>
          </a:stretch>
        </p:blipFill>
        <p:spPr>
          <a:xfrm>
            <a:off x="593428" y="5688000"/>
            <a:ext cx="2304581" cy="648001"/>
          </a:xfrm>
          <a:prstGeom prst="rect">
            <a:avLst/>
          </a:prstGeom>
          <a:ln w="12700">
            <a:miter lim="400000"/>
          </a:ln>
        </p:spPr>
      </p:pic>
      <p:pic>
        <p:nvPicPr>
          <p:cNvPr id="314" name="image10.png" descr="F:\Birmingham\MSU\Creative Services\DG EAC Framework jobs\EIT\2014 EIT re-brand\Brand elements examples\Mock-ups\Examples\Powerpoint Template\Old\Graphic_element.png"/>
          <p:cNvPicPr>
            <a:picLocks noChangeAspect="1"/>
          </p:cNvPicPr>
          <p:nvPr/>
        </p:nvPicPr>
        <p:blipFill>
          <a:blip r:embed="rId3">
            <a:extLst/>
          </a:blip>
          <a:srcRect l="0" t="44539" r="10505" b="0"/>
          <a:stretch>
            <a:fillRect/>
          </a:stretch>
        </p:blipFill>
        <p:spPr>
          <a:xfrm>
            <a:off x="6749222" y="0"/>
            <a:ext cx="2394779" cy="1483339"/>
          </a:xfrm>
          <a:prstGeom prst="rect">
            <a:avLst/>
          </a:prstGeom>
          <a:ln w="12700">
            <a:miter lim="400000"/>
          </a:ln>
        </p:spPr>
      </p:pic>
      <p:sp>
        <p:nvSpPr>
          <p:cNvPr id="315" name="Shape 315"/>
          <p:cNvSpPr/>
          <p:nvPr>
            <p:ph type="body" sz="quarter" idx="1"/>
          </p:nvPr>
        </p:nvSpPr>
        <p:spPr>
          <a:xfrm>
            <a:off x="467543" y="541719"/>
            <a:ext cx="5904683" cy="432049"/>
          </a:xfrm>
          <a:prstGeom prst="rect">
            <a:avLst/>
          </a:prstGeom>
        </p:spPr>
        <p:txBody>
          <a:bodyPr/>
          <a:lstStyle>
            <a:lvl1pPr marL="0" indent="0">
              <a:spcBef>
                <a:spcPts val="700"/>
              </a:spcBef>
              <a:buSzTx/>
              <a:buNone/>
              <a:defRPr sz="3000">
                <a:solidFill>
                  <a:srgbClr val="034EA2"/>
                </a:solidFill>
                <a:latin typeface="Calibri"/>
                <a:ea typeface="Calibri"/>
                <a:cs typeface="Calibri"/>
                <a:sym typeface="Calibri"/>
              </a:defRPr>
            </a:lvl1pPr>
            <a:lvl2pPr marL="763360" indent="-306160">
              <a:spcBef>
                <a:spcPts val="700"/>
              </a:spcBef>
              <a:defRPr sz="3000">
                <a:solidFill>
                  <a:srgbClr val="034EA2"/>
                </a:solidFill>
                <a:latin typeface="Calibri"/>
                <a:ea typeface="Calibri"/>
                <a:cs typeface="Calibri"/>
                <a:sym typeface="Calibri"/>
              </a:defRPr>
            </a:lvl2pPr>
            <a:lvl3pPr marL="1200150" indent="-285750">
              <a:spcBef>
                <a:spcPts val="700"/>
              </a:spcBef>
              <a:buChar char="•"/>
              <a:defRPr sz="3000">
                <a:solidFill>
                  <a:srgbClr val="034EA2"/>
                </a:solidFill>
                <a:latin typeface="Calibri"/>
                <a:ea typeface="Calibri"/>
                <a:cs typeface="Calibri"/>
                <a:sym typeface="Calibri"/>
              </a:defRPr>
            </a:lvl3pPr>
            <a:lvl4pPr marL="1714500" indent="-342900">
              <a:spcBef>
                <a:spcPts val="700"/>
              </a:spcBef>
              <a:defRPr sz="3000">
                <a:solidFill>
                  <a:srgbClr val="034EA2"/>
                </a:solidFill>
                <a:latin typeface="Calibri"/>
                <a:ea typeface="Calibri"/>
                <a:cs typeface="Calibri"/>
                <a:sym typeface="Calibri"/>
              </a:defRPr>
            </a:lvl4pPr>
            <a:lvl5pPr marL="2171700" indent="-342900">
              <a:spcBef>
                <a:spcPts val="700"/>
              </a:spcBef>
              <a:buChar char="»"/>
              <a:defRPr sz="3000">
                <a:solidFill>
                  <a:srgbClr val="034EA2"/>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pic>
        <p:nvPicPr>
          <p:cNvPr id="316" name="SummerSchool.tiff"/>
          <p:cNvPicPr>
            <a:picLocks noChangeAspect="1"/>
          </p:cNvPicPr>
          <p:nvPr/>
        </p:nvPicPr>
        <p:blipFill>
          <a:blip r:embed="rId4">
            <a:extLst/>
          </a:blip>
          <a:stretch>
            <a:fillRect/>
          </a:stretch>
        </p:blipFill>
        <p:spPr>
          <a:xfrm>
            <a:off x="7770794" y="5688000"/>
            <a:ext cx="1089077" cy="648001"/>
          </a:xfrm>
          <a:prstGeom prst="rect">
            <a:avLst/>
          </a:prstGeom>
          <a:ln w="12700">
            <a:miter lim="400000"/>
          </a:ln>
        </p:spPr>
      </p:pic>
      <p:sp>
        <p:nvSpPr>
          <p:cNvPr id="317" name="Shape 317"/>
          <p:cNvSpPr/>
          <p:nvPr>
            <p:ph type="sldNum" sz="quarter" idx="2"/>
          </p:nvPr>
        </p:nvSpPr>
        <p:spPr>
          <a:xfrm>
            <a:off x="6553200" y="6172200"/>
            <a:ext cx="2133600" cy="368301"/>
          </a:xfrm>
          <a:prstGeom prst="rect">
            <a:avLst/>
          </a:prstGeom>
        </p:spPr>
        <p:txBody>
          <a:bodyPr/>
          <a:lstStyle>
            <a:lvl1pPr algn="r" defTabSz="914400">
              <a:defRPr sz="1200">
                <a:solidFill>
                  <a:srgbClr val="333333"/>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0" showMasterPhAnim="1">
  <p:cSld name="Cover 01">
    <p:bg>
      <p:bgPr>
        <a:solidFill>
          <a:schemeClr val="accent3">
            <a:lumOff val="44000"/>
          </a:schemeClr>
        </a:solidFill>
      </p:bgPr>
    </p:bg>
    <p:spTree>
      <p:nvGrpSpPr>
        <p:cNvPr id="1" name=""/>
        <p:cNvGrpSpPr/>
        <p:nvPr/>
      </p:nvGrpSpPr>
      <p:grpSpPr>
        <a:xfrm>
          <a:off x="0" y="0"/>
          <a:ext cx="0" cy="0"/>
          <a:chOff x="0" y="0"/>
          <a:chExt cx="0" cy="0"/>
        </a:xfrm>
      </p:grpSpPr>
      <p:sp>
        <p:nvSpPr>
          <p:cNvPr id="324" name="Shape 324"/>
          <p:cNvSpPr/>
          <p:nvPr/>
        </p:nvSpPr>
        <p:spPr>
          <a:xfrm>
            <a:off x="539750" y="4725144"/>
            <a:ext cx="4032250"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chemeClr val="accent3">
                    <a:lumOff val="44000"/>
                  </a:schemeClr>
                </a:solidFill>
                <a:latin typeface="Calibri"/>
                <a:ea typeface="Calibri"/>
                <a:cs typeface="Calibri"/>
                <a:sym typeface="Calibri"/>
              </a:defRPr>
            </a:lvl1pPr>
          </a:lstStyle>
          <a:p>
            <a:pPr>
              <a:defRPr>
                <a:solidFill>
                  <a:srgbClr val="333333"/>
                </a:solidFill>
              </a:defRPr>
            </a:pPr>
            <a:r>
              <a:rPr>
                <a:solidFill>
                  <a:schemeClr val="accent3">
                    <a:lumOff val="44000"/>
                  </a:schemeClr>
                </a:solidFill>
              </a:rPr>
              <a:t>t</a:t>
            </a:r>
          </a:p>
        </p:txBody>
      </p:sp>
      <p:sp>
        <p:nvSpPr>
          <p:cNvPr id="325" name="Shape 325"/>
          <p:cNvSpPr/>
          <p:nvPr/>
        </p:nvSpPr>
        <p:spPr>
          <a:xfrm>
            <a:off x="0" y="0"/>
            <a:ext cx="9144000" cy="6858000"/>
          </a:xfrm>
          <a:prstGeom prst="rect">
            <a:avLst/>
          </a:prstGeom>
          <a:solidFill>
            <a:srgbClr val="004494"/>
          </a:solidFill>
          <a:ln w="12700">
            <a:miter lim="400000"/>
          </a:ln>
        </p:spPr>
        <p:txBody>
          <a:bodyPr lIns="45719" rIns="45719" anchor="ctr"/>
          <a:lstStyle/>
          <a:p>
            <a:pPr algn="ctr">
              <a:defRPr sz="1800">
                <a:solidFill>
                  <a:srgbClr val="333333"/>
                </a:solidFill>
                <a:latin typeface="Calibri"/>
                <a:ea typeface="Calibri"/>
                <a:cs typeface="Calibri"/>
                <a:sym typeface="Calibri"/>
              </a:defRPr>
            </a:pPr>
          </a:p>
        </p:txBody>
      </p:sp>
      <p:sp>
        <p:nvSpPr>
          <p:cNvPr id="326" name="Shape 326"/>
          <p:cNvSpPr/>
          <p:nvPr/>
        </p:nvSpPr>
        <p:spPr>
          <a:xfrm>
            <a:off x="3491879" y="-1685114"/>
            <a:ext cx="6912769" cy="69127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70" y="10800"/>
                </a:moveTo>
                <a:cubicBezTo>
                  <a:pt x="670" y="16395"/>
                  <a:pt x="5205" y="20930"/>
                  <a:pt x="10800" y="20930"/>
                </a:cubicBezTo>
                <a:cubicBezTo>
                  <a:pt x="16395" y="20930"/>
                  <a:pt x="20930" y="16395"/>
                  <a:pt x="20930" y="10800"/>
                </a:cubicBezTo>
                <a:cubicBezTo>
                  <a:pt x="20930" y="5205"/>
                  <a:pt x="16395" y="670"/>
                  <a:pt x="10800" y="670"/>
                </a:cubicBezTo>
                <a:cubicBezTo>
                  <a:pt x="5205" y="670"/>
                  <a:pt x="670" y="5205"/>
                  <a:pt x="670" y="10800"/>
                </a:cubicBezTo>
                <a:close/>
              </a:path>
            </a:pathLst>
          </a:custGeom>
          <a:solidFill>
            <a:schemeClr val="accent3">
              <a:lumOff val="44000"/>
              <a:alpha val="50000"/>
            </a:schemeClr>
          </a:solidFill>
          <a:ln w="12700">
            <a:miter lim="400000"/>
          </a:ln>
        </p:spPr>
        <p:txBody>
          <a:bodyPr lIns="45719" rIns="45719" anchor="ctr"/>
          <a:lstStyle/>
          <a:p>
            <a:pPr algn="ctr">
              <a:defRPr sz="1800">
                <a:solidFill>
                  <a:srgbClr val="333333"/>
                </a:solidFill>
                <a:latin typeface="Calibri"/>
                <a:ea typeface="Calibri"/>
                <a:cs typeface="Calibri"/>
                <a:sym typeface="Calibri"/>
              </a:defRPr>
            </a:pPr>
          </a:p>
        </p:txBody>
      </p:sp>
      <p:pic>
        <p:nvPicPr>
          <p:cNvPr id="327" name="image2.png"/>
          <p:cNvPicPr>
            <a:picLocks noChangeAspect="1"/>
          </p:cNvPicPr>
          <p:nvPr/>
        </p:nvPicPr>
        <p:blipFill>
          <a:blip r:embed="rId2">
            <a:extLst/>
          </a:blip>
          <a:stretch>
            <a:fillRect/>
          </a:stretch>
        </p:blipFill>
        <p:spPr>
          <a:xfrm>
            <a:off x="396273" y="396000"/>
            <a:ext cx="2688678" cy="756000"/>
          </a:xfrm>
          <a:prstGeom prst="rect">
            <a:avLst/>
          </a:prstGeom>
          <a:ln w="12700">
            <a:miter lim="400000"/>
          </a:ln>
        </p:spPr>
      </p:pic>
      <p:sp>
        <p:nvSpPr>
          <p:cNvPr id="328" name="Shape 328"/>
          <p:cNvSpPr/>
          <p:nvPr>
            <p:ph type="body" sz="quarter" idx="1"/>
          </p:nvPr>
        </p:nvSpPr>
        <p:spPr>
          <a:xfrm>
            <a:off x="269999" y="4149080"/>
            <a:ext cx="3528393" cy="2218557"/>
          </a:xfrm>
          <a:prstGeom prst="rect">
            <a:avLst/>
          </a:prstGeom>
        </p:spPr>
        <p:txBody>
          <a:bodyPr/>
          <a:lstStyle>
            <a:lvl1pPr marL="0" indent="0">
              <a:spcBef>
                <a:spcPts val="700"/>
              </a:spcBef>
              <a:buSzTx/>
              <a:buNone/>
              <a:defRPr sz="3000">
                <a:solidFill>
                  <a:schemeClr val="accent3">
                    <a:lumOff val="44000"/>
                  </a:schemeClr>
                </a:solidFill>
                <a:latin typeface="Calibri"/>
                <a:ea typeface="Calibri"/>
                <a:cs typeface="Calibri"/>
                <a:sym typeface="Calibri"/>
              </a:defRPr>
            </a:lvl1pPr>
            <a:lvl2pPr marL="763360" indent="-306160">
              <a:spcBef>
                <a:spcPts val="700"/>
              </a:spcBef>
              <a:defRPr sz="3000">
                <a:solidFill>
                  <a:schemeClr val="accent3">
                    <a:lumOff val="44000"/>
                  </a:schemeClr>
                </a:solidFill>
                <a:latin typeface="Calibri"/>
                <a:ea typeface="Calibri"/>
                <a:cs typeface="Calibri"/>
                <a:sym typeface="Calibri"/>
              </a:defRPr>
            </a:lvl2pPr>
            <a:lvl3pPr marL="1200150" indent="-285750">
              <a:spcBef>
                <a:spcPts val="700"/>
              </a:spcBef>
              <a:buChar char="•"/>
              <a:defRPr sz="3000">
                <a:solidFill>
                  <a:schemeClr val="accent3">
                    <a:lumOff val="44000"/>
                  </a:schemeClr>
                </a:solidFill>
                <a:latin typeface="Calibri"/>
                <a:ea typeface="Calibri"/>
                <a:cs typeface="Calibri"/>
                <a:sym typeface="Calibri"/>
              </a:defRPr>
            </a:lvl3pPr>
            <a:lvl4pPr marL="1714500" indent="-342900">
              <a:spcBef>
                <a:spcPts val="700"/>
              </a:spcBef>
              <a:defRPr sz="3000">
                <a:solidFill>
                  <a:schemeClr val="accent3">
                    <a:lumOff val="44000"/>
                  </a:schemeClr>
                </a:solidFill>
                <a:latin typeface="Calibri"/>
                <a:ea typeface="Calibri"/>
                <a:cs typeface="Calibri"/>
                <a:sym typeface="Calibri"/>
              </a:defRPr>
            </a:lvl4pPr>
            <a:lvl5pPr marL="2171700" indent="-342900">
              <a:spcBef>
                <a:spcPts val="700"/>
              </a:spcBef>
              <a:buChar char="»"/>
              <a:defRPr sz="3000">
                <a:solidFill>
                  <a:schemeClr val="accent3">
                    <a:lumOff val="44000"/>
                  </a:schemeClr>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pic>
        <p:nvPicPr>
          <p:cNvPr id="329" name="image1.png"/>
          <p:cNvPicPr>
            <a:picLocks noChangeAspect="1"/>
          </p:cNvPicPr>
          <p:nvPr/>
        </p:nvPicPr>
        <p:blipFill>
          <a:blip r:embed="rId3">
            <a:extLst/>
          </a:blip>
          <a:stretch>
            <a:fillRect/>
          </a:stretch>
        </p:blipFill>
        <p:spPr>
          <a:xfrm>
            <a:off x="395289" y="6121198"/>
            <a:ext cx="1928521" cy="213603"/>
          </a:xfrm>
          <a:prstGeom prst="rect">
            <a:avLst/>
          </a:prstGeom>
          <a:ln w="12700">
            <a:miter lim="400000"/>
          </a:ln>
        </p:spPr>
      </p:pic>
      <p:pic>
        <p:nvPicPr>
          <p:cNvPr id="330" name="pasted-image.tiff"/>
          <p:cNvPicPr>
            <a:picLocks noChangeAspect="1"/>
          </p:cNvPicPr>
          <p:nvPr/>
        </p:nvPicPr>
        <p:blipFill>
          <a:blip r:embed="rId4">
            <a:extLst/>
          </a:blip>
          <a:stretch>
            <a:fillRect/>
          </a:stretch>
        </p:blipFill>
        <p:spPr>
          <a:xfrm>
            <a:off x="7569918" y="393700"/>
            <a:ext cx="1167683" cy="760600"/>
          </a:xfrm>
          <a:prstGeom prst="rect">
            <a:avLst/>
          </a:prstGeom>
          <a:ln w="12700">
            <a:miter lim="400000"/>
          </a:ln>
        </p:spPr>
      </p:pic>
      <p:pic>
        <p:nvPicPr>
          <p:cNvPr id="331" name="nofilename.jpeg"/>
          <p:cNvPicPr>
            <a:picLocks noChangeAspect="1"/>
          </p:cNvPicPr>
          <p:nvPr/>
        </p:nvPicPr>
        <p:blipFill>
          <a:blip r:embed="rId5">
            <a:extLst/>
          </a:blip>
          <a:stretch>
            <a:fillRect/>
          </a:stretch>
        </p:blipFill>
        <p:spPr>
          <a:xfrm>
            <a:off x="7702055" y="5671120"/>
            <a:ext cx="903409" cy="903410"/>
          </a:xfrm>
          <a:prstGeom prst="rect">
            <a:avLst/>
          </a:prstGeom>
          <a:ln w="12700">
            <a:miter lim="400000"/>
          </a:ln>
        </p:spPr>
      </p:pic>
      <p:sp>
        <p:nvSpPr>
          <p:cNvPr id="332" name="Shape 332"/>
          <p:cNvSpPr/>
          <p:nvPr>
            <p:ph type="sldNum" sz="quarter" idx="2"/>
          </p:nvPr>
        </p:nvSpPr>
        <p:spPr>
          <a:xfrm>
            <a:off x="6553200" y="6172200"/>
            <a:ext cx="2133600" cy="368301"/>
          </a:xfrm>
          <a:prstGeom prst="rect">
            <a:avLst/>
          </a:prstGeom>
        </p:spPr>
        <p:txBody>
          <a:bodyPr/>
          <a:lstStyle>
            <a:lvl1pPr algn="r" defTabSz="914400">
              <a:defRPr sz="1200">
                <a:solidFill>
                  <a:srgbClr val="333333"/>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Blank Text Slide">
    <p:bg>
      <p:bgPr>
        <a:solidFill>
          <a:schemeClr val="accent3">
            <a:lumOff val="44000"/>
          </a:schemeClr>
        </a:solidFill>
      </p:bgPr>
    </p:bg>
    <p:spTree>
      <p:nvGrpSpPr>
        <p:cNvPr id="1" name=""/>
        <p:cNvGrpSpPr/>
        <p:nvPr/>
      </p:nvGrpSpPr>
      <p:grpSpPr>
        <a:xfrm>
          <a:off x="0" y="0"/>
          <a:ext cx="0" cy="0"/>
          <a:chOff x="0" y="0"/>
          <a:chExt cx="0" cy="0"/>
        </a:xfrm>
      </p:grpSpPr>
      <p:sp>
        <p:nvSpPr>
          <p:cNvPr id="34" name="Shape 34"/>
          <p:cNvSpPr/>
          <p:nvPr/>
        </p:nvSpPr>
        <p:spPr>
          <a:xfrm>
            <a:off x="8502655" y="6467128"/>
            <a:ext cx="275591" cy="231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900">
                <a:solidFill>
                  <a:schemeClr val="accent3">
                    <a:lumOff val="44000"/>
                  </a:schemeClr>
                </a:solidFill>
                <a:latin typeface="Titillium"/>
                <a:ea typeface="Titillium"/>
                <a:cs typeface="Titillium"/>
                <a:sym typeface="Titillium"/>
              </a:defRPr>
            </a:lvl1pPr>
          </a:lstStyle>
          <a:p>
            <a:pPr>
              <a:defRPr sz="1800">
                <a:solidFill>
                  <a:srgbClr val="333333"/>
                </a:solidFill>
                <a:latin typeface="Calibri"/>
                <a:ea typeface="Calibri"/>
                <a:cs typeface="Calibri"/>
                <a:sym typeface="Calibri"/>
              </a:defRPr>
            </a:pPr>
            <a:r>
              <a:rPr sz="900">
                <a:solidFill>
                  <a:schemeClr val="accent3">
                    <a:lumOff val="44000"/>
                  </a:schemeClr>
                </a:solidFill>
                <a:latin typeface="Titillium"/>
                <a:ea typeface="Titillium"/>
                <a:cs typeface="Titillium"/>
                <a:sym typeface="Titillium"/>
              </a:rPr>
              <a:t>‹n.›</a:t>
            </a:r>
          </a:p>
        </p:txBody>
      </p:sp>
      <p:pic>
        <p:nvPicPr>
          <p:cNvPr id="35" name="image5.png"/>
          <p:cNvPicPr>
            <a:picLocks noChangeAspect="1"/>
          </p:cNvPicPr>
          <p:nvPr/>
        </p:nvPicPr>
        <p:blipFill>
          <a:blip r:embed="rId2">
            <a:extLst/>
          </a:blip>
          <a:stretch>
            <a:fillRect/>
          </a:stretch>
        </p:blipFill>
        <p:spPr>
          <a:xfrm>
            <a:off x="593428" y="5688000"/>
            <a:ext cx="2304581" cy="648001"/>
          </a:xfrm>
          <a:prstGeom prst="rect">
            <a:avLst/>
          </a:prstGeom>
          <a:ln w="12700">
            <a:miter lim="400000"/>
          </a:ln>
        </p:spPr>
      </p:pic>
      <p:pic>
        <p:nvPicPr>
          <p:cNvPr id="36" name="image10.png" descr="F:\Birmingham\MSU\Creative Services\DG EAC Framework jobs\EIT\2014 EIT re-brand\Brand elements examples\Mock-ups\Examples\Powerpoint Template\Old\Graphic_element.png"/>
          <p:cNvPicPr>
            <a:picLocks noChangeAspect="1"/>
          </p:cNvPicPr>
          <p:nvPr/>
        </p:nvPicPr>
        <p:blipFill>
          <a:blip r:embed="rId3">
            <a:extLst/>
          </a:blip>
          <a:srcRect l="0" t="44539" r="10505" b="0"/>
          <a:stretch>
            <a:fillRect/>
          </a:stretch>
        </p:blipFill>
        <p:spPr>
          <a:xfrm>
            <a:off x="6749222" y="0"/>
            <a:ext cx="2394779" cy="1483339"/>
          </a:xfrm>
          <a:prstGeom prst="rect">
            <a:avLst/>
          </a:prstGeom>
          <a:ln w="12700">
            <a:miter lim="400000"/>
          </a:ln>
        </p:spPr>
      </p:pic>
      <p:sp>
        <p:nvSpPr>
          <p:cNvPr id="37" name="Shape 37"/>
          <p:cNvSpPr/>
          <p:nvPr>
            <p:ph type="body" sz="quarter" idx="1"/>
          </p:nvPr>
        </p:nvSpPr>
        <p:spPr>
          <a:xfrm>
            <a:off x="467543" y="541719"/>
            <a:ext cx="5904683" cy="432049"/>
          </a:xfrm>
          <a:prstGeom prst="rect">
            <a:avLst/>
          </a:prstGeom>
        </p:spPr>
        <p:txBody>
          <a:bodyPr/>
          <a:lstStyle>
            <a:lvl1pPr marL="0" indent="0">
              <a:spcBef>
                <a:spcPts val="700"/>
              </a:spcBef>
              <a:buSzTx/>
              <a:buNone/>
              <a:defRPr sz="3000">
                <a:solidFill>
                  <a:srgbClr val="034EA2"/>
                </a:solidFill>
                <a:latin typeface="Calibri"/>
                <a:ea typeface="Calibri"/>
                <a:cs typeface="Calibri"/>
                <a:sym typeface="Calibri"/>
              </a:defRPr>
            </a:lvl1pPr>
            <a:lvl2pPr marL="763360" indent="-306160">
              <a:spcBef>
                <a:spcPts val="700"/>
              </a:spcBef>
              <a:defRPr sz="3000">
                <a:solidFill>
                  <a:srgbClr val="034EA2"/>
                </a:solidFill>
                <a:latin typeface="Calibri"/>
                <a:ea typeface="Calibri"/>
                <a:cs typeface="Calibri"/>
                <a:sym typeface="Calibri"/>
              </a:defRPr>
            </a:lvl2pPr>
            <a:lvl3pPr marL="1200150" indent="-285750">
              <a:spcBef>
                <a:spcPts val="700"/>
              </a:spcBef>
              <a:buChar char="•"/>
              <a:defRPr sz="3000">
                <a:solidFill>
                  <a:srgbClr val="034EA2"/>
                </a:solidFill>
                <a:latin typeface="Calibri"/>
                <a:ea typeface="Calibri"/>
                <a:cs typeface="Calibri"/>
                <a:sym typeface="Calibri"/>
              </a:defRPr>
            </a:lvl3pPr>
            <a:lvl4pPr marL="1714500" indent="-342900">
              <a:spcBef>
                <a:spcPts val="700"/>
              </a:spcBef>
              <a:defRPr sz="3000">
                <a:solidFill>
                  <a:srgbClr val="034EA2"/>
                </a:solidFill>
                <a:latin typeface="Calibri"/>
                <a:ea typeface="Calibri"/>
                <a:cs typeface="Calibri"/>
                <a:sym typeface="Calibri"/>
              </a:defRPr>
            </a:lvl4pPr>
            <a:lvl5pPr marL="2171700" indent="-342900">
              <a:spcBef>
                <a:spcPts val="700"/>
              </a:spcBef>
              <a:buChar char="»"/>
              <a:defRPr sz="3000">
                <a:solidFill>
                  <a:srgbClr val="034EA2"/>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pic>
        <p:nvPicPr>
          <p:cNvPr id="38" name="pasted-image.tiff"/>
          <p:cNvPicPr>
            <a:picLocks noChangeAspect="1"/>
          </p:cNvPicPr>
          <p:nvPr/>
        </p:nvPicPr>
        <p:blipFill>
          <a:blip r:embed="rId4">
            <a:extLst/>
          </a:blip>
          <a:stretch>
            <a:fillRect/>
          </a:stretch>
        </p:blipFill>
        <p:spPr>
          <a:xfrm>
            <a:off x="7494930" y="5717770"/>
            <a:ext cx="903410" cy="588460"/>
          </a:xfrm>
          <a:prstGeom prst="rect">
            <a:avLst/>
          </a:prstGeom>
          <a:ln w="12700">
            <a:miter lim="400000"/>
          </a:ln>
        </p:spPr>
      </p:pic>
      <p:sp>
        <p:nvSpPr>
          <p:cNvPr id="39" name="Shape 39"/>
          <p:cNvSpPr/>
          <p:nvPr>
            <p:ph type="sldNum" sz="quarter" idx="2"/>
          </p:nvPr>
        </p:nvSpPr>
        <p:spPr>
          <a:xfrm>
            <a:off x="6553200" y="6172200"/>
            <a:ext cx="2133600" cy="368301"/>
          </a:xfrm>
          <a:prstGeom prst="rect">
            <a:avLst/>
          </a:prstGeom>
        </p:spPr>
        <p:txBody>
          <a:bodyPr/>
          <a:lstStyle>
            <a:lvl1pPr algn="r" defTabSz="914400">
              <a:defRPr sz="1200">
                <a:solidFill>
                  <a:srgbClr val="333333"/>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general startpage">
    <p:bg>
      <p:bgPr>
        <a:solidFill>
          <a:schemeClr val="accent3">
            <a:lumOff val="44000"/>
          </a:schemeClr>
        </a:solidFill>
      </p:bgPr>
    </p:bg>
    <p:spTree>
      <p:nvGrpSpPr>
        <p:cNvPr id="1" name=""/>
        <p:cNvGrpSpPr/>
        <p:nvPr/>
      </p:nvGrpSpPr>
      <p:grpSpPr>
        <a:xfrm>
          <a:off x="0" y="0"/>
          <a:ext cx="0" cy="0"/>
          <a:chOff x="0" y="0"/>
          <a:chExt cx="0" cy="0"/>
        </a:xfrm>
      </p:grpSpPr>
      <p:pic>
        <p:nvPicPr>
          <p:cNvPr id="46" name="pasted-image.pdf"/>
          <p:cNvPicPr>
            <a:picLocks noChangeAspect="1"/>
          </p:cNvPicPr>
          <p:nvPr/>
        </p:nvPicPr>
        <p:blipFill>
          <a:blip r:embed="rId2">
            <a:extLst/>
          </a:blip>
          <a:stretch>
            <a:fillRect/>
          </a:stretch>
        </p:blipFill>
        <p:spPr>
          <a:xfrm>
            <a:off x="361950" y="374650"/>
            <a:ext cx="8420100" cy="6108700"/>
          </a:xfrm>
          <a:prstGeom prst="rect">
            <a:avLst/>
          </a:prstGeom>
          <a:ln w="12700">
            <a:miter lim="400000"/>
          </a:ln>
        </p:spPr>
      </p:pic>
      <p:sp>
        <p:nvSpPr>
          <p:cNvPr id="47" name="Shape 47"/>
          <p:cNvSpPr/>
          <p:nvPr>
            <p:ph type="sldNum" sz="quarter" idx="2"/>
          </p:nvPr>
        </p:nvSpPr>
        <p:spPr>
          <a:xfrm>
            <a:off x="6553200" y="6172200"/>
            <a:ext cx="2133600" cy="368301"/>
          </a:xfrm>
          <a:prstGeom prst="rect">
            <a:avLst/>
          </a:prstGeom>
        </p:spPr>
        <p:txBody>
          <a:bodyPr/>
          <a:lstStyle>
            <a:lvl1pPr algn="r" defTabSz="914400">
              <a:defRPr sz="12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wo text blocks and two images">
    <p:bg>
      <p:bgPr>
        <a:solidFill>
          <a:schemeClr val="accent3">
            <a:lumOff val="44000"/>
          </a:schemeClr>
        </a:solidFill>
      </p:bgPr>
    </p:bg>
    <p:spTree>
      <p:nvGrpSpPr>
        <p:cNvPr id="1" name=""/>
        <p:cNvGrpSpPr/>
        <p:nvPr/>
      </p:nvGrpSpPr>
      <p:grpSpPr>
        <a:xfrm>
          <a:off x="0" y="0"/>
          <a:ext cx="0" cy="0"/>
          <a:chOff x="0" y="0"/>
          <a:chExt cx="0" cy="0"/>
        </a:xfrm>
      </p:grpSpPr>
      <p:grpSp>
        <p:nvGrpSpPr>
          <p:cNvPr id="57" name="Group 57"/>
          <p:cNvGrpSpPr/>
          <p:nvPr/>
        </p:nvGrpSpPr>
        <p:grpSpPr>
          <a:xfrm>
            <a:off x="7227030" y="-2"/>
            <a:ext cx="1916970" cy="1163988"/>
            <a:chOff x="0" y="0"/>
            <a:chExt cx="1916969" cy="1163986"/>
          </a:xfrm>
        </p:grpSpPr>
        <p:sp>
          <p:nvSpPr>
            <p:cNvPr id="54" name="Shape 54"/>
            <p:cNvSpPr/>
            <p:nvPr/>
          </p:nvSpPr>
          <p:spPr>
            <a:xfrm>
              <a:off x="-1" y="0"/>
              <a:ext cx="1916971" cy="11639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577"/>
                  </a:lnTo>
                  <a:lnTo>
                    <a:pt x="21157" y="21600"/>
                  </a:lnTo>
                  <a:cubicBezTo>
                    <a:pt x="17019" y="21483"/>
                    <a:pt x="12910" y="20031"/>
                    <a:pt x="9347" y="17257"/>
                  </a:cubicBezTo>
                  <a:cubicBezTo>
                    <a:pt x="4468" y="13458"/>
                    <a:pt x="1459" y="7986"/>
                    <a:pt x="303" y="2119"/>
                  </a:cubicBezTo>
                  <a:lnTo>
                    <a:pt x="0" y="0"/>
                  </a:lnTo>
                  <a:close/>
                </a:path>
              </a:pathLst>
            </a:custGeom>
            <a:gradFill flip="none" rotWithShape="1">
              <a:gsLst>
                <a:gs pos="0">
                  <a:srgbClr val="A1BF35">
                    <a:alpha val="14000"/>
                  </a:srgbClr>
                </a:gs>
                <a:gs pos="100000">
                  <a:srgbClr val="009DE0">
                    <a:alpha val="20000"/>
                  </a:srgbClr>
                </a:gs>
              </a:gsLst>
              <a:lin ang="0" scaled="0"/>
            </a:gradFill>
            <a:ln w="12700" cap="flat">
              <a:noFill/>
              <a:miter lim="400000"/>
            </a:ln>
            <a:effectLst/>
          </p:spPr>
          <p:txBody>
            <a:bodyPr wrap="square" lIns="45719" tIns="45719" rIns="45719" bIns="45719" numCol="1" anchor="ctr">
              <a:noAutofit/>
            </a:bodyPr>
            <a:lstStyle/>
            <a:p>
              <a:pPr algn="ctr">
                <a:defRPr sz="1800">
                  <a:solidFill>
                    <a:schemeClr val="accent3">
                      <a:lumOff val="44000"/>
                    </a:schemeClr>
                  </a:solidFill>
                  <a:latin typeface="Arial"/>
                  <a:ea typeface="Arial"/>
                  <a:cs typeface="Arial"/>
                  <a:sym typeface="Arial"/>
                </a:defRPr>
              </a:pPr>
            </a:p>
          </p:txBody>
        </p:sp>
        <p:sp>
          <p:nvSpPr>
            <p:cNvPr id="55" name="Shape 55"/>
            <p:cNvSpPr/>
            <p:nvPr/>
          </p:nvSpPr>
          <p:spPr>
            <a:xfrm>
              <a:off x="193711" y="0"/>
              <a:ext cx="1723258" cy="10814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577"/>
                  </a:lnTo>
                  <a:lnTo>
                    <a:pt x="21157" y="21600"/>
                  </a:lnTo>
                  <a:cubicBezTo>
                    <a:pt x="17019" y="21483"/>
                    <a:pt x="12910" y="20031"/>
                    <a:pt x="9347" y="17257"/>
                  </a:cubicBezTo>
                  <a:cubicBezTo>
                    <a:pt x="4468" y="13458"/>
                    <a:pt x="1459" y="7986"/>
                    <a:pt x="303" y="2119"/>
                  </a:cubicBezTo>
                  <a:lnTo>
                    <a:pt x="0" y="0"/>
                  </a:lnTo>
                  <a:close/>
                </a:path>
              </a:pathLst>
            </a:custGeom>
            <a:gradFill flip="none" rotWithShape="1">
              <a:gsLst>
                <a:gs pos="0">
                  <a:srgbClr val="A1BF35">
                    <a:alpha val="14000"/>
                  </a:srgbClr>
                </a:gs>
                <a:gs pos="100000">
                  <a:srgbClr val="009DE0">
                    <a:alpha val="20000"/>
                  </a:srgbClr>
                </a:gs>
              </a:gsLst>
              <a:lin ang="0" scaled="0"/>
            </a:gradFill>
            <a:ln w="12700" cap="flat">
              <a:noFill/>
              <a:miter lim="400000"/>
            </a:ln>
            <a:effectLst/>
          </p:spPr>
          <p:txBody>
            <a:bodyPr wrap="square" lIns="45719" tIns="45719" rIns="45719" bIns="45719" numCol="1" anchor="ctr">
              <a:noAutofit/>
            </a:bodyPr>
            <a:lstStyle/>
            <a:p>
              <a:pPr algn="ctr">
                <a:defRPr sz="1800">
                  <a:solidFill>
                    <a:schemeClr val="accent3">
                      <a:lumOff val="44000"/>
                    </a:schemeClr>
                  </a:solidFill>
                  <a:latin typeface="Arial"/>
                  <a:ea typeface="Arial"/>
                  <a:cs typeface="Arial"/>
                  <a:sym typeface="Arial"/>
                </a:defRPr>
              </a:pPr>
            </a:p>
          </p:txBody>
        </p:sp>
        <p:sp>
          <p:nvSpPr>
            <p:cNvPr id="56" name="Shape 56"/>
            <p:cNvSpPr/>
            <p:nvPr/>
          </p:nvSpPr>
          <p:spPr>
            <a:xfrm>
              <a:off x="369303" y="-1"/>
              <a:ext cx="1547667" cy="908722"/>
            </a:xfrm>
            <a:custGeom>
              <a:avLst/>
              <a:gdLst/>
              <a:ahLst/>
              <a:cxnLst>
                <a:cxn ang="0">
                  <a:pos x="wd2" y="hd2"/>
                </a:cxn>
                <a:cxn ang="5400000">
                  <a:pos x="wd2" y="hd2"/>
                </a:cxn>
                <a:cxn ang="10800000">
                  <a:pos x="wd2" y="hd2"/>
                </a:cxn>
                <a:cxn ang="16200000">
                  <a:pos x="wd2" y="hd2"/>
                </a:cxn>
              </a:cxnLst>
              <a:rect l="0" t="0" r="r" b="b"/>
              <a:pathLst>
                <a:path w="21600" h="21578" fill="norm" stroke="1" extrusionOk="0">
                  <a:moveTo>
                    <a:pt x="0" y="0"/>
                  </a:moveTo>
                  <a:lnTo>
                    <a:pt x="21600" y="0"/>
                  </a:lnTo>
                  <a:lnTo>
                    <a:pt x="21600" y="21080"/>
                  </a:lnTo>
                  <a:lnTo>
                    <a:pt x="20333" y="21408"/>
                  </a:lnTo>
                  <a:cubicBezTo>
                    <a:pt x="19470" y="21546"/>
                    <a:pt x="18601" y="21600"/>
                    <a:pt x="17734" y="21571"/>
                  </a:cubicBezTo>
                  <a:cubicBezTo>
                    <a:pt x="14266" y="21454"/>
                    <a:pt x="10822" y="20004"/>
                    <a:pt x="7835" y="17234"/>
                  </a:cubicBezTo>
                  <a:cubicBezTo>
                    <a:pt x="3745" y="13440"/>
                    <a:pt x="1223" y="7975"/>
                    <a:pt x="254" y="2117"/>
                  </a:cubicBezTo>
                  <a:lnTo>
                    <a:pt x="0" y="0"/>
                  </a:lnTo>
                  <a:close/>
                </a:path>
              </a:pathLst>
            </a:custGeom>
            <a:gradFill flip="none" rotWithShape="1">
              <a:gsLst>
                <a:gs pos="0">
                  <a:srgbClr val="A1BF35">
                    <a:alpha val="14000"/>
                  </a:srgbClr>
                </a:gs>
                <a:gs pos="100000">
                  <a:srgbClr val="009DE0">
                    <a:alpha val="20000"/>
                  </a:srgbClr>
                </a:gs>
              </a:gsLst>
              <a:lin ang="0" scaled="0"/>
            </a:gradFill>
            <a:ln w="12700" cap="flat">
              <a:noFill/>
              <a:miter lim="400000"/>
            </a:ln>
            <a:effectLst/>
          </p:spPr>
          <p:txBody>
            <a:bodyPr wrap="square" lIns="45719" tIns="45719" rIns="45719" bIns="45719" numCol="1" anchor="ctr">
              <a:noAutofit/>
            </a:bodyPr>
            <a:lstStyle/>
            <a:p>
              <a:pPr algn="ctr">
                <a:defRPr sz="1800">
                  <a:solidFill>
                    <a:schemeClr val="accent3">
                      <a:lumOff val="44000"/>
                    </a:schemeClr>
                  </a:solidFill>
                  <a:latin typeface="Arial"/>
                  <a:ea typeface="Arial"/>
                  <a:cs typeface="Arial"/>
                  <a:sym typeface="Arial"/>
                </a:defRPr>
              </a:pPr>
            </a:p>
          </p:txBody>
        </p:sp>
      </p:grpSp>
      <p:grpSp>
        <p:nvGrpSpPr>
          <p:cNvPr id="60" name="Group 60"/>
          <p:cNvGrpSpPr/>
          <p:nvPr/>
        </p:nvGrpSpPr>
        <p:grpSpPr>
          <a:xfrm>
            <a:off x="7665726" y="150508"/>
            <a:ext cx="1260001" cy="1260001"/>
            <a:chOff x="0" y="0"/>
            <a:chExt cx="1260000" cy="1260000"/>
          </a:xfrm>
        </p:grpSpPr>
        <p:pic>
          <p:nvPicPr>
            <p:cNvPr id="58" name="image1.png"/>
            <p:cNvPicPr>
              <a:picLocks noChangeAspect="1"/>
            </p:cNvPicPr>
            <p:nvPr/>
          </p:nvPicPr>
          <p:blipFill>
            <a:blip r:embed="rId2">
              <a:extLst/>
            </a:blip>
            <a:stretch>
              <a:fillRect/>
            </a:stretch>
          </p:blipFill>
          <p:spPr>
            <a:xfrm>
              <a:off x="0" y="0"/>
              <a:ext cx="1260001" cy="1260001"/>
            </a:xfrm>
            <a:prstGeom prst="rect">
              <a:avLst/>
            </a:prstGeom>
            <a:ln w="12700" cap="flat">
              <a:noFill/>
              <a:miter lim="400000"/>
            </a:ln>
            <a:effectLst/>
          </p:spPr>
        </p:pic>
        <p:sp>
          <p:nvSpPr>
            <p:cNvPr id="59" name="Shape 59"/>
            <p:cNvSpPr/>
            <p:nvPr/>
          </p:nvSpPr>
          <p:spPr>
            <a:xfrm>
              <a:off x="28110" y="28110"/>
              <a:ext cx="1203781" cy="1203781"/>
            </a:xfrm>
            <a:prstGeom prst="ellipse">
              <a:avLst/>
            </a:prstGeom>
            <a:noFill/>
            <a:ln w="28575" cap="flat">
              <a:solidFill>
                <a:srgbClr val="D9D9D9"/>
              </a:solidFill>
              <a:prstDash val="solid"/>
              <a:bevel/>
            </a:ln>
            <a:effectLst/>
          </p:spPr>
          <p:txBody>
            <a:bodyPr wrap="square" lIns="45719" tIns="45719" rIns="45719" bIns="45719" numCol="1" anchor="ctr">
              <a:noAutofit/>
            </a:bodyPr>
            <a:lstStyle/>
            <a:p>
              <a:pPr algn="ctr">
                <a:defRPr sz="1800">
                  <a:solidFill>
                    <a:schemeClr val="accent3">
                      <a:lumOff val="44000"/>
                    </a:schemeClr>
                  </a:solidFill>
                  <a:latin typeface="Arial"/>
                  <a:ea typeface="Arial"/>
                  <a:cs typeface="Arial"/>
                  <a:sym typeface="Arial"/>
                </a:defRPr>
              </a:pPr>
            </a:p>
          </p:txBody>
        </p:sp>
      </p:grpSp>
      <p:sp>
        <p:nvSpPr>
          <p:cNvPr id="61" name="Shape 61"/>
          <p:cNvSpPr/>
          <p:nvPr>
            <p:ph type="title"/>
          </p:nvPr>
        </p:nvSpPr>
        <p:spPr>
          <a:xfrm>
            <a:off x="457200" y="463278"/>
            <a:ext cx="6923113" cy="1021035"/>
          </a:xfrm>
          <a:prstGeom prst="rect">
            <a:avLst/>
          </a:prstGeom>
        </p:spPr>
        <p:txBody>
          <a:bodyPr lIns="0" tIns="0" rIns="0" bIns="0"/>
          <a:lstStyle>
            <a:lvl1pPr>
              <a:lnSpc>
                <a:spcPts val="3200"/>
              </a:lnSpc>
              <a:defRPr>
                <a:solidFill>
                  <a:srgbClr val="1F497D"/>
                </a:solidFill>
                <a:latin typeface="Arial"/>
                <a:ea typeface="Arial"/>
                <a:cs typeface="Arial"/>
                <a:sym typeface="Arial"/>
              </a:defRPr>
            </a:lvl1pPr>
          </a:lstStyle>
          <a:p>
            <a:pPr/>
            <a:r>
              <a:t>Title Text</a:t>
            </a:r>
          </a:p>
        </p:txBody>
      </p:sp>
      <p:sp>
        <p:nvSpPr>
          <p:cNvPr id="62" name="Shape 62"/>
          <p:cNvSpPr/>
          <p:nvPr>
            <p:ph type="body" sz="half" idx="1"/>
          </p:nvPr>
        </p:nvSpPr>
        <p:spPr>
          <a:xfrm>
            <a:off x="457200" y="1484312"/>
            <a:ext cx="4050001" cy="4019551"/>
          </a:xfrm>
          <a:prstGeom prst="rect">
            <a:avLst/>
          </a:prstGeom>
        </p:spPr>
        <p:txBody>
          <a:bodyPr lIns="0" tIns="0" rIns="0" bIns="0">
            <a:normAutofit fontScale="100000" lnSpcReduction="0"/>
          </a:bodyPr>
          <a:lstStyle>
            <a:lvl1pPr marL="179387" indent="-179387">
              <a:spcBef>
                <a:spcPts val="500"/>
              </a:spcBef>
              <a:buClr>
                <a:srgbClr val="009DE0"/>
              </a:buClr>
              <a:buSzPct val="100000"/>
              <a:buFont typeface="Wingdings-Regular"/>
              <a:buChar char="▪"/>
              <a:defRPr sz="2400">
                <a:solidFill>
                  <a:srgbClr val="1F497D"/>
                </a:solidFill>
                <a:latin typeface="Arial"/>
                <a:ea typeface="Arial"/>
                <a:cs typeface="Arial"/>
                <a:sym typeface="Arial"/>
              </a:defRPr>
            </a:lvl1pPr>
            <a:lvl2pPr marL="375083" indent="-195696">
              <a:spcBef>
                <a:spcPts val="500"/>
              </a:spcBef>
              <a:buClr>
                <a:srgbClr val="009DE0"/>
              </a:buClr>
              <a:buFont typeface="Wingdings-Regular"/>
              <a:buChar char="▪"/>
              <a:defRPr sz="2400">
                <a:solidFill>
                  <a:srgbClr val="1F497D"/>
                </a:solidFill>
                <a:latin typeface="Arial"/>
                <a:ea typeface="Arial"/>
                <a:cs typeface="Arial"/>
                <a:sym typeface="Arial"/>
              </a:defRPr>
            </a:lvl2pPr>
            <a:lvl3pPr marL="574040" indent="-215265">
              <a:spcBef>
                <a:spcPts val="500"/>
              </a:spcBef>
              <a:buClr>
                <a:srgbClr val="009DE0"/>
              </a:buClr>
              <a:buFont typeface="Wingdings-Regular"/>
              <a:defRPr sz="2400">
                <a:solidFill>
                  <a:srgbClr val="1F497D"/>
                </a:solidFill>
                <a:latin typeface="Arial"/>
                <a:ea typeface="Arial"/>
                <a:cs typeface="Arial"/>
                <a:sym typeface="Arial"/>
              </a:defRPr>
            </a:lvl3pPr>
            <a:lvl4pPr marL="919162" indent="-381000">
              <a:spcBef>
                <a:spcPts val="500"/>
              </a:spcBef>
              <a:buClr>
                <a:srgbClr val="009DE0"/>
              </a:buClr>
              <a:buFont typeface="Wingdings-Regular"/>
              <a:buChar char="▪"/>
              <a:defRPr sz="2400">
                <a:solidFill>
                  <a:srgbClr val="1F497D"/>
                </a:solidFill>
                <a:latin typeface="Arial"/>
                <a:ea typeface="Arial"/>
                <a:cs typeface="Arial"/>
                <a:sym typeface="Arial"/>
              </a:defRPr>
            </a:lvl4pPr>
            <a:lvl5pPr marL="1207407" indent="-489857">
              <a:spcBef>
                <a:spcPts val="500"/>
              </a:spcBef>
              <a:buClr>
                <a:srgbClr val="009DE0"/>
              </a:buClr>
              <a:buFont typeface="Wingdings-Regular"/>
              <a:buChar char="•"/>
              <a:defRPr sz="2400">
                <a:solidFill>
                  <a:srgbClr val="1F497D"/>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pic>
        <p:nvPicPr>
          <p:cNvPr id="63" name="ieee_mb_blue_4c.png"/>
          <p:cNvPicPr>
            <a:picLocks noChangeAspect="1"/>
          </p:cNvPicPr>
          <p:nvPr/>
        </p:nvPicPr>
        <p:blipFill>
          <a:blip r:embed="rId3">
            <a:extLst/>
          </a:blip>
          <a:stretch>
            <a:fillRect/>
          </a:stretch>
        </p:blipFill>
        <p:spPr>
          <a:xfrm>
            <a:off x="7800181" y="6422294"/>
            <a:ext cx="1198807" cy="340714"/>
          </a:xfrm>
          <a:prstGeom prst="rect">
            <a:avLst/>
          </a:prstGeom>
          <a:ln w="12700">
            <a:miter lim="400000"/>
          </a:ln>
        </p:spPr>
      </p:pic>
      <p:pic>
        <p:nvPicPr>
          <p:cNvPr id="64" name="image001.png"/>
          <p:cNvPicPr>
            <a:picLocks noChangeAspect="1"/>
          </p:cNvPicPr>
          <p:nvPr/>
        </p:nvPicPr>
        <p:blipFill>
          <a:blip r:embed="rId4">
            <a:extLst/>
          </a:blip>
          <a:stretch>
            <a:fillRect/>
          </a:stretch>
        </p:blipFill>
        <p:spPr>
          <a:xfrm>
            <a:off x="130649" y="6374872"/>
            <a:ext cx="1260001" cy="435557"/>
          </a:xfrm>
          <a:prstGeom prst="rect">
            <a:avLst/>
          </a:prstGeom>
          <a:ln w="12700">
            <a:miter lim="400000"/>
          </a:ln>
        </p:spPr>
      </p:pic>
      <p:sp>
        <p:nvSpPr>
          <p:cNvPr id="65" name="Shape 65"/>
          <p:cNvSpPr/>
          <p:nvPr>
            <p:ph type="sldNum" sz="quarter" idx="2"/>
          </p:nvPr>
        </p:nvSpPr>
        <p:spPr>
          <a:xfrm>
            <a:off x="6553200" y="6172200"/>
            <a:ext cx="2133600" cy="368301"/>
          </a:xfrm>
          <a:prstGeom prst="rect">
            <a:avLst/>
          </a:prstGeom>
        </p:spPr>
        <p:txBody>
          <a:bodyPr/>
          <a:lstStyle>
            <a:lvl1pPr algn="r" defTabSz="914400">
              <a:defRPr sz="12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72" name="IEEE_TAG_BLUE.png" descr="IEEE_TAG_BLUE.png"/>
          <p:cNvPicPr>
            <a:picLocks noChangeAspect="1"/>
          </p:cNvPicPr>
          <p:nvPr/>
        </p:nvPicPr>
        <p:blipFill>
          <a:blip r:embed="rId2">
            <a:extLst/>
          </a:blip>
          <a:stretch>
            <a:fillRect/>
          </a:stretch>
        </p:blipFill>
        <p:spPr>
          <a:xfrm>
            <a:off x="8001000" y="5924550"/>
            <a:ext cx="914400" cy="512763"/>
          </a:xfrm>
          <a:prstGeom prst="rect">
            <a:avLst/>
          </a:prstGeom>
          <a:ln w="12700">
            <a:miter lim="400000"/>
          </a:ln>
        </p:spPr>
      </p:pic>
      <p:sp>
        <p:nvSpPr>
          <p:cNvPr id="73" name="Shape 73"/>
          <p:cNvSpPr/>
          <p:nvPr>
            <p:ph type="title"/>
          </p:nvPr>
        </p:nvSpPr>
        <p:spPr>
          <a:xfrm>
            <a:off x="685800" y="609600"/>
            <a:ext cx="7772400" cy="1371600"/>
          </a:xfrm>
          <a:prstGeom prst="rect">
            <a:avLst/>
          </a:prstGeom>
        </p:spPr>
        <p:txBody>
          <a:bodyPr/>
          <a:lstStyle/>
          <a:p>
            <a:pPr/>
            <a:r>
              <a:t>Title Text</a:t>
            </a:r>
          </a:p>
        </p:txBody>
      </p:sp>
      <p:sp>
        <p:nvSpPr>
          <p:cNvPr id="74" name="Shape 74"/>
          <p:cNvSpPr/>
          <p:nvPr>
            <p:ph type="body" idx="1"/>
          </p:nvPr>
        </p:nvSpPr>
        <p:spPr>
          <a:xfrm>
            <a:off x="685800" y="1981200"/>
            <a:ext cx="7772400" cy="4876800"/>
          </a:xfrm>
          <a:prstGeom prst="rect">
            <a:avLst/>
          </a:prstGeom>
        </p:spPr>
        <p:txBody>
          <a:bodyPr/>
          <a:lstStyle>
            <a:lvl1pPr>
              <a:buBlip>
                <a:blip r:embed="rId3"/>
              </a:buBlip>
            </a:lvl1pPr>
          </a:lstStyle>
          <a:p>
            <a:pPr/>
            <a:r>
              <a:t>Body Level One</a:t>
            </a:r>
          </a:p>
          <a:p>
            <a:pPr lvl="1"/>
            <a:r>
              <a:t>Body Level Two</a:t>
            </a:r>
          </a:p>
          <a:p>
            <a:pPr lvl="2"/>
            <a:r>
              <a:t>Body Level Three</a:t>
            </a:r>
          </a:p>
          <a:p>
            <a:pPr lvl="3"/>
            <a:r>
              <a:t>Body Level Four</a:t>
            </a:r>
          </a:p>
          <a:p>
            <a:pPr lvl="4"/>
            <a:r>
              <a:t>Body Level Five</a:t>
            </a: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82" name="IEEE_TAG_BLUE.png" descr="IEEE_TAG_BLUE.png"/>
          <p:cNvPicPr>
            <a:picLocks noChangeAspect="1"/>
          </p:cNvPicPr>
          <p:nvPr/>
        </p:nvPicPr>
        <p:blipFill>
          <a:blip r:embed="rId3">
            <a:extLst/>
          </a:blip>
          <a:stretch>
            <a:fillRect/>
          </a:stretch>
        </p:blipFill>
        <p:spPr>
          <a:xfrm>
            <a:off x="7772400" y="6019800"/>
            <a:ext cx="1143000" cy="641350"/>
          </a:xfrm>
          <a:prstGeom prst="rect">
            <a:avLst/>
          </a:prstGeom>
          <a:ln w="12700">
            <a:miter lim="400000"/>
          </a:ln>
        </p:spPr>
      </p:pic>
      <p:sp>
        <p:nvSpPr>
          <p:cNvPr id="83" name="Shape 83"/>
          <p:cNvSpPr/>
          <p:nvPr>
            <p:ph type="title"/>
          </p:nvPr>
        </p:nvSpPr>
        <p:spPr>
          <a:xfrm>
            <a:off x="685800" y="609600"/>
            <a:ext cx="7772400" cy="1371600"/>
          </a:xfrm>
          <a:prstGeom prst="rect">
            <a:avLst/>
          </a:prstGeom>
        </p:spPr>
        <p:txBody>
          <a:bodyPr/>
          <a:lstStyle/>
          <a:p>
            <a:pPr/>
            <a:r>
              <a:t>Title Text</a:t>
            </a:r>
          </a:p>
        </p:txBody>
      </p:sp>
      <p:sp>
        <p:nvSpPr>
          <p:cNvPr id="84" name="Shape 84"/>
          <p:cNvSpPr/>
          <p:nvPr>
            <p:ph type="body" idx="1"/>
          </p:nvPr>
        </p:nvSpPr>
        <p:spPr>
          <a:xfrm>
            <a:off x="685800" y="1981200"/>
            <a:ext cx="7772400" cy="4876800"/>
          </a:xfrm>
          <a:prstGeom prst="rect">
            <a:avLst/>
          </a:prstGeom>
        </p:spPr>
        <p:txBody>
          <a:bodyPr/>
          <a:lstStyle>
            <a:lvl1pPr>
              <a:buBlip>
                <a:blip r:embed="rId4"/>
              </a:buBlip>
            </a:lvl1pPr>
          </a:lstStyle>
          <a:p>
            <a:pPr/>
            <a:r>
              <a:t>Body Level One</a:t>
            </a:r>
          </a:p>
          <a:p>
            <a:pPr lvl="1"/>
            <a:r>
              <a:t>Body Level Two</a:t>
            </a:r>
          </a:p>
          <a:p>
            <a:pPr lvl="2"/>
            <a:r>
              <a:t>Body Level Three</a:t>
            </a:r>
          </a:p>
          <a:p>
            <a:pPr lvl="3"/>
            <a:r>
              <a:t>Body Level Four</a:t>
            </a:r>
          </a:p>
          <a:p>
            <a:pPr lvl="4"/>
            <a:r>
              <a:t>Body Level Five</a:t>
            </a:r>
          </a:p>
        </p:txBody>
      </p:sp>
      <p:sp>
        <p:nvSpPr>
          <p:cNvPr id="85" name="Shape 85"/>
          <p:cNvSpPr/>
          <p:nvPr>
            <p:ph type="sldNum" sz="quarter" idx="2"/>
          </p:nvPr>
        </p:nvSpPr>
        <p:spPr>
          <a:xfrm>
            <a:off x="65532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92" name="IEEE_TAG_BLUE.png" descr="IEEE_TAG_BLUE.png"/>
          <p:cNvPicPr>
            <a:picLocks noChangeAspect="1"/>
          </p:cNvPicPr>
          <p:nvPr/>
        </p:nvPicPr>
        <p:blipFill>
          <a:blip r:embed="rId2">
            <a:extLst/>
          </a:blip>
          <a:stretch>
            <a:fillRect/>
          </a:stretch>
        </p:blipFill>
        <p:spPr>
          <a:xfrm>
            <a:off x="8001000" y="5924550"/>
            <a:ext cx="914400" cy="512763"/>
          </a:xfrm>
          <a:prstGeom prst="rect">
            <a:avLst/>
          </a:prstGeom>
          <a:ln w="12700">
            <a:miter lim="400000"/>
          </a:ln>
        </p:spPr>
      </p:pic>
      <p:sp>
        <p:nvSpPr>
          <p:cNvPr id="93" name="Shape 93"/>
          <p:cNvSpPr/>
          <p:nvPr>
            <p:ph type="title"/>
          </p:nvPr>
        </p:nvSpPr>
        <p:spPr>
          <a:xfrm>
            <a:off x="685800" y="609600"/>
            <a:ext cx="7772400" cy="1371600"/>
          </a:xfrm>
          <a:prstGeom prst="rect">
            <a:avLst/>
          </a:prstGeom>
        </p:spPr>
        <p:txBody>
          <a:bodyPr/>
          <a:lstStyle/>
          <a:p>
            <a:pPr/>
            <a:r>
              <a:t>Title Text</a:t>
            </a:r>
          </a:p>
        </p:txBody>
      </p:sp>
      <p:sp>
        <p:nvSpPr>
          <p:cNvPr id="94" name="Shape 94"/>
          <p:cNvSpPr/>
          <p:nvPr>
            <p:ph type="body" idx="1"/>
          </p:nvPr>
        </p:nvSpPr>
        <p:spPr>
          <a:xfrm>
            <a:off x="685800" y="1981200"/>
            <a:ext cx="7772400" cy="4876800"/>
          </a:xfrm>
          <a:prstGeom prst="rect">
            <a:avLst/>
          </a:prstGeom>
        </p:spPr>
        <p:txBody>
          <a:bodyPr/>
          <a:lstStyle>
            <a:lvl1pPr>
              <a:buBlip>
                <a:blip r:embed="rId3"/>
              </a:buBlip>
            </a:lvl1pPr>
          </a:lstStyle>
          <a:p>
            <a:pPr/>
            <a:r>
              <a:t>Body Level One</a:t>
            </a:r>
          </a:p>
          <a:p>
            <a:pPr lvl="1"/>
            <a:r>
              <a:t>Body Level Two</a:t>
            </a:r>
          </a:p>
          <a:p>
            <a:pPr lvl="2"/>
            <a:r>
              <a:t>Body Level Three</a:t>
            </a:r>
          </a:p>
          <a:p>
            <a:pPr lvl="3"/>
            <a:r>
              <a:t>Body Level Four</a:t>
            </a:r>
          </a:p>
          <a:p>
            <a:pPr lvl="4"/>
            <a:r>
              <a:t>Body Level Five</a:t>
            </a:r>
          </a:p>
        </p:txBody>
      </p:sp>
      <p:sp>
        <p:nvSpPr>
          <p:cNvPr id="95" name="Shape 95"/>
          <p:cNvSpPr/>
          <p:nvPr>
            <p:ph type="sldNum" sz="quarter" idx="2"/>
          </p:nvPr>
        </p:nvSpPr>
        <p:spPr>
          <a:xfrm>
            <a:off x="65532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02" name="IEEE_TAG_BLUE.png" descr="IEEE_TAG_BLUE.png"/>
          <p:cNvPicPr>
            <a:picLocks noChangeAspect="1"/>
          </p:cNvPicPr>
          <p:nvPr/>
        </p:nvPicPr>
        <p:blipFill>
          <a:blip r:embed="rId2">
            <a:extLst/>
          </a:blip>
          <a:stretch>
            <a:fillRect/>
          </a:stretch>
        </p:blipFill>
        <p:spPr>
          <a:xfrm>
            <a:off x="8001000" y="5924550"/>
            <a:ext cx="914400" cy="512763"/>
          </a:xfrm>
          <a:prstGeom prst="rect">
            <a:avLst/>
          </a:prstGeom>
          <a:ln w="12700">
            <a:miter lim="400000"/>
          </a:ln>
        </p:spPr>
      </p:pic>
      <p:sp>
        <p:nvSpPr>
          <p:cNvPr id="103" name="Shape 103"/>
          <p:cNvSpPr/>
          <p:nvPr>
            <p:ph type="title"/>
          </p:nvPr>
        </p:nvSpPr>
        <p:spPr>
          <a:xfrm>
            <a:off x="685800" y="609600"/>
            <a:ext cx="7772400" cy="1371600"/>
          </a:xfrm>
          <a:prstGeom prst="rect">
            <a:avLst/>
          </a:prstGeom>
        </p:spPr>
        <p:txBody>
          <a:bodyPr/>
          <a:lstStyle/>
          <a:p>
            <a:pPr/>
            <a:r>
              <a:t>Title Text</a:t>
            </a:r>
          </a:p>
        </p:txBody>
      </p:sp>
      <p:sp>
        <p:nvSpPr>
          <p:cNvPr id="104" name="Shape 104"/>
          <p:cNvSpPr/>
          <p:nvPr>
            <p:ph type="body" idx="1"/>
          </p:nvPr>
        </p:nvSpPr>
        <p:spPr>
          <a:xfrm>
            <a:off x="685800" y="1981200"/>
            <a:ext cx="7772400" cy="4876800"/>
          </a:xfrm>
          <a:prstGeom prst="rect">
            <a:avLst/>
          </a:prstGeom>
        </p:spPr>
        <p:txBody>
          <a:bodyPr/>
          <a:lstStyle>
            <a:lvl1pPr>
              <a:buBlip>
                <a:blip r:embed="rId3"/>
              </a:buBlip>
            </a:lvl1pPr>
          </a:lstStyle>
          <a:p>
            <a:pPr/>
            <a:r>
              <a:t>Body Level One</a:t>
            </a:r>
          </a:p>
          <a:p>
            <a:pPr lvl="1"/>
            <a:r>
              <a:t>Body Level Two</a:t>
            </a:r>
          </a:p>
          <a:p>
            <a:pPr lvl="2"/>
            <a:r>
              <a:t>Body Level Three</a:t>
            </a:r>
          </a:p>
          <a:p>
            <a:pPr lvl="3"/>
            <a:r>
              <a:t>Body Level Four</a:t>
            </a:r>
          </a:p>
          <a:p>
            <a:pPr lvl="4"/>
            <a:r>
              <a:t>Body Level Five</a:t>
            </a:r>
          </a:p>
        </p:txBody>
      </p:sp>
      <p:sp>
        <p:nvSpPr>
          <p:cNvPr id="105" name="Shape 105"/>
          <p:cNvSpPr/>
          <p:nvPr>
            <p:ph type="sldNum" sz="quarter" idx="2"/>
          </p:nvPr>
        </p:nvSpPr>
        <p:spPr>
          <a:xfrm>
            <a:off x="65532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3.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Relationship Id="rId18" Type="http://schemas.openxmlformats.org/officeDocument/2006/relationships/slideLayout" Target="../slideLayouts/slideLayout13.xml"/><Relationship Id="rId19" Type="http://schemas.openxmlformats.org/officeDocument/2006/relationships/slideLayout" Target="../slideLayouts/slideLayout14.xml"/><Relationship Id="rId20" Type="http://schemas.openxmlformats.org/officeDocument/2006/relationships/slideLayout" Target="../slideLayouts/slideLayout15.xml"/><Relationship Id="rId21" Type="http://schemas.openxmlformats.org/officeDocument/2006/relationships/slideLayout" Target="../slideLayouts/slideLayout16.xml"/><Relationship Id="rId22" Type="http://schemas.openxmlformats.org/officeDocument/2006/relationships/slideLayout" Target="../slideLayouts/slideLayout17.xml"/><Relationship Id="rId23" Type="http://schemas.openxmlformats.org/officeDocument/2006/relationships/slideLayout" Target="../slideLayouts/slideLayout18.xml"/><Relationship Id="rId24" Type="http://schemas.openxmlformats.org/officeDocument/2006/relationships/slideLayout" Target="../slideLayouts/slideLayout19.xml"/><Relationship Id="rId25" Type="http://schemas.openxmlformats.org/officeDocument/2006/relationships/slideLayout" Target="../slideLayouts/slideLayout20.xml"/><Relationship Id="rId26" Type="http://schemas.openxmlformats.org/officeDocument/2006/relationships/slideLayout" Target="../slideLayouts/slideLayout21.xml"/><Relationship Id="rId27" Type="http://schemas.openxmlformats.org/officeDocument/2006/relationships/slideLayout" Target="../slideLayouts/slideLayout22.xml"/><Relationship Id="rId28" Type="http://schemas.openxmlformats.org/officeDocument/2006/relationships/slideLayout" Target="../slideLayouts/slideLayout23.xml"/><Relationship Id="rId29" Type="http://schemas.openxmlformats.org/officeDocument/2006/relationships/slideLayout" Target="../slideLayouts/slideLayout24.xml"/><Relationship Id="rId30" Type="http://schemas.openxmlformats.org/officeDocument/2006/relationships/slideLayout" Target="../slideLayouts/slideLayout25.xml"/><Relationship Id="rId31" Type="http://schemas.openxmlformats.org/officeDocument/2006/relationships/slideLayout" Target="../slideLayouts/slideLayout26.xml"/><Relationship Id="rId32" Type="http://schemas.openxmlformats.org/officeDocument/2006/relationships/slideLayout" Target="../slideLayouts/slideLayout27.xml"/><Relationship Id="rId33" Type="http://schemas.openxmlformats.org/officeDocument/2006/relationships/slideLayout" Target="../slideLayouts/slideLayout28.xml"/><Relationship Id="rId3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IEEE_TAG_BLUE.png" descr="IEEE_TAG_BLUE.png"/>
          <p:cNvPicPr>
            <a:picLocks noChangeAspect="1"/>
          </p:cNvPicPr>
          <p:nvPr/>
        </p:nvPicPr>
        <p:blipFill>
          <a:blip r:embed="rId3">
            <a:extLst/>
          </a:blip>
          <a:stretch>
            <a:fillRect/>
          </a:stretch>
        </p:blipFill>
        <p:spPr>
          <a:xfrm>
            <a:off x="8001000" y="5924550"/>
            <a:ext cx="914400" cy="512763"/>
          </a:xfrm>
          <a:prstGeom prst="rect">
            <a:avLst/>
          </a:prstGeom>
          <a:ln w="12700">
            <a:miter lim="400000"/>
          </a:ln>
        </p:spPr>
      </p:pic>
      <p:pic>
        <p:nvPicPr>
          <p:cNvPr id="3" name="Unknown.jpg"/>
          <p:cNvPicPr>
            <a:picLocks noChangeAspect="1"/>
          </p:cNvPicPr>
          <p:nvPr/>
        </p:nvPicPr>
        <p:blipFill>
          <a:blip r:embed="rId4">
            <a:extLst/>
          </a:blip>
          <a:stretch>
            <a:fillRect/>
          </a:stretch>
        </p:blipFill>
        <p:spPr>
          <a:xfrm>
            <a:off x="237131" y="5853493"/>
            <a:ext cx="1005832" cy="654877"/>
          </a:xfrm>
          <a:prstGeom prst="rect">
            <a:avLst/>
          </a:prstGeom>
          <a:ln w="12700">
            <a:miter lim="400000"/>
          </a:ln>
        </p:spPr>
      </p:pic>
      <p:sp>
        <p:nvSpPr>
          <p:cNvPr id="4" name="Shape 4"/>
          <p:cNvSpPr/>
          <p:nvPr>
            <p:ph type="title"/>
          </p:nvPr>
        </p:nvSpPr>
        <p:spPr>
          <a:xfrm>
            <a:off x="457200" y="274637"/>
            <a:ext cx="8229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Title Text</a:t>
            </a:r>
          </a:p>
        </p:txBody>
      </p:sp>
      <p:sp>
        <p:nvSpPr>
          <p:cNvPr id="5" name="Shape 5"/>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buBlip>
                <a:blip r:embed="rId5"/>
              </a:buBlip>
            </a:lvl1pPr>
          </a:lstStyle>
          <a:p>
            <a:pPr/>
            <a:r>
              <a:t>Body Level One</a:t>
            </a:r>
          </a:p>
          <a:p>
            <a:pPr lvl="1"/>
            <a:r>
              <a:t>Body Level Two</a:t>
            </a:r>
          </a:p>
          <a:p>
            <a:pPr lvl="2"/>
            <a:r>
              <a:t>Body Level Three</a:t>
            </a:r>
          </a:p>
          <a:p>
            <a:pPr lvl="3"/>
            <a:r>
              <a:t>Body Level Four</a:t>
            </a:r>
          </a:p>
          <a:p>
            <a:pPr lvl="4"/>
            <a:r>
              <a:t>Body Level Five</a:t>
            </a:r>
          </a:p>
        </p:txBody>
      </p:sp>
      <p:sp>
        <p:nvSpPr>
          <p:cNvPr id="6" name="Shape 6"/>
          <p:cNvSpPr/>
          <p:nvPr>
            <p:ph type="sldNum" sz="quarter" idx="2"/>
          </p:nvPr>
        </p:nvSpPr>
        <p:spPr>
          <a:xfrm>
            <a:off x="533400" y="6232842"/>
            <a:ext cx="685800" cy="243841"/>
          </a:xfrm>
          <a:prstGeom prst="rect">
            <a:avLst/>
          </a:prstGeom>
          <a:ln w="12700">
            <a:miter lim="400000"/>
          </a:ln>
        </p:spPr>
        <p:txBody>
          <a:bodyPr lIns="45719" rIns="45719" anchor="ctr">
            <a:spAutoFit/>
          </a:bodyPr>
          <a:lstStyle>
            <a:lvl1pPr defTabSz="457200">
              <a:defRPr sz="10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64" r:id="rId21"/>
    <p:sldLayoutId id="2147483665" r:id="rId22"/>
    <p:sldLayoutId id="2147483666" r:id="rId23"/>
    <p:sldLayoutId id="2147483667" r:id="rId24"/>
    <p:sldLayoutId id="2147483668" r:id="rId25"/>
    <p:sldLayoutId id="2147483669" r:id="rId26"/>
    <p:sldLayoutId id="2147483670" r:id="rId27"/>
    <p:sldLayoutId id="2147483671" r:id="rId28"/>
    <p:sldLayoutId id="2147483672" r:id="rId29"/>
    <p:sldLayoutId id="2147483673" r:id="rId30"/>
    <p:sldLayoutId id="2147483674" r:id="rId31"/>
    <p:sldLayoutId id="2147483675" r:id="rId32"/>
    <p:sldLayoutId id="2147483676" r:id="rId33"/>
    <p:sldLayoutId id="2147483677" r:id="rId34"/>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005582"/>
          </a:solidFill>
          <a:uFillTx/>
          <a:latin typeface="Verdana"/>
          <a:ea typeface="Verdana"/>
          <a:cs typeface="Verdana"/>
          <a:sym typeface="Verdana"/>
        </a:defRPr>
      </a:lvl1pPr>
      <a:lvl2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005582"/>
          </a:solidFill>
          <a:uFillTx/>
          <a:latin typeface="Verdana"/>
          <a:ea typeface="Verdana"/>
          <a:cs typeface="Verdana"/>
          <a:sym typeface="Verdana"/>
        </a:defRPr>
      </a:lvl2pPr>
      <a:lvl3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005582"/>
          </a:solidFill>
          <a:uFillTx/>
          <a:latin typeface="Verdana"/>
          <a:ea typeface="Verdana"/>
          <a:cs typeface="Verdana"/>
          <a:sym typeface="Verdana"/>
        </a:defRPr>
      </a:lvl3pPr>
      <a:lvl4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005582"/>
          </a:solidFill>
          <a:uFillTx/>
          <a:latin typeface="Verdana"/>
          <a:ea typeface="Verdana"/>
          <a:cs typeface="Verdana"/>
          <a:sym typeface="Verdana"/>
        </a:defRPr>
      </a:lvl4pPr>
      <a:lvl5pPr marL="0" marR="0" indent="0" algn="l" defTabSz="914400" rtl="0" latinLnBrk="0">
        <a:lnSpc>
          <a:spcPct val="100000"/>
        </a:lnSpc>
        <a:spcBef>
          <a:spcPts val="0"/>
        </a:spcBef>
        <a:spcAft>
          <a:spcPts val="0"/>
        </a:spcAft>
        <a:buClrTx/>
        <a:buSzTx/>
        <a:buFontTx/>
        <a:buNone/>
        <a:tabLst/>
        <a:defRPr b="1" baseline="0" cap="none" i="0" spc="0" strike="noStrike" sz="3200" u="none">
          <a:ln>
            <a:noFill/>
          </a:ln>
          <a:solidFill>
            <a:srgbClr val="005582"/>
          </a:solidFill>
          <a:uFillTx/>
          <a:latin typeface="Verdana"/>
          <a:ea typeface="Verdana"/>
          <a:cs typeface="Verdana"/>
          <a:sym typeface="Verdana"/>
        </a:defRPr>
      </a:lvl5pPr>
      <a:lvl6pPr marL="0" marR="0" indent="457200" algn="l" defTabSz="914400" rtl="0" latinLnBrk="0">
        <a:lnSpc>
          <a:spcPct val="100000"/>
        </a:lnSpc>
        <a:spcBef>
          <a:spcPts val="0"/>
        </a:spcBef>
        <a:spcAft>
          <a:spcPts val="0"/>
        </a:spcAft>
        <a:buClrTx/>
        <a:buSzTx/>
        <a:buFontTx/>
        <a:buNone/>
        <a:tabLst/>
        <a:defRPr b="1" baseline="0" cap="none" i="0" spc="0" strike="noStrike" sz="3200" u="none">
          <a:ln>
            <a:noFill/>
          </a:ln>
          <a:solidFill>
            <a:srgbClr val="005582"/>
          </a:solidFill>
          <a:uFillTx/>
          <a:latin typeface="Verdana"/>
          <a:ea typeface="Verdana"/>
          <a:cs typeface="Verdana"/>
          <a:sym typeface="Verdana"/>
        </a:defRPr>
      </a:lvl6pPr>
      <a:lvl7pPr marL="0" marR="0" indent="914400" algn="l" defTabSz="914400" rtl="0" latinLnBrk="0">
        <a:lnSpc>
          <a:spcPct val="100000"/>
        </a:lnSpc>
        <a:spcBef>
          <a:spcPts val="0"/>
        </a:spcBef>
        <a:spcAft>
          <a:spcPts val="0"/>
        </a:spcAft>
        <a:buClrTx/>
        <a:buSzTx/>
        <a:buFontTx/>
        <a:buNone/>
        <a:tabLst/>
        <a:defRPr b="1" baseline="0" cap="none" i="0" spc="0" strike="noStrike" sz="3200" u="none">
          <a:ln>
            <a:noFill/>
          </a:ln>
          <a:solidFill>
            <a:srgbClr val="005582"/>
          </a:solidFill>
          <a:uFillTx/>
          <a:latin typeface="Verdana"/>
          <a:ea typeface="Verdana"/>
          <a:cs typeface="Verdana"/>
          <a:sym typeface="Verdana"/>
        </a:defRPr>
      </a:lvl7pPr>
      <a:lvl8pPr marL="0" marR="0" indent="1371600" algn="l" defTabSz="914400" rtl="0" latinLnBrk="0">
        <a:lnSpc>
          <a:spcPct val="100000"/>
        </a:lnSpc>
        <a:spcBef>
          <a:spcPts val="0"/>
        </a:spcBef>
        <a:spcAft>
          <a:spcPts val="0"/>
        </a:spcAft>
        <a:buClrTx/>
        <a:buSzTx/>
        <a:buFontTx/>
        <a:buNone/>
        <a:tabLst/>
        <a:defRPr b="1" baseline="0" cap="none" i="0" spc="0" strike="noStrike" sz="3200" u="none">
          <a:ln>
            <a:noFill/>
          </a:ln>
          <a:solidFill>
            <a:srgbClr val="005582"/>
          </a:solidFill>
          <a:uFillTx/>
          <a:latin typeface="Verdana"/>
          <a:ea typeface="Verdana"/>
          <a:cs typeface="Verdana"/>
          <a:sym typeface="Verdana"/>
        </a:defRPr>
      </a:lvl8pPr>
      <a:lvl9pPr marL="0" marR="0" indent="1828800" algn="l" defTabSz="914400" rtl="0" latinLnBrk="0">
        <a:lnSpc>
          <a:spcPct val="100000"/>
        </a:lnSpc>
        <a:spcBef>
          <a:spcPts val="0"/>
        </a:spcBef>
        <a:spcAft>
          <a:spcPts val="0"/>
        </a:spcAft>
        <a:buClrTx/>
        <a:buSzTx/>
        <a:buFontTx/>
        <a:buNone/>
        <a:tabLst/>
        <a:defRPr b="1" baseline="0" cap="none" i="0" spc="0" strike="noStrike" sz="3200" u="none">
          <a:ln>
            <a:noFill/>
          </a:ln>
          <a:solidFill>
            <a:srgbClr val="005582"/>
          </a:solidFill>
          <a:uFillTx/>
          <a:latin typeface="Verdana"/>
          <a:ea typeface="Verdana"/>
          <a:cs typeface="Verdana"/>
          <a:sym typeface="Verdana"/>
        </a:defRPr>
      </a:lvl9pPr>
    </p:titleStyle>
    <p:bodyStyle>
      <a:lvl1pPr marL="342900" marR="0" indent="-342900" algn="l" defTabSz="914400" rtl="0" latinLnBrk="0">
        <a:lnSpc>
          <a:spcPct val="100000"/>
        </a:lnSpc>
        <a:spcBef>
          <a:spcPts val="600"/>
        </a:spcBef>
        <a:spcAft>
          <a:spcPts val="0"/>
        </a:spcAft>
        <a:buClrTx/>
        <a:buSzPct val="80000"/>
        <a:buFontTx/>
        <a:buBlip>
          <a:blip r:embed="rId5"/>
        </a:buBlip>
        <a:tabLst/>
        <a:defRPr b="0" baseline="0" cap="none" i="0" spc="0" strike="noStrike" sz="2800" u="none">
          <a:ln>
            <a:noFill/>
          </a:ln>
          <a:solidFill>
            <a:srgbClr val="000000"/>
          </a:solidFill>
          <a:uFillTx/>
          <a:latin typeface="Verdana"/>
          <a:ea typeface="Verdana"/>
          <a:cs typeface="Verdana"/>
          <a:sym typeface="Verdana"/>
        </a:defRPr>
      </a:lvl1pPr>
      <a:lvl2pPr marL="764930" marR="0" indent="-30773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Verdana"/>
          <a:ea typeface="Verdana"/>
          <a:cs typeface="Verdana"/>
          <a:sym typeface="Verdana"/>
        </a:defRPr>
      </a:lvl2pPr>
      <a:lvl3pPr marL="1205345" marR="0" indent="-290945"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Verdana"/>
          <a:ea typeface="Verdana"/>
          <a:cs typeface="Verdana"/>
          <a:sym typeface="Verdana"/>
        </a:defRPr>
      </a:lvl3pPr>
      <a:lvl4pPr marL="1691639" marR="0" indent="-320039"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Verdana"/>
          <a:ea typeface="Verdana"/>
          <a:cs typeface="Verdana"/>
          <a:sym typeface="Verdana"/>
        </a:defRPr>
      </a:lvl4pPr>
      <a:lvl5pPr marL="2184400" marR="0" indent="-3556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Verdana"/>
          <a:ea typeface="Verdana"/>
          <a:cs typeface="Verdana"/>
          <a:sym typeface="Verdana"/>
        </a:defRPr>
      </a:lvl5pPr>
      <a:lvl6pPr marL="2641600" marR="0" indent="-3556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Verdana"/>
          <a:ea typeface="Verdana"/>
          <a:cs typeface="Verdana"/>
          <a:sym typeface="Verdana"/>
        </a:defRPr>
      </a:lvl6pPr>
      <a:lvl7pPr marL="3098800" marR="0" indent="-3556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Verdana"/>
          <a:ea typeface="Verdana"/>
          <a:cs typeface="Verdana"/>
          <a:sym typeface="Verdana"/>
        </a:defRPr>
      </a:lvl7pPr>
      <a:lvl8pPr marL="3556000" marR="0" indent="-3556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Verdana"/>
          <a:ea typeface="Verdana"/>
          <a:cs typeface="Verdana"/>
          <a:sym typeface="Verdana"/>
        </a:defRPr>
      </a:lvl8pPr>
      <a:lvl9pPr marL="4013200" marR="0" indent="-355600" algn="l" defTabSz="914400" rtl="0" latinLnBrk="0">
        <a:lnSpc>
          <a:spcPct val="100000"/>
        </a:lnSpc>
        <a:spcBef>
          <a:spcPts val="600"/>
        </a:spcBef>
        <a:spcAft>
          <a:spcPts val="0"/>
        </a:spcAft>
        <a:buClrTx/>
        <a:buSzPct val="100000"/>
        <a:buFontTx/>
        <a:buChar char="•"/>
        <a:tabLst/>
        <a:defRPr b="0" baseline="0" cap="none" i="0" spc="0" strike="noStrike" sz="2800" u="none">
          <a:ln>
            <a:noFill/>
          </a:ln>
          <a:solidFill>
            <a:srgbClr val="000000"/>
          </a:solidFill>
          <a:uFillTx/>
          <a:latin typeface="Verdana"/>
          <a:ea typeface="Verdana"/>
          <a:cs typeface="Verdana"/>
          <a:sym typeface="Verdana"/>
        </a:defRPr>
      </a:lvl9pPr>
    </p:bodyStyle>
    <p:otherStyle>
      <a:lvl1pPr marL="0" marR="0" indent="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Verdana"/>
        </a:defRPr>
      </a:lvl1pPr>
      <a:lvl2pPr marL="0" marR="0" indent="45720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Verdana"/>
        </a:defRPr>
      </a:lvl2pPr>
      <a:lvl3pPr marL="0" marR="0" indent="91440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Verdana"/>
        </a:defRPr>
      </a:lvl3pPr>
      <a:lvl4pPr marL="0" marR="0" indent="137160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Verdana"/>
        </a:defRPr>
      </a:lvl4pPr>
      <a:lvl5pPr marL="0" marR="0" indent="182880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Verdana"/>
        </a:defRPr>
      </a:lvl5pPr>
      <a:lvl6pPr marL="0" marR="0" indent="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Verdana"/>
        </a:defRPr>
      </a:lvl6pPr>
      <a:lvl7pPr marL="0" marR="0" indent="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Verdana"/>
        </a:defRPr>
      </a:lvl7pPr>
      <a:lvl8pPr marL="0" marR="0" indent="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Verdana"/>
        </a:defRPr>
      </a:lvl8pPr>
      <a:lvl9pPr marL="0" marR="0" indent="0" algn="l"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Verdan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eg"/><Relationship Id="rId4" Type="http://schemas.openxmlformats.org/officeDocument/2006/relationships/image" Target="../media/image2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eg"/><Relationship Id="rId4" Type="http://schemas.openxmlformats.org/officeDocument/2006/relationships/image" Target="../media/image2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itdigital.eu/blog" TargetMode="External"/><Relationship Id="rId3" Type="http://schemas.openxmlformats.org/officeDocument/2006/relationships/hyperlink" Target="mailto:roberto.saracco@eitdigital.eu"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1" name="Shape 341"/>
          <p:cNvSpPr/>
          <p:nvPr/>
        </p:nvSpPr>
        <p:spPr>
          <a:xfrm>
            <a:off x="3997580" y="938150"/>
            <a:ext cx="3740372" cy="184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3800">
                <a:solidFill>
                  <a:schemeClr val="accent3">
                    <a:lumOff val="44000"/>
                  </a:schemeClr>
                </a:solidFill>
              </a:defRPr>
            </a:pPr>
            <a:r>
              <a:t>IoT enabling</a:t>
            </a:r>
          </a:p>
          <a:p>
            <a:pPr>
              <a:defRPr b="1" sz="3800">
                <a:solidFill>
                  <a:schemeClr val="accent3">
                    <a:lumOff val="44000"/>
                  </a:schemeClr>
                </a:solidFill>
              </a:defRPr>
            </a:pPr>
            <a:r>
              <a:t>Smart Cities </a:t>
            </a:r>
          </a:p>
          <a:p>
            <a:pPr>
              <a:defRPr b="1" sz="3800">
                <a:solidFill>
                  <a:schemeClr val="accent3">
                    <a:lumOff val="44000"/>
                  </a:schemeClr>
                </a:solidFill>
              </a:defRPr>
            </a:pPr>
            <a:r>
              <a:t>Awareness </a:t>
            </a:r>
          </a:p>
        </p:txBody>
      </p:sp>
      <p:sp>
        <p:nvSpPr>
          <p:cNvPr id="342" name="Shape 342"/>
          <p:cNvSpPr/>
          <p:nvPr/>
        </p:nvSpPr>
        <p:spPr>
          <a:xfrm>
            <a:off x="683897" y="5434436"/>
            <a:ext cx="7608948"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6994FF"/>
                </a:solidFill>
              </a:defRPr>
            </a:lvl1pPr>
          </a:lstStyle>
          <a:p>
            <a:pPr/>
            <a:r>
              <a:t>Roberto Saracco EIT Digital Trento Node Director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6" name="Shape 346"/>
          <p:cNvSpPr/>
          <p:nvPr>
            <p:ph type="body" sz="quarter" idx="1"/>
          </p:nvPr>
        </p:nvSpPr>
        <p:spPr>
          <a:xfrm>
            <a:off x="480243" y="525735"/>
            <a:ext cx="6726740" cy="1245841"/>
          </a:xfrm>
          <a:prstGeom prst="rect">
            <a:avLst/>
          </a:prstGeom>
        </p:spPr>
        <p:txBody>
          <a:bodyPr/>
          <a:lstStyle>
            <a:lvl1pPr>
              <a:spcBef>
                <a:spcPts val="0"/>
              </a:spcBef>
              <a:defRPr b="1" sz="3200">
                <a:solidFill>
                  <a:srgbClr val="005582"/>
                </a:solidFill>
                <a:latin typeface="Verdana"/>
                <a:ea typeface="Verdana"/>
                <a:cs typeface="Verdana"/>
                <a:sym typeface="Verdana"/>
              </a:defRPr>
            </a:lvl1pPr>
          </a:lstStyle>
          <a:p>
            <a:pPr/>
            <a:r>
              <a:t>There’s plenty of sensors</a:t>
            </a:r>
          </a:p>
        </p:txBody>
      </p:sp>
      <p:sp>
        <p:nvSpPr>
          <p:cNvPr id="347" name="Shape 347"/>
          <p:cNvSpPr/>
          <p:nvPr/>
        </p:nvSpPr>
        <p:spPr>
          <a:xfrm>
            <a:off x="584403" y="2007667"/>
            <a:ext cx="1849053" cy="3444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40631" indent="-240631">
              <a:buSzPct val="100000"/>
              <a:buChar char="•"/>
              <a:defRPr sz="2000">
                <a:solidFill>
                  <a:schemeClr val="accent1">
                    <a:satOff val="-1679"/>
                    <a:lumOff val="-10117"/>
                  </a:schemeClr>
                </a:solidFill>
              </a:defRPr>
            </a:pPr>
            <a:r>
              <a:t>Acustic</a:t>
            </a:r>
          </a:p>
          <a:p>
            <a:pPr marL="240631" indent="-240631">
              <a:buSzPct val="100000"/>
              <a:buChar char="•"/>
              <a:defRPr sz="2000">
                <a:solidFill>
                  <a:schemeClr val="accent1">
                    <a:satOff val="-1679"/>
                    <a:lumOff val="-10117"/>
                  </a:schemeClr>
                </a:solidFill>
              </a:defRPr>
            </a:pPr>
            <a:r>
              <a:t>Elect/Magn</a:t>
            </a:r>
          </a:p>
          <a:p>
            <a:pPr marL="240631" indent="-240631">
              <a:buSzPct val="100000"/>
              <a:buChar char="•"/>
              <a:defRPr sz="2000">
                <a:solidFill>
                  <a:schemeClr val="accent1">
                    <a:satOff val="-1679"/>
                    <a:lumOff val="-10117"/>
                  </a:schemeClr>
                </a:solidFill>
              </a:defRPr>
            </a:pPr>
            <a:r>
              <a:t>Optical</a:t>
            </a:r>
          </a:p>
          <a:p>
            <a:pPr marL="240631" indent="-240631">
              <a:buSzPct val="100000"/>
              <a:buChar char="•"/>
              <a:defRPr sz="2000">
                <a:solidFill>
                  <a:schemeClr val="accent1">
                    <a:satOff val="-1679"/>
                    <a:lumOff val="-10117"/>
                  </a:schemeClr>
                </a:solidFill>
              </a:defRPr>
            </a:pPr>
            <a:r>
              <a:t>Radiation</a:t>
            </a:r>
          </a:p>
          <a:p>
            <a:pPr marL="240631" indent="-240631">
              <a:buSzPct val="100000"/>
              <a:buChar char="•"/>
              <a:defRPr sz="2000">
                <a:solidFill>
                  <a:schemeClr val="accent1">
                    <a:satOff val="-1679"/>
                    <a:lumOff val="-10117"/>
                  </a:schemeClr>
                </a:solidFill>
              </a:defRPr>
            </a:pPr>
            <a:r>
              <a:t>Chemical</a:t>
            </a:r>
          </a:p>
          <a:p>
            <a:pPr marL="240631" indent="-240631">
              <a:buSzPct val="100000"/>
              <a:buChar char="•"/>
              <a:defRPr sz="2000">
                <a:solidFill>
                  <a:schemeClr val="accent1">
                    <a:satOff val="-1679"/>
                    <a:lumOff val="-10117"/>
                  </a:schemeClr>
                </a:solidFill>
              </a:defRPr>
            </a:pPr>
            <a:r>
              <a:t>Mechanical</a:t>
            </a:r>
          </a:p>
          <a:p>
            <a:pPr marL="240631" indent="-240631">
              <a:buSzPct val="100000"/>
              <a:buChar char="•"/>
              <a:defRPr sz="2000">
                <a:solidFill>
                  <a:schemeClr val="accent1">
                    <a:satOff val="-1679"/>
                    <a:lumOff val="-10117"/>
                  </a:schemeClr>
                </a:solidFill>
              </a:defRPr>
            </a:pPr>
            <a:r>
              <a:t>Thermal</a:t>
            </a:r>
          </a:p>
          <a:p>
            <a:pPr marL="240631" indent="-240631">
              <a:buSzPct val="100000"/>
              <a:buChar char="•"/>
              <a:defRPr sz="2000">
                <a:solidFill>
                  <a:schemeClr val="accent1">
                    <a:satOff val="-1679"/>
                    <a:lumOff val="-10117"/>
                  </a:schemeClr>
                </a:solidFill>
              </a:defRPr>
            </a:pPr>
            <a:r>
              <a:t>Spatial</a:t>
            </a:r>
          </a:p>
          <a:p>
            <a:pPr marL="240631" indent="-240631">
              <a:buSzPct val="100000"/>
              <a:buChar char="•"/>
              <a:defRPr sz="2000">
                <a:solidFill>
                  <a:schemeClr val="accent1">
                    <a:satOff val="-1679"/>
                    <a:lumOff val="-10117"/>
                  </a:schemeClr>
                </a:solidFill>
              </a:defRPr>
            </a:pPr>
            <a:r>
              <a:t>Bio</a:t>
            </a:r>
          </a:p>
          <a:p>
            <a:pPr marL="240631" indent="-240631">
              <a:buSzPct val="100000"/>
              <a:buChar char="•"/>
              <a:defRPr sz="2000">
                <a:solidFill>
                  <a:schemeClr val="accent1">
                    <a:satOff val="-1679"/>
                    <a:lumOff val="-10117"/>
                  </a:schemeClr>
                </a:solidFill>
              </a:defRPr>
            </a:pPr>
            <a:r>
              <a:t>Material</a:t>
            </a:r>
          </a:p>
          <a:p>
            <a:pPr marL="240631" indent="-240631">
              <a:buSzPct val="100000"/>
              <a:buChar char="•"/>
              <a:defRPr sz="2000">
                <a:solidFill>
                  <a:schemeClr val="accent1">
                    <a:satOff val="-1679"/>
                    <a:lumOff val="-10117"/>
                  </a:schemeClr>
                </a:solidFill>
              </a:defRPr>
            </a:pPr>
            <a:r>
              <a:t>Virtual</a:t>
            </a:r>
          </a:p>
        </p:txBody>
      </p:sp>
      <p:sp>
        <p:nvSpPr>
          <p:cNvPr id="348" name="Shape 348"/>
          <p:cNvSpPr/>
          <p:nvPr/>
        </p:nvSpPr>
        <p:spPr>
          <a:xfrm>
            <a:off x="599643" y="1421130"/>
            <a:ext cx="2778136"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chemeClr val="accent1">
                    <a:satOff val="-1679"/>
                    <a:lumOff val="-10117"/>
                  </a:schemeClr>
                </a:solidFill>
              </a:defRPr>
            </a:lvl1pPr>
          </a:lstStyle>
          <a:p>
            <a:pPr/>
            <a:r>
              <a:t>Choosing sensors</a:t>
            </a:r>
          </a:p>
        </p:txBody>
      </p:sp>
      <p:pic>
        <p:nvPicPr>
          <p:cNvPr id="349" name="images.jpg"/>
          <p:cNvPicPr>
            <a:picLocks noChangeAspect="1"/>
          </p:cNvPicPr>
          <p:nvPr/>
        </p:nvPicPr>
        <p:blipFill>
          <a:blip r:embed="rId3">
            <a:extLst/>
          </a:blip>
          <a:stretch>
            <a:fillRect/>
          </a:stretch>
        </p:blipFill>
        <p:spPr>
          <a:xfrm>
            <a:off x="2677636" y="2639097"/>
            <a:ext cx="1311162" cy="2290676"/>
          </a:xfrm>
          <a:prstGeom prst="rect">
            <a:avLst/>
          </a:prstGeom>
          <a:ln w="12700">
            <a:miter lim="400000"/>
          </a:ln>
        </p:spPr>
      </p:pic>
      <p:sp>
        <p:nvSpPr>
          <p:cNvPr id="350" name="Shape 350"/>
          <p:cNvSpPr/>
          <p:nvPr/>
        </p:nvSpPr>
        <p:spPr>
          <a:xfrm>
            <a:off x="2115091" y="2018862"/>
            <a:ext cx="890179" cy="566778"/>
          </a:xfrm>
          <a:prstGeom prst="line">
            <a:avLst/>
          </a:prstGeom>
          <a:ln w="25400">
            <a:solidFill>
              <a:schemeClr val="accent1"/>
            </a:solidFill>
            <a:bevel/>
          </a:ln>
          <a:effectLst>
            <a:outerShdw sx="100000" sy="100000" kx="0" ky="0" algn="b" rotWithShape="0" blurRad="38100" dist="20000" dir="5400000">
              <a:srgbClr val="000000">
                <a:alpha val="38000"/>
              </a:srgbClr>
            </a:outerShdw>
          </a:effectLst>
        </p:spPr>
        <p:txBody>
          <a:bodyPr lIns="45719" rIns="45719"/>
          <a:lstStyle/>
          <a:p>
            <a:pPr defTabSz="457200">
              <a:defRPr sz="1200">
                <a:latin typeface="+mn-lt"/>
                <a:ea typeface="+mn-ea"/>
                <a:cs typeface="+mn-cs"/>
                <a:sym typeface="Helvetica"/>
              </a:defRPr>
            </a:pPr>
          </a:p>
        </p:txBody>
      </p:sp>
      <p:sp>
        <p:nvSpPr>
          <p:cNvPr id="351" name="Shape 351"/>
          <p:cNvSpPr/>
          <p:nvPr/>
        </p:nvSpPr>
        <p:spPr>
          <a:xfrm flipH="1">
            <a:off x="2115091" y="4873936"/>
            <a:ext cx="890179" cy="566777"/>
          </a:xfrm>
          <a:prstGeom prst="line">
            <a:avLst/>
          </a:prstGeom>
          <a:ln w="25400">
            <a:solidFill>
              <a:schemeClr val="accent1"/>
            </a:solidFill>
            <a:bevel/>
          </a:ln>
          <a:effectLst>
            <a:outerShdw sx="100000" sy="100000" kx="0" ky="0" algn="b" rotWithShape="0" blurRad="38100" dist="20000" dir="5400000">
              <a:srgbClr val="000000">
                <a:alpha val="38000"/>
              </a:srgbClr>
            </a:outerShdw>
          </a:effectLst>
        </p:spPr>
        <p:txBody>
          <a:bodyPr lIns="45719" rIns="45719"/>
          <a:lstStyle/>
          <a:p>
            <a:pPr defTabSz="457200">
              <a:defRPr sz="1200">
                <a:latin typeface="+mn-lt"/>
                <a:ea typeface="+mn-ea"/>
                <a:cs typeface="+mn-cs"/>
                <a:sym typeface="Helvetica"/>
              </a:defRPr>
            </a:pPr>
          </a:p>
        </p:txBody>
      </p:sp>
      <p:sp>
        <p:nvSpPr>
          <p:cNvPr id="352" name="Shape 352"/>
          <p:cNvSpPr/>
          <p:nvPr/>
        </p:nvSpPr>
        <p:spPr>
          <a:xfrm>
            <a:off x="4054043" y="2947467"/>
            <a:ext cx="4926595" cy="156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40631" indent="-240631">
              <a:lnSpc>
                <a:spcPct val="150000"/>
              </a:lnSpc>
              <a:buSzPct val="60000"/>
              <a:buBlip>
                <a:blip r:embed="rId4"/>
              </a:buBlip>
            </a:pPr>
            <a:r>
              <a:t>Use what’s already there</a:t>
            </a:r>
          </a:p>
          <a:p>
            <a:pPr marL="240631" indent="-240631">
              <a:lnSpc>
                <a:spcPct val="150000"/>
              </a:lnSpc>
              <a:buSzPct val="60000"/>
              <a:buBlip>
                <a:blip r:embed="rId4"/>
              </a:buBlip>
            </a:pPr>
            <a:r>
              <a:t>Piggy back on infrastructures</a:t>
            </a:r>
          </a:p>
          <a:p>
            <a:pPr marL="240631" indent="-240631">
              <a:lnSpc>
                <a:spcPct val="150000"/>
              </a:lnSpc>
              <a:buSzPct val="60000"/>
              <a:buBlip>
                <a:blip r:embed="rId4"/>
              </a:buBlip>
            </a:pPr>
            <a:r>
              <a:t>Go Virtual</a:t>
            </a:r>
          </a:p>
        </p:txBody>
      </p:sp>
    </p:spTree>
  </p:cSld>
  <p:clrMapOvr>
    <a:masterClrMapping/>
  </p:clrMapOvr>
  <mc:AlternateContent xmlns:mc="http://schemas.openxmlformats.org/markup-compatibility/2006">
    <mc:Choice xmlns:p14="http://schemas.microsoft.com/office/powerpoint/2010/main" Requires="p14">
      <p:transition spd="fast" advClick="1" p14:dur="750">
        <p:circle/>
      </p:transition>
    </mc:Choice>
    <mc:Fallback>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6" name="Shape 356"/>
          <p:cNvSpPr/>
          <p:nvPr>
            <p:ph type="body" sz="quarter" idx="1"/>
          </p:nvPr>
        </p:nvSpPr>
        <p:spPr>
          <a:xfrm>
            <a:off x="480243" y="525735"/>
            <a:ext cx="6331968" cy="1245841"/>
          </a:xfrm>
          <a:prstGeom prst="rect">
            <a:avLst/>
          </a:prstGeom>
        </p:spPr>
        <p:txBody>
          <a:bodyPr/>
          <a:lstStyle>
            <a:lvl1pPr>
              <a:spcBef>
                <a:spcPts val="0"/>
              </a:spcBef>
              <a:defRPr b="1" sz="3200">
                <a:solidFill>
                  <a:srgbClr val="005582"/>
                </a:solidFill>
                <a:latin typeface="Verdana"/>
                <a:ea typeface="Verdana"/>
                <a:cs typeface="Verdana"/>
                <a:sym typeface="Verdana"/>
              </a:defRPr>
            </a:lvl1pPr>
          </a:lstStyle>
          <a:p>
            <a:pPr/>
            <a:r>
              <a:t>Infrastructures</a:t>
            </a:r>
          </a:p>
        </p:txBody>
      </p:sp>
      <p:sp>
        <p:nvSpPr>
          <p:cNvPr id="357" name="Shape 357"/>
          <p:cNvSpPr/>
          <p:nvPr/>
        </p:nvSpPr>
        <p:spPr>
          <a:xfrm>
            <a:off x="2333496" y="1706506"/>
            <a:ext cx="4223405"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Connectivity Infrastructure</a:t>
            </a:r>
          </a:p>
        </p:txBody>
      </p:sp>
      <p:sp>
        <p:nvSpPr>
          <p:cNvPr id="358" name="Shape 358"/>
          <p:cNvSpPr/>
          <p:nvPr/>
        </p:nvSpPr>
        <p:spPr>
          <a:xfrm>
            <a:off x="2609348" y="2867519"/>
            <a:ext cx="3615890"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Services Infrastructure</a:t>
            </a:r>
          </a:p>
        </p:txBody>
      </p:sp>
      <p:sp>
        <p:nvSpPr>
          <p:cNvPr id="359" name="Shape 359"/>
          <p:cNvSpPr/>
          <p:nvPr/>
        </p:nvSpPr>
        <p:spPr>
          <a:xfrm>
            <a:off x="2333495" y="4949075"/>
            <a:ext cx="3913992"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Perceptive Infrastructure</a:t>
            </a:r>
          </a:p>
        </p:txBody>
      </p:sp>
      <p:sp>
        <p:nvSpPr>
          <p:cNvPr id="360" name="Shape 360"/>
          <p:cNvSpPr/>
          <p:nvPr/>
        </p:nvSpPr>
        <p:spPr>
          <a:xfrm>
            <a:off x="2333495" y="4028532"/>
            <a:ext cx="3969803"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Awareness Infrastructure</a:t>
            </a:r>
          </a:p>
        </p:txBody>
      </p:sp>
      <p:sp>
        <p:nvSpPr>
          <p:cNvPr id="361" name="Shape 361"/>
          <p:cNvSpPr/>
          <p:nvPr/>
        </p:nvSpPr>
        <p:spPr>
          <a:xfrm rot="5400000">
            <a:off x="6094928" y="3307274"/>
            <a:ext cx="2517538" cy="586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200"/>
            </a:lvl1pPr>
          </a:lstStyle>
          <a:p>
            <a:pPr/>
            <a:r>
              <a:t>Economics</a:t>
            </a:r>
          </a:p>
        </p:txBody>
      </p:sp>
      <p:sp>
        <p:nvSpPr>
          <p:cNvPr id="362" name="Shape 362"/>
          <p:cNvSpPr/>
          <p:nvPr/>
        </p:nvSpPr>
        <p:spPr>
          <a:xfrm rot="16200000">
            <a:off x="196622" y="3307275"/>
            <a:ext cx="2568536" cy="586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200"/>
            </a:lvl1pPr>
          </a:lstStyle>
          <a:p>
            <a:pPr/>
            <a:r>
              <a:t>Regulation</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Shape 366"/>
          <p:cNvSpPr/>
          <p:nvPr>
            <p:ph type="body" sz="quarter" idx="1"/>
          </p:nvPr>
        </p:nvSpPr>
        <p:spPr>
          <a:xfrm>
            <a:off x="480243" y="525735"/>
            <a:ext cx="7269665" cy="1245841"/>
          </a:xfrm>
          <a:prstGeom prst="rect">
            <a:avLst/>
          </a:prstGeom>
        </p:spPr>
        <p:txBody>
          <a:bodyPr/>
          <a:lstStyle>
            <a:lvl1pPr>
              <a:spcBef>
                <a:spcPts val="0"/>
              </a:spcBef>
              <a:defRPr b="1" sz="3200">
                <a:solidFill>
                  <a:srgbClr val="005582"/>
                </a:solidFill>
                <a:latin typeface="Verdana"/>
                <a:ea typeface="Verdana"/>
                <a:cs typeface="Verdana"/>
                <a:sym typeface="Verdana"/>
              </a:defRPr>
            </a:lvl1pPr>
          </a:lstStyle>
          <a:p>
            <a:pPr/>
            <a:r>
              <a:t>IoT fabric</a:t>
            </a:r>
          </a:p>
        </p:txBody>
      </p:sp>
      <p:sp>
        <p:nvSpPr>
          <p:cNvPr id="367" name="Shape 367"/>
          <p:cNvSpPr/>
          <p:nvPr/>
        </p:nvSpPr>
        <p:spPr>
          <a:xfrm>
            <a:off x="548843" y="2388667"/>
            <a:ext cx="994556" cy="101219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40631" indent="-240631">
              <a:lnSpc>
                <a:spcPct val="150000"/>
              </a:lnSpc>
              <a:buSzPct val="60000"/>
              <a:buBlip>
                <a:blip r:embed="rId3"/>
              </a:buBlip>
              <a:defRPr>
                <a:solidFill>
                  <a:schemeClr val="accent3">
                    <a:lumOff val="11000"/>
                  </a:schemeClr>
                </a:solidFill>
              </a:defRPr>
            </a:pPr>
            <a:r>
              <a:t> </a:t>
            </a:r>
            <a:r>
              <a:rPr>
                <a:solidFill>
                  <a:srgbClr val="000000"/>
                </a:solidFill>
              </a:rPr>
              <a:t>5G</a:t>
            </a:r>
          </a:p>
          <a:p>
            <a:pPr marL="240631" indent="-240631">
              <a:lnSpc>
                <a:spcPct val="150000"/>
              </a:lnSpc>
              <a:buSzPct val="60000"/>
              <a:buBlip>
                <a:blip r:embed="rId3"/>
              </a:buBlip>
            </a:pPr>
            <a:r>
              <a:t> Fog</a:t>
            </a:r>
          </a:p>
        </p:txBody>
      </p:sp>
      <p:pic>
        <p:nvPicPr>
          <p:cNvPr id="368" name="Fog_Architecture_-1200x533.png"/>
          <p:cNvPicPr>
            <a:picLocks noChangeAspect="1"/>
          </p:cNvPicPr>
          <p:nvPr/>
        </p:nvPicPr>
        <p:blipFill>
          <a:blip r:embed="rId4">
            <a:extLst/>
          </a:blip>
          <a:stretch>
            <a:fillRect/>
          </a:stretch>
        </p:blipFill>
        <p:spPr>
          <a:xfrm>
            <a:off x="2048698" y="3990682"/>
            <a:ext cx="5383948" cy="2391371"/>
          </a:xfrm>
          <a:prstGeom prst="rect">
            <a:avLst/>
          </a:prstGeom>
          <a:ln w="12700">
            <a:miter lim="400000"/>
          </a:ln>
        </p:spPr>
      </p:pic>
      <p:sp>
        <p:nvSpPr>
          <p:cNvPr id="369" name="Shape 369"/>
          <p:cNvSpPr/>
          <p:nvPr/>
        </p:nvSpPr>
        <p:spPr>
          <a:xfrm>
            <a:off x="4867540" y="6192035"/>
            <a:ext cx="1934355" cy="281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vl1pPr>
          </a:lstStyle>
          <a:p>
            <a:pPr/>
            <a:r>
              <a:t>Cisco - Fog Architecture</a:t>
            </a:r>
          </a:p>
        </p:txBody>
      </p:sp>
      <p:pic>
        <p:nvPicPr>
          <p:cNvPr id="370" name="5g-wireless-access.png"/>
          <p:cNvPicPr>
            <a:picLocks noChangeAspect="1"/>
          </p:cNvPicPr>
          <p:nvPr/>
        </p:nvPicPr>
        <p:blipFill>
          <a:blip r:embed="rId5">
            <a:extLst/>
          </a:blip>
          <a:stretch>
            <a:fillRect/>
          </a:stretch>
        </p:blipFill>
        <p:spPr>
          <a:xfrm>
            <a:off x="4628947" y="1589668"/>
            <a:ext cx="4170324" cy="2341339"/>
          </a:xfrm>
          <a:prstGeom prst="rect">
            <a:avLst/>
          </a:prstGeom>
          <a:ln w="12700">
            <a:miter lim="400000"/>
          </a:ln>
        </p:spPr>
      </p:pic>
      <p:sp>
        <p:nvSpPr>
          <p:cNvPr id="371" name="Shape 371"/>
          <p:cNvSpPr/>
          <p:nvPr/>
        </p:nvSpPr>
        <p:spPr>
          <a:xfrm>
            <a:off x="2880894" y="3440592"/>
            <a:ext cx="2108930" cy="281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vl1pPr>
          </a:lstStyle>
          <a:p>
            <a:pPr/>
            <a:r>
              <a:t>Ericsson - 5G Architecture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5" name="Shape 375"/>
          <p:cNvSpPr/>
          <p:nvPr>
            <p:ph type="body" sz="quarter" idx="1"/>
          </p:nvPr>
        </p:nvSpPr>
        <p:spPr>
          <a:xfrm>
            <a:off x="480243" y="525735"/>
            <a:ext cx="7269665" cy="1245841"/>
          </a:xfrm>
          <a:prstGeom prst="rect">
            <a:avLst/>
          </a:prstGeom>
        </p:spPr>
        <p:txBody>
          <a:bodyPr/>
          <a:lstStyle>
            <a:lvl1pPr>
              <a:spcBef>
                <a:spcPts val="0"/>
              </a:spcBef>
              <a:defRPr b="1" sz="3200">
                <a:solidFill>
                  <a:srgbClr val="005582"/>
                </a:solidFill>
                <a:latin typeface="Verdana"/>
                <a:ea typeface="Verdana"/>
                <a:cs typeface="Verdana"/>
                <a:sym typeface="Verdana"/>
              </a:defRPr>
            </a:lvl1pPr>
          </a:lstStyle>
          <a:p>
            <a:pPr/>
            <a:r>
              <a:t>Buiding the Data Fabric</a:t>
            </a:r>
          </a:p>
        </p:txBody>
      </p:sp>
      <p:pic>
        <p:nvPicPr>
          <p:cNvPr id="376" name="955f5487a1aabec04cc8d460738d99e6.jpg"/>
          <p:cNvPicPr>
            <a:picLocks noChangeAspect="1"/>
          </p:cNvPicPr>
          <p:nvPr/>
        </p:nvPicPr>
        <p:blipFill>
          <a:blip r:embed="rId2">
            <a:extLst/>
          </a:blip>
          <a:srcRect l="0" t="9539" r="0" b="8876"/>
          <a:stretch>
            <a:fillRect/>
          </a:stretch>
        </p:blipFill>
        <p:spPr>
          <a:xfrm>
            <a:off x="2933471" y="1164323"/>
            <a:ext cx="6177853" cy="4503954"/>
          </a:xfrm>
          <a:prstGeom prst="rect">
            <a:avLst/>
          </a:prstGeom>
          <a:ln w="12700">
            <a:miter lim="400000"/>
          </a:ln>
        </p:spPr>
      </p:pic>
      <p:sp>
        <p:nvSpPr>
          <p:cNvPr id="377" name="Shape 377"/>
          <p:cNvSpPr/>
          <p:nvPr/>
        </p:nvSpPr>
        <p:spPr>
          <a:xfrm>
            <a:off x="5317185" y="5871030"/>
            <a:ext cx="1410331" cy="281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vl1pPr>
          </a:lstStyle>
          <a:p>
            <a:pPr/>
            <a:r>
              <a:t>Booz &amp; Company</a:t>
            </a:r>
          </a:p>
        </p:txBody>
      </p:sp>
      <p:sp>
        <p:nvSpPr>
          <p:cNvPr id="378" name="Shape 378"/>
          <p:cNvSpPr/>
          <p:nvPr/>
        </p:nvSpPr>
        <p:spPr>
          <a:xfrm>
            <a:off x="625866" y="1727748"/>
            <a:ext cx="3509306" cy="330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spcBef>
                <a:spcPts val="2500"/>
              </a:spcBef>
            </a:pPr>
            <a:r>
              <a:t>  From the</a:t>
            </a:r>
            <a:br/>
            <a:r>
              <a:rPr b="1"/>
              <a:t>ExaByte </a:t>
            </a:r>
            <a:r>
              <a:t>Era</a:t>
            </a:r>
          </a:p>
          <a:p>
            <a:pPr>
              <a:lnSpc>
                <a:spcPct val="150000"/>
              </a:lnSpc>
              <a:spcBef>
                <a:spcPts val="2500"/>
              </a:spcBef>
            </a:pPr>
          </a:p>
          <a:p>
            <a:pPr>
              <a:lnSpc>
                <a:spcPct val="150000"/>
              </a:lnSpc>
              <a:spcBef>
                <a:spcPts val="2500"/>
              </a:spcBef>
            </a:pPr>
            <a:r>
              <a:t> To the </a:t>
            </a:r>
            <a:br/>
            <a:r>
              <a:rPr b="1"/>
              <a:t>ZettaByte</a:t>
            </a:r>
            <a:r>
              <a:t> Era</a:t>
            </a:r>
          </a:p>
        </p:txBody>
      </p:sp>
      <p:pic>
        <p:nvPicPr>
          <p:cNvPr id="379" name="image10.png" descr="F:\Birmingham\MSU\Creative Services\DG EAC Framework jobs\EIT\2014 EIT re-brand\Brand elements examples\Mock-ups\Examples\Powerpoint Template\Old\Graphic_element.png"/>
          <p:cNvPicPr>
            <a:picLocks noChangeAspect="1"/>
          </p:cNvPicPr>
          <p:nvPr/>
        </p:nvPicPr>
        <p:blipFill>
          <a:blip r:embed="rId3">
            <a:extLst/>
          </a:blip>
          <a:srcRect l="0" t="44539" r="10505" b="0"/>
          <a:stretch>
            <a:fillRect/>
          </a:stretch>
        </p:blipFill>
        <p:spPr>
          <a:xfrm>
            <a:off x="6749222" y="0"/>
            <a:ext cx="2394779" cy="148333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83" name="Group 383"/>
          <p:cNvGrpSpPr/>
          <p:nvPr/>
        </p:nvGrpSpPr>
        <p:grpSpPr>
          <a:xfrm>
            <a:off x="186226" y="1709073"/>
            <a:ext cx="1132789" cy="486072"/>
            <a:chOff x="0" y="0"/>
            <a:chExt cx="1132788" cy="486071"/>
          </a:xfrm>
        </p:grpSpPr>
        <p:sp>
          <p:nvSpPr>
            <p:cNvPr id="381" name="Shape 381"/>
            <p:cNvSpPr/>
            <p:nvPr/>
          </p:nvSpPr>
          <p:spPr>
            <a:xfrm>
              <a:off x="0" y="-1"/>
              <a:ext cx="1132789" cy="486073"/>
            </a:xfrm>
            <a:prstGeom prst="rect">
              <a:avLst/>
            </a:prstGeom>
            <a:gradFill flip="none" rotWithShape="1">
              <a:gsLst>
                <a:gs pos="0">
                  <a:srgbClr val="769537"/>
                </a:gs>
                <a:gs pos="80000">
                  <a:srgbClr val="9BC348"/>
                </a:gs>
                <a:gs pos="100000">
                  <a:srgbClr val="9CC646"/>
                </a:gs>
              </a:gsLst>
              <a:lin ang="16200000" scaled="0"/>
            </a:gradFill>
            <a:ln w="9525" cap="flat">
              <a:solidFill>
                <a:srgbClr val="98B955"/>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sz="1600">
                  <a:solidFill>
                    <a:schemeClr val="accent3">
                      <a:lumOff val="44000"/>
                    </a:schemeClr>
                  </a:solidFill>
                  <a:latin typeface="Calibri"/>
                  <a:ea typeface="Calibri"/>
                  <a:cs typeface="Calibri"/>
                  <a:sym typeface="Calibri"/>
                </a:defRPr>
              </a:pPr>
            </a:p>
          </p:txBody>
        </p:sp>
        <p:sp>
          <p:nvSpPr>
            <p:cNvPr id="382" name="Shape 382"/>
            <p:cNvSpPr/>
            <p:nvPr/>
          </p:nvSpPr>
          <p:spPr>
            <a:xfrm>
              <a:off x="0" y="76665"/>
              <a:ext cx="1132789"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chemeClr val="accent3">
                      <a:lumOff val="44000"/>
                    </a:schemeClr>
                  </a:solidFill>
                  <a:latin typeface="Calibri"/>
                  <a:ea typeface="Calibri"/>
                  <a:cs typeface="Calibri"/>
                  <a:sym typeface="Calibri"/>
                </a:defRPr>
              </a:lvl1pPr>
            </a:lstStyle>
            <a:p>
              <a:pPr>
                <a:defRPr sz="1800"/>
              </a:pPr>
              <a:r>
                <a:rPr sz="1600"/>
                <a:t>Traffic data</a:t>
              </a:r>
            </a:p>
          </p:txBody>
        </p:sp>
      </p:grpSp>
      <p:grpSp>
        <p:nvGrpSpPr>
          <p:cNvPr id="386" name="Group 386"/>
          <p:cNvGrpSpPr/>
          <p:nvPr/>
        </p:nvGrpSpPr>
        <p:grpSpPr>
          <a:xfrm>
            <a:off x="186226" y="2487677"/>
            <a:ext cx="1132789" cy="486072"/>
            <a:chOff x="0" y="0"/>
            <a:chExt cx="1132788" cy="486071"/>
          </a:xfrm>
        </p:grpSpPr>
        <p:sp>
          <p:nvSpPr>
            <p:cNvPr id="384" name="Shape 384"/>
            <p:cNvSpPr/>
            <p:nvPr/>
          </p:nvSpPr>
          <p:spPr>
            <a:xfrm>
              <a:off x="0" y="-1"/>
              <a:ext cx="1132789" cy="486073"/>
            </a:xfrm>
            <a:prstGeom prst="rect">
              <a:avLst/>
            </a:prstGeom>
            <a:gradFill flip="none" rotWithShape="1">
              <a:gsLst>
                <a:gs pos="0">
                  <a:srgbClr val="769537"/>
                </a:gs>
                <a:gs pos="80000">
                  <a:srgbClr val="9BC348"/>
                </a:gs>
                <a:gs pos="100000">
                  <a:srgbClr val="9CC646"/>
                </a:gs>
              </a:gsLst>
              <a:lin ang="16200000" scaled="0"/>
            </a:gradFill>
            <a:ln w="9525" cap="flat">
              <a:solidFill>
                <a:srgbClr val="98B955"/>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sz="1800">
                  <a:solidFill>
                    <a:schemeClr val="accent3">
                      <a:lumOff val="44000"/>
                    </a:schemeClr>
                  </a:solidFill>
                  <a:latin typeface="Calibri"/>
                  <a:ea typeface="Calibri"/>
                  <a:cs typeface="Calibri"/>
                  <a:sym typeface="Calibri"/>
                </a:defRPr>
              </a:pPr>
            </a:p>
          </p:txBody>
        </p:sp>
        <p:sp>
          <p:nvSpPr>
            <p:cNvPr id="385" name="Shape 385"/>
            <p:cNvSpPr/>
            <p:nvPr/>
          </p:nvSpPr>
          <p:spPr>
            <a:xfrm>
              <a:off x="0" y="76665"/>
              <a:ext cx="1132789"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chemeClr val="accent3">
                      <a:lumOff val="44000"/>
                    </a:schemeClr>
                  </a:solidFill>
                  <a:latin typeface="Calibri"/>
                  <a:ea typeface="Calibri"/>
                  <a:cs typeface="Calibri"/>
                  <a:sym typeface="Calibri"/>
                </a:defRPr>
              </a:lvl1pPr>
            </a:lstStyle>
            <a:p>
              <a:pPr>
                <a:defRPr sz="1800"/>
              </a:pPr>
              <a:r>
                <a:rPr sz="1600"/>
                <a:t>Telco data</a:t>
              </a:r>
            </a:p>
          </p:txBody>
        </p:sp>
      </p:grpSp>
      <p:sp>
        <p:nvSpPr>
          <p:cNvPr id="387" name="Shape 387"/>
          <p:cNvSpPr/>
          <p:nvPr/>
        </p:nvSpPr>
        <p:spPr>
          <a:xfrm>
            <a:off x="752621" y="3911154"/>
            <a:ext cx="1" cy="162025"/>
          </a:xfrm>
          <a:prstGeom prst="line">
            <a:avLst/>
          </a:prstGeom>
          <a:ln w="38100">
            <a:solidFill>
              <a:srgbClr val="000000"/>
            </a:solidFill>
            <a:prstDash val="sysDot"/>
            <a:bevel/>
          </a:ln>
        </p:spPr>
        <p:txBody>
          <a:bodyPr lIns="45719" rIns="45719"/>
          <a:lstStyle/>
          <a:p>
            <a:pPr defTabSz="457200">
              <a:defRPr sz="1200">
                <a:latin typeface="+mn-lt"/>
                <a:ea typeface="+mn-ea"/>
                <a:cs typeface="+mn-cs"/>
                <a:sym typeface="Helvetica"/>
              </a:defRPr>
            </a:pPr>
          </a:p>
        </p:txBody>
      </p:sp>
      <p:sp>
        <p:nvSpPr>
          <p:cNvPr id="388" name="Shape 388"/>
          <p:cNvSpPr/>
          <p:nvPr/>
        </p:nvSpPr>
        <p:spPr>
          <a:xfrm>
            <a:off x="127218" y="4317496"/>
            <a:ext cx="1329798" cy="1505179"/>
          </a:xfrm>
          <a:prstGeom prst="rect">
            <a:avLst/>
          </a:prstGeom>
          <a:solidFill>
            <a:schemeClr val="accent3">
              <a:lumOff val="44000"/>
            </a:schemeClr>
          </a:solidFill>
          <a:ln w="25400">
            <a:solidFill>
              <a:srgbClr val="9BBB59"/>
            </a:solidFill>
            <a:bevel/>
          </a:ln>
        </p:spPr>
        <p:txBody>
          <a:bodyPr lIns="45719" rIns="45719" anchor="ctr"/>
          <a:lstStyle/>
          <a:p>
            <a:pPr algn="ctr">
              <a:defRPr sz="1800">
                <a:latin typeface="Calibri"/>
                <a:ea typeface="Calibri"/>
                <a:cs typeface="Calibri"/>
                <a:sym typeface="Calibri"/>
              </a:defRPr>
            </a:pPr>
          </a:p>
        </p:txBody>
      </p:sp>
      <p:grpSp>
        <p:nvGrpSpPr>
          <p:cNvPr id="391" name="Group 391"/>
          <p:cNvGrpSpPr/>
          <p:nvPr/>
        </p:nvGrpSpPr>
        <p:grpSpPr>
          <a:xfrm>
            <a:off x="225722" y="4356126"/>
            <a:ext cx="1132789" cy="624841"/>
            <a:chOff x="0" y="0"/>
            <a:chExt cx="1132788" cy="624840"/>
          </a:xfrm>
        </p:grpSpPr>
        <p:sp>
          <p:nvSpPr>
            <p:cNvPr id="389" name="Shape 389"/>
            <p:cNvSpPr/>
            <p:nvPr/>
          </p:nvSpPr>
          <p:spPr>
            <a:xfrm>
              <a:off x="0" y="69384"/>
              <a:ext cx="1132789" cy="486072"/>
            </a:xfrm>
            <a:prstGeom prst="rect">
              <a:avLst/>
            </a:prstGeom>
            <a:gradFill flip="none" rotWithShape="1">
              <a:gsLst>
                <a:gs pos="0">
                  <a:srgbClr val="769537"/>
                </a:gs>
                <a:gs pos="80000">
                  <a:srgbClr val="9BC348"/>
                </a:gs>
                <a:gs pos="100000">
                  <a:srgbClr val="9CC646"/>
                </a:gs>
              </a:gsLst>
              <a:lin ang="16200000" scaled="0"/>
            </a:gradFill>
            <a:ln w="9525" cap="flat">
              <a:solidFill>
                <a:srgbClr val="98B955"/>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sz="1200">
                  <a:solidFill>
                    <a:schemeClr val="accent3">
                      <a:lumOff val="44000"/>
                    </a:schemeClr>
                  </a:solidFill>
                  <a:latin typeface="Calibri"/>
                  <a:ea typeface="Calibri"/>
                  <a:cs typeface="Calibri"/>
                  <a:sym typeface="Calibri"/>
                </a:defRPr>
              </a:pPr>
            </a:p>
          </p:txBody>
        </p:sp>
        <p:sp>
          <p:nvSpPr>
            <p:cNvPr id="390" name="Shape 390"/>
            <p:cNvSpPr/>
            <p:nvPr/>
          </p:nvSpPr>
          <p:spPr>
            <a:xfrm>
              <a:off x="0" y="-1"/>
              <a:ext cx="1132789" cy="62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200">
                  <a:solidFill>
                    <a:schemeClr val="accent3">
                      <a:lumOff val="44000"/>
                    </a:schemeClr>
                  </a:solidFill>
                  <a:latin typeface="Calibri"/>
                  <a:ea typeface="Calibri"/>
                  <a:cs typeface="Calibri"/>
                  <a:sym typeface="Calibri"/>
                </a:defRPr>
              </a:lvl1pPr>
            </a:lstStyle>
            <a:p>
              <a:pPr>
                <a:defRPr sz="1800"/>
              </a:pPr>
              <a:r>
                <a:rPr sz="1200"/>
                <a:t>Public  Transportation data</a:t>
              </a:r>
            </a:p>
          </p:txBody>
        </p:sp>
      </p:grpSp>
      <p:grpSp>
        <p:nvGrpSpPr>
          <p:cNvPr id="394" name="Group 394"/>
          <p:cNvGrpSpPr/>
          <p:nvPr/>
        </p:nvGrpSpPr>
        <p:grpSpPr>
          <a:xfrm>
            <a:off x="225722" y="5016341"/>
            <a:ext cx="1132789" cy="574041"/>
            <a:chOff x="0" y="0"/>
            <a:chExt cx="1132788" cy="574040"/>
          </a:xfrm>
        </p:grpSpPr>
        <p:sp>
          <p:nvSpPr>
            <p:cNvPr id="392" name="Shape 392"/>
            <p:cNvSpPr/>
            <p:nvPr/>
          </p:nvSpPr>
          <p:spPr>
            <a:xfrm>
              <a:off x="0" y="43984"/>
              <a:ext cx="1132789" cy="486072"/>
            </a:xfrm>
            <a:prstGeom prst="rect">
              <a:avLst/>
            </a:prstGeom>
            <a:gradFill flip="none" rotWithShape="1">
              <a:gsLst>
                <a:gs pos="0">
                  <a:srgbClr val="769537"/>
                </a:gs>
                <a:gs pos="80000">
                  <a:srgbClr val="9BC348"/>
                </a:gs>
                <a:gs pos="100000">
                  <a:srgbClr val="9CC646"/>
                </a:gs>
              </a:gsLst>
              <a:lin ang="16200000" scaled="0"/>
            </a:gradFill>
            <a:ln w="9525" cap="flat">
              <a:solidFill>
                <a:srgbClr val="98B955"/>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sz="1600">
                  <a:solidFill>
                    <a:schemeClr val="accent3">
                      <a:lumOff val="44000"/>
                    </a:schemeClr>
                  </a:solidFill>
                  <a:latin typeface="Calibri"/>
                  <a:ea typeface="Calibri"/>
                  <a:cs typeface="Calibri"/>
                  <a:sym typeface="Calibri"/>
                </a:defRPr>
              </a:pPr>
            </a:p>
          </p:txBody>
        </p:sp>
        <p:sp>
          <p:nvSpPr>
            <p:cNvPr id="393" name="Shape 393"/>
            <p:cNvSpPr/>
            <p:nvPr/>
          </p:nvSpPr>
          <p:spPr>
            <a:xfrm>
              <a:off x="0" y="0"/>
              <a:ext cx="1132789" cy="574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800">
                  <a:solidFill>
                    <a:schemeClr val="accent3">
                      <a:lumOff val="44000"/>
                    </a:schemeClr>
                  </a:solidFill>
                  <a:latin typeface="Calibri"/>
                  <a:ea typeface="Calibri"/>
                  <a:cs typeface="Calibri"/>
                  <a:sym typeface="Calibri"/>
                </a:defRPr>
              </a:pPr>
              <a:r>
                <a:rPr sz="1600"/>
                <a:t>Health care</a:t>
              </a:r>
            </a:p>
            <a:p>
              <a:pPr algn="ctr">
                <a:defRPr sz="1800">
                  <a:solidFill>
                    <a:schemeClr val="accent3">
                      <a:lumOff val="44000"/>
                    </a:schemeClr>
                  </a:solidFill>
                  <a:latin typeface="Calibri"/>
                  <a:ea typeface="Calibri"/>
                  <a:cs typeface="Calibri"/>
                  <a:sym typeface="Calibri"/>
                </a:defRPr>
              </a:pPr>
              <a:r>
                <a:rPr sz="1600"/>
                <a:t>data</a:t>
              </a:r>
            </a:p>
          </p:txBody>
        </p:sp>
      </p:grpSp>
      <p:sp>
        <p:nvSpPr>
          <p:cNvPr id="395" name="Shape 395"/>
          <p:cNvSpPr/>
          <p:nvPr/>
        </p:nvSpPr>
        <p:spPr>
          <a:xfrm>
            <a:off x="787663" y="5606641"/>
            <a:ext cx="1" cy="162025"/>
          </a:xfrm>
          <a:prstGeom prst="line">
            <a:avLst/>
          </a:prstGeom>
          <a:ln w="38100">
            <a:solidFill>
              <a:srgbClr val="000000"/>
            </a:solidFill>
            <a:prstDash val="sysDot"/>
            <a:bevel/>
          </a:ln>
        </p:spPr>
        <p:txBody>
          <a:bodyPr lIns="45719" rIns="45719"/>
          <a:lstStyle/>
          <a:p>
            <a:pPr defTabSz="457200">
              <a:defRPr sz="1200">
                <a:latin typeface="+mn-lt"/>
                <a:ea typeface="+mn-ea"/>
                <a:cs typeface="+mn-cs"/>
                <a:sym typeface="Helvetica"/>
              </a:defRPr>
            </a:pPr>
          </a:p>
        </p:txBody>
      </p:sp>
      <p:sp>
        <p:nvSpPr>
          <p:cNvPr id="396" name="Shape 396"/>
          <p:cNvSpPr/>
          <p:nvPr/>
        </p:nvSpPr>
        <p:spPr>
          <a:xfrm>
            <a:off x="68210" y="4073178"/>
            <a:ext cx="1383989"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atin typeface="Calibri"/>
                <a:ea typeface="Calibri"/>
                <a:cs typeface="Calibri"/>
                <a:sym typeface="Calibri"/>
              </a:defRPr>
            </a:lvl1pPr>
          </a:lstStyle>
          <a:p>
            <a:pPr>
              <a:defRPr sz="1800"/>
            </a:pPr>
            <a:r>
              <a:rPr sz="1400"/>
              <a:t>Public Authorities</a:t>
            </a:r>
          </a:p>
        </p:txBody>
      </p:sp>
      <p:sp>
        <p:nvSpPr>
          <p:cNvPr id="397" name="Shape 397"/>
          <p:cNvSpPr/>
          <p:nvPr/>
        </p:nvSpPr>
        <p:spPr>
          <a:xfrm>
            <a:off x="127218" y="1315520"/>
            <a:ext cx="1155228"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atin typeface="Calibri"/>
                <a:ea typeface="Calibri"/>
                <a:cs typeface="Calibri"/>
                <a:sym typeface="Calibri"/>
              </a:defRPr>
            </a:lvl1pPr>
          </a:lstStyle>
          <a:p>
            <a:pPr>
              <a:defRPr sz="1800"/>
            </a:pPr>
            <a:r>
              <a:rPr sz="1400"/>
              <a:t>Data Providers</a:t>
            </a:r>
          </a:p>
        </p:txBody>
      </p:sp>
      <p:sp>
        <p:nvSpPr>
          <p:cNvPr id="398" name="Shape 398"/>
          <p:cNvSpPr/>
          <p:nvPr/>
        </p:nvSpPr>
        <p:spPr>
          <a:xfrm>
            <a:off x="4760914" y="1565487"/>
            <a:ext cx="1425486"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atin typeface="Calibri"/>
                <a:ea typeface="Calibri"/>
                <a:cs typeface="Calibri"/>
                <a:sym typeface="Calibri"/>
              </a:defRPr>
            </a:lvl1pPr>
          </a:lstStyle>
          <a:p>
            <a:pPr>
              <a:defRPr sz="1800"/>
            </a:pPr>
            <a:r>
              <a:rPr sz="1400"/>
              <a:t>Data Transformers</a:t>
            </a:r>
          </a:p>
        </p:txBody>
      </p:sp>
      <p:grpSp>
        <p:nvGrpSpPr>
          <p:cNvPr id="401" name="Group 401"/>
          <p:cNvGrpSpPr/>
          <p:nvPr/>
        </p:nvGrpSpPr>
        <p:grpSpPr>
          <a:xfrm>
            <a:off x="4895191" y="1988783"/>
            <a:ext cx="1132790" cy="486072"/>
            <a:chOff x="0" y="0"/>
            <a:chExt cx="1132788" cy="486071"/>
          </a:xfrm>
        </p:grpSpPr>
        <p:sp>
          <p:nvSpPr>
            <p:cNvPr id="399" name="Shape 399"/>
            <p:cNvSpPr/>
            <p:nvPr/>
          </p:nvSpPr>
          <p:spPr>
            <a:xfrm>
              <a:off x="0" y="-1"/>
              <a:ext cx="1132789" cy="486073"/>
            </a:xfrm>
            <a:prstGeom prst="rect">
              <a:avLst/>
            </a:prstGeom>
            <a:gradFill flip="none" rotWithShape="1">
              <a:gsLst>
                <a:gs pos="0">
                  <a:srgbClr val="5E437E"/>
                </a:gs>
                <a:gs pos="80000">
                  <a:srgbClr val="7B58A6"/>
                </a:gs>
                <a:gs pos="100000">
                  <a:srgbClr val="7B57A8"/>
                </a:gs>
              </a:gsLst>
              <a:lin ang="16200000" scaled="0"/>
            </a:gradFill>
            <a:ln w="9525" cap="flat">
              <a:solidFill>
                <a:srgbClr val="7D60A0"/>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sz="1200">
                  <a:solidFill>
                    <a:schemeClr val="accent3">
                      <a:lumOff val="44000"/>
                    </a:schemeClr>
                  </a:solidFill>
                  <a:latin typeface="Calibri"/>
                  <a:ea typeface="Calibri"/>
                  <a:cs typeface="Calibri"/>
                  <a:sym typeface="Calibri"/>
                </a:defRPr>
              </a:pPr>
            </a:p>
          </p:txBody>
        </p:sp>
        <p:sp>
          <p:nvSpPr>
            <p:cNvPr id="400" name="Shape 400"/>
            <p:cNvSpPr/>
            <p:nvPr/>
          </p:nvSpPr>
          <p:spPr>
            <a:xfrm>
              <a:off x="0" y="19515"/>
              <a:ext cx="1132789"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200">
                  <a:solidFill>
                    <a:schemeClr val="accent3">
                      <a:lumOff val="44000"/>
                    </a:schemeClr>
                  </a:solidFill>
                  <a:latin typeface="Calibri"/>
                  <a:ea typeface="Calibri"/>
                  <a:cs typeface="Calibri"/>
                  <a:sym typeface="Calibri"/>
                </a:defRPr>
              </a:lvl1pPr>
            </a:lstStyle>
            <a:p>
              <a:pPr>
                <a:defRPr sz="1800"/>
              </a:pPr>
              <a:r>
                <a:rPr sz="1200"/>
                <a:t>EIT  Research partners</a:t>
              </a:r>
            </a:p>
          </p:txBody>
        </p:sp>
      </p:grpSp>
      <p:grpSp>
        <p:nvGrpSpPr>
          <p:cNvPr id="404" name="Group 404"/>
          <p:cNvGrpSpPr/>
          <p:nvPr/>
        </p:nvGrpSpPr>
        <p:grpSpPr>
          <a:xfrm>
            <a:off x="5103555" y="2414025"/>
            <a:ext cx="1132790" cy="486072"/>
            <a:chOff x="0" y="0"/>
            <a:chExt cx="1132788" cy="486071"/>
          </a:xfrm>
        </p:grpSpPr>
        <p:sp>
          <p:nvSpPr>
            <p:cNvPr id="402" name="Shape 402"/>
            <p:cNvSpPr/>
            <p:nvPr/>
          </p:nvSpPr>
          <p:spPr>
            <a:xfrm>
              <a:off x="0" y="-1"/>
              <a:ext cx="1132789" cy="486073"/>
            </a:xfrm>
            <a:prstGeom prst="rect">
              <a:avLst/>
            </a:prstGeom>
            <a:gradFill flip="none" rotWithShape="1">
              <a:gsLst>
                <a:gs pos="0">
                  <a:srgbClr val="5E437E"/>
                </a:gs>
                <a:gs pos="80000">
                  <a:srgbClr val="7B58A6"/>
                </a:gs>
                <a:gs pos="100000">
                  <a:srgbClr val="7B57A8"/>
                </a:gs>
              </a:gsLst>
              <a:lin ang="16200000" scaled="0"/>
            </a:gradFill>
            <a:ln w="9525" cap="flat">
              <a:solidFill>
                <a:srgbClr val="7D60A0"/>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sz="1400">
                  <a:solidFill>
                    <a:schemeClr val="accent3">
                      <a:lumOff val="44000"/>
                    </a:schemeClr>
                  </a:solidFill>
                  <a:latin typeface="Calibri"/>
                  <a:ea typeface="Calibri"/>
                  <a:cs typeface="Calibri"/>
                  <a:sym typeface="Calibri"/>
                </a:defRPr>
              </a:pPr>
            </a:p>
          </p:txBody>
        </p:sp>
        <p:sp>
          <p:nvSpPr>
            <p:cNvPr id="403" name="Shape 403"/>
            <p:cNvSpPr/>
            <p:nvPr/>
          </p:nvSpPr>
          <p:spPr>
            <a:xfrm>
              <a:off x="0" y="89365"/>
              <a:ext cx="1132789"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solidFill>
                    <a:schemeClr val="accent3">
                      <a:lumOff val="44000"/>
                    </a:schemeClr>
                  </a:solidFill>
                  <a:latin typeface="Calibri"/>
                  <a:ea typeface="Calibri"/>
                  <a:cs typeface="Calibri"/>
                  <a:sym typeface="Calibri"/>
                </a:defRPr>
              </a:lvl1pPr>
            </a:lstStyle>
            <a:p>
              <a:pPr>
                <a:defRPr sz="1800"/>
              </a:pPr>
              <a:r>
                <a:rPr sz="1400"/>
                <a:t>SMEs</a:t>
              </a:r>
            </a:p>
          </p:txBody>
        </p:sp>
      </p:grpSp>
      <p:sp>
        <p:nvSpPr>
          <p:cNvPr id="405" name="Shape 405"/>
          <p:cNvSpPr/>
          <p:nvPr/>
        </p:nvSpPr>
        <p:spPr>
          <a:xfrm>
            <a:off x="6913095" y="2964450"/>
            <a:ext cx="2143780" cy="1780541"/>
          </a:xfrm>
          <a:prstGeom prst="rect">
            <a:avLst/>
          </a:prstGeom>
          <a:gradFill>
            <a:gsLst>
              <a:gs pos="0">
                <a:schemeClr val="accent4">
                  <a:lumOff val="28974"/>
                </a:schemeClr>
              </a:gs>
              <a:gs pos="35000">
                <a:srgbClr val="CFCFCF"/>
              </a:gs>
              <a:gs pos="100000">
                <a:schemeClr val="accent4">
                  <a:lumOff val="48879"/>
                </a:schemeClr>
              </a:gs>
            </a:gsLst>
            <a:lin ang="16200000"/>
          </a:gradFill>
          <a:ln w="12700">
            <a:miter lim="400000"/>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wrap="none" lIns="45719" rIns="45719">
            <a:spAutoFit/>
          </a:bodyPr>
          <a:lstStyle/>
          <a:p>
            <a:pPr marL="254000" indent="-254000">
              <a:buSzPct val="100000"/>
              <a:buFont typeface="Arial"/>
              <a:buChar char="•"/>
              <a:defRPr sz="1800">
                <a:latin typeface="Calibri"/>
                <a:ea typeface="Calibri"/>
                <a:cs typeface="Calibri"/>
                <a:sym typeface="Calibri"/>
              </a:defRPr>
            </a:pPr>
            <a:r>
              <a:rPr sz="1600"/>
              <a:t>Service creation</a:t>
            </a:r>
            <a:endParaRPr sz="1600"/>
          </a:p>
          <a:p>
            <a:pPr marL="254000" indent="-254000">
              <a:buSzPct val="100000"/>
              <a:buFont typeface="Arial"/>
              <a:buChar char="•"/>
              <a:defRPr sz="1800">
                <a:latin typeface="Calibri"/>
                <a:ea typeface="Calibri"/>
                <a:cs typeface="Calibri"/>
                <a:sym typeface="Calibri"/>
              </a:defRPr>
            </a:pPr>
            <a:r>
              <a:rPr sz="1600"/>
              <a:t>Existing services </a:t>
            </a:r>
            <a:endParaRPr sz="1600"/>
          </a:p>
          <a:p>
            <a:pPr>
              <a:defRPr sz="1800">
                <a:latin typeface="Calibri"/>
                <a:ea typeface="Calibri"/>
                <a:cs typeface="Calibri"/>
                <a:sym typeface="Calibri"/>
              </a:defRPr>
            </a:pPr>
            <a:r>
              <a:rPr sz="1600"/>
              <a:t>      improvement</a:t>
            </a:r>
            <a:endParaRPr sz="1600"/>
          </a:p>
          <a:p>
            <a:pPr marL="254000" indent="-254000">
              <a:buSzPct val="100000"/>
              <a:buFont typeface="Arial"/>
              <a:buChar char="•"/>
              <a:defRPr sz="1800">
                <a:latin typeface="Calibri"/>
                <a:ea typeface="Calibri"/>
                <a:cs typeface="Calibri"/>
                <a:sym typeface="Calibri"/>
              </a:defRPr>
            </a:pPr>
            <a:r>
              <a:rPr sz="1600"/>
              <a:t>Business Intelligence</a:t>
            </a:r>
            <a:endParaRPr sz="1600"/>
          </a:p>
          <a:p>
            <a:pPr marL="254000" indent="-254000">
              <a:buSzPct val="100000"/>
              <a:buFont typeface="Arial"/>
              <a:buChar char="•"/>
              <a:defRPr sz="1800">
                <a:latin typeface="Calibri"/>
                <a:ea typeface="Calibri"/>
                <a:cs typeface="Calibri"/>
                <a:sym typeface="Calibri"/>
              </a:defRPr>
            </a:pPr>
            <a:r>
              <a:rPr sz="1600"/>
              <a:t>Industrial processes </a:t>
            </a:r>
            <a:endParaRPr sz="1600"/>
          </a:p>
          <a:p>
            <a:pPr>
              <a:defRPr sz="1800">
                <a:latin typeface="Calibri"/>
                <a:ea typeface="Calibri"/>
                <a:cs typeface="Calibri"/>
                <a:sym typeface="Calibri"/>
              </a:defRPr>
            </a:pPr>
            <a:r>
              <a:rPr sz="1600"/>
              <a:t>      optimization</a:t>
            </a:r>
            <a:endParaRPr sz="1600"/>
          </a:p>
          <a:p>
            <a:pPr marL="254000" indent="-254000">
              <a:buSzPct val="100000"/>
              <a:buFont typeface="Arial"/>
              <a:buChar char="•"/>
              <a:defRPr sz="1800">
                <a:latin typeface="Calibri"/>
                <a:ea typeface="Calibri"/>
                <a:cs typeface="Calibri"/>
                <a:sym typeface="Calibri"/>
              </a:defRPr>
            </a:pPr>
            <a:r>
              <a:rPr sz="1600"/>
              <a:t>…</a:t>
            </a:r>
          </a:p>
        </p:txBody>
      </p:sp>
      <p:grpSp>
        <p:nvGrpSpPr>
          <p:cNvPr id="408" name="Group 408"/>
          <p:cNvGrpSpPr/>
          <p:nvPr/>
        </p:nvGrpSpPr>
        <p:grpSpPr>
          <a:xfrm>
            <a:off x="1956455" y="1387239"/>
            <a:ext cx="1711221" cy="4435435"/>
            <a:chOff x="0" y="0"/>
            <a:chExt cx="1711219" cy="4435433"/>
          </a:xfrm>
        </p:grpSpPr>
        <p:sp>
          <p:nvSpPr>
            <p:cNvPr id="406" name="Shape 406"/>
            <p:cNvSpPr/>
            <p:nvPr/>
          </p:nvSpPr>
          <p:spPr>
            <a:xfrm>
              <a:off x="0" y="-1"/>
              <a:ext cx="1711220" cy="4435435"/>
            </a:xfrm>
            <a:prstGeom prst="rect">
              <a:avLst/>
            </a:prstGeom>
            <a:gradFill flip="none" rotWithShape="1">
              <a:gsLst>
                <a:gs pos="0">
                  <a:srgbClr val="2E5E97"/>
                </a:gs>
                <a:gs pos="80000">
                  <a:srgbClr val="3C7BC7"/>
                </a:gs>
                <a:gs pos="100000">
                  <a:srgbClr val="3A7CCA"/>
                </a:gs>
              </a:gsLst>
              <a:lin ang="16200000" scaled="0"/>
            </a:gradFill>
            <a:ln w="9525" cap="flat">
              <a:solidFill>
                <a:srgbClr val="4A7EBB"/>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defRPr sz="1800">
                  <a:solidFill>
                    <a:schemeClr val="accent3">
                      <a:lumOff val="44000"/>
                    </a:schemeClr>
                  </a:solidFill>
                  <a:latin typeface="Calibri"/>
                  <a:ea typeface="Calibri"/>
                  <a:cs typeface="Calibri"/>
                  <a:sym typeface="Calibri"/>
                </a:defRPr>
              </a:pPr>
            </a:p>
          </p:txBody>
        </p:sp>
        <p:sp>
          <p:nvSpPr>
            <p:cNvPr id="407" name="Shape 407"/>
            <p:cNvSpPr/>
            <p:nvPr/>
          </p:nvSpPr>
          <p:spPr>
            <a:xfrm>
              <a:off x="0" y="514646"/>
              <a:ext cx="1711220" cy="3406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800">
                  <a:solidFill>
                    <a:schemeClr val="accent3">
                      <a:lumOff val="44000"/>
                    </a:schemeClr>
                  </a:solidFill>
                  <a:latin typeface="Calibri"/>
                  <a:ea typeface="Calibri"/>
                  <a:cs typeface="Calibri"/>
                  <a:sym typeface="Calibri"/>
                </a:defRPr>
              </a:pPr>
              <a:r>
                <a:rPr sz="2400"/>
                <a:t>Open Living Data Platform</a:t>
              </a:r>
            </a:p>
            <a:p>
              <a:pPr marL="254000" indent="-254000">
                <a:buSzPct val="100000"/>
                <a:buFont typeface="Arial"/>
                <a:buChar char="•"/>
                <a:defRPr sz="1800">
                  <a:solidFill>
                    <a:schemeClr val="accent3">
                      <a:lumOff val="44000"/>
                    </a:schemeClr>
                  </a:solidFill>
                  <a:latin typeface="Calibri"/>
                  <a:ea typeface="Calibri"/>
                  <a:cs typeface="Calibri"/>
                  <a:sym typeface="Calibri"/>
                </a:defRPr>
              </a:pPr>
              <a:r>
                <a:rPr sz="1600"/>
                <a:t>Data storage</a:t>
              </a:r>
              <a:endParaRPr sz="1600"/>
            </a:p>
            <a:p>
              <a:pPr marL="254000" indent="-254000">
                <a:buSzPct val="100000"/>
                <a:buFont typeface="Arial"/>
                <a:buChar char="•"/>
                <a:defRPr sz="1800">
                  <a:solidFill>
                    <a:schemeClr val="accent3">
                      <a:lumOff val="44000"/>
                    </a:schemeClr>
                  </a:solidFill>
                  <a:latin typeface="Calibri"/>
                  <a:ea typeface="Calibri"/>
                  <a:cs typeface="Calibri"/>
                  <a:sym typeface="Calibri"/>
                </a:defRPr>
              </a:pPr>
              <a:r>
                <a:rPr sz="1600"/>
                <a:t>Anonymization</a:t>
              </a:r>
              <a:endParaRPr sz="1600"/>
            </a:p>
            <a:p>
              <a:pPr marL="254000" indent="-254000">
                <a:buSzPct val="100000"/>
                <a:buFont typeface="Arial"/>
                <a:buChar char="•"/>
                <a:defRPr sz="1800">
                  <a:solidFill>
                    <a:schemeClr val="accent3">
                      <a:lumOff val="44000"/>
                    </a:schemeClr>
                  </a:solidFill>
                  <a:latin typeface="Calibri"/>
                  <a:ea typeface="Calibri"/>
                  <a:cs typeface="Calibri"/>
                  <a:sym typeface="Calibri"/>
                </a:defRPr>
              </a:pPr>
              <a:r>
                <a:rPr sz="1600"/>
                <a:t>Data aggregation</a:t>
              </a:r>
              <a:endParaRPr sz="1600"/>
            </a:p>
            <a:p>
              <a:pPr marL="254000" indent="-254000">
                <a:buSzPct val="100000"/>
                <a:buFont typeface="Arial"/>
                <a:buChar char="•"/>
                <a:defRPr sz="1800">
                  <a:solidFill>
                    <a:schemeClr val="accent3">
                      <a:lumOff val="44000"/>
                    </a:schemeClr>
                  </a:solidFill>
                  <a:latin typeface="Calibri"/>
                  <a:ea typeface="Calibri"/>
                  <a:cs typeface="Calibri"/>
                  <a:sym typeface="Calibri"/>
                </a:defRPr>
              </a:pPr>
              <a:r>
                <a:rPr sz="1600"/>
                <a:t>Annotation</a:t>
              </a:r>
              <a:endParaRPr sz="1600"/>
            </a:p>
            <a:p>
              <a:pPr marL="254000" indent="-254000">
                <a:buSzPct val="100000"/>
                <a:buFont typeface="Arial"/>
                <a:buChar char="•"/>
                <a:defRPr sz="1800">
                  <a:solidFill>
                    <a:schemeClr val="accent3">
                      <a:lumOff val="44000"/>
                    </a:schemeClr>
                  </a:solidFill>
                  <a:latin typeface="Calibri"/>
                  <a:ea typeface="Calibri"/>
                  <a:cs typeface="Calibri"/>
                  <a:sym typeface="Calibri"/>
                </a:defRPr>
              </a:pPr>
              <a:r>
                <a:rPr sz="1600"/>
                <a:t>Query Stream management</a:t>
              </a:r>
            </a:p>
            <a:p>
              <a:pPr marL="254000" indent="-254000">
                <a:buSzPct val="100000"/>
                <a:buFont typeface="Arial"/>
                <a:buChar char="•"/>
                <a:defRPr sz="1800">
                  <a:solidFill>
                    <a:schemeClr val="accent3">
                      <a:lumOff val="44000"/>
                    </a:schemeClr>
                  </a:solidFill>
                  <a:latin typeface="Calibri"/>
                  <a:ea typeface="Calibri"/>
                  <a:cs typeface="Calibri"/>
                  <a:sym typeface="Calibri"/>
                </a:defRPr>
              </a:pPr>
              <a:r>
                <a:rPr sz="1600"/>
                <a:t>…</a:t>
              </a:r>
            </a:p>
          </p:txBody>
        </p:sp>
      </p:grpSp>
      <p:grpSp>
        <p:nvGrpSpPr>
          <p:cNvPr id="411" name="Group 411"/>
          <p:cNvGrpSpPr/>
          <p:nvPr/>
        </p:nvGrpSpPr>
        <p:grpSpPr>
          <a:xfrm>
            <a:off x="189125" y="3289677"/>
            <a:ext cx="1132789" cy="486072"/>
            <a:chOff x="0" y="0"/>
            <a:chExt cx="1132788" cy="486071"/>
          </a:xfrm>
        </p:grpSpPr>
        <p:sp>
          <p:nvSpPr>
            <p:cNvPr id="409" name="Shape 409"/>
            <p:cNvSpPr/>
            <p:nvPr/>
          </p:nvSpPr>
          <p:spPr>
            <a:xfrm>
              <a:off x="0" y="-1"/>
              <a:ext cx="1132789" cy="486073"/>
            </a:xfrm>
            <a:prstGeom prst="rect">
              <a:avLst/>
            </a:prstGeom>
            <a:gradFill flip="none" rotWithShape="1">
              <a:gsLst>
                <a:gs pos="0">
                  <a:srgbClr val="769537"/>
                </a:gs>
                <a:gs pos="80000">
                  <a:srgbClr val="9BC348"/>
                </a:gs>
                <a:gs pos="100000">
                  <a:srgbClr val="9CC646"/>
                </a:gs>
              </a:gsLst>
              <a:lin ang="16200000" scaled="0"/>
            </a:gradFill>
            <a:ln w="9525" cap="flat">
              <a:solidFill>
                <a:srgbClr val="98B955"/>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sz="1800">
                  <a:solidFill>
                    <a:schemeClr val="accent3">
                      <a:lumOff val="44000"/>
                    </a:schemeClr>
                  </a:solidFill>
                  <a:latin typeface="Calibri"/>
                  <a:ea typeface="Calibri"/>
                  <a:cs typeface="Calibri"/>
                  <a:sym typeface="Calibri"/>
                </a:defRPr>
              </a:pPr>
            </a:p>
          </p:txBody>
        </p:sp>
        <p:sp>
          <p:nvSpPr>
            <p:cNvPr id="410" name="Shape 410"/>
            <p:cNvSpPr/>
            <p:nvPr/>
          </p:nvSpPr>
          <p:spPr>
            <a:xfrm>
              <a:off x="0" y="76665"/>
              <a:ext cx="1132789"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chemeClr val="accent3">
                      <a:lumOff val="44000"/>
                    </a:schemeClr>
                  </a:solidFill>
                  <a:latin typeface="Calibri"/>
                  <a:ea typeface="Calibri"/>
                  <a:cs typeface="Calibri"/>
                  <a:sym typeface="Calibri"/>
                </a:defRPr>
              </a:lvl1pPr>
            </a:lstStyle>
            <a:p>
              <a:pPr>
                <a:defRPr sz="1800"/>
              </a:pPr>
              <a:r>
                <a:rPr sz="1600"/>
                <a:t>Energy data</a:t>
              </a:r>
            </a:p>
          </p:txBody>
        </p:sp>
      </p:grpSp>
      <p:sp>
        <p:nvSpPr>
          <p:cNvPr id="412" name="Shape 412"/>
          <p:cNvSpPr/>
          <p:nvPr/>
        </p:nvSpPr>
        <p:spPr>
          <a:xfrm>
            <a:off x="127219" y="1459536"/>
            <a:ext cx="926986"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atin typeface="Calibri"/>
                <a:ea typeface="Calibri"/>
                <a:cs typeface="Calibri"/>
                <a:sym typeface="Calibri"/>
              </a:defRPr>
            </a:lvl1pPr>
          </a:lstStyle>
          <a:p>
            <a:pPr>
              <a:defRPr sz="1800"/>
            </a:pPr>
            <a:r>
              <a:rPr sz="1400"/>
              <a:t>Company A</a:t>
            </a:r>
          </a:p>
        </p:txBody>
      </p:sp>
      <p:sp>
        <p:nvSpPr>
          <p:cNvPr id="413" name="Shape 413"/>
          <p:cNvSpPr/>
          <p:nvPr/>
        </p:nvSpPr>
        <p:spPr>
          <a:xfrm>
            <a:off x="127219" y="2212881"/>
            <a:ext cx="920822"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atin typeface="Calibri"/>
                <a:ea typeface="Calibri"/>
                <a:cs typeface="Calibri"/>
                <a:sym typeface="Calibri"/>
              </a:defRPr>
            </a:lvl1pPr>
          </a:lstStyle>
          <a:p>
            <a:pPr>
              <a:defRPr sz="1800"/>
            </a:pPr>
            <a:r>
              <a:rPr sz="1400"/>
              <a:t>Company B</a:t>
            </a:r>
          </a:p>
        </p:txBody>
      </p:sp>
      <p:sp>
        <p:nvSpPr>
          <p:cNvPr id="414" name="Shape 414"/>
          <p:cNvSpPr/>
          <p:nvPr/>
        </p:nvSpPr>
        <p:spPr>
          <a:xfrm>
            <a:off x="127219" y="3034827"/>
            <a:ext cx="918912"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atin typeface="Calibri"/>
                <a:ea typeface="Calibri"/>
                <a:cs typeface="Calibri"/>
                <a:sym typeface="Calibri"/>
              </a:defRPr>
            </a:lvl1pPr>
          </a:lstStyle>
          <a:p>
            <a:pPr>
              <a:defRPr sz="1800"/>
            </a:pPr>
            <a:r>
              <a:rPr sz="1400"/>
              <a:t>Company C</a:t>
            </a:r>
          </a:p>
        </p:txBody>
      </p:sp>
      <p:sp>
        <p:nvSpPr>
          <p:cNvPr id="415" name="Shape 415"/>
          <p:cNvSpPr/>
          <p:nvPr/>
        </p:nvSpPr>
        <p:spPr>
          <a:xfrm>
            <a:off x="1582856" y="1760042"/>
            <a:ext cx="481167" cy="435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081"/>
                </a:moveTo>
                <a:lnTo>
                  <a:pt x="610" y="6081"/>
                </a:lnTo>
                <a:lnTo>
                  <a:pt x="610" y="15519"/>
                </a:lnTo>
                <a:lnTo>
                  <a:pt x="0" y="15519"/>
                </a:lnTo>
                <a:close/>
                <a:moveTo>
                  <a:pt x="1221" y="6081"/>
                </a:moveTo>
                <a:lnTo>
                  <a:pt x="2442" y="6081"/>
                </a:lnTo>
                <a:lnTo>
                  <a:pt x="2442" y="15519"/>
                </a:lnTo>
                <a:lnTo>
                  <a:pt x="1221" y="15519"/>
                </a:lnTo>
                <a:close/>
                <a:moveTo>
                  <a:pt x="3052" y="6081"/>
                </a:moveTo>
                <a:lnTo>
                  <a:pt x="11834" y="6081"/>
                </a:lnTo>
                <a:lnTo>
                  <a:pt x="11834" y="0"/>
                </a:lnTo>
                <a:lnTo>
                  <a:pt x="21600" y="10800"/>
                </a:lnTo>
                <a:lnTo>
                  <a:pt x="11834" y="21600"/>
                </a:lnTo>
                <a:lnTo>
                  <a:pt x="11834" y="15519"/>
                </a:lnTo>
                <a:lnTo>
                  <a:pt x="3052" y="15519"/>
                </a:lnTo>
                <a:close/>
              </a:path>
            </a:pathLst>
          </a:custGeom>
          <a:solidFill>
            <a:schemeClr val="accent3">
              <a:lumOff val="44000"/>
            </a:schemeClr>
          </a:solidFill>
          <a:ln w="25400">
            <a:solidFill>
              <a:srgbClr val="9BBB59"/>
            </a:solidFill>
            <a:bevel/>
          </a:ln>
        </p:spPr>
        <p:txBody>
          <a:bodyPr lIns="45719" rIns="45719" anchor="ctr"/>
          <a:lstStyle/>
          <a:p>
            <a:pPr algn="ctr">
              <a:defRPr sz="1800">
                <a:latin typeface="Calibri"/>
                <a:ea typeface="Calibri"/>
                <a:cs typeface="Calibri"/>
                <a:sym typeface="Calibri"/>
              </a:defRPr>
            </a:pPr>
          </a:p>
        </p:txBody>
      </p:sp>
      <p:sp>
        <p:nvSpPr>
          <p:cNvPr id="416" name="Shape 416"/>
          <p:cNvSpPr/>
          <p:nvPr/>
        </p:nvSpPr>
        <p:spPr>
          <a:xfrm>
            <a:off x="1582856" y="2481637"/>
            <a:ext cx="481167" cy="435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081"/>
                </a:moveTo>
                <a:lnTo>
                  <a:pt x="610" y="6081"/>
                </a:lnTo>
                <a:lnTo>
                  <a:pt x="610" y="15519"/>
                </a:lnTo>
                <a:lnTo>
                  <a:pt x="0" y="15519"/>
                </a:lnTo>
                <a:close/>
                <a:moveTo>
                  <a:pt x="1221" y="6081"/>
                </a:moveTo>
                <a:lnTo>
                  <a:pt x="2442" y="6081"/>
                </a:lnTo>
                <a:lnTo>
                  <a:pt x="2442" y="15519"/>
                </a:lnTo>
                <a:lnTo>
                  <a:pt x="1221" y="15519"/>
                </a:lnTo>
                <a:close/>
                <a:moveTo>
                  <a:pt x="3052" y="6081"/>
                </a:moveTo>
                <a:lnTo>
                  <a:pt x="11834" y="6081"/>
                </a:lnTo>
                <a:lnTo>
                  <a:pt x="11834" y="0"/>
                </a:lnTo>
                <a:lnTo>
                  <a:pt x="21600" y="10800"/>
                </a:lnTo>
                <a:lnTo>
                  <a:pt x="11834" y="21600"/>
                </a:lnTo>
                <a:lnTo>
                  <a:pt x="11834" y="15519"/>
                </a:lnTo>
                <a:lnTo>
                  <a:pt x="3052" y="15519"/>
                </a:lnTo>
                <a:close/>
              </a:path>
            </a:pathLst>
          </a:custGeom>
          <a:solidFill>
            <a:schemeClr val="accent3">
              <a:lumOff val="44000"/>
            </a:schemeClr>
          </a:solidFill>
          <a:ln w="25400">
            <a:solidFill>
              <a:srgbClr val="9BBB59"/>
            </a:solidFill>
            <a:bevel/>
          </a:ln>
        </p:spPr>
        <p:txBody>
          <a:bodyPr lIns="45719" rIns="45719" anchor="ctr"/>
          <a:lstStyle/>
          <a:p>
            <a:pPr algn="ctr">
              <a:defRPr sz="1800">
                <a:latin typeface="Calibri"/>
                <a:ea typeface="Calibri"/>
                <a:cs typeface="Calibri"/>
                <a:sym typeface="Calibri"/>
              </a:defRPr>
            </a:pPr>
          </a:p>
        </p:txBody>
      </p:sp>
      <p:sp>
        <p:nvSpPr>
          <p:cNvPr id="417" name="Shape 417"/>
          <p:cNvSpPr/>
          <p:nvPr/>
        </p:nvSpPr>
        <p:spPr>
          <a:xfrm>
            <a:off x="1582856" y="3289677"/>
            <a:ext cx="481167" cy="435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081"/>
                </a:moveTo>
                <a:lnTo>
                  <a:pt x="610" y="6081"/>
                </a:lnTo>
                <a:lnTo>
                  <a:pt x="610" y="15519"/>
                </a:lnTo>
                <a:lnTo>
                  <a:pt x="0" y="15519"/>
                </a:lnTo>
                <a:close/>
                <a:moveTo>
                  <a:pt x="1221" y="6081"/>
                </a:moveTo>
                <a:lnTo>
                  <a:pt x="2442" y="6081"/>
                </a:lnTo>
                <a:lnTo>
                  <a:pt x="2442" y="15519"/>
                </a:lnTo>
                <a:lnTo>
                  <a:pt x="1221" y="15519"/>
                </a:lnTo>
                <a:close/>
                <a:moveTo>
                  <a:pt x="3052" y="6081"/>
                </a:moveTo>
                <a:lnTo>
                  <a:pt x="11834" y="6081"/>
                </a:lnTo>
                <a:lnTo>
                  <a:pt x="11834" y="0"/>
                </a:lnTo>
                <a:lnTo>
                  <a:pt x="21600" y="10800"/>
                </a:lnTo>
                <a:lnTo>
                  <a:pt x="11834" y="21600"/>
                </a:lnTo>
                <a:lnTo>
                  <a:pt x="11834" y="15519"/>
                </a:lnTo>
                <a:lnTo>
                  <a:pt x="3052" y="15519"/>
                </a:lnTo>
                <a:close/>
              </a:path>
            </a:pathLst>
          </a:custGeom>
          <a:solidFill>
            <a:schemeClr val="accent3">
              <a:lumOff val="44000"/>
            </a:schemeClr>
          </a:solidFill>
          <a:ln w="25400">
            <a:solidFill>
              <a:srgbClr val="9BBB59"/>
            </a:solidFill>
            <a:bevel/>
          </a:ln>
        </p:spPr>
        <p:txBody>
          <a:bodyPr lIns="45719" rIns="45719" anchor="ctr"/>
          <a:lstStyle/>
          <a:p>
            <a:pPr algn="ctr">
              <a:defRPr sz="1800">
                <a:latin typeface="Calibri"/>
                <a:ea typeface="Calibri"/>
                <a:cs typeface="Calibri"/>
                <a:sym typeface="Calibri"/>
              </a:defRPr>
            </a:pPr>
          </a:p>
        </p:txBody>
      </p:sp>
      <p:sp>
        <p:nvSpPr>
          <p:cNvPr id="418" name="Shape 418"/>
          <p:cNvSpPr/>
          <p:nvPr/>
        </p:nvSpPr>
        <p:spPr>
          <a:xfrm>
            <a:off x="1582856" y="4459452"/>
            <a:ext cx="481167" cy="435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081"/>
                </a:moveTo>
                <a:lnTo>
                  <a:pt x="610" y="6081"/>
                </a:lnTo>
                <a:lnTo>
                  <a:pt x="610" y="15519"/>
                </a:lnTo>
                <a:lnTo>
                  <a:pt x="0" y="15519"/>
                </a:lnTo>
                <a:close/>
                <a:moveTo>
                  <a:pt x="1221" y="6081"/>
                </a:moveTo>
                <a:lnTo>
                  <a:pt x="2442" y="6081"/>
                </a:lnTo>
                <a:lnTo>
                  <a:pt x="2442" y="15519"/>
                </a:lnTo>
                <a:lnTo>
                  <a:pt x="1221" y="15519"/>
                </a:lnTo>
                <a:close/>
                <a:moveTo>
                  <a:pt x="3052" y="6081"/>
                </a:moveTo>
                <a:lnTo>
                  <a:pt x="11834" y="6081"/>
                </a:lnTo>
                <a:lnTo>
                  <a:pt x="11834" y="0"/>
                </a:lnTo>
                <a:lnTo>
                  <a:pt x="21600" y="10800"/>
                </a:lnTo>
                <a:lnTo>
                  <a:pt x="11834" y="21600"/>
                </a:lnTo>
                <a:lnTo>
                  <a:pt x="11834" y="15519"/>
                </a:lnTo>
                <a:lnTo>
                  <a:pt x="3052" y="15519"/>
                </a:lnTo>
                <a:close/>
              </a:path>
            </a:pathLst>
          </a:custGeom>
          <a:solidFill>
            <a:schemeClr val="accent3">
              <a:lumOff val="44000"/>
            </a:schemeClr>
          </a:solidFill>
          <a:ln w="25400">
            <a:solidFill>
              <a:srgbClr val="9BBB59"/>
            </a:solidFill>
            <a:bevel/>
          </a:ln>
        </p:spPr>
        <p:txBody>
          <a:bodyPr lIns="45719" rIns="45719" anchor="ctr"/>
          <a:lstStyle/>
          <a:p>
            <a:pPr algn="ctr">
              <a:defRPr sz="1800">
                <a:latin typeface="Calibri"/>
                <a:ea typeface="Calibri"/>
                <a:cs typeface="Calibri"/>
                <a:sym typeface="Calibri"/>
              </a:defRPr>
            </a:pPr>
          </a:p>
        </p:txBody>
      </p:sp>
      <p:sp>
        <p:nvSpPr>
          <p:cNvPr id="419" name="Shape 419"/>
          <p:cNvSpPr/>
          <p:nvPr/>
        </p:nvSpPr>
        <p:spPr>
          <a:xfrm>
            <a:off x="1582856" y="5143475"/>
            <a:ext cx="481167" cy="435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081"/>
                </a:moveTo>
                <a:lnTo>
                  <a:pt x="610" y="6081"/>
                </a:lnTo>
                <a:lnTo>
                  <a:pt x="610" y="15519"/>
                </a:lnTo>
                <a:lnTo>
                  <a:pt x="0" y="15519"/>
                </a:lnTo>
                <a:close/>
                <a:moveTo>
                  <a:pt x="1221" y="6081"/>
                </a:moveTo>
                <a:lnTo>
                  <a:pt x="2442" y="6081"/>
                </a:lnTo>
                <a:lnTo>
                  <a:pt x="2442" y="15519"/>
                </a:lnTo>
                <a:lnTo>
                  <a:pt x="1221" y="15519"/>
                </a:lnTo>
                <a:close/>
                <a:moveTo>
                  <a:pt x="3052" y="6081"/>
                </a:moveTo>
                <a:lnTo>
                  <a:pt x="11834" y="6081"/>
                </a:lnTo>
                <a:lnTo>
                  <a:pt x="11834" y="0"/>
                </a:lnTo>
                <a:lnTo>
                  <a:pt x="21600" y="10800"/>
                </a:lnTo>
                <a:lnTo>
                  <a:pt x="11834" y="21600"/>
                </a:lnTo>
                <a:lnTo>
                  <a:pt x="11834" y="15519"/>
                </a:lnTo>
                <a:lnTo>
                  <a:pt x="3052" y="15519"/>
                </a:lnTo>
                <a:close/>
              </a:path>
            </a:pathLst>
          </a:custGeom>
          <a:solidFill>
            <a:schemeClr val="accent3">
              <a:lumOff val="44000"/>
            </a:schemeClr>
          </a:solidFill>
          <a:ln w="25400">
            <a:solidFill>
              <a:srgbClr val="9BBB59"/>
            </a:solidFill>
            <a:bevel/>
          </a:ln>
        </p:spPr>
        <p:txBody>
          <a:bodyPr lIns="45719" rIns="45719" anchor="ctr"/>
          <a:lstStyle/>
          <a:p>
            <a:pPr algn="ctr">
              <a:defRPr sz="1800">
                <a:latin typeface="Calibri"/>
                <a:ea typeface="Calibri"/>
                <a:cs typeface="Calibri"/>
                <a:sym typeface="Calibri"/>
              </a:defRPr>
            </a:pPr>
          </a:p>
        </p:txBody>
      </p:sp>
      <p:grpSp>
        <p:nvGrpSpPr>
          <p:cNvPr id="422" name="Group 422"/>
          <p:cNvGrpSpPr/>
          <p:nvPr/>
        </p:nvGrpSpPr>
        <p:grpSpPr>
          <a:xfrm>
            <a:off x="3785691" y="1387240"/>
            <a:ext cx="708092" cy="4435435"/>
            <a:chOff x="0" y="0"/>
            <a:chExt cx="708091" cy="4435433"/>
          </a:xfrm>
        </p:grpSpPr>
        <p:sp>
          <p:nvSpPr>
            <p:cNvPr id="420" name="Shape 420"/>
            <p:cNvSpPr/>
            <p:nvPr/>
          </p:nvSpPr>
          <p:spPr>
            <a:xfrm>
              <a:off x="-1" y="-1"/>
              <a:ext cx="708093" cy="4435435"/>
            </a:xfrm>
            <a:prstGeom prst="rect">
              <a:avLst/>
            </a:prstGeom>
            <a:gradFill flip="none" rotWithShape="1">
              <a:gsLst>
                <a:gs pos="0">
                  <a:srgbClr val="2A869F"/>
                </a:gs>
                <a:gs pos="80000">
                  <a:srgbClr val="37B1D1"/>
                </a:gs>
                <a:gs pos="100000">
                  <a:srgbClr val="34B3D5"/>
                </a:gs>
              </a:gsLst>
              <a:lin ang="16200000" scaled="0"/>
            </a:gradFill>
            <a:ln w="9525" cap="flat">
              <a:solidFill>
                <a:srgbClr val="46AAC4"/>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sz="1800">
                  <a:solidFill>
                    <a:schemeClr val="accent3">
                      <a:lumOff val="44000"/>
                    </a:schemeClr>
                  </a:solidFill>
                  <a:latin typeface="Calibri"/>
                  <a:ea typeface="Calibri"/>
                  <a:cs typeface="Calibri"/>
                  <a:sym typeface="Calibri"/>
                </a:defRPr>
              </a:pPr>
            </a:p>
          </p:txBody>
        </p:sp>
        <p:sp>
          <p:nvSpPr>
            <p:cNvPr id="421" name="Shape 421"/>
            <p:cNvSpPr/>
            <p:nvPr/>
          </p:nvSpPr>
          <p:spPr>
            <a:xfrm>
              <a:off x="-1" y="1892596"/>
              <a:ext cx="708093"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800">
                  <a:solidFill>
                    <a:schemeClr val="accent3">
                      <a:lumOff val="44000"/>
                    </a:schemeClr>
                  </a:solidFill>
                  <a:latin typeface="Calibri"/>
                  <a:ea typeface="Calibri"/>
                  <a:cs typeface="Calibri"/>
                  <a:sym typeface="Calibri"/>
                </a:defRPr>
              </a:lvl1pPr>
            </a:lstStyle>
            <a:p>
              <a:pPr/>
              <a:r>
                <a:t>Open API</a:t>
              </a:r>
            </a:p>
          </p:txBody>
        </p:sp>
      </p:grpSp>
      <p:grpSp>
        <p:nvGrpSpPr>
          <p:cNvPr id="425" name="Group 425"/>
          <p:cNvGrpSpPr/>
          <p:nvPr/>
        </p:nvGrpSpPr>
        <p:grpSpPr>
          <a:xfrm>
            <a:off x="4895150" y="4387665"/>
            <a:ext cx="1132790" cy="486072"/>
            <a:chOff x="0" y="0"/>
            <a:chExt cx="1132788" cy="486071"/>
          </a:xfrm>
        </p:grpSpPr>
        <p:sp>
          <p:nvSpPr>
            <p:cNvPr id="423" name="Shape 423"/>
            <p:cNvSpPr/>
            <p:nvPr/>
          </p:nvSpPr>
          <p:spPr>
            <a:xfrm>
              <a:off x="0" y="-1"/>
              <a:ext cx="1132789" cy="486073"/>
            </a:xfrm>
            <a:prstGeom prst="rect">
              <a:avLst/>
            </a:prstGeom>
            <a:gradFill flip="none" rotWithShape="1">
              <a:gsLst>
                <a:gs pos="0">
                  <a:srgbClr val="C96D20"/>
                </a:gs>
                <a:gs pos="80000">
                  <a:srgbClr val="FF9034"/>
                </a:gs>
                <a:gs pos="100000">
                  <a:srgbClr val="FF9035"/>
                </a:gs>
              </a:gsLst>
              <a:lin ang="16200000" scaled="0"/>
            </a:gradFill>
            <a:ln w="9525" cap="flat">
              <a:solidFill>
                <a:srgbClr val="F69240"/>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sz="1400">
                  <a:solidFill>
                    <a:schemeClr val="accent3">
                      <a:lumOff val="44000"/>
                    </a:schemeClr>
                  </a:solidFill>
                  <a:latin typeface="Calibri"/>
                  <a:ea typeface="Calibri"/>
                  <a:cs typeface="Calibri"/>
                  <a:sym typeface="Calibri"/>
                </a:defRPr>
              </a:pPr>
            </a:p>
          </p:txBody>
        </p:sp>
        <p:sp>
          <p:nvSpPr>
            <p:cNvPr id="424" name="Shape 424"/>
            <p:cNvSpPr/>
            <p:nvPr/>
          </p:nvSpPr>
          <p:spPr>
            <a:xfrm>
              <a:off x="0" y="89365"/>
              <a:ext cx="1132789"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solidFill>
                    <a:schemeClr val="accent3">
                      <a:lumOff val="44000"/>
                    </a:schemeClr>
                  </a:solidFill>
                  <a:latin typeface="Calibri"/>
                  <a:ea typeface="Calibri"/>
                  <a:cs typeface="Calibri"/>
                  <a:sym typeface="Calibri"/>
                </a:defRPr>
              </a:lvl1pPr>
            </a:lstStyle>
            <a:p>
              <a:pPr>
                <a:defRPr sz="1800"/>
              </a:pPr>
              <a:r>
                <a:rPr sz="1400"/>
                <a:t>Citizens</a:t>
              </a:r>
            </a:p>
          </p:txBody>
        </p:sp>
      </p:grpSp>
      <p:sp>
        <p:nvSpPr>
          <p:cNvPr id="426" name="Shape 426"/>
          <p:cNvSpPr/>
          <p:nvPr/>
        </p:nvSpPr>
        <p:spPr>
          <a:xfrm>
            <a:off x="4360060" y="2122166"/>
            <a:ext cx="481168" cy="435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081"/>
                </a:moveTo>
                <a:lnTo>
                  <a:pt x="610" y="6081"/>
                </a:lnTo>
                <a:lnTo>
                  <a:pt x="610" y="15519"/>
                </a:lnTo>
                <a:lnTo>
                  <a:pt x="0" y="15519"/>
                </a:lnTo>
                <a:close/>
                <a:moveTo>
                  <a:pt x="1221" y="6081"/>
                </a:moveTo>
                <a:lnTo>
                  <a:pt x="2442" y="6081"/>
                </a:lnTo>
                <a:lnTo>
                  <a:pt x="2442" y="15519"/>
                </a:lnTo>
                <a:lnTo>
                  <a:pt x="1221" y="15519"/>
                </a:lnTo>
                <a:close/>
                <a:moveTo>
                  <a:pt x="3052" y="6081"/>
                </a:moveTo>
                <a:lnTo>
                  <a:pt x="11834" y="6081"/>
                </a:lnTo>
                <a:lnTo>
                  <a:pt x="11834" y="0"/>
                </a:lnTo>
                <a:lnTo>
                  <a:pt x="21600" y="10800"/>
                </a:lnTo>
                <a:lnTo>
                  <a:pt x="11834" y="21600"/>
                </a:lnTo>
                <a:lnTo>
                  <a:pt x="11834" y="15519"/>
                </a:lnTo>
                <a:lnTo>
                  <a:pt x="3052" y="15519"/>
                </a:lnTo>
                <a:close/>
              </a:path>
            </a:pathLst>
          </a:custGeom>
          <a:solidFill>
            <a:schemeClr val="accent3">
              <a:lumOff val="44000"/>
            </a:schemeClr>
          </a:solidFill>
          <a:ln w="25400">
            <a:solidFill>
              <a:srgbClr val="8064A2"/>
            </a:solidFill>
            <a:bevel/>
          </a:ln>
        </p:spPr>
        <p:txBody>
          <a:bodyPr lIns="45719" rIns="45719" anchor="ctr"/>
          <a:lstStyle/>
          <a:p>
            <a:pPr algn="ctr">
              <a:defRPr sz="1800">
                <a:latin typeface="Calibri"/>
                <a:ea typeface="Calibri"/>
                <a:cs typeface="Calibri"/>
                <a:sym typeface="Calibri"/>
              </a:defRPr>
            </a:pPr>
          </a:p>
        </p:txBody>
      </p:sp>
      <p:sp>
        <p:nvSpPr>
          <p:cNvPr id="427" name="Shape 427"/>
          <p:cNvSpPr/>
          <p:nvPr/>
        </p:nvSpPr>
        <p:spPr>
          <a:xfrm>
            <a:off x="4359619" y="4432008"/>
            <a:ext cx="481168" cy="435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081"/>
                </a:moveTo>
                <a:lnTo>
                  <a:pt x="610" y="6081"/>
                </a:lnTo>
                <a:lnTo>
                  <a:pt x="610" y="15519"/>
                </a:lnTo>
                <a:lnTo>
                  <a:pt x="0" y="15519"/>
                </a:lnTo>
                <a:close/>
                <a:moveTo>
                  <a:pt x="1221" y="6081"/>
                </a:moveTo>
                <a:lnTo>
                  <a:pt x="2442" y="6081"/>
                </a:lnTo>
                <a:lnTo>
                  <a:pt x="2442" y="15519"/>
                </a:lnTo>
                <a:lnTo>
                  <a:pt x="1221" y="15519"/>
                </a:lnTo>
                <a:close/>
                <a:moveTo>
                  <a:pt x="3052" y="6081"/>
                </a:moveTo>
                <a:lnTo>
                  <a:pt x="11834" y="6081"/>
                </a:lnTo>
                <a:lnTo>
                  <a:pt x="11834" y="0"/>
                </a:lnTo>
                <a:lnTo>
                  <a:pt x="21600" y="10800"/>
                </a:lnTo>
                <a:lnTo>
                  <a:pt x="11834" y="21600"/>
                </a:lnTo>
                <a:lnTo>
                  <a:pt x="11834" y="15519"/>
                </a:lnTo>
                <a:lnTo>
                  <a:pt x="3052" y="15519"/>
                </a:lnTo>
                <a:close/>
              </a:path>
            </a:pathLst>
          </a:custGeom>
          <a:solidFill>
            <a:schemeClr val="accent3">
              <a:lumOff val="44000"/>
            </a:schemeClr>
          </a:solidFill>
          <a:ln w="25400">
            <a:solidFill>
              <a:srgbClr val="F79646"/>
            </a:solidFill>
            <a:bevel/>
          </a:ln>
        </p:spPr>
        <p:txBody>
          <a:bodyPr lIns="45719" rIns="45719" anchor="ctr"/>
          <a:lstStyle/>
          <a:p>
            <a:pPr algn="ctr">
              <a:defRPr sz="1800">
                <a:latin typeface="Calibri"/>
                <a:ea typeface="Calibri"/>
                <a:cs typeface="Calibri"/>
                <a:sym typeface="Calibri"/>
              </a:defRPr>
            </a:pPr>
          </a:p>
        </p:txBody>
      </p:sp>
      <p:grpSp>
        <p:nvGrpSpPr>
          <p:cNvPr id="430" name="Group 430"/>
          <p:cNvGrpSpPr/>
          <p:nvPr/>
        </p:nvGrpSpPr>
        <p:grpSpPr>
          <a:xfrm>
            <a:off x="5029468" y="4775991"/>
            <a:ext cx="1132790" cy="486072"/>
            <a:chOff x="0" y="0"/>
            <a:chExt cx="1132788" cy="486071"/>
          </a:xfrm>
        </p:grpSpPr>
        <p:sp>
          <p:nvSpPr>
            <p:cNvPr id="428" name="Shape 428"/>
            <p:cNvSpPr/>
            <p:nvPr/>
          </p:nvSpPr>
          <p:spPr>
            <a:xfrm>
              <a:off x="0" y="-1"/>
              <a:ext cx="1132789" cy="486073"/>
            </a:xfrm>
            <a:prstGeom prst="rect">
              <a:avLst/>
            </a:prstGeom>
            <a:gradFill flip="none" rotWithShape="1">
              <a:gsLst>
                <a:gs pos="0">
                  <a:srgbClr val="C96D20"/>
                </a:gs>
                <a:gs pos="80000">
                  <a:srgbClr val="FF9034"/>
                </a:gs>
                <a:gs pos="100000">
                  <a:srgbClr val="FF9035"/>
                </a:gs>
              </a:gsLst>
              <a:lin ang="16200000" scaled="0"/>
            </a:gradFill>
            <a:ln w="9525" cap="flat">
              <a:solidFill>
                <a:srgbClr val="F69240"/>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sz="1400">
                  <a:solidFill>
                    <a:schemeClr val="accent3">
                      <a:lumOff val="44000"/>
                    </a:schemeClr>
                  </a:solidFill>
                  <a:latin typeface="Calibri"/>
                  <a:ea typeface="Calibri"/>
                  <a:cs typeface="Calibri"/>
                  <a:sym typeface="Calibri"/>
                </a:defRPr>
              </a:pPr>
            </a:p>
          </p:txBody>
        </p:sp>
        <p:sp>
          <p:nvSpPr>
            <p:cNvPr id="429" name="Shape 429"/>
            <p:cNvSpPr/>
            <p:nvPr/>
          </p:nvSpPr>
          <p:spPr>
            <a:xfrm>
              <a:off x="0" y="89365"/>
              <a:ext cx="1132789"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solidFill>
                    <a:schemeClr val="accent3">
                      <a:lumOff val="44000"/>
                    </a:schemeClr>
                  </a:solidFill>
                  <a:latin typeface="Calibri"/>
                  <a:ea typeface="Calibri"/>
                  <a:cs typeface="Calibri"/>
                  <a:sym typeface="Calibri"/>
                </a:defRPr>
              </a:lvl1pPr>
            </a:lstStyle>
            <a:p>
              <a:pPr>
                <a:defRPr sz="1800"/>
              </a:pPr>
              <a:r>
                <a:rPr sz="1400"/>
                <a:t>PA</a:t>
              </a:r>
            </a:p>
          </p:txBody>
        </p:sp>
      </p:grpSp>
      <p:sp>
        <p:nvSpPr>
          <p:cNvPr id="431" name="Shape 431"/>
          <p:cNvSpPr/>
          <p:nvPr/>
        </p:nvSpPr>
        <p:spPr>
          <a:xfrm>
            <a:off x="6458573" y="1387241"/>
            <a:ext cx="336508" cy="4381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0"/>
                </a:lnTo>
                <a:cubicBezTo>
                  <a:pt x="5965" y="0"/>
                  <a:pt x="10800" y="62"/>
                  <a:pt x="10800" y="138"/>
                </a:cubicBezTo>
                <a:lnTo>
                  <a:pt x="10800" y="10662"/>
                </a:lnTo>
                <a:cubicBezTo>
                  <a:pt x="10800" y="10738"/>
                  <a:pt x="15635" y="10800"/>
                  <a:pt x="21600" y="10800"/>
                </a:cubicBezTo>
                <a:cubicBezTo>
                  <a:pt x="15635" y="10800"/>
                  <a:pt x="10800" y="10862"/>
                  <a:pt x="10800" y="10938"/>
                </a:cubicBezTo>
                <a:lnTo>
                  <a:pt x="10800" y="21462"/>
                </a:lnTo>
                <a:cubicBezTo>
                  <a:pt x="10800" y="21538"/>
                  <a:pt x="5965" y="21600"/>
                  <a:pt x="0" y="21600"/>
                </a:cubicBezTo>
              </a:path>
            </a:pathLst>
          </a:custGeom>
          <a:ln>
            <a:solidFill>
              <a:srgbClr val="4A7EBB"/>
            </a:solidFill>
            <a:bevel/>
          </a:ln>
        </p:spPr>
        <p:txBody>
          <a:bodyPr lIns="45719" rIns="45719" anchor="ctr"/>
          <a:lstStyle/>
          <a:p>
            <a:pPr algn="ctr">
              <a:defRPr sz="1800">
                <a:latin typeface="Calibri"/>
                <a:ea typeface="Calibri"/>
                <a:cs typeface="Calibri"/>
                <a:sym typeface="Calibri"/>
              </a:defRPr>
            </a:pPr>
          </a:p>
        </p:txBody>
      </p:sp>
      <p:sp>
        <p:nvSpPr>
          <p:cNvPr id="432" name="Shape 432"/>
          <p:cNvSpPr/>
          <p:nvPr/>
        </p:nvSpPr>
        <p:spPr>
          <a:xfrm>
            <a:off x="4820365" y="4034751"/>
            <a:ext cx="1283716"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atin typeface="Calibri"/>
                <a:ea typeface="Calibri"/>
                <a:cs typeface="Calibri"/>
                <a:sym typeface="Calibri"/>
              </a:defRPr>
            </a:lvl1pPr>
          </a:lstStyle>
          <a:p>
            <a:pPr>
              <a:defRPr sz="1800"/>
            </a:pPr>
            <a:r>
              <a:rPr sz="1400"/>
              <a:t>Data Consumers</a:t>
            </a:r>
          </a:p>
        </p:txBody>
      </p:sp>
      <p:grpSp>
        <p:nvGrpSpPr>
          <p:cNvPr id="435" name="Group 435"/>
          <p:cNvGrpSpPr/>
          <p:nvPr/>
        </p:nvGrpSpPr>
        <p:grpSpPr>
          <a:xfrm>
            <a:off x="5281159" y="2756311"/>
            <a:ext cx="1132790" cy="486072"/>
            <a:chOff x="0" y="0"/>
            <a:chExt cx="1132788" cy="486071"/>
          </a:xfrm>
        </p:grpSpPr>
        <p:sp>
          <p:nvSpPr>
            <p:cNvPr id="433" name="Shape 433"/>
            <p:cNvSpPr/>
            <p:nvPr/>
          </p:nvSpPr>
          <p:spPr>
            <a:xfrm>
              <a:off x="0" y="-1"/>
              <a:ext cx="1132789" cy="486073"/>
            </a:xfrm>
            <a:prstGeom prst="rect">
              <a:avLst/>
            </a:prstGeom>
            <a:gradFill flip="none" rotWithShape="1">
              <a:gsLst>
                <a:gs pos="0">
                  <a:srgbClr val="5E437E"/>
                </a:gs>
                <a:gs pos="80000">
                  <a:srgbClr val="7B58A6"/>
                </a:gs>
                <a:gs pos="100000">
                  <a:srgbClr val="7B57A8"/>
                </a:gs>
              </a:gsLst>
              <a:lin ang="16200000" scaled="0"/>
            </a:gradFill>
            <a:ln w="9525" cap="flat">
              <a:solidFill>
                <a:srgbClr val="7D60A0"/>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sz="1400">
                  <a:solidFill>
                    <a:schemeClr val="accent3">
                      <a:lumOff val="44000"/>
                    </a:schemeClr>
                  </a:solidFill>
                  <a:latin typeface="Calibri"/>
                  <a:ea typeface="Calibri"/>
                  <a:cs typeface="Calibri"/>
                  <a:sym typeface="Calibri"/>
                </a:defRPr>
              </a:pPr>
            </a:p>
          </p:txBody>
        </p:sp>
        <p:sp>
          <p:nvSpPr>
            <p:cNvPr id="434" name="Shape 434"/>
            <p:cNvSpPr/>
            <p:nvPr/>
          </p:nvSpPr>
          <p:spPr>
            <a:xfrm>
              <a:off x="0" y="89365"/>
              <a:ext cx="1132789"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solidFill>
                    <a:schemeClr val="accent3">
                      <a:lumOff val="44000"/>
                    </a:schemeClr>
                  </a:solidFill>
                  <a:latin typeface="Calibri"/>
                  <a:ea typeface="Calibri"/>
                  <a:cs typeface="Calibri"/>
                  <a:sym typeface="Calibri"/>
                </a:defRPr>
              </a:lvl1pPr>
            </a:lstStyle>
            <a:p>
              <a:pPr>
                <a:defRPr sz="1800"/>
              </a:pPr>
              <a:r>
                <a:rPr sz="1400"/>
                <a:t>…</a:t>
              </a:r>
            </a:p>
          </p:txBody>
        </p:sp>
      </p:grpSp>
      <p:grpSp>
        <p:nvGrpSpPr>
          <p:cNvPr id="438" name="Group 438"/>
          <p:cNvGrpSpPr/>
          <p:nvPr/>
        </p:nvGrpSpPr>
        <p:grpSpPr>
          <a:xfrm>
            <a:off x="5249905" y="5130186"/>
            <a:ext cx="1132790" cy="486072"/>
            <a:chOff x="0" y="0"/>
            <a:chExt cx="1132788" cy="486071"/>
          </a:xfrm>
        </p:grpSpPr>
        <p:sp>
          <p:nvSpPr>
            <p:cNvPr id="436" name="Shape 436"/>
            <p:cNvSpPr/>
            <p:nvPr/>
          </p:nvSpPr>
          <p:spPr>
            <a:xfrm>
              <a:off x="0" y="-1"/>
              <a:ext cx="1132789" cy="486073"/>
            </a:xfrm>
            <a:prstGeom prst="rect">
              <a:avLst/>
            </a:prstGeom>
            <a:gradFill flip="none" rotWithShape="1">
              <a:gsLst>
                <a:gs pos="0">
                  <a:srgbClr val="C96D20"/>
                </a:gs>
                <a:gs pos="80000">
                  <a:srgbClr val="FF9034"/>
                </a:gs>
                <a:gs pos="100000">
                  <a:srgbClr val="FF9035"/>
                </a:gs>
              </a:gsLst>
              <a:lin ang="16200000" scaled="0"/>
            </a:gradFill>
            <a:ln w="9525" cap="flat">
              <a:solidFill>
                <a:srgbClr val="F69240"/>
              </a:solidFill>
              <a:prstDash val="solid"/>
              <a:bevel/>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sz="1400">
                  <a:solidFill>
                    <a:schemeClr val="accent3">
                      <a:lumOff val="44000"/>
                    </a:schemeClr>
                  </a:solidFill>
                  <a:latin typeface="Calibri"/>
                  <a:ea typeface="Calibri"/>
                  <a:cs typeface="Calibri"/>
                  <a:sym typeface="Calibri"/>
                </a:defRPr>
              </a:pPr>
            </a:p>
          </p:txBody>
        </p:sp>
        <p:sp>
          <p:nvSpPr>
            <p:cNvPr id="437" name="Shape 437"/>
            <p:cNvSpPr/>
            <p:nvPr/>
          </p:nvSpPr>
          <p:spPr>
            <a:xfrm>
              <a:off x="0" y="89365"/>
              <a:ext cx="1132789"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00">
                  <a:solidFill>
                    <a:schemeClr val="accent3">
                      <a:lumOff val="44000"/>
                    </a:schemeClr>
                  </a:solidFill>
                  <a:latin typeface="Calibri"/>
                  <a:ea typeface="Calibri"/>
                  <a:cs typeface="Calibri"/>
                  <a:sym typeface="Calibri"/>
                </a:defRPr>
              </a:lvl1pPr>
            </a:lstStyle>
            <a:p>
              <a:pPr>
                <a:defRPr sz="1800"/>
              </a:pPr>
              <a:r>
                <a:rPr sz="1400"/>
                <a:t>…</a:t>
              </a:r>
            </a:p>
          </p:txBody>
        </p:sp>
      </p:grpSp>
      <p:pic>
        <p:nvPicPr>
          <p:cNvPr id="439" name="image5.png"/>
          <p:cNvPicPr>
            <a:picLocks noChangeAspect="1"/>
          </p:cNvPicPr>
          <p:nvPr/>
        </p:nvPicPr>
        <p:blipFill>
          <a:blip r:embed="rId2">
            <a:extLst/>
          </a:blip>
          <a:stretch>
            <a:fillRect/>
          </a:stretch>
        </p:blipFill>
        <p:spPr>
          <a:xfrm>
            <a:off x="1661416" y="6124523"/>
            <a:ext cx="660933" cy="655387"/>
          </a:xfrm>
          <a:prstGeom prst="rect">
            <a:avLst/>
          </a:prstGeom>
          <a:ln w="12700">
            <a:miter lim="400000"/>
          </a:ln>
        </p:spPr>
      </p:pic>
      <p:pic>
        <p:nvPicPr>
          <p:cNvPr id="440" name="image6.png"/>
          <p:cNvPicPr>
            <a:picLocks noChangeAspect="1"/>
          </p:cNvPicPr>
          <p:nvPr/>
        </p:nvPicPr>
        <p:blipFill>
          <a:blip r:embed="rId3">
            <a:extLst/>
          </a:blip>
          <a:stretch>
            <a:fillRect/>
          </a:stretch>
        </p:blipFill>
        <p:spPr>
          <a:xfrm>
            <a:off x="2664271" y="6124523"/>
            <a:ext cx="598316" cy="619323"/>
          </a:xfrm>
          <a:prstGeom prst="rect">
            <a:avLst/>
          </a:prstGeom>
          <a:ln w="12700">
            <a:miter lim="400000"/>
          </a:ln>
        </p:spPr>
      </p:pic>
      <p:sp>
        <p:nvSpPr>
          <p:cNvPr id="441" name="Shape 441"/>
          <p:cNvSpPr/>
          <p:nvPr/>
        </p:nvSpPr>
        <p:spPr>
          <a:xfrm>
            <a:off x="4232197" y="6124523"/>
            <a:ext cx="1827447" cy="523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800">
                <a:latin typeface="Calibri"/>
                <a:ea typeface="Calibri"/>
                <a:cs typeface="Calibri"/>
                <a:sym typeface="Calibri"/>
              </a:defRPr>
            </a:pPr>
            <a:r>
              <a:rPr sz="1400"/>
              <a:t>External Data Providers</a:t>
            </a:r>
            <a:endParaRPr sz="1400"/>
          </a:p>
          <a:p>
            <a:pPr algn="ctr">
              <a:defRPr sz="1800">
                <a:latin typeface="Calibri"/>
                <a:ea typeface="Calibri"/>
                <a:cs typeface="Calibri"/>
                <a:sym typeface="Calibri"/>
              </a:defRPr>
            </a:pPr>
            <a:r>
              <a:rPr sz="1400"/>
              <a:t>(open data, SNs, web)</a:t>
            </a:r>
          </a:p>
        </p:txBody>
      </p:sp>
      <p:pic>
        <p:nvPicPr>
          <p:cNvPr id="442" name="image7.png"/>
          <p:cNvPicPr>
            <a:picLocks noChangeAspect="1"/>
          </p:cNvPicPr>
          <p:nvPr/>
        </p:nvPicPr>
        <p:blipFill>
          <a:blip r:embed="rId4">
            <a:extLst/>
          </a:blip>
          <a:stretch>
            <a:fillRect/>
          </a:stretch>
        </p:blipFill>
        <p:spPr>
          <a:xfrm>
            <a:off x="3500504" y="6124523"/>
            <a:ext cx="598316" cy="619323"/>
          </a:xfrm>
          <a:prstGeom prst="rect">
            <a:avLst/>
          </a:prstGeom>
          <a:ln w="12700">
            <a:miter lim="400000"/>
          </a:ln>
        </p:spPr>
      </p:pic>
      <p:sp>
        <p:nvSpPr>
          <p:cNvPr id="443" name="Shape 443"/>
          <p:cNvSpPr/>
          <p:nvPr/>
        </p:nvSpPr>
        <p:spPr>
          <a:xfrm flipV="1" rot="16200000">
            <a:off x="2748118" y="4794759"/>
            <a:ext cx="247253" cy="24122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0"/>
                </a:lnTo>
                <a:cubicBezTo>
                  <a:pt x="5965" y="0"/>
                  <a:pt x="10800" y="83"/>
                  <a:pt x="10800" y="184"/>
                </a:cubicBezTo>
                <a:lnTo>
                  <a:pt x="10800" y="10616"/>
                </a:lnTo>
                <a:cubicBezTo>
                  <a:pt x="10800" y="10717"/>
                  <a:pt x="15635" y="10800"/>
                  <a:pt x="21600" y="10800"/>
                </a:cubicBezTo>
                <a:cubicBezTo>
                  <a:pt x="15635" y="10800"/>
                  <a:pt x="10800" y="10883"/>
                  <a:pt x="10800" y="10984"/>
                </a:cubicBezTo>
                <a:lnTo>
                  <a:pt x="10800" y="21416"/>
                </a:lnTo>
                <a:cubicBezTo>
                  <a:pt x="10800" y="21517"/>
                  <a:pt x="5965" y="21600"/>
                  <a:pt x="0" y="21600"/>
                </a:cubicBezTo>
              </a:path>
            </a:pathLst>
          </a:custGeom>
          <a:ln>
            <a:solidFill>
              <a:srgbClr val="4A7EBB"/>
            </a:solidFill>
            <a:bevel/>
          </a:ln>
        </p:spPr>
        <p:txBody>
          <a:bodyPr lIns="45719" rIns="45719" anchor="ctr"/>
          <a:lstStyle/>
          <a:p>
            <a:pPr algn="ctr">
              <a:defRPr sz="1800">
                <a:latin typeface="Calibri"/>
                <a:ea typeface="Calibri"/>
                <a:cs typeface="Calibri"/>
                <a:sym typeface="Calibri"/>
              </a:defRPr>
            </a:pPr>
          </a:p>
        </p:txBody>
      </p:sp>
      <p:sp>
        <p:nvSpPr>
          <p:cNvPr id="444" name="Shape 444"/>
          <p:cNvSpPr/>
          <p:nvPr/>
        </p:nvSpPr>
        <p:spPr>
          <a:xfrm flipV="1" rot="16200000">
            <a:off x="2618245" y="5490077"/>
            <a:ext cx="498062" cy="420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081"/>
                </a:moveTo>
                <a:lnTo>
                  <a:pt x="570" y="6081"/>
                </a:lnTo>
                <a:lnTo>
                  <a:pt x="570" y="15519"/>
                </a:lnTo>
                <a:lnTo>
                  <a:pt x="0" y="15519"/>
                </a:lnTo>
                <a:close/>
                <a:moveTo>
                  <a:pt x="1139" y="6081"/>
                </a:moveTo>
                <a:lnTo>
                  <a:pt x="2279" y="6081"/>
                </a:lnTo>
                <a:lnTo>
                  <a:pt x="2279" y="15519"/>
                </a:lnTo>
                <a:lnTo>
                  <a:pt x="1139" y="15519"/>
                </a:lnTo>
                <a:close/>
                <a:moveTo>
                  <a:pt x="2848" y="6081"/>
                </a:moveTo>
                <a:lnTo>
                  <a:pt x="12485" y="6081"/>
                </a:lnTo>
                <a:lnTo>
                  <a:pt x="12485" y="0"/>
                </a:lnTo>
                <a:lnTo>
                  <a:pt x="21600" y="10800"/>
                </a:lnTo>
                <a:lnTo>
                  <a:pt x="12485" y="21600"/>
                </a:lnTo>
                <a:lnTo>
                  <a:pt x="12485" y="15519"/>
                </a:lnTo>
                <a:lnTo>
                  <a:pt x="2848" y="15519"/>
                </a:lnTo>
                <a:close/>
              </a:path>
            </a:pathLst>
          </a:custGeom>
          <a:solidFill>
            <a:schemeClr val="accent3">
              <a:lumOff val="44000"/>
            </a:schemeClr>
          </a:solidFill>
          <a:ln w="25400">
            <a:solidFill>
              <a:srgbClr val="4BACC6"/>
            </a:solidFill>
            <a:bevel/>
          </a:ln>
        </p:spPr>
        <p:txBody>
          <a:bodyPr lIns="45719" rIns="45719" anchor="ctr"/>
          <a:lstStyle/>
          <a:p>
            <a:pPr algn="ctr">
              <a:defRPr sz="1800">
                <a:latin typeface="Calibri"/>
                <a:ea typeface="Calibri"/>
                <a:cs typeface="Calibri"/>
                <a:sym typeface="Calibri"/>
              </a:defRPr>
            </a:pPr>
          </a:p>
        </p:txBody>
      </p:sp>
      <p:cxnSp>
        <p:nvCxnSpPr>
          <p:cNvPr id="445" name="Connector 445"/>
          <p:cNvCxnSpPr>
            <a:stCxn id="405" idx="0"/>
            <a:endCxn id="397" idx="0"/>
          </p:cNvCxnSpPr>
          <p:nvPr/>
        </p:nvCxnSpPr>
        <p:spPr>
          <a:xfrm flipH="1" flipV="1">
            <a:off x="698500" y="1473200"/>
            <a:ext cx="7289800" cy="2387600"/>
          </a:xfrm>
          <a:prstGeom prst="bentConnector4">
            <a:avLst>
              <a:gd name="adj1" fmla="val 49477"/>
              <a:gd name="adj2" fmla="val 117021"/>
            </a:avLst>
          </a:prstGeom>
          <a:ln w="31750">
            <a:solidFill>
              <a:srgbClr val="9BBB59"/>
            </a:solidFill>
            <a:prstDash val="dash"/>
            <a:bevel/>
            <a:tailEnd type="triangle"/>
          </a:ln>
          <a:effectLst>
            <a:outerShdw sx="100000" sy="100000" kx="0" ky="0" algn="b" rotWithShape="0" blurRad="38100" dist="23000" dir="5400000">
              <a:srgbClr val="000000">
                <a:alpha val="35000"/>
              </a:srgbClr>
            </a:outerShdw>
          </a:effectLst>
        </p:spPr>
      </p:cxnSp>
      <p:sp>
        <p:nvSpPr>
          <p:cNvPr id="446" name="Shape 446"/>
          <p:cNvSpPr/>
          <p:nvPr/>
        </p:nvSpPr>
        <p:spPr>
          <a:xfrm>
            <a:off x="5281159" y="3422039"/>
            <a:ext cx="535141" cy="4891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chemeClr val="accent3">
              <a:lumOff val="44000"/>
            </a:schemeClr>
          </a:solidFill>
          <a:ln w="25400">
            <a:solidFill>
              <a:srgbClr val="8064A2"/>
            </a:solidFill>
            <a:prstDash val="sysDash"/>
            <a:bevel/>
          </a:ln>
        </p:spPr>
        <p:txBody>
          <a:bodyPr lIns="45719" rIns="45719" anchor="ctr"/>
          <a:lstStyle/>
          <a:p>
            <a:pPr algn="ctr">
              <a:defRPr sz="1400">
                <a:latin typeface="Calibri"/>
                <a:ea typeface="Calibri"/>
                <a:cs typeface="Calibri"/>
                <a:sym typeface="Calibri"/>
              </a:defRPr>
            </a:pPr>
          </a:p>
        </p:txBody>
      </p:sp>
      <p:sp>
        <p:nvSpPr>
          <p:cNvPr id="447" name="Shape 447"/>
          <p:cNvSpPr/>
          <p:nvPr>
            <p:ph type="body" sz="quarter" idx="1"/>
          </p:nvPr>
        </p:nvSpPr>
        <p:spPr>
          <a:xfrm>
            <a:off x="480243" y="525735"/>
            <a:ext cx="7269665" cy="1245841"/>
          </a:xfrm>
          <a:prstGeom prst="rect">
            <a:avLst/>
          </a:prstGeom>
        </p:spPr>
        <p:txBody>
          <a:bodyPr/>
          <a:lstStyle>
            <a:lvl1pPr>
              <a:spcBef>
                <a:spcPts val="0"/>
              </a:spcBef>
              <a:defRPr b="1" sz="3200">
                <a:solidFill>
                  <a:srgbClr val="005582"/>
                </a:solidFill>
                <a:latin typeface="Verdana"/>
                <a:ea typeface="Verdana"/>
                <a:cs typeface="Verdana"/>
                <a:sym typeface="Verdana"/>
              </a:defRPr>
            </a:lvl1pPr>
          </a:lstStyle>
          <a:p>
            <a:pPr/>
            <a:r>
              <a:t>Data Fabric</a:t>
            </a:r>
          </a:p>
        </p:txBody>
      </p:sp>
      <p:sp>
        <p:nvSpPr>
          <p:cNvPr id="448" name="Shape 448"/>
          <p:cNvSpPr/>
          <p:nvPr/>
        </p:nvSpPr>
        <p:spPr>
          <a:xfrm>
            <a:off x="6749263" y="1567304"/>
            <a:ext cx="2221667"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chemeClr val="accent1">
                    <a:satOff val="-1679"/>
                    <a:lumOff val="-10117"/>
                  </a:schemeClr>
                </a:solidFill>
              </a:defRPr>
            </a:lvl1pPr>
          </a:lstStyle>
          <a:p>
            <a:pPr/>
            <a:r>
              <a:t>Data Platform</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0" name="fiware-developers-weekmanaging-context-information-at-large-scaleconference-36-638.jpg"/>
          <p:cNvPicPr>
            <a:picLocks noChangeAspect="1"/>
          </p:cNvPicPr>
          <p:nvPr/>
        </p:nvPicPr>
        <p:blipFill>
          <a:blip r:embed="rId3">
            <a:extLst/>
          </a:blip>
          <a:stretch>
            <a:fillRect/>
          </a:stretch>
        </p:blipFill>
        <p:spPr>
          <a:xfrm>
            <a:off x="3306435" y="1864376"/>
            <a:ext cx="5668793" cy="4353776"/>
          </a:xfrm>
          <a:prstGeom prst="rect">
            <a:avLst/>
          </a:prstGeom>
          <a:ln w="12700">
            <a:miter lim="400000"/>
          </a:ln>
        </p:spPr>
      </p:pic>
      <p:sp>
        <p:nvSpPr>
          <p:cNvPr id="451" name="Shape 451"/>
          <p:cNvSpPr/>
          <p:nvPr>
            <p:ph type="body" sz="quarter" idx="1"/>
          </p:nvPr>
        </p:nvSpPr>
        <p:spPr>
          <a:xfrm>
            <a:off x="480243" y="525735"/>
            <a:ext cx="7269665" cy="1245841"/>
          </a:xfrm>
          <a:prstGeom prst="rect">
            <a:avLst/>
          </a:prstGeom>
        </p:spPr>
        <p:txBody>
          <a:bodyPr/>
          <a:lstStyle>
            <a:lvl1pPr>
              <a:spcBef>
                <a:spcPts val="0"/>
              </a:spcBef>
              <a:defRPr b="1" sz="3200">
                <a:solidFill>
                  <a:srgbClr val="005582"/>
                </a:solidFill>
                <a:latin typeface="Verdana"/>
                <a:ea typeface="Verdana"/>
                <a:cs typeface="Verdana"/>
                <a:sym typeface="Verdana"/>
              </a:defRPr>
            </a:lvl1pPr>
          </a:lstStyle>
          <a:p>
            <a:pPr/>
            <a:r>
              <a:t>A City: an economy booster</a:t>
            </a:r>
          </a:p>
        </p:txBody>
      </p:sp>
      <p:sp>
        <p:nvSpPr>
          <p:cNvPr id="452" name="Shape 452"/>
          <p:cNvSpPr/>
          <p:nvPr/>
        </p:nvSpPr>
        <p:spPr>
          <a:xfrm>
            <a:off x="548843" y="2388667"/>
            <a:ext cx="3804877" cy="211709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40631" indent="-240631">
              <a:lnSpc>
                <a:spcPct val="150000"/>
              </a:lnSpc>
              <a:buSzPct val="60000"/>
              <a:buBlip>
                <a:blip r:embed="rId4"/>
              </a:buBlip>
            </a:pPr>
            <a:r>
              <a:t> </a:t>
            </a:r>
            <a:r>
              <a:rPr>
                <a:solidFill>
                  <a:schemeClr val="accent3">
                    <a:lumOff val="11000"/>
                  </a:schemeClr>
                </a:solidFill>
              </a:rPr>
              <a:t>Enabling a </a:t>
            </a:r>
            <a:br>
              <a:rPr>
                <a:solidFill>
                  <a:schemeClr val="accent3">
                    <a:lumOff val="11000"/>
                  </a:schemeClr>
                </a:solidFill>
              </a:rPr>
            </a:br>
            <a:r>
              <a:rPr>
                <a:solidFill>
                  <a:schemeClr val="accent3">
                    <a:lumOff val="11000"/>
                  </a:schemeClr>
                </a:solidFill>
              </a:rPr>
              <a:t>Service Infrastructure</a:t>
            </a:r>
            <a:endParaRPr>
              <a:solidFill>
                <a:schemeClr val="accent3">
                  <a:lumOff val="11000"/>
                </a:schemeClr>
              </a:solidFill>
            </a:endParaRPr>
          </a:p>
          <a:p>
            <a:pPr marL="240631" indent="-240631">
              <a:lnSpc>
                <a:spcPct val="150000"/>
              </a:lnSpc>
              <a:buSzPct val="60000"/>
              <a:buBlip>
                <a:blip r:embed="rId4"/>
              </a:buBlip>
              <a:defRPr>
                <a:solidFill>
                  <a:schemeClr val="accent3">
                    <a:lumOff val="11000"/>
                  </a:schemeClr>
                </a:solidFill>
              </a:defRPr>
            </a:pPr>
            <a:r>
              <a:t> SOA</a:t>
            </a:r>
          </a:p>
          <a:p>
            <a:pPr marL="240631" indent="-240631">
              <a:lnSpc>
                <a:spcPct val="150000"/>
              </a:lnSpc>
              <a:buSzPct val="60000"/>
              <a:buBlip>
                <a:blip r:embed="rId4"/>
              </a:buBlip>
              <a:defRPr>
                <a:solidFill>
                  <a:schemeClr val="accent3">
                    <a:lumOff val="11000"/>
                  </a:schemeClr>
                </a:solidFill>
              </a:defRPr>
            </a:pPr>
            <a:r>
              <a:t> </a:t>
            </a:r>
            <a:r>
              <a:rPr>
                <a:solidFill>
                  <a:srgbClr val="000000"/>
                </a:solidFill>
              </a:rPr>
              <a:t>FIWare</a:t>
            </a:r>
          </a:p>
        </p:txBody>
      </p:sp>
      <p:sp>
        <p:nvSpPr>
          <p:cNvPr id="453" name="Shape 453"/>
          <p:cNvSpPr/>
          <p:nvPr/>
        </p:nvSpPr>
        <p:spPr>
          <a:xfrm>
            <a:off x="600921" y="1329690"/>
            <a:ext cx="3611424"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chemeClr val="accent1">
                    <a:satOff val="-1679"/>
                    <a:lumOff val="-10117"/>
                  </a:schemeClr>
                </a:solidFill>
              </a:defRPr>
            </a:lvl1pPr>
          </a:lstStyle>
          <a:p>
            <a:pPr/>
            <a:r>
              <a:t>Making Platform useful</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7" name="Shape 457"/>
          <p:cNvSpPr/>
          <p:nvPr/>
        </p:nvSpPr>
        <p:spPr>
          <a:xfrm>
            <a:off x="354129" y="3879956"/>
            <a:ext cx="8647455" cy="2669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6994FF"/>
                </a:solidFill>
              </a:defRPr>
            </a:pPr>
            <a:r>
              <a:rPr u="sng">
                <a:solidFill>
                  <a:srgbClr val="0080FF"/>
                </a:solidFill>
                <a:uFill>
                  <a:solidFill>
                    <a:srgbClr val="0080FF"/>
                  </a:solidFill>
                </a:uFill>
                <a:hlinkClick r:id="rId2" invalidUrl="" action="" tgtFrame="" tooltip="" history="1" highlightClick="0" endSnd="0"/>
              </a:rPr>
              <a:t>eitdigital.eu/blog</a:t>
            </a:r>
          </a:p>
          <a:p>
            <a:pPr>
              <a:defRPr>
                <a:solidFill>
                  <a:srgbClr val="6994FF"/>
                </a:solidFill>
              </a:defRPr>
            </a:pPr>
          </a:p>
          <a:p>
            <a:pPr>
              <a:defRPr>
                <a:solidFill>
                  <a:srgbClr val="6994FF"/>
                </a:solidFill>
              </a:defRPr>
            </a:pPr>
            <a:r>
              <a:rPr u="sng">
                <a:solidFill>
                  <a:srgbClr val="0080FF"/>
                </a:solidFill>
                <a:uFill>
                  <a:solidFill>
                    <a:srgbClr val="0080FF"/>
                  </a:solidFill>
                </a:uFill>
                <a:hlinkClick r:id="rId3" invalidUrl="" action="" tgtFrame="" tooltip="" history="1" highlightClick="0" endSnd="0"/>
              </a:rPr>
              <a:t>roberto.saracco@eitdigital.eu</a:t>
            </a:r>
          </a:p>
          <a:p>
            <a:pPr>
              <a:defRPr>
                <a:solidFill>
                  <a:srgbClr val="6994FF"/>
                </a:solidFill>
              </a:defRPr>
            </a:pPr>
          </a:p>
          <a:p>
            <a:pPr>
              <a:defRPr>
                <a:solidFill>
                  <a:srgbClr val="6994FF"/>
                </a:solidFill>
              </a:defRPr>
            </a:pPr>
            <a:r>
              <a:t>Skype: robertosaracco        Twitter: @rsaracco</a:t>
            </a:r>
            <a:br/>
            <a:br/>
          </a:p>
        </p:txBody>
      </p:sp>
      <p:sp>
        <p:nvSpPr>
          <p:cNvPr id="458" name="Shape 458"/>
          <p:cNvSpPr/>
          <p:nvPr/>
        </p:nvSpPr>
        <p:spPr>
          <a:xfrm>
            <a:off x="3997580" y="938150"/>
            <a:ext cx="4515407" cy="1844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3800">
                <a:solidFill>
                  <a:schemeClr val="accent3">
                    <a:lumOff val="44000"/>
                  </a:schemeClr>
                </a:solidFill>
              </a:defRPr>
            </a:pPr>
            <a:r>
              <a:t>Technology </a:t>
            </a:r>
            <a:br/>
            <a:r>
              <a:t>Forecast </a:t>
            </a:r>
          </a:p>
          <a:p>
            <a:pPr>
              <a:defRPr b="1" sz="3800">
                <a:solidFill>
                  <a:schemeClr val="accent3">
                    <a:lumOff val="44000"/>
                  </a:schemeClr>
                </a:solidFill>
              </a:defRPr>
            </a:pPr>
            <a:r>
              <a:t>for Smart Cities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DC5D26"/>
      </a:accent1>
      <a:accent2>
        <a:srgbClr val="52A93A"/>
      </a:accent2>
      <a:accent3>
        <a:srgbClr val="8F8F8F"/>
      </a:accent3>
      <a:accent4>
        <a:srgbClr val="707070"/>
      </a:accent4>
      <a:accent5>
        <a:srgbClr val="E9B5AC"/>
      </a:accent5>
      <a:accent6>
        <a:srgbClr val="4A9935"/>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DC5D26"/>
      </a:accent1>
      <a:accent2>
        <a:srgbClr val="52A93A"/>
      </a:accent2>
      <a:accent3>
        <a:srgbClr val="8F8F8F"/>
      </a:accent3>
      <a:accent4>
        <a:srgbClr val="707070"/>
      </a:accent4>
      <a:accent5>
        <a:srgbClr val="E9B5AC"/>
      </a:accent5>
      <a:accent6>
        <a:srgbClr val="4A9935"/>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F5C16A11FF3142AD98FE93BCD0A370" ma:contentTypeVersion="1" ma:contentTypeDescription="Create a new document." ma:contentTypeScope="" ma:versionID="da3e9551827be27c540814dd12af468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9B74C66-2821-4E3F-AFD2-0C7EE587C17E}"/>
</file>

<file path=customXml/itemProps2.xml><?xml version="1.0" encoding="utf-8"?>
<ds:datastoreItem xmlns:ds="http://schemas.openxmlformats.org/officeDocument/2006/customXml" ds:itemID="{FE9CCD69-2B2E-4442-BABD-1D19BACA3CE7}"/>
</file>

<file path=customXml/itemProps3.xml><?xml version="1.0" encoding="utf-8"?>
<ds:datastoreItem xmlns:ds="http://schemas.openxmlformats.org/officeDocument/2006/customXml" ds:itemID="{349A40ED-660E-462E-BA0F-0419D1CB59D3}"/>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0x010100DEF5C16A11FF3142AD98FE93BCD0A370</vt:lpwstr>
  </property>
</Properties>
</file>