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8" r:id="rId4"/>
    <p:sldId id="274" r:id="rId5"/>
    <p:sldId id="276" r:id="rId6"/>
    <p:sldId id="275" r:id="rId7"/>
    <p:sldId id="277" r:id="rId8"/>
    <p:sldId id="278" r:id="rId9"/>
    <p:sldId id="279" r:id="rId10"/>
    <p:sldId id="273" r:id="rId11"/>
    <p:sldId id="283" r:id="rId12"/>
    <p:sldId id="281" r:id="rId13"/>
    <p:sldId id="258" r:id="rId14"/>
    <p:sldId id="257" r:id="rId15"/>
    <p:sldId id="264" r:id="rId16"/>
    <p:sldId id="259" r:id="rId17"/>
    <p:sldId id="270" r:id="rId18"/>
    <p:sldId id="272" r:id="rId19"/>
    <p:sldId id="271" r:id="rId20"/>
    <p:sldId id="267" r:id="rId21"/>
    <p:sldId id="266" r:id="rId22"/>
    <p:sldId id="260" r:id="rId23"/>
    <p:sldId id="265" r:id="rId24"/>
    <p:sldId id="261" r:id="rId25"/>
    <p:sldId id="262" r:id="rId26"/>
    <p:sldId id="263" r:id="rId27"/>
    <p:sldId id="269" r:id="rId28"/>
    <p:sldId id="282" r:id="rId29"/>
  </p:sldIdLst>
  <p:sldSz cx="9906000" cy="6858000" type="A4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18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BEB-EA0C-47D2-BF4D-44523860DB9B}" type="datetimeFigureOut">
              <a:rPr lang="es-AR" smtClean="0"/>
              <a:pPr/>
              <a:t>8/9/2016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B75E-04F1-486D-A497-2A44EA1014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215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BEB-EA0C-47D2-BF4D-44523860DB9B}" type="datetimeFigureOut">
              <a:rPr lang="es-AR" smtClean="0"/>
              <a:pPr/>
              <a:t>8/9/2016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B75E-04F1-486D-A497-2A44EA1014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147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BEB-EA0C-47D2-BF4D-44523860DB9B}" type="datetimeFigureOut">
              <a:rPr lang="es-AR" smtClean="0"/>
              <a:pPr/>
              <a:t>8/9/2016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B75E-04F1-486D-A497-2A44EA1014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520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BEB-EA0C-47D2-BF4D-44523860DB9B}" type="datetimeFigureOut">
              <a:rPr lang="es-AR" smtClean="0"/>
              <a:pPr/>
              <a:t>8/9/2016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B75E-04F1-486D-A497-2A44EA1014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92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BEB-EA0C-47D2-BF4D-44523860DB9B}" type="datetimeFigureOut">
              <a:rPr lang="es-AR" smtClean="0"/>
              <a:pPr/>
              <a:t>8/9/2016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B75E-04F1-486D-A497-2A44EA1014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350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BEB-EA0C-47D2-BF4D-44523860DB9B}" type="datetimeFigureOut">
              <a:rPr lang="es-AR" smtClean="0"/>
              <a:pPr/>
              <a:t>8/9/2016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B75E-04F1-486D-A497-2A44EA1014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0572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BEB-EA0C-47D2-BF4D-44523860DB9B}" type="datetimeFigureOut">
              <a:rPr lang="es-AR" smtClean="0"/>
              <a:pPr/>
              <a:t>8/9/2016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B75E-04F1-486D-A497-2A44EA1014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439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BEB-EA0C-47D2-BF4D-44523860DB9B}" type="datetimeFigureOut">
              <a:rPr lang="es-AR" smtClean="0"/>
              <a:pPr/>
              <a:t>8/9/2016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B75E-04F1-486D-A497-2A44EA1014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527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BEB-EA0C-47D2-BF4D-44523860DB9B}" type="datetimeFigureOut">
              <a:rPr lang="es-AR" smtClean="0"/>
              <a:pPr/>
              <a:t>8/9/2016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B75E-04F1-486D-A497-2A44EA1014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231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BEB-EA0C-47D2-BF4D-44523860DB9B}" type="datetimeFigureOut">
              <a:rPr lang="es-AR" smtClean="0"/>
              <a:pPr/>
              <a:t>8/9/2016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B75E-04F1-486D-A497-2A44EA1014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665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BEB-EA0C-47D2-BF4D-44523860DB9B}" type="datetimeFigureOut">
              <a:rPr lang="es-AR" smtClean="0"/>
              <a:pPr/>
              <a:t>8/9/2016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B75E-04F1-486D-A497-2A44EA1014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886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82BEB-EA0C-47D2-BF4D-44523860DB9B}" type="datetimeFigureOut">
              <a:rPr lang="es-AR" smtClean="0"/>
              <a:pPr/>
              <a:t>8/9/2016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B75E-04F1-486D-A497-2A44EA10142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169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VID-20160329-WA0012.mp4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40" y="1175584"/>
            <a:ext cx="2338164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39" y="5157192"/>
            <a:ext cx="1740365" cy="6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280592" y="2636912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Tecnología para Participación Ciudadana </a:t>
            </a:r>
            <a:r>
              <a:rPr 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</a:t>
            </a:r>
            <a:r>
              <a:rPr 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Mejora Continua</a:t>
            </a:r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 Marcador de contenido">
            <a:hlinkClick r:id="rId5" action="ppaction://hlinkfile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1" b="31894"/>
          <a:stretch/>
        </p:blipFill>
        <p:spPr>
          <a:xfrm>
            <a:off x="3296816" y="2280160"/>
            <a:ext cx="3118018" cy="15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76536" y="1700808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•"/>
            </a:pPr>
            <a:r>
              <a:rPr 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Más opciones de </a:t>
            </a: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articipación ciudadana para reportar problemáticas que los vecinos observen en la ciudad.</a:t>
            </a:r>
          </a:p>
          <a:p>
            <a:pPr marL="457200" indent="-457200">
              <a:buFontTx/>
              <a:buChar char="•"/>
            </a:pPr>
            <a:endParaRPr lang="es-ES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•"/>
            </a:pPr>
            <a:r>
              <a:rPr 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Mayor control de la calidad de respuesta de los servicios provistos por las distintas áreas de la Municipalidad y por terceros.</a:t>
            </a:r>
          </a:p>
        </p:txBody>
      </p:sp>
    </p:spTree>
    <p:extLst>
      <p:ext uri="{BB962C8B-B14F-4D97-AF65-F5344CB8AC3E}">
        <p14:creationId xmlns:p14="http://schemas.microsoft.com/office/powerpoint/2010/main" val="23833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76536" y="1484784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•"/>
            </a:pPr>
            <a:r>
              <a:rPr lang="es-UY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Nuevo canal de comunicación.</a:t>
            </a:r>
          </a:p>
          <a:p>
            <a:pPr marL="457200" indent="-457200">
              <a:buFontTx/>
              <a:buChar char="•"/>
            </a:pPr>
            <a:r>
              <a:rPr lang="es-UY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Eficaz </a:t>
            </a:r>
            <a:r>
              <a:rPr lang="es-UY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gestión </a:t>
            </a:r>
            <a:r>
              <a:rPr lang="es-UY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operativa.</a:t>
            </a:r>
          </a:p>
          <a:p>
            <a:pPr marL="457200" indent="-457200">
              <a:buFontTx/>
              <a:buChar char="•"/>
            </a:pPr>
            <a:r>
              <a:rPr lang="es-UY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Mejora </a:t>
            </a:r>
            <a:r>
              <a:rPr lang="es-UY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sustancial de la </a:t>
            </a:r>
            <a:r>
              <a:rPr lang="es-UY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eficiencia. Ahorro </a:t>
            </a:r>
            <a:r>
              <a:rPr lang="es-UY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el uso de los </a:t>
            </a:r>
            <a:r>
              <a:rPr lang="es-UY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recursos.</a:t>
            </a:r>
          </a:p>
          <a:p>
            <a:pPr marL="457200" indent="-457200">
              <a:buFontTx/>
              <a:buChar char="•"/>
            </a:pPr>
            <a:r>
              <a:rPr lang="es-UY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  <a:r>
              <a:rPr lang="es-UY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seguimiento, seguridad y transparencia en los trámites </a:t>
            </a:r>
            <a:r>
              <a:rPr lang="es-UY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ciudadanos.</a:t>
            </a:r>
            <a:endParaRPr lang="es-UY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•"/>
            </a:pPr>
            <a:r>
              <a:rPr lang="es-UY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Gestión en tiempo real de trabajos </a:t>
            </a:r>
            <a:r>
              <a:rPr lang="es-UY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</a:t>
            </a:r>
            <a:r>
              <a:rPr lang="es-UY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agentes </a:t>
            </a:r>
            <a:r>
              <a:rPr lang="es-UY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municipales.</a:t>
            </a:r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seño\Desktop\Modernizacion Identidad\PPT\fdo_pp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0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40" y="6086852"/>
            <a:ext cx="2338164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90644" y="2348880"/>
            <a:ext cx="71355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5000" dirty="0" smtClean="0">
                <a:solidFill>
                  <a:schemeClr val="bg1"/>
                </a:solidFill>
                <a:latin typeface="PF BeauSans Pro" pitchFamily="2" charset="0"/>
              </a:rPr>
              <a:t>Participación Ciudadana</a:t>
            </a:r>
            <a:endParaRPr lang="es-AR" sz="5000" dirty="0">
              <a:solidFill>
                <a:schemeClr val="bg1"/>
              </a:solidFill>
              <a:latin typeface="PF BeauSans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 Marcador de contenid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"/>
          <a:stretch/>
        </p:blipFill>
        <p:spPr>
          <a:xfrm>
            <a:off x="1208584" y="836712"/>
            <a:ext cx="3118018" cy="5223132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 rotWithShape="1">
          <a:blip r:embed="rId6"/>
          <a:srcRect t="8226" r="75296" b="17533"/>
          <a:stretch/>
        </p:blipFill>
        <p:spPr bwMode="auto">
          <a:xfrm>
            <a:off x="4448944" y="435750"/>
            <a:ext cx="3312368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55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4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 b="6060"/>
          <a:stretch/>
        </p:blipFill>
        <p:spPr bwMode="auto">
          <a:xfrm>
            <a:off x="344488" y="1052736"/>
            <a:ext cx="9217024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54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5"/>
          <a:srcRect t="7792" r="74444" b="11039"/>
          <a:stretch/>
        </p:blipFill>
        <p:spPr bwMode="auto">
          <a:xfrm>
            <a:off x="3080792" y="44624"/>
            <a:ext cx="3672408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66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Screenshot_20160719-22595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0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Screenshot_20160719-23002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792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Screenshot_20160719-22594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0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http://www.luventicus.org/mapas/republicaargentina/salta.png"/>
          <p:cNvPicPr>
            <a:picLocks noChangeAspect="1" noChangeArrowheads="1"/>
          </p:cNvPicPr>
          <p:nvPr/>
        </p:nvPicPr>
        <p:blipFill>
          <a:blip r:embed="rId5"/>
          <a:srcRect t="3846"/>
          <a:stretch>
            <a:fillRect/>
          </a:stretch>
        </p:blipFill>
        <p:spPr bwMode="auto">
          <a:xfrm>
            <a:off x="2238356" y="428604"/>
            <a:ext cx="2857520" cy="5805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8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seño\Desktop\Modernizacion Identidad\PPT\fdo_pp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0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40" y="6086852"/>
            <a:ext cx="2338164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992926" y="2348880"/>
            <a:ext cx="55309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5000" dirty="0" smtClean="0">
                <a:solidFill>
                  <a:schemeClr val="bg1"/>
                </a:solidFill>
                <a:latin typeface="PF BeauSans Pro" pitchFamily="2" charset="0"/>
              </a:rPr>
              <a:t>Control de Gestión</a:t>
            </a:r>
            <a:endParaRPr lang="es-AR" sz="5000" dirty="0">
              <a:solidFill>
                <a:schemeClr val="bg1"/>
              </a:solidFill>
              <a:latin typeface="PF BeauSans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Captura de pantalla 2016-07-19 a las 8.50.01 p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052736"/>
            <a:ext cx="93599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 Imagen"/>
          <p:cNvPicPr/>
          <p:nvPr/>
        </p:nvPicPr>
        <p:blipFill rotWithShape="1">
          <a:blip r:embed="rId5"/>
          <a:srcRect t="8177" b="11257"/>
          <a:stretch/>
        </p:blipFill>
        <p:spPr bwMode="auto">
          <a:xfrm>
            <a:off x="488504" y="1212358"/>
            <a:ext cx="9001000" cy="4808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26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 descr="Captura de pantalla 2016-07-19 a las 10.34.33 p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906000" cy="35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5"/>
          <a:srcRect t="7792" b="5627"/>
          <a:stretch/>
        </p:blipFill>
        <p:spPr bwMode="auto">
          <a:xfrm>
            <a:off x="200472" y="1196752"/>
            <a:ext cx="9361040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95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8" b="5208"/>
          <a:stretch/>
        </p:blipFill>
        <p:spPr bwMode="auto">
          <a:xfrm>
            <a:off x="360133" y="1052736"/>
            <a:ext cx="855408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3 Imagen"/>
          <p:cNvPicPr/>
          <p:nvPr/>
        </p:nvPicPr>
        <p:blipFill rotWithShape="1">
          <a:blip r:embed="rId5"/>
          <a:srcRect l="29815" t="12554" r="31241" b="15705"/>
          <a:stretch/>
        </p:blipFill>
        <p:spPr bwMode="auto">
          <a:xfrm>
            <a:off x="2504728" y="547291"/>
            <a:ext cx="5184576" cy="5546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30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seño\Desktop\Modernizacion Identidad\PPT\fdo_pp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0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40" y="6086852"/>
            <a:ext cx="2338164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276786" y="2058526"/>
            <a:ext cx="49632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5000" dirty="0" smtClean="0">
                <a:solidFill>
                  <a:schemeClr val="bg1"/>
                </a:solidFill>
                <a:latin typeface="PF BeauSans Pro" pitchFamily="2" charset="0"/>
              </a:rPr>
              <a:t>¡Muchas Gracias!</a:t>
            </a:r>
            <a:endParaRPr lang="es-AR" sz="5000" dirty="0">
              <a:solidFill>
                <a:schemeClr val="bg1"/>
              </a:solidFill>
              <a:latin typeface="PF BeauSans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seño\Desktop\Modernizacion Identidad\PPT\fdo_pp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06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40" y="6086852"/>
            <a:ext cx="2338164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70783" y="1556792"/>
            <a:ext cx="541847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 smtClean="0">
                <a:solidFill>
                  <a:schemeClr val="bg1"/>
                </a:solidFill>
                <a:latin typeface="PF BeauSans Pro" pitchFamily="2" charset="0"/>
              </a:rPr>
              <a:t>@</a:t>
            </a:r>
            <a:r>
              <a:rPr lang="es-AR" sz="3200" dirty="0" err="1" smtClean="0">
                <a:solidFill>
                  <a:schemeClr val="bg1"/>
                </a:solidFill>
                <a:latin typeface="PF BeauSans Pro" pitchFamily="2" charset="0"/>
              </a:rPr>
              <a:t>MartinGuemes</a:t>
            </a:r>
            <a:endParaRPr lang="es-AR" sz="3200" dirty="0" smtClean="0">
              <a:solidFill>
                <a:schemeClr val="bg1"/>
              </a:solidFill>
              <a:latin typeface="PF BeauSans Pro" pitchFamily="2" charset="0"/>
            </a:endParaRPr>
          </a:p>
          <a:p>
            <a:endParaRPr lang="es-AR" sz="3200" dirty="0" smtClean="0">
              <a:solidFill>
                <a:schemeClr val="bg1"/>
              </a:solidFill>
              <a:latin typeface="PF BeauSans Pro" pitchFamily="2" charset="0"/>
            </a:endParaRPr>
          </a:p>
          <a:p>
            <a:r>
              <a:rPr lang="es-AR" sz="3200" dirty="0" smtClean="0">
                <a:solidFill>
                  <a:schemeClr val="bg1"/>
                </a:solidFill>
                <a:latin typeface="PF BeauSans Pro" pitchFamily="2" charset="0"/>
              </a:rPr>
              <a:t>+549-387-4401821</a:t>
            </a:r>
          </a:p>
          <a:p>
            <a:r>
              <a:rPr lang="es-AR" sz="3200" dirty="0" smtClean="0">
                <a:solidFill>
                  <a:schemeClr val="bg1"/>
                </a:solidFill>
                <a:latin typeface="PF BeauSans Pro" pitchFamily="2" charset="0"/>
              </a:rPr>
              <a:t>guemesmartinm@gmail.com</a:t>
            </a:r>
            <a:endParaRPr lang="es-AR" sz="3200" dirty="0">
              <a:solidFill>
                <a:schemeClr val="bg1"/>
              </a:solidFill>
              <a:latin typeface="PF BeauSans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www.abelcornejo.com.ar/public/images/slider/salta-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00174"/>
            <a:ext cx="9906000" cy="3250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8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http://www.tripincdn.com.ar/img/salta/salta/Salta-(7).jpg"/>
          <p:cNvPicPr>
            <a:picLocks noChangeAspect="1" noChangeArrowheads="1"/>
          </p:cNvPicPr>
          <p:nvPr/>
        </p:nvPicPr>
        <p:blipFill>
          <a:blip r:embed="rId5"/>
          <a:srcRect t="7693"/>
          <a:stretch>
            <a:fillRect/>
          </a:stretch>
        </p:blipFill>
        <p:spPr bwMode="auto">
          <a:xfrm>
            <a:off x="-37" y="0"/>
            <a:ext cx="990603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8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sixintheworld.com/wp-content/uploads/2007/07/saltachurch.jpg"/>
          <p:cNvPicPr>
            <a:picLocks noChangeAspect="1" noChangeArrowheads="1"/>
          </p:cNvPicPr>
          <p:nvPr/>
        </p:nvPicPr>
        <p:blipFill>
          <a:blip r:embed="rId5"/>
          <a:srcRect r="3704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8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http://cdn.ruta0-st.com.ar/img/10201.jpg"/>
          <p:cNvPicPr>
            <a:picLocks noChangeAspect="1" noChangeArrowheads="1"/>
          </p:cNvPicPr>
          <p:nvPr/>
        </p:nvPicPr>
        <p:blipFill>
          <a:blip r:embed="rId5"/>
          <a:srcRect b="7692"/>
          <a:stretch>
            <a:fillRect/>
          </a:stretch>
        </p:blipFill>
        <p:spPr bwMode="auto">
          <a:xfrm>
            <a:off x="0" y="0"/>
            <a:ext cx="990603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8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http://1.bp.blogspot.com/_LZUOSFNLLwM/TEDAPG4KO_I/AAAAAAAAAEc/CufORw60QVo/s1600/100_1862.JPG"/>
          <p:cNvPicPr>
            <a:picLocks noChangeAspect="1" noChangeArrowheads="1"/>
          </p:cNvPicPr>
          <p:nvPr/>
        </p:nvPicPr>
        <p:blipFill>
          <a:blip r:embed="rId5"/>
          <a:srcRect b="7693"/>
          <a:stretch>
            <a:fillRect/>
          </a:stretch>
        </p:blipFill>
        <p:spPr bwMode="auto">
          <a:xfrm>
            <a:off x="-1" y="0"/>
            <a:ext cx="990603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8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http://saltatour.com/wp-content/uploads/2015/06/medios-_cabalgata_a_la_orqueta_4.jpg"/>
          <p:cNvPicPr>
            <a:picLocks noChangeAspect="1" noChangeArrowheads="1"/>
          </p:cNvPicPr>
          <p:nvPr/>
        </p:nvPicPr>
        <p:blipFill>
          <a:blip r:embed="rId5"/>
          <a:srcRect r="7143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8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seño\Desktop\Modernizacion Identidad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" y="462537"/>
            <a:ext cx="1596997" cy="20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iseño\Desktop\Modernizacion Identidad\logo_saltatuciu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06" y="289415"/>
            <a:ext cx="1080630" cy="4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http://fiestasycaminos.com.ar/wp-content/uploads/2015/09/saltamilagro2015ok.jpg"/>
          <p:cNvPicPr>
            <a:picLocks noChangeAspect="1" noChangeArrowheads="1"/>
          </p:cNvPicPr>
          <p:nvPr/>
        </p:nvPicPr>
        <p:blipFill>
          <a:blip r:embed="rId5"/>
          <a:srcRect l="8761" r="13392" b="417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8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440815-EB9E-402A-A019-4E77E762D5D6}"/>
</file>

<file path=customXml/itemProps2.xml><?xml version="1.0" encoding="utf-8"?>
<ds:datastoreItem xmlns:ds="http://schemas.openxmlformats.org/officeDocument/2006/customXml" ds:itemID="{738F8209-172C-43E3-A4E0-9256FB84294E}"/>
</file>

<file path=customXml/itemProps3.xml><?xml version="1.0" encoding="utf-8"?>
<ds:datastoreItem xmlns:ds="http://schemas.openxmlformats.org/officeDocument/2006/customXml" ds:itemID="{4C6FE71B-0B3C-4160-8584-89438CE4AA31}"/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105</Words>
  <Application>Microsoft Office PowerPoint</Application>
  <PresentationFormat>A4 (210 x 297 mm)</PresentationFormat>
  <Paragraphs>16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“Atención continua al ciudadano” 8 a 20 hs</dc:title>
  <dc:creator>Arturo Escudero</dc:creator>
  <cp:lastModifiedBy>Sebastian</cp:lastModifiedBy>
  <cp:revision>39</cp:revision>
  <dcterms:created xsi:type="dcterms:W3CDTF">2016-06-13T12:34:15Z</dcterms:created>
  <dcterms:modified xsi:type="dcterms:W3CDTF">2016-09-08T11:53:59Z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0x010100DEF5C16A11FF3142AD98FE93BCD0A370</vt:lpwstr>
  </property>
</Properties>
</file>