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8" r:id="rId4"/>
    <p:sldId id="271" r:id="rId5"/>
    <p:sldId id="261" r:id="rId6"/>
    <p:sldId id="266" r:id="rId7"/>
    <p:sldId id="262" r:id="rId8"/>
    <p:sldId id="263" r:id="rId9"/>
    <p:sldId id="264" r:id="rId10"/>
    <p:sldId id="265" r:id="rId11"/>
    <p:sldId id="259" r:id="rId12"/>
    <p:sldId id="260" r:id="rId13"/>
    <p:sldId id="273" r:id="rId14"/>
    <p:sldId id="267" r:id="rId15"/>
    <p:sldId id="272" r:id="rId16"/>
    <p:sldId id="269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44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s-UY" sz="4400">
                <a:solidFill>
                  <a:srgbClr val="000000"/>
                </a:solidFill>
                <a:latin typeface="Arial"/>
                <a:ea typeface="Arial"/>
              </a:rPr>
              <a:t>Pulse para editar el formato del texto de título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E151E1C1-A1C1-4141-8151-E11161F13121}" type="slidenum">
              <a:rPr lang="es-UY" sz="1400">
                <a:solidFill>
                  <a:srgbClr val="000000"/>
                </a:solidFill>
                <a:latin typeface="Arial"/>
                <a:ea typeface="Arial"/>
              </a:rPr>
              <a:t>‹Nº›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s-UY"/>
              <a:t>Pulse para editar los formatos del texto del esquema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UY"/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UY"/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UY"/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UY"/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UY"/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UY"/>
              <a:t>Séptimo nivel del 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s-UY" sz="4400">
                <a:solidFill>
                  <a:srgbClr val="000000"/>
                </a:solidFill>
                <a:latin typeface="Arial"/>
                <a:ea typeface="Arial"/>
              </a:rPr>
              <a:t>Pulse para editar el formato del texto de título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s-UY" sz="3200">
                <a:solidFill>
                  <a:srgbClr val="000000"/>
                </a:solidFill>
                <a:latin typeface="Arial"/>
                <a:ea typeface="Arial"/>
              </a:rPr>
              <a:t>Pulse para editar los formatos del texto del esquema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"/>
            </a:pPr>
            <a:r>
              <a:rPr lang="es-UY" sz="3200">
                <a:solidFill>
                  <a:srgbClr val="000000"/>
                </a:solidFill>
                <a:latin typeface="Arial"/>
                <a:ea typeface="Arial"/>
              </a:rPr>
              <a:t>Segundo nivel del esquema</a:t>
            </a:r>
            <a:endParaRPr/>
          </a:p>
          <a:p>
            <a:pPr lvl="2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s-UY" sz="3200">
                <a:solidFill>
                  <a:srgbClr val="000000"/>
                </a:solidFill>
                <a:latin typeface="Arial"/>
                <a:ea typeface="Arial"/>
              </a:rPr>
              <a:t>Tercer nivel del esquema</a:t>
            </a:r>
            <a:endParaRPr/>
          </a:p>
          <a:p>
            <a:pPr lvl="3">
              <a:lnSpc>
                <a:spcPct val="100000"/>
              </a:lnSpc>
              <a:buSzPct val="75000"/>
              <a:buFont typeface="StarSymbol"/>
              <a:buChar char=""/>
            </a:pPr>
            <a:r>
              <a:rPr lang="es-UY" sz="3200">
                <a:solidFill>
                  <a:srgbClr val="000000"/>
                </a:solidFill>
                <a:latin typeface="Arial"/>
                <a:ea typeface="Arial"/>
              </a:rPr>
              <a:t>Cuarto nivel del esquema</a:t>
            </a:r>
            <a:endParaRPr/>
          </a:p>
          <a:p>
            <a:pPr lvl="4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s-UY" sz="3200">
                <a:solidFill>
                  <a:srgbClr val="000000"/>
                </a:solidFill>
                <a:latin typeface="Arial"/>
                <a:ea typeface="Arial"/>
              </a:rPr>
              <a:t>Quinto nivel del esquema</a:t>
            </a:r>
            <a:endParaRPr/>
          </a:p>
          <a:p>
            <a:pPr lvl="5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s-UY" sz="3200">
                <a:solidFill>
                  <a:srgbClr val="000000"/>
                </a:solidFill>
                <a:latin typeface="Arial"/>
                <a:ea typeface="Arial"/>
              </a:rPr>
              <a:t>Sexto nivel del esquema</a:t>
            </a:r>
            <a:endParaRPr/>
          </a:p>
          <a:p>
            <a:pPr lvl="6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s-UY" sz="3200">
                <a:solidFill>
                  <a:srgbClr val="000000"/>
                </a:solidFill>
                <a:latin typeface="Arial"/>
                <a:ea typeface="Arial"/>
              </a:rPr>
              <a:t>Séptimo nivel del esquema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810141E1-C121-4131-B1A1-E191B13151E1}" type="slidenum">
              <a:rPr lang="es-UY" sz="1400">
                <a:solidFill>
                  <a:srgbClr val="000000"/>
                </a:solidFill>
                <a:latin typeface="Arial"/>
                <a:ea typeface="Arial"/>
              </a:r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equipo.sur@imm.gub.u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quipo.sur@imm.gub.u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hyperlink" Target="mailto:equipo.sur@imm.gub.u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4" Type="http://schemas.openxmlformats.org/officeDocument/2006/relationships/hyperlink" Target="mailto:equipo.sur@imm.gub.uy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equipo.sur@imm.gub.uy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quipo.sur@imm.gub.u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equipo.sur@imm.gub.u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equipo.sur@imm.gub.uy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hyperlink" Target="mailto:equipo.sur@imm.gub.uy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equipo.sur@imm.gub.uy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mailto:equipo.sur@imm.gub.u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89000" y="2380351"/>
            <a:ext cx="6055560" cy="4280760"/>
          </a:xfrm>
          <a:prstGeom prst="rect">
            <a:avLst/>
          </a:prstGeom>
        </p:spPr>
      </p:pic>
      <p:sp>
        <p:nvSpPr>
          <p:cNvPr id="75" name="CustomShape 1"/>
          <p:cNvSpPr/>
          <p:nvPr/>
        </p:nvSpPr>
        <p:spPr>
          <a:xfrm>
            <a:off x="189000" y="656280"/>
            <a:ext cx="6214680" cy="5770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UY" sz="1600" b="1">
                <a:solidFill>
                  <a:srgbClr val="000000"/>
                </a:solidFill>
                <a:latin typeface="Arial Unicode MS"/>
                <a:ea typeface="Arial Unicode MS"/>
              </a:rPr>
              <a:t>Intendencia de Montevideo</a:t>
            </a:r>
            <a:endParaRPr/>
          </a:p>
          <a:p>
            <a:pPr>
              <a:lnSpc>
                <a:spcPct val="100000"/>
              </a:lnSpc>
            </a:pPr>
            <a:r>
              <a:rPr lang="es-UY" sz="1600" b="1">
                <a:solidFill>
                  <a:srgbClr val="000000"/>
                </a:solidFill>
                <a:latin typeface="Arial Unicode MS"/>
                <a:ea typeface="Arial Unicode MS"/>
              </a:rPr>
              <a:t>Departamento de Desarrollo sostenible e inteligente</a:t>
            </a:r>
            <a:endParaRPr/>
          </a:p>
        </p:txBody>
      </p:sp>
      <p:pic>
        <p:nvPicPr>
          <p:cNvPr id="76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6349680" y="656280"/>
            <a:ext cx="2180880" cy="1037880"/>
          </a:xfrm>
          <a:prstGeom prst="rect">
            <a:avLst/>
          </a:prstGeom>
        </p:spPr>
      </p:pic>
      <p:sp>
        <p:nvSpPr>
          <p:cNvPr id="77" name="CustomShape 2"/>
          <p:cNvSpPr/>
          <p:nvPr/>
        </p:nvSpPr>
        <p:spPr>
          <a:xfrm>
            <a:off x="5940152" y="4077072"/>
            <a:ext cx="2101304" cy="1942920"/>
          </a:xfrm>
          <a:prstGeom prst="rect">
            <a:avLst/>
          </a:prstGeom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s-UY" sz="3600" b="1" dirty="0">
                <a:solidFill>
                  <a:srgbClr val="215584"/>
                </a:solidFill>
                <a:latin typeface="Arial"/>
                <a:ea typeface="Arial"/>
              </a:rPr>
              <a:t>SUR</a:t>
            </a:r>
            <a:endParaRPr dirty="0"/>
          </a:p>
          <a:p>
            <a:pPr>
              <a:lnSpc>
                <a:spcPct val="100000"/>
              </a:lnSpc>
            </a:pPr>
            <a:r>
              <a:rPr lang="es-UY" sz="3600" b="1" dirty="0">
                <a:solidFill>
                  <a:srgbClr val="215584"/>
                </a:solidFill>
                <a:latin typeface="Arial"/>
                <a:ea typeface="Arial"/>
              </a:rPr>
              <a:t>					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600"/>
            <a:ext cx="9143640" cy="248760"/>
          </a:xfrm>
          <a:prstGeom prst="rect">
            <a:avLst/>
          </a:prstGeom>
        </p:spPr>
      </p:pic>
      <p:sp>
        <p:nvSpPr>
          <p:cNvPr id="92" name="TextShape 1"/>
          <p:cNvSpPr txBox="1"/>
          <p:nvPr/>
        </p:nvSpPr>
        <p:spPr>
          <a:xfrm>
            <a:off x="0" y="829800"/>
            <a:ext cx="8381520" cy="1142640"/>
          </a:xfrm>
          <a:prstGeom prst="rect">
            <a:avLst/>
          </a:prstGeom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s-UY" sz="3600" b="1">
                <a:solidFill>
                  <a:srgbClr val="215584"/>
                </a:solidFill>
                <a:latin typeface="Arial"/>
                <a:ea typeface="Arial"/>
              </a:rPr>
              <a:t>     SUR </a:t>
            </a:r>
            <a:endParaRPr/>
          </a:p>
        </p:txBody>
      </p:sp>
      <p:sp>
        <p:nvSpPr>
          <p:cNvPr id="93" name="CustomShape 2"/>
          <p:cNvSpPr/>
          <p:nvPr/>
        </p:nvSpPr>
        <p:spPr>
          <a:xfrm>
            <a:off x="170280" y="2114640"/>
            <a:ext cx="9061200" cy="7509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94" name="CustomShape 3"/>
          <p:cNvSpPr/>
          <p:nvPr/>
        </p:nvSpPr>
        <p:spPr>
          <a:xfrm>
            <a:off x="507960" y="3803760"/>
            <a:ext cx="209160" cy="104400"/>
          </a:xfrm>
          <a:prstGeom prst="rect">
            <a:avLst/>
          </a:prstGeom>
          <a:solidFill>
            <a:srgbClr val="F4CCCC"/>
          </a:solidFill>
        </p:spPr>
      </p:sp>
      <p:sp>
        <p:nvSpPr>
          <p:cNvPr id="95" name="CustomShape 4"/>
          <p:cNvSpPr/>
          <p:nvPr/>
        </p:nvSpPr>
        <p:spPr>
          <a:xfrm>
            <a:off x="1204920" y="3565440"/>
            <a:ext cx="2517480" cy="313920"/>
          </a:xfrm>
          <a:prstGeom prst="rect">
            <a:avLst/>
          </a:prstGeom>
        </p:spPr>
      </p:sp>
      <p:sp>
        <p:nvSpPr>
          <p:cNvPr id="96" name="CustomShape 5"/>
          <p:cNvSpPr/>
          <p:nvPr/>
        </p:nvSpPr>
        <p:spPr>
          <a:xfrm>
            <a:off x="41400" y="3803760"/>
            <a:ext cx="5608440" cy="75960"/>
          </a:xfrm>
          <a:prstGeom prst="rect">
            <a:avLst/>
          </a:prstGeom>
          <a:solidFill>
            <a:srgbClr val="EEEEEE"/>
          </a:solidFill>
        </p:spPr>
      </p:sp>
      <p:sp>
        <p:nvSpPr>
          <p:cNvPr id="97" name="CustomShape 6"/>
          <p:cNvSpPr/>
          <p:nvPr/>
        </p:nvSpPr>
        <p:spPr>
          <a:xfrm>
            <a:off x="298440" y="3436920"/>
            <a:ext cx="1520640" cy="261720"/>
          </a:xfrm>
          <a:prstGeom prst="rect">
            <a:avLst/>
          </a:prstGeom>
        </p:spPr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es-UY" sz="1400" b="1">
                <a:solidFill>
                  <a:srgbClr val="FFFFFF"/>
                </a:solidFill>
                <a:latin typeface="Calibri"/>
                <a:ea typeface="Droid Sans Fallback"/>
              </a:rPr>
              <a:t>2010</a:t>
            </a:r>
            <a:endParaRPr/>
          </a:p>
        </p:txBody>
      </p:sp>
      <p:sp>
        <p:nvSpPr>
          <p:cNvPr id="98" name="CustomShape 7"/>
          <p:cNvSpPr/>
          <p:nvPr/>
        </p:nvSpPr>
        <p:spPr>
          <a:xfrm>
            <a:off x="1628640" y="3473280"/>
            <a:ext cx="1520640" cy="261720"/>
          </a:xfrm>
          <a:prstGeom prst="rect">
            <a:avLst/>
          </a:prstGeom>
        </p:spPr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es-UY" sz="1400" b="1">
                <a:solidFill>
                  <a:srgbClr val="FFFFFF"/>
                </a:solidFill>
                <a:latin typeface="Calibri"/>
                <a:ea typeface="Droid Sans Fallback"/>
              </a:rPr>
              <a:t>2011</a:t>
            </a:r>
            <a:endParaRPr/>
          </a:p>
        </p:txBody>
      </p:sp>
      <p:sp>
        <p:nvSpPr>
          <p:cNvPr id="99" name="CustomShape 8"/>
          <p:cNvSpPr/>
          <p:nvPr/>
        </p:nvSpPr>
        <p:spPr>
          <a:xfrm>
            <a:off x="2997360" y="3490920"/>
            <a:ext cx="1520640" cy="261720"/>
          </a:xfrm>
          <a:prstGeom prst="rect">
            <a:avLst/>
          </a:prstGeom>
        </p:spPr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es-UY" sz="1400" b="1">
                <a:solidFill>
                  <a:srgbClr val="FFFFFF"/>
                </a:solidFill>
                <a:latin typeface="Calibri"/>
                <a:ea typeface="Droid Sans Fallback"/>
              </a:rPr>
              <a:t>2012</a:t>
            </a:r>
            <a:endParaRPr/>
          </a:p>
        </p:txBody>
      </p:sp>
      <p:sp>
        <p:nvSpPr>
          <p:cNvPr id="100" name="CustomShape 9"/>
          <p:cNvSpPr/>
          <p:nvPr/>
        </p:nvSpPr>
        <p:spPr>
          <a:xfrm>
            <a:off x="403200" y="3751200"/>
            <a:ext cx="1080" cy="158400"/>
          </a:xfrm>
          <a:prstGeom prst="straightConnector1">
            <a:avLst/>
          </a:prstGeom>
          <a:ln w="76320">
            <a:solidFill>
              <a:srgbClr val="000000"/>
            </a:solidFill>
            <a:miter/>
          </a:ln>
        </p:spPr>
      </p:sp>
      <p:sp>
        <p:nvSpPr>
          <p:cNvPr id="101" name="CustomShape 10"/>
          <p:cNvSpPr/>
          <p:nvPr/>
        </p:nvSpPr>
        <p:spPr>
          <a:xfrm>
            <a:off x="507960" y="3803760"/>
            <a:ext cx="10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02" name="CustomShape 11"/>
          <p:cNvSpPr/>
          <p:nvPr/>
        </p:nvSpPr>
        <p:spPr>
          <a:xfrm>
            <a:off x="717480" y="3803760"/>
            <a:ext cx="10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03" name="CustomShape 12"/>
          <p:cNvSpPr/>
          <p:nvPr/>
        </p:nvSpPr>
        <p:spPr>
          <a:xfrm>
            <a:off x="822240" y="3803760"/>
            <a:ext cx="10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04" name="CustomShape 13"/>
          <p:cNvSpPr/>
          <p:nvPr/>
        </p:nvSpPr>
        <p:spPr>
          <a:xfrm>
            <a:off x="927000" y="380376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05" name="CustomShape 14"/>
          <p:cNvSpPr/>
          <p:nvPr/>
        </p:nvSpPr>
        <p:spPr>
          <a:xfrm>
            <a:off x="1031760" y="380376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06" name="CustomShape 15"/>
          <p:cNvSpPr/>
          <p:nvPr/>
        </p:nvSpPr>
        <p:spPr>
          <a:xfrm>
            <a:off x="1138320" y="380376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07" name="CustomShape 16"/>
          <p:cNvSpPr/>
          <p:nvPr/>
        </p:nvSpPr>
        <p:spPr>
          <a:xfrm>
            <a:off x="1241280" y="380376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08" name="CustomShape 17"/>
          <p:cNvSpPr/>
          <p:nvPr/>
        </p:nvSpPr>
        <p:spPr>
          <a:xfrm>
            <a:off x="1347840" y="3803760"/>
            <a:ext cx="10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09" name="CustomShape 18"/>
          <p:cNvSpPr/>
          <p:nvPr/>
        </p:nvSpPr>
        <p:spPr>
          <a:xfrm>
            <a:off x="1452600" y="3803760"/>
            <a:ext cx="10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10" name="CustomShape 19"/>
          <p:cNvSpPr/>
          <p:nvPr/>
        </p:nvSpPr>
        <p:spPr>
          <a:xfrm>
            <a:off x="1557360" y="380376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11" name="CustomShape 20"/>
          <p:cNvSpPr/>
          <p:nvPr/>
        </p:nvSpPr>
        <p:spPr>
          <a:xfrm>
            <a:off x="1662120" y="3803760"/>
            <a:ext cx="10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12" name="CustomShape 21"/>
          <p:cNvSpPr/>
          <p:nvPr/>
        </p:nvSpPr>
        <p:spPr>
          <a:xfrm>
            <a:off x="1766880" y="3751200"/>
            <a:ext cx="1080" cy="158400"/>
          </a:xfrm>
          <a:prstGeom prst="straightConnector1">
            <a:avLst/>
          </a:prstGeom>
          <a:ln w="76320">
            <a:solidFill>
              <a:srgbClr val="000000"/>
            </a:solidFill>
            <a:miter/>
          </a:ln>
        </p:spPr>
      </p:sp>
      <p:sp>
        <p:nvSpPr>
          <p:cNvPr id="113" name="CustomShape 22"/>
          <p:cNvSpPr/>
          <p:nvPr/>
        </p:nvSpPr>
        <p:spPr>
          <a:xfrm>
            <a:off x="1871640" y="380376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14" name="CustomShape 23"/>
          <p:cNvSpPr/>
          <p:nvPr/>
        </p:nvSpPr>
        <p:spPr>
          <a:xfrm>
            <a:off x="1976400" y="380376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15" name="CustomShape 24"/>
          <p:cNvSpPr/>
          <p:nvPr/>
        </p:nvSpPr>
        <p:spPr>
          <a:xfrm>
            <a:off x="2185920" y="380376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16" name="CustomShape 25"/>
          <p:cNvSpPr/>
          <p:nvPr/>
        </p:nvSpPr>
        <p:spPr>
          <a:xfrm>
            <a:off x="2292480" y="3803760"/>
            <a:ext cx="10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17" name="CustomShape 26"/>
          <p:cNvSpPr/>
          <p:nvPr/>
        </p:nvSpPr>
        <p:spPr>
          <a:xfrm>
            <a:off x="2397240" y="3803760"/>
            <a:ext cx="10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18" name="CustomShape 27"/>
          <p:cNvSpPr/>
          <p:nvPr/>
        </p:nvSpPr>
        <p:spPr>
          <a:xfrm>
            <a:off x="2606760" y="3803760"/>
            <a:ext cx="10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19" name="CustomShape 28"/>
          <p:cNvSpPr/>
          <p:nvPr/>
        </p:nvSpPr>
        <p:spPr>
          <a:xfrm>
            <a:off x="2814480" y="380376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20" name="CustomShape 29"/>
          <p:cNvSpPr/>
          <p:nvPr/>
        </p:nvSpPr>
        <p:spPr>
          <a:xfrm>
            <a:off x="2919240" y="380376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21" name="CustomShape 30"/>
          <p:cNvSpPr/>
          <p:nvPr/>
        </p:nvSpPr>
        <p:spPr>
          <a:xfrm>
            <a:off x="3025800" y="3803760"/>
            <a:ext cx="10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22" name="CustomShape 31"/>
          <p:cNvSpPr/>
          <p:nvPr/>
        </p:nvSpPr>
        <p:spPr>
          <a:xfrm>
            <a:off x="3130560" y="3751200"/>
            <a:ext cx="2880" cy="158400"/>
          </a:xfrm>
          <a:prstGeom prst="straightConnector1">
            <a:avLst/>
          </a:prstGeom>
          <a:ln w="76320">
            <a:solidFill>
              <a:srgbClr val="000000"/>
            </a:solidFill>
            <a:miter/>
          </a:ln>
        </p:spPr>
      </p:sp>
      <p:sp>
        <p:nvSpPr>
          <p:cNvPr id="123" name="CustomShape 32"/>
          <p:cNvSpPr/>
          <p:nvPr/>
        </p:nvSpPr>
        <p:spPr>
          <a:xfrm>
            <a:off x="3235320" y="3803760"/>
            <a:ext cx="10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24" name="CustomShape 33"/>
          <p:cNvSpPr/>
          <p:nvPr/>
        </p:nvSpPr>
        <p:spPr>
          <a:xfrm>
            <a:off x="3340080" y="3803760"/>
            <a:ext cx="10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25" name="CustomShape 34"/>
          <p:cNvSpPr/>
          <p:nvPr/>
        </p:nvSpPr>
        <p:spPr>
          <a:xfrm>
            <a:off x="3443400" y="380376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26" name="CustomShape 35"/>
          <p:cNvSpPr/>
          <p:nvPr/>
        </p:nvSpPr>
        <p:spPr>
          <a:xfrm>
            <a:off x="3549600" y="3803760"/>
            <a:ext cx="10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27" name="CustomShape 36"/>
          <p:cNvSpPr/>
          <p:nvPr/>
        </p:nvSpPr>
        <p:spPr>
          <a:xfrm>
            <a:off x="3759120" y="380376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28" name="CustomShape 37"/>
          <p:cNvSpPr/>
          <p:nvPr/>
        </p:nvSpPr>
        <p:spPr>
          <a:xfrm>
            <a:off x="3863880" y="380376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29" name="CustomShape 38"/>
          <p:cNvSpPr/>
          <p:nvPr/>
        </p:nvSpPr>
        <p:spPr>
          <a:xfrm>
            <a:off x="3968640" y="3803760"/>
            <a:ext cx="10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30" name="CustomShape 39"/>
          <p:cNvSpPr/>
          <p:nvPr/>
        </p:nvSpPr>
        <p:spPr>
          <a:xfrm>
            <a:off x="4073400" y="380376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31" name="CustomShape 40"/>
          <p:cNvSpPr/>
          <p:nvPr/>
        </p:nvSpPr>
        <p:spPr>
          <a:xfrm>
            <a:off x="4179960" y="3803760"/>
            <a:ext cx="10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32" name="CustomShape 41"/>
          <p:cNvSpPr/>
          <p:nvPr/>
        </p:nvSpPr>
        <p:spPr>
          <a:xfrm>
            <a:off x="4284720" y="380376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33" name="CustomShape 42"/>
          <p:cNvSpPr/>
          <p:nvPr/>
        </p:nvSpPr>
        <p:spPr>
          <a:xfrm>
            <a:off x="4389480" y="380376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34" name="CustomShape 43"/>
          <p:cNvSpPr/>
          <p:nvPr/>
        </p:nvSpPr>
        <p:spPr>
          <a:xfrm>
            <a:off x="4319640" y="3751200"/>
            <a:ext cx="1080" cy="158400"/>
          </a:xfrm>
          <a:prstGeom prst="straightConnector1">
            <a:avLst/>
          </a:prstGeom>
          <a:ln w="76320">
            <a:solidFill>
              <a:srgbClr val="000000"/>
            </a:solidFill>
            <a:miter/>
          </a:ln>
        </p:spPr>
      </p:sp>
      <p:sp>
        <p:nvSpPr>
          <p:cNvPr id="135" name="CustomShape 44"/>
          <p:cNvSpPr/>
          <p:nvPr/>
        </p:nvSpPr>
        <p:spPr>
          <a:xfrm>
            <a:off x="5857920" y="3803760"/>
            <a:ext cx="1080" cy="107640"/>
          </a:xfrm>
          <a:prstGeom prst="straightConnector1">
            <a:avLst/>
          </a:prstGeom>
          <a:ln w="38160">
            <a:solidFill>
              <a:srgbClr val="444444"/>
            </a:solidFill>
            <a:miter/>
          </a:ln>
        </p:spPr>
      </p:sp>
      <p:sp>
        <p:nvSpPr>
          <p:cNvPr id="136" name="CustomShape 45"/>
          <p:cNvSpPr/>
          <p:nvPr/>
        </p:nvSpPr>
        <p:spPr>
          <a:xfrm>
            <a:off x="5962680" y="3803760"/>
            <a:ext cx="2880" cy="107640"/>
          </a:xfrm>
          <a:prstGeom prst="straightConnector1">
            <a:avLst/>
          </a:prstGeom>
          <a:ln w="38160">
            <a:solidFill>
              <a:srgbClr val="666666"/>
            </a:solidFill>
            <a:miter/>
          </a:ln>
        </p:spPr>
      </p:sp>
      <p:sp>
        <p:nvSpPr>
          <p:cNvPr id="137" name="CustomShape 46"/>
          <p:cNvSpPr/>
          <p:nvPr/>
        </p:nvSpPr>
        <p:spPr>
          <a:xfrm>
            <a:off x="6068880" y="3803760"/>
            <a:ext cx="1080" cy="107640"/>
          </a:xfrm>
          <a:prstGeom prst="straightConnector1">
            <a:avLst/>
          </a:prstGeom>
          <a:ln w="38160">
            <a:solidFill>
              <a:srgbClr val="999999"/>
            </a:solidFill>
            <a:miter/>
          </a:ln>
        </p:spPr>
      </p:sp>
      <p:sp>
        <p:nvSpPr>
          <p:cNvPr id="138" name="CustomShape 47"/>
          <p:cNvSpPr/>
          <p:nvPr/>
        </p:nvSpPr>
        <p:spPr>
          <a:xfrm>
            <a:off x="6068880" y="3803760"/>
            <a:ext cx="1080" cy="107640"/>
          </a:xfrm>
          <a:prstGeom prst="straightConnector1">
            <a:avLst/>
          </a:prstGeom>
          <a:ln w="38160">
            <a:solidFill>
              <a:srgbClr val="CCCCCC"/>
            </a:solidFill>
            <a:miter/>
          </a:ln>
        </p:spPr>
      </p:sp>
      <p:sp>
        <p:nvSpPr>
          <p:cNvPr id="139" name="CustomShape 48"/>
          <p:cNvSpPr/>
          <p:nvPr/>
        </p:nvSpPr>
        <p:spPr>
          <a:xfrm>
            <a:off x="3546360" y="3805200"/>
            <a:ext cx="2880" cy="1364760"/>
          </a:xfrm>
          <a:prstGeom prst="straightConnector1">
            <a:avLst/>
          </a:prstGeom>
          <a:ln w="38160">
            <a:solidFill>
              <a:srgbClr val="0B5394"/>
            </a:solidFill>
            <a:miter/>
            <a:headEnd type="triangle" w="med" len="med"/>
            <a:tailEnd type="triangle" w="med" len="med"/>
          </a:ln>
        </p:spPr>
      </p:sp>
      <p:sp>
        <p:nvSpPr>
          <p:cNvPr id="140" name="CustomShape 49"/>
          <p:cNvSpPr/>
          <p:nvPr/>
        </p:nvSpPr>
        <p:spPr>
          <a:xfrm>
            <a:off x="612720" y="5180040"/>
            <a:ext cx="1722240" cy="104400"/>
          </a:xfrm>
          <a:prstGeom prst="rect">
            <a:avLst/>
          </a:prstGeom>
        </p:spPr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es-UY" sz="1600" b="1">
                <a:solidFill>
                  <a:srgbClr val="990000"/>
                </a:solidFill>
                <a:latin typeface="Calibri"/>
                <a:ea typeface="Droid Sans Fallback"/>
              </a:rPr>
              <a:t>Región Oeste</a:t>
            </a:r>
            <a:r>
              <a:rPr lang="es-UY" sz="1400" b="1">
                <a:solidFill>
                  <a:srgbClr val="990000"/>
                </a:solidFill>
                <a:latin typeface="Calibri"/>
                <a:ea typeface="Droid Sans Fallback"/>
              </a:rPr>
              <a:t> </a:t>
            </a:r>
            <a:endParaRPr/>
          </a:p>
        </p:txBody>
      </p:sp>
      <p:sp>
        <p:nvSpPr>
          <p:cNvPr id="141" name="CustomShape 50"/>
          <p:cNvSpPr/>
          <p:nvPr/>
        </p:nvSpPr>
        <p:spPr>
          <a:xfrm>
            <a:off x="2150280" y="2967480"/>
            <a:ext cx="1488600" cy="255240"/>
          </a:xfrm>
          <a:prstGeom prst="rect">
            <a:avLst/>
          </a:prstGeom>
        </p:spPr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es-UY" sz="1600" b="1">
                <a:solidFill>
                  <a:srgbClr val="BF9000"/>
                </a:solidFill>
                <a:latin typeface="Calibri"/>
                <a:ea typeface="Droid Sans Fallback"/>
              </a:rPr>
              <a:t>Vialidad</a:t>
            </a:r>
            <a:endParaRPr/>
          </a:p>
        </p:txBody>
      </p:sp>
      <p:sp>
        <p:nvSpPr>
          <p:cNvPr id="142" name="CustomShape 51"/>
          <p:cNvSpPr/>
          <p:nvPr/>
        </p:nvSpPr>
        <p:spPr>
          <a:xfrm>
            <a:off x="4179960" y="4610160"/>
            <a:ext cx="1956960" cy="156960"/>
          </a:xfrm>
          <a:prstGeom prst="rect">
            <a:avLst/>
          </a:prstGeom>
        </p:spPr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es-UY" sz="1600" b="1">
                <a:solidFill>
                  <a:srgbClr val="0B5394"/>
                </a:solidFill>
                <a:latin typeface="Calibri"/>
                <a:ea typeface="Droid Sans Fallback"/>
              </a:rPr>
              <a:t>Saneamiento</a:t>
            </a:r>
            <a:endParaRPr/>
          </a:p>
        </p:txBody>
      </p:sp>
      <p:sp>
        <p:nvSpPr>
          <p:cNvPr id="143" name="CustomShape 52"/>
          <p:cNvSpPr/>
          <p:nvPr/>
        </p:nvSpPr>
        <p:spPr>
          <a:xfrm>
            <a:off x="4179960" y="3805200"/>
            <a:ext cx="1080" cy="944280"/>
          </a:xfrm>
          <a:prstGeom prst="straightConnector1">
            <a:avLst/>
          </a:prstGeom>
          <a:ln w="38160">
            <a:solidFill>
              <a:srgbClr val="0B5394"/>
            </a:solidFill>
            <a:miter/>
            <a:headEnd type="triangle" w="med" len="med"/>
            <a:tailEnd type="triangle" w="med" len="med"/>
          </a:ln>
        </p:spPr>
      </p:sp>
      <p:sp>
        <p:nvSpPr>
          <p:cNvPr id="144" name="CustomShape 53"/>
          <p:cNvSpPr/>
          <p:nvPr/>
        </p:nvSpPr>
        <p:spPr>
          <a:xfrm>
            <a:off x="3548160" y="4903920"/>
            <a:ext cx="1574280" cy="488520"/>
          </a:xfrm>
          <a:prstGeom prst="rect">
            <a:avLst/>
          </a:prstGeom>
        </p:spPr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es-UY" sz="1600" b="1">
                <a:solidFill>
                  <a:srgbClr val="0B5394"/>
                </a:solidFill>
                <a:latin typeface="Calibri"/>
                <a:ea typeface="Droid Sans Fallback"/>
              </a:rPr>
              <a:t>Boca de tormenta</a:t>
            </a:r>
            <a:endParaRPr/>
          </a:p>
        </p:txBody>
      </p:sp>
      <p:sp>
        <p:nvSpPr>
          <p:cNvPr id="145" name="CustomShape 54"/>
          <p:cNvSpPr/>
          <p:nvPr/>
        </p:nvSpPr>
        <p:spPr>
          <a:xfrm>
            <a:off x="87480" y="380376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46" name="CustomShape 55"/>
          <p:cNvSpPr/>
          <p:nvPr/>
        </p:nvSpPr>
        <p:spPr>
          <a:xfrm>
            <a:off x="192240" y="3803760"/>
            <a:ext cx="10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47" name="CustomShape 56"/>
          <p:cNvSpPr/>
          <p:nvPr/>
        </p:nvSpPr>
        <p:spPr>
          <a:xfrm>
            <a:off x="297000" y="380376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48" name="CustomShape 57"/>
          <p:cNvSpPr/>
          <p:nvPr/>
        </p:nvSpPr>
        <p:spPr>
          <a:xfrm>
            <a:off x="141120" y="380376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49" name="CustomShape 58"/>
          <p:cNvSpPr/>
          <p:nvPr/>
        </p:nvSpPr>
        <p:spPr>
          <a:xfrm>
            <a:off x="94680" y="3082680"/>
            <a:ext cx="2021760" cy="75240"/>
          </a:xfrm>
          <a:prstGeom prst="rect">
            <a:avLst/>
          </a:prstGeom>
        </p:spPr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es-UY" sz="1600" b="1">
                <a:solidFill>
                  <a:srgbClr val="38761D"/>
                </a:solidFill>
                <a:latin typeface="Calibri"/>
                <a:ea typeface="Droid Sans Fallback"/>
              </a:rPr>
              <a:t>Contenedores</a:t>
            </a:r>
            <a:endParaRPr/>
          </a:p>
        </p:txBody>
      </p:sp>
      <p:sp>
        <p:nvSpPr>
          <p:cNvPr id="150" name="CustomShape 59"/>
          <p:cNvSpPr/>
          <p:nvPr/>
        </p:nvSpPr>
        <p:spPr>
          <a:xfrm>
            <a:off x="229680" y="3385080"/>
            <a:ext cx="1242720" cy="64800"/>
          </a:xfrm>
          <a:prstGeom prst="rect">
            <a:avLst/>
          </a:prstGeom>
        </p:spPr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es-UY" sz="1600" b="1">
                <a:solidFill>
                  <a:srgbClr val="38761D"/>
                </a:solidFill>
                <a:latin typeface="Calibri"/>
                <a:ea typeface="Droid Sans Fallback"/>
              </a:rPr>
              <a:t>Playas</a:t>
            </a:r>
            <a:endParaRPr/>
          </a:p>
        </p:txBody>
      </p:sp>
      <p:sp>
        <p:nvSpPr>
          <p:cNvPr id="151" name="CustomShape 60"/>
          <p:cNvSpPr/>
          <p:nvPr/>
        </p:nvSpPr>
        <p:spPr>
          <a:xfrm>
            <a:off x="270000" y="3265560"/>
            <a:ext cx="18720" cy="583920"/>
          </a:xfrm>
          <a:prstGeom prst="straightConnector1">
            <a:avLst/>
          </a:prstGeom>
          <a:ln w="38160">
            <a:solidFill>
              <a:srgbClr val="38761D"/>
            </a:solidFill>
            <a:miter/>
            <a:headEnd type="triangle" w="med" len="med"/>
            <a:tailEnd type="triangle" w="med" len="med"/>
          </a:ln>
        </p:spPr>
      </p:sp>
      <p:sp>
        <p:nvSpPr>
          <p:cNvPr id="152" name="CustomShape 61"/>
          <p:cNvSpPr/>
          <p:nvPr/>
        </p:nvSpPr>
        <p:spPr>
          <a:xfrm>
            <a:off x="612720" y="3803760"/>
            <a:ext cx="7560" cy="1495080"/>
          </a:xfrm>
          <a:prstGeom prst="straightConnector1">
            <a:avLst/>
          </a:prstGeom>
          <a:ln w="38160">
            <a:solidFill>
              <a:srgbClr val="990000"/>
            </a:solidFill>
            <a:miter/>
            <a:headEnd type="triangle" w="med" len="med"/>
            <a:tailEnd type="triangle" w="med" len="med"/>
          </a:ln>
        </p:spPr>
      </p:sp>
      <p:sp>
        <p:nvSpPr>
          <p:cNvPr id="153" name="CustomShape 62"/>
          <p:cNvSpPr/>
          <p:nvPr/>
        </p:nvSpPr>
        <p:spPr>
          <a:xfrm>
            <a:off x="82440" y="3010680"/>
            <a:ext cx="2880" cy="759960"/>
          </a:xfrm>
          <a:prstGeom prst="straightConnector1">
            <a:avLst/>
          </a:prstGeom>
          <a:ln w="38160">
            <a:solidFill>
              <a:srgbClr val="38761D"/>
            </a:solidFill>
            <a:miter/>
            <a:headEnd type="triangle" w="med" len="med"/>
            <a:tailEnd type="triangle" w="med" len="med"/>
          </a:ln>
        </p:spPr>
      </p:sp>
      <p:sp>
        <p:nvSpPr>
          <p:cNvPr id="154" name="CustomShape 63"/>
          <p:cNvSpPr/>
          <p:nvPr/>
        </p:nvSpPr>
        <p:spPr>
          <a:xfrm>
            <a:off x="826920" y="5002200"/>
            <a:ext cx="1609200" cy="105840"/>
          </a:xfrm>
          <a:prstGeom prst="rect">
            <a:avLst/>
          </a:prstGeom>
        </p:spPr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es-UY" sz="1600" b="1">
                <a:solidFill>
                  <a:srgbClr val="990000"/>
                </a:solidFill>
                <a:latin typeface="Calibri"/>
                <a:ea typeface="Droid Sans Fallback"/>
              </a:rPr>
              <a:t>Región Este</a:t>
            </a:r>
            <a:r>
              <a:rPr lang="es-UY" sz="1400" b="1">
                <a:solidFill>
                  <a:srgbClr val="990000"/>
                </a:solidFill>
                <a:latin typeface="Calibri"/>
                <a:ea typeface="Droid Sans Fallback"/>
              </a:rPr>
              <a:t> </a:t>
            </a:r>
            <a:endParaRPr/>
          </a:p>
        </p:txBody>
      </p:sp>
      <p:sp>
        <p:nvSpPr>
          <p:cNvPr id="155" name="CustomShape 64"/>
          <p:cNvSpPr/>
          <p:nvPr/>
        </p:nvSpPr>
        <p:spPr>
          <a:xfrm>
            <a:off x="824040" y="3805200"/>
            <a:ext cx="7560" cy="1307880"/>
          </a:xfrm>
          <a:prstGeom prst="straightConnector1">
            <a:avLst/>
          </a:prstGeom>
          <a:ln w="38160">
            <a:solidFill>
              <a:srgbClr val="990000"/>
            </a:solidFill>
            <a:miter/>
            <a:headEnd type="triangle" w="med" len="med"/>
            <a:tailEnd type="triangle" w="med" len="med"/>
          </a:ln>
        </p:spPr>
      </p:sp>
      <p:sp>
        <p:nvSpPr>
          <p:cNvPr id="156" name="CustomShape 65"/>
          <p:cNvSpPr/>
          <p:nvPr/>
        </p:nvSpPr>
        <p:spPr>
          <a:xfrm>
            <a:off x="946080" y="4762440"/>
            <a:ext cx="1990440" cy="156960"/>
          </a:xfrm>
          <a:prstGeom prst="rect">
            <a:avLst/>
          </a:prstGeom>
        </p:spPr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es-UY" sz="1600" b="1">
                <a:solidFill>
                  <a:srgbClr val="990000"/>
                </a:solidFill>
                <a:latin typeface="Calibri"/>
                <a:ea typeface="Droid Sans Fallback"/>
              </a:rPr>
              <a:t>Contratos</a:t>
            </a:r>
            <a:endParaRPr/>
          </a:p>
        </p:txBody>
      </p:sp>
      <p:sp>
        <p:nvSpPr>
          <p:cNvPr id="157" name="CustomShape 66"/>
          <p:cNvSpPr/>
          <p:nvPr/>
        </p:nvSpPr>
        <p:spPr>
          <a:xfrm>
            <a:off x="1031760" y="3792600"/>
            <a:ext cx="14040" cy="887040"/>
          </a:xfrm>
          <a:prstGeom prst="straightConnector1">
            <a:avLst/>
          </a:prstGeom>
          <a:ln w="38160">
            <a:solidFill>
              <a:srgbClr val="990000"/>
            </a:solidFill>
            <a:miter/>
            <a:headEnd type="triangle" w="med" len="med"/>
            <a:tailEnd type="triangle" w="med" len="med"/>
          </a:ln>
        </p:spPr>
      </p:sp>
      <p:sp>
        <p:nvSpPr>
          <p:cNvPr id="158" name="CustomShape 67"/>
          <p:cNvSpPr/>
          <p:nvPr/>
        </p:nvSpPr>
        <p:spPr>
          <a:xfrm>
            <a:off x="1038240" y="4548240"/>
            <a:ext cx="1398240" cy="104400"/>
          </a:xfrm>
          <a:prstGeom prst="rect">
            <a:avLst/>
          </a:prstGeom>
        </p:spPr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es-UY" sz="1600" b="1">
                <a:solidFill>
                  <a:srgbClr val="990000"/>
                </a:solidFill>
                <a:latin typeface="Calibri"/>
                <a:ea typeface="Droid Sans Fallback"/>
              </a:rPr>
              <a:t> CCZs</a:t>
            </a:r>
            <a:endParaRPr/>
          </a:p>
        </p:txBody>
      </p:sp>
      <p:sp>
        <p:nvSpPr>
          <p:cNvPr id="159" name="CustomShape 68"/>
          <p:cNvSpPr/>
          <p:nvPr/>
        </p:nvSpPr>
        <p:spPr>
          <a:xfrm>
            <a:off x="1144440" y="3792600"/>
            <a:ext cx="2880" cy="644040"/>
          </a:xfrm>
          <a:prstGeom prst="straightConnector1">
            <a:avLst/>
          </a:prstGeom>
          <a:ln w="38160">
            <a:solidFill>
              <a:srgbClr val="990000"/>
            </a:solidFill>
            <a:miter/>
            <a:headEnd type="triangle" w="med" len="med"/>
            <a:tailEnd type="triangle" w="med" len="med"/>
          </a:ln>
        </p:spPr>
      </p:sp>
      <p:sp>
        <p:nvSpPr>
          <p:cNvPr id="160" name="CustomShape 69"/>
          <p:cNvSpPr/>
          <p:nvPr/>
        </p:nvSpPr>
        <p:spPr>
          <a:xfrm>
            <a:off x="1143000" y="4411800"/>
            <a:ext cx="1572840" cy="48960"/>
          </a:xfrm>
          <a:prstGeom prst="rect">
            <a:avLst/>
          </a:prstGeom>
        </p:spPr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es-UY" sz="1600" b="1">
                <a:solidFill>
                  <a:srgbClr val="990000"/>
                </a:solidFill>
                <a:latin typeface="Calibri"/>
                <a:ea typeface="Droid Sans Fallback"/>
              </a:rPr>
              <a:t>Convenios</a:t>
            </a:r>
            <a:endParaRPr/>
          </a:p>
        </p:txBody>
      </p:sp>
      <p:sp>
        <p:nvSpPr>
          <p:cNvPr id="161" name="CustomShape 70"/>
          <p:cNvSpPr/>
          <p:nvPr/>
        </p:nvSpPr>
        <p:spPr>
          <a:xfrm>
            <a:off x="1662120" y="3801960"/>
            <a:ext cx="10800" cy="414000"/>
          </a:xfrm>
          <a:prstGeom prst="straightConnector1">
            <a:avLst/>
          </a:prstGeom>
          <a:ln w="38160">
            <a:solidFill>
              <a:srgbClr val="990000"/>
            </a:solidFill>
            <a:miter/>
            <a:headEnd type="triangle" w="med" len="med"/>
            <a:tailEnd type="triangle" w="med" len="med"/>
          </a:ln>
        </p:spPr>
      </p:sp>
      <p:sp>
        <p:nvSpPr>
          <p:cNvPr id="162" name="CustomShape 71"/>
          <p:cNvSpPr/>
          <p:nvPr/>
        </p:nvSpPr>
        <p:spPr>
          <a:xfrm>
            <a:off x="1668600" y="4116240"/>
            <a:ext cx="2122200" cy="104400"/>
          </a:xfrm>
          <a:prstGeom prst="rect">
            <a:avLst/>
          </a:prstGeom>
        </p:spPr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es-UY" sz="1600" b="1">
                <a:solidFill>
                  <a:srgbClr val="990000"/>
                </a:solidFill>
                <a:latin typeface="Calibri"/>
                <a:ea typeface="Droid Sans Fallback"/>
              </a:rPr>
              <a:t>Guardia</a:t>
            </a:r>
            <a:r>
              <a:rPr lang="es-UY" sz="1400" b="1">
                <a:solidFill>
                  <a:srgbClr val="990000"/>
                </a:solidFill>
                <a:latin typeface="Calibri"/>
                <a:ea typeface="Droid Sans Fallback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lang="es-UY" sz="1600" b="1">
                <a:solidFill>
                  <a:srgbClr val="990000"/>
                </a:solidFill>
                <a:latin typeface="Calibri"/>
                <a:ea typeface="Droid Sans Fallback"/>
              </a:rPr>
              <a:t>Ambiental</a:t>
            </a:r>
            <a:endParaRPr/>
          </a:p>
        </p:txBody>
      </p:sp>
      <p:sp>
        <p:nvSpPr>
          <p:cNvPr id="163" name="CustomShape 72"/>
          <p:cNvSpPr/>
          <p:nvPr/>
        </p:nvSpPr>
        <p:spPr>
          <a:xfrm>
            <a:off x="2492280" y="3803760"/>
            <a:ext cx="10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64" name="CustomShape 73"/>
          <p:cNvSpPr/>
          <p:nvPr/>
        </p:nvSpPr>
        <p:spPr>
          <a:xfrm>
            <a:off x="3654360" y="3803760"/>
            <a:ext cx="10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65" name="CustomShape 74"/>
          <p:cNvSpPr/>
          <p:nvPr/>
        </p:nvSpPr>
        <p:spPr>
          <a:xfrm>
            <a:off x="2708280" y="3803760"/>
            <a:ext cx="10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66" name="CustomShape 75"/>
          <p:cNvSpPr/>
          <p:nvPr/>
        </p:nvSpPr>
        <p:spPr>
          <a:xfrm>
            <a:off x="3014640" y="3093480"/>
            <a:ext cx="10800" cy="705960"/>
          </a:xfrm>
          <a:prstGeom prst="straightConnector1">
            <a:avLst/>
          </a:prstGeom>
          <a:ln w="38160">
            <a:solidFill>
              <a:srgbClr val="BF9000"/>
            </a:solidFill>
            <a:miter/>
            <a:headEnd type="triangle" w="med" len="med"/>
            <a:tailEnd type="triangle" w="med" len="med"/>
          </a:ln>
        </p:spPr>
      </p:sp>
      <p:sp>
        <p:nvSpPr>
          <p:cNvPr id="167" name="CustomShape 76"/>
          <p:cNvSpPr/>
          <p:nvPr/>
        </p:nvSpPr>
        <p:spPr>
          <a:xfrm>
            <a:off x="2174040" y="3183840"/>
            <a:ext cx="7560" cy="610920"/>
          </a:xfrm>
          <a:prstGeom prst="straightConnector1">
            <a:avLst/>
          </a:prstGeom>
          <a:ln w="38160">
            <a:solidFill>
              <a:srgbClr val="BF9000"/>
            </a:solidFill>
            <a:miter/>
            <a:headEnd type="triangle" w="med" len="med"/>
            <a:tailEnd type="triangle" w="med" len="med"/>
          </a:ln>
        </p:spPr>
      </p:sp>
      <p:sp>
        <p:nvSpPr>
          <p:cNvPr id="168" name="CustomShape 77"/>
          <p:cNvSpPr/>
          <p:nvPr/>
        </p:nvSpPr>
        <p:spPr>
          <a:xfrm>
            <a:off x="3007080" y="3054240"/>
            <a:ext cx="1677600" cy="253800"/>
          </a:xfrm>
          <a:prstGeom prst="rect">
            <a:avLst/>
          </a:prstGeom>
        </p:spPr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es-UY" sz="1600" b="1">
                <a:solidFill>
                  <a:srgbClr val="BF9000"/>
                </a:solidFill>
                <a:latin typeface="Calibri"/>
                <a:ea typeface="Droid Sans Fallback"/>
              </a:rPr>
              <a:t>Barométrica</a:t>
            </a:r>
            <a:endParaRPr/>
          </a:p>
        </p:txBody>
      </p:sp>
      <p:sp>
        <p:nvSpPr>
          <p:cNvPr id="169" name="CustomShape 78"/>
          <p:cNvSpPr/>
          <p:nvPr/>
        </p:nvSpPr>
        <p:spPr>
          <a:xfrm>
            <a:off x="2071800" y="3803760"/>
            <a:ext cx="10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70" name="CustomShape 79"/>
          <p:cNvSpPr/>
          <p:nvPr/>
        </p:nvSpPr>
        <p:spPr>
          <a:xfrm>
            <a:off x="6621480" y="3751200"/>
            <a:ext cx="2880" cy="158400"/>
          </a:xfrm>
          <a:prstGeom prst="straightConnector1">
            <a:avLst/>
          </a:prstGeom>
          <a:ln w="76320">
            <a:solidFill>
              <a:srgbClr val="000000"/>
            </a:solidFill>
            <a:miter/>
          </a:ln>
        </p:spPr>
      </p:sp>
      <p:sp>
        <p:nvSpPr>
          <p:cNvPr id="171" name="CustomShape 80"/>
          <p:cNvSpPr/>
          <p:nvPr/>
        </p:nvSpPr>
        <p:spPr>
          <a:xfrm>
            <a:off x="4599000" y="3803760"/>
            <a:ext cx="10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72" name="CustomShape 81"/>
          <p:cNvSpPr/>
          <p:nvPr/>
        </p:nvSpPr>
        <p:spPr>
          <a:xfrm>
            <a:off x="4703760" y="380376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73" name="CustomShape 82"/>
          <p:cNvSpPr/>
          <p:nvPr/>
        </p:nvSpPr>
        <p:spPr>
          <a:xfrm>
            <a:off x="4808520" y="380376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74" name="CustomShape 83"/>
          <p:cNvSpPr/>
          <p:nvPr/>
        </p:nvSpPr>
        <p:spPr>
          <a:xfrm>
            <a:off x="4913280" y="3803760"/>
            <a:ext cx="10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75" name="CustomShape 84"/>
          <p:cNvSpPr/>
          <p:nvPr/>
        </p:nvSpPr>
        <p:spPr>
          <a:xfrm>
            <a:off x="5124600" y="3803760"/>
            <a:ext cx="10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76" name="CustomShape 85"/>
          <p:cNvSpPr/>
          <p:nvPr/>
        </p:nvSpPr>
        <p:spPr>
          <a:xfrm>
            <a:off x="5229360" y="380376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77" name="CustomShape 86"/>
          <p:cNvSpPr/>
          <p:nvPr/>
        </p:nvSpPr>
        <p:spPr>
          <a:xfrm>
            <a:off x="5334120" y="380376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78" name="CustomShape 87"/>
          <p:cNvSpPr/>
          <p:nvPr/>
        </p:nvSpPr>
        <p:spPr>
          <a:xfrm>
            <a:off x="5438880" y="3803760"/>
            <a:ext cx="10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79" name="CustomShape 88"/>
          <p:cNvSpPr/>
          <p:nvPr/>
        </p:nvSpPr>
        <p:spPr>
          <a:xfrm>
            <a:off x="5543640" y="3803760"/>
            <a:ext cx="10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80" name="CustomShape 89"/>
          <p:cNvSpPr/>
          <p:nvPr/>
        </p:nvSpPr>
        <p:spPr>
          <a:xfrm>
            <a:off x="5648400" y="380376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81" name="CustomShape 90"/>
          <p:cNvSpPr/>
          <p:nvPr/>
        </p:nvSpPr>
        <p:spPr>
          <a:xfrm>
            <a:off x="5753160" y="380376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82" name="CustomShape 91"/>
          <p:cNvSpPr/>
          <p:nvPr/>
        </p:nvSpPr>
        <p:spPr>
          <a:xfrm>
            <a:off x="5018040" y="380376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83" name="CustomShape 92"/>
          <p:cNvSpPr/>
          <p:nvPr/>
        </p:nvSpPr>
        <p:spPr>
          <a:xfrm>
            <a:off x="4390920" y="3490920"/>
            <a:ext cx="1571400" cy="266400"/>
          </a:xfrm>
          <a:prstGeom prst="rect">
            <a:avLst/>
          </a:prstGeom>
        </p:spPr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es-UY" sz="1400" b="1">
                <a:solidFill>
                  <a:srgbClr val="000000"/>
                </a:solidFill>
                <a:latin typeface="Calibri"/>
                <a:ea typeface="Droid Sans Fallback"/>
              </a:rPr>
              <a:t>2013</a:t>
            </a:r>
            <a:endParaRPr/>
          </a:p>
        </p:txBody>
      </p:sp>
      <p:sp>
        <p:nvSpPr>
          <p:cNvPr id="184" name="CustomShape 93"/>
          <p:cNvSpPr/>
          <p:nvPr/>
        </p:nvSpPr>
        <p:spPr>
          <a:xfrm>
            <a:off x="5338800" y="2963880"/>
            <a:ext cx="1018800" cy="72720"/>
          </a:xfrm>
          <a:prstGeom prst="rect">
            <a:avLst/>
          </a:prstGeom>
        </p:spPr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es-UY" sz="1600" b="1">
                <a:solidFill>
                  <a:srgbClr val="B45F06"/>
                </a:solidFill>
                <a:latin typeface="Calibri"/>
                <a:ea typeface="Droid Sans Fallback"/>
              </a:rPr>
              <a:t>Areas</a:t>
            </a:r>
            <a:endParaRPr/>
          </a:p>
          <a:p>
            <a:pPr>
              <a:lnSpc>
                <a:spcPct val="100000"/>
              </a:lnSpc>
            </a:pPr>
            <a:r>
              <a:rPr lang="es-UY" sz="1600" b="1">
                <a:solidFill>
                  <a:srgbClr val="B45F06"/>
                </a:solidFill>
                <a:latin typeface="Calibri"/>
                <a:ea typeface="Droid Sans Fallback"/>
              </a:rPr>
              <a:t>Verdes</a:t>
            </a:r>
            <a:endParaRPr/>
          </a:p>
        </p:txBody>
      </p:sp>
      <p:sp>
        <p:nvSpPr>
          <p:cNvPr id="185" name="CustomShape 94"/>
          <p:cNvSpPr/>
          <p:nvPr/>
        </p:nvSpPr>
        <p:spPr>
          <a:xfrm>
            <a:off x="5756400" y="3251160"/>
            <a:ext cx="2880" cy="585360"/>
          </a:xfrm>
          <a:prstGeom prst="straightConnector1">
            <a:avLst/>
          </a:prstGeom>
          <a:ln w="38160">
            <a:solidFill>
              <a:srgbClr val="B45F06"/>
            </a:solidFill>
            <a:miter/>
            <a:headEnd type="triangle" w="med" len="med"/>
            <a:tailEnd type="triangle" w="med" len="med"/>
          </a:ln>
        </p:spPr>
      </p:sp>
      <p:sp>
        <p:nvSpPr>
          <p:cNvPr id="186" name="CustomShape 95"/>
          <p:cNvSpPr/>
          <p:nvPr/>
        </p:nvSpPr>
        <p:spPr>
          <a:xfrm>
            <a:off x="927000" y="3801960"/>
            <a:ext cx="20160" cy="1093320"/>
          </a:xfrm>
          <a:prstGeom prst="straightConnector1">
            <a:avLst/>
          </a:prstGeom>
          <a:ln w="38160">
            <a:solidFill>
              <a:srgbClr val="990000"/>
            </a:solidFill>
            <a:miter/>
            <a:headEnd type="triangle" w="med" len="med"/>
            <a:tailEnd type="triangle" w="med" len="med"/>
          </a:ln>
        </p:spPr>
      </p:sp>
      <p:sp>
        <p:nvSpPr>
          <p:cNvPr id="187" name="CustomShape 96"/>
          <p:cNvSpPr/>
          <p:nvPr/>
        </p:nvSpPr>
        <p:spPr>
          <a:xfrm>
            <a:off x="5902200" y="3954600"/>
            <a:ext cx="1072800" cy="266400"/>
          </a:xfrm>
          <a:prstGeom prst="rect">
            <a:avLst/>
          </a:prstGeom>
        </p:spPr>
      </p:sp>
      <p:sp>
        <p:nvSpPr>
          <p:cNvPr id="188" name="CustomShape 97"/>
          <p:cNvSpPr/>
          <p:nvPr/>
        </p:nvSpPr>
        <p:spPr>
          <a:xfrm>
            <a:off x="-71280" y="3911760"/>
            <a:ext cx="1572840" cy="263160"/>
          </a:xfrm>
          <a:prstGeom prst="rect">
            <a:avLst/>
          </a:prstGeom>
        </p:spPr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es-UY" sz="1400" b="1">
                <a:solidFill>
                  <a:srgbClr val="000000"/>
                </a:solidFill>
                <a:latin typeface="Calibri"/>
                <a:ea typeface="Droid Sans Fallback"/>
              </a:rPr>
              <a:t>2009</a:t>
            </a:r>
            <a:endParaRPr/>
          </a:p>
        </p:txBody>
      </p:sp>
      <p:sp>
        <p:nvSpPr>
          <p:cNvPr id="189" name="CustomShape 98"/>
          <p:cNvSpPr/>
          <p:nvPr/>
        </p:nvSpPr>
        <p:spPr>
          <a:xfrm>
            <a:off x="5861160" y="380376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90" name="CustomShape 99"/>
          <p:cNvSpPr/>
          <p:nvPr/>
        </p:nvSpPr>
        <p:spPr>
          <a:xfrm>
            <a:off x="5543640" y="3751200"/>
            <a:ext cx="1080" cy="158400"/>
          </a:xfrm>
          <a:prstGeom prst="straightConnector1">
            <a:avLst/>
          </a:prstGeom>
          <a:ln w="76320">
            <a:solidFill>
              <a:srgbClr val="000000"/>
            </a:solidFill>
            <a:miter/>
          </a:ln>
        </p:spPr>
      </p:sp>
      <p:sp>
        <p:nvSpPr>
          <p:cNvPr id="191" name="CustomShape 100"/>
          <p:cNvSpPr/>
          <p:nvPr/>
        </p:nvSpPr>
        <p:spPr>
          <a:xfrm>
            <a:off x="7329600" y="3803760"/>
            <a:ext cx="1080" cy="107640"/>
          </a:xfrm>
          <a:prstGeom prst="straightConnector1">
            <a:avLst/>
          </a:prstGeom>
          <a:ln w="38160">
            <a:solidFill>
              <a:srgbClr val="444444"/>
            </a:solidFill>
            <a:miter/>
          </a:ln>
        </p:spPr>
      </p:sp>
      <p:sp>
        <p:nvSpPr>
          <p:cNvPr id="192" name="CustomShape 101"/>
          <p:cNvSpPr/>
          <p:nvPr/>
        </p:nvSpPr>
        <p:spPr>
          <a:xfrm>
            <a:off x="7434360" y="3803760"/>
            <a:ext cx="2880" cy="107640"/>
          </a:xfrm>
          <a:prstGeom prst="straightConnector1">
            <a:avLst/>
          </a:prstGeom>
          <a:ln w="38160">
            <a:solidFill>
              <a:srgbClr val="666666"/>
            </a:solidFill>
            <a:miter/>
          </a:ln>
        </p:spPr>
      </p:sp>
      <p:sp>
        <p:nvSpPr>
          <p:cNvPr id="193" name="CustomShape 102"/>
          <p:cNvSpPr/>
          <p:nvPr/>
        </p:nvSpPr>
        <p:spPr>
          <a:xfrm>
            <a:off x="7539120" y="3803760"/>
            <a:ext cx="2880" cy="107640"/>
          </a:xfrm>
          <a:prstGeom prst="straightConnector1">
            <a:avLst/>
          </a:prstGeom>
          <a:ln w="38160">
            <a:solidFill>
              <a:srgbClr val="999999"/>
            </a:solidFill>
            <a:miter/>
          </a:ln>
        </p:spPr>
      </p:sp>
      <p:sp>
        <p:nvSpPr>
          <p:cNvPr id="194" name="CustomShape 103"/>
          <p:cNvSpPr/>
          <p:nvPr/>
        </p:nvSpPr>
        <p:spPr>
          <a:xfrm>
            <a:off x="7539120" y="3803760"/>
            <a:ext cx="2880" cy="107640"/>
          </a:xfrm>
          <a:prstGeom prst="straightConnector1">
            <a:avLst/>
          </a:prstGeom>
          <a:ln w="38160">
            <a:solidFill>
              <a:srgbClr val="CCCCCC"/>
            </a:solidFill>
            <a:miter/>
          </a:ln>
        </p:spPr>
      </p:sp>
      <p:sp>
        <p:nvSpPr>
          <p:cNvPr id="195" name="CustomShape 104"/>
          <p:cNvSpPr/>
          <p:nvPr/>
        </p:nvSpPr>
        <p:spPr>
          <a:xfrm>
            <a:off x="7556400" y="3751200"/>
            <a:ext cx="2880" cy="158400"/>
          </a:xfrm>
          <a:prstGeom prst="straightConnector1">
            <a:avLst/>
          </a:prstGeom>
          <a:ln w="76320">
            <a:solidFill>
              <a:srgbClr val="000000"/>
            </a:solidFill>
            <a:miter/>
          </a:ln>
        </p:spPr>
      </p:sp>
      <p:sp>
        <p:nvSpPr>
          <p:cNvPr id="196" name="CustomShape 105"/>
          <p:cNvSpPr/>
          <p:nvPr/>
        </p:nvSpPr>
        <p:spPr>
          <a:xfrm>
            <a:off x="6072120" y="3803760"/>
            <a:ext cx="10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97" name="CustomShape 106"/>
          <p:cNvSpPr/>
          <p:nvPr/>
        </p:nvSpPr>
        <p:spPr>
          <a:xfrm>
            <a:off x="6175440" y="380376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98" name="CustomShape 107"/>
          <p:cNvSpPr/>
          <p:nvPr/>
        </p:nvSpPr>
        <p:spPr>
          <a:xfrm>
            <a:off x="6280200" y="3803760"/>
            <a:ext cx="10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199" name="CustomShape 108"/>
          <p:cNvSpPr/>
          <p:nvPr/>
        </p:nvSpPr>
        <p:spPr>
          <a:xfrm>
            <a:off x="6384960" y="3803760"/>
            <a:ext cx="10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200" name="CustomShape 109"/>
          <p:cNvSpPr/>
          <p:nvPr/>
        </p:nvSpPr>
        <p:spPr>
          <a:xfrm>
            <a:off x="6692760" y="380376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201" name="CustomShape 110"/>
          <p:cNvSpPr/>
          <p:nvPr/>
        </p:nvSpPr>
        <p:spPr>
          <a:xfrm>
            <a:off x="6699240" y="3803760"/>
            <a:ext cx="10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202" name="CustomShape 111"/>
          <p:cNvSpPr/>
          <p:nvPr/>
        </p:nvSpPr>
        <p:spPr>
          <a:xfrm>
            <a:off x="6804000" y="380376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203" name="CustomShape 112"/>
          <p:cNvSpPr/>
          <p:nvPr/>
        </p:nvSpPr>
        <p:spPr>
          <a:xfrm>
            <a:off x="6910560" y="3803760"/>
            <a:ext cx="10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204" name="CustomShape 113"/>
          <p:cNvSpPr/>
          <p:nvPr/>
        </p:nvSpPr>
        <p:spPr>
          <a:xfrm>
            <a:off x="7015320" y="380376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205" name="CustomShape 114"/>
          <p:cNvSpPr/>
          <p:nvPr/>
        </p:nvSpPr>
        <p:spPr>
          <a:xfrm>
            <a:off x="7120080" y="380376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206" name="CustomShape 115"/>
          <p:cNvSpPr/>
          <p:nvPr/>
        </p:nvSpPr>
        <p:spPr>
          <a:xfrm>
            <a:off x="7224840" y="3803760"/>
            <a:ext cx="10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207" name="CustomShape 116"/>
          <p:cNvSpPr/>
          <p:nvPr/>
        </p:nvSpPr>
        <p:spPr>
          <a:xfrm>
            <a:off x="6489720" y="380376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208" name="CustomShape 117"/>
          <p:cNvSpPr/>
          <p:nvPr/>
        </p:nvSpPr>
        <p:spPr>
          <a:xfrm>
            <a:off x="8434080" y="3272400"/>
            <a:ext cx="2880" cy="428400"/>
          </a:xfrm>
          <a:prstGeom prst="straightConnector1">
            <a:avLst/>
          </a:prstGeom>
          <a:ln w="38160">
            <a:solidFill>
              <a:srgbClr val="38761D"/>
            </a:solidFill>
            <a:miter/>
            <a:headEnd type="triangle" w="med" len="med"/>
            <a:tailEnd type="triangle" w="med" len="med"/>
          </a:ln>
        </p:spPr>
      </p:sp>
      <p:sp>
        <p:nvSpPr>
          <p:cNvPr id="209" name="CustomShape 118"/>
          <p:cNvSpPr/>
          <p:nvPr/>
        </p:nvSpPr>
        <p:spPr>
          <a:xfrm>
            <a:off x="7389000" y="2215800"/>
            <a:ext cx="1909440" cy="906120"/>
          </a:xfrm>
          <a:prstGeom prst="rect">
            <a:avLst/>
          </a:prstGeom>
        </p:spPr>
        <p:txBody>
          <a:bodyPr lIns="90000" tIns="91440" rIns="90000" bIns="91440" anchor="ctr"/>
          <a:lstStyle/>
          <a:p>
            <a:pPr>
              <a:lnSpc>
                <a:spcPct val="100000"/>
              </a:lnSpc>
              <a:buFont typeface="Symbol"/>
              <a:buChar char=""/>
            </a:pPr>
            <a:r>
              <a:rPr lang="es-UY" sz="1500" b="1" i="1">
                <a:solidFill>
                  <a:srgbClr val="38761D"/>
                </a:solidFill>
                <a:latin typeface="Calibri"/>
                <a:ea typeface="Droid Sans Fallback"/>
              </a:rPr>
              <a:t>Espacios Públicos</a:t>
            </a:r>
            <a:endParaRPr/>
          </a:p>
          <a:p>
            <a:pPr>
              <a:lnSpc>
                <a:spcPct val="100000"/>
              </a:lnSpc>
              <a:buFont typeface="Symbol"/>
              <a:buChar char=""/>
            </a:pPr>
            <a:r>
              <a:rPr lang="es-UY" sz="1500" b="1" i="1">
                <a:solidFill>
                  <a:srgbClr val="38761D"/>
                </a:solidFill>
                <a:latin typeface="Calibri"/>
                <a:ea typeface="Droid Sans Fallback"/>
              </a:rPr>
              <a:t>Regulación Alimentaria</a:t>
            </a:r>
            <a:endParaRPr/>
          </a:p>
          <a:p>
            <a:pPr>
              <a:lnSpc>
                <a:spcPct val="100000"/>
              </a:lnSpc>
              <a:buFont typeface="Symbol"/>
              <a:buChar char=""/>
            </a:pPr>
            <a:r>
              <a:rPr lang="es-UY" sz="1500" b="1" i="1">
                <a:solidFill>
                  <a:srgbClr val="38761D"/>
                </a:solidFill>
                <a:latin typeface="Calibri"/>
                <a:ea typeface="Droid Sans Fallback"/>
              </a:rPr>
              <a:t>Transporte</a:t>
            </a:r>
            <a:endParaRPr/>
          </a:p>
          <a:p>
            <a:pPr>
              <a:lnSpc>
                <a:spcPct val="100000"/>
              </a:lnSpc>
              <a:buFont typeface="Symbol"/>
              <a:buChar char=""/>
            </a:pPr>
            <a:r>
              <a:rPr lang="es-UY" sz="1500" b="1" i="1">
                <a:solidFill>
                  <a:srgbClr val="38761D"/>
                </a:solidFill>
                <a:latin typeface="Calibri"/>
                <a:ea typeface="Droid Sans Fallback"/>
              </a:rPr>
              <a:t>Tránsito</a:t>
            </a:r>
            <a:endParaRPr/>
          </a:p>
          <a:p>
            <a:pPr>
              <a:lnSpc>
                <a:spcPct val="100000"/>
              </a:lnSpc>
              <a:buFont typeface="Symbol"/>
              <a:buChar char=""/>
            </a:pPr>
            <a:r>
              <a:rPr lang="es-UY" sz="1500" b="1" i="1">
                <a:solidFill>
                  <a:srgbClr val="38761D"/>
                </a:solidFill>
                <a:latin typeface="Calibri"/>
                <a:ea typeface="Droid Sans Fallback"/>
              </a:rPr>
              <a:t>Etc.</a:t>
            </a:r>
            <a:endParaRPr/>
          </a:p>
        </p:txBody>
      </p:sp>
      <p:sp>
        <p:nvSpPr>
          <p:cNvPr id="210" name="CustomShape 119"/>
          <p:cNvSpPr/>
          <p:nvPr/>
        </p:nvSpPr>
        <p:spPr>
          <a:xfrm>
            <a:off x="7405560" y="3340080"/>
            <a:ext cx="158400" cy="280800"/>
          </a:xfrm>
          <a:prstGeom prst="rect">
            <a:avLst/>
          </a:prstGeom>
        </p:spPr>
      </p:sp>
      <p:sp>
        <p:nvSpPr>
          <p:cNvPr id="211" name="CustomShape 120"/>
          <p:cNvSpPr/>
          <p:nvPr/>
        </p:nvSpPr>
        <p:spPr>
          <a:xfrm>
            <a:off x="7012080" y="3240000"/>
            <a:ext cx="2880" cy="460080"/>
          </a:xfrm>
          <a:prstGeom prst="straightConnector1">
            <a:avLst/>
          </a:prstGeom>
          <a:ln w="38160">
            <a:solidFill>
              <a:srgbClr val="38761D"/>
            </a:solidFill>
            <a:miter/>
            <a:headEnd type="triangle" w="med" len="med"/>
            <a:tailEnd type="triangle" w="med" len="med"/>
          </a:ln>
        </p:spPr>
      </p:sp>
      <p:sp>
        <p:nvSpPr>
          <p:cNvPr id="212" name="CustomShape 121"/>
          <p:cNvSpPr/>
          <p:nvPr/>
        </p:nvSpPr>
        <p:spPr>
          <a:xfrm>
            <a:off x="7356600" y="3470400"/>
            <a:ext cx="1571400" cy="266400"/>
          </a:xfrm>
          <a:prstGeom prst="rect">
            <a:avLst/>
          </a:prstGeom>
        </p:spPr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es-UY" sz="1400" b="1">
                <a:solidFill>
                  <a:srgbClr val="000000"/>
                </a:solidFill>
                <a:latin typeface="Calibri"/>
                <a:ea typeface="Droid Sans Fallback"/>
              </a:rPr>
              <a:t>2016</a:t>
            </a:r>
            <a:endParaRPr/>
          </a:p>
        </p:txBody>
      </p:sp>
      <p:sp>
        <p:nvSpPr>
          <p:cNvPr id="213" name="CustomShape 122"/>
          <p:cNvSpPr/>
          <p:nvPr/>
        </p:nvSpPr>
        <p:spPr>
          <a:xfrm>
            <a:off x="7010280" y="3809880"/>
            <a:ext cx="1080" cy="107640"/>
          </a:xfrm>
          <a:prstGeom prst="straightConnector1">
            <a:avLst/>
          </a:prstGeom>
          <a:ln w="38160">
            <a:solidFill>
              <a:srgbClr val="444444"/>
            </a:solidFill>
            <a:miter/>
          </a:ln>
        </p:spPr>
      </p:sp>
      <p:sp>
        <p:nvSpPr>
          <p:cNvPr id="214" name="CustomShape 123"/>
          <p:cNvSpPr/>
          <p:nvPr/>
        </p:nvSpPr>
        <p:spPr>
          <a:xfrm>
            <a:off x="7115040" y="3809880"/>
            <a:ext cx="2880" cy="107640"/>
          </a:xfrm>
          <a:prstGeom prst="straightConnector1">
            <a:avLst/>
          </a:prstGeom>
          <a:ln w="38160">
            <a:solidFill>
              <a:srgbClr val="666666"/>
            </a:solidFill>
            <a:miter/>
          </a:ln>
        </p:spPr>
      </p:sp>
      <p:sp>
        <p:nvSpPr>
          <p:cNvPr id="215" name="CustomShape 124"/>
          <p:cNvSpPr/>
          <p:nvPr/>
        </p:nvSpPr>
        <p:spPr>
          <a:xfrm>
            <a:off x="7221600" y="3809880"/>
            <a:ext cx="1080" cy="107640"/>
          </a:xfrm>
          <a:prstGeom prst="straightConnector1">
            <a:avLst/>
          </a:prstGeom>
          <a:ln w="38160">
            <a:solidFill>
              <a:srgbClr val="999999"/>
            </a:solidFill>
            <a:miter/>
          </a:ln>
        </p:spPr>
      </p:sp>
      <p:sp>
        <p:nvSpPr>
          <p:cNvPr id="216" name="CustomShape 125"/>
          <p:cNvSpPr/>
          <p:nvPr/>
        </p:nvSpPr>
        <p:spPr>
          <a:xfrm>
            <a:off x="7221600" y="3809880"/>
            <a:ext cx="1080" cy="107640"/>
          </a:xfrm>
          <a:prstGeom prst="straightConnector1">
            <a:avLst/>
          </a:prstGeom>
          <a:ln w="38160">
            <a:solidFill>
              <a:srgbClr val="CCCCCC"/>
            </a:solidFill>
            <a:miter/>
          </a:ln>
        </p:spPr>
      </p:sp>
      <p:sp>
        <p:nvSpPr>
          <p:cNvPr id="217" name="CustomShape 126"/>
          <p:cNvSpPr/>
          <p:nvPr/>
        </p:nvSpPr>
        <p:spPr>
          <a:xfrm>
            <a:off x="6381720" y="380988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218" name="CustomShape 127"/>
          <p:cNvSpPr/>
          <p:nvPr/>
        </p:nvSpPr>
        <p:spPr>
          <a:xfrm>
            <a:off x="6486480" y="380988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219" name="CustomShape 128"/>
          <p:cNvSpPr/>
          <p:nvPr/>
        </p:nvSpPr>
        <p:spPr>
          <a:xfrm>
            <a:off x="6591240" y="3809880"/>
            <a:ext cx="10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220" name="CustomShape 129"/>
          <p:cNvSpPr/>
          <p:nvPr/>
        </p:nvSpPr>
        <p:spPr>
          <a:xfrm>
            <a:off x="6696000" y="3809880"/>
            <a:ext cx="10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221" name="CustomShape 130"/>
          <p:cNvSpPr/>
          <p:nvPr/>
        </p:nvSpPr>
        <p:spPr>
          <a:xfrm>
            <a:off x="6800760" y="380988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222" name="CustomShape 131"/>
          <p:cNvSpPr/>
          <p:nvPr/>
        </p:nvSpPr>
        <p:spPr>
          <a:xfrm>
            <a:off x="6905520" y="380988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223" name="CustomShape 132"/>
          <p:cNvSpPr/>
          <p:nvPr/>
        </p:nvSpPr>
        <p:spPr>
          <a:xfrm>
            <a:off x="7013520" y="380988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224" name="CustomShape 133"/>
          <p:cNvSpPr/>
          <p:nvPr/>
        </p:nvSpPr>
        <p:spPr>
          <a:xfrm>
            <a:off x="8481960" y="3809880"/>
            <a:ext cx="1080" cy="107640"/>
          </a:xfrm>
          <a:prstGeom prst="straightConnector1">
            <a:avLst/>
          </a:prstGeom>
          <a:ln w="38160">
            <a:solidFill>
              <a:srgbClr val="444444"/>
            </a:solidFill>
            <a:miter/>
          </a:ln>
        </p:spPr>
      </p:sp>
      <p:sp>
        <p:nvSpPr>
          <p:cNvPr id="225" name="CustomShape 134"/>
          <p:cNvSpPr/>
          <p:nvPr/>
        </p:nvSpPr>
        <p:spPr>
          <a:xfrm>
            <a:off x="8586720" y="3809880"/>
            <a:ext cx="2880" cy="107640"/>
          </a:xfrm>
          <a:prstGeom prst="straightConnector1">
            <a:avLst/>
          </a:prstGeom>
          <a:ln w="38160">
            <a:solidFill>
              <a:srgbClr val="666666"/>
            </a:solidFill>
            <a:miter/>
          </a:ln>
        </p:spPr>
      </p:sp>
      <p:sp>
        <p:nvSpPr>
          <p:cNvPr id="226" name="CustomShape 135"/>
          <p:cNvSpPr/>
          <p:nvPr/>
        </p:nvSpPr>
        <p:spPr>
          <a:xfrm>
            <a:off x="8691480" y="3809880"/>
            <a:ext cx="2880" cy="107640"/>
          </a:xfrm>
          <a:prstGeom prst="straightConnector1">
            <a:avLst/>
          </a:prstGeom>
          <a:ln w="38160">
            <a:solidFill>
              <a:srgbClr val="999999"/>
            </a:solidFill>
            <a:miter/>
          </a:ln>
        </p:spPr>
      </p:sp>
      <p:sp>
        <p:nvSpPr>
          <p:cNvPr id="227" name="CustomShape 136"/>
          <p:cNvSpPr/>
          <p:nvPr/>
        </p:nvSpPr>
        <p:spPr>
          <a:xfrm>
            <a:off x="8691480" y="3809880"/>
            <a:ext cx="2880" cy="107640"/>
          </a:xfrm>
          <a:prstGeom prst="straightConnector1">
            <a:avLst/>
          </a:prstGeom>
          <a:ln w="38160">
            <a:solidFill>
              <a:srgbClr val="CCCCCC"/>
            </a:solidFill>
            <a:miter/>
          </a:ln>
        </p:spPr>
      </p:sp>
      <p:sp>
        <p:nvSpPr>
          <p:cNvPr id="228" name="CustomShape 137"/>
          <p:cNvSpPr/>
          <p:nvPr/>
        </p:nvSpPr>
        <p:spPr>
          <a:xfrm>
            <a:off x="8709120" y="3757680"/>
            <a:ext cx="2880" cy="158400"/>
          </a:xfrm>
          <a:prstGeom prst="straightConnector1">
            <a:avLst/>
          </a:prstGeom>
          <a:ln w="76320">
            <a:solidFill>
              <a:srgbClr val="000000"/>
            </a:solidFill>
            <a:miter/>
          </a:ln>
        </p:spPr>
      </p:sp>
      <p:sp>
        <p:nvSpPr>
          <p:cNvPr id="229" name="CustomShape 138"/>
          <p:cNvSpPr/>
          <p:nvPr/>
        </p:nvSpPr>
        <p:spPr>
          <a:xfrm>
            <a:off x="7224840" y="3809880"/>
            <a:ext cx="10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230" name="CustomShape 139"/>
          <p:cNvSpPr/>
          <p:nvPr/>
        </p:nvSpPr>
        <p:spPr>
          <a:xfrm>
            <a:off x="7327800" y="380988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231" name="CustomShape 140"/>
          <p:cNvSpPr/>
          <p:nvPr/>
        </p:nvSpPr>
        <p:spPr>
          <a:xfrm>
            <a:off x="7432560" y="3809880"/>
            <a:ext cx="10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232" name="CustomShape 141"/>
          <p:cNvSpPr/>
          <p:nvPr/>
        </p:nvSpPr>
        <p:spPr>
          <a:xfrm>
            <a:off x="7537320" y="3809880"/>
            <a:ext cx="10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233" name="CustomShape 142"/>
          <p:cNvSpPr/>
          <p:nvPr/>
        </p:nvSpPr>
        <p:spPr>
          <a:xfrm>
            <a:off x="7845480" y="380988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234" name="CustomShape 143"/>
          <p:cNvSpPr/>
          <p:nvPr/>
        </p:nvSpPr>
        <p:spPr>
          <a:xfrm>
            <a:off x="7956720" y="380988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235" name="CustomShape 144"/>
          <p:cNvSpPr/>
          <p:nvPr/>
        </p:nvSpPr>
        <p:spPr>
          <a:xfrm>
            <a:off x="8062920" y="3809880"/>
            <a:ext cx="10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236" name="CustomShape 145"/>
          <p:cNvSpPr/>
          <p:nvPr/>
        </p:nvSpPr>
        <p:spPr>
          <a:xfrm>
            <a:off x="8167680" y="380988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237" name="CustomShape 146"/>
          <p:cNvSpPr/>
          <p:nvPr/>
        </p:nvSpPr>
        <p:spPr>
          <a:xfrm>
            <a:off x="8272440" y="380988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238" name="CustomShape 147"/>
          <p:cNvSpPr/>
          <p:nvPr/>
        </p:nvSpPr>
        <p:spPr>
          <a:xfrm>
            <a:off x="8377200" y="3809880"/>
            <a:ext cx="10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239" name="CustomShape 148"/>
          <p:cNvSpPr/>
          <p:nvPr/>
        </p:nvSpPr>
        <p:spPr>
          <a:xfrm>
            <a:off x="7642080" y="380988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240" name="CustomShape 149"/>
          <p:cNvSpPr/>
          <p:nvPr/>
        </p:nvSpPr>
        <p:spPr>
          <a:xfrm>
            <a:off x="7772400" y="3830760"/>
            <a:ext cx="2880" cy="107640"/>
          </a:xfrm>
          <a:prstGeom prst="straightConnector1">
            <a:avLst/>
          </a:prstGeom>
          <a:ln w="38160">
            <a:solidFill>
              <a:srgbClr val="000000"/>
            </a:solidFill>
            <a:miter/>
          </a:ln>
        </p:spPr>
      </p:sp>
      <p:sp>
        <p:nvSpPr>
          <p:cNvPr id="241" name="CustomShape 150"/>
          <p:cNvSpPr/>
          <p:nvPr/>
        </p:nvSpPr>
        <p:spPr>
          <a:xfrm>
            <a:off x="6294600" y="3165480"/>
            <a:ext cx="1558800" cy="242640"/>
          </a:xfrm>
          <a:prstGeom prst="rect">
            <a:avLst/>
          </a:prstGeom>
        </p:spPr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es-UY" sz="1600" b="1">
                <a:solidFill>
                  <a:srgbClr val="38761D"/>
                </a:solidFill>
                <a:latin typeface="Calibri"/>
                <a:ea typeface="Droid Sans Fallback"/>
              </a:rPr>
              <a:t>Alumbrado</a:t>
            </a:r>
            <a:endParaRPr/>
          </a:p>
        </p:txBody>
      </p:sp>
      <p:pic>
        <p:nvPicPr>
          <p:cNvPr id="242" name="Picture 124"/>
          <p:cNvPicPr/>
          <p:nvPr/>
        </p:nvPicPr>
        <p:blipFill>
          <a:blip r:embed="rId3"/>
          <a:stretch>
            <a:fillRect/>
          </a:stretch>
        </p:blipFill>
        <p:spPr>
          <a:xfrm>
            <a:off x="7731000" y="4048200"/>
            <a:ext cx="821880" cy="574200"/>
          </a:xfrm>
          <a:prstGeom prst="rect">
            <a:avLst/>
          </a:prstGeom>
        </p:spPr>
      </p:pic>
      <p:sp>
        <p:nvSpPr>
          <p:cNvPr id="243" name="CustomShape 151"/>
          <p:cNvSpPr/>
          <p:nvPr/>
        </p:nvSpPr>
        <p:spPr>
          <a:xfrm>
            <a:off x="3096000" y="6022080"/>
            <a:ext cx="3384000" cy="1105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UY" sz="2000">
                <a:solidFill>
                  <a:srgbClr val="215584"/>
                </a:solidFill>
                <a:latin typeface="Arial"/>
                <a:ea typeface="MS PGothic"/>
              </a:rPr>
              <a:t>   </a:t>
            </a:r>
            <a:r>
              <a:rPr lang="es-UY" sz="2000">
                <a:solidFill>
                  <a:srgbClr val="215584"/>
                </a:solidFill>
                <a:latin typeface="Arial"/>
                <a:ea typeface="MS PGothic"/>
                <a:hlinkClick r:id="rId4"/>
              </a:rPr>
              <a:t>equipo.sur@imm.gub.uy</a:t>
            </a:r>
            <a:r>
              <a:rPr lang="es-UY" sz="2000">
                <a:solidFill>
                  <a:srgbClr val="215584"/>
                </a:solidFill>
                <a:latin typeface="Arial"/>
                <a:ea typeface="MS PGothic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600"/>
            <a:ext cx="9143640" cy="248760"/>
          </a:xfrm>
          <a:prstGeom prst="rect">
            <a:avLst/>
          </a:prstGeom>
        </p:spPr>
      </p:pic>
      <p:sp>
        <p:nvSpPr>
          <p:cNvPr id="245" name="TextShape 1"/>
          <p:cNvSpPr txBox="1"/>
          <p:nvPr/>
        </p:nvSpPr>
        <p:spPr>
          <a:xfrm>
            <a:off x="0" y="829800"/>
            <a:ext cx="8381520" cy="1142640"/>
          </a:xfrm>
          <a:prstGeom prst="rect">
            <a:avLst/>
          </a:prstGeom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s-UY" sz="3600" b="1" dirty="0">
                <a:solidFill>
                  <a:srgbClr val="215584"/>
                </a:solidFill>
                <a:latin typeface="Arial"/>
                <a:ea typeface="Arial"/>
              </a:rPr>
              <a:t>     SUR </a:t>
            </a:r>
            <a:r>
              <a:rPr lang="es-UY" sz="3600" b="1" dirty="0" smtClean="0">
                <a:solidFill>
                  <a:srgbClr val="215584"/>
                </a:solidFill>
                <a:latin typeface="Arial"/>
                <a:ea typeface="Arial"/>
              </a:rPr>
              <a:t>– Algunos números…</a:t>
            </a:r>
            <a:endParaRPr dirty="0"/>
          </a:p>
        </p:txBody>
      </p:sp>
      <p:sp>
        <p:nvSpPr>
          <p:cNvPr id="246" name="CustomShape 2"/>
          <p:cNvSpPr/>
          <p:nvPr/>
        </p:nvSpPr>
        <p:spPr>
          <a:xfrm>
            <a:off x="170280" y="2114640"/>
            <a:ext cx="9061200" cy="7509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47" name="CustomShape 3"/>
          <p:cNvSpPr/>
          <p:nvPr/>
        </p:nvSpPr>
        <p:spPr>
          <a:xfrm>
            <a:off x="3096000" y="6022080"/>
            <a:ext cx="3384000" cy="1105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UY" sz="2000">
                <a:solidFill>
                  <a:srgbClr val="215584"/>
                </a:solidFill>
                <a:latin typeface="Arial"/>
                <a:ea typeface="MS PGothic"/>
              </a:rPr>
              <a:t>   </a:t>
            </a:r>
            <a:r>
              <a:rPr lang="es-UY" sz="2000">
                <a:solidFill>
                  <a:srgbClr val="215584"/>
                </a:solidFill>
                <a:latin typeface="Arial"/>
                <a:ea typeface="MS PGothic"/>
                <a:hlinkClick r:id="rId3"/>
              </a:rPr>
              <a:t>equipo.sur@imm.gub.uy</a:t>
            </a:r>
            <a:r>
              <a:rPr lang="es-UY" sz="2000">
                <a:solidFill>
                  <a:srgbClr val="215584"/>
                </a:solidFill>
                <a:latin typeface="Arial"/>
                <a:ea typeface="MS PGothic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752" y="2043485"/>
            <a:ext cx="6249273" cy="3905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600"/>
            <a:ext cx="9143640" cy="248760"/>
          </a:xfrm>
          <a:prstGeom prst="rect">
            <a:avLst/>
          </a:prstGeom>
        </p:spPr>
      </p:pic>
      <p:sp>
        <p:nvSpPr>
          <p:cNvPr id="319" name="TextShape 1"/>
          <p:cNvSpPr txBox="1"/>
          <p:nvPr/>
        </p:nvSpPr>
        <p:spPr>
          <a:xfrm>
            <a:off x="0" y="829800"/>
            <a:ext cx="8381520" cy="1142640"/>
          </a:xfrm>
          <a:prstGeom prst="rect">
            <a:avLst/>
          </a:prstGeom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s-UY" sz="3600" b="1" dirty="0">
                <a:solidFill>
                  <a:srgbClr val="215584"/>
                </a:solidFill>
                <a:latin typeface="Arial"/>
                <a:ea typeface="Arial"/>
              </a:rPr>
              <a:t>     </a:t>
            </a:r>
            <a:r>
              <a:rPr lang="es-UY" sz="3600" b="1" dirty="0" smtClean="0">
                <a:solidFill>
                  <a:srgbClr val="215584"/>
                </a:solidFill>
                <a:latin typeface="Arial"/>
                <a:ea typeface="Arial"/>
              </a:rPr>
              <a:t>SUR – Algunos números </a:t>
            </a:r>
            <a:endParaRPr dirty="0"/>
          </a:p>
        </p:txBody>
      </p:sp>
      <p:sp>
        <p:nvSpPr>
          <p:cNvPr id="320" name="CustomShape 2"/>
          <p:cNvSpPr/>
          <p:nvPr/>
        </p:nvSpPr>
        <p:spPr>
          <a:xfrm>
            <a:off x="1795680" y="2419560"/>
            <a:ext cx="9061200" cy="7509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25" name="CustomShape 6"/>
          <p:cNvSpPr/>
          <p:nvPr/>
        </p:nvSpPr>
        <p:spPr>
          <a:xfrm>
            <a:off x="3563668" y="5201799"/>
            <a:ext cx="1203120" cy="783720"/>
          </a:xfrm>
          <a:prstGeom prst="rect">
            <a:avLst/>
          </a:prstGeom>
          <a:blipFill>
            <a:blip r:embed="rId3"/>
          </a:blipFill>
        </p:spPr>
      </p:sp>
      <p:sp>
        <p:nvSpPr>
          <p:cNvPr id="329" name="CustomShape 10"/>
          <p:cNvSpPr/>
          <p:nvPr/>
        </p:nvSpPr>
        <p:spPr>
          <a:xfrm>
            <a:off x="3096000" y="6022080"/>
            <a:ext cx="3384000" cy="1105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s-UY" sz="2000" dirty="0">
                <a:solidFill>
                  <a:srgbClr val="215584"/>
                </a:solidFill>
                <a:latin typeface="Arial"/>
                <a:ea typeface="MS PGothic"/>
              </a:rPr>
              <a:t>   </a:t>
            </a:r>
            <a:r>
              <a:rPr lang="es-UY" sz="2000" dirty="0">
                <a:solidFill>
                  <a:srgbClr val="215584"/>
                </a:solidFill>
                <a:latin typeface="Arial"/>
                <a:ea typeface="MS PGothic"/>
                <a:hlinkClick r:id="rId4"/>
              </a:rPr>
              <a:t>equipo.sur@imm.gub.uy</a:t>
            </a:r>
            <a:r>
              <a:rPr lang="es-UY" sz="2000" dirty="0">
                <a:solidFill>
                  <a:srgbClr val="215584"/>
                </a:solidFill>
                <a:latin typeface="Arial"/>
                <a:ea typeface="MS PGothic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051" name="Picture 3" descr="C:\Users\Monica\Downloads\burbuja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59" y="1700808"/>
            <a:ext cx="6239033" cy="436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stomShape 11"/>
          <p:cNvSpPr/>
          <p:nvPr/>
        </p:nvSpPr>
        <p:spPr>
          <a:xfrm>
            <a:off x="1971958" y="2280806"/>
            <a:ext cx="2428313" cy="420116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</a:pPr>
            <a:r>
              <a:rPr lang="es-ES" sz="1400" dirty="0">
                <a:solidFill>
                  <a:srgbClr val="215584"/>
                </a:solidFill>
                <a:ea typeface="MS PGothic"/>
              </a:rPr>
              <a:t>1000 USUARIOS</a:t>
            </a:r>
          </a:p>
          <a:p>
            <a:pPr>
              <a:lnSpc>
                <a:spcPct val="100000"/>
              </a:lnSpc>
              <a:buSzPct val="45000"/>
            </a:pPr>
            <a:endParaRPr lang="es-ES" sz="1400" dirty="0" smtClean="0">
              <a:solidFill>
                <a:srgbClr val="215584"/>
              </a:solidFill>
              <a:latin typeface="Arial"/>
              <a:ea typeface="MS PGothic"/>
            </a:endParaRPr>
          </a:p>
          <a:p>
            <a:pPr>
              <a:lnSpc>
                <a:spcPct val="100000"/>
              </a:lnSpc>
              <a:buSzPct val="45000"/>
              <a:buFont typeface="StarSymbol"/>
              <a:buChar char=""/>
            </a:pPr>
            <a:endParaRPr sz="1400" dirty="0"/>
          </a:p>
          <a:p>
            <a:pPr>
              <a:lnSpc>
                <a:spcPct val="100000"/>
              </a:lnSpc>
            </a:pPr>
            <a:endParaRPr sz="1400" dirty="0"/>
          </a:p>
        </p:txBody>
      </p:sp>
      <p:sp>
        <p:nvSpPr>
          <p:cNvPr id="18" name="CustomShape 11"/>
          <p:cNvSpPr/>
          <p:nvPr/>
        </p:nvSpPr>
        <p:spPr>
          <a:xfrm>
            <a:off x="4373797" y="2231180"/>
            <a:ext cx="1214156" cy="420116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</a:pPr>
            <a:r>
              <a:rPr lang="es-ES" sz="1400" dirty="0" smtClean="0">
                <a:solidFill>
                  <a:srgbClr val="215584"/>
                </a:solidFill>
                <a:ea typeface="MS PGothic"/>
              </a:rPr>
              <a:t>9 AREAS</a:t>
            </a:r>
            <a:endParaRPr lang="es-ES" sz="1400" dirty="0">
              <a:solidFill>
                <a:srgbClr val="215584"/>
              </a:solidFill>
              <a:ea typeface="MS PGothic"/>
            </a:endParaRPr>
          </a:p>
          <a:p>
            <a:pPr>
              <a:lnSpc>
                <a:spcPct val="100000"/>
              </a:lnSpc>
              <a:buSzPct val="45000"/>
            </a:pPr>
            <a:endParaRPr lang="es-ES" sz="1400" dirty="0" smtClean="0">
              <a:solidFill>
                <a:srgbClr val="215584"/>
              </a:solidFill>
              <a:latin typeface="Arial"/>
              <a:ea typeface="MS PGothic"/>
            </a:endParaRPr>
          </a:p>
          <a:p>
            <a:pPr>
              <a:lnSpc>
                <a:spcPct val="100000"/>
              </a:lnSpc>
              <a:buSzPct val="45000"/>
              <a:buFont typeface="StarSymbol"/>
              <a:buChar char=""/>
            </a:pPr>
            <a:endParaRPr sz="1400" dirty="0"/>
          </a:p>
          <a:p>
            <a:pPr>
              <a:lnSpc>
                <a:spcPct val="100000"/>
              </a:lnSpc>
            </a:pPr>
            <a:endParaRPr sz="1400" dirty="0"/>
          </a:p>
        </p:txBody>
      </p:sp>
      <p:sp>
        <p:nvSpPr>
          <p:cNvPr id="22" name="CustomShape 11"/>
          <p:cNvSpPr/>
          <p:nvPr/>
        </p:nvSpPr>
        <p:spPr>
          <a:xfrm>
            <a:off x="6330897" y="2226104"/>
            <a:ext cx="1880154" cy="420116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</a:pPr>
            <a:r>
              <a:rPr lang="es-ES" sz="1400" dirty="0" smtClean="0">
                <a:solidFill>
                  <a:srgbClr val="215584"/>
                </a:solidFill>
                <a:ea typeface="MS PGothic"/>
              </a:rPr>
              <a:t>135 CATEGORIAS</a:t>
            </a:r>
            <a:endParaRPr lang="es-ES" sz="1400" dirty="0">
              <a:solidFill>
                <a:srgbClr val="215584"/>
              </a:solidFill>
              <a:ea typeface="MS PGothic"/>
            </a:endParaRPr>
          </a:p>
          <a:p>
            <a:pPr>
              <a:lnSpc>
                <a:spcPct val="100000"/>
              </a:lnSpc>
              <a:buSzPct val="45000"/>
            </a:pPr>
            <a:endParaRPr lang="es-ES" sz="1400" dirty="0" smtClean="0">
              <a:solidFill>
                <a:srgbClr val="215584"/>
              </a:solidFill>
              <a:latin typeface="Arial"/>
              <a:ea typeface="MS PGothic"/>
            </a:endParaRPr>
          </a:p>
          <a:p>
            <a:pPr>
              <a:lnSpc>
                <a:spcPct val="100000"/>
              </a:lnSpc>
              <a:buSzPct val="45000"/>
              <a:buFont typeface="StarSymbol"/>
              <a:buChar char=""/>
            </a:pPr>
            <a:endParaRPr sz="1400" dirty="0"/>
          </a:p>
          <a:p>
            <a:pPr>
              <a:lnSpc>
                <a:spcPct val="100000"/>
              </a:lnSpc>
            </a:pPr>
            <a:endParaRPr sz="1400" dirty="0"/>
          </a:p>
        </p:txBody>
      </p:sp>
      <p:sp>
        <p:nvSpPr>
          <p:cNvPr id="24" name="CustomShape 11"/>
          <p:cNvSpPr/>
          <p:nvPr/>
        </p:nvSpPr>
        <p:spPr>
          <a:xfrm>
            <a:off x="2042664" y="3529908"/>
            <a:ext cx="1521004" cy="420116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</a:pPr>
            <a:r>
              <a:rPr lang="es-ES" sz="1400" dirty="0" smtClean="0">
                <a:solidFill>
                  <a:srgbClr val="215584"/>
                </a:solidFill>
                <a:ea typeface="MS PGothic"/>
              </a:rPr>
              <a:t>149 SECTORES</a:t>
            </a:r>
            <a:endParaRPr lang="es-ES" sz="1400" dirty="0">
              <a:solidFill>
                <a:srgbClr val="215584"/>
              </a:solidFill>
              <a:ea typeface="MS PGothic"/>
            </a:endParaRPr>
          </a:p>
          <a:p>
            <a:pPr>
              <a:lnSpc>
                <a:spcPct val="100000"/>
              </a:lnSpc>
              <a:buSzPct val="45000"/>
            </a:pPr>
            <a:endParaRPr lang="es-ES" sz="1400" dirty="0" smtClean="0">
              <a:solidFill>
                <a:srgbClr val="215584"/>
              </a:solidFill>
              <a:latin typeface="Arial"/>
              <a:ea typeface="MS PGothic"/>
            </a:endParaRPr>
          </a:p>
          <a:p>
            <a:pPr>
              <a:lnSpc>
                <a:spcPct val="100000"/>
              </a:lnSpc>
              <a:buSzPct val="45000"/>
              <a:buFont typeface="StarSymbol"/>
              <a:buChar char=""/>
            </a:pPr>
            <a:endParaRPr sz="1400" dirty="0"/>
          </a:p>
          <a:p>
            <a:pPr>
              <a:lnSpc>
                <a:spcPct val="100000"/>
              </a:lnSpc>
            </a:pPr>
            <a:endParaRPr sz="1400" dirty="0"/>
          </a:p>
        </p:txBody>
      </p:sp>
      <p:sp>
        <p:nvSpPr>
          <p:cNvPr id="25" name="CustomShape 11"/>
          <p:cNvSpPr/>
          <p:nvPr/>
        </p:nvSpPr>
        <p:spPr>
          <a:xfrm>
            <a:off x="4139952" y="3493183"/>
            <a:ext cx="1790444" cy="420116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</a:pPr>
            <a:r>
              <a:rPr lang="es-ES" sz="1400" dirty="0" smtClean="0">
                <a:solidFill>
                  <a:srgbClr val="215584"/>
                </a:solidFill>
                <a:ea typeface="MS PGothic"/>
              </a:rPr>
              <a:t>640 CUADRILLAS</a:t>
            </a:r>
            <a:endParaRPr lang="es-ES" sz="1400" dirty="0">
              <a:solidFill>
                <a:srgbClr val="215584"/>
              </a:solidFill>
              <a:ea typeface="MS PGothic"/>
            </a:endParaRPr>
          </a:p>
          <a:p>
            <a:pPr>
              <a:lnSpc>
                <a:spcPct val="100000"/>
              </a:lnSpc>
              <a:buSzPct val="45000"/>
            </a:pPr>
            <a:endParaRPr lang="es-ES" sz="1400" dirty="0" smtClean="0">
              <a:solidFill>
                <a:srgbClr val="215584"/>
              </a:solidFill>
              <a:latin typeface="Arial"/>
              <a:ea typeface="MS PGothic"/>
            </a:endParaRPr>
          </a:p>
          <a:p>
            <a:pPr>
              <a:lnSpc>
                <a:spcPct val="100000"/>
              </a:lnSpc>
              <a:buSzPct val="45000"/>
              <a:buFont typeface="StarSymbol"/>
              <a:buChar char=""/>
            </a:pPr>
            <a:endParaRPr sz="1400" dirty="0"/>
          </a:p>
          <a:p>
            <a:pPr>
              <a:lnSpc>
                <a:spcPct val="100000"/>
              </a:lnSpc>
            </a:pPr>
            <a:endParaRPr sz="1400" dirty="0"/>
          </a:p>
        </p:txBody>
      </p:sp>
      <p:sp>
        <p:nvSpPr>
          <p:cNvPr id="26" name="CustomShape 11"/>
          <p:cNvSpPr/>
          <p:nvPr/>
        </p:nvSpPr>
        <p:spPr>
          <a:xfrm>
            <a:off x="6402905" y="3429000"/>
            <a:ext cx="1481463" cy="656662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</a:pPr>
            <a:r>
              <a:rPr lang="es-ES" sz="1400" dirty="0" smtClean="0">
                <a:solidFill>
                  <a:srgbClr val="215584"/>
                </a:solidFill>
                <a:ea typeface="MS PGothic"/>
              </a:rPr>
              <a:t>73.000 ITINERARIOS</a:t>
            </a:r>
            <a:endParaRPr lang="es-ES" sz="1400" dirty="0">
              <a:solidFill>
                <a:srgbClr val="215584"/>
              </a:solidFill>
              <a:ea typeface="MS PGothic"/>
            </a:endParaRPr>
          </a:p>
          <a:p>
            <a:pPr>
              <a:lnSpc>
                <a:spcPct val="100000"/>
              </a:lnSpc>
              <a:buSzPct val="45000"/>
            </a:pPr>
            <a:endParaRPr lang="es-ES" sz="1400" dirty="0" smtClean="0">
              <a:solidFill>
                <a:srgbClr val="215584"/>
              </a:solidFill>
              <a:latin typeface="Arial"/>
              <a:ea typeface="MS PGothic"/>
            </a:endParaRPr>
          </a:p>
          <a:p>
            <a:pPr>
              <a:lnSpc>
                <a:spcPct val="100000"/>
              </a:lnSpc>
              <a:buSzPct val="45000"/>
              <a:buFont typeface="StarSymbol"/>
              <a:buChar char=""/>
            </a:pPr>
            <a:endParaRPr sz="1400" dirty="0"/>
          </a:p>
          <a:p>
            <a:pPr>
              <a:lnSpc>
                <a:spcPct val="100000"/>
              </a:lnSpc>
            </a:pPr>
            <a:endParaRPr sz="1400" dirty="0"/>
          </a:p>
        </p:txBody>
      </p:sp>
      <p:sp>
        <p:nvSpPr>
          <p:cNvPr id="27" name="CustomShape 11"/>
          <p:cNvSpPr/>
          <p:nvPr/>
        </p:nvSpPr>
        <p:spPr>
          <a:xfrm>
            <a:off x="2096302" y="4778742"/>
            <a:ext cx="1467366" cy="601918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</a:pPr>
            <a:r>
              <a:rPr lang="es-ES" sz="1400" dirty="0" smtClean="0">
                <a:solidFill>
                  <a:srgbClr val="215584"/>
                </a:solidFill>
                <a:ea typeface="MS PGothic"/>
              </a:rPr>
              <a:t>311,000 PROBLEMAS</a:t>
            </a:r>
            <a:endParaRPr lang="es-ES" sz="1400" dirty="0" smtClean="0">
              <a:solidFill>
                <a:srgbClr val="215584"/>
              </a:solidFill>
              <a:latin typeface="Arial"/>
              <a:ea typeface="MS PGothic"/>
            </a:endParaRPr>
          </a:p>
          <a:p>
            <a:pPr>
              <a:lnSpc>
                <a:spcPct val="100000"/>
              </a:lnSpc>
              <a:buSzPct val="45000"/>
              <a:buFont typeface="StarSymbol"/>
              <a:buChar char=""/>
            </a:pPr>
            <a:endParaRPr sz="1400" dirty="0"/>
          </a:p>
          <a:p>
            <a:pPr>
              <a:lnSpc>
                <a:spcPct val="100000"/>
              </a:lnSpc>
            </a:pPr>
            <a:endParaRPr sz="1400" dirty="0"/>
          </a:p>
        </p:txBody>
      </p:sp>
      <p:sp>
        <p:nvSpPr>
          <p:cNvPr id="28" name="CustomShape 11"/>
          <p:cNvSpPr/>
          <p:nvPr/>
        </p:nvSpPr>
        <p:spPr>
          <a:xfrm>
            <a:off x="4190760" y="4859805"/>
            <a:ext cx="1533368" cy="601918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</a:pPr>
            <a:r>
              <a:rPr lang="es-ES" sz="1400" dirty="0" smtClean="0">
                <a:solidFill>
                  <a:srgbClr val="215584"/>
                </a:solidFill>
                <a:ea typeface="MS PGothic"/>
              </a:rPr>
              <a:t>392.000 TRABAJOS</a:t>
            </a:r>
            <a:endParaRPr lang="es-ES" sz="1400" dirty="0">
              <a:solidFill>
                <a:srgbClr val="215584"/>
              </a:solidFill>
              <a:ea typeface="MS PGothic"/>
            </a:endParaRPr>
          </a:p>
          <a:p>
            <a:pPr>
              <a:lnSpc>
                <a:spcPct val="100000"/>
              </a:lnSpc>
              <a:buSzPct val="45000"/>
            </a:pPr>
            <a:endParaRPr lang="es-ES" sz="1400" dirty="0" smtClean="0">
              <a:solidFill>
                <a:srgbClr val="215584"/>
              </a:solidFill>
              <a:latin typeface="Arial"/>
              <a:ea typeface="MS PGothic"/>
            </a:endParaRPr>
          </a:p>
          <a:p>
            <a:pPr>
              <a:lnSpc>
                <a:spcPct val="100000"/>
              </a:lnSpc>
              <a:buSzPct val="45000"/>
              <a:buFont typeface="StarSymbol"/>
              <a:buChar char=""/>
            </a:pPr>
            <a:endParaRPr sz="1400" dirty="0"/>
          </a:p>
          <a:p>
            <a:pPr>
              <a:lnSpc>
                <a:spcPct val="100000"/>
              </a:lnSpc>
            </a:pPr>
            <a:endParaRPr sz="1400" dirty="0"/>
          </a:p>
        </p:txBody>
      </p:sp>
      <p:sp>
        <p:nvSpPr>
          <p:cNvPr id="29" name="CustomShape 11"/>
          <p:cNvSpPr/>
          <p:nvPr/>
        </p:nvSpPr>
        <p:spPr>
          <a:xfrm>
            <a:off x="6402905" y="4950706"/>
            <a:ext cx="1214156" cy="420116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</a:pPr>
            <a:r>
              <a:rPr lang="es-ES" sz="1400" dirty="0" smtClean="0">
                <a:solidFill>
                  <a:srgbClr val="215584"/>
                </a:solidFill>
                <a:ea typeface="MS PGothic"/>
              </a:rPr>
              <a:t>Y MAS …</a:t>
            </a:r>
            <a:endParaRPr lang="es-ES" sz="1400" dirty="0">
              <a:solidFill>
                <a:srgbClr val="215584"/>
              </a:solidFill>
              <a:ea typeface="MS PGothic"/>
            </a:endParaRPr>
          </a:p>
          <a:p>
            <a:pPr>
              <a:lnSpc>
                <a:spcPct val="100000"/>
              </a:lnSpc>
              <a:buSzPct val="45000"/>
            </a:pPr>
            <a:endParaRPr lang="es-ES" sz="1400" dirty="0" smtClean="0">
              <a:solidFill>
                <a:srgbClr val="215584"/>
              </a:solidFill>
              <a:latin typeface="Arial"/>
              <a:ea typeface="MS PGothic"/>
            </a:endParaRPr>
          </a:p>
          <a:p>
            <a:pPr>
              <a:lnSpc>
                <a:spcPct val="100000"/>
              </a:lnSpc>
              <a:buSzPct val="45000"/>
              <a:buFont typeface="StarSymbol"/>
              <a:buChar char=""/>
            </a:pPr>
            <a:endParaRPr sz="1400" dirty="0"/>
          </a:p>
          <a:p>
            <a:pPr>
              <a:lnSpc>
                <a:spcPct val="100000"/>
              </a:lnSpc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36943892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600"/>
            <a:ext cx="9143640" cy="248760"/>
          </a:xfrm>
          <a:prstGeom prst="rect">
            <a:avLst/>
          </a:prstGeom>
        </p:spPr>
      </p:pic>
      <p:sp>
        <p:nvSpPr>
          <p:cNvPr id="319" name="TextShape 1"/>
          <p:cNvSpPr txBox="1"/>
          <p:nvPr/>
        </p:nvSpPr>
        <p:spPr>
          <a:xfrm>
            <a:off x="0" y="829800"/>
            <a:ext cx="8381520" cy="1142640"/>
          </a:xfrm>
          <a:prstGeom prst="rect">
            <a:avLst/>
          </a:prstGeom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s-UY" sz="3600" b="1">
                <a:solidFill>
                  <a:srgbClr val="215584"/>
                </a:solidFill>
                <a:latin typeface="Arial"/>
                <a:ea typeface="Arial"/>
              </a:rPr>
              <a:t>     SUR </a:t>
            </a:r>
            <a:endParaRPr/>
          </a:p>
        </p:txBody>
      </p:sp>
      <p:sp>
        <p:nvSpPr>
          <p:cNvPr id="320" name="CustomShape 2"/>
          <p:cNvSpPr/>
          <p:nvPr/>
        </p:nvSpPr>
        <p:spPr>
          <a:xfrm>
            <a:off x="1795680" y="2419560"/>
            <a:ext cx="9061200" cy="7509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25" name="CustomShape 6"/>
          <p:cNvSpPr/>
          <p:nvPr/>
        </p:nvSpPr>
        <p:spPr>
          <a:xfrm>
            <a:off x="3563668" y="5201799"/>
            <a:ext cx="1203120" cy="783720"/>
          </a:xfrm>
          <a:prstGeom prst="rect">
            <a:avLst/>
          </a:prstGeom>
          <a:blipFill>
            <a:blip r:embed="rId3"/>
          </a:blipFill>
        </p:spPr>
      </p:sp>
      <p:sp>
        <p:nvSpPr>
          <p:cNvPr id="329" name="CustomShape 10"/>
          <p:cNvSpPr/>
          <p:nvPr/>
        </p:nvSpPr>
        <p:spPr>
          <a:xfrm>
            <a:off x="3096000" y="6022080"/>
            <a:ext cx="3384000" cy="1105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s-UY" sz="2000" dirty="0">
                <a:solidFill>
                  <a:srgbClr val="215584"/>
                </a:solidFill>
                <a:latin typeface="Arial"/>
                <a:ea typeface="MS PGothic"/>
              </a:rPr>
              <a:t>   </a:t>
            </a:r>
            <a:r>
              <a:rPr lang="es-UY" sz="2000" dirty="0">
                <a:solidFill>
                  <a:srgbClr val="215584"/>
                </a:solidFill>
                <a:latin typeface="Arial"/>
                <a:ea typeface="MS PGothic"/>
                <a:hlinkClick r:id="rId4"/>
              </a:rPr>
              <a:t>equipo.sur@imm.gub.uy</a:t>
            </a:r>
            <a:r>
              <a:rPr lang="es-UY" sz="2000" dirty="0">
                <a:solidFill>
                  <a:srgbClr val="215584"/>
                </a:solidFill>
                <a:latin typeface="Arial"/>
                <a:ea typeface="MS PGothic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3563541" y="5201692"/>
            <a:ext cx="1203325" cy="784225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4933553" y="5257256"/>
            <a:ext cx="790575" cy="733425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4603446" y="5022304"/>
            <a:ext cx="47924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-MX" altLang="es-MX" sz="3600" b="1" dirty="0" smtClean="0">
                <a:solidFill>
                  <a:srgbClr val="215584"/>
                </a:solidFill>
                <a:latin typeface="Arial" charset="0"/>
                <a:cs typeface="Arial" charset="0"/>
              </a:rPr>
              <a:t>+ </a:t>
            </a:r>
          </a:p>
        </p:txBody>
      </p:sp>
      <p:sp>
        <p:nvSpPr>
          <p:cNvPr id="23" name="CustomShape 11"/>
          <p:cNvSpPr/>
          <p:nvPr/>
        </p:nvSpPr>
        <p:spPr>
          <a:xfrm>
            <a:off x="3200518" y="2213992"/>
            <a:ext cx="3174964" cy="2808312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ü"/>
            </a:pPr>
            <a:r>
              <a:rPr lang="es-ES" sz="1600" dirty="0" smtClean="0">
                <a:solidFill>
                  <a:srgbClr val="215584"/>
                </a:solidFill>
                <a:latin typeface="Arial"/>
                <a:ea typeface="MS PGothic"/>
              </a:rPr>
              <a:t>PARTICIPACIÓN</a:t>
            </a:r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ü"/>
            </a:pPr>
            <a:r>
              <a:rPr lang="es-ES" sz="1600" dirty="0" smtClean="0">
                <a:solidFill>
                  <a:srgbClr val="215584"/>
                </a:solidFill>
                <a:latin typeface="Arial"/>
                <a:ea typeface="MS PGothic"/>
              </a:rPr>
              <a:t>COMUNICACIÓN</a:t>
            </a:r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ü"/>
            </a:pPr>
            <a:r>
              <a:rPr lang="es-ES" sz="1600" dirty="0" smtClean="0">
                <a:solidFill>
                  <a:srgbClr val="215584"/>
                </a:solidFill>
                <a:latin typeface="Arial"/>
                <a:ea typeface="MS PGothic"/>
              </a:rPr>
              <a:t>DATOS ABIERTOS</a:t>
            </a:r>
            <a:endParaRPr sz="1600" dirty="0"/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ü"/>
            </a:pPr>
            <a:r>
              <a:rPr lang="es-UY" sz="1600" dirty="0" smtClean="0">
                <a:solidFill>
                  <a:srgbClr val="215584"/>
                </a:solidFill>
                <a:latin typeface="Arial"/>
                <a:ea typeface="MS PGothic"/>
              </a:rPr>
              <a:t>TRANSPARENCIA</a:t>
            </a:r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ü"/>
            </a:pPr>
            <a:r>
              <a:rPr lang="es-UY" sz="1600" dirty="0" smtClean="0">
                <a:solidFill>
                  <a:srgbClr val="215584"/>
                </a:solidFill>
                <a:latin typeface="Arial"/>
                <a:ea typeface="MS PGothic"/>
              </a:rPr>
              <a:t>SERVICIOS ABIERTOS</a:t>
            </a:r>
            <a:endParaRPr sz="1600" dirty="0"/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ü"/>
            </a:pPr>
            <a:r>
              <a:rPr lang="es-ES" sz="1600" dirty="0" smtClean="0">
                <a:solidFill>
                  <a:srgbClr val="215584"/>
                </a:solidFill>
                <a:latin typeface="Arial"/>
                <a:ea typeface="MS PGothic"/>
              </a:rPr>
              <a:t>COLABORACIÓN</a:t>
            </a:r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ü"/>
            </a:pPr>
            <a:r>
              <a:rPr lang="es-ES" sz="1600" dirty="0" smtClean="0">
                <a:solidFill>
                  <a:srgbClr val="215584"/>
                </a:solidFill>
                <a:latin typeface="Arial"/>
                <a:ea typeface="MS PGothic"/>
              </a:rPr>
              <a:t>CO-CREACIÓN</a:t>
            </a:r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ü"/>
            </a:pPr>
            <a:r>
              <a:rPr lang="es-ES" sz="1600" dirty="0" smtClean="0">
                <a:solidFill>
                  <a:srgbClr val="215584"/>
                </a:solidFill>
                <a:latin typeface="Arial"/>
                <a:ea typeface="MS PGothic"/>
              </a:rPr>
              <a:t>LECCIONES APRENDIDAS</a:t>
            </a:r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ü"/>
            </a:pPr>
            <a:r>
              <a:rPr lang="es-ES" sz="1600" dirty="0" smtClean="0">
                <a:solidFill>
                  <a:srgbClr val="215584"/>
                </a:solidFill>
                <a:latin typeface="Arial"/>
                <a:ea typeface="MS PGothic"/>
              </a:rPr>
              <a:t>EVOLUCIÓN</a:t>
            </a:r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ü"/>
            </a:pPr>
            <a:r>
              <a:rPr lang="es-ES" sz="1600" dirty="0" smtClean="0">
                <a:solidFill>
                  <a:srgbClr val="215584"/>
                </a:solidFill>
                <a:latin typeface="Arial"/>
                <a:ea typeface="MS PGothic"/>
              </a:rPr>
              <a:t>PLATAFORMA C.I.</a:t>
            </a:r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ü"/>
            </a:pPr>
            <a:r>
              <a:rPr lang="es-ES" sz="1600" dirty="0" smtClean="0">
                <a:solidFill>
                  <a:srgbClr val="215584"/>
                </a:solidFill>
                <a:latin typeface="Arial"/>
                <a:ea typeface="MS PGothic"/>
              </a:rPr>
              <a:t>SOSTENIBLE</a:t>
            </a:r>
            <a:endParaRPr sz="1600" dirty="0"/>
          </a:p>
          <a:p>
            <a:pPr>
              <a:lnSpc>
                <a:spcPct val="100000"/>
              </a:lnSpc>
              <a:buSzPct val="45000"/>
              <a:buFont typeface="StarSymbol"/>
              <a:buChar char=""/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92355" y="1916573"/>
            <a:ext cx="1203325" cy="784225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7452320" y="1988840"/>
            <a:ext cx="790575" cy="733425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22" name="Picture 4" descr="C:\Users\Monica\Downloads\flecha 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11360">
            <a:off x="1288219" y="2738045"/>
            <a:ext cx="1262544" cy="367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Monica\Downloads\FLECHA 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7176">
            <a:off x="5573978" y="3936165"/>
            <a:ext cx="3722285" cy="138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600"/>
            <a:ext cx="9143640" cy="248760"/>
          </a:xfrm>
          <a:prstGeom prst="rect">
            <a:avLst/>
          </a:prstGeom>
        </p:spPr>
      </p:pic>
      <p:sp>
        <p:nvSpPr>
          <p:cNvPr id="86" name="TextShape 1"/>
          <p:cNvSpPr txBox="1"/>
          <p:nvPr/>
        </p:nvSpPr>
        <p:spPr>
          <a:xfrm>
            <a:off x="0" y="829800"/>
            <a:ext cx="8381520" cy="1142640"/>
          </a:xfrm>
          <a:prstGeom prst="rect">
            <a:avLst/>
          </a:prstGeom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s-UY" sz="3600" b="1">
                <a:solidFill>
                  <a:srgbClr val="215584"/>
                </a:solidFill>
                <a:latin typeface="Arial"/>
                <a:ea typeface="Arial"/>
              </a:rPr>
              <a:t>     SUR </a:t>
            </a:r>
            <a:endParaRPr/>
          </a:p>
        </p:txBody>
      </p:sp>
      <p:sp>
        <p:nvSpPr>
          <p:cNvPr id="87" name="CustomShape 2"/>
          <p:cNvSpPr/>
          <p:nvPr/>
        </p:nvSpPr>
        <p:spPr>
          <a:xfrm>
            <a:off x="170280" y="2114640"/>
            <a:ext cx="9061200" cy="7509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0" name="CustomShape 3"/>
          <p:cNvSpPr/>
          <p:nvPr/>
        </p:nvSpPr>
        <p:spPr>
          <a:xfrm>
            <a:off x="1440000" y="4914040"/>
            <a:ext cx="5904000" cy="2115360"/>
          </a:xfrm>
          <a:prstGeom prst="rect">
            <a:avLst/>
          </a:prstGeom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s-UY" sz="3600" b="1" dirty="0">
                <a:solidFill>
                  <a:srgbClr val="215584"/>
                </a:solidFill>
                <a:latin typeface="Arial"/>
                <a:ea typeface="Arial"/>
              </a:rPr>
              <a:t>Nuestro norte es el SUR</a:t>
            </a:r>
            <a:endParaRPr dirty="0"/>
          </a:p>
          <a:p>
            <a:pPr>
              <a:lnSpc>
                <a:spcPct val="100000"/>
              </a:lnSpc>
            </a:pPr>
            <a:r>
              <a:rPr lang="es-UY" sz="3600" b="1" dirty="0">
                <a:solidFill>
                  <a:srgbClr val="215584"/>
                </a:solidFill>
                <a:latin typeface="Arial"/>
                <a:ea typeface="Arial"/>
              </a:rPr>
              <a:t>					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1" name="CustomShape 4"/>
          <p:cNvSpPr/>
          <p:nvPr/>
        </p:nvSpPr>
        <p:spPr>
          <a:xfrm>
            <a:off x="1440000" y="5373216"/>
            <a:ext cx="5904000" cy="2115360"/>
          </a:xfrm>
          <a:prstGeom prst="rect">
            <a:avLst/>
          </a:prstGeom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s-UY" sz="2400" b="1" dirty="0" err="1">
                <a:solidFill>
                  <a:srgbClr val="215584"/>
                </a:solidFill>
                <a:latin typeface="Arial"/>
                <a:ea typeface="Arial"/>
              </a:rPr>
              <a:t>Joaquin</a:t>
            </a:r>
            <a:r>
              <a:rPr lang="es-UY" sz="2400" b="1" dirty="0">
                <a:solidFill>
                  <a:srgbClr val="215584"/>
                </a:solidFill>
                <a:latin typeface="Arial"/>
                <a:ea typeface="Arial"/>
              </a:rPr>
              <a:t> Torres García</a:t>
            </a:r>
            <a:endParaRPr dirty="0"/>
          </a:p>
          <a:p>
            <a:pPr>
              <a:lnSpc>
                <a:spcPct val="100000"/>
              </a:lnSpc>
            </a:pPr>
            <a:r>
              <a:rPr lang="es-UY" sz="3600" b="1" dirty="0">
                <a:solidFill>
                  <a:srgbClr val="215584"/>
                </a:solidFill>
                <a:latin typeface="Arial"/>
                <a:ea typeface="Arial"/>
              </a:rPr>
              <a:t>					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49313"/>
            <a:ext cx="3303252" cy="340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888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2160" y="0"/>
            <a:ext cx="9139320" cy="6857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600"/>
            <a:ext cx="9143640" cy="248760"/>
          </a:xfrm>
          <a:prstGeom prst="rect">
            <a:avLst/>
          </a:prstGeom>
        </p:spPr>
      </p:pic>
      <p:sp>
        <p:nvSpPr>
          <p:cNvPr id="86" name="TextShape 1"/>
          <p:cNvSpPr txBox="1"/>
          <p:nvPr/>
        </p:nvSpPr>
        <p:spPr>
          <a:xfrm>
            <a:off x="0" y="829800"/>
            <a:ext cx="8381520" cy="1142640"/>
          </a:xfrm>
          <a:prstGeom prst="rect">
            <a:avLst/>
          </a:prstGeom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s-UY" sz="3600" b="1">
                <a:solidFill>
                  <a:srgbClr val="215584"/>
                </a:solidFill>
                <a:latin typeface="Arial"/>
                <a:ea typeface="Arial"/>
              </a:rPr>
              <a:t>     SUR </a:t>
            </a:r>
            <a:endParaRPr/>
          </a:p>
        </p:txBody>
      </p:sp>
      <p:sp>
        <p:nvSpPr>
          <p:cNvPr id="87" name="CustomShape 2"/>
          <p:cNvSpPr/>
          <p:nvPr/>
        </p:nvSpPr>
        <p:spPr>
          <a:xfrm>
            <a:off x="170280" y="2114640"/>
            <a:ext cx="9061200" cy="7509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0" name="CustomShape 3"/>
          <p:cNvSpPr/>
          <p:nvPr/>
        </p:nvSpPr>
        <p:spPr>
          <a:xfrm>
            <a:off x="1440000" y="4914040"/>
            <a:ext cx="5904000" cy="2115360"/>
          </a:xfrm>
          <a:prstGeom prst="rect">
            <a:avLst/>
          </a:prstGeom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s-UY" sz="3600" b="1" dirty="0">
                <a:solidFill>
                  <a:srgbClr val="215584"/>
                </a:solidFill>
                <a:latin typeface="Arial"/>
                <a:ea typeface="Arial"/>
              </a:rPr>
              <a:t>Nuestro norte es el SUR</a:t>
            </a:r>
            <a:endParaRPr dirty="0"/>
          </a:p>
          <a:p>
            <a:pPr>
              <a:lnSpc>
                <a:spcPct val="100000"/>
              </a:lnSpc>
            </a:pPr>
            <a:r>
              <a:rPr lang="es-UY" sz="3600" b="1" dirty="0">
                <a:solidFill>
                  <a:srgbClr val="215584"/>
                </a:solidFill>
                <a:latin typeface="Arial"/>
                <a:ea typeface="Arial"/>
              </a:rPr>
              <a:t>					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1" name="CustomShape 4"/>
          <p:cNvSpPr/>
          <p:nvPr/>
        </p:nvSpPr>
        <p:spPr>
          <a:xfrm>
            <a:off x="1440000" y="5373216"/>
            <a:ext cx="5904000" cy="2115360"/>
          </a:xfrm>
          <a:prstGeom prst="rect">
            <a:avLst/>
          </a:prstGeom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s-UY" sz="2400" b="1" dirty="0" err="1">
                <a:solidFill>
                  <a:srgbClr val="215584"/>
                </a:solidFill>
                <a:latin typeface="Arial"/>
                <a:ea typeface="Arial"/>
              </a:rPr>
              <a:t>Joaquin</a:t>
            </a:r>
            <a:r>
              <a:rPr lang="es-UY" sz="2400" b="1" dirty="0">
                <a:solidFill>
                  <a:srgbClr val="215584"/>
                </a:solidFill>
                <a:latin typeface="Arial"/>
                <a:ea typeface="Arial"/>
              </a:rPr>
              <a:t> Torres García</a:t>
            </a:r>
            <a:endParaRPr dirty="0"/>
          </a:p>
          <a:p>
            <a:pPr>
              <a:lnSpc>
                <a:spcPct val="100000"/>
              </a:lnSpc>
            </a:pPr>
            <a:r>
              <a:rPr lang="es-UY" sz="3600" b="1" dirty="0">
                <a:solidFill>
                  <a:srgbClr val="215584"/>
                </a:solidFill>
                <a:latin typeface="Arial"/>
                <a:ea typeface="Arial"/>
              </a:rPr>
              <a:t>					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49313"/>
            <a:ext cx="3303252" cy="3407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600"/>
            <a:ext cx="9143640" cy="248760"/>
          </a:xfrm>
          <a:prstGeom prst="rect">
            <a:avLst/>
          </a:prstGeom>
        </p:spPr>
      </p:pic>
      <p:sp>
        <p:nvSpPr>
          <p:cNvPr id="86" name="TextShape 1"/>
          <p:cNvSpPr txBox="1"/>
          <p:nvPr/>
        </p:nvSpPr>
        <p:spPr>
          <a:xfrm>
            <a:off x="0" y="829800"/>
            <a:ext cx="8381520" cy="1142640"/>
          </a:xfrm>
          <a:prstGeom prst="rect">
            <a:avLst/>
          </a:prstGeom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s-UY" sz="3600" b="1" dirty="0">
                <a:solidFill>
                  <a:srgbClr val="215584"/>
                </a:solidFill>
                <a:latin typeface="Arial"/>
                <a:ea typeface="Arial"/>
              </a:rPr>
              <a:t>     </a:t>
            </a:r>
            <a:r>
              <a:rPr lang="es-UY" sz="3600" b="1" dirty="0" smtClean="0">
                <a:solidFill>
                  <a:srgbClr val="215584"/>
                </a:solidFill>
                <a:latin typeface="Arial"/>
                <a:ea typeface="Arial"/>
              </a:rPr>
              <a:t>SUR - ¿Qué es? </a:t>
            </a:r>
            <a:endParaRPr dirty="0"/>
          </a:p>
        </p:txBody>
      </p:sp>
      <p:sp>
        <p:nvSpPr>
          <p:cNvPr id="87" name="CustomShape 2"/>
          <p:cNvSpPr/>
          <p:nvPr/>
        </p:nvSpPr>
        <p:spPr>
          <a:xfrm>
            <a:off x="170280" y="2114640"/>
            <a:ext cx="9061200" cy="7509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88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95160" y="2606760"/>
            <a:ext cx="3360240" cy="2393640"/>
          </a:xfrm>
          <a:prstGeom prst="rect">
            <a:avLst/>
          </a:prstGeom>
        </p:spPr>
      </p:pic>
      <p:pic>
        <p:nvPicPr>
          <p:cNvPr id="89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5105520" y="2389320"/>
            <a:ext cx="3171600" cy="2484000"/>
          </a:xfrm>
          <a:prstGeom prst="rect">
            <a:avLst/>
          </a:prstGeom>
        </p:spPr>
      </p:pic>
      <p:sp>
        <p:nvSpPr>
          <p:cNvPr id="90" name="CustomShape 3"/>
          <p:cNvSpPr/>
          <p:nvPr/>
        </p:nvSpPr>
        <p:spPr>
          <a:xfrm>
            <a:off x="3096000" y="6022080"/>
            <a:ext cx="3384000" cy="1105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UY" sz="2000">
                <a:solidFill>
                  <a:srgbClr val="215584"/>
                </a:solidFill>
                <a:latin typeface="Arial"/>
                <a:ea typeface="MS PGothic"/>
              </a:rPr>
              <a:t>   </a:t>
            </a:r>
            <a:r>
              <a:rPr lang="es-UY" sz="2000">
                <a:solidFill>
                  <a:srgbClr val="215584"/>
                </a:solidFill>
                <a:latin typeface="Arial"/>
                <a:ea typeface="MS PGothic"/>
                <a:hlinkClick r:id="rId5"/>
              </a:rPr>
              <a:t>equipo.sur@imm.gub.uy</a:t>
            </a:r>
            <a:r>
              <a:rPr lang="es-UY" sz="2000">
                <a:solidFill>
                  <a:srgbClr val="215584"/>
                </a:solidFill>
                <a:latin typeface="Arial"/>
                <a:ea typeface="MS PGothic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17951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600"/>
            <a:ext cx="9143640" cy="248760"/>
          </a:xfrm>
          <a:prstGeom prst="rect">
            <a:avLst/>
          </a:prstGeom>
        </p:spPr>
      </p:pic>
      <p:sp>
        <p:nvSpPr>
          <p:cNvPr id="250" name="TextShape 1"/>
          <p:cNvSpPr txBox="1"/>
          <p:nvPr/>
        </p:nvSpPr>
        <p:spPr>
          <a:xfrm>
            <a:off x="0" y="829800"/>
            <a:ext cx="8381520" cy="1142640"/>
          </a:xfrm>
          <a:prstGeom prst="rect">
            <a:avLst/>
          </a:prstGeom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s-UY" sz="3600" b="1" dirty="0">
                <a:solidFill>
                  <a:srgbClr val="215584"/>
                </a:solidFill>
                <a:latin typeface="Arial"/>
                <a:ea typeface="Arial"/>
              </a:rPr>
              <a:t>     SUR </a:t>
            </a:r>
            <a:r>
              <a:rPr lang="es-UY" sz="3600" b="1" dirty="0" smtClean="0">
                <a:solidFill>
                  <a:srgbClr val="215584"/>
                </a:solidFill>
                <a:latin typeface="Arial"/>
                <a:ea typeface="Arial"/>
              </a:rPr>
              <a:t>- ¿Cómo funciona?</a:t>
            </a:r>
            <a:endParaRPr dirty="0"/>
          </a:p>
        </p:txBody>
      </p:sp>
      <p:sp>
        <p:nvSpPr>
          <p:cNvPr id="251" name="CustomShape 2"/>
          <p:cNvSpPr/>
          <p:nvPr/>
        </p:nvSpPr>
        <p:spPr>
          <a:xfrm>
            <a:off x="170280" y="2114640"/>
            <a:ext cx="9061200" cy="7509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54" name="CustomShape 4"/>
          <p:cNvSpPr/>
          <p:nvPr/>
        </p:nvSpPr>
        <p:spPr>
          <a:xfrm>
            <a:off x="3096000" y="6022080"/>
            <a:ext cx="3384000" cy="1105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UY" sz="2000">
                <a:solidFill>
                  <a:srgbClr val="215584"/>
                </a:solidFill>
                <a:latin typeface="Arial"/>
                <a:ea typeface="MS PGothic"/>
              </a:rPr>
              <a:t>   </a:t>
            </a:r>
            <a:r>
              <a:rPr lang="es-UY" sz="2000">
                <a:solidFill>
                  <a:srgbClr val="215584"/>
                </a:solidFill>
                <a:latin typeface="Arial"/>
                <a:ea typeface="MS PGothic"/>
                <a:hlinkClick r:id="rId3"/>
              </a:rPr>
              <a:t>equipo.sur@imm.gub.uy</a:t>
            </a:r>
            <a:r>
              <a:rPr lang="es-UY" sz="2000">
                <a:solidFill>
                  <a:srgbClr val="215584"/>
                </a:solidFill>
                <a:latin typeface="Arial"/>
                <a:ea typeface="MS PGothic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728121"/>
            <a:ext cx="9144000" cy="4581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600"/>
            <a:ext cx="9143640" cy="248760"/>
          </a:xfrm>
          <a:prstGeom prst="rect">
            <a:avLst/>
          </a:prstGeom>
        </p:spPr>
      </p:pic>
      <p:sp>
        <p:nvSpPr>
          <p:cNvPr id="314" name="TextShape 1"/>
          <p:cNvSpPr txBox="1"/>
          <p:nvPr/>
        </p:nvSpPr>
        <p:spPr>
          <a:xfrm>
            <a:off x="0" y="829800"/>
            <a:ext cx="8381520" cy="1142640"/>
          </a:xfrm>
          <a:prstGeom prst="rect">
            <a:avLst/>
          </a:prstGeom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s-UY" sz="3600" b="1" dirty="0">
                <a:solidFill>
                  <a:srgbClr val="215584"/>
                </a:solidFill>
                <a:latin typeface="Arial"/>
                <a:ea typeface="Arial"/>
              </a:rPr>
              <a:t>     </a:t>
            </a:r>
            <a:r>
              <a:rPr lang="es-UY" sz="3600" b="1" dirty="0" smtClean="0">
                <a:solidFill>
                  <a:srgbClr val="215584"/>
                </a:solidFill>
                <a:latin typeface="Arial"/>
                <a:ea typeface="Arial"/>
              </a:rPr>
              <a:t>SUR – ¿ Cómo lo veo? </a:t>
            </a:r>
            <a:endParaRPr dirty="0"/>
          </a:p>
        </p:txBody>
      </p:sp>
      <p:pic>
        <p:nvPicPr>
          <p:cNvPr id="316" name="315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2645832" y="1844824"/>
            <a:ext cx="4284336" cy="4392488"/>
          </a:xfrm>
          <a:prstGeom prst="rect">
            <a:avLst/>
          </a:prstGeom>
        </p:spPr>
      </p:pic>
      <p:sp>
        <p:nvSpPr>
          <p:cNvPr id="317" name="CustomShape 3"/>
          <p:cNvSpPr/>
          <p:nvPr/>
        </p:nvSpPr>
        <p:spPr>
          <a:xfrm>
            <a:off x="3096000" y="6022080"/>
            <a:ext cx="3384000" cy="1105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UY" sz="2000">
                <a:solidFill>
                  <a:srgbClr val="215584"/>
                </a:solidFill>
                <a:latin typeface="Arial"/>
                <a:ea typeface="MS PGothic"/>
              </a:rPr>
              <a:t>   </a:t>
            </a:r>
            <a:r>
              <a:rPr lang="es-UY" sz="2000">
                <a:solidFill>
                  <a:srgbClr val="215584"/>
                </a:solidFill>
                <a:latin typeface="Arial"/>
                <a:ea typeface="MS PGothic"/>
                <a:hlinkClick r:id="rId4"/>
              </a:rPr>
              <a:t>equipo.sur@imm.gub.uy</a:t>
            </a:r>
            <a:r>
              <a:rPr lang="es-UY" sz="2000">
                <a:solidFill>
                  <a:srgbClr val="215584"/>
                </a:solidFill>
                <a:latin typeface="Arial"/>
                <a:ea typeface="MS PGothic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600"/>
            <a:ext cx="9143640" cy="248760"/>
          </a:xfrm>
          <a:prstGeom prst="rect">
            <a:avLst/>
          </a:prstGeom>
        </p:spPr>
      </p:pic>
      <p:sp>
        <p:nvSpPr>
          <p:cNvPr id="257" name="TextShape 1"/>
          <p:cNvSpPr txBox="1"/>
          <p:nvPr/>
        </p:nvSpPr>
        <p:spPr>
          <a:xfrm>
            <a:off x="0" y="829800"/>
            <a:ext cx="8381520" cy="1142640"/>
          </a:xfrm>
          <a:prstGeom prst="rect">
            <a:avLst/>
          </a:prstGeom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s-UY" sz="3600" b="1" dirty="0">
                <a:solidFill>
                  <a:srgbClr val="215584"/>
                </a:solidFill>
                <a:latin typeface="Arial"/>
                <a:ea typeface="Arial"/>
              </a:rPr>
              <a:t>     </a:t>
            </a:r>
            <a:r>
              <a:rPr lang="es-UY" sz="3600" b="1" dirty="0" smtClean="0">
                <a:solidFill>
                  <a:srgbClr val="215584"/>
                </a:solidFill>
                <a:latin typeface="Arial"/>
                <a:ea typeface="Arial"/>
              </a:rPr>
              <a:t>SUR – Open311 </a:t>
            </a:r>
            <a:endParaRPr dirty="0"/>
          </a:p>
        </p:txBody>
      </p:sp>
      <p:sp>
        <p:nvSpPr>
          <p:cNvPr id="258" name="CustomShape 2"/>
          <p:cNvSpPr/>
          <p:nvPr/>
        </p:nvSpPr>
        <p:spPr>
          <a:xfrm>
            <a:off x="170280" y="2114640"/>
            <a:ext cx="9061200" cy="7509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59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871640" y="2308320"/>
            <a:ext cx="5320800" cy="3528720"/>
          </a:xfrm>
          <a:prstGeom prst="rect">
            <a:avLst/>
          </a:prstGeom>
        </p:spPr>
      </p:pic>
      <p:sp>
        <p:nvSpPr>
          <p:cNvPr id="260" name="CustomShape 3"/>
          <p:cNvSpPr/>
          <p:nvPr/>
        </p:nvSpPr>
        <p:spPr>
          <a:xfrm>
            <a:off x="1871640" y="2308320"/>
            <a:ext cx="5320800" cy="3528720"/>
          </a:xfrm>
          <a:prstGeom prst="rect">
            <a:avLst/>
          </a:prstGeom>
        </p:spPr>
      </p:sp>
      <p:sp>
        <p:nvSpPr>
          <p:cNvPr id="261" name="CustomShape 4"/>
          <p:cNvSpPr/>
          <p:nvPr/>
        </p:nvSpPr>
        <p:spPr>
          <a:xfrm>
            <a:off x="3096000" y="6022080"/>
            <a:ext cx="3384000" cy="1105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UY" sz="2000">
                <a:solidFill>
                  <a:srgbClr val="215584"/>
                </a:solidFill>
                <a:latin typeface="Arial"/>
                <a:ea typeface="MS PGothic"/>
              </a:rPr>
              <a:t>   </a:t>
            </a:r>
            <a:r>
              <a:rPr lang="es-UY" sz="2000">
                <a:solidFill>
                  <a:srgbClr val="215584"/>
                </a:solidFill>
                <a:latin typeface="Arial"/>
                <a:ea typeface="MS PGothic"/>
                <a:hlinkClick r:id="rId4"/>
              </a:rPr>
              <a:t>equipo.sur@imm.gub.uy</a:t>
            </a:r>
            <a:r>
              <a:rPr lang="es-UY" sz="2000">
                <a:solidFill>
                  <a:srgbClr val="215584"/>
                </a:solidFill>
                <a:latin typeface="Arial"/>
                <a:ea typeface="MS PGothic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600"/>
            <a:ext cx="9143640" cy="248760"/>
          </a:xfrm>
          <a:prstGeom prst="rect">
            <a:avLst/>
          </a:prstGeom>
        </p:spPr>
      </p:pic>
      <p:sp>
        <p:nvSpPr>
          <p:cNvPr id="263" name="TextShape 1"/>
          <p:cNvSpPr txBox="1"/>
          <p:nvPr/>
        </p:nvSpPr>
        <p:spPr>
          <a:xfrm>
            <a:off x="0" y="829800"/>
            <a:ext cx="8381520" cy="1142640"/>
          </a:xfrm>
          <a:prstGeom prst="rect">
            <a:avLst/>
          </a:prstGeom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s-UY" sz="3600" b="1" dirty="0">
                <a:solidFill>
                  <a:srgbClr val="215584"/>
                </a:solidFill>
                <a:latin typeface="Arial"/>
                <a:ea typeface="Arial"/>
              </a:rPr>
              <a:t>     SUR </a:t>
            </a:r>
            <a:endParaRPr dirty="0"/>
          </a:p>
        </p:txBody>
      </p:sp>
      <p:sp>
        <p:nvSpPr>
          <p:cNvPr id="266" name="CustomShape 4"/>
          <p:cNvSpPr/>
          <p:nvPr/>
        </p:nvSpPr>
        <p:spPr>
          <a:xfrm>
            <a:off x="420840" y="4727520"/>
            <a:ext cx="7903800" cy="1318680"/>
          </a:xfrm>
          <a:prstGeom prst="rect">
            <a:avLst/>
          </a:prstGeom>
        </p:spPr>
      </p:sp>
      <p:pic>
        <p:nvPicPr>
          <p:cNvPr id="26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74855" y="2771131"/>
            <a:ext cx="671040" cy="644040"/>
          </a:xfrm>
          <a:prstGeom prst="rect">
            <a:avLst/>
          </a:prstGeom>
        </p:spPr>
      </p:pic>
      <p:pic>
        <p:nvPicPr>
          <p:cNvPr id="288" name="Picture 33"/>
          <p:cNvPicPr/>
          <p:nvPr/>
        </p:nvPicPr>
        <p:blipFill>
          <a:blip r:embed="rId4"/>
          <a:stretch>
            <a:fillRect/>
          </a:stretch>
        </p:blipFill>
        <p:spPr>
          <a:xfrm>
            <a:off x="3610464" y="4822112"/>
            <a:ext cx="1177560" cy="1055160"/>
          </a:xfrm>
          <a:prstGeom prst="rect">
            <a:avLst/>
          </a:prstGeom>
        </p:spPr>
      </p:pic>
      <p:sp>
        <p:nvSpPr>
          <p:cNvPr id="297" name="CustomShape 17"/>
          <p:cNvSpPr/>
          <p:nvPr/>
        </p:nvSpPr>
        <p:spPr>
          <a:xfrm>
            <a:off x="3096000" y="6022080"/>
            <a:ext cx="3384000" cy="1105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UY" sz="2000">
                <a:solidFill>
                  <a:srgbClr val="215584"/>
                </a:solidFill>
                <a:latin typeface="Arial"/>
                <a:ea typeface="MS PGothic"/>
              </a:rPr>
              <a:t>   </a:t>
            </a:r>
            <a:r>
              <a:rPr lang="es-UY" sz="2000">
                <a:solidFill>
                  <a:srgbClr val="215584"/>
                </a:solidFill>
                <a:latin typeface="Arial"/>
                <a:ea typeface="MS PGothic"/>
                <a:hlinkClick r:id="rId5"/>
              </a:rPr>
              <a:t>equipo.sur@imm.gub.uy</a:t>
            </a:r>
            <a:r>
              <a:rPr lang="es-UY" sz="2000">
                <a:solidFill>
                  <a:srgbClr val="215584"/>
                </a:solidFill>
                <a:latin typeface="Arial"/>
                <a:ea typeface="MS PGothic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026" name="Picture 2" descr="C:\Users\Monica\Downloads\DARDO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95" y="2083501"/>
            <a:ext cx="22669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onica\Downloads\DARD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745" y="1202460"/>
            <a:ext cx="1542150" cy="102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Users\Monica\Downloads\DARD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58390"/>
            <a:ext cx="1542150" cy="102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ustomShape 11"/>
          <p:cNvSpPr/>
          <p:nvPr/>
        </p:nvSpPr>
        <p:spPr>
          <a:xfrm>
            <a:off x="2752881" y="2944840"/>
            <a:ext cx="1437879" cy="1157962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ü"/>
            </a:pPr>
            <a:r>
              <a:rPr lang="es-ES" sz="1400" dirty="0" smtClean="0">
                <a:solidFill>
                  <a:srgbClr val="215584"/>
                </a:solidFill>
                <a:latin typeface="Arial"/>
                <a:ea typeface="MS PGothic"/>
              </a:rPr>
              <a:t>Municipios</a:t>
            </a:r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ü"/>
            </a:pPr>
            <a:r>
              <a:rPr lang="es-ES" sz="1400" dirty="0" err="1" smtClean="0">
                <a:solidFill>
                  <a:srgbClr val="215584"/>
                </a:solidFill>
                <a:latin typeface="Arial"/>
                <a:ea typeface="MS PGothic"/>
              </a:rPr>
              <a:t>Call</a:t>
            </a:r>
            <a:r>
              <a:rPr lang="es-ES" sz="1400" dirty="0" smtClean="0">
                <a:solidFill>
                  <a:srgbClr val="215584"/>
                </a:solidFill>
                <a:latin typeface="Arial"/>
                <a:ea typeface="MS PGothic"/>
              </a:rPr>
              <a:t> Center</a:t>
            </a:r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ü"/>
            </a:pPr>
            <a:r>
              <a:rPr lang="es-ES" sz="1400" dirty="0" smtClean="0">
                <a:solidFill>
                  <a:srgbClr val="215584"/>
                </a:solidFill>
                <a:latin typeface="Arial"/>
                <a:ea typeface="MS PGothic"/>
              </a:rPr>
              <a:t>PMB</a:t>
            </a:r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ü"/>
            </a:pPr>
            <a:r>
              <a:rPr lang="es-ES" sz="1400" dirty="0" smtClean="0">
                <a:solidFill>
                  <a:srgbClr val="215584"/>
                </a:solidFill>
                <a:latin typeface="Arial"/>
                <a:ea typeface="MS PGothic"/>
              </a:rPr>
              <a:t>Portal Web</a:t>
            </a:r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ü"/>
            </a:pPr>
            <a:r>
              <a:rPr lang="es-ES" sz="1400" dirty="0" smtClean="0">
                <a:solidFill>
                  <a:srgbClr val="215584"/>
                </a:solidFill>
                <a:latin typeface="Arial"/>
                <a:ea typeface="MS PGothic"/>
              </a:rPr>
              <a:t>App</a:t>
            </a:r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ü"/>
            </a:pPr>
            <a:endParaRPr lang="es-ES" dirty="0" smtClean="0">
              <a:solidFill>
                <a:srgbClr val="215584"/>
              </a:solidFill>
              <a:latin typeface="Arial"/>
              <a:ea typeface="MS PGothic"/>
            </a:endParaRPr>
          </a:p>
          <a:p>
            <a:pPr>
              <a:lnSpc>
                <a:spcPct val="100000"/>
              </a:lnSpc>
              <a:buSzPct val="45000"/>
              <a:buFont typeface="StarSymbol"/>
              <a:buChar char=""/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9" name="CustomShape 11"/>
          <p:cNvSpPr/>
          <p:nvPr/>
        </p:nvSpPr>
        <p:spPr>
          <a:xfrm>
            <a:off x="3138579" y="2104608"/>
            <a:ext cx="964775" cy="420116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es-ES" sz="1400" dirty="0" err="1" smtClean="0">
                <a:solidFill>
                  <a:srgbClr val="215584"/>
                </a:solidFill>
                <a:latin typeface="Arial"/>
                <a:ea typeface="MS PGothic"/>
              </a:rPr>
              <a:t>Citiviva</a:t>
            </a:r>
            <a:endParaRPr lang="es-ES" sz="1400" dirty="0" smtClean="0">
              <a:solidFill>
                <a:srgbClr val="215584"/>
              </a:solidFill>
              <a:latin typeface="Arial"/>
              <a:ea typeface="MS PGothic"/>
            </a:endParaRPr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ü"/>
            </a:pPr>
            <a:endParaRPr lang="es-ES" dirty="0" smtClean="0">
              <a:solidFill>
                <a:srgbClr val="215584"/>
              </a:solidFill>
              <a:latin typeface="Arial"/>
              <a:ea typeface="MS PGothic"/>
            </a:endParaRPr>
          </a:p>
          <a:p>
            <a:pPr>
              <a:lnSpc>
                <a:spcPct val="100000"/>
              </a:lnSpc>
              <a:buSzPct val="45000"/>
              <a:buFont typeface="StarSymbol"/>
              <a:buChar char=""/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40" name="CustomShape 11"/>
          <p:cNvSpPr/>
          <p:nvPr/>
        </p:nvSpPr>
        <p:spPr>
          <a:xfrm>
            <a:off x="4716016" y="2281415"/>
            <a:ext cx="964775" cy="420116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es-ES" sz="1400" dirty="0" smtClean="0">
                <a:solidFill>
                  <a:srgbClr val="215584"/>
                </a:solidFill>
                <a:latin typeface="Arial"/>
                <a:ea typeface="MS PGothic"/>
              </a:rPr>
              <a:t>Otros</a:t>
            </a:r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ü"/>
            </a:pPr>
            <a:endParaRPr lang="es-ES" dirty="0" smtClean="0">
              <a:solidFill>
                <a:srgbClr val="215584"/>
              </a:solidFill>
              <a:latin typeface="Arial"/>
              <a:ea typeface="MS PGothic"/>
            </a:endParaRPr>
          </a:p>
          <a:p>
            <a:pPr>
              <a:lnSpc>
                <a:spcPct val="100000"/>
              </a:lnSpc>
              <a:buSzPct val="45000"/>
              <a:buFont typeface="StarSymbol"/>
              <a:buChar char=""/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41" name="CustomShape 11"/>
          <p:cNvSpPr/>
          <p:nvPr/>
        </p:nvSpPr>
        <p:spPr>
          <a:xfrm>
            <a:off x="3823249" y="5805264"/>
            <a:ext cx="964775" cy="420116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es-ES" sz="1400" dirty="0" smtClean="0">
                <a:solidFill>
                  <a:srgbClr val="215584"/>
                </a:solidFill>
                <a:latin typeface="Arial"/>
                <a:ea typeface="MS PGothic"/>
              </a:rPr>
              <a:t>Mensual</a:t>
            </a:r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ü"/>
            </a:pPr>
            <a:endParaRPr lang="es-ES" dirty="0" smtClean="0">
              <a:solidFill>
                <a:srgbClr val="215584"/>
              </a:solidFill>
              <a:latin typeface="Arial"/>
              <a:ea typeface="MS PGothic"/>
            </a:endParaRPr>
          </a:p>
          <a:p>
            <a:pPr>
              <a:lnSpc>
                <a:spcPct val="100000"/>
              </a:lnSpc>
              <a:buSzPct val="45000"/>
              <a:buFont typeface="StarSymbol"/>
              <a:buChar char=""/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028" name="Picture 4" descr="C:\Users\Monica\Downloads\flecha 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61241">
            <a:off x="1533232" y="3931681"/>
            <a:ext cx="1262544" cy="250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onica\Downloads\gabinet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71" y="2396235"/>
            <a:ext cx="2505425" cy="175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C:\Users\Monica\Downloads\flecha 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77096">
            <a:off x="5734145" y="4053769"/>
            <a:ext cx="1262544" cy="250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ustomShape 11"/>
          <p:cNvSpPr/>
          <p:nvPr/>
        </p:nvSpPr>
        <p:spPr>
          <a:xfrm>
            <a:off x="7416745" y="1976119"/>
            <a:ext cx="964775" cy="420116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es-ES" sz="1400" dirty="0" smtClean="0">
                <a:solidFill>
                  <a:srgbClr val="215584"/>
                </a:solidFill>
                <a:latin typeface="Arial"/>
                <a:ea typeface="MS PGothic"/>
              </a:rPr>
              <a:t>Gabinete</a:t>
            </a:r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ü"/>
            </a:pPr>
            <a:endParaRPr lang="es-ES" dirty="0" smtClean="0">
              <a:solidFill>
                <a:srgbClr val="215584"/>
              </a:solidFill>
              <a:latin typeface="Arial"/>
              <a:ea typeface="MS PGothic"/>
            </a:endParaRPr>
          </a:p>
          <a:p>
            <a:pPr>
              <a:lnSpc>
                <a:spcPct val="100000"/>
              </a:lnSpc>
              <a:buSzPct val="45000"/>
              <a:buFont typeface="StarSymbol"/>
              <a:buChar char=""/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30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5878496" y="829800"/>
            <a:ext cx="2437920" cy="2133360"/>
          </a:xfrm>
          <a:prstGeom prst="rect">
            <a:avLst/>
          </a:prstGeom>
        </p:spPr>
      </p:pic>
      <p:pic>
        <p:nvPicPr>
          <p:cNvPr id="298" name="Imagen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3600"/>
            <a:ext cx="9143640" cy="248760"/>
          </a:xfrm>
          <a:prstGeom prst="rect">
            <a:avLst/>
          </a:prstGeom>
        </p:spPr>
      </p:pic>
      <p:sp>
        <p:nvSpPr>
          <p:cNvPr id="299" name="TextShape 1"/>
          <p:cNvSpPr txBox="1"/>
          <p:nvPr/>
        </p:nvSpPr>
        <p:spPr>
          <a:xfrm>
            <a:off x="0" y="829800"/>
            <a:ext cx="8381520" cy="1142640"/>
          </a:xfrm>
          <a:prstGeom prst="rect">
            <a:avLst/>
          </a:prstGeom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s-UY" sz="3600" b="1" dirty="0">
                <a:solidFill>
                  <a:srgbClr val="215584"/>
                </a:solidFill>
                <a:latin typeface="Arial"/>
                <a:ea typeface="Arial"/>
              </a:rPr>
              <a:t>     </a:t>
            </a:r>
            <a:r>
              <a:rPr lang="es-UY" sz="3600" b="1" dirty="0" smtClean="0">
                <a:solidFill>
                  <a:srgbClr val="215584"/>
                </a:solidFill>
                <a:latin typeface="Arial"/>
                <a:ea typeface="Arial"/>
              </a:rPr>
              <a:t>SUR - Estadísticas</a:t>
            </a:r>
            <a:endParaRPr dirty="0"/>
          </a:p>
        </p:txBody>
      </p:sp>
      <p:pic>
        <p:nvPicPr>
          <p:cNvPr id="301" name="300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5040000" y="2420888"/>
            <a:ext cx="4680000" cy="3987112"/>
          </a:xfrm>
          <a:prstGeom prst="rect">
            <a:avLst/>
          </a:prstGeom>
        </p:spPr>
      </p:pic>
      <p:pic>
        <p:nvPicPr>
          <p:cNvPr id="302" name="301 Imagen"/>
          <p:cNvPicPr/>
          <p:nvPr/>
        </p:nvPicPr>
        <p:blipFill>
          <a:blip r:embed="rId5"/>
          <a:stretch>
            <a:fillRect/>
          </a:stretch>
        </p:blipFill>
        <p:spPr>
          <a:xfrm>
            <a:off x="191880" y="2420888"/>
            <a:ext cx="5280120" cy="4131112"/>
          </a:xfrm>
          <a:prstGeom prst="rect">
            <a:avLst/>
          </a:prstGeom>
        </p:spPr>
      </p:pic>
      <p:sp>
        <p:nvSpPr>
          <p:cNvPr id="304" name="CustomShape 3"/>
          <p:cNvSpPr/>
          <p:nvPr/>
        </p:nvSpPr>
        <p:spPr>
          <a:xfrm>
            <a:off x="3096000" y="6022080"/>
            <a:ext cx="3384000" cy="1105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UY" sz="2000">
                <a:solidFill>
                  <a:srgbClr val="215584"/>
                </a:solidFill>
                <a:latin typeface="Arial"/>
                <a:ea typeface="MS PGothic"/>
              </a:rPr>
              <a:t>   </a:t>
            </a:r>
            <a:r>
              <a:rPr lang="es-UY" sz="2000">
                <a:solidFill>
                  <a:srgbClr val="215584"/>
                </a:solidFill>
                <a:latin typeface="Arial"/>
                <a:ea typeface="MS PGothic"/>
                <a:hlinkClick r:id="rId6"/>
              </a:rPr>
              <a:t>equipo.sur@imm.gub.uy</a:t>
            </a:r>
            <a:r>
              <a:rPr lang="es-UY" sz="2000">
                <a:solidFill>
                  <a:srgbClr val="215584"/>
                </a:solidFill>
                <a:latin typeface="Arial"/>
                <a:ea typeface="MS PGothic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600"/>
            <a:ext cx="9143640" cy="248760"/>
          </a:xfrm>
          <a:prstGeom prst="rect">
            <a:avLst/>
          </a:prstGeom>
        </p:spPr>
      </p:pic>
      <p:sp>
        <p:nvSpPr>
          <p:cNvPr id="306" name="TextShape 1"/>
          <p:cNvSpPr txBox="1"/>
          <p:nvPr/>
        </p:nvSpPr>
        <p:spPr>
          <a:xfrm>
            <a:off x="0" y="829800"/>
            <a:ext cx="8381520" cy="1142640"/>
          </a:xfrm>
          <a:prstGeom prst="rect">
            <a:avLst/>
          </a:prstGeom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s-UY" sz="3600" b="1" dirty="0">
                <a:solidFill>
                  <a:srgbClr val="215584"/>
                </a:solidFill>
                <a:latin typeface="Arial"/>
                <a:ea typeface="Arial"/>
              </a:rPr>
              <a:t>     SUR </a:t>
            </a:r>
            <a:r>
              <a:rPr lang="es-UY" sz="3600" b="1" dirty="0" smtClean="0">
                <a:solidFill>
                  <a:srgbClr val="215584"/>
                </a:solidFill>
                <a:latin typeface="Arial"/>
                <a:ea typeface="Arial"/>
              </a:rPr>
              <a:t>- Estadísticas</a:t>
            </a:r>
            <a:endParaRPr dirty="0"/>
          </a:p>
        </p:txBody>
      </p:sp>
      <p:pic>
        <p:nvPicPr>
          <p:cNvPr id="308" name="307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475920" y="1805760"/>
            <a:ext cx="4132080" cy="2802240"/>
          </a:xfrm>
          <a:prstGeom prst="rect">
            <a:avLst/>
          </a:prstGeom>
        </p:spPr>
      </p:pic>
      <p:pic>
        <p:nvPicPr>
          <p:cNvPr id="309" name="308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4932480" y="1008000"/>
            <a:ext cx="3960000" cy="2479320"/>
          </a:xfrm>
          <a:prstGeom prst="rect">
            <a:avLst/>
          </a:prstGeom>
        </p:spPr>
      </p:pic>
      <p:pic>
        <p:nvPicPr>
          <p:cNvPr id="310" name="309 Imagen"/>
          <p:cNvPicPr/>
          <p:nvPr/>
        </p:nvPicPr>
        <p:blipFill>
          <a:blip r:embed="rId5"/>
          <a:stretch>
            <a:fillRect/>
          </a:stretch>
        </p:blipFill>
        <p:spPr>
          <a:xfrm>
            <a:off x="407520" y="4680000"/>
            <a:ext cx="4056480" cy="1800000"/>
          </a:xfrm>
          <a:prstGeom prst="rect">
            <a:avLst/>
          </a:prstGeom>
        </p:spPr>
      </p:pic>
      <p:pic>
        <p:nvPicPr>
          <p:cNvPr id="311" name="310 Imagen"/>
          <p:cNvPicPr/>
          <p:nvPr/>
        </p:nvPicPr>
        <p:blipFill>
          <a:blip r:embed="rId6"/>
          <a:stretch>
            <a:fillRect/>
          </a:stretch>
        </p:blipFill>
        <p:spPr>
          <a:xfrm>
            <a:off x="4680000" y="3744000"/>
            <a:ext cx="3960000" cy="2736000"/>
          </a:xfrm>
          <a:prstGeom prst="rect">
            <a:avLst/>
          </a:prstGeom>
        </p:spPr>
      </p:pic>
      <p:sp>
        <p:nvSpPr>
          <p:cNvPr id="312" name="CustomShape 3"/>
          <p:cNvSpPr/>
          <p:nvPr/>
        </p:nvSpPr>
        <p:spPr>
          <a:xfrm>
            <a:off x="3096000" y="6022080"/>
            <a:ext cx="3384000" cy="1105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UY" sz="2000">
                <a:solidFill>
                  <a:srgbClr val="215584"/>
                </a:solidFill>
                <a:latin typeface="Arial"/>
                <a:ea typeface="MS PGothic"/>
              </a:rPr>
              <a:t>   </a:t>
            </a:r>
            <a:r>
              <a:rPr lang="es-UY" sz="2000">
                <a:solidFill>
                  <a:srgbClr val="215584"/>
                </a:solidFill>
                <a:latin typeface="Arial"/>
                <a:ea typeface="MS PGothic"/>
                <a:hlinkClick r:id="rId7"/>
              </a:rPr>
              <a:t>equipo.sur@imm.gub.uy</a:t>
            </a:r>
            <a:r>
              <a:rPr lang="es-UY" sz="2000">
                <a:solidFill>
                  <a:srgbClr val="215584"/>
                </a:solidFill>
                <a:latin typeface="Arial"/>
                <a:ea typeface="MS PGothic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F5C16A11FF3142AD98FE93BCD0A370" ma:contentTypeVersion="1" ma:contentTypeDescription="Create a new document." ma:contentTypeScope="" ma:versionID="da3e9551827be27c540814dd12af468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194439F-6901-4F6D-AFEF-11F4CCB6E7A6}"/>
</file>

<file path=customXml/itemProps2.xml><?xml version="1.0" encoding="utf-8"?>
<ds:datastoreItem xmlns:ds="http://schemas.openxmlformats.org/officeDocument/2006/customXml" ds:itemID="{F9F02160-31E5-436D-B2C9-3F1D29C641A6}"/>
</file>

<file path=customXml/itemProps3.xml><?xml version="1.0" encoding="utf-8"?>
<ds:datastoreItem xmlns:ds="http://schemas.openxmlformats.org/officeDocument/2006/customXml" ds:itemID="{955845AE-7098-4C01-9270-2527E858EDAA}"/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185</Words>
  <Application>Microsoft Office PowerPoint</Application>
  <PresentationFormat>Presentación en pantalla (4:3)</PresentationFormat>
  <Paragraphs>132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Monica</dc:creator>
  <cp:lastModifiedBy>Monica</cp:lastModifiedBy>
  <cp:revision>30</cp:revision>
  <dcterms:modified xsi:type="dcterms:W3CDTF">2016-09-07T06:11:00Z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0x010100DEF5C16A11FF3142AD98FE93BCD0A370</vt:lpwstr>
  </property>
</Properties>
</file>