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98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15BD0-93F9-438D-AEFB-6A90B96CEE78}" type="datetimeFigureOut">
              <a:rPr lang="en-US" smtClean="0"/>
              <a:t>9/6/2016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C7667-7B0B-43DB-B0A6-B687A22B8FCB}" type="slidenum">
              <a:rPr lang="es-UY" smtClean="0"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FECB-9529-49FD-BF02-0D4A2AC46740}" type="datetime1">
              <a:rPr lang="en-US" smtClean="0"/>
              <a:t>9/6/2016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5C5-E4ED-4431-AEA6-3157AA59E348}" type="datetime1">
              <a:rPr lang="en-US" smtClean="0"/>
              <a:t>9/6/2016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CBBA-AFB0-424E-9ABB-D2C7FF1391DF}" type="datetime1">
              <a:rPr lang="en-US" smtClean="0"/>
              <a:t>9/6/2016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9B69-69A2-49B7-835C-847FF1A0D96B}" type="datetime1">
              <a:rPr lang="en-US" smtClean="0"/>
              <a:t>9/6/2016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C65C-A426-4C19-9BE1-6FF975F49133}" type="datetime1">
              <a:rPr lang="en-US" smtClean="0"/>
              <a:t>9/6/2016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9EF-DCFF-4818-84F8-3EB8DFAFA18A}" type="datetime1">
              <a:rPr lang="en-US" smtClean="0"/>
              <a:t>9/6/2016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5765-6C69-4097-8484-196F99ACD708}" type="datetime1">
              <a:rPr lang="en-US" smtClean="0"/>
              <a:t>9/6/2016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2F9C-502A-4D9E-BAD5-A9831EC77D1D}" type="datetime1">
              <a:rPr lang="en-US" smtClean="0"/>
              <a:t>9/6/2016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1604-352C-44CB-BE7F-9878F2336BE1}" type="datetime1">
              <a:rPr lang="en-US" smtClean="0"/>
              <a:t>9/6/2016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B3E1-6DCF-4804-9831-15420D2A18AC}" type="datetime1">
              <a:rPr lang="en-US" smtClean="0"/>
              <a:t>9/6/2016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C19E-A689-4F38-A12A-515DA24CC0C8}" type="datetime1">
              <a:rPr lang="en-US" smtClean="0"/>
              <a:t>9/6/2016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7B00D-DC19-447B-9F8E-8B40B3832317}" type="datetime1">
              <a:rPr lang="en-US" smtClean="0"/>
              <a:t>9/6/2016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B66D6-C727-4CF8-AF46-AD1F8800ED1C}" type="slidenum">
              <a:rPr lang="es-UY" smtClean="0"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s-UY" b="1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Solar </a:t>
            </a:r>
            <a:r>
              <a:rPr lang="es-UY" b="1" dirty="0" err="1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Totem</a:t>
            </a:r>
            <a:endParaRPr lang="es-UY" b="1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E6F5-23DB-4DE7-AB69-847BBC30A38A}" type="datetime1">
              <a:rPr lang="en-US" smtClean="0"/>
              <a:t>9/6/2016</a:t>
            </a:fld>
            <a:endParaRPr lang="es-UY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9B69-69A2-49B7-835C-847FF1A0D96B}" type="datetime1">
              <a:rPr lang="en-US" smtClean="0"/>
              <a:t>9/6/2016</a:t>
            </a:fld>
            <a:endParaRPr lang="es-UY"/>
          </a:p>
        </p:txBody>
      </p:sp>
      <p:pic>
        <p:nvPicPr>
          <p:cNvPr id="1028" name="Picture 4" descr="C:\Users\Rubio\Documents\Andrés Rubio\SOLAR TOTEM\solartot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64" y="785786"/>
            <a:ext cx="3128977" cy="7907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9B69-69A2-49B7-835C-847FF1A0D96B}" type="datetime1">
              <a:rPr lang="en-US" smtClean="0"/>
              <a:t>9/6/2016</a:t>
            </a:fld>
            <a:endParaRPr lang="es-UY"/>
          </a:p>
        </p:txBody>
      </p:sp>
      <p:pic>
        <p:nvPicPr>
          <p:cNvPr id="13" name="12 Marcador de contenido" descr="totem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8" y="214282"/>
            <a:ext cx="3386155" cy="868384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F5C16A11FF3142AD98FE93BCD0A370" ma:contentTypeVersion="1" ma:contentTypeDescription="Create a new document." ma:contentTypeScope="" ma:versionID="da3e9551827be27c540814dd12af468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2604946-B927-4135-B373-2AFBB7E37834}"/>
</file>

<file path=customXml/itemProps2.xml><?xml version="1.0" encoding="utf-8"?>
<ds:datastoreItem xmlns:ds="http://schemas.openxmlformats.org/officeDocument/2006/customXml" ds:itemID="{1B44F513-4728-487C-899C-2412D604DD96}"/>
</file>

<file path=customXml/itemProps3.xml><?xml version="1.0" encoding="utf-8"?>
<ds:datastoreItem xmlns:ds="http://schemas.openxmlformats.org/officeDocument/2006/customXml" ds:itemID="{D321B5C7-17D3-4F0A-9107-58F417A74391}"/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Solar Totem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Totem</dc:title>
  <dc:creator>Rubio</dc:creator>
  <cp:lastModifiedBy>Rubio</cp:lastModifiedBy>
  <cp:revision>3</cp:revision>
  <dcterms:created xsi:type="dcterms:W3CDTF">2016-09-06T17:15:07Z</dcterms:created>
  <dcterms:modified xsi:type="dcterms:W3CDTF">2016-09-06T18:13:47Z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0x010100DEF5C16A11FF3142AD98FE93BCD0A370</vt:lpwstr>
  </property>
</Properties>
</file>