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306" r:id="rId3"/>
    <p:sldId id="340" r:id="rId4"/>
    <p:sldId id="343" r:id="rId5"/>
    <p:sldId id="361" r:id="rId6"/>
    <p:sldId id="362" r:id="rId7"/>
    <p:sldId id="341" r:id="rId8"/>
    <p:sldId id="350" r:id="rId9"/>
    <p:sldId id="351" r:id="rId10"/>
    <p:sldId id="363" r:id="rId11"/>
    <p:sldId id="354" r:id="rId12"/>
    <p:sldId id="355" r:id="rId13"/>
    <p:sldId id="357" r:id="rId14"/>
    <p:sldId id="330" r:id="rId15"/>
    <p:sldId id="364" r:id="rId16"/>
    <p:sldId id="360" r:id="rId1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7" autoAdjust="0"/>
    <p:restoredTop sz="90244"/>
  </p:normalViewPr>
  <p:slideViewPr>
    <p:cSldViewPr snapToGrid="0" snapToObjects="1" showGuides="1">
      <p:cViewPr varScale="1">
        <p:scale>
          <a:sx n="67" d="100"/>
          <a:sy n="67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ctr"/>
          <a:r>
            <a:rPr lang="en-GB" sz="2400" dirty="0" smtClean="0">
              <a:ea typeface="+mn-ea"/>
              <a:cs typeface="+mn-cs"/>
            </a:rPr>
            <a:t>ICT tools enable lots of interactions among population &amp; devices</a:t>
          </a:r>
          <a:endParaRPr lang="en-US" sz="2400" noProof="0" dirty="0">
            <a:solidFill>
              <a:srgbClr val="255C81"/>
            </a:solidFill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ctr"/>
          <a:r>
            <a:rPr lang="en-GB" sz="2400" dirty="0" smtClean="0">
              <a:ea typeface="+mn-ea"/>
              <a:cs typeface="+mn-cs"/>
            </a:rPr>
            <a:t>Rapid urbanization</a:t>
          </a:r>
          <a:r>
            <a:rPr lang="es-ES" sz="2400" dirty="0" smtClean="0">
              <a:ea typeface="+mn-ea"/>
              <a:cs typeface="+mn-cs"/>
              <a:sym typeface="Wingdings"/>
            </a:rPr>
            <a:t> </a:t>
          </a:r>
          <a:r>
            <a:rPr lang="en-GB" sz="2400" dirty="0" smtClean="0">
              <a:ea typeface="+mn-ea"/>
              <a:cs typeface="+mn-cs"/>
            </a:rPr>
            <a:t>increases demand for scarce resources</a:t>
          </a:r>
          <a:endParaRPr lang="en-US" sz="2400" noProof="0" dirty="0">
            <a:solidFill>
              <a:srgbClr val="255C81"/>
            </a:solidFill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SMART SUSTAINABLE CITIES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ctr"/>
          <a:r>
            <a:rPr lang="en-GB" sz="2400" dirty="0" smtClean="0">
              <a:ea typeface="+mn-ea"/>
              <a:cs typeface="+mn-cs"/>
            </a:rPr>
            <a:t>1</a:t>
          </a:r>
          <a:r>
            <a:rPr lang="en-GB" sz="2400" baseline="30000" dirty="0" smtClean="0">
              <a:ea typeface="+mn-ea"/>
              <a:cs typeface="+mn-cs"/>
            </a:rPr>
            <a:t>st</a:t>
          </a:r>
          <a:r>
            <a:rPr lang="en-GB" sz="2400" dirty="0" smtClean="0">
              <a:ea typeface="+mn-ea"/>
              <a:cs typeface="+mn-cs"/>
            </a:rPr>
            <a:t> time in history </a:t>
          </a:r>
          <a:r>
            <a:rPr lang="es-ES" sz="2400" dirty="0" smtClean="0">
              <a:ea typeface="+mn-ea"/>
              <a:cs typeface="+mn-cs"/>
              <a:sym typeface="Wingdings"/>
            </a:rPr>
            <a:t>a </a:t>
          </a:r>
          <a:r>
            <a:rPr lang="en-GB" sz="2400" dirty="0" smtClean="0">
              <a:ea typeface="+mn-ea"/>
              <a:cs typeface="+mn-cs"/>
            </a:rPr>
            <a:t>urban initiative brings such a variety of stakeholders</a:t>
          </a:r>
          <a:endParaRPr lang="en-US" sz="2400" noProof="0" dirty="0">
            <a:solidFill>
              <a:srgbClr val="255C81"/>
            </a:solidFill>
          </a:endParaRPr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74135" custScaleY="75026" custLinFactNeighborX="-15449" custLinFactNeighborY="685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107475" custScaleY="29902" custLinFactY="83478" custLinFactNeighborX="-2974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203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D6412136-17DF-0642-8AB7-3FCBE741E4C5}" type="presOf" srcId="{F7D53525-A545-41DE-AC1A-9130E10EDD3C}" destId="{A3D92921-7E0E-46D7-B45C-D557488775BA}" srcOrd="0" destOrd="0" presId="urn:microsoft.com/office/officeart/2008/layout/AccentedPicture"/>
    <dgm:cxn modelId="{3B174F39-F888-A046-92DF-83EFDBF56715}" type="presOf" srcId="{2642DAD2-C60A-4F37-AB99-559E3BE7BEAE}" destId="{8A950EF3-32C8-4C95-ADD2-1753E120C69B}" srcOrd="0" destOrd="0" presId="urn:microsoft.com/office/officeart/2008/layout/AccentedPicture"/>
    <dgm:cxn modelId="{2296F3A2-7598-DE4F-8F0D-0DC6EA2D1330}" type="presOf" srcId="{2BFC667D-A21D-43E2-8B03-F7D3E662037B}" destId="{207FA45C-C260-4405-BBC4-1D3E3AC300DA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8C45A23F-05D8-5D4D-B18D-BBD959A25215}" type="presOf" srcId="{FD35622D-A08C-41D3-86FF-00E90A958661}" destId="{641F0E33-26CA-4924-BB15-DF42F3278D54}" srcOrd="0" destOrd="0" presId="urn:microsoft.com/office/officeart/2008/layout/AccentedPicture"/>
    <dgm:cxn modelId="{14827568-F4D9-1C4A-98A1-4DF264EF1FB7}" type="presOf" srcId="{64F80A21-42EA-41DD-90DB-3E1520039EC7}" destId="{679D1765-7BB8-48E9-A69A-6A4966F41D4B}" srcOrd="0" destOrd="0" presId="urn:microsoft.com/office/officeart/2008/layout/AccentedPicture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B7867EF8-3141-204C-9411-D122DF5EE819}" type="presOf" srcId="{DD6F38A4-6BA9-4EA2-8131-50E66E82B883}" destId="{865F3C46-3FC3-43ED-A0B2-901E7780BE44}" srcOrd="0" destOrd="0" presId="urn:microsoft.com/office/officeart/2008/layout/AccentedPicture"/>
    <dgm:cxn modelId="{891699FA-0498-384F-86FF-C27090EE3747}" type="presParOf" srcId="{207FA45C-C260-4405-BBC4-1D3E3AC300DA}" destId="{865F3C46-3FC3-43ED-A0B2-901E7780BE44}" srcOrd="0" destOrd="0" presId="urn:microsoft.com/office/officeart/2008/layout/AccentedPicture"/>
    <dgm:cxn modelId="{7C98207D-9E9E-8548-B125-F8840D277C6E}" type="presParOf" srcId="{207FA45C-C260-4405-BBC4-1D3E3AC300DA}" destId="{679D1765-7BB8-48E9-A69A-6A4966F41D4B}" srcOrd="1" destOrd="0" presId="urn:microsoft.com/office/officeart/2008/layout/AccentedPicture"/>
    <dgm:cxn modelId="{B7199317-4F16-E94A-B30D-3DFD3DC9A604}" type="presParOf" srcId="{207FA45C-C260-4405-BBC4-1D3E3AC300DA}" destId="{9BC31903-FE62-4347-B180-614E6AB324B1}" srcOrd="2" destOrd="0" presId="urn:microsoft.com/office/officeart/2008/layout/AccentedPicture"/>
    <dgm:cxn modelId="{A916FA7D-D2C9-DD4A-B3F7-B25B6275342D}" type="presParOf" srcId="{9BC31903-FE62-4347-B180-614E6AB324B1}" destId="{E839D741-F720-40AA-AD7F-2DC5D18A890B}" srcOrd="0" destOrd="0" presId="urn:microsoft.com/office/officeart/2008/layout/AccentedPicture"/>
    <dgm:cxn modelId="{132D6BD1-FA24-114A-BDD7-7CAB3D35E472}" type="presParOf" srcId="{E839D741-F720-40AA-AD7F-2DC5D18A890B}" destId="{CC44F60C-48C5-40FA-8AE9-EEA2C6CF3814}" srcOrd="0" destOrd="0" presId="urn:microsoft.com/office/officeart/2008/layout/AccentedPicture"/>
    <dgm:cxn modelId="{03187A9A-38A5-FC49-ABFC-BB3ABDAA6229}" type="presParOf" srcId="{E839D741-F720-40AA-AD7F-2DC5D18A890B}" destId="{9B0935EE-87B4-40E0-9EBF-0DB39464858B}" srcOrd="1" destOrd="0" presId="urn:microsoft.com/office/officeart/2008/layout/AccentedPicture"/>
    <dgm:cxn modelId="{27FC2D1D-9377-804D-AB01-8E69AB374751}" type="presParOf" srcId="{E839D741-F720-40AA-AD7F-2DC5D18A890B}" destId="{22F67A7D-79D0-4444-A65B-47357F8F8786}" srcOrd="2" destOrd="0" presId="urn:microsoft.com/office/officeart/2008/layout/AccentedPicture"/>
    <dgm:cxn modelId="{F82876F6-E5D1-8F47-86C7-6454DF30384B}" type="presParOf" srcId="{22F67A7D-79D0-4444-A65B-47357F8F8786}" destId="{8A950EF3-32C8-4C95-ADD2-1753E120C69B}" srcOrd="0" destOrd="0" presId="urn:microsoft.com/office/officeart/2008/layout/AccentedPicture"/>
    <dgm:cxn modelId="{860FC373-234C-0A42-B235-095AD6B5B32B}" type="presParOf" srcId="{9BC31903-FE62-4347-B180-614E6AB324B1}" destId="{BE93A07F-88CE-479B-B562-50450D2804B9}" srcOrd="1" destOrd="0" presId="urn:microsoft.com/office/officeart/2008/layout/AccentedPicture"/>
    <dgm:cxn modelId="{FCFF71DB-68BA-CC4C-90AA-A4AECCC6E5C9}" type="presParOf" srcId="{9BC31903-FE62-4347-B180-614E6AB324B1}" destId="{5E898C99-2228-4A92-A00B-0316547C7EB3}" srcOrd="2" destOrd="0" presId="urn:microsoft.com/office/officeart/2008/layout/AccentedPicture"/>
    <dgm:cxn modelId="{A0A68120-11BC-F944-8506-B584BAA3EA33}" type="presParOf" srcId="{5E898C99-2228-4A92-A00B-0316547C7EB3}" destId="{E07E4275-8B00-492C-8B77-028304249082}" srcOrd="0" destOrd="0" presId="urn:microsoft.com/office/officeart/2008/layout/AccentedPicture"/>
    <dgm:cxn modelId="{52218532-1529-BB49-8807-5B5B39940CC7}" type="presParOf" srcId="{5E898C99-2228-4A92-A00B-0316547C7EB3}" destId="{76D624FE-62C7-4AC4-BC71-F67550F1590D}" srcOrd="1" destOrd="0" presId="urn:microsoft.com/office/officeart/2008/layout/AccentedPicture"/>
    <dgm:cxn modelId="{16626E28-B5D8-4748-A44F-AE994AB485EF}" type="presParOf" srcId="{5E898C99-2228-4A92-A00B-0316547C7EB3}" destId="{89A174D5-FF0D-46CB-826D-DF660C53BE79}" srcOrd="2" destOrd="0" presId="urn:microsoft.com/office/officeart/2008/layout/AccentedPicture"/>
    <dgm:cxn modelId="{4389CE82-A384-FA4F-B194-D9938B95E36E}" type="presParOf" srcId="{89A174D5-FF0D-46CB-826D-DF660C53BE79}" destId="{641F0E33-26CA-4924-BB15-DF42F3278D54}" srcOrd="0" destOrd="0" presId="urn:microsoft.com/office/officeart/2008/layout/AccentedPicture"/>
    <dgm:cxn modelId="{79FF1725-0251-CA4B-81FC-55B5A8F6D103}" type="presParOf" srcId="{9BC31903-FE62-4347-B180-614E6AB324B1}" destId="{9EC08000-6D77-4871-8E82-6F848BC9C9BD}" srcOrd="3" destOrd="0" presId="urn:microsoft.com/office/officeart/2008/layout/AccentedPicture"/>
    <dgm:cxn modelId="{F6FBA6FD-1CDA-1B45-87CF-DDF0698979C3}" type="presParOf" srcId="{9BC31903-FE62-4347-B180-614E6AB324B1}" destId="{59F75334-A04F-44A9-BCE0-8C043B09C6CE}" srcOrd="4" destOrd="0" presId="urn:microsoft.com/office/officeart/2008/layout/AccentedPicture"/>
    <dgm:cxn modelId="{64C00C3D-7173-474B-873A-A290DC3F482F}" type="presParOf" srcId="{59F75334-A04F-44A9-BCE0-8C043B09C6CE}" destId="{D6EAB826-2896-499A-A2D7-0CC9C0D46923}" srcOrd="0" destOrd="0" presId="urn:microsoft.com/office/officeart/2008/layout/AccentedPicture"/>
    <dgm:cxn modelId="{C5E88F67-DE9B-8A47-AA0F-A63DCB1A4421}" type="presParOf" srcId="{59F75334-A04F-44A9-BCE0-8C043B09C6CE}" destId="{2ABCD267-2270-4771-A8B2-3AD27D94FAF7}" srcOrd="1" destOrd="0" presId="urn:microsoft.com/office/officeart/2008/layout/AccentedPicture"/>
    <dgm:cxn modelId="{6B695CFD-B076-8B49-9A60-B68D86BD8E06}" type="presParOf" srcId="{59F75334-A04F-44A9-BCE0-8C043B09C6CE}" destId="{97A6CDCC-04E4-4EBD-85B0-CADBF1309F8E}" srcOrd="2" destOrd="0" presId="urn:microsoft.com/office/officeart/2008/layout/AccentedPicture"/>
    <dgm:cxn modelId="{03D3F7DE-62E7-6146-A037-7F22DA1E6DCC}" type="presParOf" srcId="{97A6CDCC-04E4-4EBD-85B0-CADBF1309F8E}" destId="{A3D92921-7E0E-46D7-B45C-D557488775BA}" srcOrd="0" destOrd="0" presId="urn:microsoft.com/office/officeart/2008/layout/AccentedPicture"/>
    <dgm:cxn modelId="{A806E338-90EC-4E4C-8B5A-C088637911E6}" type="presParOf" srcId="{207FA45C-C260-4405-BBC4-1D3E3AC300DA}" destId="{D752F39D-3F73-460B-8AA1-DDACFD843910}" srcOrd="3" destOrd="0" presId="urn:microsoft.com/office/officeart/2008/layout/AccentedPicture"/>
    <dgm:cxn modelId="{A30988B7-B89E-D644-BEAF-FC089619AEE1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A09A6-4A09-5B4E-B45D-C2EE6546C082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8561EA-2BE3-E641-A21F-766F9834B7E2}">
      <dgm:prSet phldrT="[Texto]" custT="1"/>
      <dgm:spPr/>
      <dgm:t>
        <a:bodyPr/>
        <a:lstStyle/>
        <a:p>
          <a:r>
            <a:rPr lang="en-GB" sz="1600" b="1" dirty="0" smtClean="0"/>
            <a:t>SSC</a:t>
          </a:r>
        </a:p>
        <a:p>
          <a:r>
            <a:rPr lang="en-GB" sz="1600" b="1" dirty="0" smtClean="0"/>
            <a:t>Challenges</a:t>
          </a:r>
          <a:endParaRPr lang="en-GB" sz="1600" b="1" dirty="0"/>
        </a:p>
      </dgm:t>
    </dgm:pt>
    <dgm:pt modelId="{9E0F20FC-FC74-BC4E-9B50-630F9A01E41E}" type="parTrans" cxnId="{761A8E84-AB63-E144-BA94-40CCE9685FC5}">
      <dgm:prSet/>
      <dgm:spPr/>
      <dgm:t>
        <a:bodyPr/>
        <a:lstStyle/>
        <a:p>
          <a:endParaRPr lang="en-GB" sz="2800" b="1"/>
        </a:p>
      </dgm:t>
    </dgm:pt>
    <dgm:pt modelId="{099ED673-7037-714B-AFFD-246EB2CD42CF}" type="sibTrans" cxnId="{761A8E84-AB63-E144-BA94-40CCE9685FC5}">
      <dgm:prSet/>
      <dgm:spPr/>
      <dgm:t>
        <a:bodyPr/>
        <a:lstStyle/>
        <a:p>
          <a:endParaRPr lang="en-GB" sz="2800" b="1"/>
        </a:p>
      </dgm:t>
    </dgm:pt>
    <dgm:pt modelId="{8F296697-82FB-4243-8203-C78F4A950F41}">
      <dgm:prSet phldrT="[Texto]" custT="1"/>
      <dgm:spPr/>
      <dgm:t>
        <a:bodyPr/>
        <a:lstStyle/>
        <a:p>
          <a:r>
            <a:rPr lang="en-GB" sz="1000" b="1" dirty="0" smtClean="0"/>
            <a:t>Achieving</a:t>
          </a:r>
          <a:r>
            <a:rPr lang="en-GB" sz="1000" b="1" baseline="0" dirty="0" smtClean="0"/>
            <a:t> City Vision</a:t>
          </a:r>
          <a:endParaRPr lang="en-GB" sz="1000" b="1" dirty="0"/>
        </a:p>
      </dgm:t>
    </dgm:pt>
    <dgm:pt modelId="{226AC43E-298F-B14B-BE1F-DA3A6B64F036}" type="parTrans" cxnId="{F59DD017-002F-8F4B-8FA6-6EECB313817D}">
      <dgm:prSet/>
      <dgm:spPr/>
      <dgm:t>
        <a:bodyPr/>
        <a:lstStyle/>
        <a:p>
          <a:endParaRPr lang="en-GB" sz="2800" b="1"/>
        </a:p>
      </dgm:t>
    </dgm:pt>
    <dgm:pt modelId="{2ABB40BB-DB9A-8D4C-B00B-1633FD1B519D}" type="sibTrans" cxnId="{F59DD017-002F-8F4B-8FA6-6EECB313817D}">
      <dgm:prSet/>
      <dgm:spPr/>
      <dgm:t>
        <a:bodyPr/>
        <a:lstStyle/>
        <a:p>
          <a:endParaRPr lang="en-GB" sz="2800" b="1"/>
        </a:p>
      </dgm:t>
    </dgm:pt>
    <dgm:pt modelId="{71051D80-6FE1-3149-AD89-5DF378933AAB}">
      <dgm:prSet phldrT="[Texto]" custT="1"/>
      <dgm:spPr/>
      <dgm:t>
        <a:bodyPr/>
        <a:lstStyle/>
        <a:p>
          <a:r>
            <a:rPr lang="en-GB" sz="1000" b="1" dirty="0" smtClean="0"/>
            <a:t>Achieving</a:t>
          </a:r>
          <a:r>
            <a:rPr lang="en-GB" sz="1000" b="1" baseline="0" dirty="0" smtClean="0"/>
            <a:t> Economic Success</a:t>
          </a:r>
          <a:endParaRPr lang="en-GB" sz="1000" b="1" dirty="0"/>
        </a:p>
      </dgm:t>
    </dgm:pt>
    <dgm:pt modelId="{B6D60A04-42C6-3649-AC55-B3853D7F56AE}" type="parTrans" cxnId="{1CF3E9A0-DE14-4944-95DB-2BFB7D77EB81}">
      <dgm:prSet/>
      <dgm:spPr/>
      <dgm:t>
        <a:bodyPr/>
        <a:lstStyle/>
        <a:p>
          <a:endParaRPr lang="en-GB" sz="2800" b="1"/>
        </a:p>
      </dgm:t>
    </dgm:pt>
    <dgm:pt modelId="{46AEBA4C-B2D1-764D-964E-E279A1956150}" type="sibTrans" cxnId="{1CF3E9A0-DE14-4944-95DB-2BFB7D77EB81}">
      <dgm:prSet/>
      <dgm:spPr/>
      <dgm:t>
        <a:bodyPr/>
        <a:lstStyle/>
        <a:p>
          <a:endParaRPr lang="en-GB" sz="2800" b="1"/>
        </a:p>
      </dgm:t>
    </dgm:pt>
    <dgm:pt modelId="{652F12D4-4C7A-564D-A522-675521E7B714}">
      <dgm:prSet phldrT="[Texto]" custT="1"/>
      <dgm:spPr/>
      <dgm:t>
        <a:bodyPr/>
        <a:lstStyle/>
        <a:p>
          <a:r>
            <a:rPr lang="en-GB" sz="1000" b="1" dirty="0" smtClean="0"/>
            <a:t>Providing Infrastructure (</a:t>
          </a:r>
          <a:r>
            <a:rPr lang="en-GB" sz="1000" b="1" dirty="0" err="1" smtClean="0"/>
            <a:t>inc.</a:t>
          </a:r>
          <a:r>
            <a:rPr lang="en-GB" sz="1000" b="1" dirty="0" smtClean="0"/>
            <a:t> ICT)</a:t>
          </a:r>
          <a:endParaRPr lang="en-GB" sz="1000" b="1" dirty="0"/>
        </a:p>
      </dgm:t>
    </dgm:pt>
    <dgm:pt modelId="{D3E53042-13B9-6F44-9660-E74610BEDA0C}" type="parTrans" cxnId="{AB8CB5E0-F592-6F45-9B0E-41D873123664}">
      <dgm:prSet/>
      <dgm:spPr/>
      <dgm:t>
        <a:bodyPr/>
        <a:lstStyle/>
        <a:p>
          <a:endParaRPr lang="en-GB" sz="2800" b="1"/>
        </a:p>
      </dgm:t>
    </dgm:pt>
    <dgm:pt modelId="{DAD79A48-7AF2-4A43-921D-6BAF93D1B3B4}" type="sibTrans" cxnId="{AB8CB5E0-F592-6F45-9B0E-41D873123664}">
      <dgm:prSet/>
      <dgm:spPr/>
      <dgm:t>
        <a:bodyPr/>
        <a:lstStyle/>
        <a:p>
          <a:endParaRPr lang="en-GB" sz="2800" b="1"/>
        </a:p>
      </dgm:t>
    </dgm:pt>
    <dgm:pt modelId="{7DC189D3-8276-0D4D-825E-812FBA9723F9}">
      <dgm:prSet phldrT="[Texto]" custT="1"/>
      <dgm:spPr/>
      <dgm:t>
        <a:bodyPr/>
        <a:lstStyle/>
        <a:p>
          <a:r>
            <a:rPr lang="en-GB" sz="1000" b="1" dirty="0" smtClean="0"/>
            <a:t>Engaging</a:t>
          </a:r>
          <a:r>
            <a:rPr lang="en-GB" sz="1000" b="1" baseline="0" dirty="0" smtClean="0"/>
            <a:t> Citizens</a:t>
          </a:r>
          <a:endParaRPr lang="en-GB" sz="1000" b="1" dirty="0"/>
        </a:p>
      </dgm:t>
    </dgm:pt>
    <dgm:pt modelId="{EFF87564-669D-594A-A489-66B96116564A}" type="parTrans" cxnId="{E1ECD9B0-7F09-0243-AE6C-1341DE9F991F}">
      <dgm:prSet/>
      <dgm:spPr/>
      <dgm:t>
        <a:bodyPr/>
        <a:lstStyle/>
        <a:p>
          <a:endParaRPr lang="en-GB" sz="2800" b="1"/>
        </a:p>
      </dgm:t>
    </dgm:pt>
    <dgm:pt modelId="{8A12880F-2D33-274B-8974-148EBC79D0A7}" type="sibTrans" cxnId="{E1ECD9B0-7F09-0243-AE6C-1341DE9F991F}">
      <dgm:prSet/>
      <dgm:spPr/>
      <dgm:t>
        <a:bodyPr/>
        <a:lstStyle/>
        <a:p>
          <a:endParaRPr lang="en-GB" sz="2800" b="1"/>
        </a:p>
      </dgm:t>
    </dgm:pt>
    <dgm:pt modelId="{E08F6456-3C09-D84C-94D8-237E83D991B0}">
      <dgm:prSet phldrT="[Texto]" custT="1"/>
      <dgm:spPr/>
      <dgm:t>
        <a:bodyPr/>
        <a:lstStyle/>
        <a:p>
          <a:r>
            <a:rPr lang="en-GB" sz="1000" b="1" dirty="0" smtClean="0"/>
            <a:t>Widening</a:t>
          </a:r>
          <a:r>
            <a:rPr lang="en-GB" sz="1000" b="1" baseline="0" dirty="0" smtClean="0"/>
            <a:t> skills and attract talent</a:t>
          </a:r>
          <a:endParaRPr lang="en-GB" sz="1000" b="1" dirty="0"/>
        </a:p>
      </dgm:t>
    </dgm:pt>
    <dgm:pt modelId="{6FBF596D-BEE3-A54D-872E-E7C36F618E0B}" type="parTrans" cxnId="{9FEE8E75-E77E-8B44-8874-AEBCE6D0D942}">
      <dgm:prSet/>
      <dgm:spPr/>
      <dgm:t>
        <a:bodyPr/>
        <a:lstStyle/>
        <a:p>
          <a:endParaRPr lang="en-GB" sz="2800" b="1"/>
        </a:p>
      </dgm:t>
    </dgm:pt>
    <dgm:pt modelId="{E913A9B6-615B-1D46-AB69-916D31C431DB}" type="sibTrans" cxnId="{9FEE8E75-E77E-8B44-8874-AEBCE6D0D942}">
      <dgm:prSet/>
      <dgm:spPr/>
      <dgm:t>
        <a:bodyPr/>
        <a:lstStyle/>
        <a:p>
          <a:endParaRPr lang="en-GB" sz="2800" b="1"/>
        </a:p>
      </dgm:t>
    </dgm:pt>
    <dgm:pt modelId="{5740FDE8-BFBA-7944-8883-E82D0D2DCC72}">
      <dgm:prSet phldrT="[Texto]" custT="1"/>
      <dgm:spPr/>
      <dgm:t>
        <a:bodyPr/>
        <a:lstStyle/>
        <a:p>
          <a:r>
            <a:rPr lang="en-GB" sz="1000" b="1" dirty="0" smtClean="0"/>
            <a:t>Managing Environmental Quality</a:t>
          </a:r>
          <a:endParaRPr lang="en-GB" sz="1000" b="1" dirty="0"/>
        </a:p>
      </dgm:t>
    </dgm:pt>
    <dgm:pt modelId="{8FAD6445-B83B-794E-A72B-9F6DD9E7B73D}" type="parTrans" cxnId="{E51F405C-62AB-654F-BE07-57F1AAEF6CDA}">
      <dgm:prSet/>
      <dgm:spPr/>
      <dgm:t>
        <a:bodyPr/>
        <a:lstStyle/>
        <a:p>
          <a:endParaRPr lang="en-GB" sz="2800" b="1"/>
        </a:p>
      </dgm:t>
    </dgm:pt>
    <dgm:pt modelId="{124E49BE-B667-6548-9FDA-2D7C3C0C56F6}" type="sibTrans" cxnId="{E51F405C-62AB-654F-BE07-57F1AAEF6CDA}">
      <dgm:prSet/>
      <dgm:spPr/>
      <dgm:t>
        <a:bodyPr/>
        <a:lstStyle/>
        <a:p>
          <a:endParaRPr lang="en-GB" sz="2800" b="1"/>
        </a:p>
      </dgm:t>
    </dgm:pt>
    <dgm:pt modelId="{57551DB4-B431-CB48-99B8-B9178F47D3A1}">
      <dgm:prSet phldrT="[Texto]" custT="1"/>
      <dgm:spPr/>
      <dgm:t>
        <a:bodyPr/>
        <a:lstStyle/>
        <a:p>
          <a:r>
            <a:rPr lang="en-GB" sz="1000" b="1" dirty="0" smtClean="0"/>
            <a:t>Managing Climate Change</a:t>
          </a:r>
          <a:endParaRPr lang="en-GB" sz="1000" b="1" dirty="0"/>
        </a:p>
      </dgm:t>
    </dgm:pt>
    <dgm:pt modelId="{5584DAD6-5FC3-304E-BCD8-4209B746E15D}" type="parTrans" cxnId="{9C85FCBE-9845-C147-A863-6E274212B0BB}">
      <dgm:prSet/>
      <dgm:spPr/>
      <dgm:t>
        <a:bodyPr/>
        <a:lstStyle/>
        <a:p>
          <a:endParaRPr lang="en-GB" sz="2800" b="1"/>
        </a:p>
      </dgm:t>
    </dgm:pt>
    <dgm:pt modelId="{696874E9-A5C7-5441-AAD8-9EC48C7BE9F0}" type="sibTrans" cxnId="{9C85FCBE-9845-C147-A863-6E274212B0BB}">
      <dgm:prSet/>
      <dgm:spPr/>
      <dgm:t>
        <a:bodyPr/>
        <a:lstStyle/>
        <a:p>
          <a:endParaRPr lang="en-GB" sz="2800" b="1"/>
        </a:p>
      </dgm:t>
    </dgm:pt>
    <dgm:pt modelId="{C3571725-E401-CC4A-AC6D-B789EADD0703}">
      <dgm:prSet phldrT="[Texto]" custT="1"/>
      <dgm:spPr/>
      <dgm:t>
        <a:bodyPr/>
        <a:lstStyle/>
        <a:p>
          <a:r>
            <a:rPr lang="en-GB" sz="1000" b="1" dirty="0" smtClean="0"/>
            <a:t>Combating</a:t>
          </a:r>
          <a:r>
            <a:rPr lang="en-GB" sz="1000" b="1" baseline="0" dirty="0" smtClean="0"/>
            <a:t> Inequality</a:t>
          </a:r>
          <a:endParaRPr lang="en-GB" sz="1000" b="1" dirty="0"/>
        </a:p>
      </dgm:t>
    </dgm:pt>
    <dgm:pt modelId="{9CD1D1D2-4ABD-1B45-BF8D-2D40D3EBA264}" type="parTrans" cxnId="{7AB9637D-9FE6-204E-99F4-C779D5E18389}">
      <dgm:prSet/>
      <dgm:spPr/>
      <dgm:t>
        <a:bodyPr/>
        <a:lstStyle/>
        <a:p>
          <a:endParaRPr lang="en-GB" sz="2800" b="1"/>
        </a:p>
      </dgm:t>
    </dgm:pt>
    <dgm:pt modelId="{1C9E3C79-A1BE-7249-A1D4-AB95092533BD}" type="sibTrans" cxnId="{7AB9637D-9FE6-204E-99F4-C779D5E18389}">
      <dgm:prSet/>
      <dgm:spPr/>
      <dgm:t>
        <a:bodyPr/>
        <a:lstStyle/>
        <a:p>
          <a:endParaRPr lang="en-GB" sz="2800" b="1"/>
        </a:p>
      </dgm:t>
    </dgm:pt>
    <dgm:pt modelId="{D6468D93-30C0-9A44-89D5-A24CA3A7AAD1}">
      <dgm:prSet phldrT="[Texto]" custT="1"/>
      <dgm:spPr/>
      <dgm:t>
        <a:bodyPr/>
        <a:lstStyle/>
        <a:p>
          <a:r>
            <a:rPr lang="en-GB" sz="1000" b="1" dirty="0" smtClean="0"/>
            <a:t>Managing Scarce Resources</a:t>
          </a:r>
          <a:endParaRPr lang="en-GB" sz="1000" b="1" dirty="0"/>
        </a:p>
      </dgm:t>
    </dgm:pt>
    <dgm:pt modelId="{E7525AFF-A0F8-5A42-95CF-9BA5E8FB2836}" type="parTrans" cxnId="{44F33090-D477-1D48-9492-90174D589292}">
      <dgm:prSet/>
      <dgm:spPr/>
      <dgm:t>
        <a:bodyPr/>
        <a:lstStyle/>
        <a:p>
          <a:endParaRPr lang="en-GB" sz="2000" b="1"/>
        </a:p>
      </dgm:t>
    </dgm:pt>
    <dgm:pt modelId="{DE47C64A-D43E-F549-8CE9-0F6700322449}" type="sibTrans" cxnId="{44F33090-D477-1D48-9492-90174D589292}">
      <dgm:prSet/>
      <dgm:spPr/>
      <dgm:t>
        <a:bodyPr/>
        <a:lstStyle/>
        <a:p>
          <a:endParaRPr lang="en-GB" sz="2000" b="1"/>
        </a:p>
      </dgm:t>
    </dgm:pt>
    <dgm:pt modelId="{D9141C07-5CF6-6249-80E6-09AAA81C5859}" type="pres">
      <dgm:prSet presAssocID="{18FA09A6-4A09-5B4E-B45D-C2EE6546C0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166DCB-B005-0449-A85A-038FEDD82FA1}" type="pres">
      <dgm:prSet presAssocID="{AE8561EA-2BE3-E641-A21F-766F9834B7E2}" presName="centerShape" presStyleLbl="node0" presStyleIdx="0" presStyleCnt="1" custScaleX="125625"/>
      <dgm:spPr/>
      <dgm:t>
        <a:bodyPr/>
        <a:lstStyle/>
        <a:p>
          <a:endParaRPr lang="en-GB"/>
        </a:p>
      </dgm:t>
    </dgm:pt>
    <dgm:pt modelId="{B6F35E10-F441-674F-9C41-5DA12F74CA0B}" type="pres">
      <dgm:prSet presAssocID="{8F296697-82FB-4243-8203-C78F4A950F41}" presName="node" presStyleLbl="node1" presStyleIdx="0" presStyleCnt="9" custScaleX="1304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04ECE-66E0-6B47-ADEC-9D67EF559DD4}" type="pres">
      <dgm:prSet presAssocID="{8F296697-82FB-4243-8203-C78F4A950F41}" presName="dummy" presStyleCnt="0"/>
      <dgm:spPr/>
    </dgm:pt>
    <dgm:pt modelId="{0DCCFED7-C615-894A-B838-207738D34F1D}" type="pres">
      <dgm:prSet presAssocID="{2ABB40BB-DB9A-8D4C-B00B-1633FD1B519D}" presName="sibTrans" presStyleLbl="sibTrans2D1" presStyleIdx="0" presStyleCnt="9"/>
      <dgm:spPr/>
      <dgm:t>
        <a:bodyPr/>
        <a:lstStyle/>
        <a:p>
          <a:endParaRPr lang="en-GB"/>
        </a:p>
      </dgm:t>
    </dgm:pt>
    <dgm:pt modelId="{0421A6EB-7620-D944-88DE-02828E37555A}" type="pres">
      <dgm:prSet presAssocID="{71051D80-6FE1-3149-AD89-5DF378933AAB}" presName="node" presStyleLbl="node1" presStyleIdx="1" presStyleCnt="9" custScaleX="1411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B15530-D7D1-E04D-B801-6EE068C3E26D}" type="pres">
      <dgm:prSet presAssocID="{71051D80-6FE1-3149-AD89-5DF378933AAB}" presName="dummy" presStyleCnt="0"/>
      <dgm:spPr/>
    </dgm:pt>
    <dgm:pt modelId="{918085EE-221E-584F-A9FB-9F60B0443609}" type="pres">
      <dgm:prSet presAssocID="{46AEBA4C-B2D1-764D-964E-E279A1956150}" presName="sibTrans" presStyleLbl="sibTrans2D1" presStyleIdx="1" presStyleCnt="9"/>
      <dgm:spPr/>
      <dgm:t>
        <a:bodyPr/>
        <a:lstStyle/>
        <a:p>
          <a:endParaRPr lang="en-GB"/>
        </a:p>
      </dgm:t>
    </dgm:pt>
    <dgm:pt modelId="{80B2348C-0018-2046-A3E8-46D9F517CA33}" type="pres">
      <dgm:prSet presAssocID="{652F12D4-4C7A-564D-A522-675521E7B714}" presName="node" presStyleLbl="node1" presStyleIdx="2" presStyleCnt="9" custScaleX="154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6C4DB7-D698-9C46-98E0-72ED928BDB22}" type="pres">
      <dgm:prSet presAssocID="{652F12D4-4C7A-564D-A522-675521E7B714}" presName="dummy" presStyleCnt="0"/>
      <dgm:spPr/>
    </dgm:pt>
    <dgm:pt modelId="{63D82F76-9FBF-5B49-A807-A54A60D1D69C}" type="pres">
      <dgm:prSet presAssocID="{DAD79A48-7AF2-4A43-921D-6BAF93D1B3B4}" presName="sibTrans" presStyleLbl="sibTrans2D1" presStyleIdx="2" presStyleCnt="9"/>
      <dgm:spPr/>
      <dgm:t>
        <a:bodyPr/>
        <a:lstStyle/>
        <a:p>
          <a:endParaRPr lang="en-GB"/>
        </a:p>
      </dgm:t>
    </dgm:pt>
    <dgm:pt modelId="{F82BDABA-D56C-9249-A8EB-BF56DFC380FF}" type="pres">
      <dgm:prSet presAssocID="{7DC189D3-8276-0D4D-825E-812FBA9723F9}" presName="node" presStyleLbl="node1" presStyleIdx="3" presStyleCnt="9" custScaleX="146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FDD8FC-7E58-074F-89F6-878C77AAD805}" type="pres">
      <dgm:prSet presAssocID="{7DC189D3-8276-0D4D-825E-812FBA9723F9}" presName="dummy" presStyleCnt="0"/>
      <dgm:spPr/>
    </dgm:pt>
    <dgm:pt modelId="{AA988A65-E611-9E40-8941-3DFC2B19B1CA}" type="pres">
      <dgm:prSet presAssocID="{8A12880F-2D33-274B-8974-148EBC79D0A7}" presName="sibTrans" presStyleLbl="sibTrans2D1" presStyleIdx="3" presStyleCnt="9"/>
      <dgm:spPr/>
      <dgm:t>
        <a:bodyPr/>
        <a:lstStyle/>
        <a:p>
          <a:endParaRPr lang="en-GB"/>
        </a:p>
      </dgm:t>
    </dgm:pt>
    <dgm:pt modelId="{ED4DAB49-9737-B54C-826F-C2202CAC172B}" type="pres">
      <dgm:prSet presAssocID="{D6468D93-30C0-9A44-89D5-A24CA3A7AAD1}" presName="node" presStyleLbl="node1" presStyleIdx="4" presStyleCnt="9" custScaleX="1468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7E1BE9-AEE9-1D4B-8A83-9818271A0E07}" type="pres">
      <dgm:prSet presAssocID="{D6468D93-30C0-9A44-89D5-A24CA3A7AAD1}" presName="dummy" presStyleCnt="0"/>
      <dgm:spPr/>
    </dgm:pt>
    <dgm:pt modelId="{5540BAC0-4B25-D341-88CC-03AEF68018B1}" type="pres">
      <dgm:prSet presAssocID="{DE47C64A-D43E-F549-8CE9-0F6700322449}" presName="sibTrans" presStyleLbl="sibTrans2D1" presStyleIdx="4" presStyleCnt="9"/>
      <dgm:spPr/>
      <dgm:t>
        <a:bodyPr/>
        <a:lstStyle/>
        <a:p>
          <a:endParaRPr lang="en-GB"/>
        </a:p>
      </dgm:t>
    </dgm:pt>
    <dgm:pt modelId="{B5BA934D-84B3-C54B-B209-626B1DA20605}" type="pres">
      <dgm:prSet presAssocID="{5740FDE8-BFBA-7944-8883-E82D0D2DCC72}" presName="node" presStyleLbl="node1" presStyleIdx="5" presStyleCnt="9" custScaleX="1452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6229A-77C6-F843-89EB-A6836B544320}" type="pres">
      <dgm:prSet presAssocID="{5740FDE8-BFBA-7944-8883-E82D0D2DCC72}" presName="dummy" presStyleCnt="0"/>
      <dgm:spPr/>
    </dgm:pt>
    <dgm:pt modelId="{DB4CDAD6-288A-0347-9D74-8FCD160DC994}" type="pres">
      <dgm:prSet presAssocID="{124E49BE-B667-6548-9FDA-2D7C3C0C56F6}" presName="sibTrans" presStyleLbl="sibTrans2D1" presStyleIdx="5" presStyleCnt="9"/>
      <dgm:spPr/>
      <dgm:t>
        <a:bodyPr/>
        <a:lstStyle/>
        <a:p>
          <a:endParaRPr lang="en-GB"/>
        </a:p>
      </dgm:t>
    </dgm:pt>
    <dgm:pt modelId="{D3BD5421-4904-C34A-A17A-80739CE6D4F2}" type="pres">
      <dgm:prSet presAssocID="{57551DB4-B431-CB48-99B8-B9178F47D3A1}" presName="node" presStyleLbl="node1" presStyleIdx="6" presStyleCnt="9" custScaleX="1498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9D1E1-98EC-F441-85EF-38E25B195EE9}" type="pres">
      <dgm:prSet presAssocID="{57551DB4-B431-CB48-99B8-B9178F47D3A1}" presName="dummy" presStyleCnt="0"/>
      <dgm:spPr/>
    </dgm:pt>
    <dgm:pt modelId="{7D94FF76-E28D-3D4B-A0F0-F7C40A64E0E3}" type="pres">
      <dgm:prSet presAssocID="{696874E9-A5C7-5441-AAD8-9EC48C7BE9F0}" presName="sibTrans" presStyleLbl="sibTrans2D1" presStyleIdx="6" presStyleCnt="9"/>
      <dgm:spPr/>
      <dgm:t>
        <a:bodyPr/>
        <a:lstStyle/>
        <a:p>
          <a:endParaRPr lang="en-GB"/>
        </a:p>
      </dgm:t>
    </dgm:pt>
    <dgm:pt modelId="{6718CAAE-C57E-B24B-A9A6-79EFFDC7D2F9}" type="pres">
      <dgm:prSet presAssocID="{C3571725-E401-CC4A-AC6D-B789EADD0703}" presName="node" presStyleLbl="node1" presStyleIdx="7" presStyleCnt="9" custScaleX="139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5D4A7C-183A-D849-9878-50235C5BBFF3}" type="pres">
      <dgm:prSet presAssocID="{C3571725-E401-CC4A-AC6D-B789EADD0703}" presName="dummy" presStyleCnt="0"/>
      <dgm:spPr/>
    </dgm:pt>
    <dgm:pt modelId="{DE13D104-ED70-FC4F-A5F9-8B3C3435DF5F}" type="pres">
      <dgm:prSet presAssocID="{1C9E3C79-A1BE-7249-A1D4-AB95092533BD}" presName="sibTrans" presStyleLbl="sibTrans2D1" presStyleIdx="7" presStyleCnt="9"/>
      <dgm:spPr/>
      <dgm:t>
        <a:bodyPr/>
        <a:lstStyle/>
        <a:p>
          <a:endParaRPr lang="en-GB"/>
        </a:p>
      </dgm:t>
    </dgm:pt>
    <dgm:pt modelId="{98AE7870-EE36-E24F-8FD6-967B8AFD3E03}" type="pres">
      <dgm:prSet presAssocID="{E08F6456-3C09-D84C-94D8-237E83D991B0}" presName="node" presStyleLbl="node1" presStyleIdx="8" presStyleCnt="9" custScaleX="136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5D8FE1-978D-0045-8532-DAD78D6C68F7}" type="pres">
      <dgm:prSet presAssocID="{E08F6456-3C09-D84C-94D8-237E83D991B0}" presName="dummy" presStyleCnt="0"/>
      <dgm:spPr/>
    </dgm:pt>
    <dgm:pt modelId="{12036C2B-95B6-2F43-A921-0972614DB599}" type="pres">
      <dgm:prSet presAssocID="{E913A9B6-615B-1D46-AB69-916D31C431DB}" presName="sibTrans" presStyleLbl="sibTrans2D1" presStyleIdx="8" presStyleCnt="9"/>
      <dgm:spPr/>
      <dgm:t>
        <a:bodyPr/>
        <a:lstStyle/>
        <a:p>
          <a:endParaRPr lang="en-GB"/>
        </a:p>
      </dgm:t>
    </dgm:pt>
  </dgm:ptLst>
  <dgm:cxnLst>
    <dgm:cxn modelId="{E1ECD9B0-7F09-0243-AE6C-1341DE9F991F}" srcId="{AE8561EA-2BE3-E641-A21F-766F9834B7E2}" destId="{7DC189D3-8276-0D4D-825E-812FBA9723F9}" srcOrd="3" destOrd="0" parTransId="{EFF87564-669D-594A-A489-66B96116564A}" sibTransId="{8A12880F-2D33-274B-8974-148EBC79D0A7}"/>
    <dgm:cxn modelId="{04841E33-8157-F74C-A44E-44FF40AC2D84}" type="presOf" srcId="{D6468D93-30C0-9A44-89D5-A24CA3A7AAD1}" destId="{ED4DAB49-9737-B54C-826F-C2202CAC172B}" srcOrd="0" destOrd="0" presId="urn:microsoft.com/office/officeart/2005/8/layout/radial6"/>
    <dgm:cxn modelId="{31764030-8829-0F48-AD4D-B668C74CE6DA}" type="presOf" srcId="{18FA09A6-4A09-5B4E-B45D-C2EE6546C082}" destId="{D9141C07-5CF6-6249-80E6-09AAA81C5859}" srcOrd="0" destOrd="0" presId="urn:microsoft.com/office/officeart/2005/8/layout/radial6"/>
    <dgm:cxn modelId="{7AB9637D-9FE6-204E-99F4-C779D5E18389}" srcId="{AE8561EA-2BE3-E641-A21F-766F9834B7E2}" destId="{C3571725-E401-CC4A-AC6D-B789EADD0703}" srcOrd="7" destOrd="0" parTransId="{9CD1D1D2-4ABD-1B45-BF8D-2D40D3EBA264}" sibTransId="{1C9E3C79-A1BE-7249-A1D4-AB95092533BD}"/>
    <dgm:cxn modelId="{8D6BCE88-EAB8-424F-ABBB-5D446005BEB7}" type="presOf" srcId="{8A12880F-2D33-274B-8974-148EBC79D0A7}" destId="{AA988A65-E611-9E40-8941-3DFC2B19B1CA}" srcOrd="0" destOrd="0" presId="urn:microsoft.com/office/officeart/2005/8/layout/radial6"/>
    <dgm:cxn modelId="{761A8E84-AB63-E144-BA94-40CCE9685FC5}" srcId="{18FA09A6-4A09-5B4E-B45D-C2EE6546C082}" destId="{AE8561EA-2BE3-E641-A21F-766F9834B7E2}" srcOrd="0" destOrd="0" parTransId="{9E0F20FC-FC74-BC4E-9B50-630F9A01E41E}" sibTransId="{099ED673-7037-714B-AFFD-246EB2CD42CF}"/>
    <dgm:cxn modelId="{BCB8430C-6E00-5740-BAD4-BADB2ED7BB1A}" type="presOf" srcId="{652F12D4-4C7A-564D-A522-675521E7B714}" destId="{80B2348C-0018-2046-A3E8-46D9F517CA33}" srcOrd="0" destOrd="0" presId="urn:microsoft.com/office/officeart/2005/8/layout/radial6"/>
    <dgm:cxn modelId="{693A327C-FE7D-7148-9B2F-9781FA0B6196}" type="presOf" srcId="{AE8561EA-2BE3-E641-A21F-766F9834B7E2}" destId="{B9166DCB-B005-0449-A85A-038FEDD82FA1}" srcOrd="0" destOrd="0" presId="urn:microsoft.com/office/officeart/2005/8/layout/radial6"/>
    <dgm:cxn modelId="{BDAF5F77-9080-7247-A29D-6579D6DBE223}" type="presOf" srcId="{57551DB4-B431-CB48-99B8-B9178F47D3A1}" destId="{D3BD5421-4904-C34A-A17A-80739CE6D4F2}" srcOrd="0" destOrd="0" presId="urn:microsoft.com/office/officeart/2005/8/layout/radial6"/>
    <dgm:cxn modelId="{E193C921-5783-7D43-9175-B32ABE5F362A}" type="presOf" srcId="{E913A9B6-615B-1D46-AB69-916D31C431DB}" destId="{12036C2B-95B6-2F43-A921-0972614DB599}" srcOrd="0" destOrd="0" presId="urn:microsoft.com/office/officeart/2005/8/layout/radial6"/>
    <dgm:cxn modelId="{E51F405C-62AB-654F-BE07-57F1AAEF6CDA}" srcId="{AE8561EA-2BE3-E641-A21F-766F9834B7E2}" destId="{5740FDE8-BFBA-7944-8883-E82D0D2DCC72}" srcOrd="5" destOrd="0" parTransId="{8FAD6445-B83B-794E-A72B-9F6DD9E7B73D}" sibTransId="{124E49BE-B667-6548-9FDA-2D7C3C0C56F6}"/>
    <dgm:cxn modelId="{44F33090-D477-1D48-9492-90174D589292}" srcId="{AE8561EA-2BE3-E641-A21F-766F9834B7E2}" destId="{D6468D93-30C0-9A44-89D5-A24CA3A7AAD1}" srcOrd="4" destOrd="0" parTransId="{E7525AFF-A0F8-5A42-95CF-9BA5E8FB2836}" sibTransId="{DE47C64A-D43E-F549-8CE9-0F6700322449}"/>
    <dgm:cxn modelId="{E1E20BAA-4CF8-F841-B737-726E584A5CF6}" type="presOf" srcId="{7DC189D3-8276-0D4D-825E-812FBA9723F9}" destId="{F82BDABA-D56C-9249-A8EB-BF56DFC380FF}" srcOrd="0" destOrd="0" presId="urn:microsoft.com/office/officeart/2005/8/layout/radial6"/>
    <dgm:cxn modelId="{F54295DA-FDA8-EF41-97E3-4291F4B8DFC0}" type="presOf" srcId="{696874E9-A5C7-5441-AAD8-9EC48C7BE9F0}" destId="{7D94FF76-E28D-3D4B-A0F0-F7C40A64E0E3}" srcOrd="0" destOrd="0" presId="urn:microsoft.com/office/officeart/2005/8/layout/radial6"/>
    <dgm:cxn modelId="{9C85FCBE-9845-C147-A863-6E274212B0BB}" srcId="{AE8561EA-2BE3-E641-A21F-766F9834B7E2}" destId="{57551DB4-B431-CB48-99B8-B9178F47D3A1}" srcOrd="6" destOrd="0" parTransId="{5584DAD6-5FC3-304E-BCD8-4209B746E15D}" sibTransId="{696874E9-A5C7-5441-AAD8-9EC48C7BE9F0}"/>
    <dgm:cxn modelId="{AB8CB5E0-F592-6F45-9B0E-41D873123664}" srcId="{AE8561EA-2BE3-E641-A21F-766F9834B7E2}" destId="{652F12D4-4C7A-564D-A522-675521E7B714}" srcOrd="2" destOrd="0" parTransId="{D3E53042-13B9-6F44-9660-E74610BEDA0C}" sibTransId="{DAD79A48-7AF2-4A43-921D-6BAF93D1B3B4}"/>
    <dgm:cxn modelId="{3D401DD3-5B52-8147-9EA8-3E9DB6C8236A}" type="presOf" srcId="{5740FDE8-BFBA-7944-8883-E82D0D2DCC72}" destId="{B5BA934D-84B3-C54B-B209-626B1DA20605}" srcOrd="0" destOrd="0" presId="urn:microsoft.com/office/officeart/2005/8/layout/radial6"/>
    <dgm:cxn modelId="{1CF3E9A0-DE14-4944-95DB-2BFB7D77EB81}" srcId="{AE8561EA-2BE3-E641-A21F-766F9834B7E2}" destId="{71051D80-6FE1-3149-AD89-5DF378933AAB}" srcOrd="1" destOrd="0" parTransId="{B6D60A04-42C6-3649-AC55-B3853D7F56AE}" sibTransId="{46AEBA4C-B2D1-764D-964E-E279A1956150}"/>
    <dgm:cxn modelId="{211031D5-2F28-6942-9F55-2F259D5D36DE}" type="presOf" srcId="{71051D80-6FE1-3149-AD89-5DF378933AAB}" destId="{0421A6EB-7620-D944-88DE-02828E37555A}" srcOrd="0" destOrd="0" presId="urn:microsoft.com/office/officeart/2005/8/layout/radial6"/>
    <dgm:cxn modelId="{8AA5544A-564A-9E49-8CA3-09633C6A48CF}" type="presOf" srcId="{124E49BE-B667-6548-9FDA-2D7C3C0C56F6}" destId="{DB4CDAD6-288A-0347-9D74-8FCD160DC994}" srcOrd="0" destOrd="0" presId="urn:microsoft.com/office/officeart/2005/8/layout/radial6"/>
    <dgm:cxn modelId="{166711CF-1AC5-7E40-96CB-E2AC8C4E3B13}" type="presOf" srcId="{E08F6456-3C09-D84C-94D8-237E83D991B0}" destId="{98AE7870-EE36-E24F-8FD6-967B8AFD3E03}" srcOrd="0" destOrd="0" presId="urn:microsoft.com/office/officeart/2005/8/layout/radial6"/>
    <dgm:cxn modelId="{07518733-FCCC-2C44-9196-8C089F650095}" type="presOf" srcId="{8F296697-82FB-4243-8203-C78F4A950F41}" destId="{B6F35E10-F441-674F-9C41-5DA12F74CA0B}" srcOrd="0" destOrd="0" presId="urn:microsoft.com/office/officeart/2005/8/layout/radial6"/>
    <dgm:cxn modelId="{AFC8A7D6-A3C1-F445-A08E-1DA305681EA6}" type="presOf" srcId="{C3571725-E401-CC4A-AC6D-B789EADD0703}" destId="{6718CAAE-C57E-B24B-A9A6-79EFFDC7D2F9}" srcOrd="0" destOrd="0" presId="urn:microsoft.com/office/officeart/2005/8/layout/radial6"/>
    <dgm:cxn modelId="{55F1BD33-1680-3646-BE9E-E2B566DAB84A}" type="presOf" srcId="{2ABB40BB-DB9A-8D4C-B00B-1633FD1B519D}" destId="{0DCCFED7-C615-894A-B838-207738D34F1D}" srcOrd="0" destOrd="0" presId="urn:microsoft.com/office/officeart/2005/8/layout/radial6"/>
    <dgm:cxn modelId="{52148302-AAFD-D04D-A274-4904E56764F8}" type="presOf" srcId="{1C9E3C79-A1BE-7249-A1D4-AB95092533BD}" destId="{DE13D104-ED70-FC4F-A5F9-8B3C3435DF5F}" srcOrd="0" destOrd="0" presId="urn:microsoft.com/office/officeart/2005/8/layout/radial6"/>
    <dgm:cxn modelId="{48C7A0BC-1E97-9441-AA6B-89E269F72D03}" type="presOf" srcId="{DE47C64A-D43E-F549-8CE9-0F6700322449}" destId="{5540BAC0-4B25-D341-88CC-03AEF68018B1}" srcOrd="0" destOrd="0" presId="urn:microsoft.com/office/officeart/2005/8/layout/radial6"/>
    <dgm:cxn modelId="{9FEE8E75-E77E-8B44-8874-AEBCE6D0D942}" srcId="{AE8561EA-2BE3-E641-A21F-766F9834B7E2}" destId="{E08F6456-3C09-D84C-94D8-237E83D991B0}" srcOrd="8" destOrd="0" parTransId="{6FBF596D-BEE3-A54D-872E-E7C36F618E0B}" sibTransId="{E913A9B6-615B-1D46-AB69-916D31C431DB}"/>
    <dgm:cxn modelId="{B3293A41-C813-3541-959E-D6C2034A882D}" type="presOf" srcId="{46AEBA4C-B2D1-764D-964E-E279A1956150}" destId="{918085EE-221E-584F-A9FB-9F60B0443609}" srcOrd="0" destOrd="0" presId="urn:microsoft.com/office/officeart/2005/8/layout/radial6"/>
    <dgm:cxn modelId="{85909FC3-44B6-364C-8D3F-2ECEE7A7D06E}" type="presOf" srcId="{DAD79A48-7AF2-4A43-921D-6BAF93D1B3B4}" destId="{63D82F76-9FBF-5B49-A807-A54A60D1D69C}" srcOrd="0" destOrd="0" presId="urn:microsoft.com/office/officeart/2005/8/layout/radial6"/>
    <dgm:cxn modelId="{F59DD017-002F-8F4B-8FA6-6EECB313817D}" srcId="{AE8561EA-2BE3-E641-A21F-766F9834B7E2}" destId="{8F296697-82FB-4243-8203-C78F4A950F41}" srcOrd="0" destOrd="0" parTransId="{226AC43E-298F-B14B-BE1F-DA3A6B64F036}" sibTransId="{2ABB40BB-DB9A-8D4C-B00B-1633FD1B519D}"/>
    <dgm:cxn modelId="{899D0BF2-F219-3D41-B31B-BF34D35BA0CD}" type="presParOf" srcId="{D9141C07-5CF6-6249-80E6-09AAA81C5859}" destId="{B9166DCB-B005-0449-A85A-038FEDD82FA1}" srcOrd="0" destOrd="0" presId="urn:microsoft.com/office/officeart/2005/8/layout/radial6"/>
    <dgm:cxn modelId="{D07604B6-96AB-5842-B1E1-DFE046CBDF7F}" type="presParOf" srcId="{D9141C07-5CF6-6249-80E6-09AAA81C5859}" destId="{B6F35E10-F441-674F-9C41-5DA12F74CA0B}" srcOrd="1" destOrd="0" presId="urn:microsoft.com/office/officeart/2005/8/layout/radial6"/>
    <dgm:cxn modelId="{10160A4F-3331-ED4D-B077-D395F5AD11DB}" type="presParOf" srcId="{D9141C07-5CF6-6249-80E6-09AAA81C5859}" destId="{5EE04ECE-66E0-6B47-ADEC-9D67EF559DD4}" srcOrd="2" destOrd="0" presId="urn:microsoft.com/office/officeart/2005/8/layout/radial6"/>
    <dgm:cxn modelId="{F77F536E-685C-EE4C-9C11-9818201B84EA}" type="presParOf" srcId="{D9141C07-5CF6-6249-80E6-09AAA81C5859}" destId="{0DCCFED7-C615-894A-B838-207738D34F1D}" srcOrd="3" destOrd="0" presId="urn:microsoft.com/office/officeart/2005/8/layout/radial6"/>
    <dgm:cxn modelId="{C3A447E8-B124-B346-A7F3-B607FBA33B17}" type="presParOf" srcId="{D9141C07-5CF6-6249-80E6-09AAA81C5859}" destId="{0421A6EB-7620-D944-88DE-02828E37555A}" srcOrd="4" destOrd="0" presId="urn:microsoft.com/office/officeart/2005/8/layout/radial6"/>
    <dgm:cxn modelId="{0B0A459A-986F-E248-A857-101D3CEBC955}" type="presParOf" srcId="{D9141C07-5CF6-6249-80E6-09AAA81C5859}" destId="{58B15530-D7D1-E04D-B801-6EE068C3E26D}" srcOrd="5" destOrd="0" presId="urn:microsoft.com/office/officeart/2005/8/layout/radial6"/>
    <dgm:cxn modelId="{7A5367B4-58BC-A543-BFD1-56952BC1765D}" type="presParOf" srcId="{D9141C07-5CF6-6249-80E6-09AAA81C5859}" destId="{918085EE-221E-584F-A9FB-9F60B0443609}" srcOrd="6" destOrd="0" presId="urn:microsoft.com/office/officeart/2005/8/layout/radial6"/>
    <dgm:cxn modelId="{851DE781-BB25-6441-88AB-EA8A019106B5}" type="presParOf" srcId="{D9141C07-5CF6-6249-80E6-09AAA81C5859}" destId="{80B2348C-0018-2046-A3E8-46D9F517CA33}" srcOrd="7" destOrd="0" presId="urn:microsoft.com/office/officeart/2005/8/layout/radial6"/>
    <dgm:cxn modelId="{25694438-CB0D-A64A-89E8-B6D67CA02827}" type="presParOf" srcId="{D9141C07-5CF6-6249-80E6-09AAA81C5859}" destId="{F66C4DB7-D698-9C46-98E0-72ED928BDB22}" srcOrd="8" destOrd="0" presId="urn:microsoft.com/office/officeart/2005/8/layout/radial6"/>
    <dgm:cxn modelId="{7E6DD0B6-609F-3646-B128-0B936975F1D6}" type="presParOf" srcId="{D9141C07-5CF6-6249-80E6-09AAA81C5859}" destId="{63D82F76-9FBF-5B49-A807-A54A60D1D69C}" srcOrd="9" destOrd="0" presId="urn:microsoft.com/office/officeart/2005/8/layout/radial6"/>
    <dgm:cxn modelId="{F334C8BE-E434-AC4A-8CD5-FB94FF2FC744}" type="presParOf" srcId="{D9141C07-5CF6-6249-80E6-09AAA81C5859}" destId="{F82BDABA-D56C-9249-A8EB-BF56DFC380FF}" srcOrd="10" destOrd="0" presId="urn:microsoft.com/office/officeart/2005/8/layout/radial6"/>
    <dgm:cxn modelId="{27CB1A66-B404-CB4C-9DFC-346C1FD000C7}" type="presParOf" srcId="{D9141C07-5CF6-6249-80E6-09AAA81C5859}" destId="{2DFDD8FC-7E58-074F-89F6-878C77AAD805}" srcOrd="11" destOrd="0" presId="urn:microsoft.com/office/officeart/2005/8/layout/radial6"/>
    <dgm:cxn modelId="{11AC9274-0A33-A041-9211-2E3DF64ABA5A}" type="presParOf" srcId="{D9141C07-5CF6-6249-80E6-09AAA81C5859}" destId="{AA988A65-E611-9E40-8941-3DFC2B19B1CA}" srcOrd="12" destOrd="0" presId="urn:microsoft.com/office/officeart/2005/8/layout/radial6"/>
    <dgm:cxn modelId="{BB11BB0D-C4A1-8747-958F-A5545515E0DF}" type="presParOf" srcId="{D9141C07-5CF6-6249-80E6-09AAA81C5859}" destId="{ED4DAB49-9737-B54C-826F-C2202CAC172B}" srcOrd="13" destOrd="0" presId="urn:microsoft.com/office/officeart/2005/8/layout/radial6"/>
    <dgm:cxn modelId="{4D0751D2-1D6D-884E-B514-611FDC004506}" type="presParOf" srcId="{D9141C07-5CF6-6249-80E6-09AAA81C5859}" destId="{777E1BE9-AEE9-1D4B-8A83-9818271A0E07}" srcOrd="14" destOrd="0" presId="urn:microsoft.com/office/officeart/2005/8/layout/radial6"/>
    <dgm:cxn modelId="{17D40F02-2666-6C40-81E6-FAF787D8A996}" type="presParOf" srcId="{D9141C07-5CF6-6249-80E6-09AAA81C5859}" destId="{5540BAC0-4B25-D341-88CC-03AEF68018B1}" srcOrd="15" destOrd="0" presId="urn:microsoft.com/office/officeart/2005/8/layout/radial6"/>
    <dgm:cxn modelId="{18C6490A-7B15-D74C-A1C9-599546059723}" type="presParOf" srcId="{D9141C07-5CF6-6249-80E6-09AAA81C5859}" destId="{B5BA934D-84B3-C54B-B209-626B1DA20605}" srcOrd="16" destOrd="0" presId="urn:microsoft.com/office/officeart/2005/8/layout/radial6"/>
    <dgm:cxn modelId="{C7B3B750-0BD0-624B-BCB5-B3A1A3FCFA69}" type="presParOf" srcId="{D9141C07-5CF6-6249-80E6-09AAA81C5859}" destId="{B8C6229A-77C6-F843-89EB-A6836B544320}" srcOrd="17" destOrd="0" presId="urn:microsoft.com/office/officeart/2005/8/layout/radial6"/>
    <dgm:cxn modelId="{E5A242C0-2A18-0D45-BBF2-7C3DAC3321FC}" type="presParOf" srcId="{D9141C07-5CF6-6249-80E6-09AAA81C5859}" destId="{DB4CDAD6-288A-0347-9D74-8FCD160DC994}" srcOrd="18" destOrd="0" presId="urn:microsoft.com/office/officeart/2005/8/layout/radial6"/>
    <dgm:cxn modelId="{184CC22D-6A4D-714F-91CC-A3D463C32F06}" type="presParOf" srcId="{D9141C07-5CF6-6249-80E6-09AAA81C5859}" destId="{D3BD5421-4904-C34A-A17A-80739CE6D4F2}" srcOrd="19" destOrd="0" presId="urn:microsoft.com/office/officeart/2005/8/layout/radial6"/>
    <dgm:cxn modelId="{F642BB23-3363-6E40-8D36-73DDC8D57B12}" type="presParOf" srcId="{D9141C07-5CF6-6249-80E6-09AAA81C5859}" destId="{0C49D1E1-98EC-F441-85EF-38E25B195EE9}" srcOrd="20" destOrd="0" presId="urn:microsoft.com/office/officeart/2005/8/layout/radial6"/>
    <dgm:cxn modelId="{8886A605-F12B-504E-B365-2B03F026AE46}" type="presParOf" srcId="{D9141C07-5CF6-6249-80E6-09AAA81C5859}" destId="{7D94FF76-E28D-3D4B-A0F0-F7C40A64E0E3}" srcOrd="21" destOrd="0" presId="urn:microsoft.com/office/officeart/2005/8/layout/radial6"/>
    <dgm:cxn modelId="{074F07D6-742E-A847-BB8A-2D15B878C952}" type="presParOf" srcId="{D9141C07-5CF6-6249-80E6-09AAA81C5859}" destId="{6718CAAE-C57E-B24B-A9A6-79EFFDC7D2F9}" srcOrd="22" destOrd="0" presId="urn:microsoft.com/office/officeart/2005/8/layout/radial6"/>
    <dgm:cxn modelId="{D3E45198-2255-FF49-8A4B-ED93981A1100}" type="presParOf" srcId="{D9141C07-5CF6-6249-80E6-09AAA81C5859}" destId="{E05D4A7C-183A-D849-9878-50235C5BBFF3}" srcOrd="23" destOrd="0" presId="urn:microsoft.com/office/officeart/2005/8/layout/radial6"/>
    <dgm:cxn modelId="{B4825AC6-8383-D648-A509-48C359A3FC20}" type="presParOf" srcId="{D9141C07-5CF6-6249-80E6-09AAA81C5859}" destId="{DE13D104-ED70-FC4F-A5F9-8B3C3435DF5F}" srcOrd="24" destOrd="0" presId="urn:microsoft.com/office/officeart/2005/8/layout/radial6"/>
    <dgm:cxn modelId="{68935857-BF43-1E46-A753-4FB1180EB9A2}" type="presParOf" srcId="{D9141C07-5CF6-6249-80E6-09AAA81C5859}" destId="{98AE7870-EE36-E24F-8FD6-967B8AFD3E03}" srcOrd="25" destOrd="0" presId="urn:microsoft.com/office/officeart/2005/8/layout/radial6"/>
    <dgm:cxn modelId="{183A465B-DF3B-F84A-9926-B4149D02D8CE}" type="presParOf" srcId="{D9141C07-5CF6-6249-80E6-09AAA81C5859}" destId="{695D8FE1-978D-0045-8532-DAD78D6C68F7}" srcOrd="26" destOrd="0" presId="urn:microsoft.com/office/officeart/2005/8/layout/radial6"/>
    <dgm:cxn modelId="{B89D8A08-FD5B-1C48-A03D-67C071F0FBE5}" type="presParOf" srcId="{D9141C07-5CF6-6249-80E6-09AAA81C5859}" destId="{12036C2B-95B6-2F43-A921-0972614DB599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6032B-0576-4983-B086-5128E825FE15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42D62E9-5CF3-452E-A27F-9C7A8B5D3F30}">
      <dgm:prSet phldrT="[Texto]" custT="1"/>
      <dgm:spPr/>
      <dgm:t>
        <a:bodyPr/>
        <a:lstStyle/>
        <a:p>
          <a:r>
            <a:rPr lang="es-ES" sz="1200" b="1" dirty="0"/>
            <a:t>IDENTIFICATION</a:t>
          </a:r>
        </a:p>
      </dgm:t>
    </dgm:pt>
    <dgm:pt modelId="{4C4295C9-9CB1-4369-ACFE-5049FDFF4867}" type="parTrans" cxnId="{12764714-B401-4FD4-99CE-4A1D8D1227ED}">
      <dgm:prSet/>
      <dgm:spPr/>
      <dgm:t>
        <a:bodyPr/>
        <a:lstStyle/>
        <a:p>
          <a:endParaRPr lang="es-ES" sz="2000"/>
        </a:p>
      </dgm:t>
    </dgm:pt>
    <dgm:pt modelId="{2F458DBB-6C01-44B2-8FFA-B47070692FB2}" type="sibTrans" cxnId="{12764714-B401-4FD4-99CE-4A1D8D1227ED}">
      <dgm:prSet/>
      <dgm:spPr/>
      <dgm:t>
        <a:bodyPr/>
        <a:lstStyle/>
        <a:p>
          <a:endParaRPr lang="es-ES" sz="2000"/>
        </a:p>
      </dgm:t>
    </dgm:pt>
    <dgm:pt modelId="{810A273B-0FD2-4904-84A4-164207ECE754}">
      <dgm:prSet phldrT="[Texto]" custT="1"/>
      <dgm:spPr/>
      <dgm:t>
        <a:bodyPr/>
        <a:lstStyle/>
        <a:p>
          <a:r>
            <a:rPr lang="en-AU" sz="1600" noProof="0" dirty="0" smtClean="0"/>
            <a:t>Take reference the list derived from the definition of SSC by ITU FCSSC</a:t>
          </a:r>
          <a:endParaRPr lang="en-AU" sz="1600" noProof="0" dirty="0"/>
        </a:p>
      </dgm:t>
    </dgm:pt>
    <dgm:pt modelId="{B899A602-6E4E-45DF-88A6-552274FF5FE5}" type="parTrans" cxnId="{830604AC-9E95-4C76-9D62-D6A36CA3D410}">
      <dgm:prSet/>
      <dgm:spPr/>
      <dgm:t>
        <a:bodyPr/>
        <a:lstStyle/>
        <a:p>
          <a:endParaRPr lang="es-ES" sz="2000"/>
        </a:p>
      </dgm:t>
    </dgm:pt>
    <dgm:pt modelId="{C182A5EB-8925-42FC-B9E9-8F121F1C3D66}" type="sibTrans" cxnId="{830604AC-9E95-4C76-9D62-D6A36CA3D410}">
      <dgm:prSet/>
      <dgm:spPr/>
      <dgm:t>
        <a:bodyPr/>
        <a:lstStyle/>
        <a:p>
          <a:endParaRPr lang="es-ES" sz="2000"/>
        </a:p>
      </dgm:t>
    </dgm:pt>
    <dgm:pt modelId="{C547B6C8-1AB8-4F4A-B681-5A490AB6F003}">
      <dgm:prSet phldrT="[Texto]" custT="1"/>
      <dgm:spPr/>
      <dgm:t>
        <a:bodyPr/>
        <a:lstStyle/>
        <a:p>
          <a:r>
            <a:rPr lang="es-ES" sz="1200" b="1" dirty="0"/>
            <a:t>CATEGORIZATION</a:t>
          </a:r>
        </a:p>
      </dgm:t>
    </dgm:pt>
    <dgm:pt modelId="{C72F24F4-0335-4B38-B6CB-0B8CBBFF36AE}" type="parTrans" cxnId="{6800AE81-2225-4436-8682-2519D7AE5BF3}">
      <dgm:prSet/>
      <dgm:spPr/>
      <dgm:t>
        <a:bodyPr/>
        <a:lstStyle/>
        <a:p>
          <a:endParaRPr lang="es-ES" sz="2000"/>
        </a:p>
      </dgm:t>
    </dgm:pt>
    <dgm:pt modelId="{21A2F2D6-E48A-493F-B9EA-A79D7ACB9281}" type="sibTrans" cxnId="{6800AE81-2225-4436-8682-2519D7AE5BF3}">
      <dgm:prSet/>
      <dgm:spPr/>
      <dgm:t>
        <a:bodyPr/>
        <a:lstStyle/>
        <a:p>
          <a:endParaRPr lang="es-ES" sz="2000"/>
        </a:p>
      </dgm:t>
    </dgm:pt>
    <dgm:pt modelId="{9A8FA2F2-47ED-49A6-BDA1-766B91E9647E}">
      <dgm:prSet phldrT="[Texto]" custT="1"/>
      <dgm:spPr/>
      <dgm:t>
        <a:bodyPr/>
        <a:lstStyle/>
        <a:p>
          <a:r>
            <a:rPr lang="en-US" sz="1600" noProof="0" dirty="0" smtClean="0"/>
            <a:t>Assign a particular category to each stakeholder </a:t>
          </a:r>
          <a:endParaRPr lang="en-US" sz="1600" noProof="0" dirty="0"/>
        </a:p>
      </dgm:t>
    </dgm:pt>
    <dgm:pt modelId="{68898ECB-F118-4D9C-A6EC-ED6335A5B9FB}" type="parTrans" cxnId="{59971CE0-11F6-4433-9822-5527554F4D71}">
      <dgm:prSet/>
      <dgm:spPr/>
      <dgm:t>
        <a:bodyPr/>
        <a:lstStyle/>
        <a:p>
          <a:endParaRPr lang="es-ES" sz="2000"/>
        </a:p>
      </dgm:t>
    </dgm:pt>
    <dgm:pt modelId="{4B820588-FB2A-4013-9716-5E5B7B35515E}" type="sibTrans" cxnId="{59971CE0-11F6-4433-9822-5527554F4D71}">
      <dgm:prSet/>
      <dgm:spPr/>
      <dgm:t>
        <a:bodyPr/>
        <a:lstStyle/>
        <a:p>
          <a:endParaRPr lang="es-ES" sz="2000"/>
        </a:p>
      </dgm:t>
    </dgm:pt>
    <dgm:pt modelId="{B7662BC7-8AC3-4D7A-9E36-4C1848EF0D7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1" dirty="0"/>
            <a:t>DETAILED  ANALYSIS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/>
            <a:t>&amp; ENGAGEMET</a:t>
          </a:r>
          <a:endParaRPr lang="en-US" sz="1200" b="1" noProof="0" dirty="0"/>
        </a:p>
      </dgm:t>
    </dgm:pt>
    <dgm:pt modelId="{33F0D724-0DFE-4700-A360-E7BDBC49BAD4}" type="parTrans" cxnId="{7616F63A-C073-4A7C-A08E-623E1F1330F4}">
      <dgm:prSet/>
      <dgm:spPr/>
      <dgm:t>
        <a:bodyPr/>
        <a:lstStyle/>
        <a:p>
          <a:endParaRPr lang="es-ES" sz="2000"/>
        </a:p>
      </dgm:t>
    </dgm:pt>
    <dgm:pt modelId="{522807C7-2F08-446A-9B4C-2CDF7108A234}" type="sibTrans" cxnId="{7616F63A-C073-4A7C-A08E-623E1F1330F4}">
      <dgm:prSet/>
      <dgm:spPr/>
      <dgm:t>
        <a:bodyPr/>
        <a:lstStyle/>
        <a:p>
          <a:endParaRPr lang="es-ES" sz="2000"/>
        </a:p>
      </dgm:t>
    </dgm:pt>
    <dgm:pt modelId="{FA14B3C4-91A9-4340-8677-A1984FB0782B}">
      <dgm:prSet phldrT="[Texto]" custT="1"/>
      <dgm:spPr/>
      <dgm:t>
        <a:bodyPr/>
        <a:lstStyle/>
        <a:p>
          <a:r>
            <a:rPr lang="en-US" sz="1600" noProof="0" dirty="0" smtClean="0"/>
            <a:t>Identify individual characteristics &amp; expected implications</a:t>
          </a:r>
          <a:endParaRPr lang="en-US" sz="1600" noProof="0" dirty="0"/>
        </a:p>
      </dgm:t>
    </dgm:pt>
    <dgm:pt modelId="{E772C7BE-C15B-433D-AC0A-E352527CC596}" type="parTrans" cxnId="{00ACA2EF-CA05-4CBB-AF12-4C63D2E47738}">
      <dgm:prSet/>
      <dgm:spPr/>
      <dgm:t>
        <a:bodyPr/>
        <a:lstStyle/>
        <a:p>
          <a:endParaRPr lang="es-ES" sz="2000"/>
        </a:p>
      </dgm:t>
    </dgm:pt>
    <dgm:pt modelId="{6340BD7F-A249-4571-9872-BBA7E9E3BAC5}" type="sibTrans" cxnId="{00ACA2EF-CA05-4CBB-AF12-4C63D2E47738}">
      <dgm:prSet/>
      <dgm:spPr/>
      <dgm:t>
        <a:bodyPr/>
        <a:lstStyle/>
        <a:p>
          <a:endParaRPr lang="es-ES" sz="2000"/>
        </a:p>
      </dgm:t>
    </dgm:pt>
    <dgm:pt modelId="{871659B1-F6E0-4C68-9516-5480938B2517}">
      <dgm:prSet custT="1"/>
      <dgm:spPr/>
      <dgm:t>
        <a:bodyPr/>
        <a:lstStyle/>
        <a:p>
          <a:r>
            <a:rPr lang="en-AU" sz="1600" noProof="0" dirty="0" smtClean="0"/>
            <a:t>Define a local</a:t>
          </a:r>
          <a:r>
            <a:rPr lang="en-AU" sz="1600" baseline="0" noProof="0" dirty="0" smtClean="0"/>
            <a:t> </a:t>
          </a:r>
          <a:r>
            <a:rPr lang="en-AU" sz="1600" noProof="0" dirty="0" smtClean="0"/>
            <a:t>non-exhaustive list of stakeholders</a:t>
          </a:r>
          <a:endParaRPr lang="en-AU" sz="1600" noProof="0" dirty="0"/>
        </a:p>
      </dgm:t>
    </dgm:pt>
    <dgm:pt modelId="{E1346B9D-EF11-42F8-B5B8-15538E49C244}" type="parTrans" cxnId="{C4066831-FA21-460E-92E9-925465312229}">
      <dgm:prSet/>
      <dgm:spPr/>
      <dgm:t>
        <a:bodyPr/>
        <a:lstStyle/>
        <a:p>
          <a:endParaRPr lang="es-ES" sz="2000"/>
        </a:p>
      </dgm:t>
    </dgm:pt>
    <dgm:pt modelId="{150FE5C0-D8EC-4785-B820-4B6EDD733B94}" type="sibTrans" cxnId="{C4066831-FA21-460E-92E9-925465312229}">
      <dgm:prSet/>
      <dgm:spPr/>
      <dgm:t>
        <a:bodyPr/>
        <a:lstStyle/>
        <a:p>
          <a:endParaRPr lang="es-ES" sz="2000"/>
        </a:p>
      </dgm:t>
    </dgm:pt>
    <dgm:pt modelId="{98C162A8-DE76-4326-9177-F853AB79013F}">
      <dgm:prSet custT="1"/>
      <dgm:spPr/>
      <dgm:t>
        <a:bodyPr/>
        <a:lstStyle/>
        <a:p>
          <a:r>
            <a:rPr lang="es-ES" sz="1600" dirty="0"/>
            <a:t> </a:t>
          </a:r>
          <a:r>
            <a:rPr lang="es-ES" sz="1600" dirty="0" err="1" smtClean="0"/>
            <a:t>Study</a:t>
          </a:r>
          <a:r>
            <a:rPr lang="es-ES" sz="1600" dirty="0" smtClean="0"/>
            <a:t> </a:t>
          </a:r>
          <a:r>
            <a:rPr lang="es-ES" sz="1600" dirty="0" err="1"/>
            <a:t>relationships</a:t>
          </a:r>
          <a:r>
            <a:rPr lang="es-ES" sz="1600" dirty="0"/>
            <a:t> </a:t>
          </a:r>
          <a:r>
            <a:rPr lang="es-ES" sz="1600" dirty="0" err="1"/>
            <a:t>between</a:t>
          </a:r>
          <a:r>
            <a:rPr lang="es-ES" sz="1600" dirty="0"/>
            <a:t> </a:t>
          </a:r>
          <a:r>
            <a:rPr lang="es-ES" sz="1600" dirty="0" err="1"/>
            <a:t>stakeholders</a:t>
          </a:r>
          <a:r>
            <a:rPr lang="es-ES" sz="1600" dirty="0"/>
            <a:t>: </a:t>
          </a:r>
          <a:r>
            <a:rPr lang="es-ES" sz="1600" dirty="0" err="1"/>
            <a:t>map</a:t>
          </a:r>
          <a:r>
            <a:rPr lang="es-ES" sz="1600" dirty="0"/>
            <a:t> of </a:t>
          </a:r>
          <a:r>
            <a:rPr lang="es-ES" sz="1600" dirty="0" err="1"/>
            <a:t>relations</a:t>
          </a:r>
          <a:r>
            <a:rPr lang="es-ES" sz="1600" dirty="0"/>
            <a:t>.</a:t>
          </a:r>
        </a:p>
      </dgm:t>
    </dgm:pt>
    <dgm:pt modelId="{4FEB7B39-0023-40FB-9886-E619D5E8C2FF}" type="parTrans" cxnId="{B05A674C-D3BF-4EE2-ABD6-F9FC30A783FA}">
      <dgm:prSet/>
      <dgm:spPr/>
      <dgm:t>
        <a:bodyPr/>
        <a:lstStyle/>
        <a:p>
          <a:endParaRPr lang="es-ES" sz="2000"/>
        </a:p>
      </dgm:t>
    </dgm:pt>
    <dgm:pt modelId="{D5693A97-132F-4849-9085-DC88206E0748}" type="sibTrans" cxnId="{B05A674C-D3BF-4EE2-ABD6-F9FC30A783FA}">
      <dgm:prSet/>
      <dgm:spPr/>
      <dgm:t>
        <a:bodyPr/>
        <a:lstStyle/>
        <a:p>
          <a:endParaRPr lang="es-ES" sz="2000"/>
        </a:p>
      </dgm:t>
    </dgm:pt>
    <dgm:pt modelId="{58C0052D-D335-4DB1-A887-FDB4E15C2447}">
      <dgm:prSet custT="1"/>
      <dgm:spPr/>
      <dgm:t>
        <a:bodyPr/>
        <a:lstStyle/>
        <a:p>
          <a:r>
            <a:rPr lang="es-ES" sz="1600" dirty="0"/>
            <a:t>Foster </a:t>
          </a:r>
          <a:r>
            <a:rPr lang="es-ES" sz="1600" dirty="0" err="1"/>
            <a:t>stakeholder's</a:t>
          </a:r>
          <a:r>
            <a:rPr lang="es-ES" sz="1600" dirty="0"/>
            <a:t> </a:t>
          </a:r>
          <a:r>
            <a:rPr lang="es-ES" sz="1600" dirty="0" err="1"/>
            <a:t>engagement</a:t>
          </a:r>
          <a:r>
            <a:rPr lang="es-ES" sz="1600" dirty="0"/>
            <a:t>. </a:t>
          </a:r>
        </a:p>
      </dgm:t>
    </dgm:pt>
    <dgm:pt modelId="{6389D4C5-5648-4F19-864F-1F286207452E}" type="parTrans" cxnId="{0DCBCFBB-6CF8-4942-BC13-72584D7881C8}">
      <dgm:prSet/>
      <dgm:spPr/>
      <dgm:t>
        <a:bodyPr/>
        <a:lstStyle/>
        <a:p>
          <a:endParaRPr lang="en-US" sz="2000"/>
        </a:p>
      </dgm:t>
    </dgm:pt>
    <dgm:pt modelId="{29C80E68-55B2-4865-A5D0-7E908550C93A}" type="sibTrans" cxnId="{0DCBCFBB-6CF8-4942-BC13-72584D7881C8}">
      <dgm:prSet/>
      <dgm:spPr/>
      <dgm:t>
        <a:bodyPr/>
        <a:lstStyle/>
        <a:p>
          <a:endParaRPr lang="en-US" sz="2000"/>
        </a:p>
      </dgm:t>
    </dgm:pt>
    <dgm:pt modelId="{9E7747C1-C183-EF49-A880-E150732236C4}">
      <dgm:prSet phldrT="[Texto]" custT="1"/>
      <dgm:spPr/>
      <dgm:t>
        <a:bodyPr/>
        <a:lstStyle/>
        <a:p>
          <a:r>
            <a:rPr lang="en-AU" sz="1600" noProof="0" dirty="0" smtClean="0"/>
            <a:t>Validation of the list based on general classification of stakeholders. </a:t>
          </a:r>
          <a:endParaRPr lang="en-AU" sz="1600" noProof="0" dirty="0"/>
        </a:p>
      </dgm:t>
    </dgm:pt>
    <dgm:pt modelId="{D7E819FA-DC51-4A44-88CB-1DA8230EA443}" type="parTrans" cxnId="{8932E109-2ADC-354D-9EEC-FA12EF01D74E}">
      <dgm:prSet/>
      <dgm:spPr/>
      <dgm:t>
        <a:bodyPr/>
        <a:lstStyle/>
        <a:p>
          <a:endParaRPr lang="es-ES" sz="2000"/>
        </a:p>
      </dgm:t>
    </dgm:pt>
    <dgm:pt modelId="{E2E3B7EC-FB72-8846-8630-0934463072DA}" type="sibTrans" cxnId="{8932E109-2ADC-354D-9EEC-FA12EF01D74E}">
      <dgm:prSet/>
      <dgm:spPr/>
      <dgm:t>
        <a:bodyPr/>
        <a:lstStyle/>
        <a:p>
          <a:endParaRPr lang="es-ES" sz="2000"/>
        </a:p>
      </dgm:t>
    </dgm:pt>
    <dgm:pt modelId="{01607236-FE7E-0848-9860-8624F42097E6}">
      <dgm:prSet phldrT="[Texto]" custT="1"/>
      <dgm:spPr/>
      <dgm:t>
        <a:bodyPr/>
        <a:lstStyle/>
        <a:p>
          <a:r>
            <a:rPr lang="en-US" sz="1600" noProof="0" dirty="0" smtClean="0"/>
            <a:t>Categorize listed stakeholders in a graph</a:t>
          </a:r>
          <a:endParaRPr lang="en-US" sz="1600" noProof="0" dirty="0"/>
        </a:p>
      </dgm:t>
    </dgm:pt>
    <dgm:pt modelId="{1DE0A4F0-92AF-4041-B318-705684DF1EB3}" type="parTrans" cxnId="{DD04504E-2AD2-A946-931B-435A70E75487}">
      <dgm:prSet/>
      <dgm:spPr/>
      <dgm:t>
        <a:bodyPr/>
        <a:lstStyle/>
        <a:p>
          <a:endParaRPr lang="es-ES"/>
        </a:p>
      </dgm:t>
    </dgm:pt>
    <dgm:pt modelId="{C85828D3-30C1-B84E-9894-30B7A1D1670D}" type="sibTrans" cxnId="{DD04504E-2AD2-A946-931B-435A70E75487}">
      <dgm:prSet/>
      <dgm:spPr/>
      <dgm:t>
        <a:bodyPr/>
        <a:lstStyle/>
        <a:p>
          <a:endParaRPr lang="es-ES"/>
        </a:p>
      </dgm:t>
    </dgm:pt>
    <dgm:pt modelId="{4088A949-0F97-4ACC-8B5D-4F0964DA75EF}" type="pres">
      <dgm:prSet presAssocID="{5746032B-0576-4983-B086-5128E825FE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FC48D2-CB84-43A8-A895-4CB7B9185935}" type="pres">
      <dgm:prSet presAssocID="{B42D62E9-5CF3-452E-A27F-9C7A8B5D3F30}" presName="composite" presStyleCnt="0"/>
      <dgm:spPr/>
    </dgm:pt>
    <dgm:pt modelId="{F1B3CF06-5F64-4080-AA71-78BB18549ECD}" type="pres">
      <dgm:prSet presAssocID="{B42D62E9-5CF3-452E-A27F-9C7A8B5D3F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8414E-8E0E-48D1-A18F-2A730E72443C}" type="pres">
      <dgm:prSet presAssocID="{B42D62E9-5CF3-452E-A27F-9C7A8B5D3F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89C7A-45BB-46CE-9678-5AEBFB68F74A}" type="pres">
      <dgm:prSet presAssocID="{2F458DBB-6C01-44B2-8FFA-B47070692FB2}" presName="sp" presStyleCnt="0"/>
      <dgm:spPr/>
    </dgm:pt>
    <dgm:pt modelId="{BD42717F-F35A-4692-B819-FCF461A51A12}" type="pres">
      <dgm:prSet presAssocID="{C547B6C8-1AB8-4F4A-B681-5A490AB6F003}" presName="composite" presStyleCnt="0"/>
      <dgm:spPr/>
    </dgm:pt>
    <dgm:pt modelId="{7280BB91-9026-4EB4-95AC-C7F76CC854D0}" type="pres">
      <dgm:prSet presAssocID="{C547B6C8-1AB8-4F4A-B681-5A490AB6F0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4C3A4D-63C9-44ED-B72B-F2956F921799}" type="pres">
      <dgm:prSet presAssocID="{C547B6C8-1AB8-4F4A-B681-5A490AB6F0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F570E-BE4D-412A-9F60-239035CD4CC9}" type="pres">
      <dgm:prSet presAssocID="{21A2F2D6-E48A-493F-B9EA-A79D7ACB9281}" presName="sp" presStyleCnt="0"/>
      <dgm:spPr/>
    </dgm:pt>
    <dgm:pt modelId="{DD08F5A2-AE0F-4ABA-A748-1E5578A461BB}" type="pres">
      <dgm:prSet presAssocID="{B7662BC7-8AC3-4D7A-9E36-4C1848EF0D7D}" presName="composite" presStyleCnt="0"/>
      <dgm:spPr/>
    </dgm:pt>
    <dgm:pt modelId="{BD5FDA28-C9D3-475B-828F-19521A9292EE}" type="pres">
      <dgm:prSet presAssocID="{B7662BC7-8AC3-4D7A-9E36-4C1848EF0D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ED8925-A8E8-470E-9259-E030104D227D}" type="pres">
      <dgm:prSet presAssocID="{B7662BC7-8AC3-4D7A-9E36-4C1848EF0D7D}" presName="descendantText" presStyleLbl="alignAcc1" presStyleIdx="2" presStyleCnt="3" custLinFactNeighborY="1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0604AC-9E95-4C76-9D62-D6A36CA3D410}" srcId="{B42D62E9-5CF3-452E-A27F-9C7A8B5D3F30}" destId="{810A273B-0FD2-4904-84A4-164207ECE754}" srcOrd="0" destOrd="0" parTransId="{B899A602-6E4E-45DF-88A6-552274FF5FE5}" sibTransId="{C182A5EB-8925-42FC-B9E9-8F121F1C3D66}"/>
    <dgm:cxn modelId="{7616F63A-C073-4A7C-A08E-623E1F1330F4}" srcId="{5746032B-0576-4983-B086-5128E825FE15}" destId="{B7662BC7-8AC3-4D7A-9E36-4C1848EF0D7D}" srcOrd="2" destOrd="0" parTransId="{33F0D724-0DFE-4700-A360-E7BDBC49BAD4}" sibTransId="{522807C7-2F08-446A-9B4C-2CDF7108A234}"/>
    <dgm:cxn modelId="{460007BC-D359-404A-8EC7-85E8ACE49DA0}" type="presOf" srcId="{B42D62E9-5CF3-452E-A27F-9C7A8B5D3F30}" destId="{F1B3CF06-5F64-4080-AA71-78BB18549ECD}" srcOrd="0" destOrd="0" presId="urn:microsoft.com/office/officeart/2005/8/layout/chevron2"/>
    <dgm:cxn modelId="{00ACA2EF-CA05-4CBB-AF12-4C63D2E47738}" srcId="{B7662BC7-8AC3-4D7A-9E36-4C1848EF0D7D}" destId="{FA14B3C4-91A9-4340-8677-A1984FB0782B}" srcOrd="0" destOrd="0" parTransId="{E772C7BE-C15B-433D-AC0A-E352527CC596}" sibTransId="{6340BD7F-A249-4571-9872-BBA7E9E3BAC5}"/>
    <dgm:cxn modelId="{A4C7A09B-8A56-804B-A04C-458434B75A1E}" type="presOf" srcId="{01607236-FE7E-0848-9860-8624F42097E6}" destId="{114C3A4D-63C9-44ED-B72B-F2956F921799}" srcOrd="0" destOrd="1" presId="urn:microsoft.com/office/officeart/2005/8/layout/chevron2"/>
    <dgm:cxn modelId="{52D107E5-E4A3-DB46-A17B-51DDAED4B15A}" type="presOf" srcId="{B7662BC7-8AC3-4D7A-9E36-4C1848EF0D7D}" destId="{BD5FDA28-C9D3-475B-828F-19521A9292EE}" srcOrd="0" destOrd="0" presId="urn:microsoft.com/office/officeart/2005/8/layout/chevron2"/>
    <dgm:cxn modelId="{0DCBCFBB-6CF8-4942-BC13-72584D7881C8}" srcId="{B7662BC7-8AC3-4D7A-9E36-4C1848EF0D7D}" destId="{58C0052D-D335-4DB1-A887-FDB4E15C2447}" srcOrd="2" destOrd="0" parTransId="{6389D4C5-5648-4F19-864F-1F286207452E}" sibTransId="{29C80E68-55B2-4865-A5D0-7E908550C93A}"/>
    <dgm:cxn modelId="{A53EC1DD-A0CC-CA4C-8DC6-64299C2CF63D}" type="presOf" srcId="{810A273B-0FD2-4904-84A4-164207ECE754}" destId="{EE58414E-8E0E-48D1-A18F-2A730E72443C}" srcOrd="0" destOrd="0" presId="urn:microsoft.com/office/officeart/2005/8/layout/chevron2"/>
    <dgm:cxn modelId="{DD04504E-2AD2-A946-931B-435A70E75487}" srcId="{C547B6C8-1AB8-4F4A-B681-5A490AB6F003}" destId="{01607236-FE7E-0848-9860-8624F42097E6}" srcOrd="1" destOrd="0" parTransId="{1DE0A4F0-92AF-4041-B318-705684DF1EB3}" sibTransId="{C85828D3-30C1-B84E-9894-30B7A1D1670D}"/>
    <dgm:cxn modelId="{C4066831-FA21-460E-92E9-925465312229}" srcId="{B42D62E9-5CF3-452E-A27F-9C7A8B5D3F30}" destId="{871659B1-F6E0-4C68-9516-5480938B2517}" srcOrd="2" destOrd="0" parTransId="{E1346B9D-EF11-42F8-B5B8-15538E49C244}" sibTransId="{150FE5C0-D8EC-4785-B820-4B6EDD733B94}"/>
    <dgm:cxn modelId="{59971CE0-11F6-4433-9822-5527554F4D71}" srcId="{C547B6C8-1AB8-4F4A-B681-5A490AB6F003}" destId="{9A8FA2F2-47ED-49A6-BDA1-766B91E9647E}" srcOrd="0" destOrd="0" parTransId="{68898ECB-F118-4D9C-A6EC-ED6335A5B9FB}" sibTransId="{4B820588-FB2A-4013-9716-5E5B7B35515E}"/>
    <dgm:cxn modelId="{39CC6F5E-65E5-1E41-B3DF-16D70360FE2B}" type="presOf" srcId="{9E7747C1-C183-EF49-A880-E150732236C4}" destId="{EE58414E-8E0E-48D1-A18F-2A730E72443C}" srcOrd="0" destOrd="1" presId="urn:microsoft.com/office/officeart/2005/8/layout/chevron2"/>
    <dgm:cxn modelId="{0A81C696-ADD0-5B49-A5CD-4C11F3DE2B10}" type="presOf" srcId="{98C162A8-DE76-4326-9177-F853AB79013F}" destId="{4EED8925-A8E8-470E-9259-E030104D227D}" srcOrd="0" destOrd="1" presId="urn:microsoft.com/office/officeart/2005/8/layout/chevron2"/>
    <dgm:cxn modelId="{40DEF201-FA92-5648-949D-8013DE311DB4}" type="presOf" srcId="{C547B6C8-1AB8-4F4A-B681-5A490AB6F003}" destId="{7280BB91-9026-4EB4-95AC-C7F76CC854D0}" srcOrd="0" destOrd="0" presId="urn:microsoft.com/office/officeart/2005/8/layout/chevron2"/>
    <dgm:cxn modelId="{CC9819C2-1645-2541-B914-ECBEA84A8836}" type="presOf" srcId="{871659B1-F6E0-4C68-9516-5480938B2517}" destId="{EE58414E-8E0E-48D1-A18F-2A730E72443C}" srcOrd="0" destOrd="2" presId="urn:microsoft.com/office/officeart/2005/8/layout/chevron2"/>
    <dgm:cxn modelId="{6800AE81-2225-4436-8682-2519D7AE5BF3}" srcId="{5746032B-0576-4983-B086-5128E825FE15}" destId="{C547B6C8-1AB8-4F4A-B681-5A490AB6F003}" srcOrd="1" destOrd="0" parTransId="{C72F24F4-0335-4B38-B6CB-0B8CBBFF36AE}" sibTransId="{21A2F2D6-E48A-493F-B9EA-A79D7ACB9281}"/>
    <dgm:cxn modelId="{B05A674C-D3BF-4EE2-ABD6-F9FC30A783FA}" srcId="{B7662BC7-8AC3-4D7A-9E36-4C1848EF0D7D}" destId="{98C162A8-DE76-4326-9177-F853AB79013F}" srcOrd="1" destOrd="0" parTransId="{4FEB7B39-0023-40FB-9886-E619D5E8C2FF}" sibTransId="{D5693A97-132F-4849-9085-DC88206E0748}"/>
    <dgm:cxn modelId="{C8E3E3E6-74F5-2744-BB58-8FEFB915F9C4}" type="presOf" srcId="{9A8FA2F2-47ED-49A6-BDA1-766B91E9647E}" destId="{114C3A4D-63C9-44ED-B72B-F2956F921799}" srcOrd="0" destOrd="0" presId="urn:microsoft.com/office/officeart/2005/8/layout/chevron2"/>
    <dgm:cxn modelId="{BD579C84-1CAD-4146-B246-369CB5AAF82C}" type="presOf" srcId="{58C0052D-D335-4DB1-A887-FDB4E15C2447}" destId="{4EED8925-A8E8-470E-9259-E030104D227D}" srcOrd="0" destOrd="2" presId="urn:microsoft.com/office/officeart/2005/8/layout/chevron2"/>
    <dgm:cxn modelId="{12764714-B401-4FD4-99CE-4A1D8D1227ED}" srcId="{5746032B-0576-4983-B086-5128E825FE15}" destId="{B42D62E9-5CF3-452E-A27F-9C7A8B5D3F30}" srcOrd="0" destOrd="0" parTransId="{4C4295C9-9CB1-4369-ACFE-5049FDFF4867}" sibTransId="{2F458DBB-6C01-44B2-8FFA-B47070692FB2}"/>
    <dgm:cxn modelId="{700ED6E5-1949-1E47-A8CD-FECA6C9608B5}" type="presOf" srcId="{FA14B3C4-91A9-4340-8677-A1984FB0782B}" destId="{4EED8925-A8E8-470E-9259-E030104D227D}" srcOrd="0" destOrd="0" presId="urn:microsoft.com/office/officeart/2005/8/layout/chevron2"/>
    <dgm:cxn modelId="{8932E109-2ADC-354D-9EEC-FA12EF01D74E}" srcId="{B42D62E9-5CF3-452E-A27F-9C7A8B5D3F30}" destId="{9E7747C1-C183-EF49-A880-E150732236C4}" srcOrd="1" destOrd="0" parTransId="{D7E819FA-DC51-4A44-88CB-1DA8230EA443}" sibTransId="{E2E3B7EC-FB72-8846-8630-0934463072DA}"/>
    <dgm:cxn modelId="{D7F7F006-26E6-434E-AAB8-75BCDAE5A57F}" type="presOf" srcId="{5746032B-0576-4983-B086-5128E825FE15}" destId="{4088A949-0F97-4ACC-8B5D-4F0964DA75EF}" srcOrd="0" destOrd="0" presId="urn:microsoft.com/office/officeart/2005/8/layout/chevron2"/>
    <dgm:cxn modelId="{BB95DEB7-64FA-D440-8BAF-D5D8DA7718BB}" type="presParOf" srcId="{4088A949-0F97-4ACC-8B5D-4F0964DA75EF}" destId="{1DFC48D2-CB84-43A8-A895-4CB7B9185935}" srcOrd="0" destOrd="0" presId="urn:microsoft.com/office/officeart/2005/8/layout/chevron2"/>
    <dgm:cxn modelId="{78C0036F-986D-6541-B0EC-67780793D5C9}" type="presParOf" srcId="{1DFC48D2-CB84-43A8-A895-4CB7B9185935}" destId="{F1B3CF06-5F64-4080-AA71-78BB18549ECD}" srcOrd="0" destOrd="0" presId="urn:microsoft.com/office/officeart/2005/8/layout/chevron2"/>
    <dgm:cxn modelId="{A6758757-302A-E345-A92B-DE8596A934A1}" type="presParOf" srcId="{1DFC48D2-CB84-43A8-A895-4CB7B9185935}" destId="{EE58414E-8E0E-48D1-A18F-2A730E72443C}" srcOrd="1" destOrd="0" presId="urn:microsoft.com/office/officeart/2005/8/layout/chevron2"/>
    <dgm:cxn modelId="{688F4A27-369D-044A-863A-82A30468964A}" type="presParOf" srcId="{4088A949-0F97-4ACC-8B5D-4F0964DA75EF}" destId="{DC589C7A-45BB-46CE-9678-5AEBFB68F74A}" srcOrd="1" destOrd="0" presId="urn:microsoft.com/office/officeart/2005/8/layout/chevron2"/>
    <dgm:cxn modelId="{7FDF11DD-4BDB-0E43-9F21-073C583DD8C4}" type="presParOf" srcId="{4088A949-0F97-4ACC-8B5D-4F0964DA75EF}" destId="{BD42717F-F35A-4692-B819-FCF461A51A12}" srcOrd="2" destOrd="0" presId="urn:microsoft.com/office/officeart/2005/8/layout/chevron2"/>
    <dgm:cxn modelId="{A219D61F-2D2B-9A4C-B7CF-4E06D00EA8FC}" type="presParOf" srcId="{BD42717F-F35A-4692-B819-FCF461A51A12}" destId="{7280BB91-9026-4EB4-95AC-C7F76CC854D0}" srcOrd="0" destOrd="0" presId="urn:microsoft.com/office/officeart/2005/8/layout/chevron2"/>
    <dgm:cxn modelId="{8C83ADD7-7EDD-1947-9C71-64B5591AEDD5}" type="presParOf" srcId="{BD42717F-F35A-4692-B819-FCF461A51A12}" destId="{114C3A4D-63C9-44ED-B72B-F2956F921799}" srcOrd="1" destOrd="0" presId="urn:microsoft.com/office/officeart/2005/8/layout/chevron2"/>
    <dgm:cxn modelId="{9B7799E9-62F8-DE4E-8765-255EBE45BE64}" type="presParOf" srcId="{4088A949-0F97-4ACC-8B5D-4F0964DA75EF}" destId="{A4AF570E-BE4D-412A-9F60-239035CD4CC9}" srcOrd="3" destOrd="0" presId="urn:microsoft.com/office/officeart/2005/8/layout/chevron2"/>
    <dgm:cxn modelId="{B71E6F07-9DD0-8349-AD99-4575EED8C588}" type="presParOf" srcId="{4088A949-0F97-4ACC-8B5D-4F0964DA75EF}" destId="{DD08F5A2-AE0F-4ABA-A748-1E5578A461BB}" srcOrd="4" destOrd="0" presId="urn:microsoft.com/office/officeart/2005/8/layout/chevron2"/>
    <dgm:cxn modelId="{BAF67631-42FC-C642-A93C-10AC247A2DF6}" type="presParOf" srcId="{DD08F5A2-AE0F-4ABA-A748-1E5578A461BB}" destId="{BD5FDA28-C9D3-475B-828F-19521A9292EE}" srcOrd="0" destOrd="0" presId="urn:microsoft.com/office/officeart/2005/8/layout/chevron2"/>
    <dgm:cxn modelId="{256829A7-8E34-0148-9241-12CBADC69339}" type="presParOf" srcId="{DD08F5A2-AE0F-4ABA-A748-1E5578A461BB}" destId="{4EED8925-A8E8-470E-9259-E030104D22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B55C4-5D34-384C-B5C7-83B261AF9055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FE81C5-F658-204E-A91A-CDD274BAEAC1}">
      <dgm:prSet phldrT="[Texto]" custT="1"/>
      <dgm:spPr/>
      <dgm:t>
        <a:bodyPr/>
        <a:lstStyle/>
        <a:p>
          <a:r>
            <a:rPr lang="en-GB" sz="2000" dirty="0" smtClean="0"/>
            <a:t>Stakeholders</a:t>
          </a:r>
          <a:endParaRPr lang="en-GB" sz="2000" dirty="0"/>
        </a:p>
      </dgm:t>
    </dgm:pt>
    <dgm:pt modelId="{66A0FE1E-EB0A-424F-9CF5-F95CAE05BD28}" type="parTrans" cxnId="{B2184753-52F6-704D-A0E1-C5861D534BD9}">
      <dgm:prSet/>
      <dgm:spPr/>
      <dgm:t>
        <a:bodyPr/>
        <a:lstStyle/>
        <a:p>
          <a:endParaRPr lang="en-GB" sz="1400"/>
        </a:p>
      </dgm:t>
    </dgm:pt>
    <dgm:pt modelId="{EDDF39E2-6C7E-0243-B560-3FB22CC74B2B}" type="sibTrans" cxnId="{B2184753-52F6-704D-A0E1-C5861D534BD9}">
      <dgm:prSet/>
      <dgm:spPr/>
      <dgm:t>
        <a:bodyPr/>
        <a:lstStyle/>
        <a:p>
          <a:endParaRPr lang="en-GB" sz="1400"/>
        </a:p>
      </dgm:t>
    </dgm:pt>
    <dgm:pt modelId="{AC1CFD14-29ED-C64D-9084-D8D4B26353AE}">
      <dgm:prSet phldrT="[Texto]" custT="1"/>
      <dgm:spPr/>
      <dgm:t>
        <a:bodyPr/>
        <a:lstStyle/>
        <a:p>
          <a:r>
            <a:rPr lang="en-GB" sz="2000" dirty="0" smtClean="0"/>
            <a:t>Active</a:t>
          </a:r>
          <a:endParaRPr lang="en-GB" sz="2000" dirty="0"/>
        </a:p>
      </dgm:t>
    </dgm:pt>
    <dgm:pt modelId="{C140AD4C-AE87-3E4F-9A67-7B809CEB06DD}" type="parTrans" cxnId="{E0370C02-CF47-F044-9CBD-381854C3E831}">
      <dgm:prSet/>
      <dgm:spPr/>
      <dgm:t>
        <a:bodyPr/>
        <a:lstStyle/>
        <a:p>
          <a:endParaRPr lang="en-GB" sz="1400"/>
        </a:p>
      </dgm:t>
    </dgm:pt>
    <dgm:pt modelId="{F52E8BAE-4D72-A241-924F-AF2D901E7E36}" type="sibTrans" cxnId="{E0370C02-CF47-F044-9CBD-381854C3E831}">
      <dgm:prSet/>
      <dgm:spPr/>
      <dgm:t>
        <a:bodyPr/>
        <a:lstStyle/>
        <a:p>
          <a:endParaRPr lang="en-GB" sz="1400"/>
        </a:p>
      </dgm:t>
    </dgm:pt>
    <dgm:pt modelId="{5414E968-2A28-2F41-B236-52CC55A095FE}">
      <dgm:prSet phldrT="[Texto]" custT="1"/>
      <dgm:spPr/>
      <dgm:t>
        <a:bodyPr/>
        <a:lstStyle/>
        <a:p>
          <a:r>
            <a:rPr lang="en-GB" sz="2000" dirty="0" smtClean="0"/>
            <a:t>Beneficiaries</a:t>
          </a:r>
          <a:endParaRPr lang="en-GB" sz="2000" dirty="0"/>
        </a:p>
      </dgm:t>
    </dgm:pt>
    <dgm:pt modelId="{7E236FD7-9A18-5145-AA92-110888E49EDF}" type="parTrans" cxnId="{F8DD77A1-BE1E-CC40-92E0-27F5C7F24015}">
      <dgm:prSet/>
      <dgm:spPr/>
      <dgm:t>
        <a:bodyPr/>
        <a:lstStyle/>
        <a:p>
          <a:endParaRPr lang="en-GB" sz="1400"/>
        </a:p>
      </dgm:t>
    </dgm:pt>
    <dgm:pt modelId="{BDBC264D-115E-D949-A4A4-689FE7441CFD}" type="sibTrans" cxnId="{F8DD77A1-BE1E-CC40-92E0-27F5C7F24015}">
      <dgm:prSet/>
      <dgm:spPr/>
      <dgm:t>
        <a:bodyPr/>
        <a:lstStyle/>
        <a:p>
          <a:endParaRPr lang="en-GB" sz="1400"/>
        </a:p>
      </dgm:t>
    </dgm:pt>
    <dgm:pt modelId="{553A7FDF-9F37-BB49-A893-AEA72EEE1B6C}">
      <dgm:prSet phldrT="[Texto]" custT="1"/>
      <dgm:spPr/>
      <dgm:t>
        <a:bodyPr/>
        <a:lstStyle/>
        <a:p>
          <a:r>
            <a:rPr lang="en-GB" sz="2000" dirty="0" smtClean="0"/>
            <a:t>Affected</a:t>
          </a:r>
          <a:endParaRPr lang="en-GB" sz="2000" dirty="0"/>
        </a:p>
      </dgm:t>
    </dgm:pt>
    <dgm:pt modelId="{C2672A5B-1F0B-8E4E-AFE4-A6463D5D8B01}" type="parTrans" cxnId="{9A96DDA8-083D-7A43-B3FC-3F97396785D3}">
      <dgm:prSet/>
      <dgm:spPr/>
      <dgm:t>
        <a:bodyPr/>
        <a:lstStyle/>
        <a:p>
          <a:endParaRPr lang="en-GB" sz="1400"/>
        </a:p>
      </dgm:t>
    </dgm:pt>
    <dgm:pt modelId="{364051BB-D59A-BB42-9DB6-ACE089E62BB6}" type="sibTrans" cxnId="{9A96DDA8-083D-7A43-B3FC-3F97396785D3}">
      <dgm:prSet/>
      <dgm:spPr/>
      <dgm:t>
        <a:bodyPr/>
        <a:lstStyle/>
        <a:p>
          <a:endParaRPr lang="en-GB" sz="1400"/>
        </a:p>
      </dgm:t>
    </dgm:pt>
    <dgm:pt modelId="{2FEE0739-2CCA-764A-A02A-7DA6FE3F59F3}">
      <dgm:prSet phldrT="[Texto]" custT="1"/>
      <dgm:spPr/>
      <dgm:t>
        <a:bodyPr/>
        <a:lstStyle/>
        <a:p>
          <a:r>
            <a:rPr lang="en-GB" sz="1800" dirty="0" smtClean="0"/>
            <a:t>Potential Supporters</a:t>
          </a:r>
          <a:endParaRPr lang="en-GB" sz="1800" dirty="0"/>
        </a:p>
      </dgm:t>
    </dgm:pt>
    <dgm:pt modelId="{80DF4BE5-279E-AD42-AE8E-6E9318B6793B}" type="parTrans" cxnId="{67831180-75AE-4140-974E-08F2A7035337}">
      <dgm:prSet/>
      <dgm:spPr/>
      <dgm:t>
        <a:bodyPr/>
        <a:lstStyle/>
        <a:p>
          <a:endParaRPr lang="en-GB" sz="1400"/>
        </a:p>
      </dgm:t>
    </dgm:pt>
    <dgm:pt modelId="{544D7AA9-7A3E-7A42-B6A8-84A911016ABC}" type="sibTrans" cxnId="{67831180-75AE-4140-974E-08F2A7035337}">
      <dgm:prSet/>
      <dgm:spPr/>
      <dgm:t>
        <a:bodyPr/>
        <a:lstStyle/>
        <a:p>
          <a:endParaRPr lang="en-GB" sz="1400"/>
        </a:p>
      </dgm:t>
    </dgm:pt>
    <dgm:pt modelId="{96DF25F9-739C-B44A-A752-BC804D596C1D}">
      <dgm:prSet phldrT="[Texto]" custT="1"/>
      <dgm:spPr/>
      <dgm:t>
        <a:bodyPr/>
        <a:lstStyle/>
        <a:p>
          <a:r>
            <a:rPr lang="en-GB" sz="1800" dirty="0" smtClean="0"/>
            <a:t>Potential Opponents</a:t>
          </a:r>
          <a:endParaRPr lang="en-GB" sz="1800" dirty="0"/>
        </a:p>
      </dgm:t>
    </dgm:pt>
    <dgm:pt modelId="{E1BD7DE9-E91D-A74B-87B0-0C9C1BFABF61}" type="parTrans" cxnId="{2A6DBAA3-1174-7540-AD08-42CAD72B76D5}">
      <dgm:prSet/>
      <dgm:spPr/>
      <dgm:t>
        <a:bodyPr/>
        <a:lstStyle/>
        <a:p>
          <a:endParaRPr lang="en-GB" sz="1400"/>
        </a:p>
      </dgm:t>
    </dgm:pt>
    <dgm:pt modelId="{5FB677B9-82D1-4042-9B55-37A1F6F74526}" type="sibTrans" cxnId="{2A6DBAA3-1174-7540-AD08-42CAD72B76D5}">
      <dgm:prSet/>
      <dgm:spPr/>
      <dgm:t>
        <a:bodyPr/>
        <a:lstStyle/>
        <a:p>
          <a:endParaRPr lang="en-GB" sz="1400"/>
        </a:p>
      </dgm:t>
    </dgm:pt>
    <dgm:pt modelId="{707591FF-2EA6-FD4D-9740-B8B38831BBFD}" type="pres">
      <dgm:prSet presAssocID="{790B55C4-5D34-384C-B5C7-83B261AF90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8A9A50D-7EE3-584B-BAFF-401471BCCD77}" type="pres">
      <dgm:prSet presAssocID="{80FE81C5-F658-204E-A91A-CDD274BAEAC1}" presName="hierRoot1" presStyleCnt="0">
        <dgm:presLayoutVars>
          <dgm:hierBranch val="init"/>
        </dgm:presLayoutVars>
      </dgm:prSet>
      <dgm:spPr/>
    </dgm:pt>
    <dgm:pt modelId="{B482262D-B162-1F4B-911E-B934D5310D14}" type="pres">
      <dgm:prSet presAssocID="{80FE81C5-F658-204E-A91A-CDD274BAEAC1}" presName="rootComposite1" presStyleCnt="0"/>
      <dgm:spPr/>
    </dgm:pt>
    <dgm:pt modelId="{CA68AF96-40F5-F645-96B4-5C7DBC4B2B7C}" type="pres">
      <dgm:prSet presAssocID="{80FE81C5-F658-204E-A91A-CDD274BAEAC1}" presName="rootText1" presStyleLbl="node0" presStyleIdx="0" presStyleCnt="1" custScaleY="31274" custLinFactNeighborX="-16692" custLinFactNeighborY="-1557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358C44-A28C-3040-9504-228E608BA521}" type="pres">
      <dgm:prSet presAssocID="{80FE81C5-F658-204E-A91A-CDD274BAEAC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A9D8954-9AD2-4C4B-BE64-E18E8BA74B43}" type="pres">
      <dgm:prSet presAssocID="{80FE81C5-F658-204E-A91A-CDD274BAEAC1}" presName="hierChild2" presStyleCnt="0"/>
      <dgm:spPr/>
    </dgm:pt>
    <dgm:pt modelId="{504B565D-4096-2D48-9970-045B28FF3F05}" type="pres">
      <dgm:prSet presAssocID="{C140AD4C-AE87-3E4F-9A67-7B809CEB06DD}" presName="Name37" presStyleLbl="parChTrans1D2" presStyleIdx="0" presStyleCnt="3"/>
      <dgm:spPr/>
      <dgm:t>
        <a:bodyPr/>
        <a:lstStyle/>
        <a:p>
          <a:endParaRPr lang="en-GB"/>
        </a:p>
      </dgm:t>
    </dgm:pt>
    <dgm:pt modelId="{97678C8C-0E01-9147-8DBF-287738DE13CD}" type="pres">
      <dgm:prSet presAssocID="{AC1CFD14-29ED-C64D-9084-D8D4B26353AE}" presName="hierRoot2" presStyleCnt="0">
        <dgm:presLayoutVars>
          <dgm:hierBranch val="init"/>
        </dgm:presLayoutVars>
      </dgm:prSet>
      <dgm:spPr/>
    </dgm:pt>
    <dgm:pt modelId="{40C89185-7F9F-BD45-B36C-094C1BDCA06C}" type="pres">
      <dgm:prSet presAssocID="{AC1CFD14-29ED-C64D-9084-D8D4B26353AE}" presName="rootComposite" presStyleCnt="0"/>
      <dgm:spPr/>
    </dgm:pt>
    <dgm:pt modelId="{16DBEA0C-0B5B-3B48-8FEA-AD70AA3F1240}" type="pres">
      <dgm:prSet presAssocID="{AC1CFD14-29ED-C64D-9084-D8D4B26353AE}" presName="rootText" presStyleLbl="node2" presStyleIdx="0" presStyleCnt="3" custScaleX="73623" custScaleY="38590" custLinFactNeighborX="-8284" custLinFactNeighborY="-309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28BA90-4D39-B74A-9A4A-D72A2DEB618B}" type="pres">
      <dgm:prSet presAssocID="{AC1CFD14-29ED-C64D-9084-D8D4B26353AE}" presName="rootConnector" presStyleLbl="node2" presStyleIdx="0" presStyleCnt="3"/>
      <dgm:spPr/>
      <dgm:t>
        <a:bodyPr/>
        <a:lstStyle/>
        <a:p>
          <a:endParaRPr lang="en-GB"/>
        </a:p>
      </dgm:t>
    </dgm:pt>
    <dgm:pt modelId="{E07DC73A-14B3-F74C-A113-AA422816FB35}" type="pres">
      <dgm:prSet presAssocID="{AC1CFD14-29ED-C64D-9084-D8D4B26353AE}" presName="hierChild4" presStyleCnt="0"/>
      <dgm:spPr/>
    </dgm:pt>
    <dgm:pt modelId="{9FB94F21-522C-904E-9577-760B0937BEE5}" type="pres">
      <dgm:prSet presAssocID="{AC1CFD14-29ED-C64D-9084-D8D4B26353AE}" presName="hierChild5" presStyleCnt="0"/>
      <dgm:spPr/>
    </dgm:pt>
    <dgm:pt modelId="{E993B185-6512-A84F-AE0A-EE7CC14F01FE}" type="pres">
      <dgm:prSet presAssocID="{7E236FD7-9A18-5145-AA92-110888E49EDF}" presName="Name37" presStyleLbl="parChTrans1D2" presStyleIdx="1" presStyleCnt="3"/>
      <dgm:spPr/>
      <dgm:t>
        <a:bodyPr/>
        <a:lstStyle/>
        <a:p>
          <a:endParaRPr lang="en-GB"/>
        </a:p>
      </dgm:t>
    </dgm:pt>
    <dgm:pt modelId="{E084AC9C-4B5D-FA47-842E-365B247932BC}" type="pres">
      <dgm:prSet presAssocID="{5414E968-2A28-2F41-B236-52CC55A095FE}" presName="hierRoot2" presStyleCnt="0">
        <dgm:presLayoutVars>
          <dgm:hierBranch val="init"/>
        </dgm:presLayoutVars>
      </dgm:prSet>
      <dgm:spPr/>
    </dgm:pt>
    <dgm:pt modelId="{6F350E72-BC02-7F44-A82F-33C7E17F56D4}" type="pres">
      <dgm:prSet presAssocID="{5414E968-2A28-2F41-B236-52CC55A095FE}" presName="rootComposite" presStyleCnt="0"/>
      <dgm:spPr/>
    </dgm:pt>
    <dgm:pt modelId="{913A56BD-B346-954E-81EB-565DE105598D}" type="pres">
      <dgm:prSet presAssocID="{5414E968-2A28-2F41-B236-52CC55A095FE}" presName="rootText" presStyleLbl="node2" presStyleIdx="1" presStyleCnt="3" custScaleX="78097" custScaleY="37804" custLinFactNeighborX="-10851" custLinFactNeighborY="-305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7C6B08-BFDE-8F44-940E-19BE79C3F4C7}" type="pres">
      <dgm:prSet presAssocID="{5414E968-2A28-2F41-B236-52CC55A095FE}" presName="rootConnector" presStyleLbl="node2" presStyleIdx="1" presStyleCnt="3"/>
      <dgm:spPr/>
      <dgm:t>
        <a:bodyPr/>
        <a:lstStyle/>
        <a:p>
          <a:endParaRPr lang="en-GB"/>
        </a:p>
      </dgm:t>
    </dgm:pt>
    <dgm:pt modelId="{1DB0CA10-D9F1-6444-93A9-D98CCFE926A8}" type="pres">
      <dgm:prSet presAssocID="{5414E968-2A28-2F41-B236-52CC55A095FE}" presName="hierChild4" presStyleCnt="0"/>
      <dgm:spPr/>
    </dgm:pt>
    <dgm:pt modelId="{F1EDB955-BF1B-4B4E-B356-A75680C2EFF1}" type="pres">
      <dgm:prSet presAssocID="{5414E968-2A28-2F41-B236-52CC55A095FE}" presName="hierChild5" presStyleCnt="0"/>
      <dgm:spPr/>
    </dgm:pt>
    <dgm:pt modelId="{1E3C1FA1-3F3A-EB4F-833D-ED4B8D36BF20}" type="pres">
      <dgm:prSet presAssocID="{C2672A5B-1F0B-8E4E-AFE4-A6463D5D8B01}" presName="Name37" presStyleLbl="parChTrans1D2" presStyleIdx="2" presStyleCnt="3"/>
      <dgm:spPr/>
      <dgm:t>
        <a:bodyPr/>
        <a:lstStyle/>
        <a:p>
          <a:endParaRPr lang="en-GB"/>
        </a:p>
      </dgm:t>
    </dgm:pt>
    <dgm:pt modelId="{4BAA2ED6-8302-A64B-A609-8B50839F0090}" type="pres">
      <dgm:prSet presAssocID="{553A7FDF-9F37-BB49-A893-AEA72EEE1B6C}" presName="hierRoot2" presStyleCnt="0">
        <dgm:presLayoutVars>
          <dgm:hierBranch val="init"/>
        </dgm:presLayoutVars>
      </dgm:prSet>
      <dgm:spPr/>
    </dgm:pt>
    <dgm:pt modelId="{A711D98D-6CF3-4646-90B6-BE3532A40AEA}" type="pres">
      <dgm:prSet presAssocID="{553A7FDF-9F37-BB49-A893-AEA72EEE1B6C}" presName="rootComposite" presStyleCnt="0"/>
      <dgm:spPr/>
    </dgm:pt>
    <dgm:pt modelId="{3D867755-1A85-324E-A160-053533502FDE}" type="pres">
      <dgm:prSet presAssocID="{553A7FDF-9F37-BB49-A893-AEA72EEE1B6C}" presName="rootText" presStyleLbl="node2" presStyleIdx="2" presStyleCnt="3" custScaleX="86174" custScaleY="36631" custLinFactNeighborX="-14745" custLinFactNeighborY="-310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8AE92F-89FF-2047-B50C-DEB86C80465C}" type="pres">
      <dgm:prSet presAssocID="{553A7FDF-9F37-BB49-A893-AEA72EEE1B6C}" presName="rootConnector" presStyleLbl="node2" presStyleIdx="2" presStyleCnt="3"/>
      <dgm:spPr/>
      <dgm:t>
        <a:bodyPr/>
        <a:lstStyle/>
        <a:p>
          <a:endParaRPr lang="en-GB"/>
        </a:p>
      </dgm:t>
    </dgm:pt>
    <dgm:pt modelId="{8190F2C1-6072-1F43-B1E7-0E89D107A0C4}" type="pres">
      <dgm:prSet presAssocID="{553A7FDF-9F37-BB49-A893-AEA72EEE1B6C}" presName="hierChild4" presStyleCnt="0"/>
      <dgm:spPr/>
    </dgm:pt>
    <dgm:pt modelId="{43C7086F-0598-E14C-891D-450A25B42CD2}" type="pres">
      <dgm:prSet presAssocID="{80DF4BE5-279E-AD42-AE8E-6E9318B6793B}" presName="Name37" presStyleLbl="parChTrans1D3" presStyleIdx="0" presStyleCnt="2"/>
      <dgm:spPr/>
      <dgm:t>
        <a:bodyPr/>
        <a:lstStyle/>
        <a:p>
          <a:endParaRPr lang="en-GB"/>
        </a:p>
      </dgm:t>
    </dgm:pt>
    <dgm:pt modelId="{988521F9-24DE-AB4E-9B35-1710D5D8023F}" type="pres">
      <dgm:prSet presAssocID="{2FEE0739-2CCA-764A-A02A-7DA6FE3F59F3}" presName="hierRoot2" presStyleCnt="0">
        <dgm:presLayoutVars>
          <dgm:hierBranch val="init"/>
        </dgm:presLayoutVars>
      </dgm:prSet>
      <dgm:spPr/>
    </dgm:pt>
    <dgm:pt modelId="{35E269DC-7109-E146-9CD8-17EE118E0351}" type="pres">
      <dgm:prSet presAssocID="{2FEE0739-2CCA-764A-A02A-7DA6FE3F59F3}" presName="rootComposite" presStyleCnt="0"/>
      <dgm:spPr/>
    </dgm:pt>
    <dgm:pt modelId="{6FD9201F-A56B-0748-B217-5E4462ACC153}" type="pres">
      <dgm:prSet presAssocID="{2FEE0739-2CCA-764A-A02A-7DA6FE3F59F3}" presName="rootText" presStyleLbl="node3" presStyleIdx="0" presStyleCnt="2" custScaleX="72146" custScaleY="34812" custLinFactNeighborX="-5512" custLinFactNeighborY="-615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3B4F6E-A52B-2C4E-8646-1A67C5F3AB5F}" type="pres">
      <dgm:prSet presAssocID="{2FEE0739-2CCA-764A-A02A-7DA6FE3F59F3}" presName="rootConnector" presStyleLbl="node3" presStyleIdx="0" presStyleCnt="2"/>
      <dgm:spPr/>
      <dgm:t>
        <a:bodyPr/>
        <a:lstStyle/>
        <a:p>
          <a:endParaRPr lang="en-GB"/>
        </a:p>
      </dgm:t>
    </dgm:pt>
    <dgm:pt modelId="{85F3BC21-F818-E14D-B7E5-B14984FA0713}" type="pres">
      <dgm:prSet presAssocID="{2FEE0739-2CCA-764A-A02A-7DA6FE3F59F3}" presName="hierChild4" presStyleCnt="0"/>
      <dgm:spPr/>
    </dgm:pt>
    <dgm:pt modelId="{7AC109F1-FEE7-6D4A-9E83-E92EB25E0ED9}" type="pres">
      <dgm:prSet presAssocID="{2FEE0739-2CCA-764A-A02A-7DA6FE3F59F3}" presName="hierChild5" presStyleCnt="0"/>
      <dgm:spPr/>
    </dgm:pt>
    <dgm:pt modelId="{095FC8D6-17AF-EA44-BFD4-ED045CC8095D}" type="pres">
      <dgm:prSet presAssocID="{E1BD7DE9-E91D-A74B-87B0-0C9C1BFABF61}" presName="Name37" presStyleLbl="parChTrans1D3" presStyleIdx="1" presStyleCnt="2"/>
      <dgm:spPr/>
      <dgm:t>
        <a:bodyPr/>
        <a:lstStyle/>
        <a:p>
          <a:endParaRPr lang="en-GB"/>
        </a:p>
      </dgm:t>
    </dgm:pt>
    <dgm:pt modelId="{8A86E675-8634-524C-9973-E8F3DF27A381}" type="pres">
      <dgm:prSet presAssocID="{96DF25F9-739C-B44A-A752-BC804D596C1D}" presName="hierRoot2" presStyleCnt="0">
        <dgm:presLayoutVars>
          <dgm:hierBranch val="init"/>
        </dgm:presLayoutVars>
      </dgm:prSet>
      <dgm:spPr/>
    </dgm:pt>
    <dgm:pt modelId="{41BA254C-1017-C24E-80D7-B09D24286535}" type="pres">
      <dgm:prSet presAssocID="{96DF25F9-739C-B44A-A752-BC804D596C1D}" presName="rootComposite" presStyleCnt="0"/>
      <dgm:spPr/>
    </dgm:pt>
    <dgm:pt modelId="{FF11D87A-6001-0943-BCFA-923D3165C173}" type="pres">
      <dgm:prSet presAssocID="{96DF25F9-739C-B44A-A752-BC804D596C1D}" presName="rootText" presStyleLbl="node3" presStyleIdx="1" presStyleCnt="2" custScaleX="67908" custScaleY="37263" custLinFactNeighborX="-95678" custLinFactNeighborY="-212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C34C1B-ECB9-7542-8E07-02E7A2009456}" type="pres">
      <dgm:prSet presAssocID="{96DF25F9-739C-B44A-A752-BC804D596C1D}" presName="rootConnector" presStyleLbl="node3" presStyleIdx="1" presStyleCnt="2"/>
      <dgm:spPr/>
      <dgm:t>
        <a:bodyPr/>
        <a:lstStyle/>
        <a:p>
          <a:endParaRPr lang="en-GB"/>
        </a:p>
      </dgm:t>
    </dgm:pt>
    <dgm:pt modelId="{1A001570-ABA5-B74B-823B-98ECF579781B}" type="pres">
      <dgm:prSet presAssocID="{96DF25F9-739C-B44A-A752-BC804D596C1D}" presName="hierChild4" presStyleCnt="0"/>
      <dgm:spPr/>
    </dgm:pt>
    <dgm:pt modelId="{2EA40749-3E28-8649-B2C7-0B364DECE6F5}" type="pres">
      <dgm:prSet presAssocID="{96DF25F9-739C-B44A-A752-BC804D596C1D}" presName="hierChild5" presStyleCnt="0"/>
      <dgm:spPr/>
    </dgm:pt>
    <dgm:pt modelId="{902A0B87-C48C-B74A-9006-0B6C80092024}" type="pres">
      <dgm:prSet presAssocID="{553A7FDF-9F37-BB49-A893-AEA72EEE1B6C}" presName="hierChild5" presStyleCnt="0"/>
      <dgm:spPr/>
    </dgm:pt>
    <dgm:pt modelId="{3D9A1323-D980-374C-9719-FA8E45DBE5A0}" type="pres">
      <dgm:prSet presAssocID="{80FE81C5-F658-204E-A91A-CDD274BAEAC1}" presName="hierChild3" presStyleCnt="0"/>
      <dgm:spPr/>
    </dgm:pt>
  </dgm:ptLst>
  <dgm:cxnLst>
    <dgm:cxn modelId="{F74BF196-EA5B-B24F-8EE7-28D919B5798A}" type="presOf" srcId="{E1BD7DE9-E91D-A74B-87B0-0C9C1BFABF61}" destId="{095FC8D6-17AF-EA44-BFD4-ED045CC8095D}" srcOrd="0" destOrd="0" presId="urn:microsoft.com/office/officeart/2005/8/layout/orgChart1"/>
    <dgm:cxn modelId="{36CE0B30-1EC1-D649-9520-8AB50584633C}" type="presOf" srcId="{80DF4BE5-279E-AD42-AE8E-6E9318B6793B}" destId="{43C7086F-0598-E14C-891D-450A25B42CD2}" srcOrd="0" destOrd="0" presId="urn:microsoft.com/office/officeart/2005/8/layout/orgChart1"/>
    <dgm:cxn modelId="{68D29848-48AB-0D4E-BE4C-9B9A88756E7A}" type="presOf" srcId="{C2672A5B-1F0B-8E4E-AFE4-A6463D5D8B01}" destId="{1E3C1FA1-3F3A-EB4F-833D-ED4B8D36BF20}" srcOrd="0" destOrd="0" presId="urn:microsoft.com/office/officeart/2005/8/layout/orgChart1"/>
    <dgm:cxn modelId="{0E104F4F-B11A-DB49-9F97-67AA38CD3AC9}" type="presOf" srcId="{96DF25F9-739C-B44A-A752-BC804D596C1D}" destId="{FF11D87A-6001-0943-BCFA-923D3165C173}" srcOrd="0" destOrd="0" presId="urn:microsoft.com/office/officeart/2005/8/layout/orgChart1"/>
    <dgm:cxn modelId="{B9242581-F36A-C248-8F49-F6D1A03DBB3F}" type="presOf" srcId="{2FEE0739-2CCA-764A-A02A-7DA6FE3F59F3}" destId="{793B4F6E-A52B-2C4E-8646-1A67C5F3AB5F}" srcOrd="1" destOrd="0" presId="urn:microsoft.com/office/officeart/2005/8/layout/orgChart1"/>
    <dgm:cxn modelId="{0D48F987-1839-3C4D-AB32-8547BE99C5F7}" type="presOf" srcId="{553A7FDF-9F37-BB49-A893-AEA72EEE1B6C}" destId="{EC8AE92F-89FF-2047-B50C-DEB86C80465C}" srcOrd="1" destOrd="0" presId="urn:microsoft.com/office/officeart/2005/8/layout/orgChart1"/>
    <dgm:cxn modelId="{47B50F8C-43A4-754E-BAAB-AEE1CE8C11B0}" type="presOf" srcId="{5414E968-2A28-2F41-B236-52CC55A095FE}" destId="{913A56BD-B346-954E-81EB-565DE105598D}" srcOrd="0" destOrd="0" presId="urn:microsoft.com/office/officeart/2005/8/layout/orgChart1"/>
    <dgm:cxn modelId="{21CE3A63-50B7-C149-AD28-FF7FB7BDCFC5}" type="presOf" srcId="{2FEE0739-2CCA-764A-A02A-7DA6FE3F59F3}" destId="{6FD9201F-A56B-0748-B217-5E4462ACC153}" srcOrd="0" destOrd="0" presId="urn:microsoft.com/office/officeart/2005/8/layout/orgChart1"/>
    <dgm:cxn modelId="{859AFB8F-9711-5643-BE82-541CC9B70945}" type="presOf" srcId="{80FE81C5-F658-204E-A91A-CDD274BAEAC1}" destId="{39358C44-A28C-3040-9504-228E608BA521}" srcOrd="1" destOrd="0" presId="urn:microsoft.com/office/officeart/2005/8/layout/orgChart1"/>
    <dgm:cxn modelId="{4AE9FD2E-FEFB-3D41-B4F4-E8E6EC0FDBC3}" type="presOf" srcId="{790B55C4-5D34-384C-B5C7-83B261AF9055}" destId="{707591FF-2EA6-FD4D-9740-B8B38831BBFD}" srcOrd="0" destOrd="0" presId="urn:microsoft.com/office/officeart/2005/8/layout/orgChart1"/>
    <dgm:cxn modelId="{46B84C95-E161-4947-938E-5CC9DEBD4E9C}" type="presOf" srcId="{80FE81C5-F658-204E-A91A-CDD274BAEAC1}" destId="{CA68AF96-40F5-F645-96B4-5C7DBC4B2B7C}" srcOrd="0" destOrd="0" presId="urn:microsoft.com/office/officeart/2005/8/layout/orgChart1"/>
    <dgm:cxn modelId="{0B92D44F-1C29-3040-A64A-F0C3BAF7F2DC}" type="presOf" srcId="{AC1CFD14-29ED-C64D-9084-D8D4B26353AE}" destId="{5A28BA90-4D39-B74A-9A4A-D72A2DEB618B}" srcOrd="1" destOrd="0" presId="urn:microsoft.com/office/officeart/2005/8/layout/orgChart1"/>
    <dgm:cxn modelId="{B2184753-52F6-704D-A0E1-C5861D534BD9}" srcId="{790B55C4-5D34-384C-B5C7-83B261AF9055}" destId="{80FE81C5-F658-204E-A91A-CDD274BAEAC1}" srcOrd="0" destOrd="0" parTransId="{66A0FE1E-EB0A-424F-9CF5-F95CAE05BD28}" sibTransId="{EDDF39E2-6C7E-0243-B560-3FB22CC74B2B}"/>
    <dgm:cxn modelId="{105B47C4-F9D1-2D4E-A3CC-65A7C0E2BA85}" type="presOf" srcId="{7E236FD7-9A18-5145-AA92-110888E49EDF}" destId="{E993B185-6512-A84F-AE0A-EE7CC14F01FE}" srcOrd="0" destOrd="0" presId="urn:microsoft.com/office/officeart/2005/8/layout/orgChart1"/>
    <dgm:cxn modelId="{9A96DDA8-083D-7A43-B3FC-3F97396785D3}" srcId="{80FE81C5-F658-204E-A91A-CDD274BAEAC1}" destId="{553A7FDF-9F37-BB49-A893-AEA72EEE1B6C}" srcOrd="2" destOrd="0" parTransId="{C2672A5B-1F0B-8E4E-AFE4-A6463D5D8B01}" sibTransId="{364051BB-D59A-BB42-9DB6-ACE089E62BB6}"/>
    <dgm:cxn modelId="{E0370C02-CF47-F044-9CBD-381854C3E831}" srcId="{80FE81C5-F658-204E-A91A-CDD274BAEAC1}" destId="{AC1CFD14-29ED-C64D-9084-D8D4B26353AE}" srcOrd="0" destOrd="0" parTransId="{C140AD4C-AE87-3E4F-9A67-7B809CEB06DD}" sibTransId="{F52E8BAE-4D72-A241-924F-AF2D901E7E36}"/>
    <dgm:cxn modelId="{F8DD77A1-BE1E-CC40-92E0-27F5C7F24015}" srcId="{80FE81C5-F658-204E-A91A-CDD274BAEAC1}" destId="{5414E968-2A28-2F41-B236-52CC55A095FE}" srcOrd="1" destOrd="0" parTransId="{7E236FD7-9A18-5145-AA92-110888E49EDF}" sibTransId="{BDBC264D-115E-D949-A4A4-689FE7441CFD}"/>
    <dgm:cxn modelId="{A1782CC7-1326-BA4E-AB72-EFF50B225DB7}" type="presOf" srcId="{5414E968-2A28-2F41-B236-52CC55A095FE}" destId="{AD7C6B08-BFDE-8F44-940E-19BE79C3F4C7}" srcOrd="1" destOrd="0" presId="urn:microsoft.com/office/officeart/2005/8/layout/orgChart1"/>
    <dgm:cxn modelId="{8C66410C-F8FB-8A40-8007-AF1ED682C4FA}" type="presOf" srcId="{553A7FDF-9F37-BB49-A893-AEA72EEE1B6C}" destId="{3D867755-1A85-324E-A160-053533502FDE}" srcOrd="0" destOrd="0" presId="urn:microsoft.com/office/officeart/2005/8/layout/orgChart1"/>
    <dgm:cxn modelId="{2A6DBAA3-1174-7540-AD08-42CAD72B76D5}" srcId="{553A7FDF-9F37-BB49-A893-AEA72EEE1B6C}" destId="{96DF25F9-739C-B44A-A752-BC804D596C1D}" srcOrd="1" destOrd="0" parTransId="{E1BD7DE9-E91D-A74B-87B0-0C9C1BFABF61}" sibTransId="{5FB677B9-82D1-4042-9B55-37A1F6F74526}"/>
    <dgm:cxn modelId="{6484A9E9-48FC-ED46-BAE3-82D4374D3C8F}" type="presOf" srcId="{AC1CFD14-29ED-C64D-9084-D8D4B26353AE}" destId="{16DBEA0C-0B5B-3B48-8FEA-AD70AA3F1240}" srcOrd="0" destOrd="0" presId="urn:microsoft.com/office/officeart/2005/8/layout/orgChart1"/>
    <dgm:cxn modelId="{67831180-75AE-4140-974E-08F2A7035337}" srcId="{553A7FDF-9F37-BB49-A893-AEA72EEE1B6C}" destId="{2FEE0739-2CCA-764A-A02A-7DA6FE3F59F3}" srcOrd="0" destOrd="0" parTransId="{80DF4BE5-279E-AD42-AE8E-6E9318B6793B}" sibTransId="{544D7AA9-7A3E-7A42-B6A8-84A911016ABC}"/>
    <dgm:cxn modelId="{6D5B1B8C-202B-384B-8639-BFC36C6B5FEF}" type="presOf" srcId="{C140AD4C-AE87-3E4F-9A67-7B809CEB06DD}" destId="{504B565D-4096-2D48-9970-045B28FF3F05}" srcOrd="0" destOrd="0" presId="urn:microsoft.com/office/officeart/2005/8/layout/orgChart1"/>
    <dgm:cxn modelId="{3F4BC79F-3714-0245-892A-C846039B34F1}" type="presOf" srcId="{96DF25F9-739C-B44A-A752-BC804D596C1D}" destId="{91C34C1B-ECB9-7542-8E07-02E7A2009456}" srcOrd="1" destOrd="0" presId="urn:microsoft.com/office/officeart/2005/8/layout/orgChart1"/>
    <dgm:cxn modelId="{1C64726B-EA8F-184A-AA7C-B8CD25F1A161}" type="presParOf" srcId="{707591FF-2EA6-FD4D-9740-B8B38831BBFD}" destId="{C8A9A50D-7EE3-584B-BAFF-401471BCCD77}" srcOrd="0" destOrd="0" presId="urn:microsoft.com/office/officeart/2005/8/layout/orgChart1"/>
    <dgm:cxn modelId="{09239A7C-D20A-E940-81C5-3794E426DE98}" type="presParOf" srcId="{C8A9A50D-7EE3-584B-BAFF-401471BCCD77}" destId="{B482262D-B162-1F4B-911E-B934D5310D14}" srcOrd="0" destOrd="0" presId="urn:microsoft.com/office/officeart/2005/8/layout/orgChart1"/>
    <dgm:cxn modelId="{2A6CDAC0-DCC9-AF44-89E9-A80D4455E458}" type="presParOf" srcId="{B482262D-B162-1F4B-911E-B934D5310D14}" destId="{CA68AF96-40F5-F645-96B4-5C7DBC4B2B7C}" srcOrd="0" destOrd="0" presId="urn:microsoft.com/office/officeart/2005/8/layout/orgChart1"/>
    <dgm:cxn modelId="{85E48F6C-8726-0646-B39B-71DFBA68BABA}" type="presParOf" srcId="{B482262D-B162-1F4B-911E-B934D5310D14}" destId="{39358C44-A28C-3040-9504-228E608BA521}" srcOrd="1" destOrd="0" presId="urn:microsoft.com/office/officeart/2005/8/layout/orgChart1"/>
    <dgm:cxn modelId="{0F72495E-3891-B044-B2E6-EE7DE51A3DB0}" type="presParOf" srcId="{C8A9A50D-7EE3-584B-BAFF-401471BCCD77}" destId="{2A9D8954-9AD2-4C4B-BE64-E18E8BA74B43}" srcOrd="1" destOrd="0" presId="urn:microsoft.com/office/officeart/2005/8/layout/orgChart1"/>
    <dgm:cxn modelId="{714F4346-4413-4E4B-B5E7-AE317A3992B6}" type="presParOf" srcId="{2A9D8954-9AD2-4C4B-BE64-E18E8BA74B43}" destId="{504B565D-4096-2D48-9970-045B28FF3F05}" srcOrd="0" destOrd="0" presId="urn:microsoft.com/office/officeart/2005/8/layout/orgChart1"/>
    <dgm:cxn modelId="{51EEE6D7-B9A5-E541-B179-20D9893A7061}" type="presParOf" srcId="{2A9D8954-9AD2-4C4B-BE64-E18E8BA74B43}" destId="{97678C8C-0E01-9147-8DBF-287738DE13CD}" srcOrd="1" destOrd="0" presId="urn:microsoft.com/office/officeart/2005/8/layout/orgChart1"/>
    <dgm:cxn modelId="{C21EE89B-7C48-354E-9648-3E47C3D2EAB7}" type="presParOf" srcId="{97678C8C-0E01-9147-8DBF-287738DE13CD}" destId="{40C89185-7F9F-BD45-B36C-094C1BDCA06C}" srcOrd="0" destOrd="0" presId="urn:microsoft.com/office/officeart/2005/8/layout/orgChart1"/>
    <dgm:cxn modelId="{55C5B3F9-CF1F-C440-96A8-B4EE63B1B1ED}" type="presParOf" srcId="{40C89185-7F9F-BD45-B36C-094C1BDCA06C}" destId="{16DBEA0C-0B5B-3B48-8FEA-AD70AA3F1240}" srcOrd="0" destOrd="0" presId="urn:microsoft.com/office/officeart/2005/8/layout/orgChart1"/>
    <dgm:cxn modelId="{82623582-6B3B-1943-8D04-B9269F23E9F4}" type="presParOf" srcId="{40C89185-7F9F-BD45-B36C-094C1BDCA06C}" destId="{5A28BA90-4D39-B74A-9A4A-D72A2DEB618B}" srcOrd="1" destOrd="0" presId="urn:microsoft.com/office/officeart/2005/8/layout/orgChart1"/>
    <dgm:cxn modelId="{B3E1D044-3C1C-1A41-9A7F-D709B1449101}" type="presParOf" srcId="{97678C8C-0E01-9147-8DBF-287738DE13CD}" destId="{E07DC73A-14B3-F74C-A113-AA422816FB35}" srcOrd="1" destOrd="0" presId="urn:microsoft.com/office/officeart/2005/8/layout/orgChart1"/>
    <dgm:cxn modelId="{0A98400E-4A19-7646-9FD0-FE363E4A68A5}" type="presParOf" srcId="{97678C8C-0E01-9147-8DBF-287738DE13CD}" destId="{9FB94F21-522C-904E-9577-760B0937BEE5}" srcOrd="2" destOrd="0" presId="urn:microsoft.com/office/officeart/2005/8/layout/orgChart1"/>
    <dgm:cxn modelId="{CE4AE145-B629-7B45-AEB7-3F07D3C3A9E4}" type="presParOf" srcId="{2A9D8954-9AD2-4C4B-BE64-E18E8BA74B43}" destId="{E993B185-6512-A84F-AE0A-EE7CC14F01FE}" srcOrd="2" destOrd="0" presId="urn:microsoft.com/office/officeart/2005/8/layout/orgChart1"/>
    <dgm:cxn modelId="{E5CEC45C-7ABF-104C-A2DB-C98B8AEB0861}" type="presParOf" srcId="{2A9D8954-9AD2-4C4B-BE64-E18E8BA74B43}" destId="{E084AC9C-4B5D-FA47-842E-365B247932BC}" srcOrd="3" destOrd="0" presId="urn:microsoft.com/office/officeart/2005/8/layout/orgChart1"/>
    <dgm:cxn modelId="{6B3F7D43-C743-CD44-89E2-2CFBF13A54B9}" type="presParOf" srcId="{E084AC9C-4B5D-FA47-842E-365B247932BC}" destId="{6F350E72-BC02-7F44-A82F-33C7E17F56D4}" srcOrd="0" destOrd="0" presId="urn:microsoft.com/office/officeart/2005/8/layout/orgChart1"/>
    <dgm:cxn modelId="{2BD8AA10-9221-E347-B55B-F153CDF1D197}" type="presParOf" srcId="{6F350E72-BC02-7F44-A82F-33C7E17F56D4}" destId="{913A56BD-B346-954E-81EB-565DE105598D}" srcOrd="0" destOrd="0" presId="urn:microsoft.com/office/officeart/2005/8/layout/orgChart1"/>
    <dgm:cxn modelId="{69552638-6173-9F42-A002-224BD5AB4105}" type="presParOf" srcId="{6F350E72-BC02-7F44-A82F-33C7E17F56D4}" destId="{AD7C6B08-BFDE-8F44-940E-19BE79C3F4C7}" srcOrd="1" destOrd="0" presId="urn:microsoft.com/office/officeart/2005/8/layout/orgChart1"/>
    <dgm:cxn modelId="{25658404-A86C-5F48-9EA2-97C55926A766}" type="presParOf" srcId="{E084AC9C-4B5D-FA47-842E-365B247932BC}" destId="{1DB0CA10-D9F1-6444-93A9-D98CCFE926A8}" srcOrd="1" destOrd="0" presId="urn:microsoft.com/office/officeart/2005/8/layout/orgChart1"/>
    <dgm:cxn modelId="{0C79C164-87DE-A04E-B60F-E669BDC65E5A}" type="presParOf" srcId="{E084AC9C-4B5D-FA47-842E-365B247932BC}" destId="{F1EDB955-BF1B-4B4E-B356-A75680C2EFF1}" srcOrd="2" destOrd="0" presId="urn:microsoft.com/office/officeart/2005/8/layout/orgChart1"/>
    <dgm:cxn modelId="{158B9E79-B40B-CB4B-A0C7-1D02A3DAABDF}" type="presParOf" srcId="{2A9D8954-9AD2-4C4B-BE64-E18E8BA74B43}" destId="{1E3C1FA1-3F3A-EB4F-833D-ED4B8D36BF20}" srcOrd="4" destOrd="0" presId="urn:microsoft.com/office/officeart/2005/8/layout/orgChart1"/>
    <dgm:cxn modelId="{ED5F4F0B-CAC2-BA48-B7AC-D7C0DAB86913}" type="presParOf" srcId="{2A9D8954-9AD2-4C4B-BE64-E18E8BA74B43}" destId="{4BAA2ED6-8302-A64B-A609-8B50839F0090}" srcOrd="5" destOrd="0" presId="urn:microsoft.com/office/officeart/2005/8/layout/orgChart1"/>
    <dgm:cxn modelId="{B325AD2C-680F-3440-B473-2A5B7F85B4F7}" type="presParOf" srcId="{4BAA2ED6-8302-A64B-A609-8B50839F0090}" destId="{A711D98D-6CF3-4646-90B6-BE3532A40AEA}" srcOrd="0" destOrd="0" presId="urn:microsoft.com/office/officeart/2005/8/layout/orgChart1"/>
    <dgm:cxn modelId="{43607894-85AF-EF44-B17D-2674DDC4DE27}" type="presParOf" srcId="{A711D98D-6CF3-4646-90B6-BE3532A40AEA}" destId="{3D867755-1A85-324E-A160-053533502FDE}" srcOrd="0" destOrd="0" presId="urn:microsoft.com/office/officeart/2005/8/layout/orgChart1"/>
    <dgm:cxn modelId="{90963C4F-26B6-7443-8F5F-06CDBCBA84F2}" type="presParOf" srcId="{A711D98D-6CF3-4646-90B6-BE3532A40AEA}" destId="{EC8AE92F-89FF-2047-B50C-DEB86C80465C}" srcOrd="1" destOrd="0" presId="urn:microsoft.com/office/officeart/2005/8/layout/orgChart1"/>
    <dgm:cxn modelId="{D879E449-08E0-EC4C-BFD8-BACA98AC522F}" type="presParOf" srcId="{4BAA2ED6-8302-A64B-A609-8B50839F0090}" destId="{8190F2C1-6072-1F43-B1E7-0E89D107A0C4}" srcOrd="1" destOrd="0" presId="urn:microsoft.com/office/officeart/2005/8/layout/orgChart1"/>
    <dgm:cxn modelId="{4D42EFB3-08E6-9D4D-BC66-B53CC41D755C}" type="presParOf" srcId="{8190F2C1-6072-1F43-B1E7-0E89D107A0C4}" destId="{43C7086F-0598-E14C-891D-450A25B42CD2}" srcOrd="0" destOrd="0" presId="urn:microsoft.com/office/officeart/2005/8/layout/orgChart1"/>
    <dgm:cxn modelId="{4BB8272F-7E0A-8C4B-AE51-6D8CB9F70059}" type="presParOf" srcId="{8190F2C1-6072-1F43-B1E7-0E89D107A0C4}" destId="{988521F9-24DE-AB4E-9B35-1710D5D8023F}" srcOrd="1" destOrd="0" presId="urn:microsoft.com/office/officeart/2005/8/layout/orgChart1"/>
    <dgm:cxn modelId="{4D99918B-868B-A04B-8D4B-E2CF0422E36F}" type="presParOf" srcId="{988521F9-24DE-AB4E-9B35-1710D5D8023F}" destId="{35E269DC-7109-E146-9CD8-17EE118E0351}" srcOrd="0" destOrd="0" presId="urn:microsoft.com/office/officeart/2005/8/layout/orgChart1"/>
    <dgm:cxn modelId="{4BE776EF-73DC-0643-BD08-7F4AB6BE4504}" type="presParOf" srcId="{35E269DC-7109-E146-9CD8-17EE118E0351}" destId="{6FD9201F-A56B-0748-B217-5E4462ACC153}" srcOrd="0" destOrd="0" presId="urn:microsoft.com/office/officeart/2005/8/layout/orgChart1"/>
    <dgm:cxn modelId="{C19B4A66-7D6C-314B-9A75-8BFF91DDCA20}" type="presParOf" srcId="{35E269DC-7109-E146-9CD8-17EE118E0351}" destId="{793B4F6E-A52B-2C4E-8646-1A67C5F3AB5F}" srcOrd="1" destOrd="0" presId="urn:microsoft.com/office/officeart/2005/8/layout/orgChart1"/>
    <dgm:cxn modelId="{327C5879-D79A-BB42-AFC4-0D4B9871117D}" type="presParOf" srcId="{988521F9-24DE-AB4E-9B35-1710D5D8023F}" destId="{85F3BC21-F818-E14D-B7E5-B14984FA0713}" srcOrd="1" destOrd="0" presId="urn:microsoft.com/office/officeart/2005/8/layout/orgChart1"/>
    <dgm:cxn modelId="{DBC4B05F-85C2-DC42-8E49-F8162D147130}" type="presParOf" srcId="{988521F9-24DE-AB4E-9B35-1710D5D8023F}" destId="{7AC109F1-FEE7-6D4A-9E83-E92EB25E0ED9}" srcOrd="2" destOrd="0" presId="urn:microsoft.com/office/officeart/2005/8/layout/orgChart1"/>
    <dgm:cxn modelId="{F89D9F3F-3925-9249-8CEC-8F1D592BCEDC}" type="presParOf" srcId="{8190F2C1-6072-1F43-B1E7-0E89D107A0C4}" destId="{095FC8D6-17AF-EA44-BFD4-ED045CC8095D}" srcOrd="2" destOrd="0" presId="urn:microsoft.com/office/officeart/2005/8/layout/orgChart1"/>
    <dgm:cxn modelId="{5802FCBF-2C52-8547-80E1-89BECC34E7F2}" type="presParOf" srcId="{8190F2C1-6072-1F43-B1E7-0E89D107A0C4}" destId="{8A86E675-8634-524C-9973-E8F3DF27A381}" srcOrd="3" destOrd="0" presId="urn:microsoft.com/office/officeart/2005/8/layout/orgChart1"/>
    <dgm:cxn modelId="{DCB2BAFC-1FFC-794A-BC5C-699822CF0713}" type="presParOf" srcId="{8A86E675-8634-524C-9973-E8F3DF27A381}" destId="{41BA254C-1017-C24E-80D7-B09D24286535}" srcOrd="0" destOrd="0" presId="urn:microsoft.com/office/officeart/2005/8/layout/orgChart1"/>
    <dgm:cxn modelId="{FA2B3A71-9926-B247-B86E-CD3837374243}" type="presParOf" srcId="{41BA254C-1017-C24E-80D7-B09D24286535}" destId="{FF11D87A-6001-0943-BCFA-923D3165C173}" srcOrd="0" destOrd="0" presId="urn:microsoft.com/office/officeart/2005/8/layout/orgChart1"/>
    <dgm:cxn modelId="{C44EADC6-0C11-1646-B25E-31EDF46B3493}" type="presParOf" srcId="{41BA254C-1017-C24E-80D7-B09D24286535}" destId="{91C34C1B-ECB9-7542-8E07-02E7A2009456}" srcOrd="1" destOrd="0" presId="urn:microsoft.com/office/officeart/2005/8/layout/orgChart1"/>
    <dgm:cxn modelId="{9A30D636-59B2-F045-BED2-B5E665C4C087}" type="presParOf" srcId="{8A86E675-8634-524C-9973-E8F3DF27A381}" destId="{1A001570-ABA5-B74B-823B-98ECF579781B}" srcOrd="1" destOrd="0" presId="urn:microsoft.com/office/officeart/2005/8/layout/orgChart1"/>
    <dgm:cxn modelId="{BA97FBF8-DE3D-F746-BC9F-DE3BB8D79EC7}" type="presParOf" srcId="{8A86E675-8634-524C-9973-E8F3DF27A381}" destId="{2EA40749-3E28-8649-B2C7-0B364DECE6F5}" srcOrd="2" destOrd="0" presId="urn:microsoft.com/office/officeart/2005/8/layout/orgChart1"/>
    <dgm:cxn modelId="{DDD08098-29A9-794B-AEBA-280CC76C1883}" type="presParOf" srcId="{4BAA2ED6-8302-A64B-A609-8B50839F0090}" destId="{902A0B87-C48C-B74A-9006-0B6C80092024}" srcOrd="2" destOrd="0" presId="urn:microsoft.com/office/officeart/2005/8/layout/orgChart1"/>
    <dgm:cxn modelId="{D07965F7-AEA1-9346-BB53-3582944F8261}" type="presParOf" srcId="{C8A9A50D-7EE3-584B-BAFF-401471BCCD77}" destId="{3D9A1323-D980-374C-9719-FA8E45DBE5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B9801-C783-F94D-9917-886CC2A9150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5EE2FB9F-FB5C-2D41-B375-60F9621AD9B6}">
      <dgm:prSet phldrT="[Texto]" custT="1"/>
      <dgm:spPr/>
      <dgm:t>
        <a:bodyPr/>
        <a:lstStyle/>
        <a:p>
          <a:r>
            <a:rPr lang="en-AU" sz="1800" noProof="0" dirty="0" smtClean="0"/>
            <a:t>1. Analysis of roles &amp; potential contribution</a:t>
          </a:r>
          <a:endParaRPr lang="en-AU" sz="1800" noProof="0" dirty="0"/>
        </a:p>
      </dgm:t>
    </dgm:pt>
    <dgm:pt modelId="{58D39560-F307-8340-B4F2-4E64A1C06534}" type="parTrans" cxnId="{8A7AB402-4381-3545-8F58-F81061E29819}">
      <dgm:prSet/>
      <dgm:spPr/>
      <dgm:t>
        <a:bodyPr/>
        <a:lstStyle/>
        <a:p>
          <a:endParaRPr lang="es-ES" sz="1200"/>
        </a:p>
      </dgm:t>
    </dgm:pt>
    <dgm:pt modelId="{0E938513-22CA-684C-8275-7CA20CB33AD6}" type="sibTrans" cxnId="{8A7AB402-4381-3545-8F58-F81061E29819}">
      <dgm:prSet/>
      <dgm:spPr/>
      <dgm:t>
        <a:bodyPr/>
        <a:lstStyle/>
        <a:p>
          <a:endParaRPr lang="es-ES" sz="1200"/>
        </a:p>
      </dgm:t>
    </dgm:pt>
    <dgm:pt modelId="{E8A0D661-A24A-754B-89BE-EE95F5C9832F}">
      <dgm:prSet phldrT="[Texto]" custT="1"/>
      <dgm:spPr/>
      <dgm:t>
        <a:bodyPr/>
        <a:lstStyle/>
        <a:p>
          <a:r>
            <a:rPr lang="en-AU" sz="1800" noProof="0" dirty="0" smtClean="0"/>
            <a:t>2. Analysis of stakeholder engagement progress</a:t>
          </a:r>
          <a:endParaRPr lang="en-AU" sz="1800" noProof="0" dirty="0"/>
        </a:p>
      </dgm:t>
    </dgm:pt>
    <dgm:pt modelId="{C91A8C6C-21B2-244A-A143-FDBF916942C6}" type="parTrans" cxnId="{663A7A57-FCE8-C24A-83DE-A73184278E7A}">
      <dgm:prSet/>
      <dgm:spPr/>
      <dgm:t>
        <a:bodyPr/>
        <a:lstStyle/>
        <a:p>
          <a:endParaRPr lang="es-ES" sz="1200"/>
        </a:p>
      </dgm:t>
    </dgm:pt>
    <dgm:pt modelId="{1847FA49-2ABF-3043-87F4-82037890453D}" type="sibTrans" cxnId="{663A7A57-FCE8-C24A-83DE-A73184278E7A}">
      <dgm:prSet/>
      <dgm:spPr/>
      <dgm:t>
        <a:bodyPr/>
        <a:lstStyle/>
        <a:p>
          <a:endParaRPr lang="es-ES" sz="1200"/>
        </a:p>
      </dgm:t>
    </dgm:pt>
    <dgm:pt modelId="{F482C8E5-FFE8-E043-97EB-8EEC0CA81F4A}" type="pres">
      <dgm:prSet presAssocID="{8ADB9801-C783-F94D-9917-886CC2A91507}" presName="CompostProcess" presStyleCnt="0">
        <dgm:presLayoutVars>
          <dgm:dir/>
          <dgm:resizeHandles val="exact"/>
        </dgm:presLayoutVars>
      </dgm:prSet>
      <dgm:spPr/>
    </dgm:pt>
    <dgm:pt modelId="{D7821124-DD83-B24F-85A1-494C9D3A7F18}" type="pres">
      <dgm:prSet presAssocID="{8ADB9801-C783-F94D-9917-886CC2A91507}" presName="arrow" presStyleLbl="bgShp" presStyleIdx="0" presStyleCnt="1" custScaleX="116734"/>
      <dgm:spPr/>
    </dgm:pt>
    <dgm:pt modelId="{1C8D0775-0DF5-1841-9B12-4BB8AC27E148}" type="pres">
      <dgm:prSet presAssocID="{8ADB9801-C783-F94D-9917-886CC2A91507}" presName="linearProcess" presStyleCnt="0"/>
      <dgm:spPr/>
    </dgm:pt>
    <dgm:pt modelId="{89E30D65-03A8-934A-BF54-A708C6CC4DCB}" type="pres">
      <dgm:prSet presAssocID="{5EE2FB9F-FB5C-2D41-B375-60F9621AD9B6}" presName="textNode" presStyleLbl="node1" presStyleIdx="0" presStyleCnt="2" custScaleX="125091" custLinFactX="-6990" custLinFactNeighborX="-100000" custLinFactNeighborY="-25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151AF-EA61-0C41-BADB-C253B358C4DB}" type="pres">
      <dgm:prSet presAssocID="{0E938513-22CA-684C-8275-7CA20CB33AD6}" presName="sibTrans" presStyleCnt="0"/>
      <dgm:spPr/>
    </dgm:pt>
    <dgm:pt modelId="{A081152C-50EB-E54B-84FA-6057BC08985A}" type="pres">
      <dgm:prSet presAssocID="{E8A0D661-A24A-754B-89BE-EE95F5C9832F}" presName="textNode" presStyleLbl="node1" presStyleIdx="1" presStyleCnt="2" custScaleX="128688" custLinFactNeighborX="-94833" custLinFactNeighborY="-25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0FD81E-A0D3-1F4C-A79A-512D4CF6528B}" type="presOf" srcId="{8ADB9801-C783-F94D-9917-886CC2A91507}" destId="{F482C8E5-FFE8-E043-97EB-8EEC0CA81F4A}" srcOrd="0" destOrd="0" presId="urn:microsoft.com/office/officeart/2005/8/layout/hProcess9"/>
    <dgm:cxn modelId="{55D13983-C8DF-8A4D-A251-79B0B87FF65E}" type="presOf" srcId="{5EE2FB9F-FB5C-2D41-B375-60F9621AD9B6}" destId="{89E30D65-03A8-934A-BF54-A708C6CC4DCB}" srcOrd="0" destOrd="0" presId="urn:microsoft.com/office/officeart/2005/8/layout/hProcess9"/>
    <dgm:cxn modelId="{E0A87E86-5642-3441-A730-E075D17BB4CE}" type="presOf" srcId="{E8A0D661-A24A-754B-89BE-EE95F5C9832F}" destId="{A081152C-50EB-E54B-84FA-6057BC08985A}" srcOrd="0" destOrd="0" presId="urn:microsoft.com/office/officeart/2005/8/layout/hProcess9"/>
    <dgm:cxn modelId="{663A7A57-FCE8-C24A-83DE-A73184278E7A}" srcId="{8ADB9801-C783-F94D-9917-886CC2A91507}" destId="{E8A0D661-A24A-754B-89BE-EE95F5C9832F}" srcOrd="1" destOrd="0" parTransId="{C91A8C6C-21B2-244A-A143-FDBF916942C6}" sibTransId="{1847FA49-2ABF-3043-87F4-82037890453D}"/>
    <dgm:cxn modelId="{8A7AB402-4381-3545-8F58-F81061E29819}" srcId="{8ADB9801-C783-F94D-9917-886CC2A91507}" destId="{5EE2FB9F-FB5C-2D41-B375-60F9621AD9B6}" srcOrd="0" destOrd="0" parTransId="{58D39560-F307-8340-B4F2-4E64A1C06534}" sibTransId="{0E938513-22CA-684C-8275-7CA20CB33AD6}"/>
    <dgm:cxn modelId="{E32EDC2E-53C1-8E4B-AD39-20FBAA3E9EDE}" type="presParOf" srcId="{F482C8E5-FFE8-E043-97EB-8EEC0CA81F4A}" destId="{D7821124-DD83-B24F-85A1-494C9D3A7F18}" srcOrd="0" destOrd="0" presId="urn:microsoft.com/office/officeart/2005/8/layout/hProcess9"/>
    <dgm:cxn modelId="{833C297B-C82A-0940-9EEC-60C636EB7C49}" type="presParOf" srcId="{F482C8E5-FFE8-E043-97EB-8EEC0CA81F4A}" destId="{1C8D0775-0DF5-1841-9B12-4BB8AC27E148}" srcOrd="1" destOrd="0" presId="urn:microsoft.com/office/officeart/2005/8/layout/hProcess9"/>
    <dgm:cxn modelId="{C46679AE-7C3B-C846-9704-5AD06503EBFE}" type="presParOf" srcId="{1C8D0775-0DF5-1841-9B12-4BB8AC27E148}" destId="{89E30D65-03A8-934A-BF54-A708C6CC4DCB}" srcOrd="0" destOrd="0" presId="urn:microsoft.com/office/officeart/2005/8/layout/hProcess9"/>
    <dgm:cxn modelId="{2CAC658D-D56F-7A41-AA02-4AA2909B236B}" type="presParOf" srcId="{1C8D0775-0DF5-1841-9B12-4BB8AC27E148}" destId="{9D6151AF-EA61-0C41-BADB-C253B358C4DB}" srcOrd="1" destOrd="0" presId="urn:microsoft.com/office/officeart/2005/8/layout/hProcess9"/>
    <dgm:cxn modelId="{10144726-02BA-0548-B120-FCAF089535C7}" type="presParOf" srcId="{1C8D0775-0DF5-1841-9B12-4BB8AC27E148}" destId="{A081152C-50EB-E54B-84FA-6057BC08985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FC8D6-17AF-EA44-BFD4-ED045CC8095D}">
      <dsp:nvSpPr>
        <dsp:cNvPr id="0" name=""/>
        <dsp:cNvSpPr/>
      </dsp:nvSpPr>
      <dsp:spPr>
        <a:xfrm>
          <a:off x="5569017" y="1500874"/>
          <a:ext cx="91440" cy="2205351"/>
        </a:xfrm>
        <a:custGeom>
          <a:avLst/>
          <a:gdLst/>
          <a:ahLst/>
          <a:cxnLst/>
          <a:rect l="0" t="0" r="0" b="0"/>
          <a:pathLst>
            <a:path>
              <a:moveTo>
                <a:pt x="48681" y="0"/>
              </a:moveTo>
              <a:lnTo>
                <a:pt x="48681" y="2205351"/>
              </a:lnTo>
              <a:lnTo>
                <a:pt x="45720" y="220535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7086F-0598-E14C-891D-450A25B42CD2}">
      <dsp:nvSpPr>
        <dsp:cNvPr id="0" name=""/>
        <dsp:cNvSpPr/>
      </dsp:nvSpPr>
      <dsp:spPr>
        <a:xfrm>
          <a:off x="5617698" y="1500874"/>
          <a:ext cx="663531" cy="432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915"/>
              </a:lnTo>
              <a:lnTo>
                <a:pt x="663531" y="4329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C1FA1-3F3A-EB4F-833D-ED4B8D36BF20}">
      <dsp:nvSpPr>
        <dsp:cNvPr id="0" name=""/>
        <dsp:cNvSpPr/>
      </dsp:nvSpPr>
      <dsp:spPr>
        <a:xfrm>
          <a:off x="3691181" y="555408"/>
          <a:ext cx="2958674" cy="39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15"/>
              </a:lnTo>
              <a:lnTo>
                <a:pt x="2958674" y="82615"/>
              </a:lnTo>
              <a:lnTo>
                <a:pt x="2958674" y="39702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3B185-6512-A84F-AE0A-EE7CC14F01FE}">
      <dsp:nvSpPr>
        <dsp:cNvPr id="0" name=""/>
        <dsp:cNvSpPr/>
      </dsp:nvSpPr>
      <dsp:spPr>
        <a:xfrm>
          <a:off x="3632450" y="555408"/>
          <a:ext cx="91440" cy="404079"/>
        </a:xfrm>
        <a:custGeom>
          <a:avLst/>
          <a:gdLst/>
          <a:ahLst/>
          <a:cxnLst/>
          <a:rect l="0" t="0" r="0" b="0"/>
          <a:pathLst>
            <a:path>
              <a:moveTo>
                <a:pt x="58730" y="0"/>
              </a:moveTo>
              <a:lnTo>
                <a:pt x="58730" y="89667"/>
              </a:lnTo>
              <a:lnTo>
                <a:pt x="45720" y="89667"/>
              </a:lnTo>
              <a:lnTo>
                <a:pt x="45720" y="4040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B565D-4096-2D48-9970-045B28FF3F05}">
      <dsp:nvSpPr>
        <dsp:cNvPr id="0" name=""/>
        <dsp:cNvSpPr/>
      </dsp:nvSpPr>
      <dsp:spPr>
        <a:xfrm>
          <a:off x="1102282" y="555408"/>
          <a:ext cx="2588898" cy="398195"/>
        </a:xfrm>
        <a:custGeom>
          <a:avLst/>
          <a:gdLst/>
          <a:ahLst/>
          <a:cxnLst/>
          <a:rect l="0" t="0" r="0" b="0"/>
          <a:pathLst>
            <a:path>
              <a:moveTo>
                <a:pt x="2588898" y="0"/>
              </a:moveTo>
              <a:lnTo>
                <a:pt x="2588898" y="83783"/>
              </a:lnTo>
              <a:lnTo>
                <a:pt x="0" y="83783"/>
              </a:lnTo>
              <a:lnTo>
                <a:pt x="0" y="398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8AF96-40F5-F645-96B4-5C7DBC4B2B7C}">
      <dsp:nvSpPr>
        <dsp:cNvPr id="0" name=""/>
        <dsp:cNvSpPr/>
      </dsp:nvSpPr>
      <dsp:spPr>
        <a:xfrm>
          <a:off x="2193981" y="87174"/>
          <a:ext cx="2994398" cy="468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Stakeholders</a:t>
          </a:r>
          <a:endParaRPr lang="en-GB" sz="2000" kern="1200" dirty="0"/>
        </a:p>
      </dsp:txBody>
      <dsp:txXfrm>
        <a:off x="2193981" y="87174"/>
        <a:ext cx="2994398" cy="468234"/>
      </dsp:txXfrm>
    </dsp:sp>
    <dsp:sp modelId="{16DBEA0C-0B5B-3B48-8FEA-AD70AA3F1240}">
      <dsp:nvSpPr>
        <dsp:cNvPr id="0" name=""/>
        <dsp:cNvSpPr/>
      </dsp:nvSpPr>
      <dsp:spPr>
        <a:xfrm>
          <a:off x="0" y="953603"/>
          <a:ext cx="2204565" cy="5777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Active</a:t>
          </a:r>
          <a:endParaRPr lang="en-GB" sz="2000" kern="1200" dirty="0"/>
        </a:p>
      </dsp:txBody>
      <dsp:txXfrm>
        <a:off x="0" y="953603"/>
        <a:ext cx="2204565" cy="577769"/>
      </dsp:txXfrm>
    </dsp:sp>
    <dsp:sp modelId="{913A56BD-B346-954E-81EB-565DE105598D}">
      <dsp:nvSpPr>
        <dsp:cNvPr id="0" name=""/>
        <dsp:cNvSpPr/>
      </dsp:nvSpPr>
      <dsp:spPr>
        <a:xfrm>
          <a:off x="2508902" y="959487"/>
          <a:ext cx="2338535" cy="566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Beneficiaries</a:t>
          </a:r>
          <a:endParaRPr lang="en-GB" sz="2000" kern="1200" dirty="0"/>
        </a:p>
      </dsp:txBody>
      <dsp:txXfrm>
        <a:off x="2508902" y="959487"/>
        <a:ext cx="2338535" cy="566001"/>
      </dsp:txXfrm>
    </dsp:sp>
    <dsp:sp modelId="{3D867755-1A85-324E-A160-053533502FDE}">
      <dsp:nvSpPr>
        <dsp:cNvPr id="0" name=""/>
        <dsp:cNvSpPr/>
      </dsp:nvSpPr>
      <dsp:spPr>
        <a:xfrm>
          <a:off x="5359659" y="952435"/>
          <a:ext cx="2580392" cy="548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Affected</a:t>
          </a:r>
          <a:endParaRPr lang="en-GB" sz="2000" kern="1200" dirty="0"/>
        </a:p>
      </dsp:txBody>
      <dsp:txXfrm>
        <a:off x="5359659" y="952435"/>
        <a:ext cx="2580392" cy="548438"/>
      </dsp:txXfrm>
    </dsp:sp>
    <dsp:sp modelId="{6FD9201F-A56B-0748-B217-5E4462ACC153}">
      <dsp:nvSpPr>
        <dsp:cNvPr id="0" name=""/>
        <dsp:cNvSpPr/>
      </dsp:nvSpPr>
      <dsp:spPr>
        <a:xfrm>
          <a:off x="6281230" y="1673187"/>
          <a:ext cx="2160338" cy="5212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Potential Supporters</a:t>
          </a:r>
          <a:endParaRPr lang="en-GB" sz="1800" kern="1200" dirty="0"/>
        </a:p>
      </dsp:txBody>
      <dsp:txXfrm>
        <a:off x="6281230" y="1673187"/>
        <a:ext cx="2160338" cy="521204"/>
      </dsp:txXfrm>
    </dsp:sp>
    <dsp:sp modelId="{FF11D87A-6001-0943-BCFA-923D3165C173}">
      <dsp:nvSpPr>
        <dsp:cNvPr id="0" name=""/>
        <dsp:cNvSpPr/>
      </dsp:nvSpPr>
      <dsp:spPr>
        <a:xfrm>
          <a:off x="3581301" y="3427275"/>
          <a:ext cx="2033435" cy="5579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Potential Opponents</a:t>
          </a:r>
          <a:endParaRPr lang="en-GB" sz="1800" kern="1200" dirty="0"/>
        </a:p>
      </dsp:txBody>
      <dsp:txXfrm>
        <a:off x="3581301" y="3427275"/>
        <a:ext cx="2033435" cy="557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altLang="es-ES" dirty="0" smtClean="0">
                <a:ea typeface="ＭＳ Ｐゴシック" charset="-128"/>
              </a:rPr>
              <a:t>1) </a:t>
            </a:r>
            <a:r>
              <a:rPr lang="es-ES" altLang="es-ES" dirty="0" err="1" smtClean="0">
                <a:ea typeface="ＭＳ Ｐゴシック" charset="-128"/>
              </a:rPr>
              <a:t>Achieving</a:t>
            </a:r>
            <a:r>
              <a:rPr lang="es-ES" altLang="es-ES" dirty="0" smtClean="0">
                <a:ea typeface="ＭＳ Ｐゴシック" charset="-128"/>
              </a:rPr>
              <a:t> a City </a:t>
            </a:r>
            <a:r>
              <a:rPr lang="es-ES" altLang="es-ES" dirty="0" err="1" smtClean="0">
                <a:ea typeface="ＭＳ Ｐゴシック" charset="-128"/>
              </a:rPr>
              <a:t>Vision</a:t>
            </a:r>
            <a:r>
              <a:rPr lang="es-ES" altLang="es-ES" dirty="0" smtClean="0">
                <a:ea typeface="ＭＳ Ｐゴシック" charset="-128"/>
              </a:rPr>
              <a:t>: </a:t>
            </a:r>
            <a:r>
              <a:rPr lang="en-GB" sz="1400" dirty="0" smtClean="0"/>
              <a:t>Each city starts from a different baseline </a:t>
            </a:r>
            <a:r>
              <a:rPr lang="es-ES" sz="1100" dirty="0" smtClean="0">
                <a:sym typeface="Wingdings"/>
              </a:rPr>
              <a:t> </a:t>
            </a:r>
            <a:r>
              <a:rPr lang="es-ES" sz="1200" dirty="0" smtClean="0">
                <a:sym typeface="Wingdings"/>
              </a:rPr>
              <a:t>SSC </a:t>
            </a:r>
            <a:r>
              <a:rPr lang="en-GB" sz="1200" dirty="0" smtClean="0"/>
              <a:t>Key Performance Indicators are essential to quantify  future improvements.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400" dirty="0" smtClean="0"/>
              <a:t>Cities must be holistic and inclusive </a:t>
            </a:r>
            <a:r>
              <a:rPr lang="es-ES" sz="1400" dirty="0" smtClean="0">
                <a:sym typeface="Wingdings"/>
              </a:rPr>
              <a:t> </a:t>
            </a:r>
            <a:r>
              <a:rPr lang="en-GB" sz="1200" dirty="0" smtClean="0"/>
              <a:t>Traditionally, city management is divided into different departments with little cooperation between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 smtClean="0">
                <a:ea typeface="ＭＳ Ｐゴシック" charset="-128"/>
              </a:rPr>
              <a:t>2) </a:t>
            </a:r>
            <a:r>
              <a:rPr lang="es-ES" altLang="es-ES" dirty="0" err="1" smtClean="0">
                <a:ea typeface="ＭＳ Ｐゴシック" charset="-128"/>
              </a:rPr>
              <a:t>Achieving</a:t>
            </a:r>
            <a:r>
              <a:rPr lang="es-ES" altLang="es-ES" dirty="0" smtClean="0">
                <a:ea typeface="ＭＳ Ｐゴシック" charset="-128"/>
              </a:rPr>
              <a:t> </a:t>
            </a:r>
            <a:r>
              <a:rPr lang="es-ES" altLang="es-ES" dirty="0" err="1" smtClean="0">
                <a:ea typeface="ＭＳ Ｐゴシック" charset="-128"/>
              </a:rPr>
              <a:t>Economic</a:t>
            </a:r>
            <a:r>
              <a:rPr lang="es-ES" altLang="es-ES" dirty="0" smtClean="0">
                <a:ea typeface="ＭＳ Ｐゴシック" charset="-128"/>
              </a:rPr>
              <a:t> </a:t>
            </a:r>
            <a:r>
              <a:rPr lang="es-ES" altLang="es-ES" dirty="0" err="1" smtClean="0">
                <a:ea typeface="ＭＳ Ｐゴシック" charset="-128"/>
              </a:rPr>
              <a:t>Success</a:t>
            </a:r>
            <a:endParaRPr lang="es-ES" altLang="es-ES" dirty="0" smtClean="0">
              <a:ea typeface="ＭＳ Ｐゴシック" charset="-128"/>
            </a:endParaRPr>
          </a:p>
          <a:p>
            <a:pPr eaLnBrk="1" hangingPunct="1">
              <a:buFontTx/>
              <a:buChar char="-"/>
            </a:pPr>
            <a:r>
              <a:rPr lang="en-GB" altLang="es-ES" sz="1400" dirty="0" smtClean="0">
                <a:ea typeface="ＭＳ Ｐゴシック" charset="-128"/>
              </a:rPr>
              <a:t>Lack of funding are a common obstacle in cities </a:t>
            </a:r>
            <a:r>
              <a:rPr lang="es-ES" altLang="es-ES" sz="1400" dirty="0" smtClean="0">
                <a:ea typeface="ＭＳ Ｐゴシック" charset="-128"/>
                <a:sym typeface="Wingdings" charset="2"/>
              </a:rPr>
              <a:t> SSC </a:t>
            </a:r>
            <a:r>
              <a:rPr lang="en-GB" altLang="es-ES" sz="1200" dirty="0" smtClean="0">
                <a:ea typeface="ＭＳ Ｐゴシック" charset="-128"/>
              </a:rPr>
              <a:t>projects find difficulties to advance and escalate.</a:t>
            </a:r>
          </a:p>
          <a:p>
            <a:pPr eaLnBrk="1" hangingPunct="1">
              <a:buFontTx/>
              <a:buChar char="-"/>
            </a:pPr>
            <a:r>
              <a:rPr lang="es-ES" altLang="es-ES" sz="1400" dirty="0" smtClean="0">
                <a:ea typeface="ＭＳ Ｐゴシック" charset="-128"/>
              </a:rPr>
              <a:t>J</a:t>
            </a:r>
            <a:r>
              <a:rPr lang="en-GB" altLang="es-ES" sz="1400" dirty="0" err="1" smtClean="0">
                <a:ea typeface="ＭＳ Ｐゴシック" charset="-128"/>
              </a:rPr>
              <a:t>ob</a:t>
            </a:r>
            <a:r>
              <a:rPr lang="en-GB" altLang="es-ES" sz="1400" dirty="0" smtClean="0">
                <a:ea typeface="ＭＳ Ｐゴシック" charset="-128"/>
              </a:rPr>
              <a:t> creation and quality of life improvements </a:t>
            </a:r>
            <a:r>
              <a:rPr lang="es-ES" altLang="es-ES" sz="1400" dirty="0" smtClean="0">
                <a:ea typeface="ＭＳ Ｐゴシック" charset="-128"/>
                <a:sym typeface="Wingdings" charset="2"/>
              </a:rPr>
              <a:t> </a:t>
            </a:r>
            <a:r>
              <a:rPr lang="es-ES" altLang="es-ES" sz="1200" dirty="0" smtClean="0">
                <a:ea typeface="ＭＳ Ｐゴシック" charset="-128"/>
                <a:sym typeface="Wingdings" charset="2"/>
              </a:rPr>
              <a:t>SSC </a:t>
            </a:r>
            <a:r>
              <a:rPr lang="es-ES_tradnl" altLang="es-ES" sz="1200" dirty="0" err="1" smtClean="0">
                <a:ea typeface="ＭＳ Ｐゴシック" charset="-128"/>
                <a:sym typeface="Wingdings" charset="2"/>
              </a:rPr>
              <a:t>give</a:t>
            </a:r>
            <a:r>
              <a:rPr lang="es-ES_tradnl" altLang="es-ES" sz="1200" dirty="0" smtClean="0">
                <a:ea typeface="ＭＳ Ｐゴシック" charset="-128"/>
                <a:sym typeface="Wingdings" charset="2"/>
              </a:rPr>
              <a:t> </a:t>
            </a:r>
            <a:r>
              <a:rPr lang="es-ES_tradnl" altLang="es-ES" sz="1200" dirty="0" err="1" smtClean="0">
                <a:ea typeface="ＭＳ Ｐゴシック" charset="-128"/>
                <a:sym typeface="Wingdings" charset="2"/>
              </a:rPr>
              <a:t>the</a:t>
            </a:r>
            <a:r>
              <a:rPr lang="es-ES_tradnl" altLang="es-ES" sz="1200" dirty="0" smtClean="0">
                <a:ea typeface="ＭＳ Ｐゴシック" charset="-128"/>
                <a:sym typeface="Wingdings" charset="2"/>
              </a:rPr>
              <a:t> </a:t>
            </a:r>
            <a:r>
              <a:rPr lang="en-GB" altLang="es-ES" sz="1200" dirty="0" smtClean="0">
                <a:ea typeface="ＭＳ Ｐゴシック" charset="-128"/>
              </a:rPr>
              <a:t>opportunity to create new employment opportunities in cities</a:t>
            </a:r>
            <a:endParaRPr lang="es-ES" altLang="es-ES" sz="120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 smtClean="0">
                <a:ea typeface="ＭＳ Ｐゴシック" charset="-128"/>
              </a:rPr>
              <a:t>3) </a:t>
            </a:r>
            <a:r>
              <a:rPr lang="en-GB" altLang="es-ES" dirty="0" smtClean="0">
                <a:ea typeface="ＭＳ Ｐゴシック" charset="-128"/>
              </a:rPr>
              <a:t>Providing ICT infrastructure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SSC require important changes in ICT infrastructure </a:t>
            </a:r>
            <a:r>
              <a:rPr lang="es-ES" sz="1200" dirty="0" smtClean="0">
                <a:sym typeface="Wingdings"/>
              </a:rPr>
              <a:t> </a:t>
            </a:r>
            <a:r>
              <a:rPr lang="en-US" sz="1200" dirty="0" smtClean="0"/>
              <a:t>widespread internet broadband &amp; comprehensive mobile networks for communication or sensing. </a:t>
            </a:r>
            <a:endParaRPr lang="en-US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New technologies should focus on </a:t>
            </a:r>
            <a:r>
              <a:rPr lang="es-ES" sz="1400" dirty="0" smtClean="0">
                <a:sym typeface="Wingdings"/>
              </a:rPr>
              <a:t> </a:t>
            </a:r>
            <a:r>
              <a:rPr lang="en-US" sz="1200" dirty="0" smtClean="0"/>
              <a:t>adaptability, </a:t>
            </a:r>
            <a:br>
              <a:rPr lang="en-US" sz="1200" dirty="0" smtClean="0"/>
            </a:br>
            <a:r>
              <a:rPr lang="en-US" sz="1200" dirty="0" smtClean="0"/>
              <a:t>scalability, accessibility, safety and flexibility of this infrastructure.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 smtClean="0">
                <a:ea typeface="ＭＳ Ｐゴシック" charset="-128"/>
              </a:rPr>
              <a:t>4) </a:t>
            </a:r>
            <a:r>
              <a:rPr lang="es-ES" altLang="es-ES" dirty="0" err="1" smtClean="0">
                <a:ea typeface="ＭＳ Ｐゴシック" charset="-128"/>
              </a:rPr>
              <a:t>Engaging</a:t>
            </a:r>
            <a:r>
              <a:rPr lang="es-ES" altLang="es-ES" dirty="0" smtClean="0">
                <a:ea typeface="ＭＳ Ｐゴシック" charset="-128"/>
              </a:rPr>
              <a:t> </a:t>
            </a:r>
            <a:r>
              <a:rPr lang="es-ES" altLang="es-ES" dirty="0" err="1" smtClean="0">
                <a:ea typeface="ＭＳ Ｐゴシック" charset="-128"/>
              </a:rPr>
              <a:t>Citizens</a:t>
            </a:r>
            <a:endParaRPr lang="es-ES" altLang="es-ES" dirty="0" smtClean="0">
              <a:ea typeface="ＭＳ Ｐゴシック" charset="-128"/>
            </a:endParaRPr>
          </a:p>
          <a:p>
            <a:pPr marL="342900" lvl="1" indent="-342900">
              <a:buFontTx/>
              <a:buChar char="-"/>
            </a:pPr>
            <a:r>
              <a:rPr lang="en-GB" altLang="es-ES" dirty="0" smtClean="0">
                <a:ea typeface="ＭＳ Ｐゴシック" charset="-128"/>
              </a:rPr>
              <a:t>Citizens must be engaged in city planning: </a:t>
            </a:r>
            <a:r>
              <a:rPr lang="es-ES" altLang="es-ES" sz="1800" dirty="0" smtClean="0">
                <a:ea typeface="ＭＳ Ｐゴシック" charset="-128"/>
                <a:sym typeface="Wingdings" charset="2"/>
              </a:rPr>
              <a:t> </a:t>
            </a:r>
            <a:r>
              <a:rPr lang="en-GB" altLang="es-ES" sz="1800" dirty="0" smtClean="0">
                <a:ea typeface="ＭＳ Ｐゴシック" charset="-128"/>
              </a:rPr>
              <a:t>citizens participation improves city management, promotes social cohesion and reinforces political engagement. </a:t>
            </a:r>
            <a:endParaRPr lang="en-GB" altLang="es-ES" dirty="0" smtClean="0">
              <a:ea typeface="ＭＳ Ｐゴシック" charset="-128"/>
            </a:endParaRPr>
          </a:p>
          <a:p>
            <a:pPr marL="342900" lvl="1" indent="-342900">
              <a:buFontTx/>
              <a:buChar char="-"/>
            </a:pPr>
            <a:r>
              <a:rPr lang="en-GB" altLang="es-ES" dirty="0" smtClean="0">
                <a:ea typeface="ＭＳ Ｐゴシック" charset="-128"/>
              </a:rPr>
              <a:t>Need of</a:t>
            </a:r>
            <a:r>
              <a:rPr lang="es-ES" altLang="es-ES" dirty="0" smtClean="0">
                <a:ea typeface="ＭＳ Ｐゴシック" charset="-128"/>
              </a:rPr>
              <a:t> </a:t>
            </a:r>
            <a:r>
              <a:rPr lang="en-GB" altLang="es-ES" dirty="0" smtClean="0">
                <a:ea typeface="ＭＳ Ｐゴシック" charset="-128"/>
              </a:rPr>
              <a:t>the  integration of the perspective and opinions of city residents into local policies </a:t>
            </a:r>
            <a:r>
              <a:rPr lang="es-ES" altLang="es-ES" dirty="0" smtClean="0">
                <a:ea typeface="ＭＳ Ｐゴシック" charset="-128"/>
                <a:sym typeface="Wingdings" charset="2"/>
              </a:rPr>
              <a:t> </a:t>
            </a:r>
            <a:r>
              <a:rPr lang="en-GB" altLang="es-ES" sz="1800" dirty="0" smtClean="0">
                <a:ea typeface="ＭＳ Ｐゴシック" charset="-128"/>
                <a:sym typeface="Wingdings" charset="2"/>
              </a:rPr>
              <a:t>this </a:t>
            </a:r>
            <a:r>
              <a:rPr lang="en-GB" altLang="es-ES" sz="1800" dirty="0" smtClean="0">
                <a:ea typeface="ＭＳ Ｐゴシック" charset="-128"/>
              </a:rPr>
              <a:t>can support the adaptation of city services to their daily needs.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s-ES" dirty="0" smtClean="0">
                <a:ea typeface="ＭＳ Ｐゴシック" charset="-128"/>
              </a:rPr>
              <a:t>5)</a:t>
            </a:r>
            <a:r>
              <a:rPr lang="en-GB" altLang="es-ES" baseline="0" dirty="0" smtClean="0">
                <a:ea typeface="ＭＳ Ｐゴシック" charset="-128"/>
              </a:rPr>
              <a:t> </a:t>
            </a:r>
            <a:r>
              <a:rPr lang="en-GB" altLang="es-ES" dirty="0" smtClean="0">
                <a:ea typeface="ＭＳ Ｐゴシック" charset="-128"/>
              </a:rPr>
              <a:t>Managing Scarce Resources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ES" sz="2000" dirty="0" err="1" smtClean="0">
                <a:ea typeface="ＭＳ Ｐゴシック" charset="-128"/>
              </a:rPr>
              <a:t>Cities</a:t>
            </a:r>
            <a:r>
              <a:rPr lang="es-ES_tradnl" altLang="es-ES" sz="2000" dirty="0" smtClean="0">
                <a:ea typeface="ＭＳ Ｐゴシック" charset="-128"/>
              </a:rPr>
              <a:t> </a:t>
            </a:r>
            <a:r>
              <a:rPr lang="en-GB" altLang="es-ES" sz="2000" dirty="0" smtClean="0">
                <a:ea typeface="ＭＳ Ｐゴシック" charset="-128"/>
              </a:rPr>
              <a:t>require improvements in basic city services infrastructure to deliver efficient services</a:t>
            </a:r>
            <a:r>
              <a:rPr lang="en-GB" altLang="es-ES" sz="1400" dirty="0" smtClean="0">
                <a:ea typeface="ＭＳ Ｐゴシック" charset="-128"/>
              </a:rPr>
              <a:t> </a:t>
            </a:r>
            <a:r>
              <a:rPr lang="es-ES" altLang="es-ES" sz="1400" dirty="0" smtClean="0">
                <a:ea typeface="ＭＳ Ｐゴシック" charset="-128"/>
                <a:sym typeface="Wingdings" charset="2"/>
              </a:rPr>
              <a:t> </a:t>
            </a:r>
            <a:r>
              <a:rPr lang="en-GB" altLang="es-ES" dirty="0" smtClean="0">
                <a:ea typeface="ＭＳ Ｐゴシック" charset="-128"/>
              </a:rPr>
              <a:t>ICT can play a crucial role in the efficient management of water and energy.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 smtClean="0">
                <a:latin typeface="Calibri" charset="0"/>
              </a:rPr>
              <a:t>6) </a:t>
            </a:r>
            <a:r>
              <a:rPr lang="en-GB" altLang="es-ES" b="1" dirty="0" smtClean="0">
                <a:latin typeface="Calibri" charset="0"/>
              </a:rPr>
              <a:t>Managing  Environmental Quality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1200" dirty="0" smtClean="0">
                <a:latin typeface="Calibri" charset="0"/>
              </a:rPr>
              <a:t>City administrations are responsible for management of the environmental quality of the city (air, soil &amp; water), </a:t>
            </a:r>
            <a:r>
              <a:rPr lang="en-US" altLang="es-ES" sz="1200" b="1" dirty="0" smtClean="0">
                <a:latin typeface="Calibri" charset="0"/>
              </a:rPr>
              <a:t>waste management, sanitation, </a:t>
            </a:r>
            <a:r>
              <a:rPr lang="en-US" altLang="es-ES" sz="1200" dirty="0" smtClean="0">
                <a:latin typeface="Calibri" charset="0"/>
              </a:rPr>
              <a:t>and pollution control </a:t>
            </a:r>
            <a:r>
              <a:rPr lang="es-ES" altLang="es-ES" sz="1200" dirty="0" smtClean="0">
                <a:latin typeface="Calibri" charset="0"/>
                <a:sym typeface="Wingdings" charset="2"/>
              </a:rPr>
              <a:t>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health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related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impacts</a:t>
            </a:r>
            <a:endParaRPr lang="en-US" altLang="es-ES" sz="1100" dirty="0" smtClean="0">
              <a:latin typeface="Calibri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s-ES" b="1" dirty="0" smtClean="0">
                <a:latin typeface="Calibri" charset="0"/>
              </a:rPr>
              <a:t>7)Climate change</a:t>
            </a:r>
          </a:p>
          <a:p>
            <a:pPr marL="0" lvl="1" indent="0">
              <a:buFontTx/>
              <a:buNone/>
              <a:defRPr/>
            </a:pPr>
            <a:endParaRPr lang="en-AU" b="1" dirty="0" smtClean="0"/>
          </a:p>
          <a:p>
            <a:pPr marL="342900" lvl="1" indent="-342900">
              <a:buFontTx/>
              <a:buChar char="-"/>
            </a:pPr>
            <a:r>
              <a:rPr lang="en-AU" altLang="es-ES" b="1" dirty="0" smtClean="0">
                <a:ea typeface="ＭＳ Ｐゴシック" charset="-128"/>
              </a:rPr>
              <a:t>Mitigating Climate Change: </a:t>
            </a:r>
            <a:r>
              <a:rPr lang="en-AU" altLang="es-ES" b="1" dirty="0" smtClean="0">
                <a:ea typeface="ＭＳ Ｐゴシック" charset="-128"/>
                <a:sym typeface="Wingdings" charset="2"/>
              </a:rPr>
              <a:t> </a:t>
            </a:r>
            <a:r>
              <a:rPr lang="en-AU" altLang="es-ES" dirty="0" smtClean="0">
                <a:ea typeface="ＭＳ Ｐゴシック" charset="-128"/>
                <a:sym typeface="Wingdings" charset="2"/>
              </a:rPr>
              <a:t>cities generate CO2 emissions in sectors such as transport, waste management, electricity. </a:t>
            </a:r>
            <a:r>
              <a:rPr lang="en-AU" altLang="es-ES" sz="1100" dirty="0" smtClean="0">
                <a:ea typeface="ＭＳ Ｐゴシック" charset="-128"/>
                <a:sym typeface="Wingdings" charset="2"/>
              </a:rPr>
              <a:t>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altLang="es-ES" sz="1050" dirty="0" smtClean="0">
                <a:latin typeface="Calibri" charset="0"/>
                <a:sym typeface="Wingdings" charset="2"/>
              </a:rPr>
              <a:t> 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Smart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Services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 reduce CO2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emissions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 (Smart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buildings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,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smart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transport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,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smart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grids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, </a:t>
            </a:r>
            <a:r>
              <a:rPr lang="es-ES" altLang="es-ES" sz="1100" dirty="0" err="1" smtClean="0">
                <a:latin typeface="Calibri" charset="0"/>
                <a:sym typeface="Wingdings" charset="2"/>
              </a:rPr>
              <a:t>etc</a:t>
            </a:r>
            <a:r>
              <a:rPr lang="es-ES" altLang="es-ES" sz="1100" dirty="0" smtClean="0">
                <a:latin typeface="Calibri" charset="0"/>
                <a:sym typeface="Wingdings" charset="2"/>
              </a:rPr>
              <a:t>)</a:t>
            </a:r>
            <a:endParaRPr lang="en-AU" altLang="es-ES" sz="1100" dirty="0" smtClean="0">
              <a:ea typeface="ＭＳ Ｐゴシック" charset="-128"/>
              <a:sym typeface="Wingdings" charset="2"/>
            </a:endParaRPr>
          </a:p>
          <a:p>
            <a:pPr marL="0" lvl="1" indent="0">
              <a:buFontTx/>
              <a:buNone/>
              <a:defRPr/>
            </a:pPr>
            <a:endParaRPr lang="en-AU" b="1" dirty="0" smtClean="0"/>
          </a:p>
          <a:p>
            <a:pPr marL="342900" lvl="1" indent="-342900">
              <a:buFontTx/>
              <a:buChar char="-"/>
              <a:defRPr/>
            </a:pPr>
            <a:r>
              <a:rPr lang="en-AU" b="1" dirty="0" smtClean="0"/>
              <a:t>Adapting to climate change</a:t>
            </a:r>
            <a:r>
              <a:rPr lang="en-AU" dirty="0" smtClean="0"/>
              <a:t>: cities will be vulnerable</a:t>
            </a:r>
          </a:p>
          <a:p>
            <a:pPr marL="685800" lvl="2" indent="-285750">
              <a:buFont typeface="Wingdings" charset="0"/>
              <a:buChar char="à"/>
              <a:defRPr/>
            </a:pPr>
            <a:r>
              <a:rPr lang="en-AU" dirty="0" smtClean="0"/>
              <a:t>Cities are called to become much more resource-efficient &amp; resilient in the face of extreme weather events. </a:t>
            </a:r>
          </a:p>
          <a:p>
            <a:pPr marL="685800" lvl="2" indent="-285750">
              <a:buFont typeface="Wingdings" charset="0"/>
              <a:buChar char="à"/>
              <a:defRPr/>
            </a:pPr>
            <a:r>
              <a:rPr lang="en-AU" dirty="0" smtClean="0"/>
              <a:t>Infrastructure needs to be introduced to cope with rising sea level, floods, heat waves, and storms. </a:t>
            </a:r>
          </a:p>
          <a:p>
            <a:pPr marL="685800" lvl="2" indent="-285750">
              <a:buFont typeface="Wingdings" charset="0"/>
              <a:buChar char="à"/>
              <a:defRPr/>
            </a:pPr>
            <a:r>
              <a:rPr lang="en-AU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 </a:t>
            </a:r>
            <a:r>
              <a:rPr lang="en-AU" b="1" dirty="0" smtClean="0">
                <a:solidFill>
                  <a:schemeClr val="accent3">
                    <a:lumMod val="75000"/>
                  </a:schemeClr>
                </a:solidFill>
              </a:rPr>
              <a:t>ICTs have roles to play in sensing, mitigation and adaptation</a:t>
            </a:r>
            <a:r>
              <a:rPr lang="en-AU" dirty="0" smtClean="0"/>
              <a:t>.</a:t>
            </a:r>
            <a:endParaRPr lang="es-ES" altLang="es-ES" dirty="0" smtClean="0">
              <a:ea typeface="ＭＳ Ｐゴシック" charset="-128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s-ES" b="1" dirty="0" smtClean="0">
              <a:latin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altLang="es-ES" dirty="0" smtClean="0">
                <a:ea typeface="ＭＳ Ｐゴシック" charset="-128"/>
              </a:rPr>
              <a:t>8) </a:t>
            </a:r>
            <a:r>
              <a:rPr lang="en-US" altLang="es-ES" dirty="0" smtClean="0">
                <a:ea typeface="ＭＳ Ｐゴシック" charset="-128"/>
              </a:rPr>
              <a:t>Widening the skills of Professionals</a:t>
            </a:r>
            <a:endParaRPr lang="en-US" altLang="es-ES" sz="12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s-ES" sz="1200" dirty="0" smtClean="0">
                <a:ea typeface="ＭＳ Ｐゴシック" charset="-128"/>
              </a:rPr>
              <a:t>Urban planners, technologists, economists, apart from being experts on their specific field, should gain a general knowledge of all the other aspects that define and shape cities.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es-ES" sz="1200" dirty="0" smtClean="0">
                <a:ea typeface="ＭＳ Ｐゴシック" charset="-128"/>
              </a:rPr>
              <a:t>An example is an urban planner that also understands how the Internet of Things (</a:t>
            </a:r>
            <a:r>
              <a:rPr lang="en-US" altLang="es-ES" sz="1200" dirty="0" err="1" smtClean="0">
                <a:ea typeface="ＭＳ Ｐゴシック" charset="-128"/>
              </a:rPr>
              <a:t>IoT</a:t>
            </a:r>
            <a:r>
              <a:rPr lang="en-US" altLang="es-ES" sz="1200" dirty="0" smtClean="0">
                <a:ea typeface="ＭＳ Ｐゴシック" charset="-128"/>
              </a:rPr>
              <a:t>) can be applied to cities and its ICT infrastructure</a:t>
            </a:r>
            <a:endParaRPr lang="es-ES" altLang="es-ES" sz="1200" dirty="0" smtClean="0">
              <a:ea typeface="ＭＳ Ｐゴシック" charset="-128"/>
            </a:endParaRPr>
          </a:p>
          <a:p>
            <a:r>
              <a:rPr lang="es-ES" altLang="es-ES" dirty="0" smtClean="0">
                <a:ea typeface="ＭＳ Ｐゴシック" charset="-128"/>
              </a:rPr>
              <a:t>9) </a:t>
            </a:r>
            <a:r>
              <a:rPr lang="en-US" altLang="es-ES" dirty="0" smtClean="0">
                <a:ea typeface="ＭＳ Ｐゴシック" charset="-128"/>
              </a:rPr>
              <a:t>Combating inequality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altLang="es-ES" sz="2000" dirty="0" smtClean="0">
                <a:ea typeface="ＭＳ Ｐゴシック" charset="-128"/>
              </a:rPr>
              <a:t>A recent study by Oxfam* suggests that “almost half of the world’s wealth is now owned by just 1% of the population”. </a:t>
            </a: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es-ES" dirty="0" smtClean="0">
                <a:ea typeface="ＭＳ Ｐゴシック" charset="-128"/>
                <a:sym typeface="Wingdings" charset="2"/>
              </a:rPr>
              <a:t> </a:t>
            </a:r>
            <a:r>
              <a:rPr lang="en-GB" altLang="es-ES" sz="1800" dirty="0" smtClean="0">
                <a:ea typeface="ＭＳ Ｐゴシック" charset="-128"/>
              </a:rPr>
              <a:t>Since SSCs strive for social sustainability it is important that the projects include all the levels of society.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s-ES" b="1" dirty="0" smtClean="0">
              <a:latin typeface="Calibri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6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07E7A.73C514B0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lisdaniela.torres@outlook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  <a:t>Rethinking Smart Sustainable Cities from the Ground Up: Challenges and </a:t>
            </a:r>
            <a:r>
              <a:rPr lang="en-US" sz="12800" b="1" dirty="0" smtClean="0">
                <a:latin typeface="HanziPen TC" charset="-120"/>
                <a:ea typeface="HanziPen TC" charset="-120"/>
                <a:cs typeface="HanziPen TC" charset="-120"/>
              </a:rPr>
              <a:t>Opportunities</a:t>
            </a:r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sz="11200" b="1" dirty="0" smtClean="0"/>
              <a:t>Daniela Torres, Eng. MSc</a:t>
            </a:r>
            <a:endParaRPr lang="en-US" sz="11200" b="1" dirty="0"/>
          </a:p>
          <a:p>
            <a:pPr marL="0" indent="0" algn="ctr">
              <a:buNone/>
            </a:pPr>
            <a:r>
              <a:rPr lang="en-US" sz="9600" b="1" dirty="0" smtClean="0"/>
              <a:t>ITU FG SSC WG4 Coordinator</a:t>
            </a: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According to their role and participation in the development of SSC initiatives</a:t>
            </a:r>
            <a:endParaRPr lang="en-GB" dirty="0"/>
          </a:p>
          <a:p>
            <a:endParaRPr lang="en-GB" dirty="0" smtClean="0"/>
          </a:p>
          <a:p>
            <a:pPr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r>
              <a:rPr lang="en-GB" sz="2400" b="1" dirty="0"/>
              <a:t>Active</a:t>
            </a:r>
            <a:r>
              <a:rPr lang="en-GB" sz="2400" dirty="0"/>
              <a:t>: </a:t>
            </a:r>
            <a:r>
              <a:rPr lang="en-GB" sz="2400" dirty="0" smtClean="0"/>
              <a:t>actors with resources and </a:t>
            </a:r>
            <a:r>
              <a:rPr lang="en-GB" sz="2400" dirty="0"/>
              <a:t>power to influence the initiative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r>
              <a:rPr lang="en-GB" sz="2400" b="1" dirty="0"/>
              <a:t>Beneficiaries</a:t>
            </a:r>
            <a:r>
              <a:rPr lang="en-GB" sz="2400" dirty="0"/>
              <a:t>: </a:t>
            </a:r>
            <a:r>
              <a:rPr lang="en-GB" sz="2400" dirty="0" smtClean="0"/>
              <a:t>they will </a:t>
            </a:r>
            <a:r>
              <a:rPr lang="en-GB" sz="2400" dirty="0"/>
              <a:t>directly benefit from the deployment of a SSC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r>
              <a:rPr lang="en-GB" sz="2400" b="1" dirty="0"/>
              <a:t>Affected stakeholders: </a:t>
            </a:r>
            <a:r>
              <a:rPr lang="en-GB" sz="2400" dirty="0"/>
              <a:t>will be somehow affected by the deployment of the SSC </a:t>
            </a:r>
          </a:p>
          <a:p>
            <a:pPr lvl="1">
              <a:buFont typeface="Wingdings" charset="0"/>
              <a:buChar char="à"/>
              <a:defRPr/>
            </a:pPr>
            <a:r>
              <a:rPr lang="en-GB" dirty="0" smtClean="0"/>
              <a:t>Both </a:t>
            </a:r>
            <a:r>
              <a:rPr lang="en-GB" i="1" dirty="0"/>
              <a:t>supporters</a:t>
            </a:r>
            <a:r>
              <a:rPr lang="en-GB" dirty="0"/>
              <a:t> and </a:t>
            </a:r>
            <a:r>
              <a:rPr lang="en-GB" i="1" dirty="0"/>
              <a:t>potential opponents</a:t>
            </a:r>
          </a:p>
          <a:p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According to </a:t>
            </a:r>
            <a:r>
              <a:rPr lang="en-GB" dirty="0" smtClean="0"/>
              <a:t>responsibilities </a:t>
            </a:r>
            <a:r>
              <a:rPr lang="en-GB" dirty="0"/>
              <a:t>as drivers or enablers of SSC processes and solutions: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endParaRPr lang="en-GB" sz="2400" b="1" dirty="0" smtClean="0"/>
          </a:p>
          <a:p>
            <a:pPr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r>
              <a:rPr lang="en-GB" sz="2400" b="1" dirty="0" smtClean="0"/>
              <a:t>Drivers </a:t>
            </a:r>
            <a:r>
              <a:rPr lang="en-GB" sz="2400" b="1" dirty="0"/>
              <a:t>of technology</a:t>
            </a:r>
            <a:r>
              <a:rPr lang="en-GB" sz="2400" dirty="0"/>
              <a:t>:  incorporate technology and SSC solutions into their processes in city services or </a:t>
            </a:r>
            <a:br>
              <a:rPr lang="en-GB" sz="2400" dirty="0"/>
            </a:br>
            <a:r>
              <a:rPr lang="en-GB" sz="2400" dirty="0"/>
              <a:t>provision processes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r>
              <a:rPr lang="en-GB" b="1" dirty="0">
                <a:cs typeface="ＭＳ Ｐゴシック" charset="0"/>
              </a:rPr>
              <a:t>Enablers of technology: </a:t>
            </a:r>
            <a:r>
              <a:rPr lang="en-GB" dirty="0">
                <a:cs typeface="ＭＳ Ｐゴシック" charset="0"/>
              </a:rPr>
              <a:t>provide the technology and/or the technological solutions</a:t>
            </a:r>
            <a:r>
              <a:rPr lang="en-GB" b="1" dirty="0">
                <a:cs typeface="ＭＳ Ｐゴシック" charset="0"/>
              </a:rPr>
              <a:t> 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charset="0"/>
              <a:buChar char="à"/>
              <a:defRPr/>
            </a:pPr>
            <a:r>
              <a:rPr lang="en-GB" b="1" dirty="0">
                <a:cs typeface="ＭＳ Ｐゴシック" charset="0"/>
              </a:rPr>
              <a:t>Enablers of the SSC: </a:t>
            </a:r>
            <a:r>
              <a:rPr lang="en-GB" dirty="0">
                <a:cs typeface="ＭＳ Ｐゴシック" charset="0"/>
              </a:rPr>
              <a:t>facilitate the technical &amp; policy framework needed for SSC by using KPIs, infrastructure development, standardization, </a:t>
            </a:r>
            <a:r>
              <a:rPr lang="en-GB" dirty="0" err="1">
                <a:cs typeface="ＭＳ Ｐゴシック" charset="0"/>
              </a:rPr>
              <a:t>etc</a:t>
            </a:r>
            <a:endParaRPr lang="en-GB" dirty="0"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4398" y="650133"/>
            <a:ext cx="8964612" cy="566737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Step 2: Categorization of Stakeholders Involved</a:t>
            </a:r>
          </a:p>
        </p:txBody>
      </p:sp>
      <p:pic>
        <p:nvPicPr>
          <p:cNvPr id="6" name="Picture 6" descr="C:\Users\David\AppData\Local\Microsoft\Windows\Temporary Internet Files\Content.IE5\920RNEHJ\device-driver-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99" y="818678"/>
            <a:ext cx="475311" cy="6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CFE7A8-7985-A440-9F70-255761143B81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88" y="464193"/>
            <a:ext cx="8964612" cy="5778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Step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2: Stakeholder Mapping. Stakeholder Classification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358165" y="1041993"/>
            <a:ext cx="8607057" cy="4857178"/>
            <a:chOff x="345557" y="1041993"/>
            <a:chExt cx="8607057" cy="4857178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572132557"/>
                </p:ext>
              </p:extLst>
            </p:nvPr>
          </p:nvGraphicFramePr>
          <p:xfrm>
            <a:off x="345558" y="1041993"/>
            <a:ext cx="8607056" cy="46229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CuadroTexto 2"/>
            <p:cNvSpPr txBox="1"/>
            <p:nvPr/>
          </p:nvSpPr>
          <p:spPr>
            <a:xfrm>
              <a:off x="345557" y="2629929"/>
              <a:ext cx="2193991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/>
                  </a:solidFill>
                </a:rPr>
                <a:t>DRIVERS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Municipalities &amp; City Administration.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National &amp; Regional Governments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Citizens &amp; Citizen Organizations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54419" y="4093978"/>
              <a:ext cx="2185129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TECHNOLOGY ENABLERS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ICT Companies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City Services Companies &amp; Utilities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54419" y="5012145"/>
              <a:ext cx="2185129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7030A0"/>
                  </a:solidFill>
                </a:rPr>
                <a:t>ENABLERS </a:t>
              </a:r>
              <a:r>
                <a:rPr lang="en-GB" sz="1200" b="1" dirty="0" smtClean="0">
                  <a:solidFill>
                    <a:srgbClr val="7030A0"/>
                  </a:solidFill>
                  <a:sym typeface="Wingdings"/>
                </a:rPr>
                <a:t> FRAMEWORK</a:t>
              </a:r>
              <a:endParaRPr lang="en-GB" sz="1200" b="1" dirty="0" smtClean="0">
                <a:solidFill>
                  <a:srgbClr val="7030A0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ICT Companies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City Services Companies &amp; Utilities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828676" y="2833872"/>
              <a:ext cx="2302693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/>
                  </a:solidFill>
                </a:rPr>
                <a:t>DRIVERS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Citizens &amp; Citizen Organizations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828676" y="3586146"/>
              <a:ext cx="2302693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TECHNOLOGY ENABLERS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City Services Companies &amp; Utilities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627631" y="3400405"/>
              <a:ext cx="2165495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/>
                  </a:solidFill>
                </a:rPr>
                <a:t>DRIVERS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Municipalities &amp; City Administration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Citizens &amp; Citizen Organizations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627631" y="4525575"/>
              <a:ext cx="2165495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TECHNOLOGY ENABLERS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City Services Companies &amp; Utilities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602475" y="5252840"/>
              <a:ext cx="221580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7030A0"/>
                  </a:solidFill>
                </a:rPr>
                <a:t>ENABLERS </a:t>
              </a:r>
              <a:r>
                <a:rPr lang="en-GB" sz="1200" b="1" dirty="0" smtClean="0">
                  <a:solidFill>
                    <a:srgbClr val="7030A0"/>
                  </a:solidFill>
                  <a:sym typeface="Wingdings"/>
                </a:rPr>
                <a:t> FRAMEWORK</a:t>
              </a:r>
              <a:endParaRPr lang="en-GB" sz="1200" b="1" dirty="0" smtClean="0">
                <a:solidFill>
                  <a:srgbClr val="7030A0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Academic &amp; Scientific Communities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910910" y="5124521"/>
              <a:ext cx="20273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OPPONENTS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1200" dirty="0" smtClean="0"/>
                <a:t>Locally an evaluation should me made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7CCBDF0-086D-2743-AA19-DC797637783E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9388" y="671460"/>
            <a:ext cx="8964612" cy="566737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Step 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3: Detailed Analysis of Stakeholders Involved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95288" y="5632372"/>
            <a:ext cx="7887475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s-ES" sz="1050">
                <a:latin typeface="Calibri" charset="0"/>
              </a:rPr>
              <a:t>Source: FG-SSC “Technical Report on Setting the Stage stakeholders engagement in Smart Sustainable Cities”, pages 12-14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0449291"/>
              </p:ext>
            </p:extLst>
          </p:nvPr>
        </p:nvGraphicFramePr>
        <p:xfrm>
          <a:off x="929391" y="1397001"/>
          <a:ext cx="7719934" cy="247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965" name="Agrupar 12"/>
          <p:cNvGrpSpPr>
            <a:grpSpLocks/>
          </p:cNvGrpSpPr>
          <p:nvPr/>
        </p:nvGrpSpPr>
        <p:grpSpPr bwMode="auto">
          <a:xfrm>
            <a:off x="1239611" y="5055503"/>
            <a:ext cx="2803311" cy="431796"/>
            <a:chOff x="2133600" y="1219199"/>
            <a:chExt cx="1828800" cy="1625600"/>
          </a:xfrm>
        </p:grpSpPr>
        <p:sp>
          <p:nvSpPr>
            <p:cNvPr id="14" name="Rectángulo redondeado 13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2205038" y="1515652"/>
              <a:ext cx="1670050" cy="928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Interaction Map</a:t>
              </a:r>
            </a:p>
          </p:txBody>
        </p:sp>
      </p:grpSp>
      <p:grpSp>
        <p:nvGrpSpPr>
          <p:cNvPr id="40966" name="Agrupar 15"/>
          <p:cNvGrpSpPr>
            <a:grpSpLocks/>
          </p:cNvGrpSpPr>
          <p:nvPr/>
        </p:nvGrpSpPr>
        <p:grpSpPr bwMode="auto">
          <a:xfrm>
            <a:off x="4789358" y="5006694"/>
            <a:ext cx="3006410" cy="501723"/>
            <a:chOff x="2133600" y="1219199"/>
            <a:chExt cx="1828800" cy="1625600"/>
          </a:xfrm>
        </p:grpSpPr>
        <p:sp>
          <p:nvSpPr>
            <p:cNvPr id="17" name="Rectángulo redondeado 16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2205038" y="1516245"/>
              <a:ext cx="1670050" cy="92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Stakeholder Core Values 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018731" y="3514446"/>
            <a:ext cx="349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GB" sz="1600" dirty="0"/>
              <a:t>Scale and </a:t>
            </a:r>
            <a:r>
              <a:rPr lang="en-GB" sz="1600" dirty="0" smtClean="0"/>
              <a:t>Sector </a:t>
            </a:r>
            <a:r>
              <a:rPr lang="en-GB" sz="1600" smtClean="0"/>
              <a:t>(public or private)</a:t>
            </a:r>
            <a:endParaRPr lang="en-GB" sz="1600" dirty="0"/>
          </a:p>
          <a:p>
            <a:pPr marL="285750" indent="-285750" fontAlgn="base">
              <a:buFont typeface="Arial" charset="0"/>
              <a:buChar char="•"/>
            </a:pPr>
            <a:r>
              <a:rPr lang="en-GB" sz="1600" dirty="0"/>
              <a:t>Aims &amp; Challenges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GB" sz="1600" dirty="0"/>
              <a:t>Potential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GB" sz="1600" dirty="0"/>
              <a:t>Constraints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GB" sz="1600" dirty="0"/>
              <a:t>Role and Contributions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01379" y="3543644"/>
            <a:ext cx="287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fontAlgn="base">
              <a:buFont typeface="Arial" charset="0"/>
              <a:buChar char="•"/>
              <a:defRPr sz="1600"/>
            </a:lvl1pPr>
          </a:lstStyle>
          <a:p>
            <a:pPr marL="571500"/>
            <a:r>
              <a:rPr lang="en-CA" dirty="0"/>
              <a:t>Power </a:t>
            </a:r>
            <a:r>
              <a:rPr lang="en-CA" dirty="0" smtClean="0"/>
              <a:t>perception</a:t>
            </a:r>
          </a:p>
          <a:p>
            <a:pPr marL="571500"/>
            <a:r>
              <a:rPr lang="en-CA" dirty="0" smtClean="0"/>
              <a:t>Efficient process</a:t>
            </a:r>
          </a:p>
          <a:p>
            <a:pPr marL="571500"/>
            <a:r>
              <a:rPr lang="en-CA" dirty="0" smtClean="0"/>
              <a:t>Exclusive </a:t>
            </a:r>
            <a:r>
              <a:rPr lang="en-CA" dirty="0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17E14B-8C84-7644-A459-7BB238C4D933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814316" y="5556121"/>
            <a:ext cx="684053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altLang="es-ES" sz="1200" dirty="0">
                <a:latin typeface="Calibri" charset="0"/>
              </a:rPr>
              <a:t>Source: FG-SSC “</a:t>
            </a:r>
            <a:r>
              <a:rPr lang="en-US" altLang="ja-JP" sz="1200" dirty="0">
                <a:latin typeface="Calibri" charset="0"/>
              </a:rPr>
              <a:t>Technical Report  Setting the stage for stakeholder´s engagement on SSC</a:t>
            </a:r>
            <a:r>
              <a:rPr lang="en-US" altLang="es-ES" sz="1200" dirty="0" smtClean="0">
                <a:latin typeface="Calibri" charset="0"/>
              </a:rPr>
              <a:t>”</a:t>
            </a:r>
            <a:endParaRPr lang="en-GB" altLang="es-ES" sz="1200" dirty="0">
              <a:latin typeface="Calibri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97644" y="600075"/>
            <a:ext cx="8964612" cy="92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Step 3.1: Detailed Analysis of Stakeholders Involved</a:t>
            </a:r>
            <a:b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es-ES_tradnl" sz="3200" dirty="0" err="1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Map</a:t>
            </a:r>
            <a:r>
              <a:rPr lang="es-ES_tradnl" sz="3200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 of </a:t>
            </a:r>
            <a:r>
              <a:rPr lang="es-ES_tradnl" sz="3200" dirty="0" err="1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Relations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73402" y="2642278"/>
            <a:ext cx="26130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Municipalities &amp; City Administration.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4128" y="1923977"/>
            <a:ext cx="218512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ICT Companies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City Services Companies &amp; Utilities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7875" y="3400511"/>
            <a:ext cx="2185129" cy="2462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Industry Associations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 smtClean="0"/>
          </a:p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Academia, research organization and specialized bodies. 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/>
          </a:p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International Regional and Multilateral Organizations. 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/>
          </a:p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Standardization Bodies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1538" y="3188433"/>
            <a:ext cx="21939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smtClean="0"/>
              <a:t>Citizens </a:t>
            </a:r>
            <a:r>
              <a:rPr lang="en-GB" sz="1400" dirty="0" smtClean="0"/>
              <a:t>&amp; Citizen Organizations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074924" y="3955943"/>
            <a:ext cx="108036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smtClean="0"/>
              <a:t>NGOs</a:t>
            </a:r>
            <a:endParaRPr lang="en-GB" sz="14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3373402" y="3811419"/>
            <a:ext cx="26044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GB" sz="1400" dirty="0" smtClean="0"/>
              <a:t>National Bodies &amp; Regional Governments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912167" y="2576801"/>
            <a:ext cx="14212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Urban Planners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4675641" y="3139298"/>
            <a:ext cx="1" cy="5308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4976734" y="3419302"/>
            <a:ext cx="14990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4676563" y="4377552"/>
            <a:ext cx="1" cy="5308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18" name="Conector recto de flecha 43017"/>
          <p:cNvCxnSpPr/>
          <p:nvPr/>
        </p:nvCxnSpPr>
        <p:spPr>
          <a:xfrm>
            <a:off x="2547975" y="4940923"/>
            <a:ext cx="20689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20" name="Conector recto de flecha 43019"/>
          <p:cNvCxnSpPr/>
          <p:nvPr/>
        </p:nvCxnSpPr>
        <p:spPr>
          <a:xfrm>
            <a:off x="6280879" y="4042251"/>
            <a:ext cx="4906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6230421" y="2841885"/>
            <a:ext cx="4906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4675641" y="2233064"/>
            <a:ext cx="0" cy="3549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2547975" y="2128132"/>
            <a:ext cx="20689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>
            <a:off x="1410440" y="2961801"/>
            <a:ext cx="0" cy="3549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28871F-D909-D74F-9DC2-88C02E013352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5400" dirty="0" smtClean="0">
                <a:ea typeface="ＭＳ Ｐゴシック" charset="-128"/>
              </a:rPr>
              <a:t>3. </a:t>
            </a:r>
            <a:r>
              <a:rPr lang="es-ES_tradnl" altLang="es-ES" sz="5400" dirty="0" err="1" smtClean="0">
                <a:ea typeface="ＭＳ Ｐゴシック" charset="-128"/>
              </a:rPr>
              <a:t>Building</a:t>
            </a:r>
            <a:r>
              <a:rPr lang="es-ES_tradnl" altLang="es-ES" sz="5400" dirty="0" smtClean="0">
                <a:ea typeface="ＭＳ Ｐゴシック" charset="-128"/>
              </a:rPr>
              <a:t> Smart </a:t>
            </a:r>
            <a:r>
              <a:rPr lang="es-ES_tradnl" altLang="es-ES" sz="5400" dirty="0" err="1" smtClean="0">
                <a:ea typeface="ＭＳ Ｐゴシック" charset="-128"/>
              </a:rPr>
              <a:t>Sustainable</a:t>
            </a:r>
            <a:r>
              <a:rPr lang="es-ES_tradnl" altLang="es-ES" sz="5400" dirty="0" smtClean="0">
                <a:ea typeface="ＭＳ Ｐゴシック" charset="-128"/>
              </a:rPr>
              <a:t> </a:t>
            </a:r>
            <a:r>
              <a:rPr lang="es-ES_tradnl" altLang="es-ES" sz="5400" dirty="0" err="1" smtClean="0">
                <a:ea typeface="ＭＳ Ｐゴシック" charset="-128"/>
              </a:rPr>
              <a:t>Cities</a:t>
            </a:r>
            <a:endParaRPr lang="en-GB" altLang="es-ES" sz="5400" dirty="0">
              <a:solidFill>
                <a:schemeClr val="accent3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69721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Stakeholders in Smart Sustainable Cities</a:t>
            </a:r>
            <a:endParaRPr lang="en-GB" sz="3600" dirty="0"/>
          </a:p>
        </p:txBody>
      </p:sp>
      <p:pic>
        <p:nvPicPr>
          <p:cNvPr id="3" name="Picture 1" descr="cid:image001.png@01D07E7A.73C514B0"/>
          <p:cNvPicPr>
            <a:picLocks noChangeAspect="1" noChangeArrowheads="1"/>
          </p:cNvPicPr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3" y="1448407"/>
            <a:ext cx="4204325" cy="4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1999" y="1449725"/>
            <a:ext cx="39782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Clr>
                <a:schemeClr val="accent3">
                  <a:lumMod val="75000"/>
                </a:schemeClr>
              </a:buClr>
              <a:buFont typeface="Wingdings" charset="2"/>
              <a:buChar char="ü"/>
              <a:defRPr/>
            </a:pPr>
            <a:r>
              <a:rPr lang="en-GB" sz="1800" dirty="0" smtClean="0">
                <a:latin typeface="Calibri" charset="0"/>
              </a:rPr>
              <a:t>SK identification is critical to design &amp; implement SSC </a:t>
            </a:r>
            <a:r>
              <a:rPr lang="en-GB" sz="1800" dirty="0">
                <a:latin typeface="Calibri" charset="0"/>
              </a:rPr>
              <a:t>s</a:t>
            </a:r>
            <a:r>
              <a:rPr lang="en-GB" sz="1800" dirty="0" smtClean="0">
                <a:latin typeface="Calibri" charset="0"/>
              </a:rPr>
              <a:t>trategies and projects ( SSC CYCLE)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endParaRPr lang="en-GB" sz="1800" dirty="0">
              <a:latin typeface="Calibri" charset="0"/>
            </a:endParaRPr>
          </a:p>
          <a:p>
            <a:pPr marL="285750" indent="-285750" eaLnBrk="1" hangingPunct="1">
              <a:buClr>
                <a:schemeClr val="accent3">
                  <a:lumMod val="75000"/>
                </a:schemeClr>
              </a:buClr>
              <a:buFont typeface="Wingdings" charset="2"/>
              <a:buChar char="ü"/>
              <a:defRPr/>
            </a:pPr>
            <a:r>
              <a:rPr lang="en-GB" sz="1800" dirty="0" smtClean="0">
                <a:latin typeface="Calibri" charset="0"/>
              </a:rPr>
              <a:t>This methodology provides a general  framework. Each city should carry its own analysis.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endParaRPr lang="en-GB" sz="1800" dirty="0">
              <a:latin typeface="Calibri" charset="0"/>
            </a:endParaRPr>
          </a:p>
          <a:p>
            <a:pPr marL="285750" indent="-285750" eaLnBrk="1" hangingPunct="1">
              <a:buClr>
                <a:schemeClr val="accent3">
                  <a:lumMod val="75000"/>
                </a:schemeClr>
              </a:buClr>
              <a:buFont typeface="Wingdings" charset="2"/>
              <a:buChar char="ü"/>
              <a:defRPr/>
            </a:pPr>
            <a:r>
              <a:rPr lang="en-GB" sz="1800" dirty="0" smtClean="0">
                <a:latin typeface="Calibri" charset="0"/>
              </a:rPr>
              <a:t>Cooperation among SSC stakeholders is needed to build resilient cities </a:t>
            </a:r>
            <a:r>
              <a:rPr lang="en-US" sz="1800" dirty="0" smtClean="0">
                <a:latin typeface="Calibri" charset="0"/>
              </a:rPr>
              <a:t>who</a:t>
            </a:r>
            <a:r>
              <a:rPr lang="en-GB" sz="1800" dirty="0" smtClean="0">
                <a:latin typeface="Calibri" charset="0"/>
              </a:rPr>
              <a:t> are smart, sustainable &amp; innovative.</a:t>
            </a:r>
          </a:p>
          <a:p>
            <a:pPr marL="285750" indent="-285750" eaLnBrk="1" hangingPunct="1">
              <a:buClr>
                <a:schemeClr val="accent3">
                  <a:lumMod val="75000"/>
                </a:schemeClr>
              </a:buClr>
              <a:buFont typeface="Wingdings" charset="2"/>
              <a:buChar char="ü"/>
              <a:defRPr/>
            </a:pPr>
            <a:endParaRPr lang="en-GB" sz="1800" dirty="0">
              <a:latin typeface="Calibri" charset="0"/>
            </a:endParaRPr>
          </a:p>
          <a:p>
            <a:pPr marL="285750" indent="-285750" eaLnBrk="1" hangingPunct="1">
              <a:buClr>
                <a:schemeClr val="accent3">
                  <a:lumMod val="75000"/>
                </a:schemeClr>
              </a:buClr>
              <a:buFont typeface="Wingdings" charset="2"/>
              <a:buChar char="ü"/>
              <a:defRPr/>
            </a:pPr>
            <a:r>
              <a:rPr lang="en-GB" sz="1800" dirty="0" smtClean="0">
                <a:latin typeface="Calibri" charset="0"/>
              </a:rPr>
              <a:t>This is applicable to SSC top down  and bottom-up implementation models.</a:t>
            </a:r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37907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  <a:t>Rethinking Smart Sustainable Cities from the Ground Up: Challenges and </a:t>
            </a:r>
            <a:r>
              <a:rPr lang="en-US" sz="12800" b="1" dirty="0" smtClean="0">
                <a:latin typeface="HanziPen TC" charset="-120"/>
                <a:ea typeface="HanziPen TC" charset="-120"/>
                <a:cs typeface="HanziPen TC" charset="-120"/>
              </a:rPr>
              <a:t>Opportunities</a:t>
            </a:r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sz="11200" b="1" dirty="0"/>
              <a:t>Daniela Torres, Eng. MSc</a:t>
            </a:r>
          </a:p>
          <a:p>
            <a:pPr marL="0" indent="0" algn="ctr">
              <a:buNone/>
            </a:pPr>
            <a:r>
              <a:rPr lang="en-US" sz="8000" b="1" dirty="0"/>
              <a:t>ITU FG SSC WG4 Coordinator  -  ITU Consultant</a:t>
            </a:r>
          </a:p>
          <a:p>
            <a:pPr marL="0" indent="0" algn="ctr">
              <a:buNone/>
            </a:pPr>
            <a:r>
              <a:rPr lang="en-US" sz="8000" b="1" dirty="0">
                <a:hlinkClick r:id="rId3"/>
              </a:rPr>
              <a:t>alisdaniela.torres@outlook.com</a:t>
            </a: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@</a:t>
            </a:r>
            <a:r>
              <a:rPr lang="en-US" sz="8000" b="1" dirty="0" err="1"/>
              <a:t>alisdaniela</a:t>
            </a:r>
            <a:endParaRPr lang="en-US" sz="8000" b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800628"/>
          </a:xfrm>
        </p:spPr>
        <p:txBody>
          <a:bodyPr/>
          <a:lstStyle/>
          <a:p>
            <a:pPr eaLnBrk="1" hangingPunct="1"/>
            <a:r>
              <a:rPr lang="en-GB" altLang="es-ES" dirty="0" smtClean="0">
                <a:ea typeface="ＭＳ Ｐゴシック" charset="-128"/>
              </a:rPr>
              <a:t>Content</a:t>
            </a:r>
            <a:endParaRPr lang="en-GB" altLang="es-E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6" y="2064720"/>
            <a:ext cx="6592168" cy="285183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/>
              <a:t>Smart Sustainable Cities Challenges</a:t>
            </a:r>
            <a:endParaRPr lang="en-GB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Stakeholders for Smart Sustainable Cities</a:t>
            </a:r>
            <a:endParaRPr lang="en-GB" sz="2400" dirty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Building Smart Sustainable Cities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195E35-4C4C-2E46-82EB-C074074BE63F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28871F-D909-D74F-9DC2-88C02E013352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3816350"/>
          </a:xfrm>
        </p:spPr>
        <p:txBody>
          <a:bodyPr/>
          <a:lstStyle/>
          <a:p>
            <a:r>
              <a:rPr lang="en-GB" altLang="es-ES" sz="5400" dirty="0">
                <a:ea typeface="ＭＳ Ｐゴシック" charset="-128"/>
              </a:rPr>
              <a:t>1</a:t>
            </a:r>
            <a:r>
              <a:rPr lang="en-GB" altLang="es-ES" sz="5400" dirty="0" smtClean="0">
                <a:ea typeface="ＭＳ Ｐゴシック" charset="-128"/>
              </a:rPr>
              <a:t>. </a:t>
            </a:r>
            <a:r>
              <a:rPr lang="en-GB" altLang="es-ES" sz="5400" dirty="0">
                <a:ea typeface="ＭＳ Ｐゴシック" charset="-128"/>
              </a:rPr>
              <a:t>Smart Sustainable Cities Challenges</a:t>
            </a:r>
          </a:p>
        </p:txBody>
      </p:sp>
    </p:spTree>
    <p:extLst>
      <p:ext uri="{BB962C8B-B14F-4D97-AF65-F5344CB8AC3E}">
        <p14:creationId xmlns:p14="http://schemas.microsoft.com/office/powerpoint/2010/main" val="14595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Smart Sustainable Cities Challenges</a:t>
            </a:r>
            <a:endParaRPr lang="en-GB" sz="3600" dirty="0"/>
          </a:p>
        </p:txBody>
      </p:sp>
      <p:graphicFrame>
        <p:nvGraphicFramePr>
          <p:cNvPr id="4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2696"/>
              </p:ext>
            </p:extLst>
          </p:nvPr>
        </p:nvGraphicFramePr>
        <p:xfrm>
          <a:off x="589405" y="1713972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1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59708"/>
              </p:ext>
            </p:extLst>
          </p:nvPr>
        </p:nvGraphicFramePr>
        <p:xfrm>
          <a:off x="1434548" y="1378226"/>
          <a:ext cx="6274904" cy="435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64646"/>
            <a:ext cx="8229600" cy="80725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Smart Sustainable Cities Challenges</a:t>
            </a:r>
            <a:endParaRPr lang="en-GB" sz="3600" dirty="0"/>
          </a:p>
        </p:txBody>
      </p:sp>
      <p:pic>
        <p:nvPicPr>
          <p:cNvPr id="7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27" y="1701646"/>
            <a:ext cx="1399710" cy="8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vision-mission-statemen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1"/>
          <a:stretch>
            <a:fillRect/>
          </a:stretch>
        </p:blipFill>
        <p:spPr bwMode="auto">
          <a:xfrm>
            <a:off x="1023828" y="1747567"/>
            <a:ext cx="1389688" cy="8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87" y="3440396"/>
            <a:ext cx="1321517" cy="9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41" y="4998111"/>
            <a:ext cx="1261544" cy="84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49" y="5022043"/>
            <a:ext cx="1074736" cy="7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1" y="3195162"/>
            <a:ext cx="1481123" cy="10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64646"/>
            <a:ext cx="8229600" cy="807254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¿How to respond to citizens and engage stakeholders?</a:t>
            </a:r>
            <a:endParaRPr lang="en-GB" sz="3600" dirty="0"/>
          </a:p>
        </p:txBody>
      </p:sp>
      <p:pic>
        <p:nvPicPr>
          <p:cNvPr id="13" name="Imagen 4" descr="nr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34" y="1476929"/>
            <a:ext cx="5329238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28871F-D909-D74F-9DC2-88C02E013352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2539446"/>
          </a:xfrm>
        </p:spPr>
        <p:txBody>
          <a:bodyPr/>
          <a:lstStyle/>
          <a:p>
            <a:pPr eaLnBrk="1" hangingPunct="1"/>
            <a:r>
              <a:rPr lang="en-GB" altLang="es-ES" sz="5400" dirty="0" smtClean="0">
                <a:ea typeface="ＭＳ Ｐゴシック" charset="-128"/>
              </a:rPr>
              <a:t>2. </a:t>
            </a:r>
            <a:r>
              <a:rPr lang="es-ES_tradnl" altLang="es-ES" sz="5400" dirty="0" err="1" smtClean="0">
                <a:ea typeface="ＭＳ Ｐゴシック" charset="-128"/>
              </a:rPr>
              <a:t>Stakeholders</a:t>
            </a:r>
            <a:r>
              <a:rPr lang="es-ES_tradnl" altLang="es-ES" sz="5400" dirty="0" smtClean="0">
                <a:ea typeface="ＭＳ Ｐゴシック" charset="-128"/>
              </a:rPr>
              <a:t> </a:t>
            </a:r>
            <a:r>
              <a:rPr lang="es-ES_tradnl" altLang="es-ES" sz="5400" dirty="0" err="1" smtClean="0">
                <a:ea typeface="ＭＳ Ｐゴシック" charset="-128"/>
              </a:rPr>
              <a:t>for</a:t>
            </a:r>
            <a:r>
              <a:rPr lang="es-ES_tradnl" altLang="es-ES" sz="5400" dirty="0" smtClean="0">
                <a:ea typeface="ＭＳ Ｐゴシック" charset="-128"/>
              </a:rPr>
              <a:t> Smart </a:t>
            </a:r>
            <a:r>
              <a:rPr lang="es-ES_tradnl" altLang="es-ES" sz="5400" dirty="0" err="1" smtClean="0">
                <a:ea typeface="ＭＳ Ｐゴシック" charset="-128"/>
              </a:rPr>
              <a:t>Sustainable</a:t>
            </a:r>
            <a:r>
              <a:rPr lang="es-ES_tradnl" altLang="es-ES" sz="5400" dirty="0" smtClean="0">
                <a:ea typeface="ＭＳ Ｐゴシック" charset="-128"/>
              </a:rPr>
              <a:t> </a:t>
            </a:r>
            <a:r>
              <a:rPr lang="es-ES_tradnl" altLang="es-ES" sz="5400" dirty="0" err="1" smtClean="0">
                <a:ea typeface="ＭＳ Ｐゴシック" charset="-128"/>
              </a:rPr>
              <a:t>Cities</a:t>
            </a:r>
            <a:endParaRPr lang="en-GB" altLang="es-ES" sz="5400" dirty="0">
              <a:ea typeface="ＭＳ Ｐゴシック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1869" y="3880884"/>
            <a:ext cx="78974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s-ES" b="1" dirty="0" smtClean="0">
                <a:solidFill>
                  <a:srgbClr val="77933C"/>
                </a:solidFill>
                <a:latin typeface="Calibri" charset="0"/>
                <a:ea typeface="ＭＳ Ｐゴシック" charset="-128"/>
                <a:sym typeface="Wingdings" charset="2"/>
              </a:rPr>
              <a:t>Technical Report: </a:t>
            </a:r>
          </a:p>
          <a:p>
            <a:r>
              <a:rPr lang="en-CA" altLang="es-ES" b="1" dirty="0" smtClean="0">
                <a:solidFill>
                  <a:srgbClr val="77933C"/>
                </a:solidFill>
                <a:latin typeface="Calibri" charset="0"/>
                <a:ea typeface="ＭＳ Ｐゴシック" charset="-128"/>
                <a:sym typeface="Wingdings" charset="2"/>
              </a:rPr>
              <a:t>“</a:t>
            </a:r>
            <a:r>
              <a:rPr lang="en-CA" altLang="ja-JP" b="1" dirty="0" smtClean="0">
                <a:solidFill>
                  <a:srgbClr val="77933C"/>
                </a:solidFill>
                <a:latin typeface="Calibri" charset="0"/>
                <a:sym typeface="Wingdings" charset="2"/>
              </a:rPr>
              <a:t>Setting </a:t>
            </a:r>
            <a:r>
              <a:rPr lang="en-CA" altLang="ja-JP" b="1" dirty="0">
                <a:solidFill>
                  <a:srgbClr val="77933C"/>
                </a:solidFill>
                <a:latin typeface="Calibri" charset="0"/>
                <a:sym typeface="Wingdings" charset="2"/>
              </a:rPr>
              <a:t>the stage for stakeholders' engagement in smart sustainable cities</a:t>
            </a:r>
            <a:r>
              <a:rPr lang="en-CA" altLang="es-ES" b="1" dirty="0">
                <a:solidFill>
                  <a:srgbClr val="77933C"/>
                </a:solidFill>
                <a:latin typeface="Calibri" charset="0"/>
                <a:ea typeface="ＭＳ Ｐゴシック" charset="-128"/>
                <a:sym typeface="Wingdings" charset="2"/>
              </a:rPr>
              <a:t>”</a:t>
            </a:r>
            <a:r>
              <a:rPr lang="en-CA" altLang="ja-JP" b="1" dirty="0">
                <a:solidFill>
                  <a:srgbClr val="77933C"/>
                </a:solidFill>
                <a:latin typeface="Calibri" charset="0"/>
                <a:sym typeface="Wingdings" charset="2"/>
              </a:rPr>
              <a:t> </a:t>
            </a:r>
            <a:r>
              <a:rPr lang="en-CA" altLang="ja-JP" b="1" i="1" dirty="0">
                <a:solidFill>
                  <a:srgbClr val="77933C"/>
                </a:solidFill>
                <a:latin typeface="Calibri" charset="0"/>
                <a:sym typeface="Wingdings" charset="2"/>
              </a:rPr>
              <a:t/>
            </a:r>
            <a:br>
              <a:rPr lang="en-CA" altLang="ja-JP" b="1" i="1" dirty="0">
                <a:solidFill>
                  <a:srgbClr val="77933C"/>
                </a:solidFill>
                <a:latin typeface="Calibri" charset="0"/>
                <a:sym typeface="Wingdings" charset="2"/>
              </a:rPr>
            </a:br>
            <a:endParaRPr lang="en-CA" altLang="ja-JP" b="1" i="1" dirty="0" smtClean="0">
              <a:solidFill>
                <a:srgbClr val="77933C"/>
              </a:solidFill>
              <a:latin typeface="Calibri" charset="0"/>
              <a:sym typeface="Wingdings" charset="2"/>
            </a:endParaRPr>
          </a:p>
          <a:p>
            <a:r>
              <a:rPr lang="en-US" dirty="0" smtClean="0"/>
              <a:t>Aims </a:t>
            </a:r>
            <a:r>
              <a:rPr lang="en-US" dirty="0"/>
              <a:t>a broad identification and categorization of the stakeholders involved </a:t>
            </a:r>
            <a:r>
              <a:rPr lang="en-US" dirty="0" smtClean="0"/>
              <a:t>in</a:t>
            </a:r>
            <a:r>
              <a:rPr lang="es-ES_tradnl" dirty="0" smtClean="0"/>
              <a:t> </a:t>
            </a:r>
            <a:r>
              <a:rPr lang="es-ES_tradnl" dirty="0" err="1" smtClean="0"/>
              <a:t>smart</a:t>
            </a:r>
            <a:r>
              <a:rPr lang="es-ES_tradnl" dirty="0" smtClean="0"/>
              <a:t> </a:t>
            </a:r>
            <a:r>
              <a:rPr lang="es-ES_tradnl" dirty="0" err="1" smtClean="0"/>
              <a:t>sustainable</a:t>
            </a:r>
            <a:r>
              <a:rPr lang="es-ES_tradnl" dirty="0" smtClean="0"/>
              <a:t> </a:t>
            </a:r>
            <a:r>
              <a:rPr lang="es-ES_tradnl" dirty="0" err="1" smtClean="0"/>
              <a:t>cities</a:t>
            </a:r>
            <a:r>
              <a:rPr lang="es-ES_tradnl" dirty="0" smtClean="0"/>
              <a:t> </a:t>
            </a:r>
            <a:r>
              <a:rPr lang="es-ES_tradnl" dirty="0" err="1" smtClean="0"/>
              <a:t>initiatives</a:t>
            </a:r>
            <a:r>
              <a:rPr lang="es-ES_tradnl" dirty="0" smtClean="0"/>
              <a:t> and </a:t>
            </a:r>
            <a:r>
              <a:rPr lang="es-ES_tradnl" dirty="0" err="1" smtClean="0"/>
              <a:t>projects</a:t>
            </a:r>
            <a:r>
              <a:rPr lang="es-ES_tradn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590583" y="570972"/>
            <a:ext cx="8229600" cy="1143000"/>
          </a:xfrm>
        </p:spPr>
        <p:txBody>
          <a:bodyPr/>
          <a:lstStyle/>
          <a:p>
            <a:r>
              <a:rPr lang="en-CA" altLang="es-ES" sz="1600" i="1" dirty="0" smtClean="0">
                <a:solidFill>
                  <a:srgbClr val="77933C"/>
                </a:solidFill>
                <a:latin typeface="Calibri" charset="0"/>
                <a:ea typeface="ＭＳ Ｐゴシック" charset="-128"/>
                <a:sym typeface="Wingdings" charset="2"/>
              </a:rPr>
              <a:t> </a:t>
            </a:r>
            <a:endParaRPr lang="es-ES" altLang="es-ES" sz="1600" dirty="0">
              <a:ea typeface="ＭＳ Ｐゴシック" charset="-128"/>
            </a:endParaRPr>
          </a:p>
        </p:txBody>
      </p:sp>
      <p:sp>
        <p:nvSpPr>
          <p:cNvPr id="35842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3CFCA84-1A47-5546-AD87-037FB4755497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2177"/>
              </p:ext>
            </p:extLst>
          </p:nvPr>
        </p:nvGraphicFramePr>
        <p:xfrm>
          <a:off x="744943" y="1399632"/>
          <a:ext cx="79208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57200" y="570972"/>
            <a:ext cx="8229600" cy="64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dirty="0" smtClean="0"/>
              <a:t>Proposed 3 Step Methodology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976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8" y="625475"/>
            <a:ext cx="8964612" cy="566737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Step 1: Identification of all Stakeholders Involved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302543"/>
            <a:ext cx="8675687" cy="1008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ea typeface="+mn-ea"/>
                <a:cs typeface="+mn-cs"/>
              </a:rPr>
              <a:t>Candidate stakeholders for participation in an SSC project include:</a:t>
            </a: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8E9A223-F511-584F-9671-FC784B641E6F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6869" name="Picture 6" descr="C:\Users\David\AppData\Local\Microsoft\Windows\Temporary Internet Files\Content.IE5\1EYQS3LJ\consul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09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60400" y="1806574"/>
            <a:ext cx="5689600" cy="4383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Municipalities and city administration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National and regional governments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City services companies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Utility providers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ICT Companies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NGOs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International, Regional &amp; Multilateral Organizations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Industry associations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Academia, research organizations  &amp; specialized bodies scientific community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Citizens and citizen organizations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Urban Planners &amp; Designers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en-GB" sz="1600" dirty="0" smtClean="0">
                <a:ea typeface="+mn-ea"/>
              </a:rPr>
              <a:t>Standardization Bodies </a:t>
            </a:r>
            <a:endParaRPr lang="en-GB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18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A7ACB1-C224-4084-99C2-1A4BAA11D539}"/>
</file>

<file path=customXml/itemProps2.xml><?xml version="1.0" encoding="utf-8"?>
<ds:datastoreItem xmlns:ds="http://schemas.openxmlformats.org/officeDocument/2006/customXml" ds:itemID="{3875BCBF-1CCA-4B4B-B878-2D79EAB79BCD}"/>
</file>

<file path=customXml/itemProps3.xml><?xml version="1.0" encoding="utf-8"?>
<ds:datastoreItem xmlns:ds="http://schemas.openxmlformats.org/officeDocument/2006/customXml" ds:itemID="{F0A37DDC-D78F-45CF-A3CB-4F0E076F1CC5}"/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851</Words>
  <Application>Microsoft Office PowerPoint</Application>
  <PresentationFormat>On-screen Show (4:3)</PresentationFormat>
  <Paragraphs>202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HanziPen TC</vt:lpstr>
      <vt:lpstr>ＭＳ Ｐゴシック</vt:lpstr>
      <vt:lpstr>Arial</vt:lpstr>
      <vt:lpstr>Calibri</vt:lpstr>
      <vt:lpstr>Wingdings</vt:lpstr>
      <vt:lpstr>Office Theme</vt:lpstr>
      <vt:lpstr>5th ITU Green Standards Week Nassau, The Bahamas 14-18 December 2015</vt:lpstr>
      <vt:lpstr>Content</vt:lpstr>
      <vt:lpstr>1. Smart Sustainable Cities Challenges</vt:lpstr>
      <vt:lpstr>Smart Sustainable Cities Challenges</vt:lpstr>
      <vt:lpstr>Smart Sustainable Cities Challenges</vt:lpstr>
      <vt:lpstr>¿How to respond to citizens and engage stakeholders?</vt:lpstr>
      <vt:lpstr>2. Stakeholders for Smart Sustainable Cities</vt:lpstr>
      <vt:lpstr> </vt:lpstr>
      <vt:lpstr>Step 1: Identification of all Stakeholders Involved</vt:lpstr>
      <vt:lpstr>Step 2: Categorization of Stakeholders Involved</vt:lpstr>
      <vt:lpstr>Step 2: Stakeholder Mapping. Stakeholder Classification</vt:lpstr>
      <vt:lpstr>Step 3: Detailed Analysis of Stakeholders Involved</vt:lpstr>
      <vt:lpstr>PowerPoint Presentation</vt:lpstr>
      <vt:lpstr>3. Building Smart Sustainable Cities</vt:lpstr>
      <vt:lpstr>Stakeholders in Smart Sustainable Cities</vt:lpstr>
      <vt:lpstr>5th ITU Green Standards Week Nassau, The Bahamas 14-18 December 2015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133</cp:revision>
  <cp:lastPrinted>2015-01-19T16:17:40Z</cp:lastPrinted>
  <dcterms:created xsi:type="dcterms:W3CDTF">2014-09-01T15:38:30Z</dcterms:created>
  <dcterms:modified xsi:type="dcterms:W3CDTF">2015-12-16T20:29:54Z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