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theme/theme1.xml" ContentType="application/vnd.openxmlformats-officedocument.theme+xml"/>
  <Override PartName="/ppt/diagrams/colors3.xml" ContentType="application/vnd.openxmlformats-officedocument.drawingml.diagramColors+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drawing3.xml" ContentType="application/vnd.ms-office.drawingml.diagramDrawing+xml"/>
  <Override PartName="/ppt/diagrams/quickStyle3.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handoutMasterIdLst>
    <p:handoutMasterId r:id="rId16"/>
  </p:handoutMasterIdLst>
  <p:sldIdLst>
    <p:sldId id="301" r:id="rId3"/>
    <p:sldId id="304" r:id="rId4"/>
    <p:sldId id="306" r:id="rId5"/>
    <p:sldId id="307" r:id="rId6"/>
    <p:sldId id="305" r:id="rId7"/>
    <p:sldId id="308" r:id="rId8"/>
    <p:sldId id="311" r:id="rId9"/>
    <p:sldId id="312" r:id="rId10"/>
    <p:sldId id="310" r:id="rId11"/>
    <p:sldId id="314" r:id="rId12"/>
    <p:sldId id="309" r:id="rId13"/>
    <p:sldId id="303" r:id="rId14"/>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746" autoAdjust="0"/>
    <p:restoredTop sz="94660"/>
  </p:normalViewPr>
  <p:slideViewPr>
    <p:cSldViewPr snapToGrid="0" snapToObjects="1" showGuides="1">
      <p:cViewPr varScale="1">
        <p:scale>
          <a:sx n="117" d="100"/>
          <a:sy n="117" d="100"/>
        </p:scale>
        <p:origin x="96" y="4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448642-9BBE-4DB6-8B3D-84E469872EE6}" type="doc">
      <dgm:prSet loTypeId="urn:microsoft.com/office/officeart/2005/8/layout/cycle8" loCatId="cycle" qsTypeId="urn:microsoft.com/office/officeart/2005/8/quickstyle/simple1" qsCatId="simple" csTypeId="urn:microsoft.com/office/officeart/2005/8/colors/accent1_2" csCatId="accent1" phldr="1"/>
      <dgm:spPr/>
    </dgm:pt>
    <dgm:pt modelId="{83536A91-05D2-4E26-BFE0-9D1F813936D4}">
      <dgm:prSet phldrT="[Text]"/>
      <dgm:spPr/>
      <dgm:t>
        <a:bodyPr/>
        <a:lstStyle/>
        <a:p>
          <a:r>
            <a:rPr lang="en-US" dirty="0" smtClean="0"/>
            <a:t>Take </a:t>
          </a:r>
        </a:p>
        <a:p>
          <a:r>
            <a:rPr lang="en-US" dirty="0" smtClean="0"/>
            <a:t>Back</a:t>
          </a:r>
          <a:endParaRPr lang="en-US" dirty="0"/>
        </a:p>
      </dgm:t>
    </dgm:pt>
    <dgm:pt modelId="{A242C5C5-D77A-4919-BC3B-9C858F217E91}" type="parTrans" cxnId="{57E23DE6-C579-41CF-8B0D-3BACF39A725E}">
      <dgm:prSet/>
      <dgm:spPr/>
      <dgm:t>
        <a:bodyPr/>
        <a:lstStyle/>
        <a:p>
          <a:endParaRPr lang="en-US"/>
        </a:p>
      </dgm:t>
    </dgm:pt>
    <dgm:pt modelId="{AC5EBEF3-0ED6-403C-AA76-CE968766CEE7}" type="sibTrans" cxnId="{57E23DE6-C579-41CF-8B0D-3BACF39A725E}">
      <dgm:prSet/>
      <dgm:spPr/>
      <dgm:t>
        <a:bodyPr/>
        <a:lstStyle/>
        <a:p>
          <a:endParaRPr lang="en-US"/>
        </a:p>
      </dgm:t>
    </dgm:pt>
    <dgm:pt modelId="{C376F57E-CBB3-4ADF-8DC7-13BA80D3F1E4}">
      <dgm:prSet phldrT="[Text]"/>
      <dgm:spPr/>
      <dgm:t>
        <a:bodyPr/>
        <a:lstStyle/>
        <a:p>
          <a:r>
            <a:rPr lang="en-US" dirty="0" smtClean="0"/>
            <a:t>E-waste Recycling</a:t>
          </a:r>
          <a:endParaRPr lang="en-US" dirty="0"/>
        </a:p>
      </dgm:t>
    </dgm:pt>
    <dgm:pt modelId="{660309C8-F63C-4CA1-B486-204930656831}" type="parTrans" cxnId="{89422D49-CFD9-4A34-BC88-079019B4D35B}">
      <dgm:prSet/>
      <dgm:spPr/>
      <dgm:t>
        <a:bodyPr/>
        <a:lstStyle/>
        <a:p>
          <a:endParaRPr lang="en-US"/>
        </a:p>
      </dgm:t>
    </dgm:pt>
    <dgm:pt modelId="{47F9B8BE-710B-495D-A6CF-8B5DEDD4C202}" type="sibTrans" cxnId="{89422D49-CFD9-4A34-BC88-079019B4D35B}">
      <dgm:prSet/>
      <dgm:spPr/>
      <dgm:t>
        <a:bodyPr/>
        <a:lstStyle/>
        <a:p>
          <a:endParaRPr lang="en-US"/>
        </a:p>
      </dgm:t>
    </dgm:pt>
    <dgm:pt modelId="{4BCFBB4F-9493-415C-B825-7C2DB52D024A}">
      <dgm:prSet phldrT="[Text]"/>
      <dgm:spPr/>
      <dgm:t>
        <a:bodyPr/>
        <a:lstStyle/>
        <a:p>
          <a:r>
            <a:rPr lang="en-US" dirty="0" smtClean="0"/>
            <a:t>Buy Back</a:t>
          </a:r>
          <a:endParaRPr lang="en-US" dirty="0"/>
        </a:p>
      </dgm:t>
    </dgm:pt>
    <dgm:pt modelId="{8E276255-60C8-4FEE-B4B3-87CBDCE6C235}" type="parTrans" cxnId="{8B77BDA4-AA45-4629-81AB-03ADF188834D}">
      <dgm:prSet/>
      <dgm:spPr/>
      <dgm:t>
        <a:bodyPr/>
        <a:lstStyle/>
        <a:p>
          <a:endParaRPr lang="en-US"/>
        </a:p>
      </dgm:t>
    </dgm:pt>
    <dgm:pt modelId="{300F18CD-6C51-489B-92D4-ED0769F8A1E9}" type="sibTrans" cxnId="{8B77BDA4-AA45-4629-81AB-03ADF188834D}">
      <dgm:prSet/>
      <dgm:spPr/>
      <dgm:t>
        <a:bodyPr/>
        <a:lstStyle/>
        <a:p>
          <a:endParaRPr lang="en-US"/>
        </a:p>
      </dgm:t>
    </dgm:pt>
    <dgm:pt modelId="{93EC1D28-9C2D-488B-AE99-E95E9791EBE8}" type="pres">
      <dgm:prSet presAssocID="{AA448642-9BBE-4DB6-8B3D-84E469872EE6}" presName="compositeShape" presStyleCnt="0">
        <dgm:presLayoutVars>
          <dgm:chMax val="7"/>
          <dgm:dir/>
          <dgm:resizeHandles val="exact"/>
        </dgm:presLayoutVars>
      </dgm:prSet>
      <dgm:spPr/>
    </dgm:pt>
    <dgm:pt modelId="{3AABAB39-524E-4FEF-A0D3-F6CB57A609F8}" type="pres">
      <dgm:prSet presAssocID="{AA448642-9BBE-4DB6-8B3D-84E469872EE6}" presName="wedge1" presStyleLbl="node1" presStyleIdx="0" presStyleCnt="3"/>
      <dgm:spPr/>
      <dgm:t>
        <a:bodyPr/>
        <a:lstStyle/>
        <a:p>
          <a:endParaRPr lang="en-US"/>
        </a:p>
      </dgm:t>
    </dgm:pt>
    <dgm:pt modelId="{4E723974-38C6-406D-9C73-ED6D3E0AC67E}" type="pres">
      <dgm:prSet presAssocID="{AA448642-9BBE-4DB6-8B3D-84E469872EE6}" presName="dummy1a" presStyleCnt="0"/>
      <dgm:spPr/>
    </dgm:pt>
    <dgm:pt modelId="{0F6046AB-1BAE-4C8F-97B4-C15BEAD97B4D}" type="pres">
      <dgm:prSet presAssocID="{AA448642-9BBE-4DB6-8B3D-84E469872EE6}" presName="dummy1b" presStyleCnt="0"/>
      <dgm:spPr/>
    </dgm:pt>
    <dgm:pt modelId="{21AFBEBE-7C0A-4F2B-B828-B910F9647890}" type="pres">
      <dgm:prSet presAssocID="{AA448642-9BBE-4DB6-8B3D-84E469872EE6}" presName="wedge1Tx" presStyleLbl="node1" presStyleIdx="0" presStyleCnt="3">
        <dgm:presLayoutVars>
          <dgm:chMax val="0"/>
          <dgm:chPref val="0"/>
          <dgm:bulletEnabled val="1"/>
        </dgm:presLayoutVars>
      </dgm:prSet>
      <dgm:spPr/>
      <dgm:t>
        <a:bodyPr/>
        <a:lstStyle/>
        <a:p>
          <a:endParaRPr lang="en-US"/>
        </a:p>
      </dgm:t>
    </dgm:pt>
    <dgm:pt modelId="{0AB18481-31BC-41E2-9C5E-A768CFB9034A}" type="pres">
      <dgm:prSet presAssocID="{AA448642-9BBE-4DB6-8B3D-84E469872EE6}" presName="wedge2" presStyleLbl="node1" presStyleIdx="1" presStyleCnt="3" custLinFactNeighborY="-554"/>
      <dgm:spPr/>
      <dgm:t>
        <a:bodyPr/>
        <a:lstStyle/>
        <a:p>
          <a:endParaRPr lang="en-US"/>
        </a:p>
      </dgm:t>
    </dgm:pt>
    <dgm:pt modelId="{46233C91-1F1C-4F49-AC9E-BFC00DEEAE8D}" type="pres">
      <dgm:prSet presAssocID="{AA448642-9BBE-4DB6-8B3D-84E469872EE6}" presName="dummy2a" presStyleCnt="0"/>
      <dgm:spPr/>
    </dgm:pt>
    <dgm:pt modelId="{94CB1E66-C2C0-4ADE-A8F6-055CDE44DC9E}" type="pres">
      <dgm:prSet presAssocID="{AA448642-9BBE-4DB6-8B3D-84E469872EE6}" presName="dummy2b" presStyleCnt="0"/>
      <dgm:spPr/>
    </dgm:pt>
    <dgm:pt modelId="{20610F7B-6BDD-4362-A43F-61738E20E3C9}" type="pres">
      <dgm:prSet presAssocID="{AA448642-9BBE-4DB6-8B3D-84E469872EE6}" presName="wedge2Tx" presStyleLbl="node1" presStyleIdx="1" presStyleCnt="3">
        <dgm:presLayoutVars>
          <dgm:chMax val="0"/>
          <dgm:chPref val="0"/>
          <dgm:bulletEnabled val="1"/>
        </dgm:presLayoutVars>
      </dgm:prSet>
      <dgm:spPr/>
      <dgm:t>
        <a:bodyPr/>
        <a:lstStyle/>
        <a:p>
          <a:endParaRPr lang="en-US"/>
        </a:p>
      </dgm:t>
    </dgm:pt>
    <dgm:pt modelId="{6A26DF8A-00A8-4E1F-B0F0-FB00E3F82FBB}" type="pres">
      <dgm:prSet presAssocID="{AA448642-9BBE-4DB6-8B3D-84E469872EE6}" presName="wedge3" presStyleLbl="node1" presStyleIdx="2" presStyleCnt="3"/>
      <dgm:spPr/>
      <dgm:t>
        <a:bodyPr/>
        <a:lstStyle/>
        <a:p>
          <a:endParaRPr lang="en-US"/>
        </a:p>
      </dgm:t>
    </dgm:pt>
    <dgm:pt modelId="{FCCEDC2C-71B5-4B77-ABDF-C80AAE2548FC}" type="pres">
      <dgm:prSet presAssocID="{AA448642-9BBE-4DB6-8B3D-84E469872EE6}" presName="dummy3a" presStyleCnt="0"/>
      <dgm:spPr/>
    </dgm:pt>
    <dgm:pt modelId="{040C9CC7-B24D-49A6-B4C7-796B7D09FFB2}" type="pres">
      <dgm:prSet presAssocID="{AA448642-9BBE-4DB6-8B3D-84E469872EE6}" presName="dummy3b" presStyleCnt="0"/>
      <dgm:spPr/>
    </dgm:pt>
    <dgm:pt modelId="{6192590C-18A0-4FF0-BE55-6D45EFD2FED9}" type="pres">
      <dgm:prSet presAssocID="{AA448642-9BBE-4DB6-8B3D-84E469872EE6}" presName="wedge3Tx" presStyleLbl="node1" presStyleIdx="2" presStyleCnt="3">
        <dgm:presLayoutVars>
          <dgm:chMax val="0"/>
          <dgm:chPref val="0"/>
          <dgm:bulletEnabled val="1"/>
        </dgm:presLayoutVars>
      </dgm:prSet>
      <dgm:spPr/>
      <dgm:t>
        <a:bodyPr/>
        <a:lstStyle/>
        <a:p>
          <a:endParaRPr lang="en-US"/>
        </a:p>
      </dgm:t>
    </dgm:pt>
    <dgm:pt modelId="{B9DA5570-EBCF-4AE8-A845-57CBBD60D4F8}" type="pres">
      <dgm:prSet presAssocID="{AC5EBEF3-0ED6-403C-AA76-CE968766CEE7}" presName="arrowWedge1" presStyleLbl="fgSibTrans2D1" presStyleIdx="0" presStyleCnt="3"/>
      <dgm:spPr/>
    </dgm:pt>
    <dgm:pt modelId="{AAC5B9EC-AB4D-48F3-B640-D537E5EB69FB}" type="pres">
      <dgm:prSet presAssocID="{47F9B8BE-710B-495D-A6CF-8B5DEDD4C202}" presName="arrowWedge2" presStyleLbl="fgSibTrans2D1" presStyleIdx="1" presStyleCnt="3"/>
      <dgm:spPr/>
    </dgm:pt>
    <dgm:pt modelId="{95791536-DF95-479A-B577-8D18EE54A00C}" type="pres">
      <dgm:prSet presAssocID="{300F18CD-6C51-489B-92D4-ED0769F8A1E9}" presName="arrowWedge3" presStyleLbl="fgSibTrans2D1" presStyleIdx="2" presStyleCnt="3"/>
      <dgm:spPr/>
    </dgm:pt>
  </dgm:ptLst>
  <dgm:cxnLst>
    <dgm:cxn modelId="{EA98D743-1260-4F39-9780-BF04B9DF9545}" type="presOf" srcId="{AA448642-9BBE-4DB6-8B3D-84E469872EE6}" destId="{93EC1D28-9C2D-488B-AE99-E95E9791EBE8}" srcOrd="0" destOrd="0" presId="urn:microsoft.com/office/officeart/2005/8/layout/cycle8"/>
    <dgm:cxn modelId="{8B77BDA4-AA45-4629-81AB-03ADF188834D}" srcId="{AA448642-9BBE-4DB6-8B3D-84E469872EE6}" destId="{4BCFBB4F-9493-415C-B825-7C2DB52D024A}" srcOrd="2" destOrd="0" parTransId="{8E276255-60C8-4FEE-B4B3-87CBDCE6C235}" sibTransId="{300F18CD-6C51-489B-92D4-ED0769F8A1E9}"/>
    <dgm:cxn modelId="{89422D49-CFD9-4A34-BC88-079019B4D35B}" srcId="{AA448642-9BBE-4DB6-8B3D-84E469872EE6}" destId="{C376F57E-CBB3-4ADF-8DC7-13BA80D3F1E4}" srcOrd="1" destOrd="0" parTransId="{660309C8-F63C-4CA1-B486-204930656831}" sibTransId="{47F9B8BE-710B-495D-A6CF-8B5DEDD4C202}"/>
    <dgm:cxn modelId="{CB55DCBC-1B41-4867-9EC5-F59A3757239C}" type="presOf" srcId="{C376F57E-CBB3-4ADF-8DC7-13BA80D3F1E4}" destId="{20610F7B-6BDD-4362-A43F-61738E20E3C9}" srcOrd="1" destOrd="0" presId="urn:microsoft.com/office/officeart/2005/8/layout/cycle8"/>
    <dgm:cxn modelId="{57E23DE6-C579-41CF-8B0D-3BACF39A725E}" srcId="{AA448642-9BBE-4DB6-8B3D-84E469872EE6}" destId="{83536A91-05D2-4E26-BFE0-9D1F813936D4}" srcOrd="0" destOrd="0" parTransId="{A242C5C5-D77A-4919-BC3B-9C858F217E91}" sibTransId="{AC5EBEF3-0ED6-403C-AA76-CE968766CEE7}"/>
    <dgm:cxn modelId="{F6590358-0E43-4FF0-BC60-5109360C6DB4}" type="presOf" srcId="{4BCFBB4F-9493-415C-B825-7C2DB52D024A}" destId="{6A26DF8A-00A8-4E1F-B0F0-FB00E3F82FBB}" srcOrd="0" destOrd="0" presId="urn:microsoft.com/office/officeart/2005/8/layout/cycle8"/>
    <dgm:cxn modelId="{07EA896C-F83D-4B49-BA25-9EFA064FC315}" type="presOf" srcId="{4BCFBB4F-9493-415C-B825-7C2DB52D024A}" destId="{6192590C-18A0-4FF0-BE55-6D45EFD2FED9}" srcOrd="1" destOrd="0" presId="urn:microsoft.com/office/officeart/2005/8/layout/cycle8"/>
    <dgm:cxn modelId="{35F88A27-A57C-420A-8241-7485EA8E2D0E}" type="presOf" srcId="{83536A91-05D2-4E26-BFE0-9D1F813936D4}" destId="{21AFBEBE-7C0A-4F2B-B828-B910F9647890}" srcOrd="1" destOrd="0" presId="urn:microsoft.com/office/officeart/2005/8/layout/cycle8"/>
    <dgm:cxn modelId="{36883F32-FA02-4B08-898D-72C4A2555316}" type="presOf" srcId="{83536A91-05D2-4E26-BFE0-9D1F813936D4}" destId="{3AABAB39-524E-4FEF-A0D3-F6CB57A609F8}" srcOrd="0" destOrd="0" presId="urn:microsoft.com/office/officeart/2005/8/layout/cycle8"/>
    <dgm:cxn modelId="{802515E0-6EF7-4D98-BD8D-4AAF60D9B182}" type="presOf" srcId="{C376F57E-CBB3-4ADF-8DC7-13BA80D3F1E4}" destId="{0AB18481-31BC-41E2-9C5E-A768CFB9034A}" srcOrd="0" destOrd="0" presId="urn:microsoft.com/office/officeart/2005/8/layout/cycle8"/>
    <dgm:cxn modelId="{12D0A32F-2E18-4C8B-B235-45165281B37F}" type="presParOf" srcId="{93EC1D28-9C2D-488B-AE99-E95E9791EBE8}" destId="{3AABAB39-524E-4FEF-A0D3-F6CB57A609F8}" srcOrd="0" destOrd="0" presId="urn:microsoft.com/office/officeart/2005/8/layout/cycle8"/>
    <dgm:cxn modelId="{959FD9C4-0C17-4F95-9760-3A44A555630F}" type="presParOf" srcId="{93EC1D28-9C2D-488B-AE99-E95E9791EBE8}" destId="{4E723974-38C6-406D-9C73-ED6D3E0AC67E}" srcOrd="1" destOrd="0" presId="urn:microsoft.com/office/officeart/2005/8/layout/cycle8"/>
    <dgm:cxn modelId="{AAA81858-DC10-4E01-83A7-5C098FA7E212}" type="presParOf" srcId="{93EC1D28-9C2D-488B-AE99-E95E9791EBE8}" destId="{0F6046AB-1BAE-4C8F-97B4-C15BEAD97B4D}" srcOrd="2" destOrd="0" presId="urn:microsoft.com/office/officeart/2005/8/layout/cycle8"/>
    <dgm:cxn modelId="{890D35FF-880F-43E8-8D08-736256BE60DE}" type="presParOf" srcId="{93EC1D28-9C2D-488B-AE99-E95E9791EBE8}" destId="{21AFBEBE-7C0A-4F2B-B828-B910F9647890}" srcOrd="3" destOrd="0" presId="urn:microsoft.com/office/officeart/2005/8/layout/cycle8"/>
    <dgm:cxn modelId="{1D692DB1-09F0-4D59-B2A6-0AE49B619F98}" type="presParOf" srcId="{93EC1D28-9C2D-488B-AE99-E95E9791EBE8}" destId="{0AB18481-31BC-41E2-9C5E-A768CFB9034A}" srcOrd="4" destOrd="0" presId="urn:microsoft.com/office/officeart/2005/8/layout/cycle8"/>
    <dgm:cxn modelId="{40831FDF-5DDA-429B-831B-C6A51090E787}" type="presParOf" srcId="{93EC1D28-9C2D-488B-AE99-E95E9791EBE8}" destId="{46233C91-1F1C-4F49-AC9E-BFC00DEEAE8D}" srcOrd="5" destOrd="0" presId="urn:microsoft.com/office/officeart/2005/8/layout/cycle8"/>
    <dgm:cxn modelId="{21EA8CAF-E27D-466C-BCD7-ADD1567578E9}" type="presParOf" srcId="{93EC1D28-9C2D-488B-AE99-E95E9791EBE8}" destId="{94CB1E66-C2C0-4ADE-A8F6-055CDE44DC9E}" srcOrd="6" destOrd="0" presId="urn:microsoft.com/office/officeart/2005/8/layout/cycle8"/>
    <dgm:cxn modelId="{078FA499-3B24-4E17-83A5-588263A14485}" type="presParOf" srcId="{93EC1D28-9C2D-488B-AE99-E95E9791EBE8}" destId="{20610F7B-6BDD-4362-A43F-61738E20E3C9}" srcOrd="7" destOrd="0" presId="urn:microsoft.com/office/officeart/2005/8/layout/cycle8"/>
    <dgm:cxn modelId="{89E84B84-8E28-4105-852A-2D6FF786D994}" type="presParOf" srcId="{93EC1D28-9C2D-488B-AE99-E95E9791EBE8}" destId="{6A26DF8A-00A8-4E1F-B0F0-FB00E3F82FBB}" srcOrd="8" destOrd="0" presId="urn:microsoft.com/office/officeart/2005/8/layout/cycle8"/>
    <dgm:cxn modelId="{F1BD31BE-1CBC-4BA4-9FC2-28BC0D8D7211}" type="presParOf" srcId="{93EC1D28-9C2D-488B-AE99-E95E9791EBE8}" destId="{FCCEDC2C-71B5-4B77-ABDF-C80AAE2548FC}" srcOrd="9" destOrd="0" presId="urn:microsoft.com/office/officeart/2005/8/layout/cycle8"/>
    <dgm:cxn modelId="{093FBBB3-4441-42FB-8670-9C0C29640466}" type="presParOf" srcId="{93EC1D28-9C2D-488B-AE99-E95E9791EBE8}" destId="{040C9CC7-B24D-49A6-B4C7-796B7D09FFB2}" srcOrd="10" destOrd="0" presId="urn:microsoft.com/office/officeart/2005/8/layout/cycle8"/>
    <dgm:cxn modelId="{35310BA5-6187-48B7-A9B2-3EAF7C2F13EA}" type="presParOf" srcId="{93EC1D28-9C2D-488B-AE99-E95E9791EBE8}" destId="{6192590C-18A0-4FF0-BE55-6D45EFD2FED9}" srcOrd="11" destOrd="0" presId="urn:microsoft.com/office/officeart/2005/8/layout/cycle8"/>
    <dgm:cxn modelId="{C5B7D1B2-655B-4604-8B20-5931C76F6131}" type="presParOf" srcId="{93EC1D28-9C2D-488B-AE99-E95E9791EBE8}" destId="{B9DA5570-EBCF-4AE8-A845-57CBBD60D4F8}" srcOrd="12" destOrd="0" presId="urn:microsoft.com/office/officeart/2005/8/layout/cycle8"/>
    <dgm:cxn modelId="{21A982BA-8AF2-4E15-8BF8-D8A5BBDDE2CF}" type="presParOf" srcId="{93EC1D28-9C2D-488B-AE99-E95E9791EBE8}" destId="{AAC5B9EC-AB4D-48F3-B640-D537E5EB69FB}" srcOrd="13" destOrd="0" presId="urn:microsoft.com/office/officeart/2005/8/layout/cycle8"/>
    <dgm:cxn modelId="{19D2F48F-5DF1-4A0B-AD44-346803B59A53}" type="presParOf" srcId="{93EC1D28-9C2D-488B-AE99-E95E9791EBE8}" destId="{95791536-DF95-479A-B577-8D18EE54A00C}"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797CEA-F17D-4301-A175-E7E2CBE525FF}" type="doc">
      <dgm:prSet loTypeId="urn:microsoft.com/office/officeart/2005/8/layout/hProcess9" loCatId="process" qsTypeId="urn:microsoft.com/office/officeart/2005/8/quickstyle/simple1" qsCatId="simple" csTypeId="urn:microsoft.com/office/officeart/2005/8/colors/accent1_2" csCatId="accent1" phldr="1"/>
      <dgm:spPr/>
    </dgm:pt>
    <dgm:pt modelId="{292C052A-CDE9-46EE-BB87-EC65981DCB8D}">
      <dgm:prSet phldrT="[Text]" custT="1"/>
      <dgm:spPr/>
      <dgm:t>
        <a:bodyPr/>
        <a:lstStyle/>
        <a:p>
          <a:r>
            <a:rPr lang="en-US" sz="1600" dirty="0" smtClean="0"/>
            <a:t>CONSUMER BRINGS ITS USED MOBILE DEVICE FOR TRADE IN</a:t>
          </a:r>
          <a:endParaRPr lang="en-US" sz="1600" dirty="0"/>
        </a:p>
      </dgm:t>
    </dgm:pt>
    <dgm:pt modelId="{506E9D92-2AC4-492F-B34A-5E1DBC1F31E7}" type="parTrans" cxnId="{BE056311-8DB1-4FBF-80CE-9062BE63DCD8}">
      <dgm:prSet/>
      <dgm:spPr/>
      <dgm:t>
        <a:bodyPr/>
        <a:lstStyle/>
        <a:p>
          <a:endParaRPr lang="en-US"/>
        </a:p>
      </dgm:t>
    </dgm:pt>
    <dgm:pt modelId="{58FB36F5-8C29-4BC2-B418-CA3208D64584}" type="sibTrans" cxnId="{BE056311-8DB1-4FBF-80CE-9062BE63DCD8}">
      <dgm:prSet/>
      <dgm:spPr/>
      <dgm:t>
        <a:bodyPr/>
        <a:lstStyle/>
        <a:p>
          <a:endParaRPr lang="en-US"/>
        </a:p>
      </dgm:t>
    </dgm:pt>
    <dgm:pt modelId="{C4C6F75F-F618-4FB2-BF83-35070427B0B0}">
      <dgm:prSet phldrT="[Text]" custT="1"/>
      <dgm:spPr/>
      <dgm:t>
        <a:bodyPr/>
        <a:lstStyle/>
        <a:p>
          <a:r>
            <a:rPr lang="en-US" sz="1600" dirty="0" smtClean="0"/>
            <a:t>CONSUMER RECEIVES A CREDIT OR BONUS FROM STORE/WEBSITE/ TRADING COMPANY</a:t>
          </a:r>
          <a:endParaRPr lang="en-US" sz="1600" dirty="0"/>
        </a:p>
      </dgm:t>
    </dgm:pt>
    <dgm:pt modelId="{6BB01190-B10E-4F66-8227-37375D8C667E}" type="parTrans" cxnId="{662DD1E8-9ADD-4FD7-8038-CE98E9C93EE1}">
      <dgm:prSet/>
      <dgm:spPr/>
      <dgm:t>
        <a:bodyPr/>
        <a:lstStyle/>
        <a:p>
          <a:endParaRPr lang="en-US"/>
        </a:p>
      </dgm:t>
    </dgm:pt>
    <dgm:pt modelId="{AB58BCCB-02F5-460F-A603-C21C0D72C9CF}" type="sibTrans" cxnId="{662DD1E8-9ADD-4FD7-8038-CE98E9C93EE1}">
      <dgm:prSet/>
      <dgm:spPr/>
      <dgm:t>
        <a:bodyPr/>
        <a:lstStyle/>
        <a:p>
          <a:endParaRPr lang="en-US"/>
        </a:p>
      </dgm:t>
    </dgm:pt>
    <dgm:pt modelId="{5590574D-AAA4-4618-9631-1EAA14D4C8D9}">
      <dgm:prSet phldrT="[Text]" custT="1"/>
      <dgm:spPr/>
      <dgm:t>
        <a:bodyPr/>
        <a:lstStyle/>
        <a:p>
          <a:r>
            <a:rPr lang="en-US" sz="1600" dirty="0" smtClean="0"/>
            <a:t>CONSUMER USES THE BONUS TO UPGRADE ITS  CELL-PHONE, TABLET, LAPTOP  ACCESSORIES, ETC.</a:t>
          </a:r>
          <a:endParaRPr lang="en-US" sz="1600" dirty="0"/>
        </a:p>
      </dgm:t>
    </dgm:pt>
    <dgm:pt modelId="{8DB495E4-96BF-4BF2-B741-7D7795032FB6}" type="parTrans" cxnId="{6DDF70F8-A783-4318-BD0D-AEB0C5874CD3}">
      <dgm:prSet/>
      <dgm:spPr/>
      <dgm:t>
        <a:bodyPr/>
        <a:lstStyle/>
        <a:p>
          <a:endParaRPr lang="en-US"/>
        </a:p>
      </dgm:t>
    </dgm:pt>
    <dgm:pt modelId="{BB66AE9F-2D0F-4131-8421-D87747A56C4D}" type="sibTrans" cxnId="{6DDF70F8-A783-4318-BD0D-AEB0C5874CD3}">
      <dgm:prSet/>
      <dgm:spPr/>
      <dgm:t>
        <a:bodyPr/>
        <a:lstStyle/>
        <a:p>
          <a:endParaRPr lang="en-US"/>
        </a:p>
      </dgm:t>
    </dgm:pt>
    <dgm:pt modelId="{0D4FF5AC-97B8-4AA3-98EB-7FA21FED7CE0}" type="pres">
      <dgm:prSet presAssocID="{A6797CEA-F17D-4301-A175-E7E2CBE525FF}" presName="CompostProcess" presStyleCnt="0">
        <dgm:presLayoutVars>
          <dgm:dir/>
          <dgm:resizeHandles val="exact"/>
        </dgm:presLayoutVars>
      </dgm:prSet>
      <dgm:spPr/>
    </dgm:pt>
    <dgm:pt modelId="{1268F724-DCDC-4CA1-8D33-B5AAF56587BD}" type="pres">
      <dgm:prSet presAssocID="{A6797CEA-F17D-4301-A175-E7E2CBE525FF}" presName="arrow" presStyleLbl="bgShp" presStyleIdx="0" presStyleCnt="1"/>
      <dgm:spPr/>
    </dgm:pt>
    <dgm:pt modelId="{63C0C393-0D93-4488-BDA9-C6972B8061EE}" type="pres">
      <dgm:prSet presAssocID="{A6797CEA-F17D-4301-A175-E7E2CBE525FF}" presName="linearProcess" presStyleCnt="0"/>
      <dgm:spPr/>
    </dgm:pt>
    <dgm:pt modelId="{10D47AF9-C584-42C7-957D-D29A7D8ADB63}" type="pres">
      <dgm:prSet presAssocID="{292C052A-CDE9-46EE-BB87-EC65981DCB8D}" presName="textNode" presStyleLbl="node1" presStyleIdx="0" presStyleCnt="3">
        <dgm:presLayoutVars>
          <dgm:bulletEnabled val="1"/>
        </dgm:presLayoutVars>
      </dgm:prSet>
      <dgm:spPr/>
      <dgm:t>
        <a:bodyPr/>
        <a:lstStyle/>
        <a:p>
          <a:endParaRPr lang="en-US"/>
        </a:p>
      </dgm:t>
    </dgm:pt>
    <dgm:pt modelId="{03088EEA-CAB4-4CE1-93FB-29B1C798DC87}" type="pres">
      <dgm:prSet presAssocID="{58FB36F5-8C29-4BC2-B418-CA3208D64584}" presName="sibTrans" presStyleCnt="0"/>
      <dgm:spPr/>
    </dgm:pt>
    <dgm:pt modelId="{E454432F-28EB-4EC3-B663-7E11E16BE047}" type="pres">
      <dgm:prSet presAssocID="{C4C6F75F-F618-4FB2-BF83-35070427B0B0}" presName="textNode" presStyleLbl="node1" presStyleIdx="1" presStyleCnt="3">
        <dgm:presLayoutVars>
          <dgm:bulletEnabled val="1"/>
        </dgm:presLayoutVars>
      </dgm:prSet>
      <dgm:spPr/>
      <dgm:t>
        <a:bodyPr/>
        <a:lstStyle/>
        <a:p>
          <a:endParaRPr lang="en-US"/>
        </a:p>
      </dgm:t>
    </dgm:pt>
    <dgm:pt modelId="{76B7AB9D-7F82-4BF9-B872-FD800FD1C5D6}" type="pres">
      <dgm:prSet presAssocID="{AB58BCCB-02F5-460F-A603-C21C0D72C9CF}" presName="sibTrans" presStyleCnt="0"/>
      <dgm:spPr/>
    </dgm:pt>
    <dgm:pt modelId="{0708DD44-DD29-4CE7-97F1-1EF8D5CC3550}" type="pres">
      <dgm:prSet presAssocID="{5590574D-AAA4-4618-9631-1EAA14D4C8D9}" presName="textNode" presStyleLbl="node1" presStyleIdx="2" presStyleCnt="3">
        <dgm:presLayoutVars>
          <dgm:bulletEnabled val="1"/>
        </dgm:presLayoutVars>
      </dgm:prSet>
      <dgm:spPr/>
      <dgm:t>
        <a:bodyPr/>
        <a:lstStyle/>
        <a:p>
          <a:endParaRPr lang="en-US"/>
        </a:p>
      </dgm:t>
    </dgm:pt>
  </dgm:ptLst>
  <dgm:cxnLst>
    <dgm:cxn modelId="{662DD1E8-9ADD-4FD7-8038-CE98E9C93EE1}" srcId="{A6797CEA-F17D-4301-A175-E7E2CBE525FF}" destId="{C4C6F75F-F618-4FB2-BF83-35070427B0B0}" srcOrd="1" destOrd="0" parTransId="{6BB01190-B10E-4F66-8227-37375D8C667E}" sibTransId="{AB58BCCB-02F5-460F-A603-C21C0D72C9CF}"/>
    <dgm:cxn modelId="{C83398D8-7433-4136-B105-F0C0BAE561E7}" type="presOf" srcId="{A6797CEA-F17D-4301-A175-E7E2CBE525FF}" destId="{0D4FF5AC-97B8-4AA3-98EB-7FA21FED7CE0}" srcOrd="0" destOrd="0" presId="urn:microsoft.com/office/officeart/2005/8/layout/hProcess9"/>
    <dgm:cxn modelId="{7A8B8404-606C-4C70-A89F-4B3743C0A725}" type="presOf" srcId="{5590574D-AAA4-4618-9631-1EAA14D4C8D9}" destId="{0708DD44-DD29-4CE7-97F1-1EF8D5CC3550}" srcOrd="0" destOrd="0" presId="urn:microsoft.com/office/officeart/2005/8/layout/hProcess9"/>
    <dgm:cxn modelId="{B2C5F160-E9BD-4F2F-B09C-228FF47D7EF2}" type="presOf" srcId="{292C052A-CDE9-46EE-BB87-EC65981DCB8D}" destId="{10D47AF9-C584-42C7-957D-D29A7D8ADB63}" srcOrd="0" destOrd="0" presId="urn:microsoft.com/office/officeart/2005/8/layout/hProcess9"/>
    <dgm:cxn modelId="{1FCB1B17-4EB7-499D-88C0-A332AC009550}" type="presOf" srcId="{C4C6F75F-F618-4FB2-BF83-35070427B0B0}" destId="{E454432F-28EB-4EC3-B663-7E11E16BE047}" srcOrd="0" destOrd="0" presId="urn:microsoft.com/office/officeart/2005/8/layout/hProcess9"/>
    <dgm:cxn modelId="{6DDF70F8-A783-4318-BD0D-AEB0C5874CD3}" srcId="{A6797CEA-F17D-4301-A175-E7E2CBE525FF}" destId="{5590574D-AAA4-4618-9631-1EAA14D4C8D9}" srcOrd="2" destOrd="0" parTransId="{8DB495E4-96BF-4BF2-B741-7D7795032FB6}" sibTransId="{BB66AE9F-2D0F-4131-8421-D87747A56C4D}"/>
    <dgm:cxn modelId="{BE056311-8DB1-4FBF-80CE-9062BE63DCD8}" srcId="{A6797CEA-F17D-4301-A175-E7E2CBE525FF}" destId="{292C052A-CDE9-46EE-BB87-EC65981DCB8D}" srcOrd="0" destOrd="0" parTransId="{506E9D92-2AC4-492F-B34A-5E1DBC1F31E7}" sibTransId="{58FB36F5-8C29-4BC2-B418-CA3208D64584}"/>
    <dgm:cxn modelId="{25CEFB75-24D6-40A7-BDF1-78C96487124D}" type="presParOf" srcId="{0D4FF5AC-97B8-4AA3-98EB-7FA21FED7CE0}" destId="{1268F724-DCDC-4CA1-8D33-B5AAF56587BD}" srcOrd="0" destOrd="0" presId="urn:microsoft.com/office/officeart/2005/8/layout/hProcess9"/>
    <dgm:cxn modelId="{51761923-7301-4E7F-950D-51362DCE4C39}" type="presParOf" srcId="{0D4FF5AC-97B8-4AA3-98EB-7FA21FED7CE0}" destId="{63C0C393-0D93-4488-BDA9-C6972B8061EE}" srcOrd="1" destOrd="0" presId="urn:microsoft.com/office/officeart/2005/8/layout/hProcess9"/>
    <dgm:cxn modelId="{50B81539-B151-43BE-AC66-F19056255056}" type="presParOf" srcId="{63C0C393-0D93-4488-BDA9-C6972B8061EE}" destId="{10D47AF9-C584-42C7-957D-D29A7D8ADB63}" srcOrd="0" destOrd="0" presId="urn:microsoft.com/office/officeart/2005/8/layout/hProcess9"/>
    <dgm:cxn modelId="{E1190D72-10C9-4DF2-BAD3-8105C40B8F30}" type="presParOf" srcId="{63C0C393-0D93-4488-BDA9-C6972B8061EE}" destId="{03088EEA-CAB4-4CE1-93FB-29B1C798DC87}" srcOrd="1" destOrd="0" presId="urn:microsoft.com/office/officeart/2005/8/layout/hProcess9"/>
    <dgm:cxn modelId="{D33F5D3A-3A45-448A-9017-21DAC1F312FB}" type="presParOf" srcId="{63C0C393-0D93-4488-BDA9-C6972B8061EE}" destId="{E454432F-28EB-4EC3-B663-7E11E16BE047}" srcOrd="2" destOrd="0" presId="urn:microsoft.com/office/officeart/2005/8/layout/hProcess9"/>
    <dgm:cxn modelId="{1381993D-4C6D-415D-96A3-FFB7E2FD2073}" type="presParOf" srcId="{63C0C393-0D93-4488-BDA9-C6972B8061EE}" destId="{76B7AB9D-7F82-4BF9-B872-FD800FD1C5D6}" srcOrd="3" destOrd="0" presId="urn:microsoft.com/office/officeart/2005/8/layout/hProcess9"/>
    <dgm:cxn modelId="{4E8A79BC-9C46-4695-8F94-AB622EFDDE10}" type="presParOf" srcId="{63C0C393-0D93-4488-BDA9-C6972B8061EE}" destId="{0708DD44-DD29-4CE7-97F1-1EF8D5CC355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6E966-32D4-48F6-98D5-ACA1597DA2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4465141-4F91-4C5B-9174-D69BEFFB7A2C}">
      <dgm:prSet phldrT="[Text]"/>
      <dgm:spPr/>
      <dgm:t>
        <a:bodyPr/>
        <a:lstStyle/>
        <a:p>
          <a:r>
            <a:rPr lang="en-US" dirty="0" smtClean="0"/>
            <a:t>Complete Device</a:t>
          </a:r>
          <a:endParaRPr lang="en-US" dirty="0"/>
        </a:p>
      </dgm:t>
    </dgm:pt>
    <dgm:pt modelId="{46DEDA85-4A1B-46DC-A7EC-972D1769496A}" type="parTrans" cxnId="{7DC8D770-0AC6-4924-A6E7-DC3D28998FD1}">
      <dgm:prSet/>
      <dgm:spPr/>
      <dgm:t>
        <a:bodyPr/>
        <a:lstStyle/>
        <a:p>
          <a:endParaRPr lang="en-US"/>
        </a:p>
      </dgm:t>
    </dgm:pt>
    <dgm:pt modelId="{795C9196-B734-4127-8B7F-3837337BDE8E}" type="sibTrans" cxnId="{7DC8D770-0AC6-4924-A6E7-DC3D28998FD1}">
      <dgm:prSet/>
      <dgm:spPr/>
      <dgm:t>
        <a:bodyPr/>
        <a:lstStyle/>
        <a:p>
          <a:endParaRPr lang="en-US"/>
        </a:p>
      </dgm:t>
    </dgm:pt>
    <dgm:pt modelId="{2ADEEF84-36C9-4570-973E-412DE617C316}">
      <dgm:prSet phldrT="[Text]"/>
      <dgm:spPr/>
      <dgm:t>
        <a:bodyPr/>
        <a:lstStyle/>
        <a:p>
          <a:r>
            <a:rPr lang="en-US" dirty="0" smtClean="0">
              <a:solidFill>
                <a:schemeClr val="accent1">
                  <a:lumMod val="75000"/>
                </a:schemeClr>
              </a:solidFill>
            </a:rPr>
            <a:t>Cellphone</a:t>
          </a:r>
          <a:endParaRPr lang="en-US" dirty="0">
            <a:solidFill>
              <a:schemeClr val="accent1">
                <a:lumMod val="75000"/>
              </a:schemeClr>
            </a:solidFill>
          </a:endParaRPr>
        </a:p>
      </dgm:t>
    </dgm:pt>
    <dgm:pt modelId="{4F529D2B-23B7-4DBA-9B30-8CF68C1C1554}" type="parTrans" cxnId="{D008C83B-FD23-435D-988C-4ED1A7CE194A}">
      <dgm:prSet/>
      <dgm:spPr/>
      <dgm:t>
        <a:bodyPr/>
        <a:lstStyle/>
        <a:p>
          <a:endParaRPr lang="en-US"/>
        </a:p>
      </dgm:t>
    </dgm:pt>
    <dgm:pt modelId="{EEA75B6D-9848-4950-8681-0163DE2FDA9C}" type="sibTrans" cxnId="{D008C83B-FD23-435D-988C-4ED1A7CE194A}">
      <dgm:prSet/>
      <dgm:spPr/>
      <dgm:t>
        <a:bodyPr/>
        <a:lstStyle/>
        <a:p>
          <a:endParaRPr lang="en-US"/>
        </a:p>
      </dgm:t>
    </dgm:pt>
    <dgm:pt modelId="{2AD7D4EA-B5D9-49FF-8200-134D412ACAC1}">
      <dgm:prSet phldrT="[Text]"/>
      <dgm:spPr/>
      <dgm:t>
        <a:bodyPr/>
        <a:lstStyle/>
        <a:p>
          <a:r>
            <a:rPr lang="en-US" dirty="0" smtClean="0"/>
            <a:t>Parts Recovery</a:t>
          </a:r>
          <a:endParaRPr lang="en-US" dirty="0"/>
        </a:p>
      </dgm:t>
    </dgm:pt>
    <dgm:pt modelId="{251BD7E5-99CA-4BE9-92B1-BE0821DC1109}" type="parTrans" cxnId="{3FB5C802-0DB0-4EF5-B3EC-09714E12E73F}">
      <dgm:prSet/>
      <dgm:spPr/>
      <dgm:t>
        <a:bodyPr/>
        <a:lstStyle/>
        <a:p>
          <a:endParaRPr lang="en-US"/>
        </a:p>
      </dgm:t>
    </dgm:pt>
    <dgm:pt modelId="{9A7F26B2-3AF7-4B67-AC89-B8504675ADE7}" type="sibTrans" cxnId="{3FB5C802-0DB0-4EF5-B3EC-09714E12E73F}">
      <dgm:prSet/>
      <dgm:spPr/>
      <dgm:t>
        <a:bodyPr/>
        <a:lstStyle/>
        <a:p>
          <a:endParaRPr lang="en-US"/>
        </a:p>
      </dgm:t>
    </dgm:pt>
    <dgm:pt modelId="{C38F47F7-65E7-473E-AB71-DB87B810B793}">
      <dgm:prSet phldrT="[Text]"/>
      <dgm:spPr/>
      <dgm:t>
        <a:bodyPr/>
        <a:lstStyle/>
        <a:p>
          <a:r>
            <a:rPr lang="en-US" dirty="0" smtClean="0">
              <a:solidFill>
                <a:schemeClr val="accent1">
                  <a:lumMod val="75000"/>
                </a:schemeClr>
              </a:solidFill>
            </a:rPr>
            <a:t>LCD</a:t>
          </a:r>
          <a:endParaRPr lang="en-US" dirty="0">
            <a:solidFill>
              <a:schemeClr val="accent1">
                <a:lumMod val="75000"/>
              </a:schemeClr>
            </a:solidFill>
          </a:endParaRPr>
        </a:p>
      </dgm:t>
    </dgm:pt>
    <dgm:pt modelId="{B58D71C9-B5AD-434E-A570-725AD4D4E4F0}" type="parTrans" cxnId="{683FC40E-0335-4D15-8180-56797DEE9820}">
      <dgm:prSet/>
      <dgm:spPr/>
      <dgm:t>
        <a:bodyPr/>
        <a:lstStyle/>
        <a:p>
          <a:endParaRPr lang="en-US"/>
        </a:p>
      </dgm:t>
    </dgm:pt>
    <dgm:pt modelId="{B9B28FAF-B0A9-4AE6-9DB4-85F33877115C}" type="sibTrans" cxnId="{683FC40E-0335-4D15-8180-56797DEE9820}">
      <dgm:prSet/>
      <dgm:spPr/>
      <dgm:t>
        <a:bodyPr/>
        <a:lstStyle/>
        <a:p>
          <a:endParaRPr lang="en-US"/>
        </a:p>
      </dgm:t>
    </dgm:pt>
    <dgm:pt modelId="{B54A6393-CCFC-4FCD-A871-7E76D12E1E09}">
      <dgm:prSet phldrT="[Text]"/>
      <dgm:spPr/>
      <dgm:t>
        <a:bodyPr/>
        <a:lstStyle/>
        <a:p>
          <a:r>
            <a:rPr lang="en-US" dirty="0" smtClean="0">
              <a:solidFill>
                <a:schemeClr val="accent1">
                  <a:lumMod val="75000"/>
                </a:schemeClr>
              </a:solidFill>
            </a:rPr>
            <a:t>Digitizer</a:t>
          </a:r>
          <a:endParaRPr lang="en-US" dirty="0">
            <a:solidFill>
              <a:schemeClr val="accent1">
                <a:lumMod val="75000"/>
              </a:schemeClr>
            </a:solidFill>
          </a:endParaRPr>
        </a:p>
      </dgm:t>
    </dgm:pt>
    <dgm:pt modelId="{96C7D1C3-5329-4FDA-B8DB-0A597BFEF5A7}" type="parTrans" cxnId="{D34D98B3-8272-42D6-8055-3AAE3CAD7B32}">
      <dgm:prSet/>
      <dgm:spPr/>
      <dgm:t>
        <a:bodyPr/>
        <a:lstStyle/>
        <a:p>
          <a:endParaRPr lang="en-US"/>
        </a:p>
      </dgm:t>
    </dgm:pt>
    <dgm:pt modelId="{BBCD7C5A-4A44-4744-8DF7-57D85B258C10}" type="sibTrans" cxnId="{D34D98B3-8272-42D6-8055-3AAE3CAD7B32}">
      <dgm:prSet/>
      <dgm:spPr/>
      <dgm:t>
        <a:bodyPr/>
        <a:lstStyle/>
        <a:p>
          <a:endParaRPr lang="en-US"/>
        </a:p>
      </dgm:t>
    </dgm:pt>
    <dgm:pt modelId="{1BD88E73-2D31-42C3-95BD-3F07615BFDE5}">
      <dgm:prSet phldrT="[Text]"/>
      <dgm:spPr/>
      <dgm:t>
        <a:bodyPr/>
        <a:lstStyle/>
        <a:p>
          <a:r>
            <a:rPr lang="en-US" dirty="0" smtClean="0"/>
            <a:t>Metals recovery</a:t>
          </a:r>
          <a:endParaRPr lang="en-US" dirty="0"/>
        </a:p>
      </dgm:t>
    </dgm:pt>
    <dgm:pt modelId="{8F1A03AE-6C05-4844-B055-F71806C4FB27}" type="parTrans" cxnId="{BC5A5A55-B7F8-47D3-9A12-6E551A8BBF6B}">
      <dgm:prSet/>
      <dgm:spPr/>
      <dgm:t>
        <a:bodyPr/>
        <a:lstStyle/>
        <a:p>
          <a:endParaRPr lang="en-US"/>
        </a:p>
      </dgm:t>
    </dgm:pt>
    <dgm:pt modelId="{2ABA243B-1310-40F8-8796-CB20AE52F109}" type="sibTrans" cxnId="{BC5A5A55-B7F8-47D3-9A12-6E551A8BBF6B}">
      <dgm:prSet/>
      <dgm:spPr/>
      <dgm:t>
        <a:bodyPr/>
        <a:lstStyle/>
        <a:p>
          <a:endParaRPr lang="en-US"/>
        </a:p>
      </dgm:t>
    </dgm:pt>
    <dgm:pt modelId="{77ABCC6B-B0E6-4B60-801E-74E792D50880}">
      <dgm:prSet phldrT="[Text]"/>
      <dgm:spPr/>
      <dgm:t>
        <a:bodyPr/>
        <a:lstStyle/>
        <a:p>
          <a:r>
            <a:rPr lang="en-US" dirty="0" smtClean="0">
              <a:solidFill>
                <a:schemeClr val="accent1">
                  <a:lumMod val="75000"/>
                </a:schemeClr>
              </a:solidFill>
            </a:rPr>
            <a:t>If we can’t recover the parts or complete unit, we can still recover metals thru a smelting process</a:t>
          </a:r>
          <a:endParaRPr lang="en-US" dirty="0">
            <a:solidFill>
              <a:schemeClr val="accent1">
                <a:lumMod val="75000"/>
              </a:schemeClr>
            </a:solidFill>
          </a:endParaRPr>
        </a:p>
      </dgm:t>
    </dgm:pt>
    <dgm:pt modelId="{301C8385-6038-45BB-BB97-0B8EA12E352D}" type="parTrans" cxnId="{465EF00F-E13E-403E-825F-1CF4556A9833}">
      <dgm:prSet/>
      <dgm:spPr/>
      <dgm:t>
        <a:bodyPr/>
        <a:lstStyle/>
        <a:p>
          <a:endParaRPr lang="en-US"/>
        </a:p>
      </dgm:t>
    </dgm:pt>
    <dgm:pt modelId="{9CA0D1F4-792D-45CB-A80F-89794C2A9B1A}" type="sibTrans" cxnId="{465EF00F-E13E-403E-825F-1CF4556A9833}">
      <dgm:prSet/>
      <dgm:spPr/>
      <dgm:t>
        <a:bodyPr/>
        <a:lstStyle/>
        <a:p>
          <a:endParaRPr lang="en-US"/>
        </a:p>
      </dgm:t>
    </dgm:pt>
    <dgm:pt modelId="{6C23ABE6-B4A8-401C-B951-3471E637CFBD}">
      <dgm:prSet phldrT="[Text]"/>
      <dgm:spPr/>
      <dgm:t>
        <a:bodyPr/>
        <a:lstStyle/>
        <a:p>
          <a:r>
            <a:rPr lang="en-US" dirty="0" smtClean="0">
              <a:solidFill>
                <a:schemeClr val="accent1">
                  <a:lumMod val="75000"/>
                </a:schemeClr>
              </a:solidFill>
            </a:rPr>
            <a:t>Tablet</a:t>
          </a:r>
          <a:endParaRPr lang="en-US" dirty="0">
            <a:solidFill>
              <a:schemeClr val="accent1">
                <a:lumMod val="75000"/>
              </a:schemeClr>
            </a:solidFill>
          </a:endParaRPr>
        </a:p>
      </dgm:t>
    </dgm:pt>
    <dgm:pt modelId="{C4C327A2-2691-4986-9822-44D0F5178A14}" type="parTrans" cxnId="{6A580FAE-0F50-43AC-BACF-B42CAA6A913A}">
      <dgm:prSet/>
      <dgm:spPr/>
      <dgm:t>
        <a:bodyPr/>
        <a:lstStyle/>
        <a:p>
          <a:endParaRPr lang="en-US"/>
        </a:p>
      </dgm:t>
    </dgm:pt>
    <dgm:pt modelId="{35E00EB6-2617-42A0-9140-7480DAD10AB9}" type="sibTrans" cxnId="{6A580FAE-0F50-43AC-BACF-B42CAA6A913A}">
      <dgm:prSet/>
      <dgm:spPr/>
      <dgm:t>
        <a:bodyPr/>
        <a:lstStyle/>
        <a:p>
          <a:endParaRPr lang="en-US"/>
        </a:p>
      </dgm:t>
    </dgm:pt>
    <dgm:pt modelId="{4B59A69A-94EA-4476-9E5B-75D7A2E16B7F}">
      <dgm:prSet phldrT="[Text]"/>
      <dgm:spPr/>
      <dgm:t>
        <a:bodyPr/>
        <a:lstStyle/>
        <a:p>
          <a:r>
            <a:rPr lang="en-US" dirty="0" smtClean="0">
              <a:solidFill>
                <a:schemeClr val="accent1">
                  <a:lumMod val="75000"/>
                </a:schemeClr>
              </a:solidFill>
            </a:rPr>
            <a:t>Laptop</a:t>
          </a:r>
          <a:endParaRPr lang="en-US" dirty="0">
            <a:solidFill>
              <a:schemeClr val="accent1">
                <a:lumMod val="75000"/>
              </a:schemeClr>
            </a:solidFill>
          </a:endParaRPr>
        </a:p>
      </dgm:t>
    </dgm:pt>
    <dgm:pt modelId="{84529FDD-A391-45A6-8527-656E2B464700}" type="parTrans" cxnId="{3E0821A4-800F-4925-AB97-9D2A3045D6D6}">
      <dgm:prSet/>
      <dgm:spPr/>
      <dgm:t>
        <a:bodyPr/>
        <a:lstStyle/>
        <a:p>
          <a:endParaRPr lang="en-US"/>
        </a:p>
      </dgm:t>
    </dgm:pt>
    <dgm:pt modelId="{835DD95D-BEDC-4110-A615-E5C78A5FE04F}" type="sibTrans" cxnId="{3E0821A4-800F-4925-AB97-9D2A3045D6D6}">
      <dgm:prSet/>
      <dgm:spPr/>
      <dgm:t>
        <a:bodyPr/>
        <a:lstStyle/>
        <a:p>
          <a:endParaRPr lang="en-US"/>
        </a:p>
      </dgm:t>
    </dgm:pt>
    <dgm:pt modelId="{3DF647BA-AE0E-4073-B0AD-C5EEBF72ABC9}">
      <dgm:prSet phldrT="[Text]"/>
      <dgm:spPr/>
      <dgm:t>
        <a:bodyPr/>
        <a:lstStyle/>
        <a:p>
          <a:r>
            <a:rPr lang="en-US" dirty="0" smtClean="0">
              <a:solidFill>
                <a:schemeClr val="accent1">
                  <a:lumMod val="75000"/>
                </a:schemeClr>
              </a:solidFill>
            </a:rPr>
            <a:t>Gaming</a:t>
          </a:r>
          <a:endParaRPr lang="en-US" dirty="0">
            <a:solidFill>
              <a:schemeClr val="accent1">
                <a:lumMod val="75000"/>
              </a:schemeClr>
            </a:solidFill>
          </a:endParaRPr>
        </a:p>
      </dgm:t>
    </dgm:pt>
    <dgm:pt modelId="{15BCE7AD-A390-442C-B3E7-1595584D903D}" type="parTrans" cxnId="{D589F7FC-CFD5-4DAA-8B3C-EED51F358DE0}">
      <dgm:prSet/>
      <dgm:spPr/>
      <dgm:t>
        <a:bodyPr/>
        <a:lstStyle/>
        <a:p>
          <a:endParaRPr lang="en-US"/>
        </a:p>
      </dgm:t>
    </dgm:pt>
    <dgm:pt modelId="{55E608A2-94CC-44C5-939C-F3225D31DB90}" type="sibTrans" cxnId="{D589F7FC-CFD5-4DAA-8B3C-EED51F358DE0}">
      <dgm:prSet/>
      <dgm:spPr/>
      <dgm:t>
        <a:bodyPr/>
        <a:lstStyle/>
        <a:p>
          <a:endParaRPr lang="en-US"/>
        </a:p>
      </dgm:t>
    </dgm:pt>
    <dgm:pt modelId="{7642882D-0475-4524-8E07-D7C58ED6FB9D}">
      <dgm:prSet phldrT="[Text]"/>
      <dgm:spPr/>
      <dgm:t>
        <a:bodyPr/>
        <a:lstStyle/>
        <a:p>
          <a:r>
            <a:rPr lang="en-US" dirty="0" smtClean="0">
              <a:solidFill>
                <a:schemeClr val="accent1">
                  <a:lumMod val="75000"/>
                </a:schemeClr>
              </a:solidFill>
            </a:rPr>
            <a:t>Camera</a:t>
          </a:r>
          <a:endParaRPr lang="en-US" dirty="0">
            <a:solidFill>
              <a:schemeClr val="accent1">
                <a:lumMod val="75000"/>
              </a:schemeClr>
            </a:solidFill>
          </a:endParaRPr>
        </a:p>
      </dgm:t>
    </dgm:pt>
    <dgm:pt modelId="{59D7AB1A-AB1C-43E9-965B-78A280E75A4F}" type="parTrans" cxnId="{F45FF034-5D1D-4088-886E-1664FF9CEB9C}">
      <dgm:prSet/>
      <dgm:spPr/>
      <dgm:t>
        <a:bodyPr/>
        <a:lstStyle/>
        <a:p>
          <a:endParaRPr lang="en-US"/>
        </a:p>
      </dgm:t>
    </dgm:pt>
    <dgm:pt modelId="{4B044F23-BC08-4020-818A-CA9D6DDFE558}" type="sibTrans" cxnId="{F45FF034-5D1D-4088-886E-1664FF9CEB9C}">
      <dgm:prSet/>
      <dgm:spPr/>
      <dgm:t>
        <a:bodyPr/>
        <a:lstStyle/>
        <a:p>
          <a:endParaRPr lang="en-US"/>
        </a:p>
      </dgm:t>
    </dgm:pt>
    <dgm:pt modelId="{C1C74BC2-B0D2-40D2-9E24-3F24DA8A5872}">
      <dgm:prSet phldrT="[Text]"/>
      <dgm:spPr/>
      <dgm:t>
        <a:bodyPr/>
        <a:lstStyle/>
        <a:p>
          <a:r>
            <a:rPr lang="en-US" dirty="0" smtClean="0">
              <a:solidFill>
                <a:schemeClr val="accent1">
                  <a:lumMod val="75000"/>
                </a:schemeClr>
              </a:solidFill>
            </a:rPr>
            <a:t>Microphone</a:t>
          </a:r>
          <a:endParaRPr lang="en-US" dirty="0">
            <a:solidFill>
              <a:schemeClr val="accent1">
                <a:lumMod val="75000"/>
              </a:schemeClr>
            </a:solidFill>
          </a:endParaRPr>
        </a:p>
      </dgm:t>
    </dgm:pt>
    <dgm:pt modelId="{E04F229D-6284-4154-B4EB-424BA7656687}" type="parTrans" cxnId="{3D364C98-79DB-4C11-B1DD-D2EC3A0AD1EA}">
      <dgm:prSet/>
      <dgm:spPr/>
      <dgm:t>
        <a:bodyPr/>
        <a:lstStyle/>
        <a:p>
          <a:endParaRPr lang="en-US"/>
        </a:p>
      </dgm:t>
    </dgm:pt>
    <dgm:pt modelId="{B725BF55-9FC2-4AAF-8E17-553B5751C473}" type="sibTrans" cxnId="{3D364C98-79DB-4C11-B1DD-D2EC3A0AD1EA}">
      <dgm:prSet/>
      <dgm:spPr/>
      <dgm:t>
        <a:bodyPr/>
        <a:lstStyle/>
        <a:p>
          <a:endParaRPr lang="en-US"/>
        </a:p>
      </dgm:t>
    </dgm:pt>
    <dgm:pt modelId="{00F59837-BDD0-45F3-8826-CECC1B44D112}">
      <dgm:prSet phldrT="[Text]"/>
      <dgm:spPr/>
      <dgm:t>
        <a:bodyPr/>
        <a:lstStyle/>
        <a:p>
          <a:r>
            <a:rPr lang="en-US" dirty="0" smtClean="0">
              <a:solidFill>
                <a:schemeClr val="accent1">
                  <a:lumMod val="75000"/>
                </a:schemeClr>
              </a:solidFill>
            </a:rPr>
            <a:t>Boards</a:t>
          </a:r>
          <a:endParaRPr lang="en-US" dirty="0">
            <a:solidFill>
              <a:schemeClr val="accent1">
                <a:lumMod val="75000"/>
              </a:schemeClr>
            </a:solidFill>
          </a:endParaRPr>
        </a:p>
      </dgm:t>
    </dgm:pt>
    <dgm:pt modelId="{F4DE4E24-F3D8-49BE-8515-1E966E46C381}" type="parTrans" cxnId="{17E60B01-26F2-4A85-9869-D44B143F2C6C}">
      <dgm:prSet/>
      <dgm:spPr/>
      <dgm:t>
        <a:bodyPr/>
        <a:lstStyle/>
        <a:p>
          <a:endParaRPr lang="en-US"/>
        </a:p>
      </dgm:t>
    </dgm:pt>
    <dgm:pt modelId="{710F0B42-5002-4D04-A0DE-2B5EAF044778}" type="sibTrans" cxnId="{17E60B01-26F2-4A85-9869-D44B143F2C6C}">
      <dgm:prSet/>
      <dgm:spPr/>
      <dgm:t>
        <a:bodyPr/>
        <a:lstStyle/>
        <a:p>
          <a:endParaRPr lang="en-US"/>
        </a:p>
      </dgm:t>
    </dgm:pt>
    <dgm:pt modelId="{760B5328-594D-4EA3-9798-BCD0108907DA}">
      <dgm:prSet phldrT="[Text]"/>
      <dgm:spPr/>
      <dgm:t>
        <a:bodyPr/>
        <a:lstStyle/>
        <a:p>
          <a:r>
            <a:rPr lang="en-US" dirty="0" smtClean="0">
              <a:solidFill>
                <a:schemeClr val="accent1">
                  <a:lumMod val="75000"/>
                </a:schemeClr>
              </a:solidFill>
            </a:rPr>
            <a:t>Components</a:t>
          </a:r>
          <a:endParaRPr lang="en-US" dirty="0">
            <a:solidFill>
              <a:schemeClr val="accent1">
                <a:lumMod val="75000"/>
              </a:schemeClr>
            </a:solidFill>
          </a:endParaRPr>
        </a:p>
      </dgm:t>
    </dgm:pt>
    <dgm:pt modelId="{3A0A414B-D746-483F-9E81-69219052AAE4}" type="parTrans" cxnId="{258A1929-9786-4200-BC73-FC2ACDB51E44}">
      <dgm:prSet/>
      <dgm:spPr/>
      <dgm:t>
        <a:bodyPr/>
        <a:lstStyle/>
        <a:p>
          <a:endParaRPr lang="en-US"/>
        </a:p>
      </dgm:t>
    </dgm:pt>
    <dgm:pt modelId="{50D2F376-D9B8-43D7-BE91-8CF65CC6A528}" type="sibTrans" cxnId="{258A1929-9786-4200-BC73-FC2ACDB51E44}">
      <dgm:prSet/>
      <dgm:spPr/>
      <dgm:t>
        <a:bodyPr/>
        <a:lstStyle/>
        <a:p>
          <a:endParaRPr lang="en-US"/>
        </a:p>
      </dgm:t>
    </dgm:pt>
    <dgm:pt modelId="{F317E6EA-8F93-41FE-B769-21E491E94C7E}" type="pres">
      <dgm:prSet presAssocID="{F4B6E966-32D4-48F6-98D5-ACA1597DA28E}" presName="Name0" presStyleCnt="0">
        <dgm:presLayoutVars>
          <dgm:dir/>
          <dgm:animLvl val="lvl"/>
          <dgm:resizeHandles val="exact"/>
        </dgm:presLayoutVars>
      </dgm:prSet>
      <dgm:spPr/>
      <dgm:t>
        <a:bodyPr/>
        <a:lstStyle/>
        <a:p>
          <a:endParaRPr lang="en-US"/>
        </a:p>
      </dgm:t>
    </dgm:pt>
    <dgm:pt modelId="{90DEEBA2-328A-4288-BD8A-7EFF1C95171B}" type="pres">
      <dgm:prSet presAssocID="{74465141-4F91-4C5B-9174-D69BEFFB7A2C}" presName="composite" presStyleCnt="0"/>
      <dgm:spPr/>
    </dgm:pt>
    <dgm:pt modelId="{61005D63-EAC7-4286-AC86-3E218D23A4E0}" type="pres">
      <dgm:prSet presAssocID="{74465141-4F91-4C5B-9174-D69BEFFB7A2C}" presName="parTx" presStyleLbl="alignNode1" presStyleIdx="0" presStyleCnt="3">
        <dgm:presLayoutVars>
          <dgm:chMax val="0"/>
          <dgm:chPref val="0"/>
          <dgm:bulletEnabled val="1"/>
        </dgm:presLayoutVars>
      </dgm:prSet>
      <dgm:spPr/>
      <dgm:t>
        <a:bodyPr/>
        <a:lstStyle/>
        <a:p>
          <a:endParaRPr lang="en-US"/>
        </a:p>
      </dgm:t>
    </dgm:pt>
    <dgm:pt modelId="{4741ADB5-A646-4673-9BA7-F3986D791E4A}" type="pres">
      <dgm:prSet presAssocID="{74465141-4F91-4C5B-9174-D69BEFFB7A2C}" presName="desTx" presStyleLbl="alignAccFollowNode1" presStyleIdx="0" presStyleCnt="3">
        <dgm:presLayoutVars>
          <dgm:bulletEnabled val="1"/>
        </dgm:presLayoutVars>
      </dgm:prSet>
      <dgm:spPr/>
      <dgm:t>
        <a:bodyPr/>
        <a:lstStyle/>
        <a:p>
          <a:endParaRPr lang="en-US"/>
        </a:p>
      </dgm:t>
    </dgm:pt>
    <dgm:pt modelId="{F1376E1F-9410-4AE7-87CB-507CA37AAB39}" type="pres">
      <dgm:prSet presAssocID="{795C9196-B734-4127-8B7F-3837337BDE8E}" presName="space" presStyleCnt="0"/>
      <dgm:spPr/>
    </dgm:pt>
    <dgm:pt modelId="{1E92A0AA-4943-4812-AEEB-2ECB11F16E0F}" type="pres">
      <dgm:prSet presAssocID="{2AD7D4EA-B5D9-49FF-8200-134D412ACAC1}" presName="composite" presStyleCnt="0"/>
      <dgm:spPr/>
    </dgm:pt>
    <dgm:pt modelId="{C4952D7A-DDFC-4A3C-93C8-7590FA7FE2D2}" type="pres">
      <dgm:prSet presAssocID="{2AD7D4EA-B5D9-49FF-8200-134D412ACAC1}" presName="parTx" presStyleLbl="alignNode1" presStyleIdx="1" presStyleCnt="3">
        <dgm:presLayoutVars>
          <dgm:chMax val="0"/>
          <dgm:chPref val="0"/>
          <dgm:bulletEnabled val="1"/>
        </dgm:presLayoutVars>
      </dgm:prSet>
      <dgm:spPr/>
      <dgm:t>
        <a:bodyPr/>
        <a:lstStyle/>
        <a:p>
          <a:endParaRPr lang="en-US"/>
        </a:p>
      </dgm:t>
    </dgm:pt>
    <dgm:pt modelId="{A6DAFB78-E4FF-4F6C-9057-48136FE50581}" type="pres">
      <dgm:prSet presAssocID="{2AD7D4EA-B5D9-49FF-8200-134D412ACAC1}" presName="desTx" presStyleLbl="alignAccFollowNode1" presStyleIdx="1" presStyleCnt="3">
        <dgm:presLayoutVars>
          <dgm:bulletEnabled val="1"/>
        </dgm:presLayoutVars>
      </dgm:prSet>
      <dgm:spPr/>
      <dgm:t>
        <a:bodyPr/>
        <a:lstStyle/>
        <a:p>
          <a:endParaRPr lang="en-US"/>
        </a:p>
      </dgm:t>
    </dgm:pt>
    <dgm:pt modelId="{022A781D-FF7B-4ECC-AF6A-BE568536C908}" type="pres">
      <dgm:prSet presAssocID="{9A7F26B2-3AF7-4B67-AC89-B8504675ADE7}" presName="space" presStyleCnt="0"/>
      <dgm:spPr/>
    </dgm:pt>
    <dgm:pt modelId="{112D3AE2-518A-4310-AB01-A6737D37068A}" type="pres">
      <dgm:prSet presAssocID="{1BD88E73-2D31-42C3-95BD-3F07615BFDE5}" presName="composite" presStyleCnt="0"/>
      <dgm:spPr/>
    </dgm:pt>
    <dgm:pt modelId="{EE5C2E46-E8FD-47A0-87E6-7FDCFC99E642}" type="pres">
      <dgm:prSet presAssocID="{1BD88E73-2D31-42C3-95BD-3F07615BFDE5}" presName="parTx" presStyleLbl="alignNode1" presStyleIdx="2" presStyleCnt="3">
        <dgm:presLayoutVars>
          <dgm:chMax val="0"/>
          <dgm:chPref val="0"/>
          <dgm:bulletEnabled val="1"/>
        </dgm:presLayoutVars>
      </dgm:prSet>
      <dgm:spPr/>
      <dgm:t>
        <a:bodyPr/>
        <a:lstStyle/>
        <a:p>
          <a:endParaRPr lang="en-US"/>
        </a:p>
      </dgm:t>
    </dgm:pt>
    <dgm:pt modelId="{D43CF1FD-7D23-490A-AEA9-CEA64B53AA59}" type="pres">
      <dgm:prSet presAssocID="{1BD88E73-2D31-42C3-95BD-3F07615BFDE5}" presName="desTx" presStyleLbl="alignAccFollowNode1" presStyleIdx="2" presStyleCnt="3" custLinFactNeighborX="103">
        <dgm:presLayoutVars>
          <dgm:bulletEnabled val="1"/>
        </dgm:presLayoutVars>
      </dgm:prSet>
      <dgm:spPr/>
      <dgm:t>
        <a:bodyPr/>
        <a:lstStyle/>
        <a:p>
          <a:endParaRPr lang="en-US"/>
        </a:p>
      </dgm:t>
    </dgm:pt>
  </dgm:ptLst>
  <dgm:cxnLst>
    <dgm:cxn modelId="{2FCB6B24-7E09-49D9-B4F1-05B3C49B6E71}" type="presOf" srcId="{760B5328-594D-4EA3-9798-BCD0108907DA}" destId="{A6DAFB78-E4FF-4F6C-9057-48136FE50581}" srcOrd="0" destOrd="5" presId="urn:microsoft.com/office/officeart/2005/8/layout/hList1"/>
    <dgm:cxn modelId="{D34D98B3-8272-42D6-8055-3AAE3CAD7B32}" srcId="{2AD7D4EA-B5D9-49FF-8200-134D412ACAC1}" destId="{B54A6393-CCFC-4FCD-A871-7E76D12E1E09}" srcOrd="1" destOrd="0" parTransId="{96C7D1C3-5329-4FDA-B8DB-0A597BFEF5A7}" sibTransId="{BBCD7C5A-4A44-4744-8DF7-57D85B258C10}"/>
    <dgm:cxn modelId="{D008C83B-FD23-435D-988C-4ED1A7CE194A}" srcId="{74465141-4F91-4C5B-9174-D69BEFFB7A2C}" destId="{2ADEEF84-36C9-4570-973E-412DE617C316}" srcOrd="0" destOrd="0" parTransId="{4F529D2B-23B7-4DBA-9B30-8CF68C1C1554}" sibTransId="{EEA75B6D-9848-4950-8681-0163DE2FDA9C}"/>
    <dgm:cxn modelId="{F8DE9090-235C-4F67-AE0E-8A38CF5FB1C3}" type="presOf" srcId="{7642882D-0475-4524-8E07-D7C58ED6FB9D}" destId="{A6DAFB78-E4FF-4F6C-9057-48136FE50581}" srcOrd="0" destOrd="2" presId="urn:microsoft.com/office/officeart/2005/8/layout/hList1"/>
    <dgm:cxn modelId="{BC5A5A55-B7F8-47D3-9A12-6E551A8BBF6B}" srcId="{F4B6E966-32D4-48F6-98D5-ACA1597DA28E}" destId="{1BD88E73-2D31-42C3-95BD-3F07615BFDE5}" srcOrd="2" destOrd="0" parTransId="{8F1A03AE-6C05-4844-B055-F71806C4FB27}" sibTransId="{2ABA243B-1310-40F8-8796-CB20AE52F109}"/>
    <dgm:cxn modelId="{8B75558B-F6F0-49DD-90A3-B3277AAEBA71}" type="presOf" srcId="{B54A6393-CCFC-4FCD-A871-7E76D12E1E09}" destId="{A6DAFB78-E4FF-4F6C-9057-48136FE50581}" srcOrd="0" destOrd="1" presId="urn:microsoft.com/office/officeart/2005/8/layout/hList1"/>
    <dgm:cxn modelId="{FD363E8B-CF58-4EA2-B832-58534091E5EB}" type="presOf" srcId="{00F59837-BDD0-45F3-8826-CECC1B44D112}" destId="{A6DAFB78-E4FF-4F6C-9057-48136FE50581}" srcOrd="0" destOrd="4" presId="urn:microsoft.com/office/officeart/2005/8/layout/hList1"/>
    <dgm:cxn modelId="{DF2926F8-7FAE-47AA-80FD-84699C5CB4FE}" type="presOf" srcId="{C1C74BC2-B0D2-40D2-9E24-3F24DA8A5872}" destId="{A6DAFB78-E4FF-4F6C-9057-48136FE50581}" srcOrd="0" destOrd="3" presId="urn:microsoft.com/office/officeart/2005/8/layout/hList1"/>
    <dgm:cxn modelId="{03EFA362-AB77-45D8-8D8F-72A07D7EB621}" type="presOf" srcId="{2AD7D4EA-B5D9-49FF-8200-134D412ACAC1}" destId="{C4952D7A-DDFC-4A3C-93C8-7590FA7FE2D2}" srcOrd="0" destOrd="0" presId="urn:microsoft.com/office/officeart/2005/8/layout/hList1"/>
    <dgm:cxn modelId="{D589F7FC-CFD5-4DAA-8B3C-EED51F358DE0}" srcId="{74465141-4F91-4C5B-9174-D69BEFFB7A2C}" destId="{3DF647BA-AE0E-4073-B0AD-C5EEBF72ABC9}" srcOrd="3" destOrd="0" parTransId="{15BCE7AD-A390-442C-B3E7-1595584D903D}" sibTransId="{55E608A2-94CC-44C5-939C-F3225D31DB90}"/>
    <dgm:cxn modelId="{3E0821A4-800F-4925-AB97-9D2A3045D6D6}" srcId="{74465141-4F91-4C5B-9174-D69BEFFB7A2C}" destId="{4B59A69A-94EA-4476-9E5B-75D7A2E16B7F}" srcOrd="2" destOrd="0" parTransId="{84529FDD-A391-45A6-8527-656E2B464700}" sibTransId="{835DD95D-BEDC-4110-A615-E5C78A5FE04F}"/>
    <dgm:cxn modelId="{F45FF034-5D1D-4088-886E-1664FF9CEB9C}" srcId="{2AD7D4EA-B5D9-49FF-8200-134D412ACAC1}" destId="{7642882D-0475-4524-8E07-D7C58ED6FB9D}" srcOrd="2" destOrd="0" parTransId="{59D7AB1A-AB1C-43E9-965B-78A280E75A4F}" sibTransId="{4B044F23-BC08-4020-818A-CA9D6DDFE558}"/>
    <dgm:cxn modelId="{1A438EF6-7833-4CEC-884D-76154F6AB0FA}" type="presOf" srcId="{C38F47F7-65E7-473E-AB71-DB87B810B793}" destId="{A6DAFB78-E4FF-4F6C-9057-48136FE50581}" srcOrd="0" destOrd="0" presId="urn:microsoft.com/office/officeart/2005/8/layout/hList1"/>
    <dgm:cxn modelId="{3F9B827B-1A14-450A-822A-065081F99CCD}" type="presOf" srcId="{F4B6E966-32D4-48F6-98D5-ACA1597DA28E}" destId="{F317E6EA-8F93-41FE-B769-21E491E94C7E}" srcOrd="0" destOrd="0" presId="urn:microsoft.com/office/officeart/2005/8/layout/hList1"/>
    <dgm:cxn modelId="{BED11770-CE76-4FE7-BE45-42A6BA24A778}" type="presOf" srcId="{3DF647BA-AE0E-4073-B0AD-C5EEBF72ABC9}" destId="{4741ADB5-A646-4673-9BA7-F3986D791E4A}" srcOrd="0" destOrd="3" presId="urn:microsoft.com/office/officeart/2005/8/layout/hList1"/>
    <dgm:cxn modelId="{17E60B01-26F2-4A85-9869-D44B143F2C6C}" srcId="{2AD7D4EA-B5D9-49FF-8200-134D412ACAC1}" destId="{00F59837-BDD0-45F3-8826-CECC1B44D112}" srcOrd="4" destOrd="0" parTransId="{F4DE4E24-F3D8-49BE-8515-1E966E46C381}" sibTransId="{710F0B42-5002-4D04-A0DE-2B5EAF044778}"/>
    <dgm:cxn modelId="{6194A112-6B59-4C9C-84A5-5D20461B398C}" type="presOf" srcId="{77ABCC6B-B0E6-4B60-801E-74E792D50880}" destId="{D43CF1FD-7D23-490A-AEA9-CEA64B53AA59}" srcOrd="0" destOrd="0" presId="urn:microsoft.com/office/officeart/2005/8/layout/hList1"/>
    <dgm:cxn modelId="{3D364C98-79DB-4C11-B1DD-D2EC3A0AD1EA}" srcId="{2AD7D4EA-B5D9-49FF-8200-134D412ACAC1}" destId="{C1C74BC2-B0D2-40D2-9E24-3F24DA8A5872}" srcOrd="3" destOrd="0" parTransId="{E04F229D-6284-4154-B4EB-424BA7656687}" sibTransId="{B725BF55-9FC2-4AAF-8E17-553B5751C473}"/>
    <dgm:cxn modelId="{547F6158-017C-4F99-AA5A-EE80B16518B6}" type="presOf" srcId="{2ADEEF84-36C9-4570-973E-412DE617C316}" destId="{4741ADB5-A646-4673-9BA7-F3986D791E4A}" srcOrd="0" destOrd="0" presId="urn:microsoft.com/office/officeart/2005/8/layout/hList1"/>
    <dgm:cxn modelId="{683FC40E-0335-4D15-8180-56797DEE9820}" srcId="{2AD7D4EA-B5D9-49FF-8200-134D412ACAC1}" destId="{C38F47F7-65E7-473E-AB71-DB87B810B793}" srcOrd="0" destOrd="0" parTransId="{B58D71C9-B5AD-434E-A570-725AD4D4E4F0}" sibTransId="{B9B28FAF-B0A9-4AE6-9DB4-85F33877115C}"/>
    <dgm:cxn modelId="{258A1929-9786-4200-BC73-FC2ACDB51E44}" srcId="{2AD7D4EA-B5D9-49FF-8200-134D412ACAC1}" destId="{760B5328-594D-4EA3-9798-BCD0108907DA}" srcOrd="5" destOrd="0" parTransId="{3A0A414B-D746-483F-9E81-69219052AAE4}" sibTransId="{50D2F376-D9B8-43D7-BE91-8CF65CC6A528}"/>
    <dgm:cxn modelId="{5AF189C1-CA1C-46E6-8D22-32B8776F60D7}" type="presOf" srcId="{74465141-4F91-4C5B-9174-D69BEFFB7A2C}" destId="{61005D63-EAC7-4286-AC86-3E218D23A4E0}" srcOrd="0" destOrd="0" presId="urn:microsoft.com/office/officeart/2005/8/layout/hList1"/>
    <dgm:cxn modelId="{6A580FAE-0F50-43AC-BACF-B42CAA6A913A}" srcId="{74465141-4F91-4C5B-9174-D69BEFFB7A2C}" destId="{6C23ABE6-B4A8-401C-B951-3471E637CFBD}" srcOrd="1" destOrd="0" parTransId="{C4C327A2-2691-4986-9822-44D0F5178A14}" sibTransId="{35E00EB6-2617-42A0-9140-7480DAD10AB9}"/>
    <dgm:cxn modelId="{3A21C41D-13AB-450B-B307-FF8EE4F7292B}" type="presOf" srcId="{6C23ABE6-B4A8-401C-B951-3471E637CFBD}" destId="{4741ADB5-A646-4673-9BA7-F3986D791E4A}" srcOrd="0" destOrd="1" presId="urn:microsoft.com/office/officeart/2005/8/layout/hList1"/>
    <dgm:cxn modelId="{3FB5C802-0DB0-4EF5-B3EC-09714E12E73F}" srcId="{F4B6E966-32D4-48F6-98D5-ACA1597DA28E}" destId="{2AD7D4EA-B5D9-49FF-8200-134D412ACAC1}" srcOrd="1" destOrd="0" parTransId="{251BD7E5-99CA-4BE9-92B1-BE0821DC1109}" sibTransId="{9A7F26B2-3AF7-4B67-AC89-B8504675ADE7}"/>
    <dgm:cxn modelId="{51C7D943-5C24-4B11-A52B-2269E92C6513}" type="presOf" srcId="{1BD88E73-2D31-42C3-95BD-3F07615BFDE5}" destId="{EE5C2E46-E8FD-47A0-87E6-7FDCFC99E642}" srcOrd="0" destOrd="0" presId="urn:microsoft.com/office/officeart/2005/8/layout/hList1"/>
    <dgm:cxn modelId="{465EF00F-E13E-403E-825F-1CF4556A9833}" srcId="{1BD88E73-2D31-42C3-95BD-3F07615BFDE5}" destId="{77ABCC6B-B0E6-4B60-801E-74E792D50880}" srcOrd="0" destOrd="0" parTransId="{301C8385-6038-45BB-BB97-0B8EA12E352D}" sibTransId="{9CA0D1F4-792D-45CB-A80F-89794C2A9B1A}"/>
    <dgm:cxn modelId="{7DC8D770-0AC6-4924-A6E7-DC3D28998FD1}" srcId="{F4B6E966-32D4-48F6-98D5-ACA1597DA28E}" destId="{74465141-4F91-4C5B-9174-D69BEFFB7A2C}" srcOrd="0" destOrd="0" parTransId="{46DEDA85-4A1B-46DC-A7EC-972D1769496A}" sibTransId="{795C9196-B734-4127-8B7F-3837337BDE8E}"/>
    <dgm:cxn modelId="{231AE7CF-6B28-4A77-893E-248F582D0EF8}" type="presOf" srcId="{4B59A69A-94EA-4476-9E5B-75D7A2E16B7F}" destId="{4741ADB5-A646-4673-9BA7-F3986D791E4A}" srcOrd="0" destOrd="2" presId="urn:microsoft.com/office/officeart/2005/8/layout/hList1"/>
    <dgm:cxn modelId="{8A1774E7-1595-4397-AD41-C969455959AC}" type="presParOf" srcId="{F317E6EA-8F93-41FE-B769-21E491E94C7E}" destId="{90DEEBA2-328A-4288-BD8A-7EFF1C95171B}" srcOrd="0" destOrd="0" presId="urn:microsoft.com/office/officeart/2005/8/layout/hList1"/>
    <dgm:cxn modelId="{2F8AF251-C8DA-4892-8118-EE5C9164276A}" type="presParOf" srcId="{90DEEBA2-328A-4288-BD8A-7EFF1C95171B}" destId="{61005D63-EAC7-4286-AC86-3E218D23A4E0}" srcOrd="0" destOrd="0" presId="urn:microsoft.com/office/officeart/2005/8/layout/hList1"/>
    <dgm:cxn modelId="{633BCBBF-A2A9-4540-B293-59394A0AEB8B}" type="presParOf" srcId="{90DEEBA2-328A-4288-BD8A-7EFF1C95171B}" destId="{4741ADB5-A646-4673-9BA7-F3986D791E4A}" srcOrd="1" destOrd="0" presId="urn:microsoft.com/office/officeart/2005/8/layout/hList1"/>
    <dgm:cxn modelId="{C6C9C13D-FBB2-452B-BBA8-1B2674EB587B}" type="presParOf" srcId="{F317E6EA-8F93-41FE-B769-21E491E94C7E}" destId="{F1376E1F-9410-4AE7-87CB-507CA37AAB39}" srcOrd="1" destOrd="0" presId="urn:microsoft.com/office/officeart/2005/8/layout/hList1"/>
    <dgm:cxn modelId="{62ECF1B6-A854-4FEC-8719-39DB0044EB77}" type="presParOf" srcId="{F317E6EA-8F93-41FE-B769-21E491E94C7E}" destId="{1E92A0AA-4943-4812-AEEB-2ECB11F16E0F}" srcOrd="2" destOrd="0" presId="urn:microsoft.com/office/officeart/2005/8/layout/hList1"/>
    <dgm:cxn modelId="{084438BF-2604-41A7-B80D-ACBFFAF2DE91}" type="presParOf" srcId="{1E92A0AA-4943-4812-AEEB-2ECB11F16E0F}" destId="{C4952D7A-DDFC-4A3C-93C8-7590FA7FE2D2}" srcOrd="0" destOrd="0" presId="urn:microsoft.com/office/officeart/2005/8/layout/hList1"/>
    <dgm:cxn modelId="{C4D0566F-1DE7-4ECC-9103-A4E8C4E8ACA4}" type="presParOf" srcId="{1E92A0AA-4943-4812-AEEB-2ECB11F16E0F}" destId="{A6DAFB78-E4FF-4F6C-9057-48136FE50581}" srcOrd="1" destOrd="0" presId="urn:microsoft.com/office/officeart/2005/8/layout/hList1"/>
    <dgm:cxn modelId="{FC435398-9518-45E4-88B2-1C7F650CB6A9}" type="presParOf" srcId="{F317E6EA-8F93-41FE-B769-21E491E94C7E}" destId="{022A781D-FF7B-4ECC-AF6A-BE568536C908}" srcOrd="3" destOrd="0" presId="urn:microsoft.com/office/officeart/2005/8/layout/hList1"/>
    <dgm:cxn modelId="{58910CE7-AF4D-449B-B750-2D7475610C55}" type="presParOf" srcId="{F317E6EA-8F93-41FE-B769-21E491E94C7E}" destId="{112D3AE2-518A-4310-AB01-A6737D37068A}" srcOrd="4" destOrd="0" presId="urn:microsoft.com/office/officeart/2005/8/layout/hList1"/>
    <dgm:cxn modelId="{63B40560-7C6B-46B4-A142-475D8F36A81B}" type="presParOf" srcId="{112D3AE2-518A-4310-AB01-A6737D37068A}" destId="{EE5C2E46-E8FD-47A0-87E6-7FDCFC99E642}" srcOrd="0" destOrd="0" presId="urn:microsoft.com/office/officeart/2005/8/layout/hList1"/>
    <dgm:cxn modelId="{F67A60C1-0556-48D1-B5AA-E7E83EFD581D}" type="presParOf" srcId="{112D3AE2-518A-4310-AB01-A6737D37068A}" destId="{D43CF1FD-7D23-490A-AEA9-CEA64B53AA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pPr/>
              <a:t>01/12/2015</a:t>
            </a:fld>
            <a:endParaRPr lang="en-US"/>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pPr/>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pPr/>
              <a:t>01/12/2015</a:t>
            </a:fld>
            <a:endParaRPr lang="en-US"/>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pPr/>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895070F2-9CF5-443E-8943-CFD7999670BB}" type="slidenum">
              <a:rPr lang="es-MX" smtClean="0">
                <a:solidFill>
                  <a:prstClr val="black"/>
                </a:solidFill>
              </a:rPr>
              <a:pPr/>
              <a:t>2</a:t>
            </a:fld>
            <a:endParaRPr lang="es-MX">
              <a:solidFill>
                <a:prstClr val="black"/>
              </a:solidFill>
            </a:endParaRPr>
          </a:p>
        </p:txBody>
      </p:sp>
    </p:spTree>
    <p:extLst>
      <p:ext uri="{BB962C8B-B14F-4D97-AF65-F5344CB8AC3E}">
        <p14:creationId xmlns:p14="http://schemas.microsoft.com/office/powerpoint/2010/main" val="149342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pPr/>
              <a:t>7</a:t>
            </a:fld>
            <a:endParaRPr lang="en-US"/>
          </a:p>
        </p:txBody>
      </p:sp>
    </p:spTree>
    <p:extLst>
      <p:ext uri="{BB962C8B-B14F-4D97-AF65-F5344CB8AC3E}">
        <p14:creationId xmlns:p14="http://schemas.microsoft.com/office/powerpoint/2010/main" val="28469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3870925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41249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63719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814820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39636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78726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603518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72914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103283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2351512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B162B83B-B60D-4CF8-9D73-4B17B3706638}" type="datetimeFigureOut">
              <a:rPr lang="es-MX" smtClean="0">
                <a:solidFill>
                  <a:prstClr val="black">
                    <a:tint val="75000"/>
                  </a:prstClr>
                </a:solidFill>
              </a:rPr>
              <a:pPr/>
              <a:t>01/12/2015</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60E1F326-8CD4-4D21-98B4-07371CDFF38A}" type="slidenum">
              <a:rPr lang="es-MX" smtClean="0">
                <a:solidFill>
                  <a:prstClr val="black">
                    <a:tint val="75000"/>
                  </a:prstClr>
                </a:solidFill>
              </a:rPr>
              <a:pPr/>
              <a:t>‹#›</a:t>
            </a:fld>
            <a:endParaRPr lang="es-MX">
              <a:solidFill>
                <a:prstClr val="black">
                  <a:tint val="75000"/>
                </a:prstClr>
              </a:solidFill>
            </a:endParaRPr>
          </a:p>
        </p:txBody>
      </p:sp>
    </p:spTree>
    <p:extLst>
      <p:ext uri="{BB962C8B-B14F-4D97-AF65-F5344CB8AC3E}">
        <p14:creationId xmlns:p14="http://schemas.microsoft.com/office/powerpoint/2010/main" val="407053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pPr/>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162B83B-B60D-4CF8-9D73-4B17B3706638}" type="datetimeFigureOut">
              <a:rPr lang="es-MX" smtClean="0">
                <a:solidFill>
                  <a:prstClr val="black">
                    <a:tint val="75000"/>
                  </a:prstClr>
                </a:solidFill>
              </a:rPr>
              <a:pPr defTabSz="914400"/>
              <a:t>01/12/2015</a:t>
            </a:fld>
            <a:endParaRPr lang="es-MX">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MX">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0E1F326-8CD4-4D21-98B4-07371CDFF38A}" type="slidenum">
              <a:rPr lang="es-MX" smtClean="0">
                <a:solidFill>
                  <a:prstClr val="black">
                    <a:tint val="75000"/>
                  </a:prstClr>
                </a:solidFill>
              </a:rPr>
              <a:pPr defTabSz="914400"/>
              <a:t>‹#›</a:t>
            </a:fld>
            <a:endParaRPr lang="es-MX">
              <a:solidFill>
                <a:prstClr val="black">
                  <a:tint val="75000"/>
                </a:prstClr>
              </a:solidFill>
            </a:endParaRPr>
          </a:p>
        </p:txBody>
      </p:sp>
    </p:spTree>
    <p:extLst>
      <p:ext uri="{BB962C8B-B14F-4D97-AF65-F5344CB8AC3E}">
        <p14:creationId xmlns:p14="http://schemas.microsoft.com/office/powerpoint/2010/main" val="31776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5</a:t>
            </a:r>
            <a:r>
              <a:rPr lang="en-US" sz="2800" baseline="30000" dirty="0" smtClean="0"/>
              <a:t>th</a:t>
            </a:r>
            <a:r>
              <a:rPr lang="en-US" sz="2800" dirty="0" smtClean="0"/>
              <a:t> ITU Green Standards Week</a:t>
            </a:r>
            <a:br>
              <a:rPr lang="en-US" sz="2800" dirty="0" smtClean="0"/>
            </a:br>
            <a:r>
              <a:rPr lang="en-US" sz="2800" dirty="0" smtClean="0"/>
              <a:t>Nassau, The Bahamas 14-18 December 2015</a:t>
            </a:r>
            <a:endParaRPr lang="en-US" sz="2400" i="1" dirty="0"/>
          </a:p>
        </p:txBody>
      </p:sp>
      <p:sp>
        <p:nvSpPr>
          <p:cNvPr id="9" name="Content Placeholder 8"/>
          <p:cNvSpPr>
            <a:spLocks noGrp="1"/>
          </p:cNvSpPr>
          <p:nvPr>
            <p:ph idx="1"/>
          </p:nvPr>
        </p:nvSpPr>
        <p:spPr>
          <a:xfrm>
            <a:off x="457200" y="2314322"/>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1200" b="1" dirty="0"/>
              <a:t>Creating Sustainable Recycling Business </a:t>
            </a:r>
            <a:r>
              <a:rPr lang="en-US" sz="11200" b="1" dirty="0" smtClean="0"/>
              <a:t>Models</a:t>
            </a:r>
          </a:p>
          <a:p>
            <a:pPr marL="0" indent="0" algn="ctr">
              <a:buNone/>
            </a:pPr>
            <a:endParaRPr lang="en-US" sz="11200" b="1" dirty="0"/>
          </a:p>
          <a:p>
            <a:pPr marL="0" indent="0" algn="ctr">
              <a:buNone/>
            </a:pPr>
            <a:r>
              <a:rPr lang="en-US" sz="7200" b="1" dirty="0" smtClean="0"/>
              <a:t>Consuelo Velarde </a:t>
            </a:r>
            <a:endParaRPr lang="en-US" sz="7200" b="1" dirty="0"/>
          </a:p>
          <a:p>
            <a:pPr marL="0" indent="0" algn="ctr">
              <a:buNone/>
            </a:pPr>
            <a:r>
              <a:rPr lang="en-US" sz="7200" b="1" dirty="0" smtClean="0"/>
              <a:t>Business Development Manager of Latin America</a:t>
            </a:r>
          </a:p>
          <a:p>
            <a:pPr marL="0" indent="0" algn="ctr">
              <a:buNone/>
            </a:pPr>
            <a:r>
              <a:rPr lang="en-US" sz="7200" b="1" dirty="0" smtClean="0"/>
              <a:t>Belmont Trading Company </a:t>
            </a:r>
            <a:r>
              <a:rPr lang="en-US" sz="7200" b="1" dirty="0" err="1" smtClean="0"/>
              <a:t>Inc</a:t>
            </a:r>
            <a:endParaRPr lang="en-US" sz="7200" b="1" dirty="0" smtClean="0"/>
          </a:p>
          <a:p>
            <a:pPr marL="0" indent="0" algn="ctr">
              <a:buNone/>
            </a:pPr>
            <a:r>
              <a:rPr lang="en-US" sz="7200" b="1" dirty="0" smtClean="0"/>
              <a:t>consuelov@belmont-trading.com</a:t>
            </a:r>
            <a:endParaRPr lang="en-US" sz="7200" b="1" dirty="0"/>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3"/>
          <a:stretch>
            <a:fillRect/>
          </a:stretch>
        </p:blipFill>
        <p:spPr>
          <a:xfrm>
            <a:off x="3318384" y="6070529"/>
            <a:ext cx="2608132" cy="755127"/>
          </a:xfrm>
          <a:prstGeom prst="rect">
            <a:avLst/>
          </a:prstGeom>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32188543"/>
              </p:ext>
            </p:extLst>
          </p:nvPr>
        </p:nvGraphicFramePr>
        <p:xfrm>
          <a:off x="1372651" y="17139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457200" y="570972"/>
            <a:ext cx="8229600" cy="1143000"/>
          </a:xfrm>
        </p:spPr>
        <p:txBody>
          <a:bodyPr>
            <a:noAutofit/>
          </a:bodyPr>
          <a:lstStyle/>
          <a:p>
            <a:r>
              <a:rPr lang="en-US" sz="3600" dirty="0" smtClean="0"/>
              <a:t>What can we recover from used Electronic Devices?</a:t>
            </a:r>
            <a:endParaRPr lang="en-US" sz="3600" dirty="0"/>
          </a:p>
        </p:txBody>
      </p:sp>
      <p:pic>
        <p:nvPicPr>
          <p:cNvPr id="7" name="Picture 6"/>
          <p:cNvPicPr>
            <a:picLocks noChangeAspect="1"/>
          </p:cNvPicPr>
          <p:nvPr/>
        </p:nvPicPr>
        <p:blipFill>
          <a:blip r:embed="rId7"/>
          <a:stretch>
            <a:fillRect/>
          </a:stretch>
        </p:blipFill>
        <p:spPr>
          <a:xfrm>
            <a:off x="3124462" y="6016400"/>
            <a:ext cx="3133616" cy="853514"/>
          </a:xfrm>
          <a:prstGeom prst="rect">
            <a:avLst/>
          </a:prstGeom>
        </p:spPr>
      </p:pic>
    </p:spTree>
    <p:extLst>
      <p:ext uri="{BB962C8B-B14F-4D97-AF65-F5344CB8AC3E}">
        <p14:creationId xmlns:p14="http://schemas.microsoft.com/office/powerpoint/2010/main" val="209734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E-Waste Recycling</a:t>
            </a:r>
            <a:endParaRPr lang="en-US" dirty="0"/>
          </a:p>
        </p:txBody>
      </p:sp>
      <p:sp>
        <p:nvSpPr>
          <p:cNvPr id="3" name="Content Placeholder 2"/>
          <p:cNvSpPr>
            <a:spLocks noGrp="1"/>
          </p:cNvSpPr>
          <p:nvPr>
            <p:ph idx="1"/>
          </p:nvPr>
        </p:nvSpPr>
        <p:spPr/>
        <p:txBody>
          <a:bodyPr>
            <a:normAutofit lnSpcReduction="10000"/>
          </a:bodyPr>
          <a:lstStyle/>
          <a:p>
            <a:r>
              <a:rPr lang="en-US" dirty="0" smtClean="0"/>
              <a:t>Don’t let your old electronics to go to waste. </a:t>
            </a:r>
          </a:p>
          <a:p>
            <a:endParaRPr lang="en-US" dirty="0" smtClean="0"/>
          </a:p>
          <a:p>
            <a:r>
              <a:rPr lang="en-US" dirty="0" smtClean="0"/>
              <a:t>If you can’t sell your old and used electronic devices, donate them for recycling.</a:t>
            </a:r>
          </a:p>
          <a:p>
            <a:endParaRPr lang="en-US" dirty="0" smtClean="0"/>
          </a:p>
          <a:p>
            <a:r>
              <a:rPr lang="en-US" dirty="0" smtClean="0"/>
              <a:t>Electronic devices contains toxic chemicals. Don’t let them go into the ground or water</a:t>
            </a:r>
            <a:endParaRPr lang="en-US" dirty="0"/>
          </a:p>
        </p:txBody>
      </p:sp>
      <p:pic>
        <p:nvPicPr>
          <p:cNvPr id="4" name="Picture 3"/>
          <p:cNvPicPr>
            <a:picLocks noChangeAspect="1"/>
          </p:cNvPicPr>
          <p:nvPr/>
        </p:nvPicPr>
        <p:blipFill>
          <a:blip r:embed="rId2"/>
          <a:stretch>
            <a:fillRect/>
          </a:stretch>
        </p:blipFill>
        <p:spPr>
          <a:xfrm>
            <a:off x="3008240" y="5959854"/>
            <a:ext cx="3127519" cy="853514"/>
          </a:xfrm>
          <a:prstGeom prst="rect">
            <a:avLst/>
          </a:prstGeom>
        </p:spPr>
      </p:pic>
      <p:pic>
        <p:nvPicPr>
          <p:cNvPr id="5" name="Picture 4"/>
          <p:cNvPicPr>
            <a:picLocks noChangeAspect="1"/>
          </p:cNvPicPr>
          <p:nvPr/>
        </p:nvPicPr>
        <p:blipFill>
          <a:blip r:embed="rId3"/>
          <a:stretch>
            <a:fillRect/>
          </a:stretch>
        </p:blipFill>
        <p:spPr>
          <a:xfrm>
            <a:off x="351826" y="2142063"/>
            <a:ext cx="386000" cy="377535"/>
          </a:xfrm>
          <a:prstGeom prst="rect">
            <a:avLst/>
          </a:prstGeom>
        </p:spPr>
      </p:pic>
      <p:pic>
        <p:nvPicPr>
          <p:cNvPr id="7" name="Picture 6"/>
          <p:cNvPicPr>
            <a:picLocks noChangeAspect="1"/>
          </p:cNvPicPr>
          <p:nvPr/>
        </p:nvPicPr>
        <p:blipFill>
          <a:blip r:embed="rId4"/>
          <a:stretch>
            <a:fillRect/>
          </a:stretch>
        </p:blipFill>
        <p:spPr>
          <a:xfrm>
            <a:off x="353745" y="3230437"/>
            <a:ext cx="384081" cy="377985"/>
          </a:xfrm>
          <a:prstGeom prst="rect">
            <a:avLst/>
          </a:prstGeom>
        </p:spPr>
      </p:pic>
      <p:pic>
        <p:nvPicPr>
          <p:cNvPr id="8" name="Picture 7"/>
          <p:cNvPicPr>
            <a:picLocks noChangeAspect="1"/>
          </p:cNvPicPr>
          <p:nvPr/>
        </p:nvPicPr>
        <p:blipFill>
          <a:blip r:embed="rId4"/>
          <a:stretch>
            <a:fillRect/>
          </a:stretch>
        </p:blipFill>
        <p:spPr>
          <a:xfrm>
            <a:off x="353745" y="4702600"/>
            <a:ext cx="384081" cy="377985"/>
          </a:xfrm>
          <a:prstGeom prst="rect">
            <a:avLst/>
          </a:prstGeom>
        </p:spPr>
      </p:pic>
    </p:spTree>
    <p:extLst>
      <p:ext uri="{BB962C8B-B14F-4D97-AF65-F5344CB8AC3E}">
        <p14:creationId xmlns:p14="http://schemas.microsoft.com/office/powerpoint/2010/main" val="532459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61636" y="6038641"/>
            <a:ext cx="2969009" cy="859611"/>
          </a:xfrm>
          <a:prstGeom prst="rect">
            <a:avLst/>
          </a:prstGeom>
        </p:spPr>
      </p:pic>
      <p:pic>
        <p:nvPicPr>
          <p:cNvPr id="11" name="Picture 2" descr="thank you.png"/>
          <p:cNvPicPr>
            <a:picLocks noChangeAspect="1"/>
          </p:cNvPicPr>
          <p:nvPr/>
        </p:nvPicPr>
        <p:blipFill>
          <a:blip r:embed="rId3" cstate="print"/>
          <a:srcRect b="38889"/>
          <a:stretch>
            <a:fillRect/>
          </a:stretch>
        </p:blipFill>
        <p:spPr bwMode="auto">
          <a:xfrm>
            <a:off x="0" y="0"/>
            <a:ext cx="9144000" cy="4191000"/>
          </a:xfrm>
          <a:prstGeom prst="rect">
            <a:avLst/>
          </a:prstGeom>
          <a:noFill/>
          <a:ln w="9525">
            <a:noFill/>
            <a:miter lim="800000"/>
            <a:headEnd/>
            <a:tailEnd/>
          </a:ln>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077200" cy="401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914400"/>
            <a:ext cx="8001000" cy="369332"/>
          </a:xfrm>
          <a:prstGeom prst="rect">
            <a:avLst/>
          </a:prstGeom>
          <a:solidFill>
            <a:schemeClr val="accent5">
              <a:lumMod val="75000"/>
              <a:alpha val="79000"/>
            </a:schemeClr>
          </a:solidFill>
        </p:spPr>
        <p:txBody>
          <a:bodyPr wrap="square" rtlCol="0">
            <a:spAutoFit/>
          </a:bodyPr>
          <a:lstStyle/>
          <a:p>
            <a:pPr algn="just" defTabSz="914400"/>
            <a:r>
              <a:rPr lang="en-US" dirty="0" smtClean="0">
                <a:solidFill>
                  <a:prstClr val="white"/>
                </a:solidFill>
              </a:rPr>
              <a:t>USA                  MEXICO                COLOMBIA                       BRAZIL               HONG KONG</a:t>
            </a:r>
            <a:endParaRPr lang="es-MX" dirty="0">
              <a:solidFill>
                <a:prstClr val="white"/>
              </a:solidFill>
            </a:endParaRPr>
          </a:p>
        </p:txBody>
      </p:sp>
      <p:sp>
        <p:nvSpPr>
          <p:cNvPr id="6" name="TextBox 5"/>
          <p:cNvSpPr txBox="1"/>
          <p:nvPr/>
        </p:nvSpPr>
        <p:spPr>
          <a:xfrm>
            <a:off x="533400" y="5638800"/>
            <a:ext cx="8001000" cy="369332"/>
          </a:xfrm>
          <a:prstGeom prst="rect">
            <a:avLst/>
          </a:prstGeom>
          <a:solidFill>
            <a:srgbClr val="00B050"/>
          </a:solidFill>
        </p:spPr>
        <p:txBody>
          <a:bodyPr wrap="square" rtlCol="0">
            <a:spAutoFit/>
          </a:bodyPr>
          <a:lstStyle/>
          <a:p>
            <a:pPr algn="just" defTabSz="914400"/>
            <a:r>
              <a:rPr lang="en-US" dirty="0" smtClean="0">
                <a:solidFill>
                  <a:prstClr val="white"/>
                </a:solidFill>
              </a:rPr>
              <a:t>UNITED KINGDOM         SWEDEN              CZECH REPUBLIC             UAE        RUSSIA</a:t>
            </a:r>
            <a:endParaRPr lang="es-MX" dirty="0">
              <a:solidFill>
                <a:prstClr val="white"/>
              </a:solidFill>
            </a:endParaRPr>
          </a:p>
        </p:txBody>
      </p:sp>
      <p:sp>
        <p:nvSpPr>
          <p:cNvPr id="2" name="Oval 1"/>
          <p:cNvSpPr/>
          <p:nvPr/>
        </p:nvSpPr>
        <p:spPr>
          <a:xfrm rot="19993726">
            <a:off x="2023164" y="4623447"/>
            <a:ext cx="114300" cy="141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sp>
        <p:nvSpPr>
          <p:cNvPr id="7" name="Oval 6"/>
          <p:cNvSpPr/>
          <p:nvPr/>
        </p:nvSpPr>
        <p:spPr>
          <a:xfrm rot="20112877">
            <a:off x="1963287" y="4263509"/>
            <a:ext cx="112946" cy="3059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sp>
        <p:nvSpPr>
          <p:cNvPr id="8" name="Oval 7"/>
          <p:cNvSpPr/>
          <p:nvPr/>
        </p:nvSpPr>
        <p:spPr>
          <a:xfrm rot="19993726">
            <a:off x="1951583" y="4128951"/>
            <a:ext cx="136355" cy="308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sp>
        <p:nvSpPr>
          <p:cNvPr id="9" name="Oval 8"/>
          <p:cNvSpPr/>
          <p:nvPr/>
        </p:nvSpPr>
        <p:spPr>
          <a:xfrm rot="19993726">
            <a:off x="2120225" y="3897845"/>
            <a:ext cx="136095" cy="316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sp>
        <p:nvSpPr>
          <p:cNvPr id="3" name="Oval 2"/>
          <p:cNvSpPr/>
          <p:nvPr/>
        </p:nvSpPr>
        <p:spPr>
          <a:xfrm>
            <a:off x="3776186" y="3756659"/>
            <a:ext cx="45719" cy="45719"/>
          </a:xfrm>
          <a:prstGeom prst="ellipse">
            <a:avLst/>
          </a:prstGeom>
          <a:solidFill>
            <a:srgbClr val="275C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sp>
        <p:nvSpPr>
          <p:cNvPr id="11" name="Oval 10"/>
          <p:cNvSpPr/>
          <p:nvPr/>
        </p:nvSpPr>
        <p:spPr>
          <a:xfrm>
            <a:off x="4549140" y="3756659"/>
            <a:ext cx="45719" cy="457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MX">
              <a:solidFill>
                <a:prstClr val="white"/>
              </a:solidFill>
            </a:endParaRPr>
          </a:p>
        </p:txBody>
      </p:sp>
    </p:spTree>
    <p:extLst>
      <p:ext uri="{BB962C8B-B14F-4D97-AF65-F5344CB8AC3E}">
        <p14:creationId xmlns:p14="http://schemas.microsoft.com/office/powerpoint/2010/main" val="1194275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12859" y="1551523"/>
            <a:ext cx="8229600" cy="3831167"/>
          </a:xfrm>
        </p:spPr>
        <p:txBody>
          <a:bodyPr>
            <a:normAutofit fontScale="70000" lnSpcReduction="20000"/>
          </a:bodyPr>
          <a:lstStyle/>
          <a:p>
            <a:pPr marL="0" indent="0">
              <a:buNone/>
            </a:pPr>
            <a:r>
              <a:rPr lang="en-US" dirty="0" smtClean="0"/>
              <a:t/>
            </a:r>
            <a:br>
              <a:rPr lang="en-US" dirty="0" smtClean="0"/>
            </a:br>
            <a:r>
              <a:rPr lang="en-US" sz="2600" dirty="0" smtClean="0"/>
              <a:t>Belmont Trading was founded in 1988 in Chicago, IL USA, as an electronics component trader company.</a:t>
            </a:r>
          </a:p>
          <a:p>
            <a:pPr marL="0" indent="0">
              <a:buNone/>
            </a:pPr>
            <a:endParaRPr lang="en-US" sz="2600" dirty="0" smtClean="0"/>
          </a:p>
          <a:p>
            <a:pPr marL="0" indent="0">
              <a:buNone/>
            </a:pPr>
            <a:r>
              <a:rPr lang="en-US" sz="2600" dirty="0" smtClean="0"/>
              <a:t>In the early 90’s, Belmont found the opportunity to expand its range in the value of obsolete electronics thus diversifying its business model and becoming a recycling company dedicated to precious metal recovery.</a:t>
            </a:r>
          </a:p>
          <a:p>
            <a:pPr marL="0" indent="0">
              <a:buNone/>
            </a:pPr>
            <a:endParaRPr lang="en-US" sz="2600" dirty="0" smtClean="0"/>
          </a:p>
          <a:p>
            <a:pPr marL="0" indent="0">
              <a:buNone/>
            </a:pPr>
            <a:r>
              <a:rPr lang="en-US" sz="2600" dirty="0" smtClean="0"/>
              <a:t>During the same decade Belmont started the expansion of its footprint into Europe, Asia and Latin America driven by the demand of service capacity</a:t>
            </a:r>
          </a:p>
          <a:p>
            <a:pPr marL="0" indent="0">
              <a:buNone/>
            </a:pPr>
            <a:endParaRPr lang="en-US" sz="2600" dirty="0" smtClean="0"/>
          </a:p>
          <a:p>
            <a:pPr marL="0" indent="0">
              <a:buNone/>
            </a:pPr>
            <a:r>
              <a:rPr lang="en-US" sz="2600" dirty="0" smtClean="0"/>
              <a:t>UAE and Russia have been the latest addition of the organization over the last 5 years.</a:t>
            </a:r>
            <a:endParaRPr lang="en-US" sz="2600" dirty="0"/>
          </a:p>
          <a:p>
            <a:pPr marL="0" indent="0">
              <a:buNone/>
            </a:pPr>
            <a:r>
              <a:rPr lang="en-US" sz="2600" dirty="0" smtClean="0"/>
              <a:t> </a:t>
            </a:r>
          </a:p>
          <a:p>
            <a:pPr marL="0" indent="0">
              <a:buNone/>
            </a:pPr>
            <a:endParaRPr lang="en-US" dirty="0" smtClean="0"/>
          </a:p>
          <a:p>
            <a:pPr marL="0" indent="0">
              <a:buNone/>
            </a:pPr>
            <a:endParaRPr lang="en-US" dirty="0" smtClean="0"/>
          </a:p>
          <a:p>
            <a:endParaRPr lang="en-US" dirty="0" smtClean="0"/>
          </a:p>
          <a:p>
            <a:endParaRPr lang="en-US" dirty="0"/>
          </a:p>
        </p:txBody>
      </p:sp>
      <p:sp>
        <p:nvSpPr>
          <p:cNvPr id="6" name="Title 1"/>
          <p:cNvSpPr>
            <a:spLocks noGrp="1"/>
          </p:cNvSpPr>
          <p:nvPr>
            <p:ph type="title"/>
          </p:nvPr>
        </p:nvSpPr>
        <p:spPr>
          <a:xfrm>
            <a:off x="457200" y="396044"/>
            <a:ext cx="8229600" cy="1143000"/>
          </a:xfrm>
        </p:spPr>
        <p:txBody>
          <a:bodyPr/>
          <a:lstStyle/>
          <a:p>
            <a:r>
              <a:rPr lang="en-US" dirty="0" smtClean="0"/>
              <a:t>Background</a:t>
            </a:r>
            <a:endParaRPr lang="en-US" dirty="0"/>
          </a:p>
        </p:txBody>
      </p:sp>
      <p:pic>
        <p:nvPicPr>
          <p:cNvPr id="2" name="Picture 1"/>
          <p:cNvPicPr>
            <a:picLocks noChangeAspect="1"/>
          </p:cNvPicPr>
          <p:nvPr/>
        </p:nvPicPr>
        <p:blipFill>
          <a:blip r:embed="rId2"/>
          <a:stretch>
            <a:fillRect/>
          </a:stretch>
        </p:blipFill>
        <p:spPr>
          <a:xfrm>
            <a:off x="3008240" y="5922017"/>
            <a:ext cx="3127519" cy="853514"/>
          </a:xfrm>
          <a:prstGeom prst="rect">
            <a:avLst/>
          </a:prstGeom>
        </p:spPr>
      </p:pic>
    </p:spTree>
    <p:extLst>
      <p:ext uri="{BB962C8B-B14F-4D97-AF65-F5344CB8AC3E}">
        <p14:creationId xmlns:p14="http://schemas.microsoft.com/office/powerpoint/2010/main" val="4168205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Business Models</a:t>
            </a:r>
            <a:endParaRPr lang="en-US" dirty="0"/>
          </a:p>
        </p:txBody>
      </p:sp>
      <p:sp>
        <p:nvSpPr>
          <p:cNvPr id="5" name="Content Placeholder 4"/>
          <p:cNvSpPr>
            <a:spLocks noGrp="1"/>
          </p:cNvSpPr>
          <p:nvPr>
            <p:ph idx="1"/>
          </p:nvPr>
        </p:nvSpPr>
        <p:spPr>
          <a:xfrm>
            <a:off x="391645" y="1602007"/>
            <a:ext cx="8229600" cy="3831167"/>
          </a:xfrm>
        </p:spPr>
        <p:txBody>
          <a:bodyPr/>
          <a:lstStyle/>
          <a:p>
            <a:pPr marL="0" indent="0">
              <a:buNone/>
            </a:pPr>
            <a:r>
              <a:rPr lang="en-US" dirty="0" smtClean="0"/>
              <a:t> </a:t>
            </a:r>
            <a:endParaRPr lang="en-US" dirty="0"/>
          </a:p>
          <a:p>
            <a:pPr marL="0" indent="0">
              <a:buNone/>
            </a:pPr>
            <a:endParaRPr lang="en-US" dirty="0" smtClean="0"/>
          </a:p>
          <a:p>
            <a:endParaRPr lang="en-US" dirty="0"/>
          </a:p>
        </p:txBody>
      </p:sp>
      <p:pic>
        <p:nvPicPr>
          <p:cNvPr id="3" name="Picture 2"/>
          <p:cNvPicPr>
            <a:picLocks noChangeAspect="1"/>
          </p:cNvPicPr>
          <p:nvPr/>
        </p:nvPicPr>
        <p:blipFill>
          <a:blip r:embed="rId2"/>
          <a:stretch>
            <a:fillRect/>
          </a:stretch>
        </p:blipFill>
        <p:spPr>
          <a:xfrm>
            <a:off x="3008240" y="6004486"/>
            <a:ext cx="3127519" cy="853514"/>
          </a:xfrm>
          <a:prstGeom prst="rect">
            <a:avLst/>
          </a:prstGeom>
        </p:spPr>
      </p:pic>
      <p:graphicFrame>
        <p:nvGraphicFramePr>
          <p:cNvPr id="4" name="Diagram 3"/>
          <p:cNvGraphicFramePr/>
          <p:nvPr>
            <p:extLst>
              <p:ext uri="{D42A27DB-BD31-4B8C-83A1-F6EECF244321}">
                <p14:modId xmlns:p14="http://schemas.microsoft.com/office/powerpoint/2010/main" val="2398299121"/>
              </p:ext>
            </p:extLst>
          </p:nvPr>
        </p:nvGraphicFramePr>
        <p:xfrm>
          <a:off x="1574450" y="1469347"/>
          <a:ext cx="6096000" cy="4577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0381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Value Recovery</a:t>
            </a:r>
            <a:endParaRPr lang="en-US" dirty="0"/>
          </a:p>
        </p:txBody>
      </p:sp>
      <p:sp>
        <p:nvSpPr>
          <p:cNvPr id="3" name="Content Placeholder 2"/>
          <p:cNvSpPr>
            <a:spLocks noGrp="1"/>
          </p:cNvSpPr>
          <p:nvPr>
            <p:ph idx="1"/>
          </p:nvPr>
        </p:nvSpPr>
        <p:spPr/>
        <p:txBody>
          <a:bodyPr/>
          <a:lstStyle/>
          <a:p>
            <a:r>
              <a:rPr lang="en-US" dirty="0" smtClean="0"/>
              <a:t>Maximizing the value of obsolete and used electronics by finding new markets and applications.</a:t>
            </a:r>
          </a:p>
          <a:p>
            <a:r>
              <a:rPr lang="en-US" dirty="0" smtClean="0"/>
              <a:t>Recycling of materials ( separation, classification by type) to reuse and recover components.</a:t>
            </a:r>
            <a:endParaRPr lang="en-US" dirty="0"/>
          </a:p>
          <a:p>
            <a:r>
              <a:rPr lang="en-US" dirty="0" smtClean="0"/>
              <a:t>Development of trade in programs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3083914" y="5922017"/>
            <a:ext cx="3127519" cy="853514"/>
          </a:xfrm>
          <a:prstGeom prst="rect">
            <a:avLst/>
          </a:prstGeom>
        </p:spPr>
      </p:pic>
    </p:spTree>
    <p:extLst>
      <p:ext uri="{BB962C8B-B14F-4D97-AF65-F5344CB8AC3E}">
        <p14:creationId xmlns:p14="http://schemas.microsoft.com/office/powerpoint/2010/main" val="1983463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 Back</a:t>
            </a:r>
            <a:endParaRPr lang="en-US" dirty="0"/>
          </a:p>
        </p:txBody>
      </p:sp>
      <p:sp>
        <p:nvSpPr>
          <p:cNvPr id="5" name="Content Placeholder 2"/>
          <p:cNvSpPr>
            <a:spLocks noGrp="1"/>
          </p:cNvSpPr>
          <p:nvPr>
            <p:ph idx="1"/>
          </p:nvPr>
        </p:nvSpPr>
        <p:spPr>
          <a:xfrm>
            <a:off x="589631" y="2231082"/>
            <a:ext cx="8229600" cy="3831167"/>
          </a:xfrm>
        </p:spPr>
        <p:txBody>
          <a:bodyPr>
            <a:normAutofit/>
          </a:bodyPr>
          <a:lstStyle/>
          <a:p>
            <a:pPr marL="0" indent="0">
              <a:buNone/>
            </a:pPr>
            <a:r>
              <a:rPr lang="en-US" dirty="0" smtClean="0"/>
              <a:t>Buy back is a program designed to buy used electronic devices that are in a good condition and are candidates to be resold in a secondary market.</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3" name="Picture 2"/>
          <p:cNvPicPr>
            <a:picLocks noChangeAspect="1"/>
          </p:cNvPicPr>
          <p:nvPr/>
        </p:nvPicPr>
        <p:blipFill>
          <a:blip r:embed="rId2"/>
          <a:stretch>
            <a:fillRect/>
          </a:stretch>
        </p:blipFill>
        <p:spPr>
          <a:xfrm>
            <a:off x="3071122" y="6004486"/>
            <a:ext cx="3127519" cy="853514"/>
          </a:xfrm>
          <a:prstGeom prst="rect">
            <a:avLst/>
          </a:prstGeom>
        </p:spPr>
      </p:pic>
      <p:pic>
        <p:nvPicPr>
          <p:cNvPr id="4" name="Picture 3"/>
          <p:cNvPicPr>
            <a:picLocks noChangeAspect="1"/>
          </p:cNvPicPr>
          <p:nvPr/>
        </p:nvPicPr>
        <p:blipFill>
          <a:blip r:embed="rId3"/>
          <a:stretch>
            <a:fillRect/>
          </a:stretch>
        </p:blipFill>
        <p:spPr>
          <a:xfrm>
            <a:off x="6613551" y="3763279"/>
            <a:ext cx="1816765" cy="1700931"/>
          </a:xfrm>
          <a:prstGeom prst="rect">
            <a:avLst/>
          </a:prstGeom>
        </p:spPr>
      </p:pic>
    </p:spTree>
    <p:extLst>
      <p:ext uri="{BB962C8B-B14F-4D97-AF65-F5344CB8AC3E}">
        <p14:creationId xmlns:p14="http://schemas.microsoft.com/office/powerpoint/2010/main" val="3787389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1394093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570972"/>
            <a:ext cx="8229600" cy="1143000"/>
          </a:xfrm>
        </p:spPr>
        <p:txBody>
          <a:bodyPr/>
          <a:lstStyle/>
          <a:p>
            <a:r>
              <a:rPr lang="en-US" dirty="0" smtClean="0"/>
              <a:t>Buy Back</a:t>
            </a:r>
            <a:endParaRPr lang="en-US" dirty="0"/>
          </a:p>
        </p:txBody>
      </p:sp>
      <p:sp>
        <p:nvSpPr>
          <p:cNvPr id="7" name="Rectangle 6"/>
          <p:cNvSpPr/>
          <p:nvPr/>
        </p:nvSpPr>
        <p:spPr>
          <a:xfrm>
            <a:off x="457200" y="5137834"/>
            <a:ext cx="7233218" cy="646331"/>
          </a:xfrm>
          <a:prstGeom prst="rect">
            <a:avLst/>
          </a:prstGeom>
        </p:spPr>
        <p:txBody>
          <a:bodyPr wrap="square">
            <a:spAutoFit/>
          </a:bodyPr>
          <a:lstStyle/>
          <a:p>
            <a:pPr lvl="0">
              <a:spcBef>
                <a:spcPct val="20000"/>
              </a:spcBef>
            </a:pPr>
            <a:r>
              <a:rPr lang="en-US" b="1" dirty="0" smtClean="0">
                <a:solidFill>
                  <a:srgbClr val="1F497D">
                    <a:lumMod val="60000"/>
                    <a:lumOff val="40000"/>
                  </a:srgbClr>
                </a:solidFill>
              </a:rPr>
              <a:t>The most common trade in programs are created for cell </a:t>
            </a:r>
            <a:r>
              <a:rPr lang="en-US" b="1" dirty="0">
                <a:solidFill>
                  <a:srgbClr val="1F497D">
                    <a:lumMod val="60000"/>
                    <a:lumOff val="40000"/>
                  </a:srgbClr>
                </a:solidFill>
              </a:rPr>
              <a:t>phones </a:t>
            </a:r>
            <a:r>
              <a:rPr lang="en-US" b="1" dirty="0" smtClean="0">
                <a:solidFill>
                  <a:srgbClr val="1F497D">
                    <a:lumMod val="60000"/>
                    <a:lumOff val="40000"/>
                  </a:srgbClr>
                </a:solidFill>
              </a:rPr>
              <a:t>towards the purchase of a </a:t>
            </a:r>
            <a:r>
              <a:rPr lang="en-US" b="1" dirty="0">
                <a:solidFill>
                  <a:srgbClr val="1F497D">
                    <a:lumMod val="60000"/>
                    <a:lumOff val="40000"/>
                  </a:srgbClr>
                </a:solidFill>
              </a:rPr>
              <a:t>new smart </a:t>
            </a:r>
            <a:r>
              <a:rPr lang="en-US" b="1" dirty="0" smtClean="0">
                <a:solidFill>
                  <a:srgbClr val="1F497D">
                    <a:lumMod val="60000"/>
                    <a:lumOff val="40000"/>
                  </a:srgbClr>
                </a:solidFill>
              </a:rPr>
              <a:t>phone.</a:t>
            </a:r>
          </a:p>
        </p:txBody>
      </p:sp>
      <p:sp>
        <p:nvSpPr>
          <p:cNvPr id="9" name="Rectangle 8"/>
          <p:cNvSpPr/>
          <p:nvPr/>
        </p:nvSpPr>
        <p:spPr>
          <a:xfrm>
            <a:off x="660051" y="1337381"/>
            <a:ext cx="7233218" cy="400110"/>
          </a:xfrm>
          <a:prstGeom prst="rect">
            <a:avLst/>
          </a:prstGeom>
        </p:spPr>
        <p:txBody>
          <a:bodyPr wrap="square">
            <a:spAutoFit/>
          </a:bodyPr>
          <a:lstStyle/>
          <a:p>
            <a:pPr lvl="0">
              <a:spcBef>
                <a:spcPct val="20000"/>
              </a:spcBef>
            </a:pPr>
            <a:r>
              <a:rPr lang="en-US" sz="2000" b="1" dirty="0" smtClean="0">
                <a:solidFill>
                  <a:srgbClr val="1F497D">
                    <a:lumMod val="60000"/>
                    <a:lumOff val="40000"/>
                  </a:srgbClr>
                </a:solidFill>
                <a:effectLst>
                  <a:outerShdw blurRad="38100" dist="38100" dir="2700000" algn="tl">
                    <a:srgbClr val="000000">
                      <a:alpha val="43137"/>
                    </a:srgbClr>
                  </a:outerShdw>
                </a:effectLst>
              </a:rPr>
              <a:t>Trade Online   </a:t>
            </a:r>
            <a:r>
              <a:rPr lang="en-US" sz="2000" dirty="0" smtClean="0">
                <a:solidFill>
                  <a:srgbClr val="1F497D">
                    <a:lumMod val="60000"/>
                    <a:lumOff val="40000"/>
                  </a:srgbClr>
                </a:solidFill>
              </a:rPr>
              <a:t>                                                                       </a:t>
            </a:r>
            <a:r>
              <a:rPr lang="en-US" sz="2000" b="1" dirty="0" smtClean="0">
                <a:solidFill>
                  <a:srgbClr val="1F497D">
                    <a:lumMod val="60000"/>
                    <a:lumOff val="40000"/>
                  </a:srgbClr>
                </a:solidFill>
                <a:effectLst>
                  <a:outerShdw blurRad="38100" dist="38100" dir="2700000" algn="tl">
                    <a:srgbClr val="000000">
                      <a:alpha val="43137"/>
                    </a:srgbClr>
                  </a:outerShdw>
                </a:effectLst>
              </a:rPr>
              <a:t>Trade In Store </a:t>
            </a:r>
          </a:p>
        </p:txBody>
      </p:sp>
      <p:pic>
        <p:nvPicPr>
          <p:cNvPr id="14" name="Picture 13"/>
          <p:cNvPicPr>
            <a:picLocks noChangeAspect="1"/>
          </p:cNvPicPr>
          <p:nvPr/>
        </p:nvPicPr>
        <p:blipFill>
          <a:blip r:embed="rId8"/>
          <a:stretch>
            <a:fillRect/>
          </a:stretch>
        </p:blipFill>
        <p:spPr>
          <a:xfrm>
            <a:off x="3203974" y="6004486"/>
            <a:ext cx="3133616" cy="853514"/>
          </a:xfrm>
          <a:prstGeom prst="rect">
            <a:avLst/>
          </a:prstGeom>
        </p:spPr>
      </p:pic>
    </p:spTree>
    <p:extLst>
      <p:ext uri="{BB962C8B-B14F-4D97-AF65-F5344CB8AC3E}">
        <p14:creationId xmlns:p14="http://schemas.microsoft.com/office/powerpoint/2010/main" val="344408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FROM BUY BACK</a:t>
            </a:r>
            <a:endParaRPr lang="en-US" dirty="0"/>
          </a:p>
        </p:txBody>
      </p:sp>
      <p:pic>
        <p:nvPicPr>
          <p:cNvPr id="4" name="Picture 3"/>
          <p:cNvPicPr>
            <a:picLocks noChangeAspect="1"/>
          </p:cNvPicPr>
          <p:nvPr/>
        </p:nvPicPr>
        <p:blipFill>
          <a:blip r:embed="rId2"/>
          <a:stretch>
            <a:fillRect/>
          </a:stretch>
        </p:blipFill>
        <p:spPr>
          <a:xfrm>
            <a:off x="3008240" y="6004486"/>
            <a:ext cx="3127519" cy="853514"/>
          </a:xfrm>
          <a:prstGeom prst="rect">
            <a:avLst/>
          </a:prstGeom>
        </p:spPr>
      </p:pic>
      <p:sp>
        <p:nvSpPr>
          <p:cNvPr id="5" name="Rectangle 4"/>
          <p:cNvSpPr/>
          <p:nvPr/>
        </p:nvSpPr>
        <p:spPr>
          <a:xfrm>
            <a:off x="479546" y="2132504"/>
            <a:ext cx="7233218" cy="4278094"/>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000" dirty="0" smtClean="0">
                <a:solidFill>
                  <a:srgbClr val="1F497D">
                    <a:lumMod val="60000"/>
                    <a:lumOff val="40000"/>
                  </a:srgbClr>
                </a:solidFill>
              </a:rPr>
              <a:t>Helps the consumer to get value out of unwanted, used electronic devices.</a:t>
            </a:r>
          </a:p>
          <a:p>
            <a:pPr marL="342900" lvl="0" indent="-342900">
              <a:spcBef>
                <a:spcPct val="20000"/>
              </a:spcBef>
              <a:buFont typeface="Arial" panose="020B0604020202020204" pitchFamily="34" charset="0"/>
              <a:buChar char="•"/>
            </a:pPr>
            <a:endParaRPr lang="en-US" sz="2000" dirty="0" smtClean="0">
              <a:solidFill>
                <a:srgbClr val="1F497D">
                  <a:lumMod val="60000"/>
                  <a:lumOff val="40000"/>
                </a:srgbClr>
              </a:solidFill>
            </a:endParaRPr>
          </a:p>
          <a:p>
            <a:pPr marL="342900" lvl="0" indent="-342900">
              <a:spcBef>
                <a:spcPct val="20000"/>
              </a:spcBef>
              <a:buFont typeface="Arial" panose="020B0604020202020204" pitchFamily="34" charset="0"/>
              <a:buChar char="•"/>
            </a:pPr>
            <a:r>
              <a:rPr lang="en-US" sz="2000" dirty="0" smtClean="0">
                <a:solidFill>
                  <a:srgbClr val="1F497D">
                    <a:lumMod val="60000"/>
                    <a:lumOff val="40000"/>
                  </a:srgbClr>
                </a:solidFill>
              </a:rPr>
              <a:t>Create a secondary market for unwanted electronic devices that are in a good condition</a:t>
            </a:r>
          </a:p>
          <a:p>
            <a:pPr marL="342900" lvl="0" indent="-342900">
              <a:spcBef>
                <a:spcPct val="20000"/>
              </a:spcBef>
              <a:buFont typeface="Arial" panose="020B0604020202020204" pitchFamily="34" charset="0"/>
              <a:buChar char="•"/>
            </a:pPr>
            <a:endParaRPr lang="en-US" sz="2000" dirty="0" smtClean="0">
              <a:solidFill>
                <a:srgbClr val="1F497D">
                  <a:lumMod val="60000"/>
                  <a:lumOff val="40000"/>
                </a:srgbClr>
              </a:solidFill>
            </a:endParaRPr>
          </a:p>
          <a:p>
            <a:pPr marL="342900" lvl="0" indent="-342900">
              <a:spcBef>
                <a:spcPct val="20000"/>
              </a:spcBef>
              <a:buFont typeface="Arial" panose="020B0604020202020204" pitchFamily="34" charset="0"/>
              <a:buChar char="•"/>
            </a:pPr>
            <a:r>
              <a:rPr lang="en-US" sz="2000" dirty="0" smtClean="0">
                <a:solidFill>
                  <a:srgbClr val="1F497D">
                    <a:lumMod val="60000"/>
                    <a:lumOff val="40000"/>
                  </a:srgbClr>
                </a:solidFill>
              </a:rPr>
              <a:t>Supports recycling business models by increasing revenues.</a:t>
            </a:r>
          </a:p>
          <a:p>
            <a:pPr marL="342900" lvl="0" indent="-342900">
              <a:spcBef>
                <a:spcPct val="20000"/>
              </a:spcBef>
              <a:buFont typeface="Arial" panose="020B0604020202020204" pitchFamily="34" charset="0"/>
              <a:buChar char="•"/>
            </a:pPr>
            <a:endParaRPr lang="en-US" sz="2000" dirty="0" smtClean="0">
              <a:solidFill>
                <a:srgbClr val="1F497D">
                  <a:lumMod val="60000"/>
                  <a:lumOff val="40000"/>
                </a:srgbClr>
              </a:solidFill>
            </a:endParaRPr>
          </a:p>
          <a:p>
            <a:pPr marL="342900" lvl="0" indent="-342900">
              <a:spcBef>
                <a:spcPct val="20000"/>
              </a:spcBef>
              <a:buFont typeface="Arial" panose="020B0604020202020204" pitchFamily="34" charset="0"/>
              <a:buChar char="•"/>
            </a:pPr>
            <a:r>
              <a:rPr lang="en-US" sz="2000" dirty="0" smtClean="0">
                <a:solidFill>
                  <a:srgbClr val="1F497D">
                    <a:lumMod val="60000"/>
                    <a:lumOff val="40000"/>
                  </a:srgbClr>
                </a:solidFill>
              </a:rPr>
              <a:t>Increases business for manufacturing brands, operators,  and resellers.</a:t>
            </a:r>
          </a:p>
          <a:p>
            <a:pPr marL="342900" lvl="0" indent="-342900">
              <a:spcBef>
                <a:spcPct val="20000"/>
              </a:spcBef>
              <a:buFont typeface="Arial" panose="020B0604020202020204" pitchFamily="34" charset="0"/>
              <a:buChar char="•"/>
            </a:pPr>
            <a:endParaRPr lang="en-US" sz="2000" dirty="0" smtClean="0">
              <a:solidFill>
                <a:srgbClr val="1F497D">
                  <a:lumMod val="60000"/>
                  <a:lumOff val="40000"/>
                </a:srgbClr>
              </a:solidFill>
            </a:endParaRPr>
          </a:p>
          <a:p>
            <a:pPr marL="342900" lvl="0" indent="-342900">
              <a:spcBef>
                <a:spcPct val="20000"/>
              </a:spcBef>
              <a:buFont typeface="Arial" panose="020B0604020202020204" pitchFamily="34" charset="0"/>
              <a:buChar char="•"/>
            </a:pPr>
            <a:endParaRPr lang="en-US" sz="2000" dirty="0" smtClean="0">
              <a:solidFill>
                <a:srgbClr val="1F497D">
                  <a:lumMod val="60000"/>
                  <a:lumOff val="40000"/>
                </a:srgb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157" y="1623131"/>
            <a:ext cx="1421213" cy="1426898"/>
          </a:xfrm>
          <a:prstGeom prst="rect">
            <a:avLst/>
          </a:prstGeom>
        </p:spPr>
      </p:pic>
    </p:spTree>
    <p:extLst>
      <p:ext uri="{BB962C8B-B14F-4D97-AF65-F5344CB8AC3E}">
        <p14:creationId xmlns:p14="http://schemas.microsoft.com/office/powerpoint/2010/main" val="1012458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053" y="1878802"/>
            <a:ext cx="8229600" cy="3831167"/>
          </a:xfrm>
        </p:spPr>
        <p:txBody>
          <a:bodyPr/>
          <a:lstStyle/>
          <a:p>
            <a:r>
              <a:rPr lang="en-US" dirty="0" smtClean="0"/>
              <a:t>Take back programs are a solution to collect broken electronics in order to recycle them and recover part of the raw materials that they are made from of such as plastics, low grade metals, precious metals,</a:t>
            </a:r>
            <a:br>
              <a:rPr lang="en-US" dirty="0" smtClean="0"/>
            </a:br>
            <a:r>
              <a:rPr lang="en-US" dirty="0" smtClean="0"/>
              <a:t>batteries, etc.</a:t>
            </a:r>
            <a:endParaRPr lang="en-US" dirty="0"/>
          </a:p>
        </p:txBody>
      </p:sp>
      <p:sp>
        <p:nvSpPr>
          <p:cNvPr id="4" name="Title 1"/>
          <p:cNvSpPr>
            <a:spLocks noGrp="1"/>
          </p:cNvSpPr>
          <p:nvPr>
            <p:ph type="title"/>
          </p:nvPr>
        </p:nvSpPr>
        <p:spPr/>
        <p:txBody>
          <a:bodyPr/>
          <a:lstStyle/>
          <a:p>
            <a:r>
              <a:rPr lang="en-US" dirty="0" smtClean="0"/>
              <a:t>Take Back</a:t>
            </a:r>
            <a:endParaRPr lang="en-US" dirty="0"/>
          </a:p>
        </p:txBody>
      </p:sp>
      <p:pic>
        <p:nvPicPr>
          <p:cNvPr id="6" name="Picture 5"/>
          <p:cNvPicPr>
            <a:picLocks noChangeAspect="1"/>
          </p:cNvPicPr>
          <p:nvPr/>
        </p:nvPicPr>
        <p:blipFill>
          <a:blip r:embed="rId2"/>
          <a:stretch>
            <a:fillRect/>
          </a:stretch>
        </p:blipFill>
        <p:spPr>
          <a:xfrm>
            <a:off x="3005192" y="6004486"/>
            <a:ext cx="3133616" cy="85351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488" y="4548145"/>
            <a:ext cx="1191614" cy="1161823"/>
          </a:xfrm>
          <a:prstGeom prst="rect">
            <a:avLst/>
          </a:prstGeom>
        </p:spPr>
      </p:pic>
    </p:spTree>
    <p:extLst>
      <p:ext uri="{BB962C8B-B14F-4D97-AF65-F5344CB8AC3E}">
        <p14:creationId xmlns:p14="http://schemas.microsoft.com/office/powerpoint/2010/main" val="3446108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B5989F9A51A14686E61F393B261DFC" ma:contentTypeVersion="1" ma:contentTypeDescription="Create a new document." ma:contentTypeScope="" ma:versionID="11d8cf857a44f2d8e81905bfebfebe0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747813-63D1-4462-A7B6-E1346CA91868}"/>
</file>

<file path=customXml/itemProps2.xml><?xml version="1.0" encoding="utf-8"?>
<ds:datastoreItem xmlns:ds="http://schemas.openxmlformats.org/officeDocument/2006/customXml" ds:itemID="{355B31E4-590F-4631-90C3-FE8E6EE47884}"/>
</file>

<file path=customXml/itemProps3.xml><?xml version="1.0" encoding="utf-8"?>
<ds:datastoreItem xmlns:ds="http://schemas.openxmlformats.org/officeDocument/2006/customXml" ds:itemID="{7CB45430-23D7-4EE3-99C5-B899533C039E}"/>
</file>

<file path=docProps/app.xml><?xml version="1.0" encoding="utf-8"?>
<Properties xmlns="http://schemas.openxmlformats.org/officeDocument/2006/extended-properties" xmlns:vt="http://schemas.openxmlformats.org/officeDocument/2006/docPropsVTypes">
  <TotalTime>5585</TotalTime>
  <Words>344</Words>
  <Application>Microsoft Office PowerPoint</Application>
  <PresentationFormat>On-screen Show (4:3)</PresentationFormat>
  <Paragraphs>83</Paragraphs>
  <Slides>12</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1_Office Theme</vt:lpstr>
      <vt:lpstr>5th ITU Green Standards Week Nassau, The Bahamas 14-18 December 2015</vt:lpstr>
      <vt:lpstr>PowerPoint Presentation</vt:lpstr>
      <vt:lpstr>Background</vt:lpstr>
      <vt:lpstr>Sustainable Business Models</vt:lpstr>
      <vt:lpstr>Focus on Value Recovery</vt:lpstr>
      <vt:lpstr>Buy Back</vt:lpstr>
      <vt:lpstr>Buy Back</vt:lpstr>
      <vt:lpstr>BENEFITS FROM BUY BACK</vt:lpstr>
      <vt:lpstr>Take Back</vt:lpstr>
      <vt:lpstr>What can we recover from used Electronic Devices?</vt:lpstr>
      <vt:lpstr>E-Waste Recycling</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131</cp:revision>
  <cp:lastPrinted>2015-10-15T16:49:36Z</cp:lastPrinted>
  <dcterms:created xsi:type="dcterms:W3CDTF">2014-09-01T15:38:30Z</dcterms:created>
  <dcterms:modified xsi:type="dcterms:W3CDTF">2015-12-01T07:52:56Z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0x010100D9B5989F9A51A14686E61F393B261DFC</vt:lpwstr>
  </property>
</Properties>
</file>