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12.xml" ContentType="application/vnd.openxmlformats-officedocument.drawingml.diagramData+xml"/>
  <Override PartName="/ppt/diagrams/data11.xml" ContentType="application/vnd.openxmlformats-officedocument.drawingml.diagramData+xml"/>
  <Override PartName="/ppt/diagrams/data10.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8.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diagrams/drawing7.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3.xml" ContentType="application/vnd.ms-office.drawingml.diagramDrawing+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quickStyle2.xml" ContentType="application/vnd.openxmlformats-officedocument.drawingml.diagramStyle+xml"/>
  <Override PartName="/ppt/diagrams/layout2.xml" ContentType="application/vnd.openxmlformats-officedocument.drawingml.diagramLayout+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theme/theme1.xml" ContentType="application/vnd.openxmlformats-officedocument.theme+xml"/>
  <Override PartName="/ppt/diagrams/colors5.xml" ContentType="application/vnd.openxmlformats-officedocument.drawingml.diagramColors+xml"/>
  <Override PartName="/ppt/diagrams/colors7.xml" ContentType="application/vnd.openxmlformats-officedocument.drawingml.diagramColors+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layout9.xml" ContentType="application/vnd.openxmlformats-officedocument.drawingml.diagramLayout+xml"/>
  <Override PartName="/ppt/diagrams/layout7.xml" ContentType="application/vnd.openxmlformats-officedocument.drawingml.diagramLayout+xml"/>
  <Override PartName="/ppt/diagrams/quickStyle7.xml" ContentType="application/vnd.openxmlformats-officedocument.drawingml.diagramStyle+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rawing6.xml" ContentType="application/vnd.ms-office.drawingml.diagramDrawing+xml"/>
  <Override PartName="/ppt/diagrams/layout6.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6.xml" ContentType="application/vnd.openxmlformats-officedocument.drawingml.diagramColors+xml"/>
  <Override PartName="/ppt/diagrams/quickStyle11.xml" ContentType="application/vnd.openxmlformats-officedocument.drawingml.diagramStyle+xml"/>
  <Override PartName="/ppt/diagrams/layout11.xml" ContentType="application/vnd.openxmlformats-officedocument.drawingml.diagramLayout+xml"/>
  <Override PartName="/ppt/diagrams/drawing11.xml" ContentType="application/vnd.ms-office.drawingml.diagramDrawing+xml"/>
  <Override PartName="/ppt/diagrams/colors11.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301" r:id="rId2"/>
    <p:sldId id="306" r:id="rId3"/>
    <p:sldId id="340" r:id="rId4"/>
    <p:sldId id="338" r:id="rId5"/>
    <p:sldId id="335" r:id="rId6"/>
    <p:sldId id="339" r:id="rId7"/>
    <p:sldId id="336" r:id="rId8"/>
    <p:sldId id="341" r:id="rId9"/>
    <p:sldId id="310" r:id="rId10"/>
    <p:sldId id="337" r:id="rId11"/>
    <p:sldId id="321" r:id="rId12"/>
    <p:sldId id="322" r:id="rId13"/>
    <p:sldId id="325" r:id="rId14"/>
    <p:sldId id="326" r:id="rId15"/>
    <p:sldId id="327" r:id="rId16"/>
    <p:sldId id="329" r:id="rId17"/>
    <p:sldId id="330" r:id="rId18"/>
    <p:sldId id="331" r:id="rId19"/>
    <p:sldId id="332" r:id="rId20"/>
    <p:sldId id="342" r:id="rId21"/>
  </p:sldIdLst>
  <p:sldSz cx="9144000" cy="6858000" type="screen4x3"/>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15" autoAdjust="0"/>
    <p:restoredTop sz="94574"/>
  </p:normalViewPr>
  <p:slideViewPr>
    <p:cSldViewPr snapToGrid="0" snapToObjects="1" showGuides="1">
      <p:cViewPr varScale="1">
        <p:scale>
          <a:sx n="67" d="100"/>
          <a:sy n="67" d="100"/>
        </p:scale>
        <p:origin x="78" y="96"/>
      </p:cViewPr>
      <p:guideLst>
        <p:guide orient="horz" pos="2160"/>
        <p:guide pos="2880"/>
      </p:guideLst>
    </p:cSldViewPr>
  </p:slideViewPr>
  <p:outlineViewPr>
    <p:cViewPr>
      <p:scale>
        <a:sx n="33" d="100"/>
        <a:sy n="33" d="100"/>
      </p:scale>
      <p:origin x="0" y="-513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0" d="100"/>
          <a:sy n="110" d="100"/>
        </p:scale>
        <p:origin x="64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diagrams/_rels/data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ata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jpg"/></Relationships>
</file>

<file path=ppt/diagrams/_rels/data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image" Target="../media/image11.jpeg"/><Relationship Id="rId4" Type="http://schemas.openxmlformats.org/officeDocument/2006/relationships/image" Target="../media/image14.jpg"/></Relationships>
</file>

<file path=ppt/diagrams/_rels/data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ata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_rels/data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image" Target="../media/image19.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C67D3F-F6E9-C84B-9E9B-7BFFBCFE74FA}" type="doc">
      <dgm:prSet loTypeId="urn:microsoft.com/office/officeart/2005/8/layout/radial4" loCatId="" qsTypeId="urn:microsoft.com/office/officeart/2005/8/quickstyle/simple4" qsCatId="simple" csTypeId="urn:microsoft.com/office/officeart/2005/8/colors/colorful2" csCatId="colorful" phldr="1"/>
      <dgm:spPr/>
      <dgm:t>
        <a:bodyPr/>
        <a:lstStyle/>
        <a:p>
          <a:endParaRPr lang="es-ES"/>
        </a:p>
      </dgm:t>
    </dgm:pt>
    <dgm:pt modelId="{9B4929E5-CE53-5B4E-9B4C-AE6A6F4B226D}">
      <dgm:prSet phldrT="[Texto]" custT="1"/>
      <dgm:spPr/>
      <dgm:t>
        <a:bodyPr/>
        <a:lstStyle/>
        <a:p>
          <a:r>
            <a:rPr lang="en-CA" sz="1800" noProof="0" dirty="0" smtClean="0">
              <a:solidFill>
                <a:schemeClr val="tx1"/>
              </a:solidFill>
            </a:rPr>
            <a:t>Direct Effects in Cities</a:t>
          </a:r>
          <a:endParaRPr lang="en-CA" sz="1800" noProof="0" dirty="0">
            <a:solidFill>
              <a:schemeClr val="tx1"/>
            </a:solidFill>
          </a:endParaRPr>
        </a:p>
      </dgm:t>
    </dgm:pt>
    <dgm:pt modelId="{55915639-7EC7-324A-90CB-C7AC73FEF0EF}" type="parTrans" cxnId="{D1386510-9FC0-C448-B014-2BAA3EB1FC91}">
      <dgm:prSet/>
      <dgm:spPr/>
      <dgm:t>
        <a:bodyPr/>
        <a:lstStyle/>
        <a:p>
          <a:endParaRPr lang="es-ES" sz="1800">
            <a:solidFill>
              <a:schemeClr val="tx1"/>
            </a:solidFill>
          </a:endParaRPr>
        </a:p>
      </dgm:t>
    </dgm:pt>
    <dgm:pt modelId="{07C04DA6-210E-4A43-9DB6-BE85A9004407}" type="sibTrans" cxnId="{D1386510-9FC0-C448-B014-2BAA3EB1FC91}">
      <dgm:prSet/>
      <dgm:spPr/>
      <dgm:t>
        <a:bodyPr/>
        <a:lstStyle/>
        <a:p>
          <a:endParaRPr lang="es-ES" sz="1800">
            <a:solidFill>
              <a:schemeClr val="tx1"/>
            </a:solidFill>
          </a:endParaRPr>
        </a:p>
      </dgm:t>
    </dgm:pt>
    <dgm:pt modelId="{FC8A2247-81A3-2544-978A-2CA9761FD231}">
      <dgm:prSet phldrT="[Texto]" custT="1"/>
      <dgm:spPr/>
      <dgm:t>
        <a:bodyPr/>
        <a:lstStyle/>
        <a:p>
          <a:r>
            <a:rPr lang="en-CA" sz="1600" noProof="0" dirty="0" smtClean="0">
              <a:solidFill>
                <a:schemeClr val="tx1"/>
              </a:solidFill>
            </a:rPr>
            <a:t>Increased </a:t>
          </a:r>
          <a:r>
            <a:rPr lang="en-CA" sz="1200" noProof="0" dirty="0" smtClean="0">
              <a:solidFill>
                <a:schemeClr val="tx1"/>
              </a:solidFill>
            </a:rPr>
            <a:t>Temperature</a:t>
          </a:r>
          <a:endParaRPr lang="en-CA" sz="1200" noProof="0" dirty="0">
            <a:solidFill>
              <a:schemeClr val="tx1"/>
            </a:solidFill>
          </a:endParaRPr>
        </a:p>
      </dgm:t>
    </dgm:pt>
    <dgm:pt modelId="{5F06909C-EBA1-5C46-9A48-67FA568C92D0}" type="parTrans" cxnId="{845C3015-083B-814D-A2CD-E1E00EB67606}">
      <dgm:prSet/>
      <dgm:spPr/>
      <dgm:t>
        <a:bodyPr/>
        <a:lstStyle/>
        <a:p>
          <a:endParaRPr lang="es-ES" sz="1800">
            <a:solidFill>
              <a:schemeClr val="tx1"/>
            </a:solidFill>
          </a:endParaRPr>
        </a:p>
      </dgm:t>
    </dgm:pt>
    <dgm:pt modelId="{C66E2470-E67A-304A-9C74-5CA3FBAE86C3}" type="sibTrans" cxnId="{845C3015-083B-814D-A2CD-E1E00EB67606}">
      <dgm:prSet/>
      <dgm:spPr/>
      <dgm:t>
        <a:bodyPr/>
        <a:lstStyle/>
        <a:p>
          <a:endParaRPr lang="es-ES" sz="1800">
            <a:solidFill>
              <a:schemeClr val="tx1"/>
            </a:solidFill>
          </a:endParaRPr>
        </a:p>
      </dgm:t>
    </dgm:pt>
    <dgm:pt modelId="{9660F424-70FB-2F4F-99E3-E21D6853E3E0}">
      <dgm:prSet phldrT="[Texto]" custT="1"/>
      <dgm:spPr/>
      <dgm:t>
        <a:bodyPr/>
        <a:lstStyle/>
        <a:p>
          <a:r>
            <a:rPr lang="en-CA" sz="1600" noProof="0" smtClean="0">
              <a:solidFill>
                <a:schemeClr val="tx1"/>
              </a:solidFill>
            </a:rPr>
            <a:t>Heatwaves</a:t>
          </a:r>
          <a:endParaRPr lang="en-CA" sz="1600" noProof="0">
            <a:solidFill>
              <a:schemeClr val="tx1"/>
            </a:solidFill>
          </a:endParaRPr>
        </a:p>
      </dgm:t>
    </dgm:pt>
    <dgm:pt modelId="{696BB98E-C484-454C-B6E4-71BA19A84286}" type="parTrans" cxnId="{F50EF289-5341-D640-A5AD-71C237C774E1}">
      <dgm:prSet/>
      <dgm:spPr/>
      <dgm:t>
        <a:bodyPr/>
        <a:lstStyle/>
        <a:p>
          <a:endParaRPr lang="es-ES" sz="1800">
            <a:solidFill>
              <a:schemeClr val="tx1"/>
            </a:solidFill>
          </a:endParaRPr>
        </a:p>
      </dgm:t>
    </dgm:pt>
    <dgm:pt modelId="{31D0218C-AB24-F746-8AAB-A4AEF950D7A1}" type="sibTrans" cxnId="{F50EF289-5341-D640-A5AD-71C237C774E1}">
      <dgm:prSet/>
      <dgm:spPr/>
      <dgm:t>
        <a:bodyPr/>
        <a:lstStyle/>
        <a:p>
          <a:endParaRPr lang="es-ES" sz="1800">
            <a:solidFill>
              <a:schemeClr val="tx1"/>
            </a:solidFill>
          </a:endParaRPr>
        </a:p>
      </dgm:t>
    </dgm:pt>
    <dgm:pt modelId="{FC076626-6FCE-CE40-B640-138FAA96A33C}">
      <dgm:prSet phldrT="[Texto]" custT="1"/>
      <dgm:spPr/>
      <dgm:t>
        <a:bodyPr/>
        <a:lstStyle/>
        <a:p>
          <a:r>
            <a:rPr lang="en-CA" sz="1600" noProof="0" dirty="0" smtClean="0">
              <a:solidFill>
                <a:schemeClr val="tx1"/>
              </a:solidFill>
            </a:rPr>
            <a:t>Sea Level Rise</a:t>
          </a:r>
          <a:endParaRPr lang="en-CA" sz="1600" noProof="0" dirty="0">
            <a:solidFill>
              <a:schemeClr val="tx1"/>
            </a:solidFill>
          </a:endParaRPr>
        </a:p>
      </dgm:t>
    </dgm:pt>
    <dgm:pt modelId="{F18FB43C-4663-0C4C-B527-1B63E2FF2135}" type="parTrans" cxnId="{17CD0F89-490F-FB48-A7F2-D49CEEFE3916}">
      <dgm:prSet/>
      <dgm:spPr/>
      <dgm:t>
        <a:bodyPr/>
        <a:lstStyle/>
        <a:p>
          <a:endParaRPr lang="es-ES" sz="1800">
            <a:solidFill>
              <a:schemeClr val="tx1"/>
            </a:solidFill>
          </a:endParaRPr>
        </a:p>
      </dgm:t>
    </dgm:pt>
    <dgm:pt modelId="{64F1A87A-2FD8-EB4D-A233-4B133E02F26C}" type="sibTrans" cxnId="{17CD0F89-490F-FB48-A7F2-D49CEEFE3916}">
      <dgm:prSet/>
      <dgm:spPr/>
      <dgm:t>
        <a:bodyPr/>
        <a:lstStyle/>
        <a:p>
          <a:endParaRPr lang="es-ES" sz="1800">
            <a:solidFill>
              <a:schemeClr val="tx1"/>
            </a:solidFill>
          </a:endParaRPr>
        </a:p>
      </dgm:t>
    </dgm:pt>
    <dgm:pt modelId="{9E27AFB0-BA32-C44C-93D1-3CCEA92893C1}">
      <dgm:prSet phldrT="[Texto]" custT="1"/>
      <dgm:spPr/>
      <dgm:t>
        <a:bodyPr/>
        <a:lstStyle/>
        <a:p>
          <a:r>
            <a:rPr lang="en-CA" sz="1600" noProof="0" smtClean="0">
              <a:solidFill>
                <a:schemeClr val="tx1"/>
              </a:solidFill>
            </a:rPr>
            <a:t>Droughts</a:t>
          </a:r>
          <a:endParaRPr lang="en-CA" sz="1600" noProof="0">
            <a:solidFill>
              <a:schemeClr val="tx1"/>
            </a:solidFill>
          </a:endParaRPr>
        </a:p>
      </dgm:t>
    </dgm:pt>
    <dgm:pt modelId="{090CF815-47DB-B449-A99D-963717DBE5F3}" type="parTrans" cxnId="{D050E06D-1FCA-9740-B83A-668157FD24CC}">
      <dgm:prSet/>
      <dgm:spPr/>
      <dgm:t>
        <a:bodyPr/>
        <a:lstStyle/>
        <a:p>
          <a:endParaRPr lang="es-ES" sz="1800">
            <a:solidFill>
              <a:schemeClr val="tx1"/>
            </a:solidFill>
          </a:endParaRPr>
        </a:p>
      </dgm:t>
    </dgm:pt>
    <dgm:pt modelId="{76B5C191-185E-4D4A-8C3D-B6F9E3992AA8}" type="sibTrans" cxnId="{D050E06D-1FCA-9740-B83A-668157FD24CC}">
      <dgm:prSet/>
      <dgm:spPr/>
      <dgm:t>
        <a:bodyPr/>
        <a:lstStyle/>
        <a:p>
          <a:endParaRPr lang="es-ES" sz="1800">
            <a:solidFill>
              <a:schemeClr val="tx1"/>
            </a:solidFill>
          </a:endParaRPr>
        </a:p>
      </dgm:t>
    </dgm:pt>
    <dgm:pt modelId="{5631AF27-C1B0-1A41-82E3-C3A570FFB57C}">
      <dgm:prSet phldrT="[Texto]" custT="1"/>
      <dgm:spPr/>
      <dgm:t>
        <a:bodyPr/>
        <a:lstStyle/>
        <a:p>
          <a:r>
            <a:rPr lang="en-CA" sz="1600" noProof="0" dirty="0" smtClean="0">
              <a:solidFill>
                <a:schemeClr val="tx1"/>
              </a:solidFill>
            </a:rPr>
            <a:t>Heavy Rains Floods</a:t>
          </a:r>
          <a:endParaRPr lang="en-CA" sz="1600" noProof="0" dirty="0">
            <a:solidFill>
              <a:schemeClr val="tx1"/>
            </a:solidFill>
          </a:endParaRPr>
        </a:p>
      </dgm:t>
    </dgm:pt>
    <dgm:pt modelId="{5B440CC2-1480-8748-B17A-34595E17053F}" type="parTrans" cxnId="{9AAA37FA-E594-2A45-8DFB-199BF6BA690E}">
      <dgm:prSet/>
      <dgm:spPr/>
      <dgm:t>
        <a:bodyPr/>
        <a:lstStyle/>
        <a:p>
          <a:endParaRPr lang="es-ES" sz="1800">
            <a:solidFill>
              <a:schemeClr val="tx1"/>
            </a:solidFill>
          </a:endParaRPr>
        </a:p>
      </dgm:t>
    </dgm:pt>
    <dgm:pt modelId="{0B82C96A-9C73-444B-82AA-2C83AD37B667}" type="sibTrans" cxnId="{9AAA37FA-E594-2A45-8DFB-199BF6BA690E}">
      <dgm:prSet/>
      <dgm:spPr/>
      <dgm:t>
        <a:bodyPr/>
        <a:lstStyle/>
        <a:p>
          <a:endParaRPr lang="es-ES" sz="1800">
            <a:solidFill>
              <a:schemeClr val="tx1"/>
            </a:solidFill>
          </a:endParaRPr>
        </a:p>
      </dgm:t>
    </dgm:pt>
    <dgm:pt modelId="{53EF817B-E7C4-BC45-833D-127358984142}" type="pres">
      <dgm:prSet presAssocID="{AEC67D3F-F6E9-C84B-9E9B-7BFFBCFE74FA}" presName="cycle" presStyleCnt="0">
        <dgm:presLayoutVars>
          <dgm:chMax val="1"/>
          <dgm:dir/>
          <dgm:animLvl val="ctr"/>
          <dgm:resizeHandles val="exact"/>
        </dgm:presLayoutVars>
      </dgm:prSet>
      <dgm:spPr/>
      <dgm:t>
        <a:bodyPr/>
        <a:lstStyle/>
        <a:p>
          <a:endParaRPr lang="en-US"/>
        </a:p>
      </dgm:t>
    </dgm:pt>
    <dgm:pt modelId="{42E218E7-522A-FD4E-9F8B-D37DE0FAE93D}" type="pres">
      <dgm:prSet presAssocID="{9B4929E5-CE53-5B4E-9B4C-AE6A6F4B226D}" presName="centerShape" presStyleLbl="node0" presStyleIdx="0" presStyleCnt="1"/>
      <dgm:spPr/>
      <dgm:t>
        <a:bodyPr/>
        <a:lstStyle/>
        <a:p>
          <a:endParaRPr lang="en-US"/>
        </a:p>
      </dgm:t>
    </dgm:pt>
    <dgm:pt modelId="{F4A38722-B416-994A-A4D4-429623BAC347}" type="pres">
      <dgm:prSet presAssocID="{5F06909C-EBA1-5C46-9A48-67FA568C92D0}" presName="parTrans" presStyleLbl="bgSibTrans2D1" presStyleIdx="0" presStyleCnt="5"/>
      <dgm:spPr/>
      <dgm:t>
        <a:bodyPr/>
        <a:lstStyle/>
        <a:p>
          <a:endParaRPr lang="en-US"/>
        </a:p>
      </dgm:t>
    </dgm:pt>
    <dgm:pt modelId="{22C1899A-36B6-0C47-9BF1-BD8BAFB6C0AB}" type="pres">
      <dgm:prSet presAssocID="{FC8A2247-81A3-2544-978A-2CA9761FD231}" presName="node" presStyleLbl="node1" presStyleIdx="0" presStyleCnt="5">
        <dgm:presLayoutVars>
          <dgm:bulletEnabled val="1"/>
        </dgm:presLayoutVars>
      </dgm:prSet>
      <dgm:spPr/>
      <dgm:t>
        <a:bodyPr/>
        <a:lstStyle/>
        <a:p>
          <a:endParaRPr lang="es-ES"/>
        </a:p>
      </dgm:t>
    </dgm:pt>
    <dgm:pt modelId="{2EB8362E-2001-8A4D-8A88-98DF67499D84}" type="pres">
      <dgm:prSet presAssocID="{696BB98E-C484-454C-B6E4-71BA19A84286}" presName="parTrans" presStyleLbl="bgSibTrans2D1" presStyleIdx="1" presStyleCnt="5"/>
      <dgm:spPr/>
      <dgm:t>
        <a:bodyPr/>
        <a:lstStyle/>
        <a:p>
          <a:endParaRPr lang="en-US"/>
        </a:p>
      </dgm:t>
    </dgm:pt>
    <dgm:pt modelId="{89A197D7-21C1-0B41-B376-F9431031C679}" type="pres">
      <dgm:prSet presAssocID="{9660F424-70FB-2F4F-99E3-E21D6853E3E0}" presName="node" presStyleLbl="node1" presStyleIdx="1" presStyleCnt="5">
        <dgm:presLayoutVars>
          <dgm:bulletEnabled val="1"/>
        </dgm:presLayoutVars>
      </dgm:prSet>
      <dgm:spPr/>
      <dgm:t>
        <a:bodyPr/>
        <a:lstStyle/>
        <a:p>
          <a:endParaRPr lang="en-US"/>
        </a:p>
      </dgm:t>
    </dgm:pt>
    <dgm:pt modelId="{634A7E6B-3408-8749-824D-1282B5B6D5EC}" type="pres">
      <dgm:prSet presAssocID="{F18FB43C-4663-0C4C-B527-1B63E2FF2135}" presName="parTrans" presStyleLbl="bgSibTrans2D1" presStyleIdx="2" presStyleCnt="5"/>
      <dgm:spPr/>
      <dgm:t>
        <a:bodyPr/>
        <a:lstStyle/>
        <a:p>
          <a:endParaRPr lang="en-US"/>
        </a:p>
      </dgm:t>
    </dgm:pt>
    <dgm:pt modelId="{D2BD3286-42BF-2948-9A0B-828A45D2C8E0}" type="pres">
      <dgm:prSet presAssocID="{FC076626-6FCE-CE40-B640-138FAA96A33C}" presName="node" presStyleLbl="node1" presStyleIdx="2" presStyleCnt="5">
        <dgm:presLayoutVars>
          <dgm:bulletEnabled val="1"/>
        </dgm:presLayoutVars>
      </dgm:prSet>
      <dgm:spPr/>
      <dgm:t>
        <a:bodyPr/>
        <a:lstStyle/>
        <a:p>
          <a:endParaRPr lang="en-US"/>
        </a:p>
      </dgm:t>
    </dgm:pt>
    <dgm:pt modelId="{68DFB405-16FA-B444-BB1F-644FD72AF23F}" type="pres">
      <dgm:prSet presAssocID="{090CF815-47DB-B449-A99D-963717DBE5F3}" presName="parTrans" presStyleLbl="bgSibTrans2D1" presStyleIdx="3" presStyleCnt="5"/>
      <dgm:spPr/>
      <dgm:t>
        <a:bodyPr/>
        <a:lstStyle/>
        <a:p>
          <a:endParaRPr lang="en-US"/>
        </a:p>
      </dgm:t>
    </dgm:pt>
    <dgm:pt modelId="{2A2CD98E-6A60-8340-B41C-3C68C7052FD9}" type="pres">
      <dgm:prSet presAssocID="{9E27AFB0-BA32-C44C-93D1-3CCEA92893C1}" presName="node" presStyleLbl="node1" presStyleIdx="3" presStyleCnt="5">
        <dgm:presLayoutVars>
          <dgm:bulletEnabled val="1"/>
        </dgm:presLayoutVars>
      </dgm:prSet>
      <dgm:spPr/>
      <dgm:t>
        <a:bodyPr/>
        <a:lstStyle/>
        <a:p>
          <a:endParaRPr lang="en-US"/>
        </a:p>
      </dgm:t>
    </dgm:pt>
    <dgm:pt modelId="{16F06C5F-F535-3442-805C-B1B7C29612D7}" type="pres">
      <dgm:prSet presAssocID="{5B440CC2-1480-8748-B17A-34595E17053F}" presName="parTrans" presStyleLbl="bgSibTrans2D1" presStyleIdx="4" presStyleCnt="5"/>
      <dgm:spPr/>
      <dgm:t>
        <a:bodyPr/>
        <a:lstStyle/>
        <a:p>
          <a:endParaRPr lang="en-US"/>
        </a:p>
      </dgm:t>
    </dgm:pt>
    <dgm:pt modelId="{FB4B64FD-C007-9C46-BA3C-0D07CBB54664}" type="pres">
      <dgm:prSet presAssocID="{5631AF27-C1B0-1A41-82E3-C3A570FFB57C}" presName="node" presStyleLbl="node1" presStyleIdx="4" presStyleCnt="5">
        <dgm:presLayoutVars>
          <dgm:bulletEnabled val="1"/>
        </dgm:presLayoutVars>
      </dgm:prSet>
      <dgm:spPr/>
      <dgm:t>
        <a:bodyPr/>
        <a:lstStyle/>
        <a:p>
          <a:endParaRPr lang="es-ES"/>
        </a:p>
      </dgm:t>
    </dgm:pt>
  </dgm:ptLst>
  <dgm:cxnLst>
    <dgm:cxn modelId="{D1386510-9FC0-C448-B014-2BAA3EB1FC91}" srcId="{AEC67D3F-F6E9-C84B-9E9B-7BFFBCFE74FA}" destId="{9B4929E5-CE53-5B4E-9B4C-AE6A6F4B226D}" srcOrd="0" destOrd="0" parTransId="{55915639-7EC7-324A-90CB-C7AC73FEF0EF}" sibTransId="{07C04DA6-210E-4A43-9DB6-BE85A9004407}"/>
    <dgm:cxn modelId="{08A759DD-72DB-2344-A4D5-27FCC27A5E0A}" type="presOf" srcId="{9B4929E5-CE53-5B4E-9B4C-AE6A6F4B226D}" destId="{42E218E7-522A-FD4E-9F8B-D37DE0FAE93D}" srcOrd="0" destOrd="0" presId="urn:microsoft.com/office/officeart/2005/8/layout/radial4"/>
    <dgm:cxn modelId="{F912EB48-E78D-2341-AEB3-D728214BDC6A}" type="presOf" srcId="{696BB98E-C484-454C-B6E4-71BA19A84286}" destId="{2EB8362E-2001-8A4D-8A88-98DF67499D84}" srcOrd="0" destOrd="0" presId="urn:microsoft.com/office/officeart/2005/8/layout/radial4"/>
    <dgm:cxn modelId="{AE546919-D5C4-A042-B37E-CEBC2AA1A029}" type="presOf" srcId="{F18FB43C-4663-0C4C-B527-1B63E2FF2135}" destId="{634A7E6B-3408-8749-824D-1282B5B6D5EC}" srcOrd="0" destOrd="0" presId="urn:microsoft.com/office/officeart/2005/8/layout/radial4"/>
    <dgm:cxn modelId="{DB103D39-BC82-8441-8EC8-FCCDD426F405}" type="presOf" srcId="{9E27AFB0-BA32-C44C-93D1-3CCEA92893C1}" destId="{2A2CD98E-6A60-8340-B41C-3C68C7052FD9}" srcOrd="0" destOrd="0" presId="urn:microsoft.com/office/officeart/2005/8/layout/radial4"/>
    <dgm:cxn modelId="{845C3015-083B-814D-A2CD-E1E00EB67606}" srcId="{9B4929E5-CE53-5B4E-9B4C-AE6A6F4B226D}" destId="{FC8A2247-81A3-2544-978A-2CA9761FD231}" srcOrd="0" destOrd="0" parTransId="{5F06909C-EBA1-5C46-9A48-67FA568C92D0}" sibTransId="{C66E2470-E67A-304A-9C74-5CA3FBAE86C3}"/>
    <dgm:cxn modelId="{17CD0F89-490F-FB48-A7F2-D49CEEFE3916}" srcId="{9B4929E5-CE53-5B4E-9B4C-AE6A6F4B226D}" destId="{FC076626-6FCE-CE40-B640-138FAA96A33C}" srcOrd="2" destOrd="0" parTransId="{F18FB43C-4663-0C4C-B527-1B63E2FF2135}" sibTransId="{64F1A87A-2FD8-EB4D-A233-4B133E02F26C}"/>
    <dgm:cxn modelId="{CBEA70EE-0E1E-7F47-ACA8-1CE59C6A0A66}" type="presOf" srcId="{AEC67D3F-F6E9-C84B-9E9B-7BFFBCFE74FA}" destId="{53EF817B-E7C4-BC45-833D-127358984142}" srcOrd="0" destOrd="0" presId="urn:microsoft.com/office/officeart/2005/8/layout/radial4"/>
    <dgm:cxn modelId="{9AAA37FA-E594-2A45-8DFB-199BF6BA690E}" srcId="{9B4929E5-CE53-5B4E-9B4C-AE6A6F4B226D}" destId="{5631AF27-C1B0-1A41-82E3-C3A570FFB57C}" srcOrd="4" destOrd="0" parTransId="{5B440CC2-1480-8748-B17A-34595E17053F}" sibTransId="{0B82C96A-9C73-444B-82AA-2C83AD37B667}"/>
    <dgm:cxn modelId="{9514637D-B239-FE44-A8C2-4669D6082DA9}" type="presOf" srcId="{9660F424-70FB-2F4F-99E3-E21D6853E3E0}" destId="{89A197D7-21C1-0B41-B376-F9431031C679}" srcOrd="0" destOrd="0" presId="urn:microsoft.com/office/officeart/2005/8/layout/radial4"/>
    <dgm:cxn modelId="{E4DD874A-6DA4-9443-B451-8E413F3A1552}" type="presOf" srcId="{5631AF27-C1B0-1A41-82E3-C3A570FFB57C}" destId="{FB4B64FD-C007-9C46-BA3C-0D07CBB54664}" srcOrd="0" destOrd="0" presId="urn:microsoft.com/office/officeart/2005/8/layout/radial4"/>
    <dgm:cxn modelId="{3A5ACA67-2099-6744-8255-24E127AD5488}" type="presOf" srcId="{090CF815-47DB-B449-A99D-963717DBE5F3}" destId="{68DFB405-16FA-B444-BB1F-644FD72AF23F}" srcOrd="0" destOrd="0" presId="urn:microsoft.com/office/officeart/2005/8/layout/radial4"/>
    <dgm:cxn modelId="{F50EF289-5341-D640-A5AD-71C237C774E1}" srcId="{9B4929E5-CE53-5B4E-9B4C-AE6A6F4B226D}" destId="{9660F424-70FB-2F4F-99E3-E21D6853E3E0}" srcOrd="1" destOrd="0" parTransId="{696BB98E-C484-454C-B6E4-71BA19A84286}" sibTransId="{31D0218C-AB24-F746-8AAB-A4AEF950D7A1}"/>
    <dgm:cxn modelId="{481A4B31-0D5E-0940-BE0C-F75A62BE151D}" type="presOf" srcId="{FC076626-6FCE-CE40-B640-138FAA96A33C}" destId="{D2BD3286-42BF-2948-9A0B-828A45D2C8E0}" srcOrd="0" destOrd="0" presId="urn:microsoft.com/office/officeart/2005/8/layout/radial4"/>
    <dgm:cxn modelId="{9EBD65E4-138C-0C47-9542-B8D1293F6D04}" type="presOf" srcId="{FC8A2247-81A3-2544-978A-2CA9761FD231}" destId="{22C1899A-36B6-0C47-9BF1-BD8BAFB6C0AB}" srcOrd="0" destOrd="0" presId="urn:microsoft.com/office/officeart/2005/8/layout/radial4"/>
    <dgm:cxn modelId="{D050E06D-1FCA-9740-B83A-668157FD24CC}" srcId="{9B4929E5-CE53-5B4E-9B4C-AE6A6F4B226D}" destId="{9E27AFB0-BA32-C44C-93D1-3CCEA92893C1}" srcOrd="3" destOrd="0" parTransId="{090CF815-47DB-B449-A99D-963717DBE5F3}" sibTransId="{76B5C191-185E-4D4A-8C3D-B6F9E3992AA8}"/>
    <dgm:cxn modelId="{CCE5D491-2E6A-AB47-BD55-6402F9106D9E}" type="presOf" srcId="{5F06909C-EBA1-5C46-9A48-67FA568C92D0}" destId="{F4A38722-B416-994A-A4D4-429623BAC347}" srcOrd="0" destOrd="0" presId="urn:microsoft.com/office/officeart/2005/8/layout/radial4"/>
    <dgm:cxn modelId="{5CE19B8E-CC5B-A340-9EE0-B2E6C407E7D4}" type="presOf" srcId="{5B440CC2-1480-8748-B17A-34595E17053F}" destId="{16F06C5F-F535-3442-805C-B1B7C29612D7}" srcOrd="0" destOrd="0" presId="urn:microsoft.com/office/officeart/2005/8/layout/radial4"/>
    <dgm:cxn modelId="{A00B5041-0FD9-1443-9D07-C57DCF1057A9}" type="presParOf" srcId="{53EF817B-E7C4-BC45-833D-127358984142}" destId="{42E218E7-522A-FD4E-9F8B-D37DE0FAE93D}" srcOrd="0" destOrd="0" presId="urn:microsoft.com/office/officeart/2005/8/layout/radial4"/>
    <dgm:cxn modelId="{E75BF2E0-6634-F647-904A-6931DAFC6B27}" type="presParOf" srcId="{53EF817B-E7C4-BC45-833D-127358984142}" destId="{F4A38722-B416-994A-A4D4-429623BAC347}" srcOrd="1" destOrd="0" presId="urn:microsoft.com/office/officeart/2005/8/layout/radial4"/>
    <dgm:cxn modelId="{B0B8DBFB-F8EB-8F42-B21A-A72B06454EE7}" type="presParOf" srcId="{53EF817B-E7C4-BC45-833D-127358984142}" destId="{22C1899A-36B6-0C47-9BF1-BD8BAFB6C0AB}" srcOrd="2" destOrd="0" presId="urn:microsoft.com/office/officeart/2005/8/layout/radial4"/>
    <dgm:cxn modelId="{A062A621-B3F8-D344-BF5F-5F812E8A8018}" type="presParOf" srcId="{53EF817B-E7C4-BC45-833D-127358984142}" destId="{2EB8362E-2001-8A4D-8A88-98DF67499D84}" srcOrd="3" destOrd="0" presId="urn:microsoft.com/office/officeart/2005/8/layout/radial4"/>
    <dgm:cxn modelId="{D5399798-0A7A-5647-9653-D22D041BF206}" type="presParOf" srcId="{53EF817B-E7C4-BC45-833D-127358984142}" destId="{89A197D7-21C1-0B41-B376-F9431031C679}" srcOrd="4" destOrd="0" presId="urn:microsoft.com/office/officeart/2005/8/layout/radial4"/>
    <dgm:cxn modelId="{BC9C78A8-D217-8345-85E4-259ABE120F0D}" type="presParOf" srcId="{53EF817B-E7C4-BC45-833D-127358984142}" destId="{634A7E6B-3408-8749-824D-1282B5B6D5EC}" srcOrd="5" destOrd="0" presId="urn:microsoft.com/office/officeart/2005/8/layout/radial4"/>
    <dgm:cxn modelId="{60BBD224-A7F0-904E-8BD9-31939505E344}" type="presParOf" srcId="{53EF817B-E7C4-BC45-833D-127358984142}" destId="{D2BD3286-42BF-2948-9A0B-828A45D2C8E0}" srcOrd="6" destOrd="0" presId="urn:microsoft.com/office/officeart/2005/8/layout/radial4"/>
    <dgm:cxn modelId="{5F19308D-D053-E944-91B5-5E6124BFEAA9}" type="presParOf" srcId="{53EF817B-E7C4-BC45-833D-127358984142}" destId="{68DFB405-16FA-B444-BB1F-644FD72AF23F}" srcOrd="7" destOrd="0" presId="urn:microsoft.com/office/officeart/2005/8/layout/radial4"/>
    <dgm:cxn modelId="{6B2FC239-2C7D-8A4D-85EA-23B8DC18FFB5}" type="presParOf" srcId="{53EF817B-E7C4-BC45-833D-127358984142}" destId="{2A2CD98E-6A60-8340-B41C-3C68C7052FD9}" srcOrd="8" destOrd="0" presId="urn:microsoft.com/office/officeart/2005/8/layout/radial4"/>
    <dgm:cxn modelId="{6230B1E8-C4C1-C94A-A237-C0E1AC1EB376}" type="presParOf" srcId="{53EF817B-E7C4-BC45-833D-127358984142}" destId="{16F06C5F-F535-3442-805C-B1B7C29612D7}" srcOrd="9" destOrd="0" presId="urn:microsoft.com/office/officeart/2005/8/layout/radial4"/>
    <dgm:cxn modelId="{07B0E2E9-FCB8-0248-9194-B4092E495756}" type="presParOf" srcId="{53EF817B-E7C4-BC45-833D-127358984142}" destId="{FB4B64FD-C007-9C46-BA3C-0D07CBB54664}"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3CA77CA-5220-0E47-80C7-BD312B2DEAD2}" type="doc">
      <dgm:prSet loTypeId="urn:microsoft.com/office/officeart/2005/8/layout/pList2" loCatId="" qsTypeId="urn:microsoft.com/office/officeart/2005/8/quickstyle/simple3" qsCatId="simple" csTypeId="urn:microsoft.com/office/officeart/2005/8/colors/accent1_2" csCatId="accent1" phldr="1"/>
      <dgm:spPr/>
      <dgm:t>
        <a:bodyPr/>
        <a:lstStyle/>
        <a:p>
          <a:endParaRPr lang="en-US"/>
        </a:p>
      </dgm:t>
    </dgm:pt>
    <dgm:pt modelId="{84C6148F-0A40-F744-9F44-F44820F20ED1}">
      <dgm:prSet phldrT="[Texto]" custT="1"/>
      <dgm:spPr/>
      <dgm:t>
        <a:bodyPr/>
        <a:lstStyle/>
        <a:p>
          <a:pPr marL="0" marR="0" indent="0" defTabSz="800100" eaLnBrk="1" fontAlgn="auto" latinLnBrk="0" hangingPunct="1">
            <a:lnSpc>
              <a:spcPct val="90000"/>
            </a:lnSpc>
            <a:spcBef>
              <a:spcPct val="0"/>
            </a:spcBef>
            <a:spcAft>
              <a:spcPct val="35000"/>
            </a:spcAft>
            <a:buClrTx/>
            <a:buSzTx/>
            <a:buFontTx/>
            <a:buNone/>
            <a:tabLst/>
            <a:defRPr/>
          </a:pPr>
          <a:r>
            <a:rPr lang="en-US" sz="1600" b="0" u="sng" noProof="0" dirty="0" smtClean="0"/>
            <a:t>Information Technology &amp; Telecommunications Network Resiliency </a:t>
          </a:r>
          <a:r>
            <a:rPr lang="en-US" sz="1600" u="sng" noProof="0" dirty="0" smtClean="0"/>
            <a:t>New-York (USA)</a:t>
          </a:r>
        </a:p>
        <a:p>
          <a:pPr marL="0" marR="0" indent="0" defTabSz="914400" eaLnBrk="1" fontAlgn="auto" latinLnBrk="0" hangingPunct="1">
            <a:lnSpc>
              <a:spcPct val="80000"/>
            </a:lnSpc>
            <a:spcBef>
              <a:spcPts val="0"/>
            </a:spcBef>
            <a:spcAft>
              <a:spcPts val="0"/>
            </a:spcAft>
            <a:buClrTx/>
            <a:buSzTx/>
            <a:buFontTx/>
            <a:buNone/>
            <a:tabLst/>
            <a:defRPr/>
          </a:pPr>
          <a:r>
            <a:rPr lang="en-US" sz="1400" noProof="0" dirty="0" smtClean="0"/>
            <a:t>- </a:t>
          </a:r>
          <a:r>
            <a:rPr lang="en-US" sz="1400" i="1" noProof="0" dirty="0" smtClean="0"/>
            <a:t>After Sandy the city decided “A stronger more resilient NY”</a:t>
          </a:r>
        </a:p>
        <a:p>
          <a:pPr marL="0" marR="0" indent="0" defTabSz="914400" eaLnBrk="1" fontAlgn="auto" latinLnBrk="0" hangingPunct="1">
            <a:lnSpc>
              <a:spcPct val="80000"/>
            </a:lnSpc>
            <a:spcBef>
              <a:spcPts val="0"/>
            </a:spcBef>
            <a:spcAft>
              <a:spcPts val="0"/>
            </a:spcAft>
            <a:buClrTx/>
            <a:buSzTx/>
            <a:buFontTx/>
            <a:buNone/>
            <a:tabLst/>
            <a:defRPr/>
          </a:pPr>
          <a:r>
            <a:rPr lang="en-US" sz="1400" i="1" noProof="0" dirty="0" smtClean="0"/>
            <a:t> </a:t>
          </a:r>
        </a:p>
        <a:p>
          <a:pPr marL="0" marR="0" indent="0" defTabSz="914400" eaLnBrk="1" fontAlgn="auto" latinLnBrk="0" hangingPunct="1">
            <a:lnSpc>
              <a:spcPct val="80000"/>
            </a:lnSpc>
            <a:spcBef>
              <a:spcPts val="0"/>
            </a:spcBef>
            <a:spcAft>
              <a:spcPts val="0"/>
            </a:spcAft>
            <a:buClrTx/>
            <a:buSzTx/>
            <a:buFontTx/>
            <a:buNone/>
            <a:tabLst/>
            <a:defRPr/>
          </a:pPr>
          <a:r>
            <a:rPr lang="en-US" sz="1400" i="1" noProof="0" dirty="0" smtClean="0"/>
            <a:t>- Program to guarantee telecommunications services  resilience planning &amp; preparation. A</a:t>
          </a:r>
          <a:r>
            <a:rPr lang="es-ES" sz="1400" i="1" noProof="0" dirty="0" smtClean="0"/>
            <a:t>l</a:t>
          </a:r>
          <a:r>
            <a:rPr lang="en-US" sz="1400" i="1" noProof="0" dirty="0" smtClean="0"/>
            <a:t>l Telecom Operators collaborate</a:t>
          </a:r>
        </a:p>
      </dgm:t>
    </dgm:pt>
    <dgm:pt modelId="{533A3C77-A077-E143-9FFC-26C87D0692D4}" type="parTrans" cxnId="{3B82F939-FA34-5240-83CB-FA4A0C9E5726}">
      <dgm:prSet/>
      <dgm:spPr/>
      <dgm:t>
        <a:bodyPr/>
        <a:lstStyle/>
        <a:p>
          <a:endParaRPr lang="en-US" sz="1600"/>
        </a:p>
      </dgm:t>
    </dgm:pt>
    <dgm:pt modelId="{FA138129-F4E2-E44F-B0CB-96E2CC7D550F}" type="sibTrans" cxnId="{3B82F939-FA34-5240-83CB-FA4A0C9E5726}">
      <dgm:prSet/>
      <dgm:spPr/>
      <dgm:t>
        <a:bodyPr/>
        <a:lstStyle/>
        <a:p>
          <a:endParaRPr lang="en-US" sz="1600"/>
        </a:p>
      </dgm:t>
    </dgm:pt>
    <dgm:pt modelId="{AF87011F-7A82-884C-B9F9-9EA18FE76F14}">
      <dgm:prSet phldrT="[Texto]" custT="1"/>
      <dgm:spPr/>
      <dgm:t>
        <a:bodyPr/>
        <a:lstStyle/>
        <a:p>
          <a:r>
            <a:rPr lang="en-US" sz="1600" u="sng" noProof="0" dirty="0" smtClean="0"/>
            <a:t>T</a:t>
          </a:r>
          <a:r>
            <a:rPr lang="es-ES" sz="1600" u="sng" noProof="0" dirty="0" smtClean="0"/>
            <a:t>e</a:t>
          </a:r>
          <a:r>
            <a:rPr lang="en-US" sz="1600" u="sng" noProof="0" dirty="0" err="1" smtClean="0"/>
            <a:t>lecommunications</a:t>
          </a:r>
          <a:r>
            <a:rPr lang="en-US" sz="1600" u="sng" noProof="0" dirty="0" smtClean="0"/>
            <a:t> Networks Climate Risks Management </a:t>
          </a:r>
          <a:r>
            <a:rPr lang="es-ES" sz="1600" u="sng" noProof="0" dirty="0" smtClean="0"/>
            <a:t>–</a:t>
          </a:r>
          <a:r>
            <a:rPr lang="en-US" sz="1600" u="sng" noProof="0" dirty="0" smtClean="0"/>
            <a:t> Lima (Peru)</a:t>
          </a:r>
          <a:endParaRPr lang="en-US" sz="1600" i="1" noProof="0" dirty="0" smtClean="0"/>
        </a:p>
        <a:p>
          <a:r>
            <a:rPr lang="en-US" sz="1400" i="1" noProof="0" dirty="0" smtClean="0"/>
            <a:t>- T</a:t>
          </a:r>
          <a:r>
            <a:rPr lang="es-ES" sz="1400" i="1" noProof="0" dirty="0" smtClean="0"/>
            <a:t>e</a:t>
          </a:r>
          <a:r>
            <a:rPr lang="en-US" sz="1400" i="1" noProof="0" dirty="0" err="1" smtClean="0"/>
            <a:t>lefonica</a:t>
          </a:r>
          <a:r>
            <a:rPr lang="en-US" sz="1400" i="1" noProof="0" dirty="0" smtClean="0"/>
            <a:t> has worked to manage the rainy season in Peru which affects mobile networks base stations with floods.</a:t>
          </a:r>
          <a:endParaRPr lang="en-US" sz="1400" noProof="0" dirty="0" smtClean="0"/>
        </a:p>
        <a:p>
          <a:r>
            <a:rPr lang="en-US" sz="1400" i="1" noProof="0" dirty="0" smtClean="0"/>
            <a:t>- Risk management and preparation in other counties of South America</a:t>
          </a:r>
          <a:endParaRPr lang="en-US" sz="1400" i="1" noProof="0" dirty="0"/>
        </a:p>
      </dgm:t>
    </dgm:pt>
    <dgm:pt modelId="{DC938ED6-6AA4-F048-8FF5-49C3E7D5F40A}" type="parTrans" cxnId="{FF9EBE3C-1500-9840-94E3-89B0ADD13A25}">
      <dgm:prSet/>
      <dgm:spPr/>
      <dgm:t>
        <a:bodyPr/>
        <a:lstStyle/>
        <a:p>
          <a:endParaRPr lang="en-US" sz="1600"/>
        </a:p>
      </dgm:t>
    </dgm:pt>
    <dgm:pt modelId="{217F6AD8-1151-F641-8E0F-0B59430F1176}" type="sibTrans" cxnId="{FF9EBE3C-1500-9840-94E3-89B0ADD13A25}">
      <dgm:prSet/>
      <dgm:spPr/>
      <dgm:t>
        <a:bodyPr/>
        <a:lstStyle/>
        <a:p>
          <a:endParaRPr lang="en-US" sz="1600"/>
        </a:p>
      </dgm:t>
    </dgm:pt>
    <dgm:pt modelId="{92F4BF6F-BF42-554B-91C7-F8C07AC36B04}" type="pres">
      <dgm:prSet presAssocID="{73CA77CA-5220-0E47-80C7-BD312B2DEAD2}" presName="Name0" presStyleCnt="0">
        <dgm:presLayoutVars>
          <dgm:dir/>
          <dgm:resizeHandles val="exact"/>
        </dgm:presLayoutVars>
      </dgm:prSet>
      <dgm:spPr/>
      <dgm:t>
        <a:bodyPr/>
        <a:lstStyle/>
        <a:p>
          <a:endParaRPr lang="en-US"/>
        </a:p>
      </dgm:t>
    </dgm:pt>
    <dgm:pt modelId="{26FC607A-6DFD-A94B-8342-9A3F5B80B8B8}" type="pres">
      <dgm:prSet presAssocID="{73CA77CA-5220-0E47-80C7-BD312B2DEAD2}" presName="bkgdShp" presStyleLbl="alignAccFollowNode1" presStyleIdx="0" presStyleCnt="1" custLinFactNeighborX="845" custLinFactNeighborY="-5818"/>
      <dgm:spPr/>
    </dgm:pt>
    <dgm:pt modelId="{02902217-31E3-DC45-AE84-109126D2DE62}" type="pres">
      <dgm:prSet presAssocID="{73CA77CA-5220-0E47-80C7-BD312B2DEAD2}" presName="linComp" presStyleCnt="0"/>
      <dgm:spPr/>
    </dgm:pt>
    <dgm:pt modelId="{CC1EA774-3BC5-964D-9831-D6AA2CDD2917}" type="pres">
      <dgm:prSet presAssocID="{84C6148F-0A40-F744-9F44-F44820F20ED1}" presName="compNode" presStyleCnt="0"/>
      <dgm:spPr/>
    </dgm:pt>
    <dgm:pt modelId="{0340A4CF-D951-4B45-B47D-A9C8EF17A54E}" type="pres">
      <dgm:prSet presAssocID="{84C6148F-0A40-F744-9F44-F44820F20ED1}" presName="node" presStyleLbl="node1" presStyleIdx="0" presStyleCnt="2" custAng="0" custLinFactNeighborY="-7955">
        <dgm:presLayoutVars>
          <dgm:bulletEnabled val="1"/>
        </dgm:presLayoutVars>
      </dgm:prSet>
      <dgm:spPr/>
      <dgm:t>
        <a:bodyPr/>
        <a:lstStyle/>
        <a:p>
          <a:endParaRPr lang="en-US"/>
        </a:p>
      </dgm:t>
    </dgm:pt>
    <dgm:pt modelId="{8C4054E7-C44D-2E41-ABFF-4854BD31A4B5}" type="pres">
      <dgm:prSet presAssocID="{84C6148F-0A40-F744-9F44-F44820F20ED1}" presName="invisiNode" presStyleLbl="node1" presStyleIdx="0" presStyleCnt="2"/>
      <dgm:spPr/>
    </dgm:pt>
    <dgm:pt modelId="{C88BDBBE-4ACC-CE43-9BAA-A5A1352EA9F1}" type="pres">
      <dgm:prSet presAssocID="{84C6148F-0A40-F744-9F44-F44820F20ED1}" presName="imagNode" presStyleLbl="fgImgPlace1" presStyleIdx="0" presStyleCnt="2" custScaleY="117807"/>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0D9F0C69-67F9-F442-939F-6FE03FF8796C}" type="pres">
      <dgm:prSet presAssocID="{FA138129-F4E2-E44F-B0CB-96E2CC7D550F}" presName="sibTrans" presStyleLbl="sibTrans2D1" presStyleIdx="0" presStyleCnt="0"/>
      <dgm:spPr/>
      <dgm:t>
        <a:bodyPr/>
        <a:lstStyle/>
        <a:p>
          <a:endParaRPr lang="en-US"/>
        </a:p>
      </dgm:t>
    </dgm:pt>
    <dgm:pt modelId="{DBC04A1C-A5F3-4745-976D-36A5DB7B1EBA}" type="pres">
      <dgm:prSet presAssocID="{AF87011F-7A82-884C-B9F9-9EA18FE76F14}" presName="compNode" presStyleCnt="0"/>
      <dgm:spPr/>
    </dgm:pt>
    <dgm:pt modelId="{4E4AE137-96E4-244A-9AC8-329E63287FE9}" type="pres">
      <dgm:prSet presAssocID="{AF87011F-7A82-884C-B9F9-9EA18FE76F14}" presName="node" presStyleLbl="node1" presStyleIdx="1" presStyleCnt="2" custLinFactNeighborY="-7955">
        <dgm:presLayoutVars>
          <dgm:bulletEnabled val="1"/>
        </dgm:presLayoutVars>
      </dgm:prSet>
      <dgm:spPr/>
      <dgm:t>
        <a:bodyPr/>
        <a:lstStyle/>
        <a:p>
          <a:endParaRPr lang="en-US"/>
        </a:p>
      </dgm:t>
    </dgm:pt>
    <dgm:pt modelId="{6DD6A464-6A19-1347-B027-9D089BD984CB}" type="pres">
      <dgm:prSet presAssocID="{AF87011F-7A82-884C-B9F9-9EA18FE76F14}" presName="invisiNode" presStyleLbl="node1" presStyleIdx="1" presStyleCnt="2"/>
      <dgm:spPr/>
    </dgm:pt>
    <dgm:pt modelId="{178AB021-A2F8-0B43-A2EE-A37250EA155C}" type="pres">
      <dgm:prSet presAssocID="{AF87011F-7A82-884C-B9F9-9EA18FE76F14}" presName="imagNode" presStyleLbl="fgImgPlace1" presStyleIdx="1" presStyleCnt="2" custScaleY="117807"/>
      <dgm:spPr>
        <a:blipFill rotWithShape="1">
          <a:blip xmlns:r="http://schemas.openxmlformats.org/officeDocument/2006/relationships" r:embed="rId2"/>
          <a:stretch>
            <a:fillRect/>
          </a:stretch>
        </a:blipFill>
      </dgm:spPr>
    </dgm:pt>
  </dgm:ptLst>
  <dgm:cxnLst>
    <dgm:cxn modelId="{E8795237-A6FC-E148-B33C-B74498BEFA27}" type="presOf" srcId="{AF87011F-7A82-884C-B9F9-9EA18FE76F14}" destId="{4E4AE137-96E4-244A-9AC8-329E63287FE9}" srcOrd="0" destOrd="0" presId="urn:microsoft.com/office/officeart/2005/8/layout/pList2"/>
    <dgm:cxn modelId="{BA2B5082-7D07-F54E-84D0-44F80BCA94EF}" type="presOf" srcId="{84C6148F-0A40-F744-9F44-F44820F20ED1}" destId="{0340A4CF-D951-4B45-B47D-A9C8EF17A54E}" srcOrd="0" destOrd="0" presId="urn:microsoft.com/office/officeart/2005/8/layout/pList2"/>
    <dgm:cxn modelId="{FF9EBE3C-1500-9840-94E3-89B0ADD13A25}" srcId="{73CA77CA-5220-0E47-80C7-BD312B2DEAD2}" destId="{AF87011F-7A82-884C-B9F9-9EA18FE76F14}" srcOrd="1" destOrd="0" parTransId="{DC938ED6-6AA4-F048-8FF5-49C3E7D5F40A}" sibTransId="{217F6AD8-1151-F641-8E0F-0B59430F1176}"/>
    <dgm:cxn modelId="{6DA545AB-06A1-9C49-AEF5-B2C7294F3A40}" type="presOf" srcId="{73CA77CA-5220-0E47-80C7-BD312B2DEAD2}" destId="{92F4BF6F-BF42-554B-91C7-F8C07AC36B04}" srcOrd="0" destOrd="0" presId="urn:microsoft.com/office/officeart/2005/8/layout/pList2"/>
    <dgm:cxn modelId="{3B82F939-FA34-5240-83CB-FA4A0C9E5726}" srcId="{73CA77CA-5220-0E47-80C7-BD312B2DEAD2}" destId="{84C6148F-0A40-F744-9F44-F44820F20ED1}" srcOrd="0" destOrd="0" parTransId="{533A3C77-A077-E143-9FFC-26C87D0692D4}" sibTransId="{FA138129-F4E2-E44F-B0CB-96E2CC7D550F}"/>
    <dgm:cxn modelId="{CB5B4B48-CFFF-004D-979A-3A391974ABA2}" type="presOf" srcId="{FA138129-F4E2-E44F-B0CB-96E2CC7D550F}" destId="{0D9F0C69-67F9-F442-939F-6FE03FF8796C}" srcOrd="0" destOrd="0" presId="urn:microsoft.com/office/officeart/2005/8/layout/pList2"/>
    <dgm:cxn modelId="{6DEE204A-2A88-564C-B8FE-6041B6CAE7FF}" type="presParOf" srcId="{92F4BF6F-BF42-554B-91C7-F8C07AC36B04}" destId="{26FC607A-6DFD-A94B-8342-9A3F5B80B8B8}" srcOrd="0" destOrd="0" presId="urn:microsoft.com/office/officeart/2005/8/layout/pList2"/>
    <dgm:cxn modelId="{48EE42BC-713B-8147-89E4-0196B4889DF9}" type="presParOf" srcId="{92F4BF6F-BF42-554B-91C7-F8C07AC36B04}" destId="{02902217-31E3-DC45-AE84-109126D2DE62}" srcOrd="1" destOrd="0" presId="urn:microsoft.com/office/officeart/2005/8/layout/pList2"/>
    <dgm:cxn modelId="{EC60CB02-2618-AE41-A3AF-E939F3AC5D14}" type="presParOf" srcId="{02902217-31E3-DC45-AE84-109126D2DE62}" destId="{CC1EA774-3BC5-964D-9831-D6AA2CDD2917}" srcOrd="0" destOrd="0" presId="urn:microsoft.com/office/officeart/2005/8/layout/pList2"/>
    <dgm:cxn modelId="{4EC2378C-8691-E240-A7BE-581E8E0934CF}" type="presParOf" srcId="{CC1EA774-3BC5-964D-9831-D6AA2CDD2917}" destId="{0340A4CF-D951-4B45-B47D-A9C8EF17A54E}" srcOrd="0" destOrd="0" presId="urn:microsoft.com/office/officeart/2005/8/layout/pList2"/>
    <dgm:cxn modelId="{349D742A-AED0-294C-9E49-608351B9397B}" type="presParOf" srcId="{CC1EA774-3BC5-964D-9831-D6AA2CDD2917}" destId="{8C4054E7-C44D-2E41-ABFF-4854BD31A4B5}" srcOrd="1" destOrd="0" presId="urn:microsoft.com/office/officeart/2005/8/layout/pList2"/>
    <dgm:cxn modelId="{B4E11B26-6DB8-2947-B527-34F597ED447C}" type="presParOf" srcId="{CC1EA774-3BC5-964D-9831-D6AA2CDD2917}" destId="{C88BDBBE-4ACC-CE43-9BAA-A5A1352EA9F1}" srcOrd="2" destOrd="0" presId="urn:microsoft.com/office/officeart/2005/8/layout/pList2"/>
    <dgm:cxn modelId="{6471165E-930D-3047-838C-D2A0E3E6D622}" type="presParOf" srcId="{02902217-31E3-DC45-AE84-109126D2DE62}" destId="{0D9F0C69-67F9-F442-939F-6FE03FF8796C}" srcOrd="1" destOrd="0" presId="urn:microsoft.com/office/officeart/2005/8/layout/pList2"/>
    <dgm:cxn modelId="{7DF63127-E2A1-4F4E-B54C-A64D70AA1F88}" type="presParOf" srcId="{02902217-31E3-DC45-AE84-109126D2DE62}" destId="{DBC04A1C-A5F3-4745-976D-36A5DB7B1EBA}" srcOrd="2" destOrd="0" presId="urn:microsoft.com/office/officeart/2005/8/layout/pList2"/>
    <dgm:cxn modelId="{7C6EF774-5A88-A443-BE22-CBEDB948A3E9}" type="presParOf" srcId="{DBC04A1C-A5F3-4745-976D-36A5DB7B1EBA}" destId="{4E4AE137-96E4-244A-9AC8-329E63287FE9}" srcOrd="0" destOrd="0" presId="urn:microsoft.com/office/officeart/2005/8/layout/pList2"/>
    <dgm:cxn modelId="{A3E2BCAD-7248-1C48-B0D0-87C45717CD0E}" type="presParOf" srcId="{DBC04A1C-A5F3-4745-976D-36A5DB7B1EBA}" destId="{6DD6A464-6A19-1347-B027-9D089BD984CB}" srcOrd="1" destOrd="0" presId="urn:microsoft.com/office/officeart/2005/8/layout/pList2"/>
    <dgm:cxn modelId="{8F0FE8D3-70C6-1745-B6D7-CF8F9360F331}" type="presParOf" srcId="{DBC04A1C-A5F3-4745-976D-36A5DB7B1EBA}" destId="{178AB021-A2F8-0B43-A2EE-A37250EA155C}"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3CA77CA-5220-0E47-80C7-BD312B2DEAD2}" type="doc">
      <dgm:prSet loTypeId="urn:microsoft.com/office/officeart/2005/8/layout/pList2" loCatId="" qsTypeId="urn:microsoft.com/office/officeart/2005/8/quickstyle/simple3" qsCatId="simple" csTypeId="urn:microsoft.com/office/officeart/2005/8/colors/accent1_2" csCatId="accent1" phldr="1"/>
      <dgm:spPr/>
      <dgm:t>
        <a:bodyPr/>
        <a:lstStyle/>
        <a:p>
          <a:endParaRPr lang="en-US"/>
        </a:p>
      </dgm:t>
    </dgm:pt>
    <dgm:pt modelId="{84C6148F-0A40-F744-9F44-F44820F20ED1}">
      <dgm:prSet phldrT="[Texto]" custT="1"/>
      <dgm:spPr/>
      <dgm:t>
        <a:bodyPr/>
        <a:lstStyle/>
        <a:p>
          <a:pPr marL="0" marR="0" indent="0" defTabSz="800100" eaLnBrk="1" fontAlgn="auto" latinLnBrk="0" hangingPunct="1">
            <a:lnSpc>
              <a:spcPct val="90000"/>
            </a:lnSpc>
            <a:spcBef>
              <a:spcPct val="0"/>
            </a:spcBef>
            <a:spcAft>
              <a:spcPct val="35000"/>
            </a:spcAft>
            <a:buClrTx/>
            <a:buSzTx/>
            <a:buFontTx/>
            <a:buNone/>
            <a:tabLst/>
            <a:defRPr/>
          </a:pPr>
          <a:r>
            <a:rPr lang="en-US" sz="1600" b="0" u="sng" noProof="0" dirty="0" smtClean="0"/>
            <a:t>Vivo-</a:t>
          </a:r>
          <a:r>
            <a:rPr lang="en-US" sz="1600" b="0" u="sng" noProof="0" dirty="0" err="1" smtClean="0"/>
            <a:t>Clima</a:t>
          </a:r>
          <a:r>
            <a:rPr lang="en-US" sz="1600" b="0" u="sng" noProof="0" dirty="0" smtClean="0"/>
            <a:t>: Real time rain monitoring &amp; pubic information delivery. Maua Town (BRAZIL)</a:t>
          </a:r>
          <a:endParaRPr lang="en-US" sz="1600" u="sng" noProof="0" dirty="0" smtClean="0"/>
        </a:p>
        <a:p>
          <a:r>
            <a:rPr lang="en-US" sz="1400" i="1" noProof="0" dirty="0" smtClean="0"/>
            <a:t>- Vivo </a:t>
          </a:r>
          <a:r>
            <a:rPr lang="en-US" sz="1400" i="1" noProof="0" dirty="0" err="1" smtClean="0"/>
            <a:t>Clima</a:t>
          </a:r>
          <a:r>
            <a:rPr lang="en-US" sz="1400" i="1" noProof="0" dirty="0" smtClean="0"/>
            <a:t> is a platform M2M that receive rain information in real time.  Captured in web for pubic access</a:t>
          </a:r>
        </a:p>
        <a:p>
          <a:endParaRPr lang="en-US" sz="1400" i="1" noProof="0" dirty="0" smtClean="0"/>
        </a:p>
        <a:p>
          <a:r>
            <a:rPr lang="en-US" sz="1400" i="1" noProof="0" dirty="0" smtClean="0"/>
            <a:t>- Pluviometers installed in cell sites of </a:t>
          </a:r>
          <a:r>
            <a:rPr lang="en-US" sz="1400" i="1" noProof="0" dirty="0" err="1" smtClean="0"/>
            <a:t>Telefonica</a:t>
          </a:r>
          <a:r>
            <a:rPr lang="en-US" sz="1400" i="1" noProof="0" dirty="0" smtClean="0"/>
            <a:t>. Captured SMS are sent through mobile network (3G/GPRS)</a:t>
          </a:r>
        </a:p>
        <a:p>
          <a:pPr marL="0" marR="0" indent="0" defTabSz="914400" eaLnBrk="1" fontAlgn="auto" latinLnBrk="0" hangingPunct="1">
            <a:lnSpc>
              <a:spcPct val="80000"/>
            </a:lnSpc>
            <a:spcBef>
              <a:spcPts val="0"/>
            </a:spcBef>
            <a:spcAft>
              <a:spcPts val="0"/>
            </a:spcAft>
            <a:buClrTx/>
            <a:buSzTx/>
            <a:buFontTx/>
            <a:buNone/>
            <a:tabLst/>
            <a:defRPr/>
          </a:pPr>
          <a:endParaRPr lang="en-US" sz="1400" i="1" noProof="0" dirty="0" smtClean="0"/>
        </a:p>
      </dgm:t>
    </dgm:pt>
    <dgm:pt modelId="{533A3C77-A077-E143-9FFC-26C87D0692D4}" type="parTrans" cxnId="{3B82F939-FA34-5240-83CB-FA4A0C9E5726}">
      <dgm:prSet/>
      <dgm:spPr/>
      <dgm:t>
        <a:bodyPr/>
        <a:lstStyle/>
        <a:p>
          <a:endParaRPr lang="en-US" sz="1600"/>
        </a:p>
      </dgm:t>
    </dgm:pt>
    <dgm:pt modelId="{FA138129-F4E2-E44F-B0CB-96E2CC7D550F}" type="sibTrans" cxnId="{3B82F939-FA34-5240-83CB-FA4A0C9E5726}">
      <dgm:prSet/>
      <dgm:spPr/>
      <dgm:t>
        <a:bodyPr/>
        <a:lstStyle/>
        <a:p>
          <a:endParaRPr lang="en-US" sz="1600"/>
        </a:p>
      </dgm:t>
    </dgm:pt>
    <dgm:pt modelId="{AF87011F-7A82-884C-B9F9-9EA18FE76F14}">
      <dgm:prSet phldrT="[Texto]" custT="1"/>
      <dgm:spPr/>
      <dgm:t>
        <a:bodyPr/>
        <a:lstStyle/>
        <a:p>
          <a:r>
            <a:rPr lang="es-ES_tradnl" sz="1600" u="sng" noProof="0" dirty="0" smtClean="0"/>
            <a:t>Social Media </a:t>
          </a:r>
          <a:r>
            <a:rPr lang="es-ES_tradnl" sz="1600" u="sng" noProof="0" dirty="0" err="1" smtClean="0"/>
            <a:t>for</a:t>
          </a:r>
          <a:r>
            <a:rPr lang="es-ES_tradnl" sz="1600" u="sng" noProof="0" dirty="0" smtClean="0"/>
            <a:t> </a:t>
          </a:r>
          <a:r>
            <a:rPr lang="es-ES_tradnl" sz="1600" u="sng" noProof="0" dirty="0" err="1" smtClean="0"/>
            <a:t>Rising</a:t>
          </a:r>
          <a:r>
            <a:rPr lang="es-ES_tradnl" sz="1600" u="sng" noProof="0" dirty="0" smtClean="0"/>
            <a:t> </a:t>
          </a:r>
          <a:r>
            <a:rPr lang="es-ES_tradnl" sz="1600" u="sng" noProof="0" dirty="0" err="1" smtClean="0"/>
            <a:t>Temperature</a:t>
          </a:r>
          <a:r>
            <a:rPr lang="es-ES_tradnl" sz="1600" u="sng" noProof="0" dirty="0" smtClean="0"/>
            <a:t>  </a:t>
          </a:r>
          <a:r>
            <a:rPr lang="es-ES_tradnl" sz="1600" u="sng" noProof="0" dirty="0" err="1" smtClean="0"/>
            <a:t>Adaptation</a:t>
          </a:r>
          <a:r>
            <a:rPr lang="es-ES_tradnl" sz="1600" u="sng" noProof="0" dirty="0" smtClean="0"/>
            <a:t> </a:t>
          </a:r>
          <a:r>
            <a:rPr lang="es-ES_tradnl" sz="1600" u="sng" noProof="0" dirty="0" err="1" smtClean="0"/>
            <a:t>Eldoret</a:t>
          </a:r>
          <a:r>
            <a:rPr lang="es-ES_tradnl" sz="1600" u="sng" noProof="0" dirty="0" smtClean="0"/>
            <a:t> </a:t>
          </a:r>
          <a:r>
            <a:rPr lang="en-US" sz="1600" u="sng" noProof="0" dirty="0" smtClean="0"/>
            <a:t>(Kenya)</a:t>
          </a:r>
          <a:endParaRPr lang="en-US" sz="1600" i="1" noProof="0" dirty="0" smtClean="0"/>
        </a:p>
        <a:p>
          <a:r>
            <a:rPr lang="en-US" sz="1400" i="1" noProof="0" dirty="0" smtClean="0"/>
            <a:t>- To raise public awareness about how to adapt to climate change &amp; raising temperatures</a:t>
          </a:r>
          <a:endParaRPr lang="en-US" sz="1400" noProof="0" dirty="0" smtClean="0"/>
        </a:p>
        <a:p>
          <a:r>
            <a:rPr lang="en-US" sz="1400" i="1" noProof="0" dirty="0" smtClean="0"/>
            <a:t>- Rec</a:t>
          </a:r>
          <a:r>
            <a:rPr lang="es-ES" sz="1400" i="1" noProof="0" dirty="0" err="1" smtClean="0"/>
            <a:t>ei</a:t>
          </a:r>
          <a:r>
            <a:rPr lang="en-US" sz="1400" i="1" noProof="0" dirty="0" err="1" smtClean="0"/>
            <a:t>ve</a:t>
          </a:r>
          <a:r>
            <a:rPr lang="en-US" sz="1400" i="1" noProof="0" dirty="0" smtClean="0"/>
            <a:t> information on temperature through Facebook page and SMS in their phones</a:t>
          </a:r>
          <a:endParaRPr lang="en-US" sz="1400" i="1" noProof="0" dirty="0"/>
        </a:p>
      </dgm:t>
    </dgm:pt>
    <dgm:pt modelId="{DC938ED6-6AA4-F048-8FF5-49C3E7D5F40A}" type="parTrans" cxnId="{FF9EBE3C-1500-9840-94E3-89B0ADD13A25}">
      <dgm:prSet/>
      <dgm:spPr/>
      <dgm:t>
        <a:bodyPr/>
        <a:lstStyle/>
        <a:p>
          <a:endParaRPr lang="en-US" sz="1600"/>
        </a:p>
      </dgm:t>
    </dgm:pt>
    <dgm:pt modelId="{217F6AD8-1151-F641-8E0F-0B59430F1176}" type="sibTrans" cxnId="{FF9EBE3C-1500-9840-94E3-89B0ADD13A25}">
      <dgm:prSet/>
      <dgm:spPr/>
      <dgm:t>
        <a:bodyPr/>
        <a:lstStyle/>
        <a:p>
          <a:endParaRPr lang="en-US" sz="1600"/>
        </a:p>
      </dgm:t>
    </dgm:pt>
    <dgm:pt modelId="{92F4BF6F-BF42-554B-91C7-F8C07AC36B04}" type="pres">
      <dgm:prSet presAssocID="{73CA77CA-5220-0E47-80C7-BD312B2DEAD2}" presName="Name0" presStyleCnt="0">
        <dgm:presLayoutVars>
          <dgm:dir/>
          <dgm:resizeHandles val="exact"/>
        </dgm:presLayoutVars>
      </dgm:prSet>
      <dgm:spPr/>
      <dgm:t>
        <a:bodyPr/>
        <a:lstStyle/>
        <a:p>
          <a:endParaRPr lang="en-US"/>
        </a:p>
      </dgm:t>
    </dgm:pt>
    <dgm:pt modelId="{26FC607A-6DFD-A94B-8342-9A3F5B80B8B8}" type="pres">
      <dgm:prSet presAssocID="{73CA77CA-5220-0E47-80C7-BD312B2DEAD2}" presName="bkgdShp" presStyleLbl="alignAccFollowNode1" presStyleIdx="0" presStyleCnt="1"/>
      <dgm:spPr/>
    </dgm:pt>
    <dgm:pt modelId="{02902217-31E3-DC45-AE84-109126D2DE62}" type="pres">
      <dgm:prSet presAssocID="{73CA77CA-5220-0E47-80C7-BD312B2DEAD2}" presName="linComp" presStyleCnt="0"/>
      <dgm:spPr/>
    </dgm:pt>
    <dgm:pt modelId="{CC1EA774-3BC5-964D-9831-D6AA2CDD2917}" type="pres">
      <dgm:prSet presAssocID="{84C6148F-0A40-F744-9F44-F44820F20ED1}" presName="compNode" presStyleCnt="0"/>
      <dgm:spPr/>
    </dgm:pt>
    <dgm:pt modelId="{0340A4CF-D951-4B45-B47D-A9C8EF17A54E}" type="pres">
      <dgm:prSet presAssocID="{84C6148F-0A40-F744-9F44-F44820F20ED1}" presName="node" presStyleLbl="node1" presStyleIdx="0" presStyleCnt="2" custAng="0" custScaleY="109812" custLinFactNeighborY="-7955">
        <dgm:presLayoutVars>
          <dgm:bulletEnabled val="1"/>
        </dgm:presLayoutVars>
      </dgm:prSet>
      <dgm:spPr/>
      <dgm:t>
        <a:bodyPr/>
        <a:lstStyle/>
        <a:p>
          <a:endParaRPr lang="en-US"/>
        </a:p>
      </dgm:t>
    </dgm:pt>
    <dgm:pt modelId="{8C4054E7-C44D-2E41-ABFF-4854BD31A4B5}" type="pres">
      <dgm:prSet presAssocID="{84C6148F-0A40-F744-9F44-F44820F20ED1}" presName="invisiNode" presStyleLbl="node1" presStyleIdx="0" presStyleCnt="2"/>
      <dgm:spPr/>
    </dgm:pt>
    <dgm:pt modelId="{C88BDBBE-4ACC-CE43-9BAA-A5A1352EA9F1}" type="pres">
      <dgm:prSet presAssocID="{84C6148F-0A40-F744-9F44-F44820F20ED1}" presName="imagNode" presStyleLbl="fgImgPlace1" presStyleIdx="0" presStyleCnt="2" custScaleY="117807"/>
      <dgm:spPr>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dgm:spPr>
      <dgm:t>
        <a:bodyPr/>
        <a:lstStyle/>
        <a:p>
          <a:endParaRPr lang="en-US"/>
        </a:p>
      </dgm:t>
    </dgm:pt>
    <dgm:pt modelId="{0D9F0C69-67F9-F442-939F-6FE03FF8796C}" type="pres">
      <dgm:prSet presAssocID="{FA138129-F4E2-E44F-B0CB-96E2CC7D550F}" presName="sibTrans" presStyleLbl="sibTrans2D1" presStyleIdx="0" presStyleCnt="0"/>
      <dgm:spPr/>
      <dgm:t>
        <a:bodyPr/>
        <a:lstStyle/>
        <a:p>
          <a:endParaRPr lang="en-US"/>
        </a:p>
      </dgm:t>
    </dgm:pt>
    <dgm:pt modelId="{DBC04A1C-A5F3-4745-976D-36A5DB7B1EBA}" type="pres">
      <dgm:prSet presAssocID="{AF87011F-7A82-884C-B9F9-9EA18FE76F14}" presName="compNode" presStyleCnt="0"/>
      <dgm:spPr/>
    </dgm:pt>
    <dgm:pt modelId="{4E4AE137-96E4-244A-9AC8-329E63287FE9}" type="pres">
      <dgm:prSet presAssocID="{AF87011F-7A82-884C-B9F9-9EA18FE76F14}" presName="node" presStyleLbl="node1" presStyleIdx="1" presStyleCnt="2" custScaleY="109812" custLinFactNeighborY="-7955">
        <dgm:presLayoutVars>
          <dgm:bulletEnabled val="1"/>
        </dgm:presLayoutVars>
      </dgm:prSet>
      <dgm:spPr/>
      <dgm:t>
        <a:bodyPr/>
        <a:lstStyle/>
        <a:p>
          <a:endParaRPr lang="en-US"/>
        </a:p>
      </dgm:t>
    </dgm:pt>
    <dgm:pt modelId="{6DD6A464-6A19-1347-B027-9D089BD984CB}" type="pres">
      <dgm:prSet presAssocID="{AF87011F-7A82-884C-B9F9-9EA18FE76F14}" presName="invisiNode" presStyleLbl="node1" presStyleIdx="1" presStyleCnt="2"/>
      <dgm:spPr/>
    </dgm:pt>
    <dgm:pt modelId="{178AB021-A2F8-0B43-A2EE-A37250EA155C}" type="pres">
      <dgm:prSet presAssocID="{AF87011F-7A82-884C-B9F9-9EA18FE76F14}" presName="imagNode" presStyleLbl="fgImgPlace1" presStyleIdx="1" presStyleCnt="2" custScaleY="117807"/>
      <dgm:spPr>
        <a:blipFill>
          <a:blip xmlns:r="http://schemas.openxmlformats.org/officeDocument/2006/relationships" r:embed="rId2">
            <a:extLst>
              <a:ext uri="{28A0092B-C50C-407E-A947-70E740481C1C}">
                <a14:useLocalDpi xmlns:a14="http://schemas.microsoft.com/office/drawing/2010/main" val="0"/>
              </a:ext>
            </a:extLst>
          </a:blip>
          <a:srcRect/>
          <a:stretch>
            <a:fillRect t="-24000" b="-24000"/>
          </a:stretch>
        </a:blipFill>
      </dgm:spPr>
      <dgm:t>
        <a:bodyPr/>
        <a:lstStyle/>
        <a:p>
          <a:endParaRPr lang="en-US"/>
        </a:p>
      </dgm:t>
    </dgm:pt>
  </dgm:ptLst>
  <dgm:cxnLst>
    <dgm:cxn modelId="{2BDAA5C2-5C34-354E-8A4C-47372C9B5AAF}" type="presOf" srcId="{AF87011F-7A82-884C-B9F9-9EA18FE76F14}" destId="{4E4AE137-96E4-244A-9AC8-329E63287FE9}" srcOrd="0" destOrd="0" presId="urn:microsoft.com/office/officeart/2005/8/layout/pList2"/>
    <dgm:cxn modelId="{600961B5-3D54-DB46-89B6-127864DD425F}" type="presOf" srcId="{84C6148F-0A40-F744-9F44-F44820F20ED1}" destId="{0340A4CF-D951-4B45-B47D-A9C8EF17A54E}" srcOrd="0" destOrd="0" presId="urn:microsoft.com/office/officeart/2005/8/layout/pList2"/>
    <dgm:cxn modelId="{553CFB49-0755-6348-AB65-6F1DDBA376CF}" type="presOf" srcId="{FA138129-F4E2-E44F-B0CB-96E2CC7D550F}" destId="{0D9F0C69-67F9-F442-939F-6FE03FF8796C}" srcOrd="0" destOrd="0" presId="urn:microsoft.com/office/officeart/2005/8/layout/pList2"/>
    <dgm:cxn modelId="{FF9EBE3C-1500-9840-94E3-89B0ADD13A25}" srcId="{73CA77CA-5220-0E47-80C7-BD312B2DEAD2}" destId="{AF87011F-7A82-884C-B9F9-9EA18FE76F14}" srcOrd="1" destOrd="0" parTransId="{DC938ED6-6AA4-F048-8FF5-49C3E7D5F40A}" sibTransId="{217F6AD8-1151-F641-8E0F-0B59430F1176}"/>
    <dgm:cxn modelId="{3B82F939-FA34-5240-83CB-FA4A0C9E5726}" srcId="{73CA77CA-5220-0E47-80C7-BD312B2DEAD2}" destId="{84C6148F-0A40-F744-9F44-F44820F20ED1}" srcOrd="0" destOrd="0" parTransId="{533A3C77-A077-E143-9FFC-26C87D0692D4}" sibTransId="{FA138129-F4E2-E44F-B0CB-96E2CC7D550F}"/>
    <dgm:cxn modelId="{5474597F-E8A0-5E43-B403-9F745644838E}" type="presOf" srcId="{73CA77CA-5220-0E47-80C7-BD312B2DEAD2}" destId="{92F4BF6F-BF42-554B-91C7-F8C07AC36B04}" srcOrd="0" destOrd="0" presId="urn:microsoft.com/office/officeart/2005/8/layout/pList2"/>
    <dgm:cxn modelId="{BFA9F8DF-EE9C-1041-8BB8-A9015926AFB2}" type="presParOf" srcId="{92F4BF6F-BF42-554B-91C7-F8C07AC36B04}" destId="{26FC607A-6DFD-A94B-8342-9A3F5B80B8B8}" srcOrd="0" destOrd="0" presId="urn:microsoft.com/office/officeart/2005/8/layout/pList2"/>
    <dgm:cxn modelId="{C34A011E-C49C-8F49-BE18-B17CFC7E881C}" type="presParOf" srcId="{92F4BF6F-BF42-554B-91C7-F8C07AC36B04}" destId="{02902217-31E3-DC45-AE84-109126D2DE62}" srcOrd="1" destOrd="0" presId="urn:microsoft.com/office/officeart/2005/8/layout/pList2"/>
    <dgm:cxn modelId="{ADF22623-9F74-4541-9982-3B8512836C1B}" type="presParOf" srcId="{02902217-31E3-DC45-AE84-109126D2DE62}" destId="{CC1EA774-3BC5-964D-9831-D6AA2CDD2917}" srcOrd="0" destOrd="0" presId="urn:microsoft.com/office/officeart/2005/8/layout/pList2"/>
    <dgm:cxn modelId="{FCA031FE-E19B-D642-AB46-F02CD6D92754}" type="presParOf" srcId="{CC1EA774-3BC5-964D-9831-D6AA2CDD2917}" destId="{0340A4CF-D951-4B45-B47D-A9C8EF17A54E}" srcOrd="0" destOrd="0" presId="urn:microsoft.com/office/officeart/2005/8/layout/pList2"/>
    <dgm:cxn modelId="{A744AD86-29A4-9B45-A7AA-B7D5B8C57144}" type="presParOf" srcId="{CC1EA774-3BC5-964D-9831-D6AA2CDD2917}" destId="{8C4054E7-C44D-2E41-ABFF-4854BD31A4B5}" srcOrd="1" destOrd="0" presId="urn:microsoft.com/office/officeart/2005/8/layout/pList2"/>
    <dgm:cxn modelId="{5EAFB2DB-48A9-F344-8A69-6795F7EA48E6}" type="presParOf" srcId="{CC1EA774-3BC5-964D-9831-D6AA2CDD2917}" destId="{C88BDBBE-4ACC-CE43-9BAA-A5A1352EA9F1}" srcOrd="2" destOrd="0" presId="urn:microsoft.com/office/officeart/2005/8/layout/pList2"/>
    <dgm:cxn modelId="{7C962538-376B-8A43-AA75-464D4F3A4BE5}" type="presParOf" srcId="{02902217-31E3-DC45-AE84-109126D2DE62}" destId="{0D9F0C69-67F9-F442-939F-6FE03FF8796C}" srcOrd="1" destOrd="0" presId="urn:microsoft.com/office/officeart/2005/8/layout/pList2"/>
    <dgm:cxn modelId="{B191BB9C-1442-414A-ABDB-186E8DB4266F}" type="presParOf" srcId="{02902217-31E3-DC45-AE84-109126D2DE62}" destId="{DBC04A1C-A5F3-4745-976D-36A5DB7B1EBA}" srcOrd="2" destOrd="0" presId="urn:microsoft.com/office/officeart/2005/8/layout/pList2"/>
    <dgm:cxn modelId="{078D2FCF-D18A-D94F-A0E9-F568285D43FA}" type="presParOf" srcId="{DBC04A1C-A5F3-4745-976D-36A5DB7B1EBA}" destId="{4E4AE137-96E4-244A-9AC8-329E63287FE9}" srcOrd="0" destOrd="0" presId="urn:microsoft.com/office/officeart/2005/8/layout/pList2"/>
    <dgm:cxn modelId="{16A77FEA-2744-5B41-90D5-9CD253155390}" type="presParOf" srcId="{DBC04A1C-A5F3-4745-976D-36A5DB7B1EBA}" destId="{6DD6A464-6A19-1347-B027-9D089BD984CB}" srcOrd="1" destOrd="0" presId="urn:microsoft.com/office/officeart/2005/8/layout/pList2"/>
    <dgm:cxn modelId="{76ACDECE-3673-3244-8A2E-2447B2F55340}" type="presParOf" srcId="{DBC04A1C-A5F3-4745-976D-36A5DB7B1EBA}" destId="{178AB021-A2F8-0B43-A2EE-A37250EA155C}"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0E07594-8DBC-5641-B3AF-A5729E0C15B7}" type="doc">
      <dgm:prSet loTypeId="urn:microsoft.com/office/officeart/2005/8/layout/vProcess5" loCatId="" qsTypeId="urn:microsoft.com/office/officeart/2005/8/quickstyle/simple4" qsCatId="simple" csTypeId="urn:microsoft.com/office/officeart/2005/8/colors/colorful4" csCatId="colorful" phldr="1"/>
      <dgm:spPr/>
      <dgm:t>
        <a:bodyPr/>
        <a:lstStyle/>
        <a:p>
          <a:endParaRPr lang="es-ES"/>
        </a:p>
      </dgm:t>
    </dgm:pt>
    <dgm:pt modelId="{98C1A9D9-6B9A-1E44-B520-C670BBCCFDDB}">
      <dgm:prSet phldrT="[Texto]" custT="1"/>
      <dgm:spPr/>
      <dgm:t>
        <a:bodyPr/>
        <a:lstStyle/>
        <a:p>
          <a:pPr algn="ctr"/>
          <a:r>
            <a:rPr lang="en-GB" sz="2000" b="1" dirty="0" smtClean="0"/>
            <a:t>Setting the basis. Observation and understanding </a:t>
          </a:r>
          <a:r>
            <a:rPr lang="en-GB" sz="1800" b="0" i="1" dirty="0" smtClean="0"/>
            <a:t>(ICTs inside the initial evaluation)</a:t>
          </a:r>
          <a:endParaRPr lang="en-CA" sz="2000" b="0" i="1" noProof="0" dirty="0"/>
        </a:p>
      </dgm:t>
    </dgm:pt>
    <dgm:pt modelId="{1FAC5D75-A344-034A-B5D8-94D3AF019863}" type="parTrans" cxnId="{25E55796-67D1-DA4C-8670-86F22A1C8FA8}">
      <dgm:prSet/>
      <dgm:spPr/>
      <dgm:t>
        <a:bodyPr/>
        <a:lstStyle/>
        <a:p>
          <a:endParaRPr lang="en-CA" sz="1050" noProof="0"/>
        </a:p>
      </dgm:t>
    </dgm:pt>
    <dgm:pt modelId="{854E0AAC-4B70-D343-B50C-776AC274383F}" type="sibTrans" cxnId="{25E55796-67D1-DA4C-8670-86F22A1C8FA8}">
      <dgm:prSet custT="1"/>
      <dgm:spPr/>
      <dgm:t>
        <a:bodyPr/>
        <a:lstStyle/>
        <a:p>
          <a:endParaRPr lang="en-CA" sz="1050" noProof="0"/>
        </a:p>
      </dgm:t>
    </dgm:pt>
    <dgm:pt modelId="{0B54DD00-46FD-1947-AE26-C895085DEC18}">
      <dgm:prSet phldrT="[Texto]" custT="1"/>
      <dgm:spPr/>
      <dgm:t>
        <a:bodyPr/>
        <a:lstStyle/>
        <a:p>
          <a:pPr algn="l">
            <a:lnSpc>
              <a:spcPct val="50000"/>
            </a:lnSpc>
          </a:pPr>
          <a:r>
            <a:rPr lang="en-GB" sz="2000" b="1" dirty="0" smtClean="0"/>
            <a:t>Assessing climate change risks and vulnerabilities</a:t>
          </a:r>
        </a:p>
        <a:p>
          <a:pPr algn="ctr">
            <a:lnSpc>
              <a:spcPct val="50000"/>
            </a:lnSpc>
          </a:pPr>
          <a:r>
            <a:rPr lang="en-GB" sz="1800" b="0" i="1" noProof="0" dirty="0" smtClean="0"/>
            <a:t>(Assess vulnerabilities including ICT infrastructure)</a:t>
          </a:r>
          <a:endParaRPr lang="en-CA" sz="1800" b="0" i="1" noProof="0" dirty="0"/>
        </a:p>
      </dgm:t>
    </dgm:pt>
    <dgm:pt modelId="{01C3B985-9648-7647-A8D7-69FD710EE7EC}" type="parTrans" cxnId="{C9EED62D-AE69-9940-AB62-CAECEA4176B6}">
      <dgm:prSet/>
      <dgm:spPr/>
      <dgm:t>
        <a:bodyPr/>
        <a:lstStyle/>
        <a:p>
          <a:endParaRPr lang="es-ES" sz="1600"/>
        </a:p>
      </dgm:t>
    </dgm:pt>
    <dgm:pt modelId="{621C04A4-1CCD-B54A-90EB-99D76231AF25}" type="sibTrans" cxnId="{C9EED62D-AE69-9940-AB62-CAECEA4176B6}">
      <dgm:prSet custT="1"/>
      <dgm:spPr/>
      <dgm:t>
        <a:bodyPr/>
        <a:lstStyle/>
        <a:p>
          <a:endParaRPr lang="es-ES" sz="1600"/>
        </a:p>
      </dgm:t>
    </dgm:pt>
    <dgm:pt modelId="{C9A1795E-BD7B-5945-89E3-FF362E9A4B0E}">
      <dgm:prSet phldrT="[Texto]" custT="1"/>
      <dgm:spPr/>
      <dgm:t>
        <a:bodyPr/>
        <a:lstStyle/>
        <a:p>
          <a:pPr algn="ctr">
            <a:lnSpc>
              <a:spcPct val="50000"/>
            </a:lnSpc>
          </a:pPr>
          <a:r>
            <a:rPr lang="en-GB" sz="2000" b="1" dirty="0" smtClean="0"/>
            <a:t>Planning of adaptation options</a:t>
          </a:r>
        </a:p>
        <a:p>
          <a:pPr algn="ctr">
            <a:lnSpc>
              <a:spcPct val="50000"/>
            </a:lnSpc>
          </a:pPr>
          <a:r>
            <a:rPr lang="en-GB" sz="1800" b="0" i="1" dirty="0" smtClean="0"/>
            <a:t>(ICTs to find options and ICTs as an option)</a:t>
          </a:r>
          <a:r>
            <a:rPr lang="en-GB" sz="2000" dirty="0" smtClean="0"/>
            <a:t> </a:t>
          </a:r>
          <a:endParaRPr lang="en-CA" sz="2000" noProof="0" dirty="0"/>
        </a:p>
      </dgm:t>
    </dgm:pt>
    <dgm:pt modelId="{075B5B3E-2B9D-B940-97AF-794B3E1C5943}" type="parTrans" cxnId="{0A9F9129-B416-C945-AE54-F83FF4F1146A}">
      <dgm:prSet/>
      <dgm:spPr/>
      <dgm:t>
        <a:bodyPr/>
        <a:lstStyle/>
        <a:p>
          <a:endParaRPr lang="es-ES" sz="1600"/>
        </a:p>
      </dgm:t>
    </dgm:pt>
    <dgm:pt modelId="{7955ADE3-56FE-2640-B07F-A9BA4702102B}" type="sibTrans" cxnId="{0A9F9129-B416-C945-AE54-F83FF4F1146A}">
      <dgm:prSet custT="1"/>
      <dgm:spPr/>
      <dgm:t>
        <a:bodyPr/>
        <a:lstStyle/>
        <a:p>
          <a:endParaRPr lang="es-ES" sz="1600"/>
        </a:p>
      </dgm:t>
    </dgm:pt>
    <dgm:pt modelId="{8FA1DEB1-B9CC-F042-B445-B65796FDEB71}">
      <dgm:prSet phldrT="[Texto]" custT="1"/>
      <dgm:spPr/>
      <dgm:t>
        <a:bodyPr/>
        <a:lstStyle/>
        <a:p>
          <a:pPr algn="ctr">
            <a:lnSpc>
              <a:spcPct val="50000"/>
            </a:lnSpc>
          </a:pPr>
          <a:r>
            <a:rPr lang="en-GB" sz="2000" b="1" dirty="0" smtClean="0"/>
            <a:t>Implementation of adaptation actions</a:t>
          </a:r>
        </a:p>
        <a:p>
          <a:pPr algn="ctr">
            <a:lnSpc>
              <a:spcPct val="50000"/>
            </a:lnSpc>
          </a:pPr>
          <a:r>
            <a:rPr lang="en-GB" sz="1800" b="0" i="1" noProof="0" dirty="0" smtClean="0"/>
            <a:t>(Adaptation options into actions with  business models)</a:t>
          </a:r>
          <a:endParaRPr lang="en-CA" sz="1800" b="0" i="1" noProof="0" dirty="0"/>
        </a:p>
      </dgm:t>
    </dgm:pt>
    <dgm:pt modelId="{81FC3282-C558-AF46-90E7-E9D6A11D76F8}" type="parTrans" cxnId="{6F5D6AF7-9E9C-2A4C-8528-55A880E44DFC}">
      <dgm:prSet/>
      <dgm:spPr/>
      <dgm:t>
        <a:bodyPr/>
        <a:lstStyle/>
        <a:p>
          <a:endParaRPr lang="es-ES" sz="1600"/>
        </a:p>
      </dgm:t>
    </dgm:pt>
    <dgm:pt modelId="{6B71719B-BD86-A443-A045-E2E0AC55966F}" type="sibTrans" cxnId="{6F5D6AF7-9E9C-2A4C-8528-55A880E44DFC}">
      <dgm:prSet custT="1"/>
      <dgm:spPr/>
      <dgm:t>
        <a:bodyPr/>
        <a:lstStyle/>
        <a:p>
          <a:endParaRPr lang="es-ES" sz="1600"/>
        </a:p>
      </dgm:t>
    </dgm:pt>
    <dgm:pt modelId="{8CD7F29C-4AD6-AD45-A6CF-1CD8A3A7369F}">
      <dgm:prSet phldrT="[Texto]" custT="1"/>
      <dgm:spPr/>
      <dgm:t>
        <a:bodyPr/>
        <a:lstStyle/>
        <a:p>
          <a:pPr algn="ctr">
            <a:lnSpc>
              <a:spcPct val="50000"/>
            </a:lnSpc>
          </a:pPr>
          <a:r>
            <a:rPr lang="en-GB" sz="2000" b="1" dirty="0" smtClean="0"/>
            <a:t>Monitoring and evaluating adaptation actions</a:t>
          </a:r>
        </a:p>
        <a:p>
          <a:pPr algn="ctr">
            <a:lnSpc>
              <a:spcPct val="50000"/>
            </a:lnSpc>
          </a:pPr>
          <a:r>
            <a:rPr lang="en-GB" sz="1800" b="0" i="1" noProof="0" dirty="0" smtClean="0"/>
            <a:t>(ICTs support in monitoring success)</a:t>
          </a:r>
          <a:r>
            <a:rPr lang="en-GB" sz="2000" b="0" noProof="0" dirty="0" smtClean="0"/>
            <a:t>  </a:t>
          </a:r>
          <a:endParaRPr lang="en-CA" sz="2000" b="0" noProof="0" dirty="0"/>
        </a:p>
      </dgm:t>
    </dgm:pt>
    <dgm:pt modelId="{88DAD3CF-B6E1-2F4E-B0AE-4C4AEE505D47}" type="parTrans" cxnId="{9695E919-7D36-664F-A67D-450BD15E77A5}">
      <dgm:prSet/>
      <dgm:spPr/>
      <dgm:t>
        <a:bodyPr/>
        <a:lstStyle/>
        <a:p>
          <a:endParaRPr lang="es-ES" sz="1600"/>
        </a:p>
      </dgm:t>
    </dgm:pt>
    <dgm:pt modelId="{1FE43B40-646B-994C-80DB-192468DCF2CB}" type="sibTrans" cxnId="{9695E919-7D36-664F-A67D-450BD15E77A5}">
      <dgm:prSet/>
      <dgm:spPr/>
      <dgm:t>
        <a:bodyPr/>
        <a:lstStyle/>
        <a:p>
          <a:endParaRPr lang="es-ES" sz="1600"/>
        </a:p>
      </dgm:t>
    </dgm:pt>
    <dgm:pt modelId="{AF04445F-99CF-144E-AFBF-045244B77852}" type="pres">
      <dgm:prSet presAssocID="{A0E07594-8DBC-5641-B3AF-A5729E0C15B7}" presName="outerComposite" presStyleCnt="0">
        <dgm:presLayoutVars>
          <dgm:chMax val="5"/>
          <dgm:dir/>
          <dgm:resizeHandles val="exact"/>
        </dgm:presLayoutVars>
      </dgm:prSet>
      <dgm:spPr/>
      <dgm:t>
        <a:bodyPr/>
        <a:lstStyle/>
        <a:p>
          <a:endParaRPr lang="en-US"/>
        </a:p>
      </dgm:t>
    </dgm:pt>
    <dgm:pt modelId="{DF1A84BE-E57C-054E-93CD-4286D428F5F1}" type="pres">
      <dgm:prSet presAssocID="{A0E07594-8DBC-5641-B3AF-A5729E0C15B7}" presName="dummyMaxCanvas" presStyleCnt="0">
        <dgm:presLayoutVars/>
      </dgm:prSet>
      <dgm:spPr/>
      <dgm:t>
        <a:bodyPr/>
        <a:lstStyle/>
        <a:p>
          <a:endParaRPr lang="en-GB"/>
        </a:p>
      </dgm:t>
    </dgm:pt>
    <dgm:pt modelId="{5AF66392-5B8A-0543-AF0C-56D452CC3AE9}" type="pres">
      <dgm:prSet presAssocID="{A0E07594-8DBC-5641-B3AF-A5729E0C15B7}" presName="FiveNodes_1" presStyleLbl="node1" presStyleIdx="0" presStyleCnt="5">
        <dgm:presLayoutVars>
          <dgm:bulletEnabled val="1"/>
        </dgm:presLayoutVars>
      </dgm:prSet>
      <dgm:spPr/>
      <dgm:t>
        <a:bodyPr/>
        <a:lstStyle/>
        <a:p>
          <a:endParaRPr lang="en-US"/>
        </a:p>
      </dgm:t>
    </dgm:pt>
    <dgm:pt modelId="{D03524FC-8614-6C4D-A308-EC9E9541DB82}" type="pres">
      <dgm:prSet presAssocID="{A0E07594-8DBC-5641-B3AF-A5729E0C15B7}" presName="FiveNodes_2" presStyleLbl="node1" presStyleIdx="1" presStyleCnt="5">
        <dgm:presLayoutVars>
          <dgm:bulletEnabled val="1"/>
        </dgm:presLayoutVars>
      </dgm:prSet>
      <dgm:spPr/>
      <dgm:t>
        <a:bodyPr/>
        <a:lstStyle/>
        <a:p>
          <a:endParaRPr lang="en-US"/>
        </a:p>
      </dgm:t>
    </dgm:pt>
    <dgm:pt modelId="{6DFE4FBE-6B6E-8B40-8651-C73602C563C5}" type="pres">
      <dgm:prSet presAssocID="{A0E07594-8DBC-5641-B3AF-A5729E0C15B7}" presName="FiveNodes_3" presStyleLbl="node1" presStyleIdx="2" presStyleCnt="5">
        <dgm:presLayoutVars>
          <dgm:bulletEnabled val="1"/>
        </dgm:presLayoutVars>
      </dgm:prSet>
      <dgm:spPr/>
      <dgm:t>
        <a:bodyPr/>
        <a:lstStyle/>
        <a:p>
          <a:endParaRPr lang="en-US"/>
        </a:p>
      </dgm:t>
    </dgm:pt>
    <dgm:pt modelId="{446DB2C6-7598-EF4A-B969-08AD5F618017}" type="pres">
      <dgm:prSet presAssocID="{A0E07594-8DBC-5641-B3AF-A5729E0C15B7}" presName="FiveNodes_4" presStyleLbl="node1" presStyleIdx="3" presStyleCnt="5">
        <dgm:presLayoutVars>
          <dgm:bulletEnabled val="1"/>
        </dgm:presLayoutVars>
      </dgm:prSet>
      <dgm:spPr/>
      <dgm:t>
        <a:bodyPr/>
        <a:lstStyle/>
        <a:p>
          <a:endParaRPr lang="en-US"/>
        </a:p>
      </dgm:t>
    </dgm:pt>
    <dgm:pt modelId="{AA92A651-5A58-EE44-823D-2D821CD5BE03}" type="pres">
      <dgm:prSet presAssocID="{A0E07594-8DBC-5641-B3AF-A5729E0C15B7}" presName="FiveNodes_5" presStyleLbl="node1" presStyleIdx="4" presStyleCnt="5">
        <dgm:presLayoutVars>
          <dgm:bulletEnabled val="1"/>
        </dgm:presLayoutVars>
      </dgm:prSet>
      <dgm:spPr/>
      <dgm:t>
        <a:bodyPr/>
        <a:lstStyle/>
        <a:p>
          <a:endParaRPr lang="en-US"/>
        </a:p>
      </dgm:t>
    </dgm:pt>
    <dgm:pt modelId="{4F0931D2-017E-2C4D-8735-7AE760460397}" type="pres">
      <dgm:prSet presAssocID="{A0E07594-8DBC-5641-B3AF-A5729E0C15B7}" presName="FiveConn_1-2" presStyleLbl="fgAccFollowNode1" presStyleIdx="0" presStyleCnt="4">
        <dgm:presLayoutVars>
          <dgm:bulletEnabled val="1"/>
        </dgm:presLayoutVars>
      </dgm:prSet>
      <dgm:spPr/>
      <dgm:t>
        <a:bodyPr/>
        <a:lstStyle/>
        <a:p>
          <a:endParaRPr lang="en-US"/>
        </a:p>
      </dgm:t>
    </dgm:pt>
    <dgm:pt modelId="{4E56A350-1DEC-8A4F-9EA6-86B9696A1895}" type="pres">
      <dgm:prSet presAssocID="{A0E07594-8DBC-5641-B3AF-A5729E0C15B7}" presName="FiveConn_2-3" presStyleLbl="fgAccFollowNode1" presStyleIdx="1" presStyleCnt="4">
        <dgm:presLayoutVars>
          <dgm:bulletEnabled val="1"/>
        </dgm:presLayoutVars>
      </dgm:prSet>
      <dgm:spPr/>
      <dgm:t>
        <a:bodyPr/>
        <a:lstStyle/>
        <a:p>
          <a:endParaRPr lang="en-US"/>
        </a:p>
      </dgm:t>
    </dgm:pt>
    <dgm:pt modelId="{6B87C164-FF1B-824F-A312-0E28EFB48B4A}" type="pres">
      <dgm:prSet presAssocID="{A0E07594-8DBC-5641-B3AF-A5729E0C15B7}" presName="FiveConn_3-4" presStyleLbl="fgAccFollowNode1" presStyleIdx="2" presStyleCnt="4">
        <dgm:presLayoutVars>
          <dgm:bulletEnabled val="1"/>
        </dgm:presLayoutVars>
      </dgm:prSet>
      <dgm:spPr/>
      <dgm:t>
        <a:bodyPr/>
        <a:lstStyle/>
        <a:p>
          <a:endParaRPr lang="en-US"/>
        </a:p>
      </dgm:t>
    </dgm:pt>
    <dgm:pt modelId="{F0FDA6AF-811F-6A44-9E0A-09DC15A37620}" type="pres">
      <dgm:prSet presAssocID="{A0E07594-8DBC-5641-B3AF-A5729E0C15B7}" presName="FiveConn_4-5" presStyleLbl="fgAccFollowNode1" presStyleIdx="3" presStyleCnt="4">
        <dgm:presLayoutVars>
          <dgm:bulletEnabled val="1"/>
        </dgm:presLayoutVars>
      </dgm:prSet>
      <dgm:spPr/>
      <dgm:t>
        <a:bodyPr/>
        <a:lstStyle/>
        <a:p>
          <a:endParaRPr lang="en-US"/>
        </a:p>
      </dgm:t>
    </dgm:pt>
    <dgm:pt modelId="{C7CF0FF7-3E14-244A-BB09-627C72437E51}" type="pres">
      <dgm:prSet presAssocID="{A0E07594-8DBC-5641-B3AF-A5729E0C15B7}" presName="FiveNodes_1_text" presStyleLbl="node1" presStyleIdx="4" presStyleCnt="5">
        <dgm:presLayoutVars>
          <dgm:bulletEnabled val="1"/>
        </dgm:presLayoutVars>
      </dgm:prSet>
      <dgm:spPr/>
      <dgm:t>
        <a:bodyPr/>
        <a:lstStyle/>
        <a:p>
          <a:endParaRPr lang="en-US"/>
        </a:p>
      </dgm:t>
    </dgm:pt>
    <dgm:pt modelId="{A50FC493-E6C3-F546-A990-08B9B2508CAF}" type="pres">
      <dgm:prSet presAssocID="{A0E07594-8DBC-5641-B3AF-A5729E0C15B7}" presName="FiveNodes_2_text" presStyleLbl="node1" presStyleIdx="4" presStyleCnt="5">
        <dgm:presLayoutVars>
          <dgm:bulletEnabled val="1"/>
        </dgm:presLayoutVars>
      </dgm:prSet>
      <dgm:spPr/>
      <dgm:t>
        <a:bodyPr/>
        <a:lstStyle/>
        <a:p>
          <a:endParaRPr lang="en-US"/>
        </a:p>
      </dgm:t>
    </dgm:pt>
    <dgm:pt modelId="{C34D0B2D-16B5-0B44-A464-1979378CD8F4}" type="pres">
      <dgm:prSet presAssocID="{A0E07594-8DBC-5641-B3AF-A5729E0C15B7}" presName="FiveNodes_3_text" presStyleLbl="node1" presStyleIdx="4" presStyleCnt="5">
        <dgm:presLayoutVars>
          <dgm:bulletEnabled val="1"/>
        </dgm:presLayoutVars>
      </dgm:prSet>
      <dgm:spPr/>
      <dgm:t>
        <a:bodyPr/>
        <a:lstStyle/>
        <a:p>
          <a:endParaRPr lang="en-US"/>
        </a:p>
      </dgm:t>
    </dgm:pt>
    <dgm:pt modelId="{A5655609-6E9F-0D4D-95EF-B573C53AEB0A}" type="pres">
      <dgm:prSet presAssocID="{A0E07594-8DBC-5641-B3AF-A5729E0C15B7}" presName="FiveNodes_4_text" presStyleLbl="node1" presStyleIdx="4" presStyleCnt="5">
        <dgm:presLayoutVars>
          <dgm:bulletEnabled val="1"/>
        </dgm:presLayoutVars>
      </dgm:prSet>
      <dgm:spPr/>
      <dgm:t>
        <a:bodyPr/>
        <a:lstStyle/>
        <a:p>
          <a:endParaRPr lang="en-US"/>
        </a:p>
      </dgm:t>
    </dgm:pt>
    <dgm:pt modelId="{46736F2F-80A9-EB4D-AD14-C3CF321440CF}" type="pres">
      <dgm:prSet presAssocID="{A0E07594-8DBC-5641-B3AF-A5729E0C15B7}" presName="FiveNodes_5_text" presStyleLbl="node1" presStyleIdx="4" presStyleCnt="5">
        <dgm:presLayoutVars>
          <dgm:bulletEnabled val="1"/>
        </dgm:presLayoutVars>
      </dgm:prSet>
      <dgm:spPr/>
      <dgm:t>
        <a:bodyPr/>
        <a:lstStyle/>
        <a:p>
          <a:endParaRPr lang="en-US"/>
        </a:p>
      </dgm:t>
    </dgm:pt>
  </dgm:ptLst>
  <dgm:cxnLst>
    <dgm:cxn modelId="{302B75BF-2722-BE4B-B275-6C5E1D4D9923}" type="presOf" srcId="{6B71719B-BD86-A443-A045-E2E0AC55966F}" destId="{F0FDA6AF-811F-6A44-9E0A-09DC15A37620}" srcOrd="0" destOrd="0" presId="urn:microsoft.com/office/officeart/2005/8/layout/vProcess5"/>
    <dgm:cxn modelId="{0A9F9129-B416-C945-AE54-F83FF4F1146A}" srcId="{A0E07594-8DBC-5641-B3AF-A5729E0C15B7}" destId="{C9A1795E-BD7B-5945-89E3-FF362E9A4B0E}" srcOrd="2" destOrd="0" parTransId="{075B5B3E-2B9D-B940-97AF-794B3E1C5943}" sibTransId="{7955ADE3-56FE-2640-B07F-A9BA4702102B}"/>
    <dgm:cxn modelId="{27585BBF-E8C8-8A4E-9BA5-5C28F70EB928}" type="presOf" srcId="{C9A1795E-BD7B-5945-89E3-FF362E9A4B0E}" destId="{C34D0B2D-16B5-0B44-A464-1979378CD8F4}" srcOrd="1" destOrd="0" presId="urn:microsoft.com/office/officeart/2005/8/layout/vProcess5"/>
    <dgm:cxn modelId="{FF925226-82B9-9647-AC5F-2BFC4A10C368}" type="presOf" srcId="{8CD7F29C-4AD6-AD45-A6CF-1CD8A3A7369F}" destId="{46736F2F-80A9-EB4D-AD14-C3CF321440CF}" srcOrd="1" destOrd="0" presId="urn:microsoft.com/office/officeart/2005/8/layout/vProcess5"/>
    <dgm:cxn modelId="{CC6FF25B-EB07-3B49-9CC5-651711B1FD13}" type="presOf" srcId="{C9A1795E-BD7B-5945-89E3-FF362E9A4B0E}" destId="{6DFE4FBE-6B6E-8B40-8651-C73602C563C5}" srcOrd="0" destOrd="0" presId="urn:microsoft.com/office/officeart/2005/8/layout/vProcess5"/>
    <dgm:cxn modelId="{4B89B7AF-41BB-C74A-9612-C55AD0E66991}" type="presOf" srcId="{7955ADE3-56FE-2640-B07F-A9BA4702102B}" destId="{6B87C164-FF1B-824F-A312-0E28EFB48B4A}" srcOrd="0" destOrd="0" presId="urn:microsoft.com/office/officeart/2005/8/layout/vProcess5"/>
    <dgm:cxn modelId="{A9E72F42-3BD3-B543-B7DF-96D1C537F48D}" type="presOf" srcId="{621C04A4-1CCD-B54A-90EB-99D76231AF25}" destId="{4E56A350-1DEC-8A4F-9EA6-86B9696A1895}" srcOrd="0" destOrd="0" presId="urn:microsoft.com/office/officeart/2005/8/layout/vProcess5"/>
    <dgm:cxn modelId="{2E06DF23-A178-B94C-8C35-F60C9BEDBC9E}" type="presOf" srcId="{A0E07594-8DBC-5641-B3AF-A5729E0C15B7}" destId="{AF04445F-99CF-144E-AFBF-045244B77852}" srcOrd="0" destOrd="0" presId="urn:microsoft.com/office/officeart/2005/8/layout/vProcess5"/>
    <dgm:cxn modelId="{AEC55242-5DC1-6245-BB58-29D1C568F12F}" type="presOf" srcId="{8FA1DEB1-B9CC-F042-B445-B65796FDEB71}" destId="{446DB2C6-7598-EF4A-B969-08AD5F618017}" srcOrd="0" destOrd="0" presId="urn:microsoft.com/office/officeart/2005/8/layout/vProcess5"/>
    <dgm:cxn modelId="{9695E919-7D36-664F-A67D-450BD15E77A5}" srcId="{A0E07594-8DBC-5641-B3AF-A5729E0C15B7}" destId="{8CD7F29C-4AD6-AD45-A6CF-1CD8A3A7369F}" srcOrd="4" destOrd="0" parTransId="{88DAD3CF-B6E1-2F4E-B0AE-4C4AEE505D47}" sibTransId="{1FE43B40-646B-994C-80DB-192468DCF2CB}"/>
    <dgm:cxn modelId="{E6509BBA-BFFE-E541-8316-680998BD3F71}" type="presOf" srcId="{98C1A9D9-6B9A-1E44-B520-C670BBCCFDDB}" destId="{C7CF0FF7-3E14-244A-BB09-627C72437E51}" srcOrd="1" destOrd="0" presId="urn:microsoft.com/office/officeart/2005/8/layout/vProcess5"/>
    <dgm:cxn modelId="{AAF6AE46-B974-5A46-837F-2565E6595E84}" type="presOf" srcId="{8FA1DEB1-B9CC-F042-B445-B65796FDEB71}" destId="{A5655609-6E9F-0D4D-95EF-B573C53AEB0A}" srcOrd="1" destOrd="0" presId="urn:microsoft.com/office/officeart/2005/8/layout/vProcess5"/>
    <dgm:cxn modelId="{E361AD84-BACA-4B45-BB8E-20333C179863}" type="presOf" srcId="{8CD7F29C-4AD6-AD45-A6CF-1CD8A3A7369F}" destId="{AA92A651-5A58-EE44-823D-2D821CD5BE03}" srcOrd="0" destOrd="0" presId="urn:microsoft.com/office/officeart/2005/8/layout/vProcess5"/>
    <dgm:cxn modelId="{6F5D6AF7-9E9C-2A4C-8528-55A880E44DFC}" srcId="{A0E07594-8DBC-5641-B3AF-A5729E0C15B7}" destId="{8FA1DEB1-B9CC-F042-B445-B65796FDEB71}" srcOrd="3" destOrd="0" parTransId="{81FC3282-C558-AF46-90E7-E9D6A11D76F8}" sibTransId="{6B71719B-BD86-A443-A045-E2E0AC55966F}"/>
    <dgm:cxn modelId="{C9EED62D-AE69-9940-AB62-CAECEA4176B6}" srcId="{A0E07594-8DBC-5641-B3AF-A5729E0C15B7}" destId="{0B54DD00-46FD-1947-AE26-C895085DEC18}" srcOrd="1" destOrd="0" parTransId="{01C3B985-9648-7647-A8D7-69FD710EE7EC}" sibTransId="{621C04A4-1CCD-B54A-90EB-99D76231AF25}"/>
    <dgm:cxn modelId="{25E55796-67D1-DA4C-8670-86F22A1C8FA8}" srcId="{A0E07594-8DBC-5641-B3AF-A5729E0C15B7}" destId="{98C1A9D9-6B9A-1E44-B520-C670BBCCFDDB}" srcOrd="0" destOrd="0" parTransId="{1FAC5D75-A344-034A-B5D8-94D3AF019863}" sibTransId="{854E0AAC-4B70-D343-B50C-776AC274383F}"/>
    <dgm:cxn modelId="{312133E4-FE23-EA4F-AC6F-A27EDF6771FF}" type="presOf" srcId="{0B54DD00-46FD-1947-AE26-C895085DEC18}" destId="{D03524FC-8614-6C4D-A308-EC9E9541DB82}" srcOrd="0" destOrd="0" presId="urn:microsoft.com/office/officeart/2005/8/layout/vProcess5"/>
    <dgm:cxn modelId="{7E23356F-5BCC-B341-B329-59311B86DEE0}" type="presOf" srcId="{98C1A9D9-6B9A-1E44-B520-C670BBCCFDDB}" destId="{5AF66392-5B8A-0543-AF0C-56D452CC3AE9}" srcOrd="0" destOrd="0" presId="urn:microsoft.com/office/officeart/2005/8/layout/vProcess5"/>
    <dgm:cxn modelId="{3D453D1E-E2DE-B74A-8FF7-5F7F7D8A198E}" type="presOf" srcId="{0B54DD00-46FD-1947-AE26-C895085DEC18}" destId="{A50FC493-E6C3-F546-A990-08B9B2508CAF}" srcOrd="1" destOrd="0" presId="urn:microsoft.com/office/officeart/2005/8/layout/vProcess5"/>
    <dgm:cxn modelId="{915CFD07-3CD9-554E-9148-2044E0A8B7FF}" type="presOf" srcId="{854E0AAC-4B70-D343-B50C-776AC274383F}" destId="{4F0931D2-017E-2C4D-8735-7AE760460397}" srcOrd="0" destOrd="0" presId="urn:microsoft.com/office/officeart/2005/8/layout/vProcess5"/>
    <dgm:cxn modelId="{F4AB4E4B-4618-FB46-ACED-211053E98349}" type="presParOf" srcId="{AF04445F-99CF-144E-AFBF-045244B77852}" destId="{DF1A84BE-E57C-054E-93CD-4286D428F5F1}" srcOrd="0" destOrd="0" presId="urn:microsoft.com/office/officeart/2005/8/layout/vProcess5"/>
    <dgm:cxn modelId="{4B325183-3A3B-034D-B1D0-532C19F9CE03}" type="presParOf" srcId="{AF04445F-99CF-144E-AFBF-045244B77852}" destId="{5AF66392-5B8A-0543-AF0C-56D452CC3AE9}" srcOrd="1" destOrd="0" presId="urn:microsoft.com/office/officeart/2005/8/layout/vProcess5"/>
    <dgm:cxn modelId="{F9BE0B45-2A9A-6948-A3C2-C00183475BC0}" type="presParOf" srcId="{AF04445F-99CF-144E-AFBF-045244B77852}" destId="{D03524FC-8614-6C4D-A308-EC9E9541DB82}" srcOrd="2" destOrd="0" presId="urn:microsoft.com/office/officeart/2005/8/layout/vProcess5"/>
    <dgm:cxn modelId="{275FDDFF-D96D-E741-808E-51837FF90DB4}" type="presParOf" srcId="{AF04445F-99CF-144E-AFBF-045244B77852}" destId="{6DFE4FBE-6B6E-8B40-8651-C73602C563C5}" srcOrd="3" destOrd="0" presId="urn:microsoft.com/office/officeart/2005/8/layout/vProcess5"/>
    <dgm:cxn modelId="{CE1AD0EE-249D-2243-9890-5C24308E0ED6}" type="presParOf" srcId="{AF04445F-99CF-144E-AFBF-045244B77852}" destId="{446DB2C6-7598-EF4A-B969-08AD5F618017}" srcOrd="4" destOrd="0" presId="urn:microsoft.com/office/officeart/2005/8/layout/vProcess5"/>
    <dgm:cxn modelId="{A26370D7-63AC-8C4D-9681-A0234B451A63}" type="presParOf" srcId="{AF04445F-99CF-144E-AFBF-045244B77852}" destId="{AA92A651-5A58-EE44-823D-2D821CD5BE03}" srcOrd="5" destOrd="0" presId="urn:microsoft.com/office/officeart/2005/8/layout/vProcess5"/>
    <dgm:cxn modelId="{6663B5D8-3FEE-7F44-A706-584A6E155992}" type="presParOf" srcId="{AF04445F-99CF-144E-AFBF-045244B77852}" destId="{4F0931D2-017E-2C4D-8735-7AE760460397}" srcOrd="6" destOrd="0" presId="urn:microsoft.com/office/officeart/2005/8/layout/vProcess5"/>
    <dgm:cxn modelId="{6BA2FD5F-3FEF-324A-9355-F344626EC653}" type="presParOf" srcId="{AF04445F-99CF-144E-AFBF-045244B77852}" destId="{4E56A350-1DEC-8A4F-9EA6-86B9696A1895}" srcOrd="7" destOrd="0" presId="urn:microsoft.com/office/officeart/2005/8/layout/vProcess5"/>
    <dgm:cxn modelId="{8D8A7EC7-17D2-9A48-9AFF-770565DEFF0D}" type="presParOf" srcId="{AF04445F-99CF-144E-AFBF-045244B77852}" destId="{6B87C164-FF1B-824F-A312-0E28EFB48B4A}" srcOrd="8" destOrd="0" presId="urn:microsoft.com/office/officeart/2005/8/layout/vProcess5"/>
    <dgm:cxn modelId="{2D5E01B5-D577-CB41-9DAB-15B1BBA150D9}" type="presParOf" srcId="{AF04445F-99CF-144E-AFBF-045244B77852}" destId="{F0FDA6AF-811F-6A44-9E0A-09DC15A37620}" srcOrd="9" destOrd="0" presId="urn:microsoft.com/office/officeart/2005/8/layout/vProcess5"/>
    <dgm:cxn modelId="{B3B3E128-D439-9E4F-8C9A-EE2D88A9FF47}" type="presParOf" srcId="{AF04445F-99CF-144E-AFBF-045244B77852}" destId="{C7CF0FF7-3E14-244A-BB09-627C72437E51}" srcOrd="10" destOrd="0" presId="urn:microsoft.com/office/officeart/2005/8/layout/vProcess5"/>
    <dgm:cxn modelId="{224A4286-F850-2246-84ED-CE03A1F10F3B}" type="presParOf" srcId="{AF04445F-99CF-144E-AFBF-045244B77852}" destId="{A50FC493-E6C3-F546-A990-08B9B2508CAF}" srcOrd="11" destOrd="0" presId="urn:microsoft.com/office/officeart/2005/8/layout/vProcess5"/>
    <dgm:cxn modelId="{83391939-65EC-914A-83D7-72D27D085DFB}" type="presParOf" srcId="{AF04445F-99CF-144E-AFBF-045244B77852}" destId="{C34D0B2D-16B5-0B44-A464-1979378CD8F4}" srcOrd="12" destOrd="0" presId="urn:microsoft.com/office/officeart/2005/8/layout/vProcess5"/>
    <dgm:cxn modelId="{4BD1E80D-35E8-A443-89DE-CEFF43A9520C}" type="presParOf" srcId="{AF04445F-99CF-144E-AFBF-045244B77852}" destId="{A5655609-6E9F-0D4D-95EF-B573C53AEB0A}" srcOrd="13" destOrd="0" presId="urn:microsoft.com/office/officeart/2005/8/layout/vProcess5"/>
    <dgm:cxn modelId="{8F457023-297A-174A-9EE9-333E327684A6}" type="presParOf" srcId="{AF04445F-99CF-144E-AFBF-045244B77852}" destId="{46736F2F-80A9-EB4D-AD14-C3CF321440CF}"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C67D3F-F6E9-C84B-9E9B-7BFFBCFE74FA}" type="doc">
      <dgm:prSet loTypeId="urn:microsoft.com/office/officeart/2005/8/layout/radial4" loCatId="" qsTypeId="urn:microsoft.com/office/officeart/2005/8/quickstyle/simple4" qsCatId="simple" csTypeId="urn:microsoft.com/office/officeart/2005/8/colors/colorful4" csCatId="colorful" phldr="1"/>
      <dgm:spPr/>
      <dgm:t>
        <a:bodyPr/>
        <a:lstStyle/>
        <a:p>
          <a:endParaRPr lang="es-ES"/>
        </a:p>
      </dgm:t>
    </dgm:pt>
    <dgm:pt modelId="{9B4929E5-CE53-5B4E-9B4C-AE6A6F4B226D}">
      <dgm:prSet phldrT="[Texto]" custT="1"/>
      <dgm:spPr/>
      <dgm:t>
        <a:bodyPr/>
        <a:lstStyle/>
        <a:p>
          <a:r>
            <a:rPr lang="en-CA" sz="1800" noProof="0" dirty="0" smtClean="0">
              <a:solidFill>
                <a:schemeClr val="tx1"/>
              </a:solidFill>
            </a:rPr>
            <a:t>Indirect Effects in Cities</a:t>
          </a:r>
          <a:endParaRPr lang="en-CA" sz="1800" noProof="0" dirty="0">
            <a:solidFill>
              <a:schemeClr val="tx1"/>
            </a:solidFill>
          </a:endParaRPr>
        </a:p>
      </dgm:t>
    </dgm:pt>
    <dgm:pt modelId="{55915639-7EC7-324A-90CB-C7AC73FEF0EF}" type="parTrans" cxnId="{D1386510-9FC0-C448-B014-2BAA3EB1FC91}">
      <dgm:prSet/>
      <dgm:spPr/>
      <dgm:t>
        <a:bodyPr/>
        <a:lstStyle/>
        <a:p>
          <a:endParaRPr lang="es-ES" sz="1600">
            <a:solidFill>
              <a:schemeClr val="tx1"/>
            </a:solidFill>
          </a:endParaRPr>
        </a:p>
      </dgm:t>
    </dgm:pt>
    <dgm:pt modelId="{07C04DA6-210E-4A43-9DB6-BE85A9004407}" type="sibTrans" cxnId="{D1386510-9FC0-C448-B014-2BAA3EB1FC91}">
      <dgm:prSet/>
      <dgm:spPr/>
      <dgm:t>
        <a:bodyPr/>
        <a:lstStyle/>
        <a:p>
          <a:endParaRPr lang="es-ES" sz="1600">
            <a:solidFill>
              <a:schemeClr val="tx1"/>
            </a:solidFill>
          </a:endParaRPr>
        </a:p>
      </dgm:t>
    </dgm:pt>
    <dgm:pt modelId="{FC8A2247-81A3-2544-978A-2CA9761FD231}">
      <dgm:prSet phldrT="[Texto]" custT="1"/>
      <dgm:spPr/>
      <dgm:t>
        <a:bodyPr/>
        <a:lstStyle/>
        <a:p>
          <a:r>
            <a:rPr lang="en-CA" sz="1400" noProof="0" smtClean="0">
              <a:solidFill>
                <a:schemeClr val="tx1"/>
              </a:solidFill>
            </a:rPr>
            <a:t>Agriculture Production</a:t>
          </a:r>
          <a:endParaRPr lang="en-CA" sz="1400" noProof="0">
            <a:solidFill>
              <a:schemeClr val="tx1"/>
            </a:solidFill>
          </a:endParaRPr>
        </a:p>
      </dgm:t>
    </dgm:pt>
    <dgm:pt modelId="{5F06909C-EBA1-5C46-9A48-67FA568C92D0}" type="parTrans" cxnId="{845C3015-083B-814D-A2CD-E1E00EB67606}">
      <dgm:prSet/>
      <dgm:spPr/>
      <dgm:t>
        <a:bodyPr/>
        <a:lstStyle/>
        <a:p>
          <a:endParaRPr lang="es-ES" sz="1600">
            <a:solidFill>
              <a:schemeClr val="tx1"/>
            </a:solidFill>
          </a:endParaRPr>
        </a:p>
      </dgm:t>
    </dgm:pt>
    <dgm:pt modelId="{C66E2470-E67A-304A-9C74-5CA3FBAE86C3}" type="sibTrans" cxnId="{845C3015-083B-814D-A2CD-E1E00EB67606}">
      <dgm:prSet/>
      <dgm:spPr/>
      <dgm:t>
        <a:bodyPr/>
        <a:lstStyle/>
        <a:p>
          <a:endParaRPr lang="es-ES" sz="1600">
            <a:solidFill>
              <a:schemeClr val="tx1"/>
            </a:solidFill>
          </a:endParaRPr>
        </a:p>
      </dgm:t>
    </dgm:pt>
    <dgm:pt modelId="{9660F424-70FB-2F4F-99E3-E21D6853E3E0}">
      <dgm:prSet phldrT="[Texto]" custT="1"/>
      <dgm:spPr/>
      <dgm:t>
        <a:bodyPr/>
        <a:lstStyle/>
        <a:p>
          <a:r>
            <a:rPr lang="en-CA" sz="1400" noProof="0" dirty="0" smtClean="0">
              <a:solidFill>
                <a:schemeClr val="tx1"/>
              </a:solidFill>
            </a:rPr>
            <a:t>Water supply</a:t>
          </a:r>
          <a:endParaRPr lang="en-CA" sz="1400" noProof="0" dirty="0">
            <a:solidFill>
              <a:schemeClr val="tx1"/>
            </a:solidFill>
          </a:endParaRPr>
        </a:p>
      </dgm:t>
    </dgm:pt>
    <dgm:pt modelId="{696BB98E-C484-454C-B6E4-71BA19A84286}" type="parTrans" cxnId="{F50EF289-5341-D640-A5AD-71C237C774E1}">
      <dgm:prSet/>
      <dgm:spPr/>
      <dgm:t>
        <a:bodyPr/>
        <a:lstStyle/>
        <a:p>
          <a:endParaRPr lang="es-ES" sz="1600">
            <a:solidFill>
              <a:schemeClr val="tx1"/>
            </a:solidFill>
          </a:endParaRPr>
        </a:p>
      </dgm:t>
    </dgm:pt>
    <dgm:pt modelId="{31D0218C-AB24-F746-8AAB-A4AEF950D7A1}" type="sibTrans" cxnId="{F50EF289-5341-D640-A5AD-71C237C774E1}">
      <dgm:prSet/>
      <dgm:spPr/>
      <dgm:t>
        <a:bodyPr/>
        <a:lstStyle/>
        <a:p>
          <a:endParaRPr lang="es-ES" sz="1600">
            <a:solidFill>
              <a:schemeClr val="tx1"/>
            </a:solidFill>
          </a:endParaRPr>
        </a:p>
      </dgm:t>
    </dgm:pt>
    <dgm:pt modelId="{FC076626-6FCE-CE40-B640-138FAA96A33C}">
      <dgm:prSet phldrT="[Texto]" custT="1"/>
      <dgm:spPr/>
      <dgm:t>
        <a:bodyPr/>
        <a:lstStyle/>
        <a:p>
          <a:r>
            <a:rPr lang="en-CA" sz="1400" noProof="0" dirty="0" smtClean="0">
              <a:solidFill>
                <a:schemeClr val="tx1"/>
              </a:solidFill>
            </a:rPr>
            <a:t>Disease  spread</a:t>
          </a:r>
          <a:endParaRPr lang="en-CA" sz="1400" noProof="0" dirty="0">
            <a:solidFill>
              <a:schemeClr val="tx1"/>
            </a:solidFill>
          </a:endParaRPr>
        </a:p>
      </dgm:t>
    </dgm:pt>
    <dgm:pt modelId="{F18FB43C-4663-0C4C-B527-1B63E2FF2135}" type="parTrans" cxnId="{17CD0F89-490F-FB48-A7F2-D49CEEFE3916}">
      <dgm:prSet/>
      <dgm:spPr/>
      <dgm:t>
        <a:bodyPr/>
        <a:lstStyle/>
        <a:p>
          <a:endParaRPr lang="es-ES" sz="1600">
            <a:solidFill>
              <a:schemeClr val="tx1"/>
            </a:solidFill>
          </a:endParaRPr>
        </a:p>
      </dgm:t>
    </dgm:pt>
    <dgm:pt modelId="{64F1A87A-2FD8-EB4D-A233-4B133E02F26C}" type="sibTrans" cxnId="{17CD0F89-490F-FB48-A7F2-D49CEEFE3916}">
      <dgm:prSet/>
      <dgm:spPr/>
      <dgm:t>
        <a:bodyPr/>
        <a:lstStyle/>
        <a:p>
          <a:endParaRPr lang="es-ES" sz="1600">
            <a:solidFill>
              <a:schemeClr val="tx1"/>
            </a:solidFill>
          </a:endParaRPr>
        </a:p>
      </dgm:t>
    </dgm:pt>
    <dgm:pt modelId="{9E27AFB0-BA32-C44C-93D1-3CCEA92893C1}">
      <dgm:prSet phldrT="[Texto]" custT="1"/>
      <dgm:spPr/>
      <dgm:t>
        <a:bodyPr/>
        <a:lstStyle/>
        <a:p>
          <a:r>
            <a:rPr lang="en-CA" sz="1400" noProof="0" dirty="0" smtClean="0">
              <a:solidFill>
                <a:schemeClr val="tx1"/>
              </a:solidFill>
            </a:rPr>
            <a:t>Population migration</a:t>
          </a:r>
          <a:endParaRPr lang="en-CA" sz="1400" noProof="0" dirty="0">
            <a:solidFill>
              <a:schemeClr val="tx1"/>
            </a:solidFill>
          </a:endParaRPr>
        </a:p>
      </dgm:t>
    </dgm:pt>
    <dgm:pt modelId="{090CF815-47DB-B449-A99D-963717DBE5F3}" type="parTrans" cxnId="{D050E06D-1FCA-9740-B83A-668157FD24CC}">
      <dgm:prSet/>
      <dgm:spPr/>
      <dgm:t>
        <a:bodyPr/>
        <a:lstStyle/>
        <a:p>
          <a:endParaRPr lang="es-ES" sz="1600">
            <a:solidFill>
              <a:schemeClr val="tx1"/>
            </a:solidFill>
          </a:endParaRPr>
        </a:p>
      </dgm:t>
    </dgm:pt>
    <dgm:pt modelId="{76B5C191-185E-4D4A-8C3D-B6F9E3992AA8}" type="sibTrans" cxnId="{D050E06D-1FCA-9740-B83A-668157FD24CC}">
      <dgm:prSet/>
      <dgm:spPr/>
      <dgm:t>
        <a:bodyPr/>
        <a:lstStyle/>
        <a:p>
          <a:endParaRPr lang="es-ES" sz="1600">
            <a:solidFill>
              <a:schemeClr val="tx1"/>
            </a:solidFill>
          </a:endParaRPr>
        </a:p>
      </dgm:t>
    </dgm:pt>
    <dgm:pt modelId="{5631AF27-C1B0-1A41-82E3-C3A570FFB57C}">
      <dgm:prSet phldrT="[Texto]" custT="1"/>
      <dgm:spPr/>
      <dgm:t>
        <a:bodyPr/>
        <a:lstStyle/>
        <a:p>
          <a:r>
            <a:rPr lang="en-CA" sz="1200" noProof="0" dirty="0" smtClean="0">
              <a:solidFill>
                <a:schemeClr val="tx1"/>
              </a:solidFill>
            </a:rPr>
            <a:t>Infrastructure </a:t>
          </a:r>
          <a:r>
            <a:rPr lang="en-CA" sz="1400" noProof="0" dirty="0" smtClean="0">
              <a:solidFill>
                <a:schemeClr val="tx1"/>
              </a:solidFill>
            </a:rPr>
            <a:t>damage</a:t>
          </a:r>
          <a:endParaRPr lang="en-CA" sz="1400" noProof="0" dirty="0">
            <a:solidFill>
              <a:schemeClr val="tx1"/>
            </a:solidFill>
          </a:endParaRPr>
        </a:p>
      </dgm:t>
    </dgm:pt>
    <dgm:pt modelId="{5B440CC2-1480-8748-B17A-34595E17053F}" type="parTrans" cxnId="{9AAA37FA-E594-2A45-8DFB-199BF6BA690E}">
      <dgm:prSet/>
      <dgm:spPr/>
      <dgm:t>
        <a:bodyPr/>
        <a:lstStyle/>
        <a:p>
          <a:endParaRPr lang="es-ES" sz="1600">
            <a:solidFill>
              <a:schemeClr val="tx1"/>
            </a:solidFill>
          </a:endParaRPr>
        </a:p>
      </dgm:t>
    </dgm:pt>
    <dgm:pt modelId="{0B82C96A-9C73-444B-82AA-2C83AD37B667}" type="sibTrans" cxnId="{9AAA37FA-E594-2A45-8DFB-199BF6BA690E}">
      <dgm:prSet/>
      <dgm:spPr/>
      <dgm:t>
        <a:bodyPr/>
        <a:lstStyle/>
        <a:p>
          <a:endParaRPr lang="es-ES" sz="1600">
            <a:solidFill>
              <a:schemeClr val="tx1"/>
            </a:solidFill>
          </a:endParaRPr>
        </a:p>
      </dgm:t>
    </dgm:pt>
    <dgm:pt modelId="{53EF817B-E7C4-BC45-833D-127358984142}" type="pres">
      <dgm:prSet presAssocID="{AEC67D3F-F6E9-C84B-9E9B-7BFFBCFE74FA}" presName="cycle" presStyleCnt="0">
        <dgm:presLayoutVars>
          <dgm:chMax val="1"/>
          <dgm:dir/>
          <dgm:animLvl val="ctr"/>
          <dgm:resizeHandles val="exact"/>
        </dgm:presLayoutVars>
      </dgm:prSet>
      <dgm:spPr/>
      <dgm:t>
        <a:bodyPr/>
        <a:lstStyle/>
        <a:p>
          <a:endParaRPr lang="en-US"/>
        </a:p>
      </dgm:t>
    </dgm:pt>
    <dgm:pt modelId="{42E218E7-522A-FD4E-9F8B-D37DE0FAE93D}" type="pres">
      <dgm:prSet presAssocID="{9B4929E5-CE53-5B4E-9B4C-AE6A6F4B226D}" presName="centerShape" presStyleLbl="node0" presStyleIdx="0" presStyleCnt="1"/>
      <dgm:spPr/>
      <dgm:t>
        <a:bodyPr/>
        <a:lstStyle/>
        <a:p>
          <a:endParaRPr lang="en-US"/>
        </a:p>
      </dgm:t>
    </dgm:pt>
    <dgm:pt modelId="{F4A38722-B416-994A-A4D4-429623BAC347}" type="pres">
      <dgm:prSet presAssocID="{5F06909C-EBA1-5C46-9A48-67FA568C92D0}" presName="parTrans" presStyleLbl="bgSibTrans2D1" presStyleIdx="0" presStyleCnt="5"/>
      <dgm:spPr/>
      <dgm:t>
        <a:bodyPr/>
        <a:lstStyle/>
        <a:p>
          <a:endParaRPr lang="en-US"/>
        </a:p>
      </dgm:t>
    </dgm:pt>
    <dgm:pt modelId="{22C1899A-36B6-0C47-9BF1-BD8BAFB6C0AB}" type="pres">
      <dgm:prSet presAssocID="{FC8A2247-81A3-2544-978A-2CA9761FD231}" presName="node" presStyleLbl="node1" presStyleIdx="0" presStyleCnt="5">
        <dgm:presLayoutVars>
          <dgm:bulletEnabled val="1"/>
        </dgm:presLayoutVars>
      </dgm:prSet>
      <dgm:spPr/>
      <dgm:t>
        <a:bodyPr/>
        <a:lstStyle/>
        <a:p>
          <a:endParaRPr lang="es-ES"/>
        </a:p>
      </dgm:t>
    </dgm:pt>
    <dgm:pt modelId="{2EB8362E-2001-8A4D-8A88-98DF67499D84}" type="pres">
      <dgm:prSet presAssocID="{696BB98E-C484-454C-B6E4-71BA19A84286}" presName="parTrans" presStyleLbl="bgSibTrans2D1" presStyleIdx="1" presStyleCnt="5"/>
      <dgm:spPr/>
      <dgm:t>
        <a:bodyPr/>
        <a:lstStyle/>
        <a:p>
          <a:endParaRPr lang="en-US"/>
        </a:p>
      </dgm:t>
    </dgm:pt>
    <dgm:pt modelId="{89A197D7-21C1-0B41-B376-F9431031C679}" type="pres">
      <dgm:prSet presAssocID="{9660F424-70FB-2F4F-99E3-E21D6853E3E0}" presName="node" presStyleLbl="node1" presStyleIdx="1" presStyleCnt="5">
        <dgm:presLayoutVars>
          <dgm:bulletEnabled val="1"/>
        </dgm:presLayoutVars>
      </dgm:prSet>
      <dgm:spPr/>
      <dgm:t>
        <a:bodyPr/>
        <a:lstStyle/>
        <a:p>
          <a:endParaRPr lang="en-US"/>
        </a:p>
      </dgm:t>
    </dgm:pt>
    <dgm:pt modelId="{634A7E6B-3408-8749-824D-1282B5B6D5EC}" type="pres">
      <dgm:prSet presAssocID="{F18FB43C-4663-0C4C-B527-1B63E2FF2135}" presName="parTrans" presStyleLbl="bgSibTrans2D1" presStyleIdx="2" presStyleCnt="5"/>
      <dgm:spPr/>
      <dgm:t>
        <a:bodyPr/>
        <a:lstStyle/>
        <a:p>
          <a:endParaRPr lang="en-US"/>
        </a:p>
      </dgm:t>
    </dgm:pt>
    <dgm:pt modelId="{D2BD3286-42BF-2948-9A0B-828A45D2C8E0}" type="pres">
      <dgm:prSet presAssocID="{FC076626-6FCE-CE40-B640-138FAA96A33C}" presName="node" presStyleLbl="node1" presStyleIdx="2" presStyleCnt="5">
        <dgm:presLayoutVars>
          <dgm:bulletEnabled val="1"/>
        </dgm:presLayoutVars>
      </dgm:prSet>
      <dgm:spPr/>
      <dgm:t>
        <a:bodyPr/>
        <a:lstStyle/>
        <a:p>
          <a:endParaRPr lang="en-US"/>
        </a:p>
      </dgm:t>
    </dgm:pt>
    <dgm:pt modelId="{68DFB405-16FA-B444-BB1F-644FD72AF23F}" type="pres">
      <dgm:prSet presAssocID="{090CF815-47DB-B449-A99D-963717DBE5F3}" presName="parTrans" presStyleLbl="bgSibTrans2D1" presStyleIdx="3" presStyleCnt="5"/>
      <dgm:spPr/>
      <dgm:t>
        <a:bodyPr/>
        <a:lstStyle/>
        <a:p>
          <a:endParaRPr lang="en-US"/>
        </a:p>
      </dgm:t>
    </dgm:pt>
    <dgm:pt modelId="{2A2CD98E-6A60-8340-B41C-3C68C7052FD9}" type="pres">
      <dgm:prSet presAssocID="{9E27AFB0-BA32-C44C-93D1-3CCEA92893C1}" presName="node" presStyleLbl="node1" presStyleIdx="3" presStyleCnt="5">
        <dgm:presLayoutVars>
          <dgm:bulletEnabled val="1"/>
        </dgm:presLayoutVars>
      </dgm:prSet>
      <dgm:spPr/>
      <dgm:t>
        <a:bodyPr/>
        <a:lstStyle/>
        <a:p>
          <a:endParaRPr lang="en-US"/>
        </a:p>
      </dgm:t>
    </dgm:pt>
    <dgm:pt modelId="{16F06C5F-F535-3442-805C-B1B7C29612D7}" type="pres">
      <dgm:prSet presAssocID="{5B440CC2-1480-8748-B17A-34595E17053F}" presName="parTrans" presStyleLbl="bgSibTrans2D1" presStyleIdx="4" presStyleCnt="5"/>
      <dgm:spPr/>
      <dgm:t>
        <a:bodyPr/>
        <a:lstStyle/>
        <a:p>
          <a:endParaRPr lang="en-US"/>
        </a:p>
      </dgm:t>
    </dgm:pt>
    <dgm:pt modelId="{FB4B64FD-C007-9C46-BA3C-0D07CBB54664}" type="pres">
      <dgm:prSet presAssocID="{5631AF27-C1B0-1A41-82E3-C3A570FFB57C}" presName="node" presStyleLbl="node1" presStyleIdx="4" presStyleCnt="5">
        <dgm:presLayoutVars>
          <dgm:bulletEnabled val="1"/>
        </dgm:presLayoutVars>
      </dgm:prSet>
      <dgm:spPr/>
      <dgm:t>
        <a:bodyPr/>
        <a:lstStyle/>
        <a:p>
          <a:endParaRPr lang="es-ES"/>
        </a:p>
      </dgm:t>
    </dgm:pt>
  </dgm:ptLst>
  <dgm:cxnLst>
    <dgm:cxn modelId="{D1386510-9FC0-C448-B014-2BAA3EB1FC91}" srcId="{AEC67D3F-F6E9-C84B-9E9B-7BFFBCFE74FA}" destId="{9B4929E5-CE53-5B4E-9B4C-AE6A6F4B226D}" srcOrd="0" destOrd="0" parTransId="{55915639-7EC7-324A-90CB-C7AC73FEF0EF}" sibTransId="{07C04DA6-210E-4A43-9DB6-BE85A9004407}"/>
    <dgm:cxn modelId="{845C3015-083B-814D-A2CD-E1E00EB67606}" srcId="{9B4929E5-CE53-5B4E-9B4C-AE6A6F4B226D}" destId="{FC8A2247-81A3-2544-978A-2CA9761FD231}" srcOrd="0" destOrd="0" parTransId="{5F06909C-EBA1-5C46-9A48-67FA568C92D0}" sibTransId="{C66E2470-E67A-304A-9C74-5CA3FBAE86C3}"/>
    <dgm:cxn modelId="{17CD0F89-490F-FB48-A7F2-D49CEEFE3916}" srcId="{9B4929E5-CE53-5B4E-9B4C-AE6A6F4B226D}" destId="{FC076626-6FCE-CE40-B640-138FAA96A33C}" srcOrd="2" destOrd="0" parTransId="{F18FB43C-4663-0C4C-B527-1B63E2FF2135}" sibTransId="{64F1A87A-2FD8-EB4D-A233-4B133E02F26C}"/>
    <dgm:cxn modelId="{1A705E84-8C6F-D84D-A69F-66DCC4CD3829}" type="presOf" srcId="{F18FB43C-4663-0C4C-B527-1B63E2FF2135}" destId="{634A7E6B-3408-8749-824D-1282B5B6D5EC}" srcOrd="0" destOrd="0" presId="urn:microsoft.com/office/officeart/2005/8/layout/radial4"/>
    <dgm:cxn modelId="{6263D1AF-75B0-BB49-8953-09E45E6B015D}" type="presOf" srcId="{FC076626-6FCE-CE40-B640-138FAA96A33C}" destId="{D2BD3286-42BF-2948-9A0B-828A45D2C8E0}" srcOrd="0" destOrd="0" presId="urn:microsoft.com/office/officeart/2005/8/layout/radial4"/>
    <dgm:cxn modelId="{9AAA37FA-E594-2A45-8DFB-199BF6BA690E}" srcId="{9B4929E5-CE53-5B4E-9B4C-AE6A6F4B226D}" destId="{5631AF27-C1B0-1A41-82E3-C3A570FFB57C}" srcOrd="4" destOrd="0" parTransId="{5B440CC2-1480-8748-B17A-34595E17053F}" sibTransId="{0B82C96A-9C73-444B-82AA-2C83AD37B667}"/>
    <dgm:cxn modelId="{F50EF289-5341-D640-A5AD-71C237C774E1}" srcId="{9B4929E5-CE53-5B4E-9B4C-AE6A6F4B226D}" destId="{9660F424-70FB-2F4F-99E3-E21D6853E3E0}" srcOrd="1" destOrd="0" parTransId="{696BB98E-C484-454C-B6E4-71BA19A84286}" sibTransId="{31D0218C-AB24-F746-8AAB-A4AEF950D7A1}"/>
    <dgm:cxn modelId="{E55B8E92-2795-764A-B8CC-5F24BB6CEFE7}" type="presOf" srcId="{9660F424-70FB-2F4F-99E3-E21D6853E3E0}" destId="{89A197D7-21C1-0B41-B376-F9431031C679}" srcOrd="0" destOrd="0" presId="urn:microsoft.com/office/officeart/2005/8/layout/radial4"/>
    <dgm:cxn modelId="{6DDD7071-164A-1747-95B8-819C459FB08F}" type="presOf" srcId="{090CF815-47DB-B449-A99D-963717DBE5F3}" destId="{68DFB405-16FA-B444-BB1F-644FD72AF23F}" srcOrd="0" destOrd="0" presId="urn:microsoft.com/office/officeart/2005/8/layout/radial4"/>
    <dgm:cxn modelId="{16A6C03A-55A5-D842-9F5D-E420374B142D}" type="presOf" srcId="{FC8A2247-81A3-2544-978A-2CA9761FD231}" destId="{22C1899A-36B6-0C47-9BF1-BD8BAFB6C0AB}" srcOrd="0" destOrd="0" presId="urn:microsoft.com/office/officeart/2005/8/layout/radial4"/>
    <dgm:cxn modelId="{9432857A-EBFD-DF44-B97F-D31DA26BB739}" type="presOf" srcId="{9E27AFB0-BA32-C44C-93D1-3CCEA92893C1}" destId="{2A2CD98E-6A60-8340-B41C-3C68C7052FD9}" srcOrd="0" destOrd="0" presId="urn:microsoft.com/office/officeart/2005/8/layout/radial4"/>
    <dgm:cxn modelId="{4254351F-E41D-EF4C-B494-CA4E03FF57CE}" type="presOf" srcId="{AEC67D3F-F6E9-C84B-9E9B-7BFFBCFE74FA}" destId="{53EF817B-E7C4-BC45-833D-127358984142}" srcOrd="0" destOrd="0" presId="urn:microsoft.com/office/officeart/2005/8/layout/radial4"/>
    <dgm:cxn modelId="{4314B3A2-35F0-A944-BB48-91DA0FBFC10D}" type="presOf" srcId="{5631AF27-C1B0-1A41-82E3-C3A570FFB57C}" destId="{FB4B64FD-C007-9C46-BA3C-0D07CBB54664}" srcOrd="0" destOrd="0" presId="urn:microsoft.com/office/officeart/2005/8/layout/radial4"/>
    <dgm:cxn modelId="{D050E06D-1FCA-9740-B83A-668157FD24CC}" srcId="{9B4929E5-CE53-5B4E-9B4C-AE6A6F4B226D}" destId="{9E27AFB0-BA32-C44C-93D1-3CCEA92893C1}" srcOrd="3" destOrd="0" parTransId="{090CF815-47DB-B449-A99D-963717DBE5F3}" sibTransId="{76B5C191-185E-4D4A-8C3D-B6F9E3992AA8}"/>
    <dgm:cxn modelId="{E8627667-B9C4-8349-99B0-88386CC1DCCB}" type="presOf" srcId="{696BB98E-C484-454C-B6E4-71BA19A84286}" destId="{2EB8362E-2001-8A4D-8A88-98DF67499D84}" srcOrd="0" destOrd="0" presId="urn:microsoft.com/office/officeart/2005/8/layout/radial4"/>
    <dgm:cxn modelId="{F02D9538-F23C-1B49-A494-4E71F067D2F4}" type="presOf" srcId="{5F06909C-EBA1-5C46-9A48-67FA568C92D0}" destId="{F4A38722-B416-994A-A4D4-429623BAC347}" srcOrd="0" destOrd="0" presId="urn:microsoft.com/office/officeart/2005/8/layout/radial4"/>
    <dgm:cxn modelId="{01223797-0B97-6D49-9F02-70B1C9B26730}" type="presOf" srcId="{9B4929E5-CE53-5B4E-9B4C-AE6A6F4B226D}" destId="{42E218E7-522A-FD4E-9F8B-D37DE0FAE93D}" srcOrd="0" destOrd="0" presId="urn:microsoft.com/office/officeart/2005/8/layout/radial4"/>
    <dgm:cxn modelId="{A778608E-1E0E-4844-BD7D-B15BFBF02D0B}" type="presOf" srcId="{5B440CC2-1480-8748-B17A-34595E17053F}" destId="{16F06C5F-F535-3442-805C-B1B7C29612D7}" srcOrd="0" destOrd="0" presId="urn:microsoft.com/office/officeart/2005/8/layout/radial4"/>
    <dgm:cxn modelId="{2C30A589-D11C-454F-A173-D5064147166C}" type="presParOf" srcId="{53EF817B-E7C4-BC45-833D-127358984142}" destId="{42E218E7-522A-FD4E-9F8B-D37DE0FAE93D}" srcOrd="0" destOrd="0" presId="urn:microsoft.com/office/officeart/2005/8/layout/radial4"/>
    <dgm:cxn modelId="{7F4DA076-F932-464F-8943-94D651B68597}" type="presParOf" srcId="{53EF817B-E7C4-BC45-833D-127358984142}" destId="{F4A38722-B416-994A-A4D4-429623BAC347}" srcOrd="1" destOrd="0" presId="urn:microsoft.com/office/officeart/2005/8/layout/radial4"/>
    <dgm:cxn modelId="{D1975A4A-6762-5044-9B46-0C8173F1F8F6}" type="presParOf" srcId="{53EF817B-E7C4-BC45-833D-127358984142}" destId="{22C1899A-36B6-0C47-9BF1-BD8BAFB6C0AB}" srcOrd="2" destOrd="0" presId="urn:microsoft.com/office/officeart/2005/8/layout/radial4"/>
    <dgm:cxn modelId="{E68B7670-AE0D-3A4E-926F-AD8B527308EC}" type="presParOf" srcId="{53EF817B-E7C4-BC45-833D-127358984142}" destId="{2EB8362E-2001-8A4D-8A88-98DF67499D84}" srcOrd="3" destOrd="0" presId="urn:microsoft.com/office/officeart/2005/8/layout/radial4"/>
    <dgm:cxn modelId="{9F6E9B05-D03D-5B47-AEBE-34311845E1D1}" type="presParOf" srcId="{53EF817B-E7C4-BC45-833D-127358984142}" destId="{89A197D7-21C1-0B41-B376-F9431031C679}" srcOrd="4" destOrd="0" presId="urn:microsoft.com/office/officeart/2005/8/layout/radial4"/>
    <dgm:cxn modelId="{8C062961-C8AD-914F-938D-6E3681FBC3E0}" type="presParOf" srcId="{53EF817B-E7C4-BC45-833D-127358984142}" destId="{634A7E6B-3408-8749-824D-1282B5B6D5EC}" srcOrd="5" destOrd="0" presId="urn:microsoft.com/office/officeart/2005/8/layout/radial4"/>
    <dgm:cxn modelId="{485BBD18-74EA-3641-BB81-73E52ACD7FC2}" type="presParOf" srcId="{53EF817B-E7C4-BC45-833D-127358984142}" destId="{D2BD3286-42BF-2948-9A0B-828A45D2C8E0}" srcOrd="6" destOrd="0" presId="urn:microsoft.com/office/officeart/2005/8/layout/radial4"/>
    <dgm:cxn modelId="{38F5172B-713B-B047-AFC1-9A85094C7BC4}" type="presParOf" srcId="{53EF817B-E7C4-BC45-833D-127358984142}" destId="{68DFB405-16FA-B444-BB1F-644FD72AF23F}" srcOrd="7" destOrd="0" presId="urn:microsoft.com/office/officeart/2005/8/layout/radial4"/>
    <dgm:cxn modelId="{7C18F8EC-4760-3045-A620-0AAEF1E0FAB8}" type="presParOf" srcId="{53EF817B-E7C4-BC45-833D-127358984142}" destId="{2A2CD98E-6A60-8340-B41C-3C68C7052FD9}" srcOrd="8" destOrd="0" presId="urn:microsoft.com/office/officeart/2005/8/layout/radial4"/>
    <dgm:cxn modelId="{0CDF8983-1033-064C-BB7C-E3793A8B17E2}" type="presParOf" srcId="{53EF817B-E7C4-BC45-833D-127358984142}" destId="{16F06C5F-F535-3442-805C-B1B7C29612D7}" srcOrd="9" destOrd="0" presId="urn:microsoft.com/office/officeart/2005/8/layout/radial4"/>
    <dgm:cxn modelId="{726C09C7-0030-AA44-A211-1F529ECEB491}" type="presParOf" srcId="{53EF817B-E7C4-BC45-833D-127358984142}" destId="{FB4B64FD-C007-9C46-BA3C-0D07CBB54664}" srcOrd="10"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F96F82-A26F-6540-AD97-C818976CF25A}" type="doc">
      <dgm:prSet loTypeId="urn:microsoft.com/office/officeart/2009/layout/ReverseList" loCatId="process" qsTypeId="urn:microsoft.com/office/officeart/2005/8/quickstyle/simple4" qsCatId="simple" csTypeId="urn:microsoft.com/office/officeart/2005/8/colors/accent1_2" csCatId="accent1" phldr="1"/>
      <dgm:spPr/>
      <dgm:t>
        <a:bodyPr/>
        <a:lstStyle/>
        <a:p>
          <a:endParaRPr lang="en-GB"/>
        </a:p>
      </dgm:t>
    </dgm:pt>
    <dgm:pt modelId="{3DCEF90A-365B-B745-972D-A2F14D8E28DB}">
      <dgm:prSet phldrT="[Texto]" custT="1"/>
      <dgm:spPr/>
      <dgm:t>
        <a:bodyPr/>
        <a:lstStyle/>
        <a:p>
          <a:r>
            <a:rPr lang="en-GB" sz="1800" b="1" dirty="0" smtClean="0"/>
            <a:t>Standardization Activities</a:t>
          </a:r>
          <a:r>
            <a:rPr lang="en-GB" sz="1800" b="1" baseline="0" dirty="0" smtClean="0"/>
            <a:t> </a:t>
          </a:r>
        </a:p>
        <a:p>
          <a:r>
            <a:rPr lang="en-GB" sz="1400" baseline="0" dirty="0" smtClean="0"/>
            <a:t>ITU-T SG5 Q15 on ICTs &amp; Climate Change Adaptation</a:t>
          </a:r>
        </a:p>
        <a:p>
          <a:r>
            <a:rPr lang="en-GB" sz="1400" i="1" baseline="0" dirty="0" smtClean="0"/>
            <a:t>ITU-T L.1500 Series</a:t>
          </a:r>
        </a:p>
        <a:p>
          <a:r>
            <a:rPr lang="en-GB" sz="1400" baseline="0" dirty="0" smtClean="0"/>
            <a:t>- ICTs for Countries Adaptation</a:t>
          </a:r>
        </a:p>
        <a:p>
          <a:r>
            <a:rPr lang="en-GB" sz="1400" baseline="0" dirty="0" smtClean="0"/>
            <a:t>- ICT Infrastructure Adaptation</a:t>
          </a:r>
        </a:p>
        <a:p>
          <a:r>
            <a:rPr lang="en-GB" sz="1400" baseline="0" dirty="0" smtClean="0"/>
            <a:t>- ICTs for Cities Adaptation</a:t>
          </a:r>
        </a:p>
      </dgm:t>
    </dgm:pt>
    <dgm:pt modelId="{F52EE40A-5475-844A-8C07-8F17F50B8F78}" type="parTrans" cxnId="{FEB4C59B-5E55-F346-8B49-96889767373D}">
      <dgm:prSet/>
      <dgm:spPr/>
      <dgm:t>
        <a:bodyPr/>
        <a:lstStyle/>
        <a:p>
          <a:endParaRPr lang="en-GB"/>
        </a:p>
      </dgm:t>
    </dgm:pt>
    <dgm:pt modelId="{ED45796F-DCE2-C947-8D30-9582CC6BFC3A}" type="sibTrans" cxnId="{FEB4C59B-5E55-F346-8B49-96889767373D}">
      <dgm:prSet/>
      <dgm:spPr/>
      <dgm:t>
        <a:bodyPr/>
        <a:lstStyle/>
        <a:p>
          <a:endParaRPr lang="en-GB"/>
        </a:p>
      </dgm:t>
    </dgm:pt>
    <dgm:pt modelId="{1EDBA3D0-88FF-A648-8AA7-DD0A1FCFAC7A}">
      <dgm:prSet phldrT="[Texto]" custT="1"/>
      <dgm:spPr/>
      <dgm:t>
        <a:bodyPr/>
        <a:lstStyle/>
        <a:p>
          <a:r>
            <a:rPr lang="en-GB" sz="1800" b="1" dirty="0" smtClean="0"/>
            <a:t>Technical</a:t>
          </a:r>
          <a:r>
            <a:rPr lang="en-GB" sz="1800" b="1" baseline="0" dirty="0" smtClean="0"/>
            <a:t> Reports</a:t>
          </a:r>
          <a:endParaRPr lang="en-GB" altLang="es-ES" sz="1800" b="1" baseline="0" dirty="0" smtClean="0">
            <a:ea typeface="ＭＳ Ｐゴシック" charset="-128"/>
          </a:endParaRPr>
        </a:p>
        <a:p>
          <a:r>
            <a:rPr lang="en-AU" altLang="es-ES" sz="1600" dirty="0" smtClean="0">
              <a:ea typeface="ＭＳ Ｐゴシック" charset="-128"/>
            </a:rPr>
            <a:t>ICTs and C</a:t>
          </a:r>
          <a:r>
            <a:rPr lang="es-ES" altLang="es-ES" sz="1600" dirty="0" smtClean="0">
              <a:ea typeface="ＭＳ Ｐゴシック" charset="-128"/>
            </a:rPr>
            <a:t>l</a:t>
          </a:r>
          <a:r>
            <a:rPr lang="en-AU" altLang="es-ES" sz="1600" dirty="0" err="1" smtClean="0">
              <a:ea typeface="ＭＳ Ｐゴシック" charset="-128"/>
            </a:rPr>
            <a:t>imate</a:t>
          </a:r>
          <a:r>
            <a:rPr lang="en-AU" altLang="es-ES" sz="1600" dirty="0" smtClean="0">
              <a:ea typeface="ＭＳ Ｐゴシック" charset="-128"/>
            </a:rPr>
            <a:t> Change Mitigation &amp; Adaptation. </a:t>
          </a:r>
          <a:r>
            <a:rPr lang="en-AU" altLang="es-ES" sz="1600" i="1" dirty="0" smtClean="0">
              <a:ea typeface="ＭＳ Ｐゴシック" charset="-128"/>
            </a:rPr>
            <a:t>Case of Ghana</a:t>
          </a:r>
          <a:endParaRPr lang="en-AU" altLang="es-ES" sz="1600" i="1" dirty="0" smtClean="0">
            <a:ea typeface="ＭＳ Ｐゴシック" charset="-128"/>
            <a:sym typeface="Wingdings" charset="2"/>
          </a:endParaRPr>
        </a:p>
        <a:p>
          <a:r>
            <a:rPr lang="en-US" altLang="es-ES" sz="1600" dirty="0" smtClean="0">
              <a:ea typeface="ＭＳ Ｐゴシック" charset="-128"/>
              <a:sym typeface="Wingdings" charset="2"/>
            </a:rPr>
            <a:t>Resilient Pathways: The Adaptation of the ICT Sector to  C. Change</a:t>
          </a:r>
        </a:p>
      </dgm:t>
    </dgm:pt>
    <dgm:pt modelId="{50C3065F-F677-B842-BECC-5F8C5335129E}" type="parTrans" cxnId="{1FA126E2-AF28-8B4A-82DC-707C23826A0A}">
      <dgm:prSet/>
      <dgm:spPr/>
      <dgm:t>
        <a:bodyPr/>
        <a:lstStyle/>
        <a:p>
          <a:endParaRPr lang="en-GB"/>
        </a:p>
      </dgm:t>
    </dgm:pt>
    <dgm:pt modelId="{584EAE6B-1C78-964E-B5B5-2EF992E748F4}" type="sibTrans" cxnId="{1FA126E2-AF28-8B4A-82DC-707C23826A0A}">
      <dgm:prSet/>
      <dgm:spPr/>
      <dgm:t>
        <a:bodyPr/>
        <a:lstStyle/>
        <a:p>
          <a:endParaRPr lang="en-GB"/>
        </a:p>
      </dgm:t>
    </dgm:pt>
    <dgm:pt modelId="{10726931-1BC4-124F-B423-B9A9171C98F4}" type="pres">
      <dgm:prSet presAssocID="{F2F96F82-A26F-6540-AD97-C818976CF25A}" presName="Name0" presStyleCnt="0">
        <dgm:presLayoutVars>
          <dgm:chMax val="2"/>
          <dgm:chPref val="2"/>
          <dgm:animLvl val="lvl"/>
        </dgm:presLayoutVars>
      </dgm:prSet>
      <dgm:spPr/>
      <dgm:t>
        <a:bodyPr/>
        <a:lstStyle/>
        <a:p>
          <a:endParaRPr lang="en-GB"/>
        </a:p>
      </dgm:t>
    </dgm:pt>
    <dgm:pt modelId="{180C9160-EC6F-E24D-99E1-54F1ABFCADDE}" type="pres">
      <dgm:prSet presAssocID="{F2F96F82-A26F-6540-AD97-C818976CF25A}" presName="LeftText" presStyleLbl="revTx" presStyleIdx="0" presStyleCnt="0">
        <dgm:presLayoutVars>
          <dgm:bulletEnabled val="1"/>
        </dgm:presLayoutVars>
      </dgm:prSet>
      <dgm:spPr/>
      <dgm:t>
        <a:bodyPr/>
        <a:lstStyle/>
        <a:p>
          <a:endParaRPr lang="en-GB"/>
        </a:p>
      </dgm:t>
    </dgm:pt>
    <dgm:pt modelId="{79EA5CEF-FFB4-C348-92B7-183A6A5D24D5}" type="pres">
      <dgm:prSet presAssocID="{F2F96F82-A26F-6540-AD97-C818976CF25A}" presName="LeftNode" presStyleLbl="bgImgPlace1" presStyleIdx="0" presStyleCnt="2" custScaleX="245918" custLinFactNeighborX="-46887" custLinFactNeighborY="-512">
        <dgm:presLayoutVars>
          <dgm:chMax val="2"/>
          <dgm:chPref val="2"/>
        </dgm:presLayoutVars>
      </dgm:prSet>
      <dgm:spPr/>
      <dgm:t>
        <a:bodyPr/>
        <a:lstStyle/>
        <a:p>
          <a:endParaRPr lang="en-GB"/>
        </a:p>
      </dgm:t>
    </dgm:pt>
    <dgm:pt modelId="{8FB455EE-CA0C-AB46-8948-7EB7C1ECD3B3}" type="pres">
      <dgm:prSet presAssocID="{F2F96F82-A26F-6540-AD97-C818976CF25A}" presName="RightText" presStyleLbl="revTx" presStyleIdx="0" presStyleCnt="0">
        <dgm:presLayoutVars>
          <dgm:bulletEnabled val="1"/>
        </dgm:presLayoutVars>
      </dgm:prSet>
      <dgm:spPr/>
      <dgm:t>
        <a:bodyPr/>
        <a:lstStyle/>
        <a:p>
          <a:endParaRPr lang="en-GB"/>
        </a:p>
      </dgm:t>
    </dgm:pt>
    <dgm:pt modelId="{236A9B14-D85E-1644-8958-289561DCC233}" type="pres">
      <dgm:prSet presAssocID="{F2F96F82-A26F-6540-AD97-C818976CF25A}" presName="RightNode" presStyleLbl="bgImgPlace1" presStyleIdx="1" presStyleCnt="2" custScaleX="195203" custLinFactNeighborX="47797" custLinFactNeighborY="-1023">
        <dgm:presLayoutVars>
          <dgm:chMax val="0"/>
          <dgm:chPref val="0"/>
        </dgm:presLayoutVars>
      </dgm:prSet>
      <dgm:spPr/>
      <dgm:t>
        <a:bodyPr/>
        <a:lstStyle/>
        <a:p>
          <a:endParaRPr lang="en-GB"/>
        </a:p>
      </dgm:t>
    </dgm:pt>
    <dgm:pt modelId="{78C3A3D9-30B8-0F4E-9A91-378F472ED686}" type="pres">
      <dgm:prSet presAssocID="{F2F96F82-A26F-6540-AD97-C818976CF25A}" presName="TopArrow" presStyleLbl="node1" presStyleIdx="0" presStyleCnt="2" custScaleX="192426" custLinFactNeighborX="-1627" custLinFactNeighborY="484"/>
      <dgm:spPr/>
    </dgm:pt>
    <dgm:pt modelId="{0A26CD7D-A701-4C42-8E83-7DCFD310FB17}" type="pres">
      <dgm:prSet presAssocID="{F2F96F82-A26F-6540-AD97-C818976CF25A}" presName="BottomArrow" presStyleLbl="node1" presStyleIdx="1" presStyleCnt="2" custScaleX="174388" custLinFactNeighborX="-3204" custLinFactNeighborY="-15218"/>
      <dgm:spPr/>
    </dgm:pt>
  </dgm:ptLst>
  <dgm:cxnLst>
    <dgm:cxn modelId="{16ADF742-ABBE-FB43-B2AC-0B5D03C6D43B}" type="presOf" srcId="{1EDBA3D0-88FF-A648-8AA7-DD0A1FCFAC7A}" destId="{236A9B14-D85E-1644-8958-289561DCC233}" srcOrd="1" destOrd="0" presId="urn:microsoft.com/office/officeart/2009/layout/ReverseList"/>
    <dgm:cxn modelId="{5653260D-5DC0-0445-ADFB-41025F4EDE1D}" type="presOf" srcId="{F2F96F82-A26F-6540-AD97-C818976CF25A}" destId="{10726931-1BC4-124F-B423-B9A9171C98F4}" srcOrd="0" destOrd="0" presId="urn:microsoft.com/office/officeart/2009/layout/ReverseList"/>
    <dgm:cxn modelId="{028AB6BE-4F5F-F441-B902-2F0D3A5A256F}" type="presOf" srcId="{3DCEF90A-365B-B745-972D-A2F14D8E28DB}" destId="{79EA5CEF-FFB4-C348-92B7-183A6A5D24D5}" srcOrd="1" destOrd="0" presId="urn:microsoft.com/office/officeart/2009/layout/ReverseList"/>
    <dgm:cxn modelId="{50BB6E82-ED75-FD4C-8D51-CBD4E6084BF6}" type="presOf" srcId="{3DCEF90A-365B-B745-972D-A2F14D8E28DB}" destId="{180C9160-EC6F-E24D-99E1-54F1ABFCADDE}" srcOrd="0" destOrd="0" presId="urn:microsoft.com/office/officeart/2009/layout/ReverseList"/>
    <dgm:cxn modelId="{1FA126E2-AF28-8B4A-82DC-707C23826A0A}" srcId="{F2F96F82-A26F-6540-AD97-C818976CF25A}" destId="{1EDBA3D0-88FF-A648-8AA7-DD0A1FCFAC7A}" srcOrd="1" destOrd="0" parTransId="{50C3065F-F677-B842-BECC-5F8C5335129E}" sibTransId="{584EAE6B-1C78-964E-B5B5-2EF992E748F4}"/>
    <dgm:cxn modelId="{8B5D483A-2EA7-A749-A22E-F15A7D4EC322}" type="presOf" srcId="{1EDBA3D0-88FF-A648-8AA7-DD0A1FCFAC7A}" destId="{8FB455EE-CA0C-AB46-8948-7EB7C1ECD3B3}" srcOrd="0" destOrd="0" presId="urn:microsoft.com/office/officeart/2009/layout/ReverseList"/>
    <dgm:cxn modelId="{FEB4C59B-5E55-F346-8B49-96889767373D}" srcId="{F2F96F82-A26F-6540-AD97-C818976CF25A}" destId="{3DCEF90A-365B-B745-972D-A2F14D8E28DB}" srcOrd="0" destOrd="0" parTransId="{F52EE40A-5475-844A-8C07-8F17F50B8F78}" sibTransId="{ED45796F-DCE2-C947-8D30-9582CC6BFC3A}"/>
    <dgm:cxn modelId="{93F43E10-1370-EB4A-97F3-4F92F2C81B8D}" type="presParOf" srcId="{10726931-1BC4-124F-B423-B9A9171C98F4}" destId="{180C9160-EC6F-E24D-99E1-54F1ABFCADDE}" srcOrd="0" destOrd="0" presId="urn:microsoft.com/office/officeart/2009/layout/ReverseList"/>
    <dgm:cxn modelId="{8E0CAC72-8AB2-894A-A4EA-C37D9B1C4F71}" type="presParOf" srcId="{10726931-1BC4-124F-B423-B9A9171C98F4}" destId="{79EA5CEF-FFB4-C348-92B7-183A6A5D24D5}" srcOrd="1" destOrd="0" presId="urn:microsoft.com/office/officeart/2009/layout/ReverseList"/>
    <dgm:cxn modelId="{D2A56197-49F3-304C-864F-051864834E5C}" type="presParOf" srcId="{10726931-1BC4-124F-B423-B9A9171C98F4}" destId="{8FB455EE-CA0C-AB46-8948-7EB7C1ECD3B3}" srcOrd="2" destOrd="0" presId="urn:microsoft.com/office/officeart/2009/layout/ReverseList"/>
    <dgm:cxn modelId="{68AA9CDD-E8F3-3C43-88D2-851182DD6A80}" type="presParOf" srcId="{10726931-1BC4-124F-B423-B9A9171C98F4}" destId="{236A9B14-D85E-1644-8958-289561DCC233}" srcOrd="3" destOrd="0" presId="urn:microsoft.com/office/officeart/2009/layout/ReverseList"/>
    <dgm:cxn modelId="{2732FBC7-51D3-6C4E-A592-575766E38E36}" type="presParOf" srcId="{10726931-1BC4-124F-B423-B9A9171C98F4}" destId="{78C3A3D9-30B8-0F4E-9A91-378F472ED686}" srcOrd="4" destOrd="0" presId="urn:microsoft.com/office/officeart/2009/layout/ReverseList"/>
    <dgm:cxn modelId="{F1A2A784-EEB1-4940-8A7F-56D82E53BA67}" type="presParOf" srcId="{10726931-1BC4-124F-B423-B9A9171C98F4}" destId="{0A26CD7D-A701-4C42-8E83-7DCFD310FB17}"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D6542C-FE95-ED41-BF40-C5C2AF72C29D}" type="doc">
      <dgm:prSet loTypeId="urn:microsoft.com/office/officeart/2008/layout/HexagonCluster" loCatId="process" qsTypeId="urn:microsoft.com/office/officeart/2005/8/quickstyle/simple4" qsCatId="simple" csTypeId="urn:microsoft.com/office/officeart/2005/8/colors/accent1_2" csCatId="accent1" phldr="1"/>
      <dgm:spPr/>
      <dgm:t>
        <a:bodyPr/>
        <a:lstStyle/>
        <a:p>
          <a:endParaRPr lang="es-ES"/>
        </a:p>
      </dgm:t>
    </dgm:pt>
    <dgm:pt modelId="{D99C5687-7B08-D147-9576-9295D1FB963D}">
      <dgm:prSet custT="1"/>
      <dgm:spPr/>
      <dgm:t>
        <a:bodyPr/>
        <a:lstStyle/>
        <a:p>
          <a:pPr rtl="0"/>
          <a:r>
            <a:rPr lang="en-US" sz="1800" dirty="0" smtClean="0"/>
            <a:t>Aligned to SG5 - Question 15/5</a:t>
          </a:r>
          <a:endParaRPr lang="en-US" sz="1800" dirty="0"/>
        </a:p>
      </dgm:t>
    </dgm:pt>
    <dgm:pt modelId="{0B0966D2-CA9B-AA4A-8E91-066D2B8723E4}" type="parTrans" cxnId="{829B1704-7109-644A-8F15-54A6336E3287}">
      <dgm:prSet/>
      <dgm:spPr/>
      <dgm:t>
        <a:bodyPr/>
        <a:lstStyle/>
        <a:p>
          <a:endParaRPr lang="es-ES" sz="1800"/>
        </a:p>
      </dgm:t>
    </dgm:pt>
    <dgm:pt modelId="{2C89A623-1DFE-7146-8BFF-66542CAE8E4D}" type="sibTrans" cxnId="{829B1704-7109-644A-8F15-54A6336E3287}">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t>
        <a:bodyPr/>
        <a:lstStyle/>
        <a:p>
          <a:endParaRPr lang="es-ES" sz="1800"/>
        </a:p>
      </dgm:t>
    </dgm:pt>
    <dgm:pt modelId="{54CF412F-1A55-6649-891E-8E4756031AB4}">
      <dgm:prSet custT="1"/>
      <dgm:spPr/>
      <dgm:t>
        <a:bodyPr/>
        <a:lstStyle/>
        <a:p>
          <a:pPr rtl="0"/>
          <a:r>
            <a:rPr lang="en-US" sz="1800" dirty="0" smtClean="0"/>
            <a:t>Effort of the ICT Sector and UNFCCC</a:t>
          </a:r>
          <a:endParaRPr lang="en-US" sz="1800" dirty="0"/>
        </a:p>
      </dgm:t>
    </dgm:pt>
    <dgm:pt modelId="{B626AF04-D20A-F941-A839-C90DF0C4808C}" type="parTrans" cxnId="{919805DE-2252-B146-8131-C4A203DF3434}">
      <dgm:prSet/>
      <dgm:spPr/>
      <dgm:t>
        <a:bodyPr/>
        <a:lstStyle/>
        <a:p>
          <a:endParaRPr lang="es-ES" sz="1800"/>
        </a:p>
      </dgm:t>
    </dgm:pt>
    <dgm:pt modelId="{798FD169-2EF1-BA43-B0EF-E72EA7400653}" type="sibTrans" cxnId="{919805DE-2252-B146-8131-C4A203DF3434}">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es-ES" sz="1800"/>
        </a:p>
      </dgm:t>
    </dgm:pt>
    <dgm:pt modelId="{C860E393-D039-5F43-805E-2CACCC55272E}">
      <dgm:prSet custT="1"/>
      <dgm:spPr/>
      <dgm:t>
        <a:bodyPr/>
        <a:lstStyle/>
        <a:p>
          <a:pPr rtl="0"/>
          <a:r>
            <a:rPr lang="es-ES" sz="1800" dirty="0" smtClean="0">
              <a:sym typeface="Wingdings"/>
            </a:rPr>
            <a:t>E</a:t>
          </a:r>
          <a:r>
            <a:rPr lang="en-US" sz="1800" dirty="0" err="1" smtClean="0"/>
            <a:t>xamples</a:t>
          </a:r>
          <a:r>
            <a:rPr lang="en-US" sz="1800" dirty="0" smtClean="0"/>
            <a:t> of ICTs for c. change adaptation</a:t>
          </a:r>
          <a:endParaRPr lang="en-US" sz="1800" dirty="0"/>
        </a:p>
      </dgm:t>
    </dgm:pt>
    <dgm:pt modelId="{479671F8-1A57-6B47-91E0-FA58021380F7}" type="parTrans" cxnId="{E70E0E52-F970-C94E-A342-DCD2D625FBD7}">
      <dgm:prSet/>
      <dgm:spPr/>
      <dgm:t>
        <a:bodyPr/>
        <a:lstStyle/>
        <a:p>
          <a:endParaRPr lang="es-ES" sz="1800"/>
        </a:p>
      </dgm:t>
    </dgm:pt>
    <dgm:pt modelId="{860FF3CE-AA9D-044D-9090-0004E4DA578A}" type="sibTrans" cxnId="{E70E0E52-F970-C94E-A342-DCD2D625FBD7}">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dgm:spPr>
      <dgm:t>
        <a:bodyPr/>
        <a:lstStyle/>
        <a:p>
          <a:endParaRPr lang="es-ES" sz="1800"/>
        </a:p>
      </dgm:t>
    </dgm:pt>
    <dgm:pt modelId="{F98C0434-1F9C-044C-9A55-909DBE5CF2EC}">
      <dgm:prSet custT="1"/>
      <dgm:spPr/>
      <dgm:t>
        <a:bodyPr/>
        <a:lstStyle/>
        <a:p>
          <a:pPr rtl="0"/>
          <a:r>
            <a:rPr lang="es-ES_tradnl" sz="1800" dirty="0" smtClean="0">
              <a:sym typeface="Wingdings"/>
            </a:rPr>
            <a:t>WG2 – ICT Infra to be </a:t>
          </a:r>
          <a:r>
            <a:rPr lang="en-US" sz="1800" dirty="0" smtClean="0"/>
            <a:t>impacted by climate change</a:t>
          </a:r>
          <a:endParaRPr lang="en-US" sz="1800" dirty="0"/>
        </a:p>
      </dgm:t>
    </dgm:pt>
    <dgm:pt modelId="{CC951EFC-E108-E146-B56F-CCEA4E4C5DA3}" type="parTrans" cxnId="{8F6706B3-E676-3941-94D7-0A3D8DDCAE48}">
      <dgm:prSet/>
      <dgm:spPr/>
      <dgm:t>
        <a:bodyPr/>
        <a:lstStyle/>
        <a:p>
          <a:endParaRPr lang="en-GB"/>
        </a:p>
      </dgm:t>
    </dgm:pt>
    <dgm:pt modelId="{D285E134-4D6B-4E44-9BD8-13832D5CDA9C}" type="sibTrans" cxnId="{8F6706B3-E676-3941-94D7-0A3D8DDCAE48}">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dgm:spPr>
      <dgm:t>
        <a:bodyPr/>
        <a:lstStyle/>
        <a:p>
          <a:endParaRPr lang="en-GB"/>
        </a:p>
      </dgm:t>
    </dgm:pt>
    <dgm:pt modelId="{208C5F99-C60D-8740-8168-C873DDFB98BE}" type="pres">
      <dgm:prSet presAssocID="{51D6542C-FE95-ED41-BF40-C5C2AF72C29D}" presName="Name0" presStyleCnt="0">
        <dgm:presLayoutVars>
          <dgm:chMax val="21"/>
          <dgm:chPref val="21"/>
        </dgm:presLayoutVars>
      </dgm:prSet>
      <dgm:spPr/>
      <dgm:t>
        <a:bodyPr/>
        <a:lstStyle/>
        <a:p>
          <a:endParaRPr lang="en-GB"/>
        </a:p>
      </dgm:t>
    </dgm:pt>
    <dgm:pt modelId="{2C72046E-0993-6548-9812-CD3F3B29C33D}" type="pres">
      <dgm:prSet presAssocID="{D99C5687-7B08-D147-9576-9295D1FB963D}" presName="text1" presStyleCnt="0"/>
      <dgm:spPr/>
    </dgm:pt>
    <dgm:pt modelId="{692CCBEB-7297-C34B-83F4-CDE2D9EDCBE5}" type="pres">
      <dgm:prSet presAssocID="{D99C5687-7B08-D147-9576-9295D1FB963D}" presName="textRepeatNode" presStyleLbl="alignNode1" presStyleIdx="0" presStyleCnt="4">
        <dgm:presLayoutVars>
          <dgm:chMax val="0"/>
          <dgm:chPref val="0"/>
          <dgm:bulletEnabled val="1"/>
        </dgm:presLayoutVars>
      </dgm:prSet>
      <dgm:spPr/>
      <dgm:t>
        <a:bodyPr/>
        <a:lstStyle/>
        <a:p>
          <a:endParaRPr lang="en-GB"/>
        </a:p>
      </dgm:t>
    </dgm:pt>
    <dgm:pt modelId="{FBABF9DF-4299-204C-9F51-8F2EC9B54D3E}" type="pres">
      <dgm:prSet presAssocID="{D99C5687-7B08-D147-9576-9295D1FB963D}" presName="textaccent1" presStyleCnt="0"/>
      <dgm:spPr/>
    </dgm:pt>
    <dgm:pt modelId="{1BA81305-399B-0E43-A8D2-8A8CBB31F14D}" type="pres">
      <dgm:prSet presAssocID="{D99C5687-7B08-D147-9576-9295D1FB963D}" presName="accentRepeatNode" presStyleLbl="solidAlignAcc1" presStyleIdx="0" presStyleCnt="8"/>
      <dgm:spPr/>
    </dgm:pt>
    <dgm:pt modelId="{4301F78D-F94B-7843-AF3D-A0C8AC5298BA}" type="pres">
      <dgm:prSet presAssocID="{2C89A623-1DFE-7146-8BFF-66542CAE8E4D}" presName="image1" presStyleCnt="0"/>
      <dgm:spPr/>
    </dgm:pt>
    <dgm:pt modelId="{62E33DAC-31C7-4F42-88BA-1699D8EFB13D}" type="pres">
      <dgm:prSet presAssocID="{2C89A623-1DFE-7146-8BFF-66542CAE8E4D}" presName="imageRepeatNode" presStyleLbl="alignAcc1" presStyleIdx="0" presStyleCnt="4"/>
      <dgm:spPr/>
      <dgm:t>
        <a:bodyPr/>
        <a:lstStyle/>
        <a:p>
          <a:endParaRPr lang="en-GB"/>
        </a:p>
      </dgm:t>
    </dgm:pt>
    <dgm:pt modelId="{DEAC0B34-2E3B-E74C-B01B-D7468B9243E2}" type="pres">
      <dgm:prSet presAssocID="{2C89A623-1DFE-7146-8BFF-66542CAE8E4D}" presName="imageaccent1" presStyleCnt="0"/>
      <dgm:spPr/>
    </dgm:pt>
    <dgm:pt modelId="{2754FDF2-05B6-9748-A93E-82B69451AC01}" type="pres">
      <dgm:prSet presAssocID="{2C89A623-1DFE-7146-8BFF-66542CAE8E4D}" presName="accentRepeatNode" presStyleLbl="solidAlignAcc1" presStyleIdx="1" presStyleCnt="8"/>
      <dgm:spPr/>
    </dgm:pt>
    <dgm:pt modelId="{22F5C96B-AD01-BF4F-A4A2-DB18F7B5E679}" type="pres">
      <dgm:prSet presAssocID="{F98C0434-1F9C-044C-9A55-909DBE5CF2EC}" presName="text2" presStyleCnt="0"/>
      <dgm:spPr/>
    </dgm:pt>
    <dgm:pt modelId="{AF8B243D-170D-4841-B74C-01AA7224110A}" type="pres">
      <dgm:prSet presAssocID="{F98C0434-1F9C-044C-9A55-909DBE5CF2EC}" presName="textRepeatNode" presStyleLbl="alignNode1" presStyleIdx="1" presStyleCnt="4">
        <dgm:presLayoutVars>
          <dgm:chMax val="0"/>
          <dgm:chPref val="0"/>
          <dgm:bulletEnabled val="1"/>
        </dgm:presLayoutVars>
      </dgm:prSet>
      <dgm:spPr/>
      <dgm:t>
        <a:bodyPr/>
        <a:lstStyle/>
        <a:p>
          <a:endParaRPr lang="en-GB"/>
        </a:p>
      </dgm:t>
    </dgm:pt>
    <dgm:pt modelId="{E266B9CE-46E9-1946-9935-BC345C9E43FA}" type="pres">
      <dgm:prSet presAssocID="{F98C0434-1F9C-044C-9A55-909DBE5CF2EC}" presName="textaccent2" presStyleCnt="0"/>
      <dgm:spPr/>
    </dgm:pt>
    <dgm:pt modelId="{A643A99C-64F8-C64B-A326-2C0107C963DB}" type="pres">
      <dgm:prSet presAssocID="{F98C0434-1F9C-044C-9A55-909DBE5CF2EC}" presName="accentRepeatNode" presStyleLbl="solidAlignAcc1" presStyleIdx="2" presStyleCnt="8"/>
      <dgm:spPr/>
    </dgm:pt>
    <dgm:pt modelId="{7C29B4BB-87DD-844A-9D09-9D3A0A861323}" type="pres">
      <dgm:prSet presAssocID="{D285E134-4D6B-4E44-9BD8-13832D5CDA9C}" presName="image2" presStyleCnt="0"/>
      <dgm:spPr/>
    </dgm:pt>
    <dgm:pt modelId="{397B694F-A042-BE4A-B0A3-9A815A5EDD4C}" type="pres">
      <dgm:prSet presAssocID="{D285E134-4D6B-4E44-9BD8-13832D5CDA9C}" presName="imageRepeatNode" presStyleLbl="alignAcc1" presStyleIdx="1" presStyleCnt="4"/>
      <dgm:spPr/>
      <dgm:t>
        <a:bodyPr/>
        <a:lstStyle/>
        <a:p>
          <a:endParaRPr lang="en-GB"/>
        </a:p>
      </dgm:t>
    </dgm:pt>
    <dgm:pt modelId="{BED539B2-867D-2B43-8F6B-2ED6D7F3A6B2}" type="pres">
      <dgm:prSet presAssocID="{D285E134-4D6B-4E44-9BD8-13832D5CDA9C}" presName="imageaccent2" presStyleCnt="0"/>
      <dgm:spPr/>
    </dgm:pt>
    <dgm:pt modelId="{617DC612-6A22-8D4C-AC37-7DAB4F33452B}" type="pres">
      <dgm:prSet presAssocID="{D285E134-4D6B-4E44-9BD8-13832D5CDA9C}" presName="accentRepeatNode" presStyleLbl="solidAlignAcc1" presStyleIdx="3" presStyleCnt="8"/>
      <dgm:spPr/>
    </dgm:pt>
    <dgm:pt modelId="{381B25F6-0A29-A14F-B6D8-9E9E3A599445}" type="pres">
      <dgm:prSet presAssocID="{54CF412F-1A55-6649-891E-8E4756031AB4}" presName="text3" presStyleCnt="0"/>
      <dgm:spPr/>
    </dgm:pt>
    <dgm:pt modelId="{8B653BC5-5EFA-804B-A84A-E72DDDF77C05}" type="pres">
      <dgm:prSet presAssocID="{54CF412F-1A55-6649-891E-8E4756031AB4}" presName="textRepeatNode" presStyleLbl="alignNode1" presStyleIdx="2" presStyleCnt="4">
        <dgm:presLayoutVars>
          <dgm:chMax val="0"/>
          <dgm:chPref val="0"/>
          <dgm:bulletEnabled val="1"/>
        </dgm:presLayoutVars>
      </dgm:prSet>
      <dgm:spPr/>
      <dgm:t>
        <a:bodyPr/>
        <a:lstStyle/>
        <a:p>
          <a:endParaRPr lang="en-GB"/>
        </a:p>
      </dgm:t>
    </dgm:pt>
    <dgm:pt modelId="{08D8F8F6-9491-CF41-911D-AD7D07A5A6A7}" type="pres">
      <dgm:prSet presAssocID="{54CF412F-1A55-6649-891E-8E4756031AB4}" presName="textaccent3" presStyleCnt="0"/>
      <dgm:spPr/>
    </dgm:pt>
    <dgm:pt modelId="{40892090-4A7F-CF49-A51E-05FE5E6C7FE8}" type="pres">
      <dgm:prSet presAssocID="{54CF412F-1A55-6649-891E-8E4756031AB4}" presName="accentRepeatNode" presStyleLbl="solidAlignAcc1" presStyleIdx="4" presStyleCnt="8"/>
      <dgm:spPr/>
    </dgm:pt>
    <dgm:pt modelId="{D41FC45D-B30E-DE45-BB9C-851CF5E86D4D}" type="pres">
      <dgm:prSet presAssocID="{798FD169-2EF1-BA43-B0EF-E72EA7400653}" presName="image3" presStyleCnt="0"/>
      <dgm:spPr/>
    </dgm:pt>
    <dgm:pt modelId="{35C6A4B6-E7DE-C34E-87BD-62BDD16AB91C}" type="pres">
      <dgm:prSet presAssocID="{798FD169-2EF1-BA43-B0EF-E72EA7400653}" presName="imageRepeatNode" presStyleLbl="alignAcc1" presStyleIdx="2" presStyleCnt="4"/>
      <dgm:spPr/>
      <dgm:t>
        <a:bodyPr/>
        <a:lstStyle/>
        <a:p>
          <a:endParaRPr lang="en-GB"/>
        </a:p>
      </dgm:t>
    </dgm:pt>
    <dgm:pt modelId="{26612EA3-BCA5-FF4F-B6A9-3350CE0D6ADC}" type="pres">
      <dgm:prSet presAssocID="{798FD169-2EF1-BA43-B0EF-E72EA7400653}" presName="imageaccent3" presStyleCnt="0"/>
      <dgm:spPr/>
    </dgm:pt>
    <dgm:pt modelId="{62AE8DF7-E59F-CB46-A7D7-F0FA53BC05BE}" type="pres">
      <dgm:prSet presAssocID="{798FD169-2EF1-BA43-B0EF-E72EA7400653}" presName="accentRepeatNode" presStyleLbl="solidAlignAcc1" presStyleIdx="5" presStyleCnt="8"/>
      <dgm:spPr/>
    </dgm:pt>
    <dgm:pt modelId="{905DF6F6-EC53-D048-8E2D-E66B1ADC4BFB}" type="pres">
      <dgm:prSet presAssocID="{C860E393-D039-5F43-805E-2CACCC55272E}" presName="text4" presStyleCnt="0"/>
      <dgm:spPr/>
    </dgm:pt>
    <dgm:pt modelId="{53F3F139-8D5B-E64F-B2B9-B1C99C522155}" type="pres">
      <dgm:prSet presAssocID="{C860E393-D039-5F43-805E-2CACCC55272E}" presName="textRepeatNode" presStyleLbl="alignNode1" presStyleIdx="3" presStyleCnt="4">
        <dgm:presLayoutVars>
          <dgm:chMax val="0"/>
          <dgm:chPref val="0"/>
          <dgm:bulletEnabled val="1"/>
        </dgm:presLayoutVars>
      </dgm:prSet>
      <dgm:spPr/>
      <dgm:t>
        <a:bodyPr/>
        <a:lstStyle/>
        <a:p>
          <a:endParaRPr lang="en-GB"/>
        </a:p>
      </dgm:t>
    </dgm:pt>
    <dgm:pt modelId="{57382FA0-1330-204D-98C0-EBE32988F5E2}" type="pres">
      <dgm:prSet presAssocID="{C860E393-D039-5F43-805E-2CACCC55272E}" presName="textaccent4" presStyleCnt="0"/>
      <dgm:spPr/>
    </dgm:pt>
    <dgm:pt modelId="{D1F4473C-B954-574A-B6AF-98C5363D23CE}" type="pres">
      <dgm:prSet presAssocID="{C860E393-D039-5F43-805E-2CACCC55272E}" presName="accentRepeatNode" presStyleLbl="solidAlignAcc1" presStyleIdx="6" presStyleCnt="8"/>
      <dgm:spPr/>
    </dgm:pt>
    <dgm:pt modelId="{47060818-9213-0448-8C7F-A8F7F8826A6B}" type="pres">
      <dgm:prSet presAssocID="{860FF3CE-AA9D-044D-9090-0004E4DA578A}" presName="image4" presStyleCnt="0"/>
      <dgm:spPr/>
    </dgm:pt>
    <dgm:pt modelId="{F374ABFB-615B-D04F-811D-46CBD82CF251}" type="pres">
      <dgm:prSet presAssocID="{860FF3CE-AA9D-044D-9090-0004E4DA578A}" presName="imageRepeatNode" presStyleLbl="alignAcc1" presStyleIdx="3" presStyleCnt="4"/>
      <dgm:spPr/>
      <dgm:t>
        <a:bodyPr/>
        <a:lstStyle/>
        <a:p>
          <a:endParaRPr lang="en-GB"/>
        </a:p>
      </dgm:t>
    </dgm:pt>
    <dgm:pt modelId="{3BB0073E-5EED-1B45-A98A-A2752576ABBF}" type="pres">
      <dgm:prSet presAssocID="{860FF3CE-AA9D-044D-9090-0004E4DA578A}" presName="imageaccent4" presStyleCnt="0"/>
      <dgm:spPr/>
    </dgm:pt>
    <dgm:pt modelId="{171293BF-B901-BB45-96EC-E2DA03340090}" type="pres">
      <dgm:prSet presAssocID="{860FF3CE-AA9D-044D-9090-0004E4DA578A}" presName="accentRepeatNode" presStyleLbl="solidAlignAcc1" presStyleIdx="7" presStyleCnt="8"/>
      <dgm:spPr/>
    </dgm:pt>
  </dgm:ptLst>
  <dgm:cxnLst>
    <dgm:cxn modelId="{8F6706B3-E676-3941-94D7-0A3D8DDCAE48}" srcId="{51D6542C-FE95-ED41-BF40-C5C2AF72C29D}" destId="{F98C0434-1F9C-044C-9A55-909DBE5CF2EC}" srcOrd="1" destOrd="0" parTransId="{CC951EFC-E108-E146-B56F-CCEA4E4C5DA3}" sibTransId="{D285E134-4D6B-4E44-9BD8-13832D5CDA9C}"/>
    <dgm:cxn modelId="{A367F4CD-81B1-3042-9550-6786906496BB}" type="presOf" srcId="{C860E393-D039-5F43-805E-2CACCC55272E}" destId="{53F3F139-8D5B-E64F-B2B9-B1C99C522155}" srcOrd="0" destOrd="0" presId="urn:microsoft.com/office/officeart/2008/layout/HexagonCluster"/>
    <dgm:cxn modelId="{4CB57F07-E243-A046-9EF9-61AC0681721C}" type="presOf" srcId="{D285E134-4D6B-4E44-9BD8-13832D5CDA9C}" destId="{397B694F-A042-BE4A-B0A3-9A815A5EDD4C}" srcOrd="0" destOrd="0" presId="urn:microsoft.com/office/officeart/2008/layout/HexagonCluster"/>
    <dgm:cxn modelId="{E70E0E52-F970-C94E-A342-DCD2D625FBD7}" srcId="{51D6542C-FE95-ED41-BF40-C5C2AF72C29D}" destId="{C860E393-D039-5F43-805E-2CACCC55272E}" srcOrd="3" destOrd="0" parTransId="{479671F8-1A57-6B47-91E0-FA58021380F7}" sibTransId="{860FF3CE-AA9D-044D-9090-0004E4DA578A}"/>
    <dgm:cxn modelId="{B318F4E1-3565-BE46-B201-F9A83F135E5D}" type="presOf" srcId="{D99C5687-7B08-D147-9576-9295D1FB963D}" destId="{692CCBEB-7297-C34B-83F4-CDE2D9EDCBE5}" srcOrd="0" destOrd="0" presId="urn:microsoft.com/office/officeart/2008/layout/HexagonCluster"/>
    <dgm:cxn modelId="{86861E8A-668B-6A4A-A8EB-9E9F73C7A9AA}" type="presOf" srcId="{54CF412F-1A55-6649-891E-8E4756031AB4}" destId="{8B653BC5-5EFA-804B-A84A-E72DDDF77C05}" srcOrd="0" destOrd="0" presId="urn:microsoft.com/office/officeart/2008/layout/HexagonCluster"/>
    <dgm:cxn modelId="{A49D3D29-A17A-6349-9045-E7C52C64D0AD}" type="presOf" srcId="{2C89A623-1DFE-7146-8BFF-66542CAE8E4D}" destId="{62E33DAC-31C7-4F42-88BA-1699D8EFB13D}" srcOrd="0" destOrd="0" presId="urn:microsoft.com/office/officeart/2008/layout/HexagonCluster"/>
    <dgm:cxn modelId="{ED043E72-C5BA-204F-8C3F-18E4DA5C7B05}" type="presOf" srcId="{860FF3CE-AA9D-044D-9090-0004E4DA578A}" destId="{F374ABFB-615B-D04F-811D-46CBD82CF251}" srcOrd="0" destOrd="0" presId="urn:microsoft.com/office/officeart/2008/layout/HexagonCluster"/>
    <dgm:cxn modelId="{6ED25506-9113-3645-B0C4-086ED67558AC}" type="presOf" srcId="{F98C0434-1F9C-044C-9A55-909DBE5CF2EC}" destId="{AF8B243D-170D-4841-B74C-01AA7224110A}" srcOrd="0" destOrd="0" presId="urn:microsoft.com/office/officeart/2008/layout/HexagonCluster"/>
    <dgm:cxn modelId="{6B879D4F-C69E-9E4C-B064-DD48618875F9}" type="presOf" srcId="{798FD169-2EF1-BA43-B0EF-E72EA7400653}" destId="{35C6A4B6-E7DE-C34E-87BD-62BDD16AB91C}" srcOrd="0" destOrd="0" presId="urn:microsoft.com/office/officeart/2008/layout/HexagonCluster"/>
    <dgm:cxn modelId="{659D5138-DA59-4C48-8655-64BBF43C1954}" type="presOf" srcId="{51D6542C-FE95-ED41-BF40-C5C2AF72C29D}" destId="{208C5F99-C60D-8740-8168-C873DDFB98BE}" srcOrd="0" destOrd="0" presId="urn:microsoft.com/office/officeart/2008/layout/HexagonCluster"/>
    <dgm:cxn modelId="{829B1704-7109-644A-8F15-54A6336E3287}" srcId="{51D6542C-FE95-ED41-BF40-C5C2AF72C29D}" destId="{D99C5687-7B08-D147-9576-9295D1FB963D}" srcOrd="0" destOrd="0" parTransId="{0B0966D2-CA9B-AA4A-8E91-066D2B8723E4}" sibTransId="{2C89A623-1DFE-7146-8BFF-66542CAE8E4D}"/>
    <dgm:cxn modelId="{919805DE-2252-B146-8131-C4A203DF3434}" srcId="{51D6542C-FE95-ED41-BF40-C5C2AF72C29D}" destId="{54CF412F-1A55-6649-891E-8E4756031AB4}" srcOrd="2" destOrd="0" parTransId="{B626AF04-D20A-F941-A839-C90DF0C4808C}" sibTransId="{798FD169-2EF1-BA43-B0EF-E72EA7400653}"/>
    <dgm:cxn modelId="{0F79FBF3-14A0-3B4D-910B-BD97E549BB00}" type="presParOf" srcId="{208C5F99-C60D-8740-8168-C873DDFB98BE}" destId="{2C72046E-0993-6548-9812-CD3F3B29C33D}" srcOrd="0" destOrd="0" presId="urn:microsoft.com/office/officeart/2008/layout/HexagonCluster"/>
    <dgm:cxn modelId="{D1FFE7C4-9D52-084A-BDED-031A0771045A}" type="presParOf" srcId="{2C72046E-0993-6548-9812-CD3F3B29C33D}" destId="{692CCBEB-7297-C34B-83F4-CDE2D9EDCBE5}" srcOrd="0" destOrd="0" presId="urn:microsoft.com/office/officeart/2008/layout/HexagonCluster"/>
    <dgm:cxn modelId="{4508AE99-7CFE-0C4C-849F-636526A33076}" type="presParOf" srcId="{208C5F99-C60D-8740-8168-C873DDFB98BE}" destId="{FBABF9DF-4299-204C-9F51-8F2EC9B54D3E}" srcOrd="1" destOrd="0" presId="urn:microsoft.com/office/officeart/2008/layout/HexagonCluster"/>
    <dgm:cxn modelId="{163E9FA0-704F-C34B-BA3B-4460344A5415}" type="presParOf" srcId="{FBABF9DF-4299-204C-9F51-8F2EC9B54D3E}" destId="{1BA81305-399B-0E43-A8D2-8A8CBB31F14D}" srcOrd="0" destOrd="0" presId="urn:microsoft.com/office/officeart/2008/layout/HexagonCluster"/>
    <dgm:cxn modelId="{1F669ABF-C33B-F540-80AF-3F78DDAF5FCE}" type="presParOf" srcId="{208C5F99-C60D-8740-8168-C873DDFB98BE}" destId="{4301F78D-F94B-7843-AF3D-A0C8AC5298BA}" srcOrd="2" destOrd="0" presId="urn:microsoft.com/office/officeart/2008/layout/HexagonCluster"/>
    <dgm:cxn modelId="{279EDBF0-7F8F-2747-9456-7EA052547428}" type="presParOf" srcId="{4301F78D-F94B-7843-AF3D-A0C8AC5298BA}" destId="{62E33DAC-31C7-4F42-88BA-1699D8EFB13D}" srcOrd="0" destOrd="0" presId="urn:microsoft.com/office/officeart/2008/layout/HexagonCluster"/>
    <dgm:cxn modelId="{0E7ABB04-B20B-B04E-AFB0-4E99784D0B70}" type="presParOf" srcId="{208C5F99-C60D-8740-8168-C873DDFB98BE}" destId="{DEAC0B34-2E3B-E74C-B01B-D7468B9243E2}" srcOrd="3" destOrd="0" presId="urn:microsoft.com/office/officeart/2008/layout/HexagonCluster"/>
    <dgm:cxn modelId="{8D19214C-CD81-264F-BFDC-BE63BC1E2A31}" type="presParOf" srcId="{DEAC0B34-2E3B-E74C-B01B-D7468B9243E2}" destId="{2754FDF2-05B6-9748-A93E-82B69451AC01}" srcOrd="0" destOrd="0" presId="urn:microsoft.com/office/officeart/2008/layout/HexagonCluster"/>
    <dgm:cxn modelId="{7991D20F-01B7-BA47-A6F6-8988A8D09139}" type="presParOf" srcId="{208C5F99-C60D-8740-8168-C873DDFB98BE}" destId="{22F5C96B-AD01-BF4F-A4A2-DB18F7B5E679}" srcOrd="4" destOrd="0" presId="urn:microsoft.com/office/officeart/2008/layout/HexagonCluster"/>
    <dgm:cxn modelId="{347D25EC-93EC-9E4A-AA7B-BE7CBC45A372}" type="presParOf" srcId="{22F5C96B-AD01-BF4F-A4A2-DB18F7B5E679}" destId="{AF8B243D-170D-4841-B74C-01AA7224110A}" srcOrd="0" destOrd="0" presId="urn:microsoft.com/office/officeart/2008/layout/HexagonCluster"/>
    <dgm:cxn modelId="{6D531204-BE7F-CD49-9977-8A318B569C32}" type="presParOf" srcId="{208C5F99-C60D-8740-8168-C873DDFB98BE}" destId="{E266B9CE-46E9-1946-9935-BC345C9E43FA}" srcOrd="5" destOrd="0" presId="urn:microsoft.com/office/officeart/2008/layout/HexagonCluster"/>
    <dgm:cxn modelId="{DC560DA8-7A0A-AA48-A9A6-64200FC7DD50}" type="presParOf" srcId="{E266B9CE-46E9-1946-9935-BC345C9E43FA}" destId="{A643A99C-64F8-C64B-A326-2C0107C963DB}" srcOrd="0" destOrd="0" presId="urn:microsoft.com/office/officeart/2008/layout/HexagonCluster"/>
    <dgm:cxn modelId="{25CB5690-2EAF-FD40-99A4-C03707101053}" type="presParOf" srcId="{208C5F99-C60D-8740-8168-C873DDFB98BE}" destId="{7C29B4BB-87DD-844A-9D09-9D3A0A861323}" srcOrd="6" destOrd="0" presId="urn:microsoft.com/office/officeart/2008/layout/HexagonCluster"/>
    <dgm:cxn modelId="{F634ABD0-F93F-3C47-B599-A6C23CE04C27}" type="presParOf" srcId="{7C29B4BB-87DD-844A-9D09-9D3A0A861323}" destId="{397B694F-A042-BE4A-B0A3-9A815A5EDD4C}" srcOrd="0" destOrd="0" presId="urn:microsoft.com/office/officeart/2008/layout/HexagonCluster"/>
    <dgm:cxn modelId="{F9A2D39A-8F37-1B4F-9112-BC88A00E44FB}" type="presParOf" srcId="{208C5F99-C60D-8740-8168-C873DDFB98BE}" destId="{BED539B2-867D-2B43-8F6B-2ED6D7F3A6B2}" srcOrd="7" destOrd="0" presId="urn:microsoft.com/office/officeart/2008/layout/HexagonCluster"/>
    <dgm:cxn modelId="{95B8FA55-48FE-7740-935A-3CC05CAAE9D8}" type="presParOf" srcId="{BED539B2-867D-2B43-8F6B-2ED6D7F3A6B2}" destId="{617DC612-6A22-8D4C-AC37-7DAB4F33452B}" srcOrd="0" destOrd="0" presId="urn:microsoft.com/office/officeart/2008/layout/HexagonCluster"/>
    <dgm:cxn modelId="{F2FB47C2-4A1E-D646-BAE2-3C499F381615}" type="presParOf" srcId="{208C5F99-C60D-8740-8168-C873DDFB98BE}" destId="{381B25F6-0A29-A14F-B6D8-9E9E3A599445}" srcOrd="8" destOrd="0" presId="urn:microsoft.com/office/officeart/2008/layout/HexagonCluster"/>
    <dgm:cxn modelId="{8235F5BB-D161-544C-AEE9-6C101D57B36D}" type="presParOf" srcId="{381B25F6-0A29-A14F-B6D8-9E9E3A599445}" destId="{8B653BC5-5EFA-804B-A84A-E72DDDF77C05}" srcOrd="0" destOrd="0" presId="urn:microsoft.com/office/officeart/2008/layout/HexagonCluster"/>
    <dgm:cxn modelId="{AEFE3714-FCE8-BF4B-B6B6-4630E136D8ED}" type="presParOf" srcId="{208C5F99-C60D-8740-8168-C873DDFB98BE}" destId="{08D8F8F6-9491-CF41-911D-AD7D07A5A6A7}" srcOrd="9" destOrd="0" presId="urn:microsoft.com/office/officeart/2008/layout/HexagonCluster"/>
    <dgm:cxn modelId="{77CEF236-D728-044A-BF38-7301F6B0C94A}" type="presParOf" srcId="{08D8F8F6-9491-CF41-911D-AD7D07A5A6A7}" destId="{40892090-4A7F-CF49-A51E-05FE5E6C7FE8}" srcOrd="0" destOrd="0" presId="urn:microsoft.com/office/officeart/2008/layout/HexagonCluster"/>
    <dgm:cxn modelId="{61CBE1D9-C665-D04C-BFB9-D0B0E2809D8F}" type="presParOf" srcId="{208C5F99-C60D-8740-8168-C873DDFB98BE}" destId="{D41FC45D-B30E-DE45-BB9C-851CF5E86D4D}" srcOrd="10" destOrd="0" presId="urn:microsoft.com/office/officeart/2008/layout/HexagonCluster"/>
    <dgm:cxn modelId="{32C4C1E7-66C8-684D-98D6-E3C827FB985A}" type="presParOf" srcId="{D41FC45D-B30E-DE45-BB9C-851CF5E86D4D}" destId="{35C6A4B6-E7DE-C34E-87BD-62BDD16AB91C}" srcOrd="0" destOrd="0" presId="urn:microsoft.com/office/officeart/2008/layout/HexagonCluster"/>
    <dgm:cxn modelId="{9E64E4BE-C763-4346-BB96-234488C226A0}" type="presParOf" srcId="{208C5F99-C60D-8740-8168-C873DDFB98BE}" destId="{26612EA3-BCA5-FF4F-B6A9-3350CE0D6ADC}" srcOrd="11" destOrd="0" presId="urn:microsoft.com/office/officeart/2008/layout/HexagonCluster"/>
    <dgm:cxn modelId="{1099FFAB-7E80-574F-AF10-2349DA2CF172}" type="presParOf" srcId="{26612EA3-BCA5-FF4F-B6A9-3350CE0D6ADC}" destId="{62AE8DF7-E59F-CB46-A7D7-F0FA53BC05BE}" srcOrd="0" destOrd="0" presId="urn:microsoft.com/office/officeart/2008/layout/HexagonCluster"/>
    <dgm:cxn modelId="{9FCDA810-D77B-9742-B6A8-9CEB12880AC6}" type="presParOf" srcId="{208C5F99-C60D-8740-8168-C873DDFB98BE}" destId="{905DF6F6-EC53-D048-8E2D-E66B1ADC4BFB}" srcOrd="12" destOrd="0" presId="urn:microsoft.com/office/officeart/2008/layout/HexagonCluster"/>
    <dgm:cxn modelId="{AA7BD40B-EE0C-7340-9A30-7EFA211B9861}" type="presParOf" srcId="{905DF6F6-EC53-D048-8E2D-E66B1ADC4BFB}" destId="{53F3F139-8D5B-E64F-B2B9-B1C99C522155}" srcOrd="0" destOrd="0" presId="urn:microsoft.com/office/officeart/2008/layout/HexagonCluster"/>
    <dgm:cxn modelId="{28DE8906-9C41-074B-A813-82E991F49252}" type="presParOf" srcId="{208C5F99-C60D-8740-8168-C873DDFB98BE}" destId="{57382FA0-1330-204D-98C0-EBE32988F5E2}" srcOrd="13" destOrd="0" presId="urn:microsoft.com/office/officeart/2008/layout/HexagonCluster"/>
    <dgm:cxn modelId="{79004A0C-B929-494C-961E-39487377A8C1}" type="presParOf" srcId="{57382FA0-1330-204D-98C0-EBE32988F5E2}" destId="{D1F4473C-B954-574A-B6AF-98C5363D23CE}" srcOrd="0" destOrd="0" presId="urn:microsoft.com/office/officeart/2008/layout/HexagonCluster"/>
    <dgm:cxn modelId="{9471E618-200A-3341-9664-CC48CB8FCF4D}" type="presParOf" srcId="{208C5F99-C60D-8740-8168-C873DDFB98BE}" destId="{47060818-9213-0448-8C7F-A8F7F8826A6B}" srcOrd="14" destOrd="0" presId="urn:microsoft.com/office/officeart/2008/layout/HexagonCluster"/>
    <dgm:cxn modelId="{5E6133D5-2AF9-D546-AF6F-BA37520F46D6}" type="presParOf" srcId="{47060818-9213-0448-8C7F-A8F7F8826A6B}" destId="{F374ABFB-615B-D04F-811D-46CBD82CF251}" srcOrd="0" destOrd="0" presId="urn:microsoft.com/office/officeart/2008/layout/HexagonCluster"/>
    <dgm:cxn modelId="{9BFE4237-7D9B-D64D-88C5-EDEBD605B820}" type="presParOf" srcId="{208C5F99-C60D-8740-8168-C873DDFB98BE}" destId="{3BB0073E-5EED-1B45-A98A-A2752576ABBF}" srcOrd="15" destOrd="0" presId="urn:microsoft.com/office/officeart/2008/layout/HexagonCluster"/>
    <dgm:cxn modelId="{B997F591-D03D-C446-A464-DDD7C9F75245}" type="presParOf" srcId="{3BB0073E-5EED-1B45-A98A-A2752576ABBF}" destId="{171293BF-B901-BB45-96EC-E2DA03340090}"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E07594-8DBC-5641-B3AF-A5729E0C15B7}" type="doc">
      <dgm:prSet loTypeId="urn:microsoft.com/office/officeart/2005/8/layout/orgChart1" loCatId="" qsTypeId="urn:microsoft.com/office/officeart/2005/8/quickstyle/simple4" qsCatId="simple" csTypeId="urn:microsoft.com/office/officeart/2005/8/colors/colorful2" csCatId="colorful" phldr="1"/>
      <dgm:spPr/>
      <dgm:t>
        <a:bodyPr/>
        <a:lstStyle/>
        <a:p>
          <a:endParaRPr lang="es-ES"/>
        </a:p>
      </dgm:t>
    </dgm:pt>
    <dgm:pt modelId="{98C1A9D9-6B9A-1E44-B520-C670BBCCFDDB}">
      <dgm:prSet phldrT="[Texto]" custT="1"/>
      <dgm:spPr/>
      <dgm:t>
        <a:bodyPr/>
        <a:lstStyle/>
        <a:p>
          <a:pPr algn="ctr"/>
          <a:r>
            <a:rPr lang="en-CA" sz="2000" b="0" noProof="0" dirty="0" smtClean="0">
              <a:solidFill>
                <a:schemeClr val="tx1"/>
              </a:solidFill>
            </a:rPr>
            <a:t>ICTs for Climate Change Adaptation in Cities</a:t>
          </a:r>
          <a:endParaRPr lang="en-CA" sz="2000" b="0" noProof="0" dirty="0">
            <a:solidFill>
              <a:schemeClr val="tx1"/>
            </a:solidFill>
          </a:endParaRPr>
        </a:p>
      </dgm:t>
    </dgm:pt>
    <dgm:pt modelId="{1FAC5D75-A344-034A-B5D8-94D3AF019863}" type="parTrans" cxnId="{25E55796-67D1-DA4C-8670-86F22A1C8FA8}">
      <dgm:prSet/>
      <dgm:spPr/>
      <dgm:t>
        <a:bodyPr/>
        <a:lstStyle/>
        <a:p>
          <a:pPr algn="ctr"/>
          <a:endParaRPr lang="en-CA" sz="1100" b="0" noProof="0">
            <a:solidFill>
              <a:schemeClr val="tx1"/>
            </a:solidFill>
          </a:endParaRPr>
        </a:p>
      </dgm:t>
    </dgm:pt>
    <dgm:pt modelId="{854E0AAC-4B70-D343-B50C-776AC274383F}" type="sibTrans" cxnId="{25E55796-67D1-DA4C-8670-86F22A1C8FA8}">
      <dgm:prSet/>
      <dgm:spPr/>
      <dgm:t>
        <a:bodyPr/>
        <a:lstStyle/>
        <a:p>
          <a:pPr algn="ctr"/>
          <a:endParaRPr lang="en-CA" sz="1100" b="0" noProof="0">
            <a:solidFill>
              <a:schemeClr val="tx1"/>
            </a:solidFill>
          </a:endParaRPr>
        </a:p>
      </dgm:t>
    </dgm:pt>
    <dgm:pt modelId="{E343BE3E-7C13-9F47-BC31-043174C5C434}">
      <dgm:prSet phldrT="[Texto]" custT="1"/>
      <dgm:spPr/>
      <dgm:t>
        <a:bodyPr/>
        <a:lstStyle/>
        <a:p>
          <a:pPr algn="ctr"/>
          <a:r>
            <a:rPr lang="en-CA" sz="1600" b="0" noProof="0" dirty="0" smtClean="0">
              <a:solidFill>
                <a:schemeClr val="tx1"/>
              </a:solidFill>
            </a:rPr>
            <a:t>1)</a:t>
          </a:r>
          <a:r>
            <a:rPr lang="en-CA" sz="1600" b="0" baseline="0" noProof="0" dirty="0" smtClean="0">
              <a:solidFill>
                <a:schemeClr val="tx1"/>
              </a:solidFill>
            </a:rPr>
            <a:t> </a:t>
          </a:r>
          <a:r>
            <a:rPr lang="en-GB" sz="1600" b="0" dirty="0" smtClean="0">
              <a:solidFill>
                <a:schemeClr val="tx1"/>
              </a:solidFill>
            </a:rPr>
            <a:t>ICTs for Enhanced Disaster Risk Management</a:t>
          </a:r>
          <a:endParaRPr lang="en-CA" sz="1600" b="0" noProof="0" dirty="0">
            <a:solidFill>
              <a:schemeClr val="tx1"/>
            </a:solidFill>
          </a:endParaRPr>
        </a:p>
      </dgm:t>
    </dgm:pt>
    <dgm:pt modelId="{2FC2132F-56F8-E149-818F-1800CD66A3EB}" type="parTrans" cxnId="{D2D8660A-C519-934D-A13D-B168EF127580}">
      <dgm:prSet/>
      <dgm:spPr/>
      <dgm:t>
        <a:bodyPr/>
        <a:lstStyle/>
        <a:p>
          <a:pPr algn="ctr"/>
          <a:endParaRPr lang="en-CA" sz="1100" b="0" noProof="0">
            <a:solidFill>
              <a:schemeClr val="tx1"/>
            </a:solidFill>
          </a:endParaRPr>
        </a:p>
      </dgm:t>
    </dgm:pt>
    <dgm:pt modelId="{E0664077-DD46-F843-AD6B-2CBAFBDD43F0}" type="sibTrans" cxnId="{D2D8660A-C519-934D-A13D-B168EF127580}">
      <dgm:prSet/>
      <dgm:spPr/>
      <dgm:t>
        <a:bodyPr/>
        <a:lstStyle/>
        <a:p>
          <a:pPr algn="ctr"/>
          <a:endParaRPr lang="en-CA" sz="1100" b="0" noProof="0">
            <a:solidFill>
              <a:schemeClr val="tx1"/>
            </a:solidFill>
          </a:endParaRPr>
        </a:p>
      </dgm:t>
    </dgm:pt>
    <dgm:pt modelId="{21149DFC-1D8A-F34A-BD66-BD3C1C7B7675}">
      <dgm:prSet phldrT="[Texto]" custT="1"/>
      <dgm:spPr/>
      <dgm:t>
        <a:bodyPr/>
        <a:lstStyle/>
        <a:p>
          <a:pPr algn="ctr"/>
          <a:r>
            <a:rPr lang="en-CA" sz="1600" b="0" noProof="0" dirty="0" smtClean="0">
              <a:solidFill>
                <a:schemeClr val="tx1"/>
              </a:solidFill>
            </a:rPr>
            <a:t>2) </a:t>
          </a:r>
          <a:r>
            <a:rPr lang="en-GB" sz="1600" b="0" dirty="0" smtClean="0">
              <a:solidFill>
                <a:schemeClr val="tx1"/>
              </a:solidFill>
            </a:rPr>
            <a:t>ICTs for City Resilience &amp; Adaptive Capacity</a:t>
          </a:r>
          <a:endParaRPr lang="en-CA" sz="1600" b="0" noProof="0" dirty="0">
            <a:solidFill>
              <a:schemeClr val="tx1"/>
            </a:solidFill>
          </a:endParaRPr>
        </a:p>
      </dgm:t>
    </dgm:pt>
    <dgm:pt modelId="{7613E423-6823-F649-A5FB-ECA7468F554E}" type="parTrans" cxnId="{F9B41ADA-B8A8-D74A-A6C6-D7B7A4C2A03B}">
      <dgm:prSet/>
      <dgm:spPr/>
      <dgm:t>
        <a:bodyPr/>
        <a:lstStyle/>
        <a:p>
          <a:pPr algn="ctr"/>
          <a:endParaRPr lang="en-CA" sz="1100" b="0" noProof="0">
            <a:solidFill>
              <a:schemeClr val="tx1"/>
            </a:solidFill>
          </a:endParaRPr>
        </a:p>
      </dgm:t>
    </dgm:pt>
    <dgm:pt modelId="{1C836DC3-7F15-1040-8836-952CCF39BFB2}" type="sibTrans" cxnId="{F9B41ADA-B8A8-D74A-A6C6-D7B7A4C2A03B}">
      <dgm:prSet/>
      <dgm:spPr/>
      <dgm:t>
        <a:bodyPr/>
        <a:lstStyle/>
        <a:p>
          <a:pPr algn="ctr"/>
          <a:endParaRPr lang="en-CA" sz="1100" b="0" noProof="0">
            <a:solidFill>
              <a:schemeClr val="tx1"/>
            </a:solidFill>
          </a:endParaRPr>
        </a:p>
      </dgm:t>
    </dgm:pt>
    <dgm:pt modelId="{F048DFD5-565D-2246-8419-C7A9F56C0573}">
      <dgm:prSet custT="1"/>
      <dgm:spPr/>
      <dgm:t>
        <a:bodyPr/>
        <a:lstStyle/>
        <a:p>
          <a:pPr algn="ctr"/>
          <a:r>
            <a:rPr lang="en-GB" sz="1600" b="0" dirty="0" smtClean="0">
              <a:solidFill>
                <a:schemeClr val="tx1"/>
              </a:solidFill>
            </a:rPr>
            <a:t>3) ICTs for Informed Adaptation  Decision Making</a:t>
          </a:r>
          <a:endParaRPr lang="en-GB" sz="1600" b="0" dirty="0">
            <a:solidFill>
              <a:schemeClr val="tx1"/>
            </a:solidFill>
          </a:endParaRPr>
        </a:p>
      </dgm:t>
    </dgm:pt>
    <dgm:pt modelId="{0D3C2F49-5AF7-F341-B00D-F7952108A210}" type="parTrans" cxnId="{9CE87308-F555-FA4D-83CA-EA4519D4CF51}">
      <dgm:prSet/>
      <dgm:spPr/>
      <dgm:t>
        <a:bodyPr/>
        <a:lstStyle/>
        <a:p>
          <a:pPr algn="ctr"/>
          <a:endParaRPr lang="es-ES" b="0">
            <a:solidFill>
              <a:schemeClr val="tx1"/>
            </a:solidFill>
          </a:endParaRPr>
        </a:p>
      </dgm:t>
    </dgm:pt>
    <dgm:pt modelId="{951401CC-2942-1143-9906-36C9157DF1B3}" type="sibTrans" cxnId="{9CE87308-F555-FA4D-83CA-EA4519D4CF51}">
      <dgm:prSet/>
      <dgm:spPr/>
      <dgm:t>
        <a:bodyPr/>
        <a:lstStyle/>
        <a:p>
          <a:pPr algn="ctr"/>
          <a:endParaRPr lang="es-ES" b="0">
            <a:solidFill>
              <a:schemeClr val="tx1"/>
            </a:solidFill>
          </a:endParaRPr>
        </a:p>
      </dgm:t>
    </dgm:pt>
    <dgm:pt modelId="{F6269527-18D1-C14B-8594-2DD4A7E15399}">
      <dgm:prSet phldrT="[Texto]" custT="1"/>
      <dgm:spPr/>
      <dgm:t>
        <a:bodyPr/>
        <a:lstStyle/>
        <a:p>
          <a:pPr algn="ctr"/>
          <a:r>
            <a:rPr lang="en-CA" sz="1600" b="0" noProof="0" dirty="0" smtClean="0">
              <a:solidFill>
                <a:schemeClr val="tx1"/>
              </a:solidFill>
            </a:rPr>
            <a:t>ICTs for City &amp; City Sectors Adaptation</a:t>
          </a:r>
          <a:endParaRPr lang="en-CA" sz="1600" b="0" noProof="0" dirty="0">
            <a:solidFill>
              <a:schemeClr val="tx1"/>
            </a:solidFill>
          </a:endParaRPr>
        </a:p>
      </dgm:t>
    </dgm:pt>
    <dgm:pt modelId="{2D817DB8-7EF7-9245-B017-0C088F7CF380}" type="parTrans" cxnId="{25795D43-C08C-AE49-814C-984B6297DC08}">
      <dgm:prSet/>
      <dgm:spPr/>
      <dgm:t>
        <a:bodyPr/>
        <a:lstStyle/>
        <a:p>
          <a:pPr algn="ctr"/>
          <a:endParaRPr lang="en-US" b="0">
            <a:solidFill>
              <a:schemeClr val="tx1"/>
            </a:solidFill>
          </a:endParaRPr>
        </a:p>
      </dgm:t>
    </dgm:pt>
    <dgm:pt modelId="{23250C3C-87D8-374D-9623-5565AC0067C4}" type="sibTrans" cxnId="{25795D43-C08C-AE49-814C-984B6297DC08}">
      <dgm:prSet/>
      <dgm:spPr/>
      <dgm:t>
        <a:bodyPr/>
        <a:lstStyle/>
        <a:p>
          <a:pPr algn="ctr"/>
          <a:endParaRPr lang="en-US" b="0">
            <a:solidFill>
              <a:schemeClr val="tx1"/>
            </a:solidFill>
          </a:endParaRPr>
        </a:p>
      </dgm:t>
    </dgm:pt>
    <dgm:pt modelId="{F3A72F70-4A00-594A-BBDB-E58731FA3F40}">
      <dgm:prSet phldrT="[Texto]" custT="1"/>
      <dgm:spPr/>
      <dgm:t>
        <a:bodyPr/>
        <a:lstStyle/>
        <a:p>
          <a:pPr algn="ctr"/>
          <a:r>
            <a:rPr lang="en-CA" sz="1600" b="0" noProof="0" dirty="0" smtClean="0">
              <a:solidFill>
                <a:schemeClr val="tx1"/>
              </a:solidFill>
            </a:rPr>
            <a:t>ICT Sector Self Adaptation</a:t>
          </a:r>
          <a:endParaRPr lang="en-CA" sz="1600" b="0" noProof="0" dirty="0">
            <a:solidFill>
              <a:schemeClr val="tx1"/>
            </a:solidFill>
          </a:endParaRPr>
        </a:p>
      </dgm:t>
    </dgm:pt>
    <dgm:pt modelId="{D7DC3706-4A44-BD4D-A6CF-91A114B6E770}" type="parTrans" cxnId="{F1C4D02F-9219-BA4A-BB1E-819A20C9521E}">
      <dgm:prSet/>
      <dgm:spPr/>
      <dgm:t>
        <a:bodyPr/>
        <a:lstStyle/>
        <a:p>
          <a:pPr algn="ctr"/>
          <a:endParaRPr lang="en-US" b="0">
            <a:solidFill>
              <a:schemeClr val="tx1"/>
            </a:solidFill>
          </a:endParaRPr>
        </a:p>
      </dgm:t>
    </dgm:pt>
    <dgm:pt modelId="{0893334B-3E45-EE4B-B4F9-BE80600579A8}" type="sibTrans" cxnId="{F1C4D02F-9219-BA4A-BB1E-819A20C9521E}">
      <dgm:prSet/>
      <dgm:spPr/>
      <dgm:t>
        <a:bodyPr/>
        <a:lstStyle/>
        <a:p>
          <a:pPr algn="ctr"/>
          <a:endParaRPr lang="en-US" b="0">
            <a:solidFill>
              <a:schemeClr val="tx1"/>
            </a:solidFill>
          </a:endParaRPr>
        </a:p>
      </dgm:t>
    </dgm:pt>
    <dgm:pt modelId="{0C3B5562-BD37-1B40-B933-3A13E131CAC9}" type="pres">
      <dgm:prSet presAssocID="{A0E07594-8DBC-5641-B3AF-A5729E0C15B7}" presName="hierChild1" presStyleCnt="0">
        <dgm:presLayoutVars>
          <dgm:orgChart val="1"/>
          <dgm:chPref val="1"/>
          <dgm:dir/>
          <dgm:animOne val="branch"/>
          <dgm:animLvl val="lvl"/>
          <dgm:resizeHandles/>
        </dgm:presLayoutVars>
      </dgm:prSet>
      <dgm:spPr/>
      <dgm:t>
        <a:bodyPr/>
        <a:lstStyle/>
        <a:p>
          <a:endParaRPr lang="en-US"/>
        </a:p>
      </dgm:t>
    </dgm:pt>
    <dgm:pt modelId="{6636CE8F-44D4-754E-9FB8-9F6523B10CB5}" type="pres">
      <dgm:prSet presAssocID="{98C1A9D9-6B9A-1E44-B520-C670BBCCFDDB}" presName="hierRoot1" presStyleCnt="0">
        <dgm:presLayoutVars>
          <dgm:hierBranch val="init"/>
        </dgm:presLayoutVars>
      </dgm:prSet>
      <dgm:spPr/>
      <dgm:t>
        <a:bodyPr/>
        <a:lstStyle/>
        <a:p>
          <a:endParaRPr lang="en-US"/>
        </a:p>
      </dgm:t>
    </dgm:pt>
    <dgm:pt modelId="{C9AAA3E9-46FB-1845-AB77-40A295C3C344}" type="pres">
      <dgm:prSet presAssocID="{98C1A9D9-6B9A-1E44-B520-C670BBCCFDDB}" presName="rootComposite1" presStyleCnt="0"/>
      <dgm:spPr/>
      <dgm:t>
        <a:bodyPr/>
        <a:lstStyle/>
        <a:p>
          <a:endParaRPr lang="en-US"/>
        </a:p>
      </dgm:t>
    </dgm:pt>
    <dgm:pt modelId="{B4CE0D2F-0B0E-AF45-89AE-590EBA8977AB}" type="pres">
      <dgm:prSet presAssocID="{98C1A9D9-6B9A-1E44-B520-C670BBCCFDDB}" presName="rootText1" presStyleLbl="node0" presStyleIdx="0" presStyleCnt="1" custScaleX="135645" custScaleY="129301" custLinFactNeighborX="-5493">
        <dgm:presLayoutVars>
          <dgm:chPref val="3"/>
        </dgm:presLayoutVars>
      </dgm:prSet>
      <dgm:spPr/>
      <dgm:t>
        <a:bodyPr/>
        <a:lstStyle/>
        <a:p>
          <a:endParaRPr lang="es-ES"/>
        </a:p>
      </dgm:t>
    </dgm:pt>
    <dgm:pt modelId="{67961B88-DD98-DC47-82B6-3CDF4E932141}" type="pres">
      <dgm:prSet presAssocID="{98C1A9D9-6B9A-1E44-B520-C670BBCCFDDB}" presName="rootConnector1" presStyleLbl="node1" presStyleIdx="0" presStyleCnt="0"/>
      <dgm:spPr/>
      <dgm:t>
        <a:bodyPr/>
        <a:lstStyle/>
        <a:p>
          <a:endParaRPr lang="en-US"/>
        </a:p>
      </dgm:t>
    </dgm:pt>
    <dgm:pt modelId="{48B6A4BA-4498-3F45-9738-181E7F9C81A8}" type="pres">
      <dgm:prSet presAssocID="{98C1A9D9-6B9A-1E44-B520-C670BBCCFDDB}" presName="hierChild2" presStyleCnt="0"/>
      <dgm:spPr/>
      <dgm:t>
        <a:bodyPr/>
        <a:lstStyle/>
        <a:p>
          <a:endParaRPr lang="en-US"/>
        </a:p>
      </dgm:t>
    </dgm:pt>
    <dgm:pt modelId="{27ED266A-1666-0047-9D3B-744FB5127DAE}" type="pres">
      <dgm:prSet presAssocID="{2FC2132F-56F8-E149-818F-1800CD66A3EB}" presName="Name37" presStyleLbl="parChTrans1D2" presStyleIdx="0" presStyleCnt="3"/>
      <dgm:spPr/>
      <dgm:t>
        <a:bodyPr/>
        <a:lstStyle/>
        <a:p>
          <a:endParaRPr lang="en-US"/>
        </a:p>
      </dgm:t>
    </dgm:pt>
    <dgm:pt modelId="{83B22275-1F39-D648-A735-0A7087ACEA52}" type="pres">
      <dgm:prSet presAssocID="{E343BE3E-7C13-9F47-BC31-043174C5C434}" presName="hierRoot2" presStyleCnt="0">
        <dgm:presLayoutVars>
          <dgm:hierBranch val="init"/>
        </dgm:presLayoutVars>
      </dgm:prSet>
      <dgm:spPr/>
      <dgm:t>
        <a:bodyPr/>
        <a:lstStyle/>
        <a:p>
          <a:endParaRPr lang="en-US"/>
        </a:p>
      </dgm:t>
    </dgm:pt>
    <dgm:pt modelId="{6F69CBF1-BA29-2248-BD3E-54B24DB33C24}" type="pres">
      <dgm:prSet presAssocID="{E343BE3E-7C13-9F47-BC31-043174C5C434}" presName="rootComposite" presStyleCnt="0"/>
      <dgm:spPr/>
      <dgm:t>
        <a:bodyPr/>
        <a:lstStyle/>
        <a:p>
          <a:endParaRPr lang="en-US"/>
        </a:p>
      </dgm:t>
    </dgm:pt>
    <dgm:pt modelId="{1D8F104A-22A7-3043-9962-23593B90F823}" type="pres">
      <dgm:prSet presAssocID="{E343BE3E-7C13-9F47-BC31-043174C5C434}" presName="rootText" presStyleLbl="node2" presStyleIdx="0" presStyleCnt="3">
        <dgm:presLayoutVars>
          <dgm:chPref val="3"/>
        </dgm:presLayoutVars>
      </dgm:prSet>
      <dgm:spPr/>
      <dgm:t>
        <a:bodyPr/>
        <a:lstStyle/>
        <a:p>
          <a:endParaRPr lang="es-ES"/>
        </a:p>
      </dgm:t>
    </dgm:pt>
    <dgm:pt modelId="{82EB4D04-D9C2-1B4E-B871-6A3595C1012D}" type="pres">
      <dgm:prSet presAssocID="{E343BE3E-7C13-9F47-BC31-043174C5C434}" presName="rootConnector" presStyleLbl="node2" presStyleIdx="0" presStyleCnt="3"/>
      <dgm:spPr/>
      <dgm:t>
        <a:bodyPr/>
        <a:lstStyle/>
        <a:p>
          <a:endParaRPr lang="en-US"/>
        </a:p>
      </dgm:t>
    </dgm:pt>
    <dgm:pt modelId="{F4E4A7A3-930E-794C-90B1-3ABD7A28BEB5}" type="pres">
      <dgm:prSet presAssocID="{E343BE3E-7C13-9F47-BC31-043174C5C434}" presName="hierChild4" presStyleCnt="0"/>
      <dgm:spPr/>
      <dgm:t>
        <a:bodyPr/>
        <a:lstStyle/>
        <a:p>
          <a:endParaRPr lang="en-US"/>
        </a:p>
      </dgm:t>
    </dgm:pt>
    <dgm:pt modelId="{DBF33D82-D93C-2546-9577-DBACFDFEA4E6}" type="pres">
      <dgm:prSet presAssocID="{E343BE3E-7C13-9F47-BC31-043174C5C434}" presName="hierChild5" presStyleCnt="0"/>
      <dgm:spPr/>
      <dgm:t>
        <a:bodyPr/>
        <a:lstStyle/>
        <a:p>
          <a:endParaRPr lang="en-US"/>
        </a:p>
      </dgm:t>
    </dgm:pt>
    <dgm:pt modelId="{DD19455E-EAC9-4B45-8C89-020B18D4085E}" type="pres">
      <dgm:prSet presAssocID="{7613E423-6823-F649-A5FB-ECA7468F554E}" presName="Name37" presStyleLbl="parChTrans1D2" presStyleIdx="1" presStyleCnt="3"/>
      <dgm:spPr/>
      <dgm:t>
        <a:bodyPr/>
        <a:lstStyle/>
        <a:p>
          <a:endParaRPr lang="en-US"/>
        </a:p>
      </dgm:t>
    </dgm:pt>
    <dgm:pt modelId="{A66E7E17-EDC1-4147-A93B-97A7100BF54C}" type="pres">
      <dgm:prSet presAssocID="{21149DFC-1D8A-F34A-BD66-BD3C1C7B7675}" presName="hierRoot2" presStyleCnt="0">
        <dgm:presLayoutVars>
          <dgm:hierBranch val="init"/>
        </dgm:presLayoutVars>
      </dgm:prSet>
      <dgm:spPr/>
      <dgm:t>
        <a:bodyPr/>
        <a:lstStyle/>
        <a:p>
          <a:endParaRPr lang="en-US"/>
        </a:p>
      </dgm:t>
    </dgm:pt>
    <dgm:pt modelId="{37642FBD-802C-FC49-8B22-6D6281616C07}" type="pres">
      <dgm:prSet presAssocID="{21149DFC-1D8A-F34A-BD66-BD3C1C7B7675}" presName="rootComposite" presStyleCnt="0"/>
      <dgm:spPr/>
      <dgm:t>
        <a:bodyPr/>
        <a:lstStyle/>
        <a:p>
          <a:endParaRPr lang="en-US"/>
        </a:p>
      </dgm:t>
    </dgm:pt>
    <dgm:pt modelId="{94541732-D8C7-8342-9F2B-03D4D367E932}" type="pres">
      <dgm:prSet presAssocID="{21149DFC-1D8A-F34A-BD66-BD3C1C7B7675}" presName="rootText" presStyleLbl="node2" presStyleIdx="1" presStyleCnt="3">
        <dgm:presLayoutVars>
          <dgm:chPref val="3"/>
        </dgm:presLayoutVars>
      </dgm:prSet>
      <dgm:spPr/>
      <dgm:t>
        <a:bodyPr/>
        <a:lstStyle/>
        <a:p>
          <a:endParaRPr lang="es-ES"/>
        </a:p>
      </dgm:t>
    </dgm:pt>
    <dgm:pt modelId="{87817F18-B104-974A-AFB9-AA73F7D581B2}" type="pres">
      <dgm:prSet presAssocID="{21149DFC-1D8A-F34A-BD66-BD3C1C7B7675}" presName="rootConnector" presStyleLbl="node2" presStyleIdx="1" presStyleCnt="3"/>
      <dgm:spPr/>
      <dgm:t>
        <a:bodyPr/>
        <a:lstStyle/>
        <a:p>
          <a:endParaRPr lang="en-US"/>
        </a:p>
      </dgm:t>
    </dgm:pt>
    <dgm:pt modelId="{A03B3131-548E-3C4B-92BA-DAD685844983}" type="pres">
      <dgm:prSet presAssocID="{21149DFC-1D8A-F34A-BD66-BD3C1C7B7675}" presName="hierChild4" presStyleCnt="0"/>
      <dgm:spPr/>
      <dgm:t>
        <a:bodyPr/>
        <a:lstStyle/>
        <a:p>
          <a:endParaRPr lang="en-US"/>
        </a:p>
      </dgm:t>
    </dgm:pt>
    <dgm:pt modelId="{ADC4A105-4F5D-4B4D-9C05-4B5EF9B7C032}" type="pres">
      <dgm:prSet presAssocID="{2D817DB8-7EF7-9245-B017-0C088F7CF380}" presName="Name37" presStyleLbl="parChTrans1D3" presStyleIdx="0" presStyleCnt="2"/>
      <dgm:spPr/>
      <dgm:t>
        <a:bodyPr/>
        <a:lstStyle/>
        <a:p>
          <a:endParaRPr lang="en-US"/>
        </a:p>
      </dgm:t>
    </dgm:pt>
    <dgm:pt modelId="{E24C1E31-4151-E54A-A8AB-DB24FE7E1289}" type="pres">
      <dgm:prSet presAssocID="{F6269527-18D1-C14B-8594-2DD4A7E15399}" presName="hierRoot2" presStyleCnt="0">
        <dgm:presLayoutVars>
          <dgm:hierBranch val="init"/>
        </dgm:presLayoutVars>
      </dgm:prSet>
      <dgm:spPr/>
    </dgm:pt>
    <dgm:pt modelId="{C8506966-1A17-9E41-AE4C-8F1218552D42}" type="pres">
      <dgm:prSet presAssocID="{F6269527-18D1-C14B-8594-2DD4A7E15399}" presName="rootComposite" presStyleCnt="0"/>
      <dgm:spPr/>
    </dgm:pt>
    <dgm:pt modelId="{F2B12072-1753-7B49-9BFC-022C5AB3EB13}" type="pres">
      <dgm:prSet presAssocID="{F6269527-18D1-C14B-8594-2DD4A7E15399}" presName="rootText" presStyleLbl="node3" presStyleIdx="0" presStyleCnt="2" custScaleY="55867" custLinFactNeighborY="-18048">
        <dgm:presLayoutVars>
          <dgm:chPref val="3"/>
        </dgm:presLayoutVars>
      </dgm:prSet>
      <dgm:spPr/>
      <dgm:t>
        <a:bodyPr/>
        <a:lstStyle/>
        <a:p>
          <a:endParaRPr lang="en-US"/>
        </a:p>
      </dgm:t>
    </dgm:pt>
    <dgm:pt modelId="{E8C3840D-DCDF-1D4D-9316-32BDE5F1218E}" type="pres">
      <dgm:prSet presAssocID="{F6269527-18D1-C14B-8594-2DD4A7E15399}" presName="rootConnector" presStyleLbl="node3" presStyleIdx="0" presStyleCnt="2"/>
      <dgm:spPr/>
      <dgm:t>
        <a:bodyPr/>
        <a:lstStyle/>
        <a:p>
          <a:endParaRPr lang="en-US"/>
        </a:p>
      </dgm:t>
    </dgm:pt>
    <dgm:pt modelId="{10AD035A-A4B3-674C-9757-989DD27D8729}" type="pres">
      <dgm:prSet presAssocID="{F6269527-18D1-C14B-8594-2DD4A7E15399}" presName="hierChild4" presStyleCnt="0"/>
      <dgm:spPr/>
    </dgm:pt>
    <dgm:pt modelId="{B31E5671-C8F0-B24B-BDFC-AB11F0C4A206}" type="pres">
      <dgm:prSet presAssocID="{F6269527-18D1-C14B-8594-2DD4A7E15399}" presName="hierChild5" presStyleCnt="0"/>
      <dgm:spPr/>
    </dgm:pt>
    <dgm:pt modelId="{378B98FA-601A-3446-BD8B-E79874899F33}" type="pres">
      <dgm:prSet presAssocID="{D7DC3706-4A44-BD4D-A6CF-91A114B6E770}" presName="Name37" presStyleLbl="parChTrans1D3" presStyleIdx="1" presStyleCnt="2"/>
      <dgm:spPr/>
      <dgm:t>
        <a:bodyPr/>
        <a:lstStyle/>
        <a:p>
          <a:endParaRPr lang="en-US"/>
        </a:p>
      </dgm:t>
    </dgm:pt>
    <dgm:pt modelId="{D8E24470-12C2-FE4D-92A8-EAD5026AE577}" type="pres">
      <dgm:prSet presAssocID="{F3A72F70-4A00-594A-BBDB-E58731FA3F40}" presName="hierRoot2" presStyleCnt="0">
        <dgm:presLayoutVars>
          <dgm:hierBranch val="init"/>
        </dgm:presLayoutVars>
      </dgm:prSet>
      <dgm:spPr/>
    </dgm:pt>
    <dgm:pt modelId="{61CFF11B-4AAD-3142-9827-8E973ACABF88}" type="pres">
      <dgm:prSet presAssocID="{F3A72F70-4A00-594A-BBDB-E58731FA3F40}" presName="rootComposite" presStyleCnt="0"/>
      <dgm:spPr/>
    </dgm:pt>
    <dgm:pt modelId="{04A93EDC-BBED-D149-88DB-099D5916C5EE}" type="pres">
      <dgm:prSet presAssocID="{F3A72F70-4A00-594A-BBDB-E58731FA3F40}" presName="rootText" presStyleLbl="node3" presStyleIdx="1" presStyleCnt="2" custScaleY="51553" custLinFactNeighborX="2204" custLinFactNeighborY="-44037">
        <dgm:presLayoutVars>
          <dgm:chPref val="3"/>
        </dgm:presLayoutVars>
      </dgm:prSet>
      <dgm:spPr/>
      <dgm:t>
        <a:bodyPr/>
        <a:lstStyle/>
        <a:p>
          <a:endParaRPr lang="en-US"/>
        </a:p>
      </dgm:t>
    </dgm:pt>
    <dgm:pt modelId="{14EA9232-0E52-054F-8FF5-69734126D959}" type="pres">
      <dgm:prSet presAssocID="{F3A72F70-4A00-594A-BBDB-E58731FA3F40}" presName="rootConnector" presStyleLbl="node3" presStyleIdx="1" presStyleCnt="2"/>
      <dgm:spPr/>
      <dgm:t>
        <a:bodyPr/>
        <a:lstStyle/>
        <a:p>
          <a:endParaRPr lang="en-US"/>
        </a:p>
      </dgm:t>
    </dgm:pt>
    <dgm:pt modelId="{C74BE658-0C95-964E-AC9B-B4D5D4E0D3DD}" type="pres">
      <dgm:prSet presAssocID="{F3A72F70-4A00-594A-BBDB-E58731FA3F40}" presName="hierChild4" presStyleCnt="0"/>
      <dgm:spPr/>
    </dgm:pt>
    <dgm:pt modelId="{2D7756B3-8FD4-3243-B23E-6A7CCCABFF52}" type="pres">
      <dgm:prSet presAssocID="{F3A72F70-4A00-594A-BBDB-E58731FA3F40}" presName="hierChild5" presStyleCnt="0"/>
      <dgm:spPr/>
    </dgm:pt>
    <dgm:pt modelId="{18BA33A8-DA44-E847-9729-C00D7A680C7B}" type="pres">
      <dgm:prSet presAssocID="{21149DFC-1D8A-F34A-BD66-BD3C1C7B7675}" presName="hierChild5" presStyleCnt="0"/>
      <dgm:spPr/>
      <dgm:t>
        <a:bodyPr/>
        <a:lstStyle/>
        <a:p>
          <a:endParaRPr lang="en-US"/>
        </a:p>
      </dgm:t>
    </dgm:pt>
    <dgm:pt modelId="{1E295D6B-3634-0343-8981-C4E9E79E06FA}" type="pres">
      <dgm:prSet presAssocID="{0D3C2F49-5AF7-F341-B00D-F7952108A210}" presName="Name37" presStyleLbl="parChTrans1D2" presStyleIdx="2" presStyleCnt="3"/>
      <dgm:spPr/>
      <dgm:t>
        <a:bodyPr/>
        <a:lstStyle/>
        <a:p>
          <a:endParaRPr lang="en-US"/>
        </a:p>
      </dgm:t>
    </dgm:pt>
    <dgm:pt modelId="{C64B7A89-4811-7C49-A5D8-0E532BD881B6}" type="pres">
      <dgm:prSet presAssocID="{F048DFD5-565D-2246-8419-C7A9F56C0573}" presName="hierRoot2" presStyleCnt="0">
        <dgm:presLayoutVars>
          <dgm:hierBranch val="init"/>
        </dgm:presLayoutVars>
      </dgm:prSet>
      <dgm:spPr/>
      <dgm:t>
        <a:bodyPr/>
        <a:lstStyle/>
        <a:p>
          <a:endParaRPr lang="en-US"/>
        </a:p>
      </dgm:t>
    </dgm:pt>
    <dgm:pt modelId="{7BDCE174-DD53-CB47-8D4D-EEFFCC4C438D}" type="pres">
      <dgm:prSet presAssocID="{F048DFD5-565D-2246-8419-C7A9F56C0573}" presName="rootComposite" presStyleCnt="0"/>
      <dgm:spPr/>
      <dgm:t>
        <a:bodyPr/>
        <a:lstStyle/>
        <a:p>
          <a:endParaRPr lang="en-US"/>
        </a:p>
      </dgm:t>
    </dgm:pt>
    <dgm:pt modelId="{8420F399-753C-E142-8C4A-44A05662B2DA}" type="pres">
      <dgm:prSet presAssocID="{F048DFD5-565D-2246-8419-C7A9F56C0573}" presName="rootText" presStyleLbl="node2" presStyleIdx="2" presStyleCnt="3" custScaleX="110314">
        <dgm:presLayoutVars>
          <dgm:chPref val="3"/>
        </dgm:presLayoutVars>
      </dgm:prSet>
      <dgm:spPr/>
      <dgm:t>
        <a:bodyPr/>
        <a:lstStyle/>
        <a:p>
          <a:endParaRPr lang="es-ES"/>
        </a:p>
      </dgm:t>
    </dgm:pt>
    <dgm:pt modelId="{332EEFB7-427F-3F45-BBA5-9BE917B2BFCD}" type="pres">
      <dgm:prSet presAssocID="{F048DFD5-565D-2246-8419-C7A9F56C0573}" presName="rootConnector" presStyleLbl="node2" presStyleIdx="2" presStyleCnt="3"/>
      <dgm:spPr/>
      <dgm:t>
        <a:bodyPr/>
        <a:lstStyle/>
        <a:p>
          <a:endParaRPr lang="en-US"/>
        </a:p>
      </dgm:t>
    </dgm:pt>
    <dgm:pt modelId="{F44C8638-B031-A14E-A61B-9C957A7689FD}" type="pres">
      <dgm:prSet presAssocID="{F048DFD5-565D-2246-8419-C7A9F56C0573}" presName="hierChild4" presStyleCnt="0"/>
      <dgm:spPr/>
      <dgm:t>
        <a:bodyPr/>
        <a:lstStyle/>
        <a:p>
          <a:endParaRPr lang="en-US"/>
        </a:p>
      </dgm:t>
    </dgm:pt>
    <dgm:pt modelId="{E2272727-52FA-D243-9ADF-5F11F933279E}" type="pres">
      <dgm:prSet presAssocID="{F048DFD5-565D-2246-8419-C7A9F56C0573}" presName="hierChild5" presStyleCnt="0"/>
      <dgm:spPr/>
      <dgm:t>
        <a:bodyPr/>
        <a:lstStyle/>
        <a:p>
          <a:endParaRPr lang="en-US"/>
        </a:p>
      </dgm:t>
    </dgm:pt>
    <dgm:pt modelId="{F4176B53-14BB-544C-87E9-4F5F0E1E3703}" type="pres">
      <dgm:prSet presAssocID="{98C1A9D9-6B9A-1E44-B520-C670BBCCFDDB}" presName="hierChild3" presStyleCnt="0"/>
      <dgm:spPr/>
      <dgm:t>
        <a:bodyPr/>
        <a:lstStyle/>
        <a:p>
          <a:endParaRPr lang="en-US"/>
        </a:p>
      </dgm:t>
    </dgm:pt>
  </dgm:ptLst>
  <dgm:cxnLst>
    <dgm:cxn modelId="{C5DBE9F8-E740-624E-8521-EED6CB8D9923}" type="presOf" srcId="{F3A72F70-4A00-594A-BBDB-E58731FA3F40}" destId="{14EA9232-0E52-054F-8FF5-69734126D959}" srcOrd="1" destOrd="0" presId="urn:microsoft.com/office/officeart/2005/8/layout/orgChart1"/>
    <dgm:cxn modelId="{3D21526C-DD12-BA40-B155-E9A7A56012EB}" type="presOf" srcId="{2D817DB8-7EF7-9245-B017-0C088F7CF380}" destId="{ADC4A105-4F5D-4B4D-9C05-4B5EF9B7C032}" srcOrd="0" destOrd="0" presId="urn:microsoft.com/office/officeart/2005/8/layout/orgChart1"/>
    <dgm:cxn modelId="{0F06142B-31D5-5244-9237-C9C12AFC2F93}" type="presOf" srcId="{7613E423-6823-F649-A5FB-ECA7468F554E}" destId="{DD19455E-EAC9-4B45-8C89-020B18D4085E}" srcOrd="0" destOrd="0" presId="urn:microsoft.com/office/officeart/2005/8/layout/orgChart1"/>
    <dgm:cxn modelId="{A4CADA39-1EC5-7E48-B2D8-12D1848430F9}" type="presOf" srcId="{D7DC3706-4A44-BD4D-A6CF-91A114B6E770}" destId="{378B98FA-601A-3446-BD8B-E79874899F33}" srcOrd="0" destOrd="0" presId="urn:microsoft.com/office/officeart/2005/8/layout/orgChart1"/>
    <dgm:cxn modelId="{33523DE4-4386-6D45-8F6C-17CFE5A8EE53}" type="presOf" srcId="{21149DFC-1D8A-F34A-BD66-BD3C1C7B7675}" destId="{87817F18-B104-974A-AFB9-AA73F7D581B2}" srcOrd="1" destOrd="0" presId="urn:microsoft.com/office/officeart/2005/8/layout/orgChart1"/>
    <dgm:cxn modelId="{9CE87308-F555-FA4D-83CA-EA4519D4CF51}" srcId="{98C1A9D9-6B9A-1E44-B520-C670BBCCFDDB}" destId="{F048DFD5-565D-2246-8419-C7A9F56C0573}" srcOrd="2" destOrd="0" parTransId="{0D3C2F49-5AF7-F341-B00D-F7952108A210}" sibTransId="{951401CC-2942-1143-9906-36C9157DF1B3}"/>
    <dgm:cxn modelId="{94E59E59-8F38-144C-BFC7-D9088C41C5D7}" type="presOf" srcId="{98C1A9D9-6B9A-1E44-B520-C670BBCCFDDB}" destId="{67961B88-DD98-DC47-82B6-3CDF4E932141}" srcOrd="1" destOrd="0" presId="urn:microsoft.com/office/officeart/2005/8/layout/orgChart1"/>
    <dgm:cxn modelId="{8DB11FA2-18F8-B145-BA3A-390E24D7D6DA}" type="presOf" srcId="{0D3C2F49-5AF7-F341-B00D-F7952108A210}" destId="{1E295D6B-3634-0343-8981-C4E9E79E06FA}" srcOrd="0" destOrd="0" presId="urn:microsoft.com/office/officeart/2005/8/layout/orgChart1"/>
    <dgm:cxn modelId="{8967BCD8-376B-3746-B1F2-C559597FEC49}" type="presOf" srcId="{F3A72F70-4A00-594A-BBDB-E58731FA3F40}" destId="{04A93EDC-BBED-D149-88DB-099D5916C5EE}" srcOrd="0" destOrd="0" presId="urn:microsoft.com/office/officeart/2005/8/layout/orgChart1"/>
    <dgm:cxn modelId="{F9B41ADA-B8A8-D74A-A6C6-D7B7A4C2A03B}" srcId="{98C1A9D9-6B9A-1E44-B520-C670BBCCFDDB}" destId="{21149DFC-1D8A-F34A-BD66-BD3C1C7B7675}" srcOrd="1" destOrd="0" parTransId="{7613E423-6823-F649-A5FB-ECA7468F554E}" sibTransId="{1C836DC3-7F15-1040-8836-952CCF39BFB2}"/>
    <dgm:cxn modelId="{A43B341E-0861-B946-AB6C-FA719EFE6CEC}" type="presOf" srcId="{E343BE3E-7C13-9F47-BC31-043174C5C434}" destId="{1D8F104A-22A7-3043-9962-23593B90F823}" srcOrd="0" destOrd="0" presId="urn:microsoft.com/office/officeart/2005/8/layout/orgChart1"/>
    <dgm:cxn modelId="{D2D8660A-C519-934D-A13D-B168EF127580}" srcId="{98C1A9D9-6B9A-1E44-B520-C670BBCCFDDB}" destId="{E343BE3E-7C13-9F47-BC31-043174C5C434}" srcOrd="0" destOrd="0" parTransId="{2FC2132F-56F8-E149-818F-1800CD66A3EB}" sibTransId="{E0664077-DD46-F843-AD6B-2CBAFBDD43F0}"/>
    <dgm:cxn modelId="{F1C4D02F-9219-BA4A-BB1E-819A20C9521E}" srcId="{21149DFC-1D8A-F34A-BD66-BD3C1C7B7675}" destId="{F3A72F70-4A00-594A-BBDB-E58731FA3F40}" srcOrd="1" destOrd="0" parTransId="{D7DC3706-4A44-BD4D-A6CF-91A114B6E770}" sibTransId="{0893334B-3E45-EE4B-B4F9-BE80600579A8}"/>
    <dgm:cxn modelId="{25795D43-C08C-AE49-814C-984B6297DC08}" srcId="{21149DFC-1D8A-F34A-BD66-BD3C1C7B7675}" destId="{F6269527-18D1-C14B-8594-2DD4A7E15399}" srcOrd="0" destOrd="0" parTransId="{2D817DB8-7EF7-9245-B017-0C088F7CF380}" sibTransId="{23250C3C-87D8-374D-9623-5565AC0067C4}"/>
    <dgm:cxn modelId="{F2221FD2-A6A1-B545-87A2-3E28161456BA}" type="presOf" srcId="{F6269527-18D1-C14B-8594-2DD4A7E15399}" destId="{E8C3840D-DCDF-1D4D-9316-32BDE5F1218E}" srcOrd="1" destOrd="0" presId="urn:microsoft.com/office/officeart/2005/8/layout/orgChart1"/>
    <dgm:cxn modelId="{E95A3948-65AD-7740-9B52-681540F42CD9}" type="presOf" srcId="{F6269527-18D1-C14B-8594-2DD4A7E15399}" destId="{F2B12072-1753-7B49-9BFC-022C5AB3EB13}" srcOrd="0" destOrd="0" presId="urn:microsoft.com/office/officeart/2005/8/layout/orgChart1"/>
    <dgm:cxn modelId="{05ABE4B2-0921-8748-B174-B9AEE5327BC4}" type="presOf" srcId="{21149DFC-1D8A-F34A-BD66-BD3C1C7B7675}" destId="{94541732-D8C7-8342-9F2B-03D4D367E932}" srcOrd="0" destOrd="0" presId="urn:microsoft.com/office/officeart/2005/8/layout/orgChart1"/>
    <dgm:cxn modelId="{F7196598-9D62-E346-8359-9F0BAD579AF3}" type="presOf" srcId="{A0E07594-8DBC-5641-B3AF-A5729E0C15B7}" destId="{0C3B5562-BD37-1B40-B933-3A13E131CAC9}" srcOrd="0" destOrd="0" presId="urn:microsoft.com/office/officeart/2005/8/layout/orgChart1"/>
    <dgm:cxn modelId="{25E55796-67D1-DA4C-8670-86F22A1C8FA8}" srcId="{A0E07594-8DBC-5641-B3AF-A5729E0C15B7}" destId="{98C1A9D9-6B9A-1E44-B520-C670BBCCFDDB}" srcOrd="0" destOrd="0" parTransId="{1FAC5D75-A344-034A-B5D8-94D3AF019863}" sibTransId="{854E0AAC-4B70-D343-B50C-776AC274383F}"/>
    <dgm:cxn modelId="{5E23B99F-C39B-EE40-8C68-9F2348CE7636}" type="presOf" srcId="{98C1A9D9-6B9A-1E44-B520-C670BBCCFDDB}" destId="{B4CE0D2F-0B0E-AF45-89AE-590EBA8977AB}" srcOrd="0" destOrd="0" presId="urn:microsoft.com/office/officeart/2005/8/layout/orgChart1"/>
    <dgm:cxn modelId="{B1BE74EF-0931-F84D-A4BB-7CB66BF8F2A9}" type="presOf" srcId="{F048DFD5-565D-2246-8419-C7A9F56C0573}" destId="{8420F399-753C-E142-8C4A-44A05662B2DA}" srcOrd="0" destOrd="0" presId="urn:microsoft.com/office/officeart/2005/8/layout/orgChart1"/>
    <dgm:cxn modelId="{CD7161C1-6861-C647-A3A5-C800AD600EF6}" type="presOf" srcId="{E343BE3E-7C13-9F47-BC31-043174C5C434}" destId="{82EB4D04-D9C2-1B4E-B871-6A3595C1012D}" srcOrd="1" destOrd="0" presId="urn:microsoft.com/office/officeart/2005/8/layout/orgChart1"/>
    <dgm:cxn modelId="{A0C749BB-3F08-5C49-90EC-5E3CF01581AF}" type="presOf" srcId="{F048DFD5-565D-2246-8419-C7A9F56C0573}" destId="{332EEFB7-427F-3F45-BBA5-9BE917B2BFCD}" srcOrd="1" destOrd="0" presId="urn:microsoft.com/office/officeart/2005/8/layout/orgChart1"/>
    <dgm:cxn modelId="{047253DB-E133-754C-B6A1-D7A6E2D7F680}" type="presOf" srcId="{2FC2132F-56F8-E149-818F-1800CD66A3EB}" destId="{27ED266A-1666-0047-9D3B-744FB5127DAE}" srcOrd="0" destOrd="0" presId="urn:microsoft.com/office/officeart/2005/8/layout/orgChart1"/>
    <dgm:cxn modelId="{48187C74-A117-6841-905E-E33517ED7F65}" type="presParOf" srcId="{0C3B5562-BD37-1B40-B933-3A13E131CAC9}" destId="{6636CE8F-44D4-754E-9FB8-9F6523B10CB5}" srcOrd="0" destOrd="0" presId="urn:microsoft.com/office/officeart/2005/8/layout/orgChart1"/>
    <dgm:cxn modelId="{3BCE61B5-AC22-134B-9AFB-5F311AEAC37D}" type="presParOf" srcId="{6636CE8F-44D4-754E-9FB8-9F6523B10CB5}" destId="{C9AAA3E9-46FB-1845-AB77-40A295C3C344}" srcOrd="0" destOrd="0" presId="urn:microsoft.com/office/officeart/2005/8/layout/orgChart1"/>
    <dgm:cxn modelId="{4011D227-FE60-8444-98EB-A8386A583669}" type="presParOf" srcId="{C9AAA3E9-46FB-1845-AB77-40A295C3C344}" destId="{B4CE0D2F-0B0E-AF45-89AE-590EBA8977AB}" srcOrd="0" destOrd="0" presId="urn:microsoft.com/office/officeart/2005/8/layout/orgChart1"/>
    <dgm:cxn modelId="{EDF584E2-629F-3B4B-AD2F-8569C8D37C10}" type="presParOf" srcId="{C9AAA3E9-46FB-1845-AB77-40A295C3C344}" destId="{67961B88-DD98-DC47-82B6-3CDF4E932141}" srcOrd="1" destOrd="0" presId="urn:microsoft.com/office/officeart/2005/8/layout/orgChart1"/>
    <dgm:cxn modelId="{2191EC19-A40C-3C47-8267-99798B692FA9}" type="presParOf" srcId="{6636CE8F-44D4-754E-9FB8-9F6523B10CB5}" destId="{48B6A4BA-4498-3F45-9738-181E7F9C81A8}" srcOrd="1" destOrd="0" presId="urn:microsoft.com/office/officeart/2005/8/layout/orgChart1"/>
    <dgm:cxn modelId="{6A157A65-523A-7441-9EEE-2C3E9E136FE9}" type="presParOf" srcId="{48B6A4BA-4498-3F45-9738-181E7F9C81A8}" destId="{27ED266A-1666-0047-9D3B-744FB5127DAE}" srcOrd="0" destOrd="0" presId="urn:microsoft.com/office/officeart/2005/8/layout/orgChart1"/>
    <dgm:cxn modelId="{11EE0B4D-FAC7-0C41-ADD8-46427C36FDA1}" type="presParOf" srcId="{48B6A4BA-4498-3F45-9738-181E7F9C81A8}" destId="{83B22275-1F39-D648-A735-0A7087ACEA52}" srcOrd="1" destOrd="0" presId="urn:microsoft.com/office/officeart/2005/8/layout/orgChart1"/>
    <dgm:cxn modelId="{D1F11A90-A209-624D-88D1-44A351C1DC30}" type="presParOf" srcId="{83B22275-1F39-D648-A735-0A7087ACEA52}" destId="{6F69CBF1-BA29-2248-BD3E-54B24DB33C24}" srcOrd="0" destOrd="0" presId="urn:microsoft.com/office/officeart/2005/8/layout/orgChart1"/>
    <dgm:cxn modelId="{533FFD2F-FFC2-894D-A1F7-63FC33344C27}" type="presParOf" srcId="{6F69CBF1-BA29-2248-BD3E-54B24DB33C24}" destId="{1D8F104A-22A7-3043-9962-23593B90F823}" srcOrd="0" destOrd="0" presId="urn:microsoft.com/office/officeart/2005/8/layout/orgChart1"/>
    <dgm:cxn modelId="{8498C892-3DC0-9548-B4EA-EA5F16760698}" type="presParOf" srcId="{6F69CBF1-BA29-2248-BD3E-54B24DB33C24}" destId="{82EB4D04-D9C2-1B4E-B871-6A3595C1012D}" srcOrd="1" destOrd="0" presId="urn:microsoft.com/office/officeart/2005/8/layout/orgChart1"/>
    <dgm:cxn modelId="{EDA6B2E2-B27A-C343-9E4F-1BBBFA5878A2}" type="presParOf" srcId="{83B22275-1F39-D648-A735-0A7087ACEA52}" destId="{F4E4A7A3-930E-794C-90B1-3ABD7A28BEB5}" srcOrd="1" destOrd="0" presId="urn:microsoft.com/office/officeart/2005/8/layout/orgChart1"/>
    <dgm:cxn modelId="{F4317668-36C1-1E4E-91E8-3E5F17866E6D}" type="presParOf" srcId="{83B22275-1F39-D648-A735-0A7087ACEA52}" destId="{DBF33D82-D93C-2546-9577-DBACFDFEA4E6}" srcOrd="2" destOrd="0" presId="urn:microsoft.com/office/officeart/2005/8/layout/orgChart1"/>
    <dgm:cxn modelId="{46B85AA0-4C79-1645-890B-7269485D1024}" type="presParOf" srcId="{48B6A4BA-4498-3F45-9738-181E7F9C81A8}" destId="{DD19455E-EAC9-4B45-8C89-020B18D4085E}" srcOrd="2" destOrd="0" presId="urn:microsoft.com/office/officeart/2005/8/layout/orgChart1"/>
    <dgm:cxn modelId="{5E70057B-442A-C84E-A4C2-C86F98FD458C}" type="presParOf" srcId="{48B6A4BA-4498-3F45-9738-181E7F9C81A8}" destId="{A66E7E17-EDC1-4147-A93B-97A7100BF54C}" srcOrd="3" destOrd="0" presId="urn:microsoft.com/office/officeart/2005/8/layout/orgChart1"/>
    <dgm:cxn modelId="{FC2E26C7-C44F-4E46-A5C8-68BEF360BDD1}" type="presParOf" srcId="{A66E7E17-EDC1-4147-A93B-97A7100BF54C}" destId="{37642FBD-802C-FC49-8B22-6D6281616C07}" srcOrd="0" destOrd="0" presId="urn:microsoft.com/office/officeart/2005/8/layout/orgChart1"/>
    <dgm:cxn modelId="{7BBFD191-C3FC-3A4B-A4CF-0B8521BF3EBE}" type="presParOf" srcId="{37642FBD-802C-FC49-8B22-6D6281616C07}" destId="{94541732-D8C7-8342-9F2B-03D4D367E932}" srcOrd="0" destOrd="0" presId="urn:microsoft.com/office/officeart/2005/8/layout/orgChart1"/>
    <dgm:cxn modelId="{2092C6B9-D20A-924D-A261-7CA9D11553C9}" type="presParOf" srcId="{37642FBD-802C-FC49-8B22-6D6281616C07}" destId="{87817F18-B104-974A-AFB9-AA73F7D581B2}" srcOrd="1" destOrd="0" presId="urn:microsoft.com/office/officeart/2005/8/layout/orgChart1"/>
    <dgm:cxn modelId="{75B5201B-2C03-4147-BDE3-AC867D77F001}" type="presParOf" srcId="{A66E7E17-EDC1-4147-A93B-97A7100BF54C}" destId="{A03B3131-548E-3C4B-92BA-DAD685844983}" srcOrd="1" destOrd="0" presId="urn:microsoft.com/office/officeart/2005/8/layout/orgChart1"/>
    <dgm:cxn modelId="{3B4E7107-A113-F04F-8CC1-1911CF54AAAA}" type="presParOf" srcId="{A03B3131-548E-3C4B-92BA-DAD685844983}" destId="{ADC4A105-4F5D-4B4D-9C05-4B5EF9B7C032}" srcOrd="0" destOrd="0" presId="urn:microsoft.com/office/officeart/2005/8/layout/orgChart1"/>
    <dgm:cxn modelId="{C795046C-D59E-DA42-8278-2662E78E10D5}" type="presParOf" srcId="{A03B3131-548E-3C4B-92BA-DAD685844983}" destId="{E24C1E31-4151-E54A-A8AB-DB24FE7E1289}" srcOrd="1" destOrd="0" presId="urn:microsoft.com/office/officeart/2005/8/layout/orgChart1"/>
    <dgm:cxn modelId="{B9B1F146-7512-9A4A-B158-89C3358D8DC3}" type="presParOf" srcId="{E24C1E31-4151-E54A-A8AB-DB24FE7E1289}" destId="{C8506966-1A17-9E41-AE4C-8F1218552D42}" srcOrd="0" destOrd="0" presId="urn:microsoft.com/office/officeart/2005/8/layout/orgChart1"/>
    <dgm:cxn modelId="{815144F8-404F-6A4D-A1FA-3163EC62659B}" type="presParOf" srcId="{C8506966-1A17-9E41-AE4C-8F1218552D42}" destId="{F2B12072-1753-7B49-9BFC-022C5AB3EB13}" srcOrd="0" destOrd="0" presId="urn:microsoft.com/office/officeart/2005/8/layout/orgChart1"/>
    <dgm:cxn modelId="{37FD0A3A-BD4E-AB42-8C0F-BCCEC8081173}" type="presParOf" srcId="{C8506966-1A17-9E41-AE4C-8F1218552D42}" destId="{E8C3840D-DCDF-1D4D-9316-32BDE5F1218E}" srcOrd="1" destOrd="0" presId="urn:microsoft.com/office/officeart/2005/8/layout/orgChart1"/>
    <dgm:cxn modelId="{F8D17CCE-350D-1E43-959F-0D32CC2C94A3}" type="presParOf" srcId="{E24C1E31-4151-E54A-A8AB-DB24FE7E1289}" destId="{10AD035A-A4B3-674C-9757-989DD27D8729}" srcOrd="1" destOrd="0" presId="urn:microsoft.com/office/officeart/2005/8/layout/orgChart1"/>
    <dgm:cxn modelId="{AED9140F-AA2B-C542-89E4-C19E911423D8}" type="presParOf" srcId="{E24C1E31-4151-E54A-A8AB-DB24FE7E1289}" destId="{B31E5671-C8F0-B24B-BDFC-AB11F0C4A206}" srcOrd="2" destOrd="0" presId="urn:microsoft.com/office/officeart/2005/8/layout/orgChart1"/>
    <dgm:cxn modelId="{234CF09D-3B27-004B-AC2F-257760A37513}" type="presParOf" srcId="{A03B3131-548E-3C4B-92BA-DAD685844983}" destId="{378B98FA-601A-3446-BD8B-E79874899F33}" srcOrd="2" destOrd="0" presId="urn:microsoft.com/office/officeart/2005/8/layout/orgChart1"/>
    <dgm:cxn modelId="{04DB1E04-6AAF-224E-9947-387AF3B2E4ED}" type="presParOf" srcId="{A03B3131-548E-3C4B-92BA-DAD685844983}" destId="{D8E24470-12C2-FE4D-92A8-EAD5026AE577}" srcOrd="3" destOrd="0" presId="urn:microsoft.com/office/officeart/2005/8/layout/orgChart1"/>
    <dgm:cxn modelId="{946B4883-0AA0-9D44-AC5E-DAE6096911DD}" type="presParOf" srcId="{D8E24470-12C2-FE4D-92A8-EAD5026AE577}" destId="{61CFF11B-4AAD-3142-9827-8E973ACABF88}" srcOrd="0" destOrd="0" presId="urn:microsoft.com/office/officeart/2005/8/layout/orgChart1"/>
    <dgm:cxn modelId="{0CB90CBA-6E05-5045-B1AE-AE748F666F52}" type="presParOf" srcId="{61CFF11B-4AAD-3142-9827-8E973ACABF88}" destId="{04A93EDC-BBED-D149-88DB-099D5916C5EE}" srcOrd="0" destOrd="0" presId="urn:microsoft.com/office/officeart/2005/8/layout/orgChart1"/>
    <dgm:cxn modelId="{407BE6ED-F1D0-A346-A664-E4269FD84354}" type="presParOf" srcId="{61CFF11B-4AAD-3142-9827-8E973ACABF88}" destId="{14EA9232-0E52-054F-8FF5-69734126D959}" srcOrd="1" destOrd="0" presId="urn:microsoft.com/office/officeart/2005/8/layout/orgChart1"/>
    <dgm:cxn modelId="{A19D43DA-5077-AA49-92D9-DC569749FD8F}" type="presParOf" srcId="{D8E24470-12C2-FE4D-92A8-EAD5026AE577}" destId="{C74BE658-0C95-964E-AC9B-B4D5D4E0D3DD}" srcOrd="1" destOrd="0" presId="urn:microsoft.com/office/officeart/2005/8/layout/orgChart1"/>
    <dgm:cxn modelId="{1669EB9F-43FF-2D41-A9CF-CD420B459CF6}" type="presParOf" srcId="{D8E24470-12C2-FE4D-92A8-EAD5026AE577}" destId="{2D7756B3-8FD4-3243-B23E-6A7CCCABFF52}" srcOrd="2" destOrd="0" presId="urn:microsoft.com/office/officeart/2005/8/layout/orgChart1"/>
    <dgm:cxn modelId="{DC76A290-5A45-2846-987C-67D1814F2164}" type="presParOf" srcId="{A66E7E17-EDC1-4147-A93B-97A7100BF54C}" destId="{18BA33A8-DA44-E847-9729-C00D7A680C7B}" srcOrd="2" destOrd="0" presId="urn:microsoft.com/office/officeart/2005/8/layout/orgChart1"/>
    <dgm:cxn modelId="{4D42DD7F-011E-3F4C-978B-60BB2BFCB2DB}" type="presParOf" srcId="{48B6A4BA-4498-3F45-9738-181E7F9C81A8}" destId="{1E295D6B-3634-0343-8981-C4E9E79E06FA}" srcOrd="4" destOrd="0" presId="urn:microsoft.com/office/officeart/2005/8/layout/orgChart1"/>
    <dgm:cxn modelId="{44A8852C-27FD-6E4F-8D6B-99FF6F471BBC}" type="presParOf" srcId="{48B6A4BA-4498-3F45-9738-181E7F9C81A8}" destId="{C64B7A89-4811-7C49-A5D8-0E532BD881B6}" srcOrd="5" destOrd="0" presId="urn:microsoft.com/office/officeart/2005/8/layout/orgChart1"/>
    <dgm:cxn modelId="{076415D6-9B58-5447-A475-1AB698432E1B}" type="presParOf" srcId="{C64B7A89-4811-7C49-A5D8-0E532BD881B6}" destId="{7BDCE174-DD53-CB47-8D4D-EEFFCC4C438D}" srcOrd="0" destOrd="0" presId="urn:microsoft.com/office/officeart/2005/8/layout/orgChart1"/>
    <dgm:cxn modelId="{526B66C2-88AC-CE4F-BFB6-E3D5CA8C0C3A}" type="presParOf" srcId="{7BDCE174-DD53-CB47-8D4D-EEFFCC4C438D}" destId="{8420F399-753C-E142-8C4A-44A05662B2DA}" srcOrd="0" destOrd="0" presId="urn:microsoft.com/office/officeart/2005/8/layout/orgChart1"/>
    <dgm:cxn modelId="{320BCCEE-8D78-A244-9894-C122F1EAA793}" type="presParOf" srcId="{7BDCE174-DD53-CB47-8D4D-EEFFCC4C438D}" destId="{332EEFB7-427F-3F45-BBA5-9BE917B2BFCD}" srcOrd="1" destOrd="0" presId="urn:microsoft.com/office/officeart/2005/8/layout/orgChart1"/>
    <dgm:cxn modelId="{533C2EBF-7B23-A446-9018-2BE1303BD29B}" type="presParOf" srcId="{C64B7A89-4811-7C49-A5D8-0E532BD881B6}" destId="{F44C8638-B031-A14E-A61B-9C957A7689FD}" srcOrd="1" destOrd="0" presId="urn:microsoft.com/office/officeart/2005/8/layout/orgChart1"/>
    <dgm:cxn modelId="{D42B274D-715C-BA49-A071-F94D7A1E9FA6}" type="presParOf" srcId="{C64B7A89-4811-7C49-A5D8-0E532BD881B6}" destId="{E2272727-52FA-D243-9ADF-5F11F933279E}" srcOrd="2" destOrd="0" presId="urn:microsoft.com/office/officeart/2005/8/layout/orgChart1"/>
    <dgm:cxn modelId="{6CE11BE5-98B2-E745-9209-ED29D585E8FD}" type="presParOf" srcId="{6636CE8F-44D4-754E-9FB8-9F6523B10CB5}" destId="{F4176B53-14BB-544C-87E9-4F5F0E1E370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20ED5C-086F-0245-8931-548A50060B39}" type="doc">
      <dgm:prSet loTypeId="urn:microsoft.com/office/officeart/2005/8/layout/chevron1" loCatId="" qsTypeId="urn:microsoft.com/office/officeart/2005/8/quickstyle/simple4" qsCatId="simple" csTypeId="urn:microsoft.com/office/officeart/2005/8/colors/accent1_2" csCatId="accent1" phldr="1"/>
      <dgm:spPr/>
      <dgm:t>
        <a:bodyPr/>
        <a:lstStyle/>
        <a:p>
          <a:endParaRPr lang="en-US"/>
        </a:p>
      </dgm:t>
    </dgm:pt>
    <dgm:pt modelId="{7B5A32A8-6738-1043-B7AA-CB822B0513F2}">
      <dgm:prSet phldrT="[Texto]" custT="1"/>
      <dgm:spPr/>
      <dgm:t>
        <a:bodyPr/>
        <a:lstStyle/>
        <a:p>
          <a:r>
            <a:rPr lang="en-GB" sz="1400" dirty="0" smtClean="0"/>
            <a:t>DISASTER PREVENTION (Prediction and detection)</a:t>
          </a:r>
          <a:endParaRPr lang="en-US" sz="1400" dirty="0"/>
        </a:p>
      </dgm:t>
    </dgm:pt>
    <dgm:pt modelId="{1C0B4719-9122-2B46-9518-66678B8D8B37}" type="parTrans" cxnId="{F36BC673-0F0D-5A41-B26C-BCAD091CCFBF}">
      <dgm:prSet/>
      <dgm:spPr/>
      <dgm:t>
        <a:bodyPr/>
        <a:lstStyle/>
        <a:p>
          <a:endParaRPr lang="en-US" sz="2000"/>
        </a:p>
      </dgm:t>
    </dgm:pt>
    <dgm:pt modelId="{A3F2BAB8-35A4-5648-8641-E4EE7CC8CE1A}" type="sibTrans" cxnId="{F36BC673-0F0D-5A41-B26C-BCAD091CCFBF}">
      <dgm:prSet/>
      <dgm:spPr/>
      <dgm:t>
        <a:bodyPr/>
        <a:lstStyle/>
        <a:p>
          <a:endParaRPr lang="en-US" sz="2000"/>
        </a:p>
      </dgm:t>
    </dgm:pt>
    <dgm:pt modelId="{47CB3F84-6089-A448-8DD2-D652DDFBED6D}">
      <dgm:prSet phldrT="[Texto]" custT="1"/>
      <dgm:spPr/>
      <dgm:t>
        <a:bodyPr/>
        <a:lstStyle/>
        <a:p>
          <a:r>
            <a:rPr lang="en-GB" sz="1400" dirty="0" smtClean="0"/>
            <a:t>EMERGENCY PREPARDNESS &amp; RESPONSE (Alerting)</a:t>
          </a:r>
          <a:endParaRPr lang="en-US" sz="1400" dirty="0"/>
        </a:p>
      </dgm:t>
    </dgm:pt>
    <dgm:pt modelId="{A894DC92-FAD5-0941-BA7B-0C6E06D4A41B}" type="parTrans" cxnId="{27403C1A-56ED-854B-89B0-3B10B2FACD1F}">
      <dgm:prSet/>
      <dgm:spPr/>
      <dgm:t>
        <a:bodyPr/>
        <a:lstStyle/>
        <a:p>
          <a:endParaRPr lang="en-US" sz="2000"/>
        </a:p>
      </dgm:t>
    </dgm:pt>
    <dgm:pt modelId="{0D120923-1EC2-0948-8552-7D6A11110D71}" type="sibTrans" cxnId="{27403C1A-56ED-854B-89B0-3B10B2FACD1F}">
      <dgm:prSet/>
      <dgm:spPr/>
      <dgm:t>
        <a:bodyPr/>
        <a:lstStyle/>
        <a:p>
          <a:endParaRPr lang="en-US" sz="2000"/>
        </a:p>
      </dgm:t>
    </dgm:pt>
    <dgm:pt modelId="{09E27729-7215-F144-91B5-881642A41328}">
      <dgm:prSet custT="1"/>
      <dgm:spPr/>
      <dgm:t>
        <a:bodyPr/>
        <a:lstStyle/>
        <a:p>
          <a:r>
            <a:rPr lang="en-GB" sz="1400" dirty="0" smtClean="0"/>
            <a:t>RECOVERY </a:t>
          </a:r>
        </a:p>
        <a:p>
          <a:r>
            <a:rPr lang="en-GB" sz="1400" dirty="0" smtClean="0"/>
            <a:t>(Relief)</a:t>
          </a:r>
          <a:endParaRPr lang="en-US" sz="1400" dirty="0"/>
        </a:p>
      </dgm:t>
    </dgm:pt>
    <dgm:pt modelId="{5D7CBCF9-5FD1-A344-A433-F367E8CC0EE4}" type="parTrans" cxnId="{D20EFF94-7AA6-4A40-9720-8F29FA5CB6CC}">
      <dgm:prSet/>
      <dgm:spPr/>
      <dgm:t>
        <a:bodyPr/>
        <a:lstStyle/>
        <a:p>
          <a:endParaRPr lang="en-US" sz="2000"/>
        </a:p>
      </dgm:t>
    </dgm:pt>
    <dgm:pt modelId="{4CDA17B2-F8B7-0348-9E45-AF61EE4A17CD}" type="sibTrans" cxnId="{D20EFF94-7AA6-4A40-9720-8F29FA5CB6CC}">
      <dgm:prSet/>
      <dgm:spPr/>
      <dgm:t>
        <a:bodyPr/>
        <a:lstStyle/>
        <a:p>
          <a:endParaRPr lang="en-US" sz="2000"/>
        </a:p>
      </dgm:t>
    </dgm:pt>
    <dgm:pt modelId="{88E1F1D7-6C18-9C4F-9254-E41800100A83}" type="pres">
      <dgm:prSet presAssocID="{D620ED5C-086F-0245-8931-548A50060B39}" presName="Name0" presStyleCnt="0">
        <dgm:presLayoutVars>
          <dgm:dir/>
          <dgm:animLvl val="lvl"/>
          <dgm:resizeHandles val="exact"/>
        </dgm:presLayoutVars>
      </dgm:prSet>
      <dgm:spPr/>
      <dgm:t>
        <a:bodyPr/>
        <a:lstStyle/>
        <a:p>
          <a:endParaRPr lang="en-US"/>
        </a:p>
      </dgm:t>
    </dgm:pt>
    <dgm:pt modelId="{AA695E1F-6F6B-AC4C-B6C5-01EDBEC7D5F7}" type="pres">
      <dgm:prSet presAssocID="{7B5A32A8-6738-1043-B7AA-CB822B0513F2}" presName="parTxOnly" presStyleLbl="node1" presStyleIdx="0" presStyleCnt="3">
        <dgm:presLayoutVars>
          <dgm:chMax val="0"/>
          <dgm:chPref val="0"/>
          <dgm:bulletEnabled val="1"/>
        </dgm:presLayoutVars>
      </dgm:prSet>
      <dgm:spPr/>
      <dgm:t>
        <a:bodyPr/>
        <a:lstStyle/>
        <a:p>
          <a:endParaRPr lang="en-US"/>
        </a:p>
      </dgm:t>
    </dgm:pt>
    <dgm:pt modelId="{2DEFC8BD-B322-7B4E-A1F7-74A6CECADBEB}" type="pres">
      <dgm:prSet presAssocID="{A3F2BAB8-35A4-5648-8641-E4EE7CC8CE1A}" presName="parTxOnlySpace" presStyleCnt="0"/>
      <dgm:spPr/>
    </dgm:pt>
    <dgm:pt modelId="{BCA2F634-B292-5B43-A93E-8FEDCF80A44C}" type="pres">
      <dgm:prSet presAssocID="{47CB3F84-6089-A448-8DD2-D652DDFBED6D}" presName="parTxOnly" presStyleLbl="node1" presStyleIdx="1" presStyleCnt="3">
        <dgm:presLayoutVars>
          <dgm:chMax val="0"/>
          <dgm:chPref val="0"/>
          <dgm:bulletEnabled val="1"/>
        </dgm:presLayoutVars>
      </dgm:prSet>
      <dgm:spPr/>
      <dgm:t>
        <a:bodyPr/>
        <a:lstStyle/>
        <a:p>
          <a:endParaRPr lang="en-US"/>
        </a:p>
      </dgm:t>
    </dgm:pt>
    <dgm:pt modelId="{2EFA869D-4E8E-4B44-AE23-0B9F31783330}" type="pres">
      <dgm:prSet presAssocID="{0D120923-1EC2-0948-8552-7D6A11110D71}" presName="parTxOnlySpace" presStyleCnt="0"/>
      <dgm:spPr/>
    </dgm:pt>
    <dgm:pt modelId="{24D0C3D3-B3FE-7542-B2FA-455031B1303C}" type="pres">
      <dgm:prSet presAssocID="{09E27729-7215-F144-91B5-881642A41328}" presName="parTxOnly" presStyleLbl="node1" presStyleIdx="2" presStyleCnt="3">
        <dgm:presLayoutVars>
          <dgm:chMax val="0"/>
          <dgm:chPref val="0"/>
          <dgm:bulletEnabled val="1"/>
        </dgm:presLayoutVars>
      </dgm:prSet>
      <dgm:spPr/>
      <dgm:t>
        <a:bodyPr/>
        <a:lstStyle/>
        <a:p>
          <a:endParaRPr lang="en-US"/>
        </a:p>
      </dgm:t>
    </dgm:pt>
  </dgm:ptLst>
  <dgm:cxnLst>
    <dgm:cxn modelId="{D20EFF94-7AA6-4A40-9720-8F29FA5CB6CC}" srcId="{D620ED5C-086F-0245-8931-548A50060B39}" destId="{09E27729-7215-F144-91B5-881642A41328}" srcOrd="2" destOrd="0" parTransId="{5D7CBCF9-5FD1-A344-A433-F367E8CC0EE4}" sibTransId="{4CDA17B2-F8B7-0348-9E45-AF61EE4A17CD}"/>
    <dgm:cxn modelId="{53DCA29B-E425-CE45-99AF-CF83C3A61E06}" type="presOf" srcId="{D620ED5C-086F-0245-8931-548A50060B39}" destId="{88E1F1D7-6C18-9C4F-9254-E41800100A83}" srcOrd="0" destOrd="0" presId="urn:microsoft.com/office/officeart/2005/8/layout/chevron1"/>
    <dgm:cxn modelId="{E8E6C749-32DE-2E43-AA3C-47B37C786074}" type="presOf" srcId="{47CB3F84-6089-A448-8DD2-D652DDFBED6D}" destId="{BCA2F634-B292-5B43-A93E-8FEDCF80A44C}" srcOrd="0" destOrd="0" presId="urn:microsoft.com/office/officeart/2005/8/layout/chevron1"/>
    <dgm:cxn modelId="{27403C1A-56ED-854B-89B0-3B10B2FACD1F}" srcId="{D620ED5C-086F-0245-8931-548A50060B39}" destId="{47CB3F84-6089-A448-8DD2-D652DDFBED6D}" srcOrd="1" destOrd="0" parTransId="{A894DC92-FAD5-0941-BA7B-0C6E06D4A41B}" sibTransId="{0D120923-1EC2-0948-8552-7D6A11110D71}"/>
    <dgm:cxn modelId="{CDB8EAE8-36EA-BE40-B118-87D3D72AC14B}" type="presOf" srcId="{09E27729-7215-F144-91B5-881642A41328}" destId="{24D0C3D3-B3FE-7542-B2FA-455031B1303C}" srcOrd="0" destOrd="0" presId="urn:microsoft.com/office/officeart/2005/8/layout/chevron1"/>
    <dgm:cxn modelId="{F36BC673-0F0D-5A41-B26C-BCAD091CCFBF}" srcId="{D620ED5C-086F-0245-8931-548A50060B39}" destId="{7B5A32A8-6738-1043-B7AA-CB822B0513F2}" srcOrd="0" destOrd="0" parTransId="{1C0B4719-9122-2B46-9518-66678B8D8B37}" sibTransId="{A3F2BAB8-35A4-5648-8641-E4EE7CC8CE1A}"/>
    <dgm:cxn modelId="{7FD630CB-4B46-0D45-B994-FD84175AFB9E}" type="presOf" srcId="{7B5A32A8-6738-1043-B7AA-CB822B0513F2}" destId="{AA695E1F-6F6B-AC4C-B6C5-01EDBEC7D5F7}" srcOrd="0" destOrd="0" presId="urn:microsoft.com/office/officeart/2005/8/layout/chevron1"/>
    <dgm:cxn modelId="{98A008F2-47A7-E045-AF8C-60F34B52EFA4}" type="presParOf" srcId="{88E1F1D7-6C18-9C4F-9254-E41800100A83}" destId="{AA695E1F-6F6B-AC4C-B6C5-01EDBEC7D5F7}" srcOrd="0" destOrd="0" presId="urn:microsoft.com/office/officeart/2005/8/layout/chevron1"/>
    <dgm:cxn modelId="{50DE817B-673C-0B45-AFAD-E7696E44F69B}" type="presParOf" srcId="{88E1F1D7-6C18-9C4F-9254-E41800100A83}" destId="{2DEFC8BD-B322-7B4E-A1F7-74A6CECADBEB}" srcOrd="1" destOrd="0" presId="urn:microsoft.com/office/officeart/2005/8/layout/chevron1"/>
    <dgm:cxn modelId="{D0B41303-EE78-F94D-9972-54B3DDF8FA23}" type="presParOf" srcId="{88E1F1D7-6C18-9C4F-9254-E41800100A83}" destId="{BCA2F634-B292-5B43-A93E-8FEDCF80A44C}" srcOrd="2" destOrd="0" presId="urn:microsoft.com/office/officeart/2005/8/layout/chevron1"/>
    <dgm:cxn modelId="{94C4CA6A-2E3F-1F4E-AE9E-97B5843CC4CA}" type="presParOf" srcId="{88E1F1D7-6C18-9C4F-9254-E41800100A83}" destId="{2EFA869D-4E8E-4B44-AE23-0B9F31783330}" srcOrd="3" destOrd="0" presId="urn:microsoft.com/office/officeart/2005/8/layout/chevron1"/>
    <dgm:cxn modelId="{1C25A5E5-ADA3-234F-98A4-DCFC67DCA52E}" type="presParOf" srcId="{88E1F1D7-6C18-9C4F-9254-E41800100A83}" destId="{24D0C3D3-B3FE-7542-B2FA-455031B1303C}"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CA77CA-5220-0E47-80C7-BD312B2DEAD2}" type="doc">
      <dgm:prSet loTypeId="urn:microsoft.com/office/officeart/2005/8/layout/pList2" loCatId="" qsTypeId="urn:microsoft.com/office/officeart/2005/8/quickstyle/simple4" qsCatId="simple" csTypeId="urn:microsoft.com/office/officeart/2005/8/colors/accent1_2" csCatId="accent1" phldr="1"/>
      <dgm:spPr/>
      <dgm:t>
        <a:bodyPr/>
        <a:lstStyle/>
        <a:p>
          <a:endParaRPr lang="en-US"/>
        </a:p>
      </dgm:t>
    </dgm:pt>
    <dgm:pt modelId="{84C6148F-0A40-F744-9F44-F44820F20ED1}">
      <dgm:prSet phldrT="[Texto]" custT="1"/>
      <dgm:spPr/>
      <dgm:t>
        <a:bodyPr/>
        <a:lstStyle/>
        <a:p>
          <a:r>
            <a:rPr lang="en-US" sz="1600" u="sng" dirty="0" smtClean="0"/>
            <a:t>Colombo - Sri Lanka</a:t>
          </a:r>
        </a:p>
        <a:p>
          <a:r>
            <a:rPr lang="en-US" sz="1600" dirty="0" smtClean="0"/>
            <a:t>Disaster Early Warning Network (DEWN)</a:t>
          </a:r>
        </a:p>
        <a:p>
          <a:r>
            <a:rPr lang="en-US" sz="1600" dirty="0" smtClean="0"/>
            <a:t>- </a:t>
          </a:r>
          <a:r>
            <a:rPr lang="en-US" sz="1600" i="1" noProof="0" dirty="0" smtClean="0"/>
            <a:t>Provide timely, reliable&amp;  </a:t>
          </a:r>
          <a:r>
            <a:rPr lang="en-US" sz="1600" i="1" noProof="0" dirty="0" err="1" smtClean="0"/>
            <a:t>cost­effective</a:t>
          </a:r>
          <a:r>
            <a:rPr lang="en-US" sz="1600" i="1" noProof="0" dirty="0" smtClean="0"/>
            <a:t> </a:t>
          </a:r>
          <a:r>
            <a:rPr lang="en-US" sz="1600" i="1" noProof="0" dirty="0" err="1" smtClean="0"/>
            <a:t>mass­scale</a:t>
          </a:r>
          <a:r>
            <a:rPr lang="en-US" sz="1600" i="1" noProof="0" dirty="0" smtClean="0"/>
            <a:t> disaster early warnings.</a:t>
          </a:r>
        </a:p>
        <a:p>
          <a:r>
            <a:rPr lang="en-US" sz="1600" i="1" noProof="0" dirty="0" smtClean="0"/>
            <a:t>- Via Cell Broadcast (CB) &amp; short messages (SMS)</a:t>
          </a:r>
        </a:p>
      </dgm:t>
    </dgm:pt>
    <dgm:pt modelId="{533A3C77-A077-E143-9FFC-26C87D0692D4}" type="parTrans" cxnId="{3B82F939-FA34-5240-83CB-FA4A0C9E5726}">
      <dgm:prSet/>
      <dgm:spPr/>
      <dgm:t>
        <a:bodyPr/>
        <a:lstStyle/>
        <a:p>
          <a:endParaRPr lang="en-US" sz="1600"/>
        </a:p>
      </dgm:t>
    </dgm:pt>
    <dgm:pt modelId="{FA138129-F4E2-E44F-B0CB-96E2CC7D550F}" type="sibTrans" cxnId="{3B82F939-FA34-5240-83CB-FA4A0C9E5726}">
      <dgm:prSet/>
      <dgm:spPr/>
      <dgm:t>
        <a:bodyPr/>
        <a:lstStyle/>
        <a:p>
          <a:endParaRPr lang="en-US" sz="1600"/>
        </a:p>
      </dgm:t>
    </dgm:pt>
    <dgm:pt modelId="{AF87011F-7A82-884C-B9F9-9EA18FE76F14}">
      <dgm:prSet phldrT="[Texto]" custT="1"/>
      <dgm:spPr/>
      <dgm:t>
        <a:bodyPr/>
        <a:lstStyle/>
        <a:p>
          <a:r>
            <a:rPr lang="en-US" sz="1600" u="sng" noProof="0" dirty="0" smtClean="0"/>
            <a:t>Mexico City  - Mexico</a:t>
          </a:r>
          <a:endParaRPr lang="en-US" sz="1600" noProof="0" dirty="0" smtClean="0"/>
        </a:p>
        <a:p>
          <a:r>
            <a:rPr lang="en-US" sz="1400" noProof="0" dirty="0" smtClean="0"/>
            <a:t>Virtual Centre on Climate Change (CVCCCM)</a:t>
          </a:r>
        </a:p>
        <a:p>
          <a:r>
            <a:rPr lang="en-US" sz="1400" noProof="0" dirty="0" smtClean="0"/>
            <a:t>- </a:t>
          </a:r>
          <a:r>
            <a:rPr lang="en-US" sz="1400" i="1" noProof="0" dirty="0" smtClean="0"/>
            <a:t> Decision making tool</a:t>
          </a:r>
          <a:r>
            <a:rPr lang="en-US" sz="1400" noProof="0" dirty="0" smtClean="0"/>
            <a:t/>
          </a:r>
          <a:br>
            <a:rPr lang="en-US" sz="1400" noProof="0" dirty="0" smtClean="0"/>
          </a:br>
          <a:r>
            <a:rPr lang="en-US" sz="1400" i="1" noProof="0" dirty="0" smtClean="0"/>
            <a:t>disaster early warnings</a:t>
          </a:r>
        </a:p>
        <a:p>
          <a:r>
            <a:rPr lang="en-US" sz="1400" i="1" noProof="0" dirty="0" smtClean="0"/>
            <a:t>- Metropolitan </a:t>
          </a:r>
          <a:r>
            <a:rPr lang="en-US" sz="1400" i="1" noProof="0" dirty="0" err="1" smtClean="0"/>
            <a:t>hydro.meterological</a:t>
          </a:r>
          <a:r>
            <a:rPr lang="en-US" sz="1400" i="1" noProof="0" dirty="0" smtClean="0"/>
            <a:t> monitoring (fires, native crops recovery, </a:t>
          </a:r>
          <a:r>
            <a:rPr lang="en-US" sz="1400" i="1" noProof="0" dirty="0" err="1" smtClean="0"/>
            <a:t>etc</a:t>
          </a:r>
          <a:r>
            <a:rPr lang="en-US" sz="1400" i="1" noProof="0" dirty="0" smtClean="0"/>
            <a:t>)</a:t>
          </a:r>
          <a:endParaRPr lang="en-US" sz="1400" i="1" noProof="0" dirty="0"/>
        </a:p>
      </dgm:t>
    </dgm:pt>
    <dgm:pt modelId="{DC938ED6-6AA4-F048-8FF5-49C3E7D5F40A}" type="parTrans" cxnId="{FF9EBE3C-1500-9840-94E3-89B0ADD13A25}">
      <dgm:prSet/>
      <dgm:spPr/>
      <dgm:t>
        <a:bodyPr/>
        <a:lstStyle/>
        <a:p>
          <a:endParaRPr lang="en-US" sz="1600"/>
        </a:p>
      </dgm:t>
    </dgm:pt>
    <dgm:pt modelId="{217F6AD8-1151-F641-8E0F-0B59430F1176}" type="sibTrans" cxnId="{FF9EBE3C-1500-9840-94E3-89B0ADD13A25}">
      <dgm:prSet/>
      <dgm:spPr/>
      <dgm:t>
        <a:bodyPr/>
        <a:lstStyle/>
        <a:p>
          <a:endParaRPr lang="en-US" sz="1600"/>
        </a:p>
      </dgm:t>
    </dgm:pt>
    <dgm:pt modelId="{92F4BF6F-BF42-554B-91C7-F8C07AC36B04}" type="pres">
      <dgm:prSet presAssocID="{73CA77CA-5220-0E47-80C7-BD312B2DEAD2}" presName="Name0" presStyleCnt="0">
        <dgm:presLayoutVars>
          <dgm:dir/>
          <dgm:resizeHandles val="exact"/>
        </dgm:presLayoutVars>
      </dgm:prSet>
      <dgm:spPr/>
      <dgm:t>
        <a:bodyPr/>
        <a:lstStyle/>
        <a:p>
          <a:endParaRPr lang="en-US"/>
        </a:p>
      </dgm:t>
    </dgm:pt>
    <dgm:pt modelId="{26FC607A-6DFD-A94B-8342-9A3F5B80B8B8}" type="pres">
      <dgm:prSet presAssocID="{73CA77CA-5220-0E47-80C7-BD312B2DEAD2}" presName="bkgdShp" presStyleLbl="alignAccFollowNode1" presStyleIdx="0" presStyleCnt="1" custLinFactNeighborY="-2213"/>
      <dgm:spPr/>
    </dgm:pt>
    <dgm:pt modelId="{02902217-31E3-DC45-AE84-109126D2DE62}" type="pres">
      <dgm:prSet presAssocID="{73CA77CA-5220-0E47-80C7-BD312B2DEAD2}" presName="linComp" presStyleCnt="0"/>
      <dgm:spPr/>
    </dgm:pt>
    <dgm:pt modelId="{CC1EA774-3BC5-964D-9831-D6AA2CDD2917}" type="pres">
      <dgm:prSet presAssocID="{84C6148F-0A40-F744-9F44-F44820F20ED1}" presName="compNode" presStyleCnt="0"/>
      <dgm:spPr/>
    </dgm:pt>
    <dgm:pt modelId="{0340A4CF-D951-4B45-B47D-A9C8EF17A54E}" type="pres">
      <dgm:prSet presAssocID="{84C6148F-0A40-F744-9F44-F44820F20ED1}" presName="node" presStyleLbl="node1" presStyleIdx="0" presStyleCnt="2" custAng="0" custLinFactNeighborY="-7955">
        <dgm:presLayoutVars>
          <dgm:bulletEnabled val="1"/>
        </dgm:presLayoutVars>
      </dgm:prSet>
      <dgm:spPr/>
      <dgm:t>
        <a:bodyPr/>
        <a:lstStyle/>
        <a:p>
          <a:endParaRPr lang="en-US"/>
        </a:p>
      </dgm:t>
    </dgm:pt>
    <dgm:pt modelId="{8C4054E7-C44D-2E41-ABFF-4854BD31A4B5}" type="pres">
      <dgm:prSet presAssocID="{84C6148F-0A40-F744-9F44-F44820F20ED1}" presName="invisiNode" presStyleLbl="node1" presStyleIdx="0" presStyleCnt="2"/>
      <dgm:spPr/>
    </dgm:pt>
    <dgm:pt modelId="{C88BDBBE-4ACC-CE43-9BAA-A5A1352EA9F1}" type="pres">
      <dgm:prSet presAssocID="{84C6148F-0A40-F744-9F44-F44820F20ED1}" presName="imagNode" presStyleLbl="fgImgPlace1" presStyleIdx="0" presStyleCnt="2" custScaleY="117807"/>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0D9F0C69-67F9-F442-939F-6FE03FF8796C}" type="pres">
      <dgm:prSet presAssocID="{FA138129-F4E2-E44F-B0CB-96E2CC7D550F}" presName="sibTrans" presStyleLbl="sibTrans2D1" presStyleIdx="0" presStyleCnt="0"/>
      <dgm:spPr/>
      <dgm:t>
        <a:bodyPr/>
        <a:lstStyle/>
        <a:p>
          <a:endParaRPr lang="en-US"/>
        </a:p>
      </dgm:t>
    </dgm:pt>
    <dgm:pt modelId="{DBC04A1C-A5F3-4745-976D-36A5DB7B1EBA}" type="pres">
      <dgm:prSet presAssocID="{AF87011F-7A82-884C-B9F9-9EA18FE76F14}" presName="compNode" presStyleCnt="0"/>
      <dgm:spPr/>
    </dgm:pt>
    <dgm:pt modelId="{4E4AE137-96E4-244A-9AC8-329E63287FE9}" type="pres">
      <dgm:prSet presAssocID="{AF87011F-7A82-884C-B9F9-9EA18FE76F14}" presName="node" presStyleLbl="node1" presStyleIdx="1" presStyleCnt="2" custLinFactNeighborY="-7955">
        <dgm:presLayoutVars>
          <dgm:bulletEnabled val="1"/>
        </dgm:presLayoutVars>
      </dgm:prSet>
      <dgm:spPr/>
      <dgm:t>
        <a:bodyPr/>
        <a:lstStyle/>
        <a:p>
          <a:endParaRPr lang="en-US"/>
        </a:p>
      </dgm:t>
    </dgm:pt>
    <dgm:pt modelId="{6DD6A464-6A19-1347-B027-9D089BD984CB}" type="pres">
      <dgm:prSet presAssocID="{AF87011F-7A82-884C-B9F9-9EA18FE76F14}" presName="invisiNode" presStyleLbl="node1" presStyleIdx="1" presStyleCnt="2"/>
      <dgm:spPr/>
    </dgm:pt>
    <dgm:pt modelId="{178AB021-A2F8-0B43-A2EE-A37250EA155C}" type="pres">
      <dgm:prSet presAssocID="{AF87011F-7A82-884C-B9F9-9EA18FE76F14}" presName="imagNode" presStyleLbl="fgImgPlace1" presStyleIdx="1" presStyleCnt="2" custScaleY="117807"/>
      <dgm:spPr>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dgm:spPr>
    </dgm:pt>
  </dgm:ptLst>
  <dgm:cxnLst>
    <dgm:cxn modelId="{26BBEE78-7CBF-9A43-BF7F-B9DC798B74B8}" type="presOf" srcId="{FA138129-F4E2-E44F-B0CB-96E2CC7D550F}" destId="{0D9F0C69-67F9-F442-939F-6FE03FF8796C}" srcOrd="0" destOrd="0" presId="urn:microsoft.com/office/officeart/2005/8/layout/pList2"/>
    <dgm:cxn modelId="{E32ADA88-10A9-8044-B7B4-96780952F84E}" type="presOf" srcId="{84C6148F-0A40-F744-9F44-F44820F20ED1}" destId="{0340A4CF-D951-4B45-B47D-A9C8EF17A54E}" srcOrd="0" destOrd="0" presId="urn:microsoft.com/office/officeart/2005/8/layout/pList2"/>
    <dgm:cxn modelId="{908297C2-3A24-C84F-8373-43D294E521BB}" type="presOf" srcId="{73CA77CA-5220-0E47-80C7-BD312B2DEAD2}" destId="{92F4BF6F-BF42-554B-91C7-F8C07AC36B04}" srcOrd="0" destOrd="0" presId="urn:microsoft.com/office/officeart/2005/8/layout/pList2"/>
    <dgm:cxn modelId="{FF9EBE3C-1500-9840-94E3-89B0ADD13A25}" srcId="{73CA77CA-5220-0E47-80C7-BD312B2DEAD2}" destId="{AF87011F-7A82-884C-B9F9-9EA18FE76F14}" srcOrd="1" destOrd="0" parTransId="{DC938ED6-6AA4-F048-8FF5-49C3E7D5F40A}" sibTransId="{217F6AD8-1151-F641-8E0F-0B59430F1176}"/>
    <dgm:cxn modelId="{3B82F939-FA34-5240-83CB-FA4A0C9E5726}" srcId="{73CA77CA-5220-0E47-80C7-BD312B2DEAD2}" destId="{84C6148F-0A40-F744-9F44-F44820F20ED1}" srcOrd="0" destOrd="0" parTransId="{533A3C77-A077-E143-9FFC-26C87D0692D4}" sibTransId="{FA138129-F4E2-E44F-B0CB-96E2CC7D550F}"/>
    <dgm:cxn modelId="{F8E07D82-58E2-DA45-9B09-AC2BD80392C8}" type="presOf" srcId="{AF87011F-7A82-884C-B9F9-9EA18FE76F14}" destId="{4E4AE137-96E4-244A-9AC8-329E63287FE9}" srcOrd="0" destOrd="0" presId="urn:microsoft.com/office/officeart/2005/8/layout/pList2"/>
    <dgm:cxn modelId="{DB1DB532-AA26-0542-AB45-69E780E2BB8C}" type="presParOf" srcId="{92F4BF6F-BF42-554B-91C7-F8C07AC36B04}" destId="{26FC607A-6DFD-A94B-8342-9A3F5B80B8B8}" srcOrd="0" destOrd="0" presId="urn:microsoft.com/office/officeart/2005/8/layout/pList2"/>
    <dgm:cxn modelId="{5F7E2C2C-FBA8-CD45-8E53-3B0D885ED329}" type="presParOf" srcId="{92F4BF6F-BF42-554B-91C7-F8C07AC36B04}" destId="{02902217-31E3-DC45-AE84-109126D2DE62}" srcOrd="1" destOrd="0" presId="urn:microsoft.com/office/officeart/2005/8/layout/pList2"/>
    <dgm:cxn modelId="{D0474167-7A1C-E941-884C-E5CE3EEFEC3C}" type="presParOf" srcId="{02902217-31E3-DC45-AE84-109126D2DE62}" destId="{CC1EA774-3BC5-964D-9831-D6AA2CDD2917}" srcOrd="0" destOrd="0" presId="urn:microsoft.com/office/officeart/2005/8/layout/pList2"/>
    <dgm:cxn modelId="{A27604CB-471B-5E42-8BDD-3C187BF62173}" type="presParOf" srcId="{CC1EA774-3BC5-964D-9831-D6AA2CDD2917}" destId="{0340A4CF-D951-4B45-B47D-A9C8EF17A54E}" srcOrd="0" destOrd="0" presId="urn:microsoft.com/office/officeart/2005/8/layout/pList2"/>
    <dgm:cxn modelId="{2F4199E9-5717-B449-B968-95272C102222}" type="presParOf" srcId="{CC1EA774-3BC5-964D-9831-D6AA2CDD2917}" destId="{8C4054E7-C44D-2E41-ABFF-4854BD31A4B5}" srcOrd="1" destOrd="0" presId="urn:microsoft.com/office/officeart/2005/8/layout/pList2"/>
    <dgm:cxn modelId="{543A6CD3-DD80-484E-A570-926221B06DC4}" type="presParOf" srcId="{CC1EA774-3BC5-964D-9831-D6AA2CDD2917}" destId="{C88BDBBE-4ACC-CE43-9BAA-A5A1352EA9F1}" srcOrd="2" destOrd="0" presId="urn:microsoft.com/office/officeart/2005/8/layout/pList2"/>
    <dgm:cxn modelId="{A772B287-7602-2A4C-B103-CB60A6A49419}" type="presParOf" srcId="{02902217-31E3-DC45-AE84-109126D2DE62}" destId="{0D9F0C69-67F9-F442-939F-6FE03FF8796C}" srcOrd="1" destOrd="0" presId="urn:microsoft.com/office/officeart/2005/8/layout/pList2"/>
    <dgm:cxn modelId="{DF4FBAAA-01B5-6A45-9802-8092216968FA}" type="presParOf" srcId="{02902217-31E3-DC45-AE84-109126D2DE62}" destId="{DBC04A1C-A5F3-4745-976D-36A5DB7B1EBA}" srcOrd="2" destOrd="0" presId="urn:microsoft.com/office/officeart/2005/8/layout/pList2"/>
    <dgm:cxn modelId="{642B4541-9584-584F-A4BE-A103CDC6BF1F}" type="presParOf" srcId="{DBC04A1C-A5F3-4745-976D-36A5DB7B1EBA}" destId="{4E4AE137-96E4-244A-9AC8-329E63287FE9}" srcOrd="0" destOrd="0" presId="urn:microsoft.com/office/officeart/2005/8/layout/pList2"/>
    <dgm:cxn modelId="{BA56EF53-FB9D-1344-BAC9-F0A0343D0581}" type="presParOf" srcId="{DBC04A1C-A5F3-4745-976D-36A5DB7B1EBA}" destId="{6DD6A464-6A19-1347-B027-9D089BD984CB}" srcOrd="1" destOrd="0" presId="urn:microsoft.com/office/officeart/2005/8/layout/pList2"/>
    <dgm:cxn modelId="{58770781-0FA2-BA47-96F0-728F81B7506F}" type="presParOf" srcId="{DBC04A1C-A5F3-4745-976D-36A5DB7B1EBA}" destId="{178AB021-A2F8-0B43-A2EE-A37250EA155C}"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CA77CA-5220-0E47-80C7-BD312B2DEAD2}" type="doc">
      <dgm:prSet loTypeId="urn:microsoft.com/office/officeart/2005/8/layout/pList2" loCatId="" qsTypeId="urn:microsoft.com/office/officeart/2005/8/quickstyle/simple3" qsCatId="simple" csTypeId="urn:microsoft.com/office/officeart/2005/8/colors/accent1_2" csCatId="accent1" phldr="1"/>
      <dgm:spPr/>
      <dgm:t>
        <a:bodyPr/>
        <a:lstStyle/>
        <a:p>
          <a:endParaRPr lang="en-US"/>
        </a:p>
      </dgm:t>
    </dgm:pt>
    <dgm:pt modelId="{84C6148F-0A40-F744-9F44-F44820F20ED1}">
      <dgm:prSet phldrT="[Texto]" custT="1"/>
      <dgm:spPr/>
      <dgm:t>
        <a:bodyPr/>
        <a:lstStyle/>
        <a:p>
          <a:r>
            <a:rPr lang="en-US" sz="1600" u="sng" dirty="0" smtClean="0"/>
            <a:t>Brest - France</a:t>
          </a:r>
        </a:p>
        <a:p>
          <a:r>
            <a:rPr lang="en-US" sz="1400" dirty="0" err="1" smtClean="0"/>
            <a:t>ClimSAT</a:t>
          </a:r>
          <a:r>
            <a:rPr lang="en-US" sz="1400" dirty="0" smtClean="0"/>
            <a:t> (UNDP) </a:t>
          </a:r>
          <a:r>
            <a:rPr lang="es-ES" sz="1400" dirty="0" smtClean="0"/>
            <a:t>–</a:t>
          </a:r>
          <a:r>
            <a:rPr lang="en-US" sz="1400" dirty="0" smtClean="0"/>
            <a:t> TASK (UNEP)</a:t>
          </a:r>
        </a:p>
        <a:p>
          <a:r>
            <a:rPr lang="en-US" sz="1400" dirty="0" smtClean="0"/>
            <a:t>- </a:t>
          </a:r>
          <a:r>
            <a:rPr lang="en-US" sz="1400" i="1" noProof="0" dirty="0" smtClean="0"/>
            <a:t>Climate </a:t>
          </a:r>
          <a:r>
            <a:rPr lang="en-US" sz="1400" i="1" noProof="0" dirty="0" err="1" smtClean="0"/>
            <a:t>Scence</a:t>
          </a:r>
          <a:r>
            <a:rPr lang="en-US" sz="1400" i="1" noProof="0" dirty="0" smtClean="0"/>
            <a:t> &amp; technology hub for local &amp; global support</a:t>
          </a:r>
        </a:p>
        <a:p>
          <a:r>
            <a:rPr lang="en-US" sz="1400" i="1" noProof="0" dirty="0" smtClean="0"/>
            <a:t>- Satellite-based technology to monitor &amp; model c. change effects.</a:t>
          </a:r>
        </a:p>
        <a:p>
          <a:r>
            <a:rPr lang="en-US" sz="1400" i="1" noProof="0" dirty="0" smtClean="0"/>
            <a:t>- UNEP Territorial Approach to Global Change Services &amp; Knowledge </a:t>
          </a:r>
          <a:r>
            <a:rPr lang="es-ES" sz="1400" i="1" noProof="0" dirty="0" smtClean="0">
              <a:sym typeface="Wingdings"/>
            </a:rPr>
            <a:t> TASK</a:t>
          </a:r>
          <a:endParaRPr lang="en-US" sz="1400" i="1" noProof="0" dirty="0" smtClean="0"/>
        </a:p>
      </dgm:t>
    </dgm:pt>
    <dgm:pt modelId="{533A3C77-A077-E143-9FFC-26C87D0692D4}" type="parTrans" cxnId="{3B82F939-FA34-5240-83CB-FA4A0C9E5726}">
      <dgm:prSet/>
      <dgm:spPr/>
      <dgm:t>
        <a:bodyPr/>
        <a:lstStyle/>
        <a:p>
          <a:endParaRPr lang="en-US"/>
        </a:p>
      </dgm:t>
    </dgm:pt>
    <dgm:pt modelId="{FA138129-F4E2-E44F-B0CB-96E2CC7D550F}" type="sibTrans" cxnId="{3B82F939-FA34-5240-83CB-FA4A0C9E5726}">
      <dgm:prSet/>
      <dgm:spPr/>
      <dgm:t>
        <a:bodyPr/>
        <a:lstStyle/>
        <a:p>
          <a:endParaRPr lang="en-US"/>
        </a:p>
      </dgm:t>
    </dgm:pt>
    <dgm:pt modelId="{AF87011F-7A82-884C-B9F9-9EA18FE76F14}">
      <dgm:prSet phldrT="[Texto]" custT="1"/>
      <dgm:spPr/>
      <dgm:t>
        <a:bodyPr/>
        <a:lstStyle/>
        <a:p>
          <a:r>
            <a:rPr lang="en-US" sz="1600" u="sng" noProof="0" dirty="0" smtClean="0"/>
            <a:t>Can </a:t>
          </a:r>
          <a:r>
            <a:rPr lang="en-US" sz="1600" u="sng" noProof="0" dirty="0" err="1" smtClean="0"/>
            <a:t>Tho</a:t>
          </a:r>
          <a:r>
            <a:rPr lang="en-US" sz="1600" u="sng" noProof="0" dirty="0" smtClean="0"/>
            <a:t> - Vietnam</a:t>
          </a:r>
          <a:endParaRPr lang="en-US" sz="1600" noProof="0" dirty="0" smtClean="0"/>
        </a:p>
        <a:p>
          <a:r>
            <a:rPr lang="en-US" sz="1400" noProof="0" dirty="0" smtClean="0"/>
            <a:t>Real Time Monitoring for responding saline intrusion (CVCCCM)</a:t>
          </a:r>
        </a:p>
        <a:p>
          <a:r>
            <a:rPr lang="en-US" sz="1400" noProof="0" dirty="0" smtClean="0"/>
            <a:t>- </a:t>
          </a:r>
          <a:r>
            <a:rPr lang="en-US" sz="1400" i="1" noProof="0" dirty="0" smtClean="0"/>
            <a:t> City surface water system used for food &amp; crops . Municipal water supply affected by sea level rise.</a:t>
          </a:r>
        </a:p>
        <a:p>
          <a:r>
            <a:rPr lang="en-US" sz="1400" i="1" noProof="0" dirty="0" smtClean="0"/>
            <a:t>- Installation of real time salinity monitoring points linked to public warning systems via salinity maps</a:t>
          </a:r>
          <a:endParaRPr lang="en-US" sz="1400" i="1" noProof="0" dirty="0"/>
        </a:p>
      </dgm:t>
    </dgm:pt>
    <dgm:pt modelId="{DC938ED6-6AA4-F048-8FF5-49C3E7D5F40A}" type="parTrans" cxnId="{FF9EBE3C-1500-9840-94E3-89B0ADD13A25}">
      <dgm:prSet/>
      <dgm:spPr/>
      <dgm:t>
        <a:bodyPr/>
        <a:lstStyle/>
        <a:p>
          <a:endParaRPr lang="en-US"/>
        </a:p>
      </dgm:t>
    </dgm:pt>
    <dgm:pt modelId="{217F6AD8-1151-F641-8E0F-0B59430F1176}" type="sibTrans" cxnId="{FF9EBE3C-1500-9840-94E3-89B0ADD13A25}">
      <dgm:prSet/>
      <dgm:spPr/>
      <dgm:t>
        <a:bodyPr/>
        <a:lstStyle/>
        <a:p>
          <a:endParaRPr lang="en-US"/>
        </a:p>
      </dgm:t>
    </dgm:pt>
    <dgm:pt modelId="{92F4BF6F-BF42-554B-91C7-F8C07AC36B04}" type="pres">
      <dgm:prSet presAssocID="{73CA77CA-5220-0E47-80C7-BD312B2DEAD2}" presName="Name0" presStyleCnt="0">
        <dgm:presLayoutVars>
          <dgm:dir/>
          <dgm:resizeHandles val="exact"/>
        </dgm:presLayoutVars>
      </dgm:prSet>
      <dgm:spPr/>
      <dgm:t>
        <a:bodyPr/>
        <a:lstStyle/>
        <a:p>
          <a:endParaRPr lang="en-US"/>
        </a:p>
      </dgm:t>
    </dgm:pt>
    <dgm:pt modelId="{26FC607A-6DFD-A94B-8342-9A3F5B80B8B8}" type="pres">
      <dgm:prSet presAssocID="{73CA77CA-5220-0E47-80C7-BD312B2DEAD2}" presName="bkgdShp" presStyleLbl="alignAccFollowNode1" presStyleIdx="0" presStyleCnt="1" custLinFactNeighborX="845" custLinFactNeighborY="-8428"/>
      <dgm:spPr/>
    </dgm:pt>
    <dgm:pt modelId="{02902217-31E3-DC45-AE84-109126D2DE62}" type="pres">
      <dgm:prSet presAssocID="{73CA77CA-5220-0E47-80C7-BD312B2DEAD2}" presName="linComp" presStyleCnt="0"/>
      <dgm:spPr/>
    </dgm:pt>
    <dgm:pt modelId="{CC1EA774-3BC5-964D-9831-D6AA2CDD2917}" type="pres">
      <dgm:prSet presAssocID="{84C6148F-0A40-F744-9F44-F44820F20ED1}" presName="compNode" presStyleCnt="0"/>
      <dgm:spPr/>
    </dgm:pt>
    <dgm:pt modelId="{0340A4CF-D951-4B45-B47D-A9C8EF17A54E}" type="pres">
      <dgm:prSet presAssocID="{84C6148F-0A40-F744-9F44-F44820F20ED1}" presName="node" presStyleLbl="node1" presStyleIdx="0" presStyleCnt="2" custAng="0" custLinFactNeighborY="-7955">
        <dgm:presLayoutVars>
          <dgm:bulletEnabled val="1"/>
        </dgm:presLayoutVars>
      </dgm:prSet>
      <dgm:spPr/>
      <dgm:t>
        <a:bodyPr/>
        <a:lstStyle/>
        <a:p>
          <a:endParaRPr lang="en-US"/>
        </a:p>
      </dgm:t>
    </dgm:pt>
    <dgm:pt modelId="{8C4054E7-C44D-2E41-ABFF-4854BD31A4B5}" type="pres">
      <dgm:prSet presAssocID="{84C6148F-0A40-F744-9F44-F44820F20ED1}" presName="invisiNode" presStyleLbl="node1" presStyleIdx="0" presStyleCnt="2"/>
      <dgm:spPr/>
    </dgm:pt>
    <dgm:pt modelId="{C88BDBBE-4ACC-CE43-9BAA-A5A1352EA9F1}" type="pres">
      <dgm:prSet presAssocID="{84C6148F-0A40-F744-9F44-F44820F20ED1}" presName="imagNode" presStyleLbl="fgImgPlace1" presStyleIdx="0" presStyleCnt="2" custScaleY="117807"/>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0D9F0C69-67F9-F442-939F-6FE03FF8796C}" type="pres">
      <dgm:prSet presAssocID="{FA138129-F4E2-E44F-B0CB-96E2CC7D550F}" presName="sibTrans" presStyleLbl="sibTrans2D1" presStyleIdx="0" presStyleCnt="0"/>
      <dgm:spPr/>
      <dgm:t>
        <a:bodyPr/>
        <a:lstStyle/>
        <a:p>
          <a:endParaRPr lang="en-US"/>
        </a:p>
      </dgm:t>
    </dgm:pt>
    <dgm:pt modelId="{DBC04A1C-A5F3-4745-976D-36A5DB7B1EBA}" type="pres">
      <dgm:prSet presAssocID="{AF87011F-7A82-884C-B9F9-9EA18FE76F14}" presName="compNode" presStyleCnt="0"/>
      <dgm:spPr/>
    </dgm:pt>
    <dgm:pt modelId="{4E4AE137-96E4-244A-9AC8-329E63287FE9}" type="pres">
      <dgm:prSet presAssocID="{AF87011F-7A82-884C-B9F9-9EA18FE76F14}" presName="node" presStyleLbl="node1" presStyleIdx="1" presStyleCnt="2" custLinFactNeighborY="-7955">
        <dgm:presLayoutVars>
          <dgm:bulletEnabled val="1"/>
        </dgm:presLayoutVars>
      </dgm:prSet>
      <dgm:spPr/>
      <dgm:t>
        <a:bodyPr/>
        <a:lstStyle/>
        <a:p>
          <a:endParaRPr lang="en-US"/>
        </a:p>
      </dgm:t>
    </dgm:pt>
    <dgm:pt modelId="{6DD6A464-6A19-1347-B027-9D089BD984CB}" type="pres">
      <dgm:prSet presAssocID="{AF87011F-7A82-884C-B9F9-9EA18FE76F14}" presName="invisiNode" presStyleLbl="node1" presStyleIdx="1" presStyleCnt="2"/>
      <dgm:spPr/>
    </dgm:pt>
    <dgm:pt modelId="{178AB021-A2F8-0B43-A2EE-A37250EA155C}" type="pres">
      <dgm:prSet presAssocID="{AF87011F-7A82-884C-B9F9-9EA18FE76F14}" presName="imagNode" presStyleLbl="fgImgPlace1" presStyleIdx="1" presStyleCnt="2" custScaleY="117807"/>
      <dgm:spPr>
        <a:blipFill>
          <a:blip xmlns:r="http://schemas.openxmlformats.org/officeDocument/2006/relationships" r:embed="rId2">
            <a:extLst>
              <a:ext uri="{28A0092B-C50C-407E-A947-70E740481C1C}">
                <a14:useLocalDpi xmlns:a14="http://schemas.microsoft.com/office/drawing/2010/main" val="0"/>
              </a:ext>
            </a:extLst>
          </a:blip>
          <a:srcRect/>
          <a:stretch>
            <a:fillRect t="-29000" b="-29000"/>
          </a:stretch>
        </a:blipFill>
      </dgm:spPr>
    </dgm:pt>
  </dgm:ptLst>
  <dgm:cxnLst>
    <dgm:cxn modelId="{C07A7A49-2DE2-2644-B496-30EC4BA8AB46}" type="presOf" srcId="{73CA77CA-5220-0E47-80C7-BD312B2DEAD2}" destId="{92F4BF6F-BF42-554B-91C7-F8C07AC36B04}" srcOrd="0" destOrd="0" presId="urn:microsoft.com/office/officeart/2005/8/layout/pList2"/>
    <dgm:cxn modelId="{9A70EBB0-BF26-F44B-B75B-9CB9AC3DC19B}" type="presOf" srcId="{84C6148F-0A40-F744-9F44-F44820F20ED1}" destId="{0340A4CF-D951-4B45-B47D-A9C8EF17A54E}" srcOrd="0" destOrd="0" presId="urn:microsoft.com/office/officeart/2005/8/layout/pList2"/>
    <dgm:cxn modelId="{FF9EBE3C-1500-9840-94E3-89B0ADD13A25}" srcId="{73CA77CA-5220-0E47-80C7-BD312B2DEAD2}" destId="{AF87011F-7A82-884C-B9F9-9EA18FE76F14}" srcOrd="1" destOrd="0" parTransId="{DC938ED6-6AA4-F048-8FF5-49C3E7D5F40A}" sibTransId="{217F6AD8-1151-F641-8E0F-0B59430F1176}"/>
    <dgm:cxn modelId="{EFD49EB0-20D6-4940-A7CD-98D8E79A44D2}" type="presOf" srcId="{FA138129-F4E2-E44F-B0CB-96E2CC7D550F}" destId="{0D9F0C69-67F9-F442-939F-6FE03FF8796C}" srcOrd="0" destOrd="0" presId="urn:microsoft.com/office/officeart/2005/8/layout/pList2"/>
    <dgm:cxn modelId="{50C9F687-E540-D847-B05E-8214BD1DA69B}" type="presOf" srcId="{AF87011F-7A82-884C-B9F9-9EA18FE76F14}" destId="{4E4AE137-96E4-244A-9AC8-329E63287FE9}" srcOrd="0" destOrd="0" presId="urn:microsoft.com/office/officeart/2005/8/layout/pList2"/>
    <dgm:cxn modelId="{3B82F939-FA34-5240-83CB-FA4A0C9E5726}" srcId="{73CA77CA-5220-0E47-80C7-BD312B2DEAD2}" destId="{84C6148F-0A40-F744-9F44-F44820F20ED1}" srcOrd="0" destOrd="0" parTransId="{533A3C77-A077-E143-9FFC-26C87D0692D4}" sibTransId="{FA138129-F4E2-E44F-B0CB-96E2CC7D550F}"/>
    <dgm:cxn modelId="{4110224D-44C0-9C42-BB50-AA022AAA0154}" type="presParOf" srcId="{92F4BF6F-BF42-554B-91C7-F8C07AC36B04}" destId="{26FC607A-6DFD-A94B-8342-9A3F5B80B8B8}" srcOrd="0" destOrd="0" presId="urn:microsoft.com/office/officeart/2005/8/layout/pList2"/>
    <dgm:cxn modelId="{6FC63B4B-AE02-D843-BAE2-57DA37F31CE3}" type="presParOf" srcId="{92F4BF6F-BF42-554B-91C7-F8C07AC36B04}" destId="{02902217-31E3-DC45-AE84-109126D2DE62}" srcOrd="1" destOrd="0" presId="urn:microsoft.com/office/officeart/2005/8/layout/pList2"/>
    <dgm:cxn modelId="{0FAEF758-0720-7E48-BF59-00794E0AC240}" type="presParOf" srcId="{02902217-31E3-DC45-AE84-109126D2DE62}" destId="{CC1EA774-3BC5-964D-9831-D6AA2CDD2917}" srcOrd="0" destOrd="0" presId="urn:microsoft.com/office/officeart/2005/8/layout/pList2"/>
    <dgm:cxn modelId="{969A8D0B-6360-094E-B32B-2C9FAFE329B4}" type="presParOf" srcId="{CC1EA774-3BC5-964D-9831-D6AA2CDD2917}" destId="{0340A4CF-D951-4B45-B47D-A9C8EF17A54E}" srcOrd="0" destOrd="0" presId="urn:microsoft.com/office/officeart/2005/8/layout/pList2"/>
    <dgm:cxn modelId="{D6EA11AE-3B42-2043-97E1-8B20EA639086}" type="presParOf" srcId="{CC1EA774-3BC5-964D-9831-D6AA2CDD2917}" destId="{8C4054E7-C44D-2E41-ABFF-4854BD31A4B5}" srcOrd="1" destOrd="0" presId="urn:microsoft.com/office/officeart/2005/8/layout/pList2"/>
    <dgm:cxn modelId="{56D7F92D-4147-C446-A3E4-1B0A06346A72}" type="presParOf" srcId="{CC1EA774-3BC5-964D-9831-D6AA2CDD2917}" destId="{C88BDBBE-4ACC-CE43-9BAA-A5A1352EA9F1}" srcOrd="2" destOrd="0" presId="urn:microsoft.com/office/officeart/2005/8/layout/pList2"/>
    <dgm:cxn modelId="{835BF20D-BACA-4345-A78A-A606D9C91306}" type="presParOf" srcId="{02902217-31E3-DC45-AE84-109126D2DE62}" destId="{0D9F0C69-67F9-F442-939F-6FE03FF8796C}" srcOrd="1" destOrd="0" presId="urn:microsoft.com/office/officeart/2005/8/layout/pList2"/>
    <dgm:cxn modelId="{C20215FF-D14C-4A44-8729-85613F7C0C70}" type="presParOf" srcId="{02902217-31E3-DC45-AE84-109126D2DE62}" destId="{DBC04A1C-A5F3-4745-976D-36A5DB7B1EBA}" srcOrd="2" destOrd="0" presId="urn:microsoft.com/office/officeart/2005/8/layout/pList2"/>
    <dgm:cxn modelId="{FD107CE8-2D15-7E40-B3D6-C2D2D88F2DD6}" type="presParOf" srcId="{DBC04A1C-A5F3-4745-976D-36A5DB7B1EBA}" destId="{4E4AE137-96E4-244A-9AC8-329E63287FE9}" srcOrd="0" destOrd="0" presId="urn:microsoft.com/office/officeart/2005/8/layout/pList2"/>
    <dgm:cxn modelId="{4D0B0EF6-1467-8E44-8852-FDF2DFF34B1D}" type="presParOf" srcId="{DBC04A1C-A5F3-4745-976D-36A5DB7B1EBA}" destId="{6DD6A464-6A19-1347-B027-9D089BD984CB}" srcOrd="1" destOrd="0" presId="urn:microsoft.com/office/officeart/2005/8/layout/pList2"/>
    <dgm:cxn modelId="{9A00EB09-616C-2B4D-9EED-9052006233A3}" type="presParOf" srcId="{DBC04A1C-A5F3-4745-976D-36A5DB7B1EBA}" destId="{178AB021-A2F8-0B43-A2EE-A37250EA155C}"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3CA77CA-5220-0E47-80C7-BD312B2DEAD2}" type="doc">
      <dgm:prSet loTypeId="urn:microsoft.com/office/officeart/2005/8/layout/pList2" loCatId="" qsTypeId="urn:microsoft.com/office/officeart/2005/8/quickstyle/simple3" qsCatId="simple" csTypeId="urn:microsoft.com/office/officeart/2005/8/colors/accent1_2" csCatId="accent1" phldr="1"/>
      <dgm:spPr/>
      <dgm:t>
        <a:bodyPr/>
        <a:lstStyle/>
        <a:p>
          <a:endParaRPr lang="en-US"/>
        </a:p>
      </dgm:t>
    </dgm:pt>
    <dgm:pt modelId="{84C6148F-0A40-F744-9F44-F44820F20ED1}">
      <dgm:prSet phldrT="[Texto]" custT="1"/>
      <dgm:spPr/>
      <dgm:t>
        <a:bodyPr/>
        <a:lstStyle/>
        <a:p>
          <a:pPr marL="0" marR="0" indent="0" defTabSz="800100" eaLnBrk="1" fontAlgn="auto" latinLnBrk="0" hangingPunct="1">
            <a:lnSpc>
              <a:spcPct val="90000"/>
            </a:lnSpc>
            <a:spcBef>
              <a:spcPct val="0"/>
            </a:spcBef>
            <a:spcAft>
              <a:spcPct val="35000"/>
            </a:spcAft>
            <a:buClrTx/>
            <a:buSzTx/>
            <a:buFontTx/>
            <a:buNone/>
            <a:tabLst/>
            <a:defRPr/>
          </a:pPr>
          <a:r>
            <a:rPr lang="en-US" sz="1600" b="0" u="sng" noProof="0" dirty="0" smtClean="0"/>
            <a:t>ICTs for Climate Change Adaptation in city  agriculture sector. Miyagi (J</a:t>
          </a:r>
          <a:r>
            <a:rPr lang="es-ES" sz="1600" b="0" u="sng" noProof="0" dirty="0" smtClean="0"/>
            <a:t>a</a:t>
          </a:r>
          <a:r>
            <a:rPr lang="en-US" sz="1600" b="0" u="sng" noProof="0" dirty="0" smtClean="0"/>
            <a:t>pan) </a:t>
          </a:r>
        </a:p>
        <a:p>
          <a:pPr marL="0" marR="0" indent="0" defTabSz="800100" eaLnBrk="1" fontAlgn="auto" latinLnBrk="0" hangingPunct="1">
            <a:lnSpc>
              <a:spcPct val="90000"/>
            </a:lnSpc>
            <a:spcBef>
              <a:spcPct val="0"/>
            </a:spcBef>
            <a:spcAft>
              <a:spcPct val="35000"/>
            </a:spcAft>
            <a:buClrTx/>
            <a:buSzTx/>
            <a:buFontTx/>
            <a:buNone/>
            <a:tabLst/>
            <a:defRPr/>
          </a:pPr>
          <a:r>
            <a:rPr lang="en-US" sz="1400" noProof="0" dirty="0" smtClean="0"/>
            <a:t>- </a:t>
          </a:r>
          <a:r>
            <a:rPr lang="en-US" sz="1400" i="1" noProof="0" dirty="0" smtClean="0"/>
            <a:t>Fujitsu has worked with farmers to provide sensing network, cameras and cloud service system for environmental monitoring </a:t>
          </a:r>
        </a:p>
        <a:p>
          <a:pPr marL="0" marR="0" indent="0" defTabSz="800100" eaLnBrk="1" fontAlgn="auto" latinLnBrk="0" hangingPunct="1">
            <a:lnSpc>
              <a:spcPct val="90000"/>
            </a:lnSpc>
            <a:spcBef>
              <a:spcPct val="0"/>
            </a:spcBef>
            <a:spcAft>
              <a:spcPct val="35000"/>
            </a:spcAft>
            <a:buClrTx/>
            <a:buSzTx/>
            <a:buFontTx/>
            <a:buNone/>
            <a:tabLst/>
            <a:defRPr/>
          </a:pPr>
          <a:r>
            <a:rPr lang="en-US" sz="1400" i="1" noProof="0" dirty="0" smtClean="0"/>
            <a:t>- System to control GHG temperature, humidity, </a:t>
          </a:r>
          <a:r>
            <a:rPr lang="en-US" sz="1400" i="1" noProof="0" dirty="0" err="1" smtClean="0"/>
            <a:t>etc</a:t>
          </a:r>
          <a:endParaRPr lang="en-US" sz="1400" i="1" noProof="0" dirty="0" smtClean="0"/>
        </a:p>
      </dgm:t>
    </dgm:pt>
    <dgm:pt modelId="{533A3C77-A077-E143-9FFC-26C87D0692D4}" type="parTrans" cxnId="{3B82F939-FA34-5240-83CB-FA4A0C9E5726}">
      <dgm:prSet/>
      <dgm:spPr/>
      <dgm:t>
        <a:bodyPr/>
        <a:lstStyle/>
        <a:p>
          <a:endParaRPr lang="en-US" sz="1600"/>
        </a:p>
      </dgm:t>
    </dgm:pt>
    <dgm:pt modelId="{FA138129-F4E2-E44F-B0CB-96E2CC7D550F}" type="sibTrans" cxnId="{3B82F939-FA34-5240-83CB-FA4A0C9E5726}">
      <dgm:prSet/>
      <dgm:spPr/>
      <dgm:t>
        <a:bodyPr/>
        <a:lstStyle/>
        <a:p>
          <a:endParaRPr lang="en-US" sz="1600"/>
        </a:p>
      </dgm:t>
    </dgm:pt>
    <dgm:pt modelId="{AF87011F-7A82-884C-B9F9-9EA18FE76F14}">
      <dgm:prSet phldrT="[Texto]" custT="1"/>
      <dgm:spPr/>
      <dgm:t>
        <a:bodyPr/>
        <a:lstStyle/>
        <a:p>
          <a:r>
            <a:rPr lang="en-US" sz="1600" u="sng" noProof="0" dirty="0" smtClean="0"/>
            <a:t>ICTs for urban planning &amp; climate change adaptation. Wuppertal (Germany)</a:t>
          </a:r>
          <a:endParaRPr lang="en-US" sz="1600" i="1" noProof="0" dirty="0" smtClean="0"/>
        </a:p>
        <a:p>
          <a:r>
            <a:rPr lang="en-US" sz="1400" i="1" noProof="0" dirty="0" smtClean="0"/>
            <a:t>- SUDPLAN Web-based planning, prediction &amp; training tool to support long term urban planning.</a:t>
          </a:r>
        </a:p>
        <a:p>
          <a:r>
            <a:rPr lang="en-US" sz="1400" i="1" noProof="0" dirty="0" smtClean="0"/>
            <a:t>- Facilitated  3D models to simulate the surface drainage during a heavy rain event, allowing climate planning.</a:t>
          </a:r>
          <a:endParaRPr lang="en-US" sz="1400" i="1" noProof="0" dirty="0"/>
        </a:p>
      </dgm:t>
    </dgm:pt>
    <dgm:pt modelId="{DC938ED6-6AA4-F048-8FF5-49C3E7D5F40A}" type="parTrans" cxnId="{FF9EBE3C-1500-9840-94E3-89B0ADD13A25}">
      <dgm:prSet/>
      <dgm:spPr/>
      <dgm:t>
        <a:bodyPr/>
        <a:lstStyle/>
        <a:p>
          <a:endParaRPr lang="en-US" sz="1600"/>
        </a:p>
      </dgm:t>
    </dgm:pt>
    <dgm:pt modelId="{217F6AD8-1151-F641-8E0F-0B59430F1176}" type="sibTrans" cxnId="{FF9EBE3C-1500-9840-94E3-89B0ADD13A25}">
      <dgm:prSet/>
      <dgm:spPr/>
      <dgm:t>
        <a:bodyPr/>
        <a:lstStyle/>
        <a:p>
          <a:endParaRPr lang="en-US" sz="1600"/>
        </a:p>
      </dgm:t>
    </dgm:pt>
    <dgm:pt modelId="{92F4BF6F-BF42-554B-91C7-F8C07AC36B04}" type="pres">
      <dgm:prSet presAssocID="{73CA77CA-5220-0E47-80C7-BD312B2DEAD2}" presName="Name0" presStyleCnt="0">
        <dgm:presLayoutVars>
          <dgm:dir/>
          <dgm:resizeHandles val="exact"/>
        </dgm:presLayoutVars>
      </dgm:prSet>
      <dgm:spPr/>
      <dgm:t>
        <a:bodyPr/>
        <a:lstStyle/>
        <a:p>
          <a:endParaRPr lang="en-US"/>
        </a:p>
      </dgm:t>
    </dgm:pt>
    <dgm:pt modelId="{26FC607A-6DFD-A94B-8342-9A3F5B80B8B8}" type="pres">
      <dgm:prSet presAssocID="{73CA77CA-5220-0E47-80C7-BD312B2DEAD2}" presName="bkgdShp" presStyleLbl="alignAccFollowNode1" presStyleIdx="0" presStyleCnt="1" custLinFactNeighborX="845" custLinFactNeighborY="-14327"/>
      <dgm:spPr/>
    </dgm:pt>
    <dgm:pt modelId="{02902217-31E3-DC45-AE84-109126D2DE62}" type="pres">
      <dgm:prSet presAssocID="{73CA77CA-5220-0E47-80C7-BD312B2DEAD2}" presName="linComp" presStyleCnt="0"/>
      <dgm:spPr/>
    </dgm:pt>
    <dgm:pt modelId="{CC1EA774-3BC5-964D-9831-D6AA2CDD2917}" type="pres">
      <dgm:prSet presAssocID="{84C6148F-0A40-F744-9F44-F44820F20ED1}" presName="compNode" presStyleCnt="0"/>
      <dgm:spPr/>
    </dgm:pt>
    <dgm:pt modelId="{0340A4CF-D951-4B45-B47D-A9C8EF17A54E}" type="pres">
      <dgm:prSet presAssocID="{84C6148F-0A40-F744-9F44-F44820F20ED1}" presName="node" presStyleLbl="node1" presStyleIdx="0" presStyleCnt="2" custAng="0" custScaleY="109998" custLinFactNeighborY="-7955">
        <dgm:presLayoutVars>
          <dgm:bulletEnabled val="1"/>
        </dgm:presLayoutVars>
      </dgm:prSet>
      <dgm:spPr/>
      <dgm:t>
        <a:bodyPr/>
        <a:lstStyle/>
        <a:p>
          <a:endParaRPr lang="en-US"/>
        </a:p>
      </dgm:t>
    </dgm:pt>
    <dgm:pt modelId="{8C4054E7-C44D-2E41-ABFF-4854BD31A4B5}" type="pres">
      <dgm:prSet presAssocID="{84C6148F-0A40-F744-9F44-F44820F20ED1}" presName="invisiNode" presStyleLbl="node1" presStyleIdx="0" presStyleCnt="2"/>
      <dgm:spPr/>
    </dgm:pt>
    <dgm:pt modelId="{C88BDBBE-4ACC-CE43-9BAA-A5A1352EA9F1}" type="pres">
      <dgm:prSet presAssocID="{84C6148F-0A40-F744-9F44-F44820F20ED1}" presName="imagNode" presStyleLbl="fgImgPlace1" presStyleIdx="0" presStyleCnt="2" custScaleY="117807"/>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t>
        <a:bodyPr/>
        <a:lstStyle/>
        <a:p>
          <a:endParaRPr lang="en-US"/>
        </a:p>
      </dgm:t>
    </dgm:pt>
    <dgm:pt modelId="{0D9F0C69-67F9-F442-939F-6FE03FF8796C}" type="pres">
      <dgm:prSet presAssocID="{FA138129-F4E2-E44F-B0CB-96E2CC7D550F}" presName="sibTrans" presStyleLbl="sibTrans2D1" presStyleIdx="0" presStyleCnt="0"/>
      <dgm:spPr/>
      <dgm:t>
        <a:bodyPr/>
        <a:lstStyle/>
        <a:p>
          <a:endParaRPr lang="en-US"/>
        </a:p>
      </dgm:t>
    </dgm:pt>
    <dgm:pt modelId="{DBC04A1C-A5F3-4745-976D-36A5DB7B1EBA}" type="pres">
      <dgm:prSet presAssocID="{AF87011F-7A82-884C-B9F9-9EA18FE76F14}" presName="compNode" presStyleCnt="0"/>
      <dgm:spPr/>
    </dgm:pt>
    <dgm:pt modelId="{4E4AE137-96E4-244A-9AC8-329E63287FE9}" type="pres">
      <dgm:prSet presAssocID="{AF87011F-7A82-884C-B9F9-9EA18FE76F14}" presName="node" presStyleLbl="node1" presStyleIdx="1" presStyleCnt="2" custScaleY="109998" custLinFactNeighborY="-7955">
        <dgm:presLayoutVars>
          <dgm:bulletEnabled val="1"/>
        </dgm:presLayoutVars>
      </dgm:prSet>
      <dgm:spPr/>
      <dgm:t>
        <a:bodyPr/>
        <a:lstStyle/>
        <a:p>
          <a:endParaRPr lang="en-US"/>
        </a:p>
      </dgm:t>
    </dgm:pt>
    <dgm:pt modelId="{6DD6A464-6A19-1347-B027-9D089BD984CB}" type="pres">
      <dgm:prSet presAssocID="{AF87011F-7A82-884C-B9F9-9EA18FE76F14}" presName="invisiNode" presStyleLbl="node1" presStyleIdx="1" presStyleCnt="2"/>
      <dgm:spPr/>
    </dgm:pt>
    <dgm:pt modelId="{178AB021-A2F8-0B43-A2EE-A37250EA155C}" type="pres">
      <dgm:prSet presAssocID="{AF87011F-7A82-884C-B9F9-9EA18FE76F14}" presName="imagNode" presStyleLbl="fgImgPlace1" presStyleIdx="1" presStyleCnt="2" custScaleY="117807" custLinFactNeighborY="-4735"/>
      <dgm:spPr>
        <a:blipFill>
          <a:blip xmlns:r="http://schemas.openxmlformats.org/officeDocument/2006/relationships" r:embed="rId2">
            <a:extLst>
              <a:ext uri="{28A0092B-C50C-407E-A947-70E740481C1C}">
                <a14:useLocalDpi xmlns:a14="http://schemas.microsoft.com/office/drawing/2010/main" val="0"/>
              </a:ext>
            </a:extLst>
          </a:blip>
          <a:srcRect/>
          <a:stretch>
            <a:fillRect t="-16000" b="-16000"/>
          </a:stretch>
        </a:blipFill>
      </dgm:spPr>
      <dgm:t>
        <a:bodyPr/>
        <a:lstStyle/>
        <a:p>
          <a:endParaRPr lang="en-US"/>
        </a:p>
      </dgm:t>
    </dgm:pt>
  </dgm:ptLst>
  <dgm:cxnLst>
    <dgm:cxn modelId="{FF9EBE3C-1500-9840-94E3-89B0ADD13A25}" srcId="{73CA77CA-5220-0E47-80C7-BD312B2DEAD2}" destId="{AF87011F-7A82-884C-B9F9-9EA18FE76F14}" srcOrd="1" destOrd="0" parTransId="{DC938ED6-6AA4-F048-8FF5-49C3E7D5F40A}" sibTransId="{217F6AD8-1151-F641-8E0F-0B59430F1176}"/>
    <dgm:cxn modelId="{178D0140-8D71-2145-AF9D-D92D8257DEE3}" type="presOf" srcId="{FA138129-F4E2-E44F-B0CB-96E2CC7D550F}" destId="{0D9F0C69-67F9-F442-939F-6FE03FF8796C}" srcOrd="0" destOrd="0" presId="urn:microsoft.com/office/officeart/2005/8/layout/pList2"/>
    <dgm:cxn modelId="{F0717EF1-7FF6-EC43-A0F3-8FBA648582B2}" type="presOf" srcId="{84C6148F-0A40-F744-9F44-F44820F20ED1}" destId="{0340A4CF-D951-4B45-B47D-A9C8EF17A54E}" srcOrd="0" destOrd="0" presId="urn:microsoft.com/office/officeart/2005/8/layout/pList2"/>
    <dgm:cxn modelId="{CDFAE766-5041-D646-A641-E481B33B9449}" type="presOf" srcId="{73CA77CA-5220-0E47-80C7-BD312B2DEAD2}" destId="{92F4BF6F-BF42-554B-91C7-F8C07AC36B04}" srcOrd="0" destOrd="0" presId="urn:microsoft.com/office/officeart/2005/8/layout/pList2"/>
    <dgm:cxn modelId="{3B82F939-FA34-5240-83CB-FA4A0C9E5726}" srcId="{73CA77CA-5220-0E47-80C7-BD312B2DEAD2}" destId="{84C6148F-0A40-F744-9F44-F44820F20ED1}" srcOrd="0" destOrd="0" parTransId="{533A3C77-A077-E143-9FFC-26C87D0692D4}" sibTransId="{FA138129-F4E2-E44F-B0CB-96E2CC7D550F}"/>
    <dgm:cxn modelId="{2569CFA3-B9FA-A64F-B907-55862322B1E7}" type="presOf" srcId="{AF87011F-7A82-884C-B9F9-9EA18FE76F14}" destId="{4E4AE137-96E4-244A-9AC8-329E63287FE9}" srcOrd="0" destOrd="0" presId="urn:microsoft.com/office/officeart/2005/8/layout/pList2"/>
    <dgm:cxn modelId="{D1FECC1B-EB93-F140-88E6-25E33566AB67}" type="presParOf" srcId="{92F4BF6F-BF42-554B-91C7-F8C07AC36B04}" destId="{26FC607A-6DFD-A94B-8342-9A3F5B80B8B8}" srcOrd="0" destOrd="0" presId="urn:microsoft.com/office/officeart/2005/8/layout/pList2"/>
    <dgm:cxn modelId="{F99FC7C6-A6D5-9341-96C0-5F3D80DF3C97}" type="presParOf" srcId="{92F4BF6F-BF42-554B-91C7-F8C07AC36B04}" destId="{02902217-31E3-DC45-AE84-109126D2DE62}" srcOrd="1" destOrd="0" presId="urn:microsoft.com/office/officeart/2005/8/layout/pList2"/>
    <dgm:cxn modelId="{810108B4-4F29-1C46-B45A-25376E75A11A}" type="presParOf" srcId="{02902217-31E3-DC45-AE84-109126D2DE62}" destId="{CC1EA774-3BC5-964D-9831-D6AA2CDD2917}" srcOrd="0" destOrd="0" presId="urn:microsoft.com/office/officeart/2005/8/layout/pList2"/>
    <dgm:cxn modelId="{52BDB807-48F4-E34B-AE11-EC2D7BCDBED0}" type="presParOf" srcId="{CC1EA774-3BC5-964D-9831-D6AA2CDD2917}" destId="{0340A4CF-D951-4B45-B47D-A9C8EF17A54E}" srcOrd="0" destOrd="0" presId="urn:microsoft.com/office/officeart/2005/8/layout/pList2"/>
    <dgm:cxn modelId="{7E561795-3AC0-EF49-BD59-0442F2AE535E}" type="presParOf" srcId="{CC1EA774-3BC5-964D-9831-D6AA2CDD2917}" destId="{8C4054E7-C44D-2E41-ABFF-4854BD31A4B5}" srcOrd="1" destOrd="0" presId="urn:microsoft.com/office/officeart/2005/8/layout/pList2"/>
    <dgm:cxn modelId="{96CEBBF6-28F6-654C-9CAB-895D3ACEDFE9}" type="presParOf" srcId="{CC1EA774-3BC5-964D-9831-D6AA2CDD2917}" destId="{C88BDBBE-4ACC-CE43-9BAA-A5A1352EA9F1}" srcOrd="2" destOrd="0" presId="urn:microsoft.com/office/officeart/2005/8/layout/pList2"/>
    <dgm:cxn modelId="{4F2F2782-ACC1-E240-8C58-FF9CE33E36FD}" type="presParOf" srcId="{02902217-31E3-DC45-AE84-109126D2DE62}" destId="{0D9F0C69-67F9-F442-939F-6FE03FF8796C}" srcOrd="1" destOrd="0" presId="urn:microsoft.com/office/officeart/2005/8/layout/pList2"/>
    <dgm:cxn modelId="{4FF3AB2D-4D19-AD49-8531-264092EBA4B2}" type="presParOf" srcId="{02902217-31E3-DC45-AE84-109126D2DE62}" destId="{DBC04A1C-A5F3-4745-976D-36A5DB7B1EBA}" srcOrd="2" destOrd="0" presId="urn:microsoft.com/office/officeart/2005/8/layout/pList2"/>
    <dgm:cxn modelId="{52F998FB-BACA-1143-904B-DF6F89C4AC32}" type="presParOf" srcId="{DBC04A1C-A5F3-4745-976D-36A5DB7B1EBA}" destId="{4E4AE137-96E4-244A-9AC8-329E63287FE9}" srcOrd="0" destOrd="0" presId="urn:microsoft.com/office/officeart/2005/8/layout/pList2"/>
    <dgm:cxn modelId="{5D583ABE-68B6-664B-AC15-849B95A1F459}" type="presParOf" srcId="{DBC04A1C-A5F3-4745-976D-36A5DB7B1EBA}" destId="{6DD6A464-6A19-1347-B027-9D089BD984CB}" srcOrd="1" destOrd="0" presId="urn:microsoft.com/office/officeart/2005/8/layout/pList2"/>
    <dgm:cxn modelId="{FBE8287F-0E23-484D-9101-B91F34E1F341}" type="presParOf" srcId="{DBC04A1C-A5F3-4745-976D-36A5DB7B1EBA}" destId="{178AB021-A2F8-0B43-A2EE-A37250EA155C}"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95E1F-6F6B-AC4C-B6C5-01EDBEC7D5F7}">
      <dsp:nvSpPr>
        <dsp:cNvPr id="0" name=""/>
        <dsp:cNvSpPr/>
      </dsp:nvSpPr>
      <dsp:spPr>
        <a:xfrm>
          <a:off x="1785" y="176801"/>
          <a:ext cx="2175897" cy="870359"/>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DISASTER PREVENTION (Prediction and detection)</a:t>
          </a:r>
          <a:endParaRPr lang="en-US" sz="1400" kern="1200" dirty="0"/>
        </a:p>
      </dsp:txBody>
      <dsp:txXfrm>
        <a:off x="436965" y="176801"/>
        <a:ext cx="1305538" cy="870359"/>
      </dsp:txXfrm>
    </dsp:sp>
    <dsp:sp modelId="{BCA2F634-B292-5B43-A93E-8FEDCF80A44C}">
      <dsp:nvSpPr>
        <dsp:cNvPr id="0" name=""/>
        <dsp:cNvSpPr/>
      </dsp:nvSpPr>
      <dsp:spPr>
        <a:xfrm>
          <a:off x="1960093" y="176801"/>
          <a:ext cx="2175897" cy="870359"/>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EMERGENCY PREPARDNESS &amp; RESPONSE (Alerting)</a:t>
          </a:r>
          <a:endParaRPr lang="en-US" sz="1400" kern="1200" dirty="0"/>
        </a:p>
      </dsp:txBody>
      <dsp:txXfrm>
        <a:off x="2395273" y="176801"/>
        <a:ext cx="1305538" cy="870359"/>
      </dsp:txXfrm>
    </dsp:sp>
    <dsp:sp modelId="{24D0C3D3-B3FE-7542-B2FA-455031B1303C}">
      <dsp:nvSpPr>
        <dsp:cNvPr id="0" name=""/>
        <dsp:cNvSpPr/>
      </dsp:nvSpPr>
      <dsp:spPr>
        <a:xfrm>
          <a:off x="3918401" y="176801"/>
          <a:ext cx="2175897" cy="870359"/>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RECOVERY </a:t>
          </a:r>
        </a:p>
        <a:p>
          <a:pPr lvl="0" algn="ctr" defTabSz="622300">
            <a:lnSpc>
              <a:spcPct val="90000"/>
            </a:lnSpc>
            <a:spcBef>
              <a:spcPct val="0"/>
            </a:spcBef>
            <a:spcAft>
              <a:spcPct val="35000"/>
            </a:spcAft>
          </a:pPr>
          <a:r>
            <a:rPr lang="en-GB" sz="1400" kern="1200" dirty="0" smtClean="0"/>
            <a:t>(Relief)</a:t>
          </a:r>
          <a:endParaRPr lang="en-US" sz="1400" kern="1200" dirty="0"/>
        </a:p>
      </dsp:txBody>
      <dsp:txXfrm>
        <a:off x="4353581" y="176801"/>
        <a:ext cx="1305538" cy="8703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231" cy="34106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623699" y="1"/>
            <a:ext cx="4302231" cy="341064"/>
          </a:xfrm>
          <a:prstGeom prst="rect">
            <a:avLst/>
          </a:prstGeom>
        </p:spPr>
        <p:txBody>
          <a:bodyPr vert="horz" lIns="91440" tIns="45720" rIns="91440" bIns="45720" rtlCol="0"/>
          <a:lstStyle>
            <a:lvl1pPr algn="r">
              <a:defRPr sz="1200"/>
            </a:lvl1pPr>
          </a:lstStyle>
          <a:p>
            <a:fld id="{19043458-52AD-4732-8CDD-1DD0811904F2}" type="datetimeFigureOut">
              <a:rPr lang="en-US" smtClean="0"/>
              <a:t>11/12/2015</a:t>
            </a:fld>
            <a:endParaRPr lang="en-US"/>
          </a:p>
        </p:txBody>
      </p:sp>
      <p:sp>
        <p:nvSpPr>
          <p:cNvPr id="4" name="Footer Placeholder 3"/>
          <p:cNvSpPr>
            <a:spLocks noGrp="1"/>
          </p:cNvSpPr>
          <p:nvPr>
            <p:ph type="ftr" sz="quarter" idx="2"/>
          </p:nvPr>
        </p:nvSpPr>
        <p:spPr>
          <a:xfrm>
            <a:off x="1" y="6456617"/>
            <a:ext cx="4302231"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3699" y="6456617"/>
            <a:ext cx="4302231" cy="341063"/>
          </a:xfrm>
          <a:prstGeom prst="rect">
            <a:avLst/>
          </a:prstGeom>
        </p:spPr>
        <p:txBody>
          <a:bodyPr vert="horz" lIns="91440" tIns="45720" rIns="91440" bIns="45720" rtlCol="0" anchor="b"/>
          <a:lstStyle>
            <a:lvl1pPr algn="r">
              <a:defRPr sz="1200"/>
            </a:lvl1pPr>
          </a:lstStyle>
          <a:p>
            <a:fld id="{B39C3D32-BE30-4FAD-8B4A-E63DFB82193F}" type="slidenum">
              <a:rPr lang="en-US" smtClean="0"/>
              <a:t>‹#›</a:t>
            </a:fld>
            <a:endParaRPr lang="en-US"/>
          </a:p>
        </p:txBody>
      </p:sp>
    </p:spTree>
    <p:extLst>
      <p:ext uri="{BB962C8B-B14F-4D97-AF65-F5344CB8AC3E}">
        <p14:creationId xmlns:p14="http://schemas.microsoft.com/office/powerpoint/2010/main" val="44714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4302125" cy="339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926" y="5"/>
            <a:ext cx="4303713" cy="339725"/>
          </a:xfrm>
          <a:prstGeom prst="rect">
            <a:avLst/>
          </a:prstGeom>
        </p:spPr>
        <p:txBody>
          <a:bodyPr vert="horz" lIns="91440" tIns="45720" rIns="91440" bIns="45720" rtlCol="0"/>
          <a:lstStyle>
            <a:lvl1pPr algn="r">
              <a:defRPr sz="1200"/>
            </a:lvl1pPr>
          </a:lstStyle>
          <a:p>
            <a:fld id="{989933D4-F91A-4EA5-9A61-A67F16632459}" type="datetimeFigureOut">
              <a:rPr lang="en-US" smtClean="0"/>
              <a:t>11/12/2015</a:t>
            </a:fld>
            <a:endParaRPr lang="en-US"/>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191" y="3228979"/>
            <a:ext cx="7943850" cy="30591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6456368"/>
            <a:ext cx="4302125" cy="339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926" y="6456368"/>
            <a:ext cx="4303713" cy="339725"/>
          </a:xfrm>
          <a:prstGeom prst="rect">
            <a:avLst/>
          </a:prstGeom>
        </p:spPr>
        <p:txBody>
          <a:bodyPr vert="horz" lIns="91440" tIns="45720" rIns="91440" bIns="45720" rtlCol="0" anchor="b"/>
          <a:lstStyle>
            <a:lvl1pPr algn="r">
              <a:defRPr sz="1200"/>
            </a:lvl1pPr>
          </a:lstStyle>
          <a:p>
            <a:fld id="{245ECFA5-82D6-4FAA-AC71-4FE3398F1523}" type="slidenum">
              <a:rPr lang="en-US" smtClean="0"/>
              <a:t>‹#›</a:t>
            </a:fld>
            <a:endParaRPr lang="en-US"/>
          </a:p>
        </p:txBody>
      </p:sp>
    </p:spTree>
    <p:extLst>
      <p:ext uri="{BB962C8B-B14F-4D97-AF65-F5344CB8AC3E}">
        <p14:creationId xmlns:p14="http://schemas.microsoft.com/office/powerpoint/2010/main" val="70042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1</a:t>
            </a:fld>
            <a:endParaRPr lang="en-US"/>
          </a:p>
        </p:txBody>
      </p:sp>
    </p:spTree>
    <p:extLst>
      <p:ext uri="{BB962C8B-B14F-4D97-AF65-F5344CB8AC3E}">
        <p14:creationId xmlns:p14="http://schemas.microsoft.com/office/powerpoint/2010/main" val="107007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8"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s-ES" altLang="es-ES">
              <a:ea typeface="ＭＳ Ｐゴシック" charset="-128"/>
            </a:endParaRPr>
          </a:p>
        </p:txBody>
      </p:sp>
      <p:sp>
        <p:nvSpPr>
          <p:cNvPr id="34819"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E08B8A0-D023-CE40-85E8-A400898B364E}" type="slidenum">
              <a:rPr lang="en-GB" altLang="es-ES" sz="1200">
                <a:latin typeface="Calibri" charset="0"/>
              </a:rPr>
              <a:pPr eaLnBrk="1" hangingPunct="1"/>
              <a:t>11</a:t>
            </a:fld>
            <a:endParaRPr lang="en-GB" altLang="es-ES" sz="1200">
              <a:latin typeface="Calibri" charset="0"/>
            </a:endParaRPr>
          </a:p>
        </p:txBody>
      </p:sp>
    </p:spTree>
    <p:extLst>
      <p:ext uri="{BB962C8B-B14F-4D97-AF65-F5344CB8AC3E}">
        <p14:creationId xmlns:p14="http://schemas.microsoft.com/office/powerpoint/2010/main" val="889023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Marcador de notas 2"/>
          <p:cNvSpPr>
            <a:spLocks noGrp="1"/>
          </p:cNvSpPr>
          <p:nvPr>
            <p:ph type="body" idx="1"/>
          </p:nvPr>
        </p:nvSpPr>
        <p:spPr/>
        <p:txBody>
          <a:bodyPr/>
          <a:lstStyle/>
          <a:p>
            <a:pPr marL="285750" indent="-285750" defTabSz="876300">
              <a:lnSpc>
                <a:spcPct val="85000"/>
              </a:lnSpc>
              <a:buFont typeface="Arial" charset="0"/>
              <a:buChar char="•"/>
              <a:defRPr/>
            </a:pPr>
            <a:r>
              <a:rPr lang="en-US" b="1" dirty="0" smtClean="0">
                <a:solidFill>
                  <a:srgbClr val="D4DD0C"/>
                </a:solidFill>
                <a:cs typeface="Arial" charset="0"/>
              </a:rPr>
              <a:t>Vivo </a:t>
            </a:r>
            <a:r>
              <a:rPr lang="en-US" b="1" dirty="0" err="1" smtClean="0">
                <a:solidFill>
                  <a:srgbClr val="D4DD0C"/>
                </a:solidFill>
                <a:cs typeface="Arial" charset="0"/>
              </a:rPr>
              <a:t>Clima</a:t>
            </a:r>
            <a:r>
              <a:rPr lang="en-US" b="1" dirty="0" smtClean="0">
                <a:solidFill>
                  <a:srgbClr val="D4DD0C"/>
                </a:solidFill>
                <a:cs typeface="Arial" charset="0"/>
              </a:rPr>
              <a:t> </a:t>
            </a:r>
            <a:r>
              <a:rPr lang="en-US" dirty="0" smtClean="0">
                <a:solidFill>
                  <a:srgbClr val="FFFFFF"/>
                </a:solidFill>
                <a:cs typeface="Arial" charset="0"/>
              </a:rPr>
              <a:t>is a platform M2M that receive rain information in real time;</a:t>
            </a:r>
          </a:p>
          <a:p>
            <a:pPr marL="285750" indent="-285750" defTabSz="876300">
              <a:lnSpc>
                <a:spcPct val="85000"/>
              </a:lnSpc>
              <a:buFont typeface="Arial" charset="0"/>
              <a:buChar char="•"/>
              <a:defRPr/>
            </a:pPr>
            <a:r>
              <a:rPr lang="en-US" b="1" dirty="0" smtClean="0">
                <a:solidFill>
                  <a:srgbClr val="D4DD0C"/>
                </a:solidFill>
                <a:cs typeface="Arial" charset="0"/>
              </a:rPr>
              <a:t>Pluviometers</a:t>
            </a:r>
            <a:r>
              <a:rPr lang="en-US" dirty="0" smtClean="0">
                <a:solidFill>
                  <a:srgbClr val="FFFFFF"/>
                </a:solidFill>
                <a:cs typeface="Arial" charset="0"/>
              </a:rPr>
              <a:t> (rain gauge equipment) installed in </a:t>
            </a:r>
            <a:r>
              <a:rPr lang="en-US" b="1" dirty="0" smtClean="0">
                <a:solidFill>
                  <a:srgbClr val="D4DD0C"/>
                </a:solidFill>
                <a:cs typeface="Arial" charset="0"/>
              </a:rPr>
              <a:t>telecommunication sites of </a:t>
            </a:r>
            <a:r>
              <a:rPr lang="en-US" b="1" dirty="0" err="1" smtClean="0">
                <a:solidFill>
                  <a:srgbClr val="D4DD0C"/>
                </a:solidFill>
                <a:cs typeface="Arial" charset="0"/>
              </a:rPr>
              <a:t>Telefônica</a:t>
            </a:r>
            <a:r>
              <a:rPr lang="en-US" b="1" dirty="0" smtClean="0">
                <a:solidFill>
                  <a:srgbClr val="D4DD0C"/>
                </a:solidFill>
                <a:cs typeface="Arial" charset="0"/>
              </a:rPr>
              <a:t> </a:t>
            </a:r>
            <a:r>
              <a:rPr lang="en-US" dirty="0" smtClean="0">
                <a:solidFill>
                  <a:srgbClr val="FFFFFF"/>
                </a:solidFill>
                <a:cs typeface="Arial" charset="0"/>
              </a:rPr>
              <a:t>that are located in risk areas</a:t>
            </a:r>
            <a:r>
              <a:rPr lang="en-US" b="1" dirty="0" smtClean="0">
                <a:solidFill>
                  <a:srgbClr val="D4DD0C"/>
                </a:solidFill>
                <a:cs typeface="Arial" charset="0"/>
              </a:rPr>
              <a:t>.</a:t>
            </a:r>
            <a:r>
              <a:rPr lang="en-US" dirty="0" smtClean="0">
                <a:solidFill>
                  <a:srgbClr val="FFFFFF"/>
                </a:solidFill>
                <a:cs typeface="Arial" charset="0"/>
              </a:rPr>
              <a:t> The data captured are sent through the </a:t>
            </a:r>
            <a:r>
              <a:rPr lang="en-US" b="1" dirty="0" smtClean="0">
                <a:solidFill>
                  <a:srgbClr val="D4DD0C"/>
                </a:solidFill>
                <a:cs typeface="Arial" charset="0"/>
              </a:rPr>
              <a:t>mobile phone network (3G/GPRS)</a:t>
            </a:r>
            <a:endParaRPr lang="en-US" dirty="0" smtClean="0">
              <a:solidFill>
                <a:srgbClr val="FFFFFF"/>
              </a:solidFill>
              <a:cs typeface="Arial" charset="0"/>
            </a:endParaRPr>
          </a:p>
          <a:p>
            <a:pPr marL="285750" indent="-285750" defTabSz="876300">
              <a:lnSpc>
                <a:spcPct val="85000"/>
              </a:lnSpc>
              <a:buFont typeface="Arial" charset="0"/>
              <a:buChar char="•"/>
              <a:defRPr/>
            </a:pPr>
            <a:r>
              <a:rPr lang="en-US" dirty="0" smtClean="0">
                <a:solidFill>
                  <a:srgbClr val="FFFFFF"/>
                </a:solidFill>
                <a:cs typeface="Arial" charset="0"/>
              </a:rPr>
              <a:t>Data is sent to the information platform of the National Natural Disaster Monitoring </a:t>
            </a:r>
            <a:r>
              <a:rPr lang="en-US" b="1" dirty="0" smtClean="0">
                <a:solidFill>
                  <a:srgbClr val="D4DD0C"/>
                </a:solidFill>
                <a:cs typeface="Arial" charset="0"/>
              </a:rPr>
              <a:t>(CEMADEN), </a:t>
            </a:r>
            <a:r>
              <a:rPr lang="en-US" dirty="0" smtClean="0">
                <a:solidFill>
                  <a:srgbClr val="FFFFFF"/>
                </a:solidFill>
                <a:cs typeface="Arial" charset="0"/>
              </a:rPr>
              <a:t>which is part of the Ministry of Science, Technology and Innovation.</a:t>
            </a:r>
          </a:p>
          <a:p>
            <a:pPr marL="285750" indent="-285750" defTabSz="876300">
              <a:lnSpc>
                <a:spcPct val="85000"/>
              </a:lnSpc>
              <a:buFont typeface="Arial" charset="0"/>
              <a:buChar char="•"/>
              <a:defRPr/>
            </a:pPr>
            <a:r>
              <a:rPr lang="en-US" dirty="0" smtClean="0">
                <a:solidFill>
                  <a:srgbClr val="FFFFFF"/>
                </a:solidFill>
                <a:cs typeface="Arial" charset="0"/>
              </a:rPr>
              <a:t>The government acquired </a:t>
            </a:r>
            <a:r>
              <a:rPr lang="en-US" b="1" dirty="0" smtClean="0">
                <a:solidFill>
                  <a:srgbClr val="D4DD0C"/>
                </a:solidFill>
                <a:cs typeface="Arial" charset="0"/>
              </a:rPr>
              <a:t>1,500 pluviometers </a:t>
            </a:r>
            <a:r>
              <a:rPr lang="en-US" dirty="0" smtClean="0">
                <a:solidFill>
                  <a:srgbClr val="FFFFFF"/>
                </a:solidFill>
                <a:cs typeface="Arial" charset="0"/>
              </a:rPr>
              <a:t>that are going to be connected in the network 3G/GPRS by the end of 2014 in all provinces. </a:t>
            </a:r>
          </a:p>
          <a:p>
            <a:pPr defTabSz="876300">
              <a:lnSpc>
                <a:spcPct val="85000"/>
              </a:lnSpc>
              <a:buFont typeface="Arial" charset="0"/>
              <a:buNone/>
              <a:defRPr/>
            </a:pPr>
            <a:endParaRPr lang="en-US" dirty="0" smtClean="0">
              <a:solidFill>
                <a:srgbClr val="FFFFFF"/>
              </a:solidFill>
              <a:cs typeface="Arial" charset="0"/>
            </a:endParaRPr>
          </a:p>
        </p:txBody>
      </p:sp>
      <p:sp>
        <p:nvSpPr>
          <p:cNvPr id="44035"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5817D78-D3B7-7643-B979-CEBABCB6B6D5}" type="slidenum">
              <a:rPr lang="en-GB" altLang="es-ES" sz="1200">
                <a:latin typeface="Calibri" charset="0"/>
              </a:rPr>
              <a:pPr eaLnBrk="1" hangingPunct="1"/>
              <a:t>16</a:t>
            </a:fld>
            <a:endParaRPr lang="en-GB" altLang="es-ES" sz="1200">
              <a:latin typeface="Calibri" charset="0"/>
            </a:endParaRPr>
          </a:p>
        </p:txBody>
      </p:sp>
    </p:spTree>
    <p:extLst>
      <p:ext uri="{BB962C8B-B14F-4D97-AF65-F5344CB8AC3E}">
        <p14:creationId xmlns:p14="http://schemas.microsoft.com/office/powerpoint/2010/main" val="705178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Marcador de notas 2"/>
          <p:cNvSpPr>
            <a:spLocks noGrp="1"/>
          </p:cNvSpPr>
          <p:nvPr>
            <p:ph type="body" idx="1"/>
          </p:nvPr>
        </p:nvSpPr>
        <p:spPr/>
        <p:txBody>
          <a:bodyPr wrap="square" numCol="1" anchor="t" anchorCtr="0" compatLnSpc="1">
            <a:prstTxWarp prst="textNoShape">
              <a:avLst/>
            </a:prstTxWarp>
          </a:bodyPr>
          <a:lstStyle/>
          <a:p>
            <a:pPr>
              <a:lnSpc>
                <a:spcPct val="80000"/>
              </a:lnSpc>
            </a:pPr>
            <a:r>
              <a:rPr lang="en-GB" altLang="es-ES" sz="1100" b="1">
                <a:ea typeface="ＭＳ Ｐゴシック" charset="-128"/>
              </a:rPr>
              <a:t>Setting the basis: Observation and understanding</a:t>
            </a:r>
            <a:r>
              <a:rPr lang="en-GB" altLang="es-ES" sz="1100">
                <a:ea typeface="ＭＳ Ｐゴシック" charset="-128"/>
              </a:rPr>
              <a:t>: City planners should consider the role of ICTs in climate change adaptation as a new alternative in their local adaptation plans. They should take stock of existing measures, opportunities and challenges on the integration of ICTs in climate change adaptation.</a:t>
            </a:r>
            <a:endParaRPr lang="es-ES_tradnl" altLang="es-ES" sz="1100">
              <a:ea typeface="ＭＳ Ｐゴシック" charset="-128"/>
            </a:endParaRPr>
          </a:p>
          <a:p>
            <a:pPr>
              <a:lnSpc>
                <a:spcPct val="80000"/>
              </a:lnSpc>
            </a:pPr>
            <a:r>
              <a:rPr lang="en-GB" altLang="es-ES" sz="1100">
                <a:ea typeface="ＭＳ Ｐゴシック" charset="-128"/>
              </a:rPr>
              <a:t>2)	</a:t>
            </a:r>
            <a:r>
              <a:rPr lang="en-GB" altLang="es-ES" sz="1100" b="1">
                <a:ea typeface="ＭＳ Ｐゴシック" charset="-128"/>
              </a:rPr>
              <a:t>Assessing climate change risks and vulnerabilities</a:t>
            </a:r>
            <a:r>
              <a:rPr lang="en-GB" altLang="es-ES" sz="1100">
                <a:ea typeface="ＭＳ Ｐゴシック" charset="-128"/>
              </a:rPr>
              <a:t>: This should involve an assessment of how ICTs can support to identify adaptation options to climate change, as well as to carry out an assessment of the specific risks and vulnerabilities on ICT infrastructure.</a:t>
            </a:r>
            <a:endParaRPr lang="es-ES_tradnl" altLang="es-ES" sz="1100">
              <a:ea typeface="ＭＳ Ｐゴシック" charset="-128"/>
            </a:endParaRPr>
          </a:p>
          <a:p>
            <a:pPr>
              <a:lnSpc>
                <a:spcPct val="80000"/>
              </a:lnSpc>
            </a:pPr>
            <a:r>
              <a:rPr lang="en-GB" altLang="es-ES" sz="1100">
                <a:ea typeface="ＭＳ Ｐゴシック" charset="-128"/>
              </a:rPr>
              <a:t>3)	</a:t>
            </a:r>
            <a:r>
              <a:rPr lang="en-GB" altLang="es-ES" sz="1100" b="1">
                <a:ea typeface="ＭＳ Ｐゴシック" charset="-128"/>
              </a:rPr>
              <a:t>Planning of adaptation options</a:t>
            </a:r>
            <a:r>
              <a:rPr lang="en-GB" altLang="es-ES" sz="1100">
                <a:ea typeface="ＭＳ Ｐゴシック" charset="-128"/>
              </a:rPr>
              <a:t>: For planning of the adaptation process, it is important to define the role of ICTs in identifying adaptation options for cities, as well as those options that would allow for the use of ICTs for impacts of climate change. Once the potential adaptation options are identified, an assessment should be carried out to determine which of them suit the cities specific context. The approach is based on prioritizing those ICTs that would best support adaptation options in a given city context, including the evaluation of social, environmental and economic variables. This step also involves the prioritization of adaptation options for the ICT infrastructure.</a:t>
            </a:r>
            <a:endParaRPr lang="es-ES_tradnl" altLang="es-ES" sz="1100">
              <a:ea typeface="ＭＳ Ｐゴシック" charset="-128"/>
            </a:endParaRPr>
          </a:p>
          <a:p>
            <a:pPr>
              <a:lnSpc>
                <a:spcPct val="80000"/>
              </a:lnSpc>
            </a:pPr>
            <a:r>
              <a:rPr lang="en-GB" altLang="es-ES" sz="1100">
                <a:ea typeface="ＭＳ Ｐゴシック" charset="-128"/>
              </a:rPr>
              <a:t>4)	</a:t>
            </a:r>
            <a:r>
              <a:rPr lang="en-GB" altLang="es-ES" sz="1100" b="1">
                <a:ea typeface="ＭＳ Ｐゴシック" charset="-128"/>
              </a:rPr>
              <a:t>Implementation of adaptation actions</a:t>
            </a:r>
            <a:r>
              <a:rPr lang="en-GB" altLang="es-ES" sz="1100">
                <a:ea typeface="ＭＳ Ｐゴシック" charset="-128"/>
              </a:rPr>
              <a:t>: This step relates to the development of an implementation plan to convert adaptation options into action. It involves the integration of ICTs in the design of implementation strategies for identified/prioritized adaptation options, together with the implementation of specific adaptation options for the city's ICT infrastructure.</a:t>
            </a:r>
            <a:endParaRPr lang="es-ES_tradnl" altLang="es-ES" sz="1100">
              <a:ea typeface="ＭＳ Ｐゴシック" charset="-128"/>
            </a:endParaRPr>
          </a:p>
          <a:p>
            <a:pPr>
              <a:lnSpc>
                <a:spcPct val="80000"/>
              </a:lnSpc>
            </a:pPr>
            <a:r>
              <a:rPr lang="en-GB" altLang="es-ES" sz="1100">
                <a:ea typeface="ＭＳ Ｐゴシック" charset="-128"/>
              </a:rPr>
              <a:t>5)	</a:t>
            </a:r>
            <a:r>
              <a:rPr lang="en-GB" altLang="es-ES" sz="1100" b="1">
                <a:ea typeface="ＭＳ Ｐゴシック" charset="-128"/>
              </a:rPr>
              <a:t>Monitoring and evaluating adaptation actions</a:t>
            </a:r>
            <a:r>
              <a:rPr lang="en-GB" altLang="es-ES" sz="1100">
                <a:ea typeface="ＭＳ Ｐゴシック" charset="-128"/>
              </a:rPr>
              <a:t>: This step consists of a monitoring system and evaluation of the role on ICTs in climate change adaptation, to ensure the focus and effectiveness of adaptive actions. ICTs have the capacity to support this process in various ways including (but not limited to) usage of software tools to enable modelling, monitoring and analysis of climate change impact in cities. A smart sustainable cities' adaptation checklist is also provided in the last chapter of this report, to enable cities mayors to evaluate the degree of inclusion of ICTs in their cities strategic responses, and assist them in improving relevant adaptation interventions.</a:t>
            </a:r>
            <a:endParaRPr lang="es-ES_tradnl" altLang="es-ES" sz="1100">
              <a:ea typeface="ＭＳ Ｐゴシック" charset="-128"/>
            </a:endParaRPr>
          </a:p>
          <a:p>
            <a:pPr>
              <a:lnSpc>
                <a:spcPct val="80000"/>
              </a:lnSpc>
            </a:pPr>
            <a:endParaRPr lang="es-ES" altLang="es-ES" sz="1100">
              <a:ea typeface="ＭＳ Ｐゴシック" charset="-128"/>
            </a:endParaRPr>
          </a:p>
        </p:txBody>
      </p:sp>
      <p:sp>
        <p:nvSpPr>
          <p:cNvPr id="47107"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A5287EC-FEE8-B844-BC64-5372212B92D5}" type="slidenum">
              <a:rPr lang="en-GB" altLang="es-ES" sz="1200">
                <a:latin typeface="Calibri" charset="0"/>
              </a:rPr>
              <a:pPr eaLnBrk="1" hangingPunct="1"/>
              <a:t>18</a:t>
            </a:fld>
            <a:endParaRPr lang="en-GB" altLang="es-ES" sz="1200">
              <a:latin typeface="Calibri" charset="0"/>
            </a:endParaRPr>
          </a:p>
        </p:txBody>
      </p:sp>
    </p:spTree>
    <p:extLst>
      <p:ext uri="{BB962C8B-B14F-4D97-AF65-F5344CB8AC3E}">
        <p14:creationId xmlns:p14="http://schemas.microsoft.com/office/powerpoint/2010/main" val="1977648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20</a:t>
            </a:fld>
            <a:endParaRPr lang="en-US"/>
          </a:p>
        </p:txBody>
      </p:sp>
    </p:spTree>
    <p:extLst>
      <p:ext uri="{BB962C8B-B14F-4D97-AF65-F5344CB8AC3E}">
        <p14:creationId xmlns:p14="http://schemas.microsoft.com/office/powerpoint/2010/main" val="322044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openxmlformats.org/officeDocument/2006/relationships/hyperlink" Target="http://www.cvcccm-atmosfera.unam.mx" TargetMode="External"/><Relationship Id="rId3" Type="http://schemas.openxmlformats.org/officeDocument/2006/relationships/diagramLayout" Target="../diagrams/layout7.xml"/><Relationship Id="rId7" Type="http://schemas.openxmlformats.org/officeDocument/2006/relationships/hyperlink" Target="http://www.wmo.int/pages/prog/amp/pwsp/documents/CAPWKSHP-2014-01-07-DMC.pdf" TargetMode="Externa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hyperlink" Target="http://training.i-s-e-t.org/wp-content/uploads/iset_vietnam_casestudy_cantho_salinity_1304181.pdf" TargetMode="Externa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hyperlink" Target="http://sudplan.eu/results/workshop/sudplan-workshop/sudplan-workshop-on-climate-change-and-urban-planning-1.26065" TargetMode="Externa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hyperlink" Target="http://www.nyc.gov/html/doitt/html/citywide/citywide.shtml" TargetMode="Externa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8" Type="http://schemas.openxmlformats.org/officeDocument/2006/relationships/hyperlink" Target="http://www.trust.org/item/20130716085920-k63xg/?source=spotlight" TargetMode="Externa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alisdaniela.torres@outlook.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hyperlink" Target="http://unfccc.int/6057"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3.xml"/><Relationship Id="rId7" Type="http://schemas.openxmlformats.org/officeDocument/2006/relationships/image" Target="../media/image9.jpe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457200" y="485522"/>
            <a:ext cx="8229600" cy="1828800"/>
          </a:xfrm>
        </p:spPr>
        <p:txBody>
          <a:bodyPr>
            <a:noAutofit/>
          </a:bodyPr>
          <a:lstStyle/>
          <a:p>
            <a:r>
              <a:rPr lang="en-US" sz="2800" dirty="0" smtClean="0"/>
              <a:t>5</a:t>
            </a:r>
            <a:r>
              <a:rPr lang="en-US" sz="2800" baseline="30000" dirty="0" smtClean="0"/>
              <a:t>th</a:t>
            </a:r>
            <a:r>
              <a:rPr lang="en-US" sz="2800" dirty="0" smtClean="0"/>
              <a:t> ITU Green Standards Week</a:t>
            </a:r>
            <a:br>
              <a:rPr lang="en-US" sz="2800" dirty="0" smtClean="0"/>
            </a:br>
            <a:r>
              <a:rPr lang="en-US" sz="2800" dirty="0" smtClean="0"/>
              <a:t>Nassau, The Bahamas 14-18 December 2015</a:t>
            </a:r>
            <a:endParaRPr lang="en-US" sz="2400" i="1" dirty="0"/>
          </a:p>
        </p:txBody>
      </p:sp>
      <p:sp>
        <p:nvSpPr>
          <p:cNvPr id="9" name="Content Placeholder 8"/>
          <p:cNvSpPr>
            <a:spLocks noGrp="1"/>
          </p:cNvSpPr>
          <p:nvPr>
            <p:ph idx="1"/>
          </p:nvPr>
        </p:nvSpPr>
        <p:spPr>
          <a:xfrm>
            <a:off x="457200" y="2451886"/>
            <a:ext cx="8229600" cy="3202433"/>
          </a:xfrm>
        </p:spPr>
        <p:txBody>
          <a:bodyPr>
            <a:normAutofit fontScale="25000" lnSpcReduction="20000"/>
          </a:bodyPr>
          <a:lstStyle/>
          <a:p>
            <a:pPr marL="0" indent="0" algn="ctr">
              <a:buNone/>
            </a:pPr>
            <a:r>
              <a:rPr lang="en-US" sz="12800" b="1" dirty="0" smtClean="0"/>
              <a:t>ICTs </a:t>
            </a:r>
            <a:r>
              <a:rPr lang="en-US" sz="12800" b="1" dirty="0"/>
              <a:t>for Climate Change Adaptation in </a:t>
            </a:r>
            <a:r>
              <a:rPr lang="en-US" sz="12800" b="1" dirty="0" smtClean="0"/>
              <a:t>Cities</a:t>
            </a:r>
            <a:r>
              <a:rPr lang="en-US" sz="12800" b="1" dirty="0"/>
              <a:t/>
            </a:r>
            <a:br>
              <a:rPr lang="en-US" sz="12800" b="1" dirty="0"/>
            </a:br>
            <a:endParaRPr lang="en-US" sz="12800" b="1" dirty="0" smtClean="0"/>
          </a:p>
          <a:p>
            <a:pPr marL="0" indent="0" algn="ctr">
              <a:buNone/>
            </a:pPr>
            <a:r>
              <a:rPr lang="en-US" sz="12800" b="1" dirty="0" smtClean="0">
                <a:latin typeface="HanziPen TC" charset="-120"/>
                <a:ea typeface="HanziPen TC" charset="-120"/>
                <a:cs typeface="HanziPen TC" charset="-120"/>
              </a:rPr>
              <a:t>Building </a:t>
            </a:r>
            <a:r>
              <a:rPr lang="en-US" sz="12800" b="1" dirty="0">
                <a:latin typeface="HanziPen TC" charset="-120"/>
                <a:ea typeface="HanziPen TC" charset="-120"/>
                <a:cs typeface="HanziPen TC" charset="-120"/>
              </a:rPr>
              <a:t>Smart, Sustainable &amp; </a:t>
            </a:r>
            <a:br>
              <a:rPr lang="en-US" sz="12800" b="1" dirty="0">
                <a:latin typeface="HanziPen TC" charset="-120"/>
                <a:ea typeface="HanziPen TC" charset="-120"/>
                <a:cs typeface="HanziPen TC" charset="-120"/>
              </a:rPr>
            </a:br>
            <a:r>
              <a:rPr lang="en-US" sz="12800" b="1" dirty="0">
                <a:latin typeface="HanziPen TC" charset="-120"/>
                <a:ea typeface="HanziPen TC" charset="-120"/>
                <a:cs typeface="HanziPen TC" charset="-120"/>
              </a:rPr>
              <a:t>Climate Resilient Cities </a:t>
            </a:r>
            <a:endParaRPr lang="en-US" sz="12800" b="1" dirty="0" smtClean="0">
              <a:latin typeface="HanziPen TC" charset="-120"/>
              <a:ea typeface="HanziPen TC" charset="-120"/>
              <a:cs typeface="HanziPen TC" charset="-120"/>
            </a:endParaRPr>
          </a:p>
          <a:p>
            <a:pPr marL="0" indent="0" algn="ctr">
              <a:buNone/>
            </a:pPr>
            <a:endParaRPr lang="en-US" sz="16000" b="1" dirty="0" smtClean="0"/>
          </a:p>
          <a:p>
            <a:pPr marL="0" indent="0" algn="ctr">
              <a:buNone/>
            </a:pPr>
            <a:r>
              <a:rPr lang="en-US" sz="11200" b="1" dirty="0" smtClean="0"/>
              <a:t>Daniela Torres, Eng. MSc</a:t>
            </a:r>
            <a:endParaRPr lang="en-US" sz="11200" b="1" dirty="0"/>
          </a:p>
          <a:p>
            <a:pPr marL="0" indent="0" algn="ctr">
              <a:buNone/>
            </a:pPr>
            <a:r>
              <a:rPr lang="en-US" sz="9600" b="1" dirty="0" smtClean="0"/>
              <a:t>ITU FG SSC WG4 Coordinator</a:t>
            </a:r>
          </a:p>
          <a:p>
            <a:pPr marL="0" indent="0" algn="ctr">
              <a:buNone/>
            </a:pPr>
            <a:r>
              <a:rPr lang="en-US" sz="9600" b="1" dirty="0" smtClean="0"/>
              <a:t>ITU Consultant</a:t>
            </a:r>
            <a:endParaRPr lang="en-US" sz="9600" b="1" dirty="0"/>
          </a:p>
          <a:p>
            <a:pPr marL="0" indent="0" algn="ctr">
              <a:buNone/>
            </a:pPr>
            <a:endParaRPr lang="en-US" sz="16000" b="1" i="1" dirty="0"/>
          </a:p>
          <a:p>
            <a:pPr marL="0" indent="0" algn="ctr">
              <a:buNone/>
            </a:pPr>
            <a:r>
              <a:rPr lang="en-US" sz="16000" b="1" i="1" dirty="0" smtClean="0"/>
              <a:t/>
            </a:r>
            <a:br>
              <a:rPr lang="en-US" sz="16000" b="1" i="1" dirty="0" smtClean="0"/>
            </a:br>
            <a:r>
              <a:rPr lang="en-US" sz="2000" b="1" i="1" dirty="0" smtClean="0"/>
              <a:t/>
            </a:r>
            <a:br>
              <a:rPr lang="en-US" sz="2000" b="1" i="1" dirty="0" smtClean="0"/>
            </a:br>
            <a:r>
              <a:rPr lang="en-US" sz="2000" b="1" i="1" dirty="0" smtClean="0"/>
              <a:t/>
            </a:r>
            <a:br>
              <a:rPr lang="en-US" sz="2000" b="1" i="1" dirty="0" smtClean="0"/>
            </a:br>
            <a:r>
              <a:rPr lang="en-US" b="1" i="1" dirty="0" smtClean="0"/>
              <a:t> </a:t>
            </a:r>
            <a:r>
              <a:rPr lang="en-US" dirty="0">
                <a:latin typeface="Calibri" panose="020F0502020204030204" pitchFamily="34" charset="0"/>
                <a:cs typeface="Arial" panose="020B0604020202020204" pitchFamily="34" charset="0"/>
              </a:rPr>
              <a:t/>
            </a:r>
            <a:br>
              <a:rPr lang="en-US" dirty="0">
                <a:latin typeface="Calibri" panose="020F0502020204030204" pitchFamily="34" charset="0"/>
                <a:cs typeface="Arial" panose="020B0604020202020204" pitchFamily="34" charset="0"/>
              </a:rPr>
            </a:br>
            <a:r>
              <a:rPr lang="en-US" dirty="0" smtClean="0">
                <a:latin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3"/>
          <p:cNvSpPr>
            <a:spLocks noGrp="1"/>
          </p:cNvSpPr>
          <p:nvPr>
            <p:ph type="sldNum" sz="quarter" idx="12"/>
          </p:nvPr>
        </p:nvSpPr>
        <p:spPr bwMode="auto">
          <a:xfrm>
            <a:off x="250825"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04719EB-92DD-7B43-8079-ECDAD9782064}" type="slidenum">
              <a:rPr lang="en-GB" altLang="es-ES" sz="1200">
                <a:solidFill>
                  <a:srgbClr val="898989"/>
                </a:solidFill>
                <a:latin typeface="Calibri" charset="0"/>
              </a:rPr>
              <a:pPr eaLnBrk="1" hangingPunct="1"/>
              <a:t>10</a:t>
            </a:fld>
            <a:endParaRPr lang="en-GB" altLang="es-ES" sz="1200">
              <a:solidFill>
                <a:srgbClr val="898989"/>
              </a:solidFill>
              <a:latin typeface="Calibri" charset="0"/>
            </a:endParaRPr>
          </a:p>
        </p:txBody>
      </p:sp>
      <p:sp>
        <p:nvSpPr>
          <p:cNvPr id="30722" name="Title 1"/>
          <p:cNvSpPr>
            <a:spLocks noGrp="1"/>
          </p:cNvSpPr>
          <p:nvPr>
            <p:ph type="title"/>
          </p:nvPr>
        </p:nvSpPr>
        <p:spPr>
          <a:xfrm>
            <a:off x="571648" y="641092"/>
            <a:ext cx="8229600" cy="666713"/>
          </a:xfrm>
        </p:spPr>
        <p:txBody>
          <a:bodyPr>
            <a:normAutofit/>
          </a:bodyPr>
          <a:lstStyle/>
          <a:p>
            <a:pPr eaLnBrk="1" hangingPunct="1"/>
            <a:r>
              <a:rPr lang="en-GB" altLang="es-ES" sz="3200" dirty="0" smtClean="0">
                <a:ea typeface="ＭＳ Ｐゴシック" charset="-128"/>
              </a:rPr>
              <a:t>2. </a:t>
            </a:r>
            <a:r>
              <a:rPr lang="en-GB" altLang="es-ES" sz="3200" dirty="0">
                <a:ea typeface="ＭＳ Ｐゴシック" charset="-128"/>
              </a:rPr>
              <a:t>ICTs for Climate Change Adaptation in Cities</a:t>
            </a:r>
          </a:p>
        </p:txBody>
      </p:sp>
      <p:graphicFrame>
        <p:nvGraphicFramePr>
          <p:cNvPr id="5" name="Marcador de contenido 2"/>
          <p:cNvGraphicFramePr>
            <a:graphicFrameLocks noGrp="1"/>
          </p:cNvGraphicFramePr>
          <p:nvPr>
            <p:ph idx="1"/>
          </p:nvPr>
        </p:nvGraphicFramePr>
        <p:xfrm>
          <a:off x="457200" y="1725446"/>
          <a:ext cx="8229600"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794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245268" y="569912"/>
            <a:ext cx="8898732" cy="688976"/>
          </a:xfrm>
        </p:spPr>
        <p:txBody>
          <a:bodyPr>
            <a:normAutofit fontScale="90000"/>
          </a:bodyPr>
          <a:lstStyle/>
          <a:p>
            <a:pPr eaLnBrk="1" hangingPunct="1"/>
            <a:r>
              <a:rPr lang="en-GB" altLang="es-ES" sz="4000" smtClean="0">
                <a:ea typeface="ＭＳ Ｐゴシック" charset="-128"/>
              </a:rPr>
              <a:t>2.1 ICTs</a:t>
            </a:r>
            <a:r>
              <a:rPr lang="en-GB" altLang="es-ES" sz="3200" smtClean="0">
                <a:ea typeface="ＭＳ Ｐゴシック" charset="-128"/>
              </a:rPr>
              <a:t> </a:t>
            </a:r>
            <a:r>
              <a:rPr lang="en-GB" altLang="es-ES" sz="3200" b="0" dirty="0">
                <a:ea typeface="ＭＳ Ｐゴシック" charset="-128"/>
              </a:rPr>
              <a:t>for enhanced </a:t>
            </a:r>
            <a:r>
              <a:rPr lang="en-GB" altLang="es-ES" sz="3100" dirty="0">
                <a:ea typeface="ＭＳ Ｐゴシック" charset="-128"/>
              </a:rPr>
              <a:t>Disaster Risk Management </a:t>
            </a:r>
            <a:r>
              <a:rPr lang="en-GB" altLang="es-ES" sz="3200" dirty="0">
                <a:ea typeface="ＭＳ Ｐゴシック" charset="-128"/>
              </a:rPr>
              <a:t>(DRM)</a:t>
            </a:r>
          </a:p>
        </p:txBody>
      </p:sp>
      <p:grpSp>
        <p:nvGrpSpPr>
          <p:cNvPr id="5" name="Agrupar 4"/>
          <p:cNvGrpSpPr>
            <a:grpSpLocks/>
          </p:cNvGrpSpPr>
          <p:nvPr/>
        </p:nvGrpSpPr>
        <p:grpSpPr bwMode="auto">
          <a:xfrm>
            <a:off x="837462" y="1382712"/>
            <a:ext cx="7200900" cy="1223962"/>
            <a:chOff x="539552" y="1700808"/>
            <a:chExt cx="7200800" cy="1224136"/>
          </a:xfrm>
        </p:grpSpPr>
        <p:graphicFrame>
          <p:nvGraphicFramePr>
            <p:cNvPr id="7" name="Diagrama 6"/>
            <p:cNvGraphicFramePr/>
            <p:nvPr/>
          </p:nvGraphicFramePr>
          <p:xfrm>
            <a:off x="1644352" y="1700808"/>
            <a:ext cx="6096000" cy="1224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p:cNvSpPr txBox="1"/>
            <p:nvPr/>
          </p:nvSpPr>
          <p:spPr>
            <a:xfrm>
              <a:off x="539552" y="2061221"/>
              <a:ext cx="863588" cy="64620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b="1" dirty="0">
                  <a:solidFill>
                    <a:schemeClr val="tx2">
                      <a:lumMod val="60000"/>
                      <a:lumOff val="40000"/>
                    </a:schemeClr>
                  </a:solidFill>
                </a:rPr>
                <a:t>DRM Phases</a:t>
              </a:r>
            </a:p>
          </p:txBody>
        </p:sp>
      </p:grpSp>
      <p:grpSp>
        <p:nvGrpSpPr>
          <p:cNvPr id="2" name="Agrupar 1"/>
          <p:cNvGrpSpPr>
            <a:grpSpLocks/>
          </p:cNvGrpSpPr>
          <p:nvPr/>
        </p:nvGrpSpPr>
        <p:grpSpPr bwMode="auto">
          <a:xfrm>
            <a:off x="1037672" y="2606674"/>
            <a:ext cx="6937375" cy="2049462"/>
            <a:chOff x="730969" y="2852936"/>
            <a:chExt cx="6937375" cy="2049204"/>
          </a:xfrm>
        </p:grpSpPr>
        <p:sp>
          <p:nvSpPr>
            <p:cNvPr id="3" name="Rectángulo 2"/>
            <p:cNvSpPr/>
            <p:nvPr/>
          </p:nvSpPr>
          <p:spPr>
            <a:xfrm>
              <a:off x="1691407" y="2867221"/>
              <a:ext cx="1873250" cy="2034919"/>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marL="285750" indent="-285750" hangingPunct="0">
                <a:lnSpc>
                  <a:spcPct val="90000"/>
                </a:lnSpc>
                <a:buClr>
                  <a:schemeClr val="accent1"/>
                </a:buClr>
                <a:buFont typeface="Courier New"/>
                <a:buChar char="o"/>
                <a:defRPr/>
              </a:pPr>
              <a:r>
                <a:rPr lang="en-GB" sz="1400" dirty="0"/>
                <a:t>Earth exploration-satellite services</a:t>
              </a:r>
            </a:p>
            <a:p>
              <a:pPr marL="285750" indent="-285750" hangingPunct="0">
                <a:lnSpc>
                  <a:spcPct val="90000"/>
                </a:lnSpc>
                <a:buClr>
                  <a:schemeClr val="accent1"/>
                </a:buClr>
                <a:buFont typeface="Courier New"/>
                <a:buChar char="o"/>
                <a:defRPr/>
              </a:pPr>
              <a:endParaRPr lang="en-GB" sz="1400" dirty="0"/>
            </a:p>
            <a:p>
              <a:pPr marL="285750" indent="-285750" hangingPunct="0">
                <a:lnSpc>
                  <a:spcPct val="90000"/>
                </a:lnSpc>
                <a:buClr>
                  <a:schemeClr val="accent1"/>
                </a:buClr>
                <a:buFont typeface="Courier New"/>
                <a:buChar char="o"/>
                <a:defRPr/>
              </a:pPr>
              <a:r>
                <a:rPr lang="en-GB" sz="1400" dirty="0"/>
                <a:t>Geographic Information Systems (GIS)</a:t>
              </a:r>
              <a:endParaRPr lang="es-ES_tradnl" sz="1400" dirty="0"/>
            </a:p>
            <a:p>
              <a:pPr marL="285750" indent="-285750">
                <a:lnSpc>
                  <a:spcPct val="90000"/>
                </a:lnSpc>
                <a:buClr>
                  <a:schemeClr val="accent1"/>
                </a:buClr>
                <a:buFont typeface="Courier New"/>
                <a:buChar char="o"/>
                <a:defRPr/>
              </a:pPr>
              <a:endParaRPr lang="en-GB" sz="1400" dirty="0"/>
            </a:p>
            <a:p>
              <a:pPr marL="285750" indent="-285750">
                <a:lnSpc>
                  <a:spcPct val="90000"/>
                </a:lnSpc>
                <a:buClr>
                  <a:schemeClr val="accent1"/>
                </a:buClr>
                <a:buFont typeface="Courier New"/>
                <a:buChar char="o"/>
                <a:defRPr/>
              </a:pPr>
              <a:r>
                <a:rPr lang="en-GB" sz="1400" dirty="0"/>
                <a:t>Blogging, web 2.0 &amp; social networking</a:t>
              </a:r>
              <a:r>
                <a:rPr lang="es-ES_tradnl" sz="1400" dirty="0"/>
                <a:t> </a:t>
              </a:r>
              <a:endParaRPr lang="en-US" sz="1400" dirty="0"/>
            </a:p>
          </p:txBody>
        </p:sp>
        <p:sp>
          <p:nvSpPr>
            <p:cNvPr id="6" name="Rectángulo 5"/>
            <p:cNvSpPr/>
            <p:nvPr/>
          </p:nvSpPr>
          <p:spPr>
            <a:xfrm>
              <a:off x="3707532" y="2867221"/>
              <a:ext cx="1873250" cy="2034919"/>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marL="285750" indent="-285750" hangingPunct="0">
                <a:lnSpc>
                  <a:spcPct val="90000"/>
                </a:lnSpc>
                <a:buClr>
                  <a:schemeClr val="accent1"/>
                </a:buClr>
                <a:buFont typeface="Courier New"/>
                <a:buChar char="o"/>
                <a:defRPr/>
              </a:pPr>
              <a:r>
                <a:rPr lang="en-US" sz="1400" dirty="0"/>
                <a:t>Broadcasting services terrestrial &amp; satellite (radio, TV, etc.)</a:t>
              </a:r>
            </a:p>
            <a:p>
              <a:pPr marL="285750" indent="-285750" hangingPunct="0">
                <a:lnSpc>
                  <a:spcPct val="90000"/>
                </a:lnSpc>
                <a:buClr>
                  <a:schemeClr val="accent1"/>
                </a:buClr>
                <a:buFont typeface="Courier New"/>
                <a:buChar char="o"/>
                <a:defRPr/>
              </a:pPr>
              <a:endParaRPr lang="en-US" sz="1400" dirty="0"/>
            </a:p>
            <a:p>
              <a:pPr marL="285750" indent="-285750" hangingPunct="0">
                <a:lnSpc>
                  <a:spcPct val="90000"/>
                </a:lnSpc>
                <a:buClr>
                  <a:schemeClr val="accent1"/>
                </a:buClr>
                <a:buFont typeface="Courier New"/>
                <a:buChar char="o"/>
                <a:defRPr/>
              </a:pPr>
              <a:r>
                <a:rPr lang="en-US" sz="1400" dirty="0"/>
                <a:t>Fixed services terrestrial/satellite</a:t>
              </a:r>
            </a:p>
            <a:p>
              <a:pPr marL="285750" indent="-285750" hangingPunct="0">
                <a:lnSpc>
                  <a:spcPct val="90000"/>
                </a:lnSpc>
                <a:buClr>
                  <a:schemeClr val="accent1"/>
                </a:buClr>
                <a:buFont typeface="Courier New"/>
                <a:buChar char="o"/>
                <a:defRPr/>
              </a:pPr>
              <a:endParaRPr lang="en-US" sz="1400" dirty="0"/>
            </a:p>
            <a:p>
              <a:pPr marL="285750" indent="-285750" hangingPunct="0">
                <a:lnSpc>
                  <a:spcPct val="90000"/>
                </a:lnSpc>
                <a:buClr>
                  <a:schemeClr val="accent1"/>
                </a:buClr>
                <a:buFont typeface="Courier New"/>
                <a:buChar char="o"/>
                <a:defRPr/>
              </a:pPr>
              <a:r>
                <a:rPr lang="en-US" sz="1400" dirty="0"/>
                <a:t>Mobile services (land or satellite)</a:t>
              </a:r>
            </a:p>
          </p:txBody>
        </p:sp>
        <p:sp>
          <p:nvSpPr>
            <p:cNvPr id="8" name="Rectángulo 7"/>
            <p:cNvSpPr/>
            <p:nvPr/>
          </p:nvSpPr>
          <p:spPr>
            <a:xfrm>
              <a:off x="5796682" y="2852936"/>
              <a:ext cx="1871662" cy="2034919"/>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285750" indent="-285750" hangingPunct="0">
                <a:lnSpc>
                  <a:spcPct val="90000"/>
                </a:lnSpc>
                <a:buClr>
                  <a:schemeClr val="accent1"/>
                </a:buClr>
                <a:buFont typeface="Courier New"/>
                <a:buChar char="o"/>
                <a:defRPr/>
              </a:pPr>
              <a:r>
                <a:rPr lang="en-GB" sz="1400" dirty="0"/>
                <a:t>Earth exploration-satellite services</a:t>
              </a:r>
            </a:p>
            <a:p>
              <a:pPr marL="285750" indent="-285750" hangingPunct="0">
                <a:lnSpc>
                  <a:spcPct val="90000"/>
                </a:lnSpc>
                <a:buClr>
                  <a:schemeClr val="accent1"/>
                </a:buClr>
                <a:buFont typeface="Courier New"/>
                <a:buChar char="o"/>
                <a:defRPr/>
              </a:pPr>
              <a:endParaRPr lang="en-GB" sz="1400" dirty="0"/>
            </a:p>
            <a:p>
              <a:pPr marL="285750" indent="-285750" hangingPunct="0">
                <a:lnSpc>
                  <a:spcPct val="90000"/>
                </a:lnSpc>
                <a:buClr>
                  <a:schemeClr val="accent1"/>
                </a:buClr>
                <a:buFont typeface="Courier New"/>
                <a:buChar char="o"/>
                <a:defRPr/>
              </a:pPr>
              <a:r>
                <a:rPr lang="es-ES_tradnl" sz="1400" dirty="0"/>
                <a:t>M</a:t>
              </a:r>
              <a:r>
                <a:rPr lang="es-ES" sz="1400" dirty="0"/>
                <a:t>o</a:t>
              </a:r>
              <a:r>
                <a:rPr lang="es-ES_tradnl" sz="1400" dirty="0" err="1"/>
                <a:t>bile</a:t>
              </a:r>
              <a:r>
                <a:rPr lang="es-ES_tradnl" sz="1400" dirty="0"/>
                <a:t> </a:t>
              </a:r>
              <a:r>
                <a:rPr lang="es-ES_tradnl" sz="1400" dirty="0" err="1"/>
                <a:t>emergency</a:t>
              </a:r>
              <a:r>
                <a:rPr lang="es-ES_tradnl" sz="1400" dirty="0"/>
                <a:t> &amp; </a:t>
              </a:r>
              <a:r>
                <a:rPr lang="es-ES_tradnl" sz="1400" dirty="0" err="1"/>
                <a:t>recovery</a:t>
              </a:r>
              <a:r>
                <a:rPr lang="es-ES_tradnl" sz="1400" dirty="0"/>
                <a:t> </a:t>
              </a:r>
              <a:r>
                <a:rPr lang="es-ES_tradnl" sz="1400" dirty="0" err="1"/>
                <a:t>networks</a:t>
              </a:r>
              <a:endParaRPr lang="es-ES_tradnl" sz="1400" dirty="0"/>
            </a:p>
            <a:p>
              <a:pPr marL="285750" indent="-285750">
                <a:lnSpc>
                  <a:spcPct val="90000"/>
                </a:lnSpc>
                <a:buClr>
                  <a:schemeClr val="accent1"/>
                </a:buClr>
                <a:buFont typeface="Courier New"/>
                <a:buChar char="o"/>
                <a:defRPr/>
              </a:pPr>
              <a:endParaRPr lang="en-GB" sz="1400" dirty="0"/>
            </a:p>
            <a:p>
              <a:pPr marL="285750" indent="-285750">
                <a:lnSpc>
                  <a:spcPct val="90000"/>
                </a:lnSpc>
                <a:buClr>
                  <a:schemeClr val="accent1"/>
                </a:buClr>
                <a:buFont typeface="Courier New"/>
                <a:buChar char="o"/>
                <a:defRPr/>
              </a:pPr>
              <a:r>
                <a:rPr lang="en-GB" sz="1400" dirty="0"/>
                <a:t>Blogging, web 2.0 &amp; social networking</a:t>
              </a:r>
              <a:r>
                <a:rPr lang="es-ES_tradnl" sz="1400" dirty="0"/>
                <a:t> </a:t>
              </a:r>
              <a:endParaRPr lang="en-US" sz="1400" dirty="0"/>
            </a:p>
          </p:txBody>
        </p:sp>
        <p:sp>
          <p:nvSpPr>
            <p:cNvPr id="9" name="CuadroTexto 8"/>
            <p:cNvSpPr txBox="1"/>
            <p:nvPr/>
          </p:nvSpPr>
          <p:spPr>
            <a:xfrm rot="16200000">
              <a:off x="-76944" y="3691007"/>
              <a:ext cx="1985713" cy="369888"/>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a:defRPr/>
              </a:pPr>
              <a:r>
                <a:rPr lang="en-US" b="1" dirty="0">
                  <a:solidFill>
                    <a:schemeClr val="accent3"/>
                  </a:solidFill>
                </a:rPr>
                <a:t>EXAMPLES</a:t>
              </a:r>
            </a:p>
          </p:txBody>
        </p:sp>
      </p:grpSp>
      <p:sp>
        <p:nvSpPr>
          <p:cNvPr id="10" name="CuadroTexto 9"/>
          <p:cNvSpPr txBox="1"/>
          <p:nvPr/>
        </p:nvSpPr>
        <p:spPr>
          <a:xfrm>
            <a:off x="387313" y="4850148"/>
            <a:ext cx="8391599" cy="101566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s-ES" sz="1800" b="1" dirty="0">
                <a:solidFill>
                  <a:srgbClr val="558ED5"/>
                </a:solidFill>
                <a:latin typeface="Calibri" charset="0"/>
              </a:rPr>
              <a:t>ITU-T  Standards for DRM</a:t>
            </a:r>
          </a:p>
          <a:p>
            <a:pPr eaLnBrk="1" hangingPunct="1">
              <a:buFontTx/>
              <a:buChar char="-"/>
            </a:pPr>
            <a:r>
              <a:rPr lang="en-US" altLang="es-ES" sz="1400" i="1" u="sng" dirty="0">
                <a:solidFill>
                  <a:srgbClr val="000000"/>
                </a:solidFill>
                <a:latin typeface="Calibri" charset="0"/>
              </a:rPr>
              <a:t>ITU Common Alerting Protocol (CAP) </a:t>
            </a:r>
            <a:r>
              <a:rPr lang="en-US" altLang="es-ES" sz="1400" i="1" dirty="0">
                <a:solidFill>
                  <a:srgbClr val="000000"/>
                </a:solidFill>
                <a:latin typeface="Calibri" charset="0"/>
              </a:rPr>
              <a:t>– general format to exchange all-hazard emergency alerts. Increase warning`s effectiveness &amp; simplify warning tasks.</a:t>
            </a:r>
          </a:p>
          <a:p>
            <a:pPr eaLnBrk="1" hangingPunct="1">
              <a:buFontTx/>
              <a:buChar char="-"/>
            </a:pPr>
            <a:r>
              <a:rPr lang="en-US" altLang="es-ES" sz="1400" i="1" u="sng" dirty="0">
                <a:solidFill>
                  <a:srgbClr val="000000"/>
                </a:solidFill>
                <a:latin typeface="Calibri" charset="0"/>
              </a:rPr>
              <a:t>ITU-T E164 </a:t>
            </a:r>
            <a:r>
              <a:rPr lang="en-US" altLang="es-ES" sz="1400" i="1" dirty="0" smtClean="0">
                <a:solidFill>
                  <a:srgbClr val="000000"/>
                </a:solidFill>
                <a:latin typeface="Calibri" charset="0"/>
              </a:rPr>
              <a:t>assigns </a:t>
            </a:r>
            <a:r>
              <a:rPr lang="en-US" altLang="es-ES" sz="1400" i="1" dirty="0">
                <a:solidFill>
                  <a:srgbClr val="000000"/>
                </a:solidFill>
                <a:latin typeface="Calibri" charset="0"/>
              </a:rPr>
              <a:t>the country code 888 to the UN Office of the Coordination of Humanitarian Affairs (OCHA)</a:t>
            </a:r>
            <a:r>
              <a:rPr lang="en-US" altLang="es-ES" sz="1400" b="1" i="1" dirty="0">
                <a:solidFill>
                  <a:srgbClr val="9BBB59"/>
                </a:solidFill>
                <a:latin typeface="Calibri" charset="0"/>
              </a:rPr>
              <a:t> </a:t>
            </a:r>
          </a:p>
        </p:txBody>
      </p:sp>
    </p:spTree>
    <p:extLst>
      <p:ext uri="{BB962C8B-B14F-4D97-AF65-F5344CB8AC3E}">
        <p14:creationId xmlns:p14="http://schemas.microsoft.com/office/powerpoint/2010/main" val="87755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Marcador de número de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14AEF54-2E13-B04F-BE1D-05C5E1BB2531}" type="slidenum">
              <a:rPr lang="en-GB" altLang="es-ES" sz="1200">
                <a:solidFill>
                  <a:srgbClr val="898989"/>
                </a:solidFill>
                <a:latin typeface="Calibri" charset="0"/>
              </a:rPr>
              <a:pPr eaLnBrk="1" hangingPunct="1"/>
              <a:t>12</a:t>
            </a:fld>
            <a:endParaRPr lang="en-GB" altLang="es-ES" sz="1200">
              <a:solidFill>
                <a:srgbClr val="898989"/>
              </a:solidFill>
              <a:latin typeface="Calibri" charset="0"/>
            </a:endParaRPr>
          </a:p>
        </p:txBody>
      </p:sp>
      <p:graphicFrame>
        <p:nvGraphicFramePr>
          <p:cNvPr id="2" name="Diagrama 1"/>
          <p:cNvGraphicFramePr/>
          <p:nvPr>
            <p:extLst>
              <p:ext uri="{D42A27DB-BD31-4B8C-83A1-F6EECF244321}">
                <p14:modId xmlns:p14="http://schemas.microsoft.com/office/powerpoint/2010/main" val="352964522"/>
              </p:ext>
            </p:extLst>
          </p:nvPr>
        </p:nvGraphicFramePr>
        <p:xfrm>
          <a:off x="656285" y="1158086"/>
          <a:ext cx="7764036" cy="4271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ángulo 5"/>
          <p:cNvSpPr>
            <a:spLocks noChangeArrowheads="1"/>
          </p:cNvSpPr>
          <p:nvPr/>
        </p:nvSpPr>
        <p:spPr bwMode="auto">
          <a:xfrm>
            <a:off x="656285" y="5342996"/>
            <a:ext cx="7488238"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CA" altLang="es-ES" sz="1200" dirty="0">
                <a:latin typeface="Calibri" charset="0"/>
                <a:sym typeface="Wingdings" charset="2"/>
              </a:rPr>
              <a:t>Source: Technical report on </a:t>
            </a:r>
            <a:r>
              <a:rPr lang="en-CA" altLang="en-US" sz="1200" dirty="0">
                <a:latin typeface="Calibri" charset="0"/>
                <a:sym typeface="Wingdings" charset="2"/>
              </a:rPr>
              <a:t>“</a:t>
            </a:r>
            <a:r>
              <a:rPr lang="en-CA" altLang="es-ES" sz="1200" dirty="0">
                <a:latin typeface="Calibri" charset="0"/>
                <a:sym typeface="Wingdings" charset="2"/>
              </a:rPr>
              <a:t>ICTs for Climate Change Adaptation in Cities</a:t>
            </a:r>
            <a:r>
              <a:rPr lang="en-CA" altLang="en-US" sz="1200" dirty="0">
                <a:latin typeface="Calibri" charset="0"/>
                <a:sym typeface="Wingdings" charset="2"/>
              </a:rPr>
              <a:t>”</a:t>
            </a:r>
            <a:r>
              <a:rPr lang="en-CA" altLang="es-ES" sz="1200" dirty="0">
                <a:latin typeface="Calibri" charset="0"/>
                <a:sym typeface="Wingdings" charset="2"/>
              </a:rPr>
              <a:t>. Box 1, page 15-16 &amp; </a:t>
            </a:r>
          </a:p>
          <a:p>
            <a:pPr algn="ctr" eaLnBrk="1" hangingPunct="1"/>
            <a:r>
              <a:rPr lang="en-CA" altLang="es-ES" sz="1200" dirty="0">
                <a:latin typeface="Calibri" charset="0"/>
                <a:sym typeface="Wingdings" charset="2"/>
              </a:rPr>
              <a:t>Sri Lanka </a:t>
            </a:r>
            <a:r>
              <a:rPr lang="pl-PL" altLang="es-ES" sz="1200" dirty="0">
                <a:latin typeface="Calibri" charset="0"/>
                <a:hlinkClick r:id="rId7"/>
              </a:rPr>
              <a:t>http://www.wmo.int/pages/prog/amp/pwsp/documents/CAPWKSHP-2014-01-07-DMC.pdf</a:t>
            </a:r>
            <a:endParaRPr lang="pl-PL" altLang="es-ES" sz="1200" dirty="0">
              <a:latin typeface="Calibri" charset="0"/>
            </a:endParaRPr>
          </a:p>
          <a:p>
            <a:pPr algn="ctr" eaLnBrk="1" hangingPunct="1"/>
            <a:r>
              <a:rPr lang="pl-PL" altLang="es-ES" sz="1200" dirty="0" err="1">
                <a:latin typeface="Calibri" charset="0"/>
              </a:rPr>
              <a:t>México</a:t>
            </a:r>
            <a:r>
              <a:rPr lang="pl-PL" altLang="es-ES" sz="1200" dirty="0">
                <a:latin typeface="Calibri" charset="0"/>
              </a:rPr>
              <a:t> </a:t>
            </a:r>
            <a:r>
              <a:rPr lang="pl-PL" altLang="es-ES" sz="1200" dirty="0">
                <a:latin typeface="Calibri" charset="0"/>
                <a:hlinkClick r:id="rId8"/>
              </a:rPr>
              <a:t>http://www.cvcccm-atmosfera.unam.mx</a:t>
            </a:r>
            <a:endParaRPr lang="pl-PL" altLang="es-ES" sz="1200" dirty="0">
              <a:latin typeface="Calibri" charset="0"/>
            </a:endParaRPr>
          </a:p>
          <a:p>
            <a:pPr algn="ctr" eaLnBrk="1" hangingPunct="1"/>
            <a:endParaRPr lang="en-US" altLang="es-ES" sz="1200" dirty="0">
              <a:latin typeface="Calibri" charset="0"/>
            </a:endParaRPr>
          </a:p>
          <a:p>
            <a:pPr algn="ctr" eaLnBrk="1" hangingPunct="1">
              <a:buFont typeface="Arial" charset="0"/>
              <a:buNone/>
            </a:pPr>
            <a:endParaRPr lang="en-CA" altLang="es-ES" sz="1200" dirty="0">
              <a:latin typeface="Calibri" charset="0"/>
              <a:sym typeface="Wingdings" charset="2"/>
            </a:endParaRPr>
          </a:p>
        </p:txBody>
      </p:sp>
      <p:sp>
        <p:nvSpPr>
          <p:cNvPr id="7" name="Title 1"/>
          <p:cNvSpPr>
            <a:spLocks noGrp="1"/>
          </p:cNvSpPr>
          <p:nvPr>
            <p:ph type="title"/>
          </p:nvPr>
        </p:nvSpPr>
        <p:spPr>
          <a:xfrm>
            <a:off x="245268" y="474215"/>
            <a:ext cx="8898732" cy="688976"/>
          </a:xfrm>
        </p:spPr>
        <p:txBody>
          <a:bodyPr>
            <a:normAutofit fontScale="90000"/>
          </a:bodyPr>
          <a:lstStyle/>
          <a:p>
            <a:pPr eaLnBrk="1" hangingPunct="1"/>
            <a:r>
              <a:rPr lang="en-GB" altLang="es-ES" sz="4000" smtClean="0">
                <a:ea typeface="ＭＳ Ｐゴシック" charset="-128"/>
              </a:rPr>
              <a:t>2.1 ICTs</a:t>
            </a:r>
            <a:r>
              <a:rPr lang="en-GB" altLang="es-ES" sz="3200" smtClean="0">
                <a:ea typeface="ＭＳ Ｐゴシック" charset="-128"/>
              </a:rPr>
              <a:t> </a:t>
            </a:r>
            <a:r>
              <a:rPr lang="en-GB" altLang="es-ES" sz="3200" b="0" dirty="0">
                <a:ea typeface="ＭＳ Ｐゴシック" charset="-128"/>
              </a:rPr>
              <a:t>for enhanced </a:t>
            </a:r>
            <a:r>
              <a:rPr lang="en-GB" altLang="es-ES" sz="3100" dirty="0">
                <a:ea typeface="ＭＳ Ｐゴシック" charset="-128"/>
              </a:rPr>
              <a:t>Disaster Risk Management </a:t>
            </a:r>
            <a:r>
              <a:rPr lang="en-GB" altLang="es-ES" sz="3200" dirty="0">
                <a:ea typeface="ＭＳ Ｐゴシック" charset="-128"/>
              </a:rPr>
              <a:t>(DRM)</a:t>
            </a:r>
          </a:p>
        </p:txBody>
      </p:sp>
    </p:spTree>
    <p:extLst>
      <p:ext uri="{BB962C8B-B14F-4D97-AF65-F5344CB8AC3E}">
        <p14:creationId xmlns:p14="http://schemas.microsoft.com/office/powerpoint/2010/main" val="1494613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81757" y="468795"/>
            <a:ext cx="9292018" cy="639762"/>
          </a:xfrm>
        </p:spPr>
        <p:txBody>
          <a:bodyPr vert="horz" lIns="91440" tIns="45720" rIns="91440" bIns="45720" rtlCol="0" anchor="ctr">
            <a:noAutofit/>
          </a:bodyPr>
          <a:lstStyle/>
          <a:p>
            <a:r>
              <a:rPr lang="en-US" altLang="es-ES" sz="3200" smtClean="0">
                <a:ea typeface="ＭＳ Ｐゴシック" charset="-128"/>
              </a:rPr>
              <a:t>2.2 ICTs</a:t>
            </a:r>
            <a:r>
              <a:rPr lang="en-GB" altLang="es-ES" sz="3200" dirty="0" smtClean="0">
                <a:ea typeface="ＭＳ Ｐゴシック" charset="-128"/>
              </a:rPr>
              <a:t> </a:t>
            </a:r>
            <a:r>
              <a:rPr lang="en-GB" altLang="es-ES" sz="3200" b="0" dirty="0">
                <a:ea typeface="ＭＳ Ｐゴシック" charset="-128"/>
              </a:rPr>
              <a:t>for</a:t>
            </a:r>
            <a:r>
              <a:rPr lang="en-GB" altLang="es-ES" sz="3200" dirty="0">
                <a:ea typeface="ＭＳ Ｐゴシック" charset="-128"/>
              </a:rPr>
              <a:t> City Resilience &amp; Adaptive Capacity</a:t>
            </a:r>
          </a:p>
        </p:txBody>
      </p:sp>
      <p:sp>
        <p:nvSpPr>
          <p:cNvPr id="38914" name="Marcador de número de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87BE287-E4EA-F442-859B-BC1D0DF4795D}" type="slidenum">
              <a:rPr lang="en-GB" altLang="es-ES" sz="1200">
                <a:solidFill>
                  <a:srgbClr val="898989"/>
                </a:solidFill>
                <a:latin typeface="Calibri" charset="0"/>
              </a:rPr>
              <a:pPr eaLnBrk="1" hangingPunct="1"/>
              <a:t>13</a:t>
            </a:fld>
            <a:endParaRPr lang="en-GB" altLang="es-ES" sz="1200">
              <a:solidFill>
                <a:srgbClr val="898989"/>
              </a:solidFill>
              <a:latin typeface="Calibri" charset="0"/>
            </a:endParaRPr>
          </a:p>
        </p:txBody>
      </p:sp>
      <p:graphicFrame>
        <p:nvGraphicFramePr>
          <p:cNvPr id="2" name="Diagrama 1"/>
          <p:cNvGraphicFramePr/>
          <p:nvPr>
            <p:extLst>
              <p:ext uri="{D42A27DB-BD31-4B8C-83A1-F6EECF244321}">
                <p14:modId xmlns:p14="http://schemas.microsoft.com/office/powerpoint/2010/main" val="1492469147"/>
              </p:ext>
            </p:extLst>
          </p:nvPr>
        </p:nvGraphicFramePr>
        <p:xfrm>
          <a:off x="624388" y="1243148"/>
          <a:ext cx="7764036" cy="4041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ángulo 5"/>
          <p:cNvSpPr>
            <a:spLocks noChangeArrowheads="1"/>
          </p:cNvSpPr>
          <p:nvPr/>
        </p:nvSpPr>
        <p:spPr bwMode="auto">
          <a:xfrm>
            <a:off x="624388" y="5418786"/>
            <a:ext cx="748823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CA" altLang="es-ES" sz="1200" i="1" dirty="0">
                <a:latin typeface="Calibri" charset="0"/>
                <a:sym typeface="Wingdings" charset="2"/>
              </a:rPr>
              <a:t>Source: Technical report on </a:t>
            </a:r>
            <a:r>
              <a:rPr lang="en-CA" altLang="en-US" sz="1200" i="1" dirty="0">
                <a:latin typeface="Calibri" charset="0"/>
                <a:sym typeface="Wingdings" charset="2"/>
              </a:rPr>
              <a:t>“</a:t>
            </a:r>
            <a:r>
              <a:rPr lang="en-CA" altLang="es-ES" sz="1200" i="1" dirty="0">
                <a:latin typeface="Calibri" charset="0"/>
                <a:sym typeface="Wingdings" charset="2"/>
              </a:rPr>
              <a:t>ICTs for Climate Change Adaptation in </a:t>
            </a:r>
            <a:r>
              <a:rPr lang="en-CA" altLang="es-ES" sz="1200" i="1">
                <a:latin typeface="Calibri" charset="0"/>
                <a:sym typeface="Wingdings" charset="2"/>
              </a:rPr>
              <a:t>Cities</a:t>
            </a:r>
            <a:r>
              <a:rPr lang="en-CA" altLang="en-US" sz="1200" i="1" smtClean="0">
                <a:latin typeface="Calibri" charset="0"/>
                <a:sym typeface="Wingdings" charset="2"/>
              </a:rPr>
              <a:t>”</a:t>
            </a:r>
            <a:r>
              <a:rPr lang="en-CA" altLang="es-ES" sz="1200" i="1" smtClean="0">
                <a:latin typeface="Calibri" charset="0"/>
                <a:sym typeface="Wingdings" charset="2"/>
              </a:rPr>
              <a:t>.</a:t>
            </a:r>
          </a:p>
          <a:p>
            <a:pPr eaLnBrk="1" hangingPunct="1"/>
            <a:r>
              <a:rPr lang="en-CA" altLang="es-ES" sz="1200" i="1" dirty="0" err="1" smtClean="0">
                <a:latin typeface="Calibri" charset="0"/>
                <a:sym typeface="Wingdings" charset="2"/>
              </a:rPr>
              <a:t>CanTho</a:t>
            </a:r>
            <a:r>
              <a:rPr lang="en-CA" altLang="es-ES" sz="1200" i="1" dirty="0">
                <a:latin typeface="Calibri" charset="0"/>
                <a:sym typeface="Wingdings" charset="2"/>
              </a:rPr>
              <a:t>: </a:t>
            </a:r>
            <a:r>
              <a:rPr lang="en-US" altLang="es-ES" sz="1200" i="1" dirty="0">
                <a:latin typeface="Calibri" charset="0"/>
                <a:sym typeface="Wingdings" charset="2"/>
                <a:hlinkClick r:id="rId7"/>
              </a:rPr>
              <a:t>http://training.i-s-e-t.org/wp-content/uploads/iset_vietnam_casestudy_cantho_salinity_1304181.pdf</a:t>
            </a:r>
            <a:endParaRPr lang="en-CA" altLang="es-ES" sz="1200" i="1" dirty="0">
              <a:latin typeface="Calibri" charset="0"/>
              <a:sym typeface="Wingdings" charset="2"/>
            </a:endParaRPr>
          </a:p>
        </p:txBody>
      </p:sp>
    </p:spTree>
    <p:extLst>
      <p:ext uri="{BB962C8B-B14F-4D97-AF65-F5344CB8AC3E}">
        <p14:creationId xmlns:p14="http://schemas.microsoft.com/office/powerpoint/2010/main" val="745425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Marcador de número de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DB66B80-0E13-DC4F-A01D-A6E5EC49E7F7}" type="slidenum">
              <a:rPr lang="en-GB" altLang="es-ES" sz="1200">
                <a:solidFill>
                  <a:srgbClr val="898989"/>
                </a:solidFill>
                <a:latin typeface="Calibri" charset="0"/>
              </a:rPr>
              <a:pPr eaLnBrk="1" hangingPunct="1"/>
              <a:t>14</a:t>
            </a:fld>
            <a:endParaRPr lang="en-GB" altLang="es-ES" sz="1200">
              <a:solidFill>
                <a:srgbClr val="898989"/>
              </a:solidFill>
              <a:latin typeface="Calibri" charset="0"/>
            </a:endParaRPr>
          </a:p>
        </p:txBody>
      </p:sp>
      <p:graphicFrame>
        <p:nvGraphicFramePr>
          <p:cNvPr id="2" name="Diagrama 1"/>
          <p:cNvGraphicFramePr/>
          <p:nvPr>
            <p:extLst>
              <p:ext uri="{D42A27DB-BD31-4B8C-83A1-F6EECF244321}">
                <p14:modId xmlns:p14="http://schemas.microsoft.com/office/powerpoint/2010/main" val="827592008"/>
              </p:ext>
            </p:extLst>
          </p:nvPr>
        </p:nvGraphicFramePr>
        <p:xfrm>
          <a:off x="689982" y="1275662"/>
          <a:ext cx="7764036" cy="3930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ángulo 5"/>
          <p:cNvSpPr>
            <a:spLocks noChangeArrowheads="1"/>
          </p:cNvSpPr>
          <p:nvPr/>
        </p:nvSpPr>
        <p:spPr bwMode="auto">
          <a:xfrm>
            <a:off x="741769" y="5333911"/>
            <a:ext cx="82804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CA" altLang="es-ES" sz="1200" i="1">
                <a:latin typeface="Calibri" charset="0"/>
                <a:sym typeface="Wingdings" charset="2"/>
              </a:rPr>
              <a:t>Source: Technical report on </a:t>
            </a:r>
            <a:r>
              <a:rPr lang="en-CA" altLang="en-US" sz="1200" i="1">
                <a:latin typeface="Calibri" charset="0"/>
                <a:sym typeface="Wingdings" charset="2"/>
              </a:rPr>
              <a:t>“</a:t>
            </a:r>
            <a:r>
              <a:rPr lang="en-CA" altLang="es-ES" sz="1200" i="1">
                <a:latin typeface="Calibri" charset="0"/>
                <a:sym typeface="Wingdings" charset="2"/>
              </a:rPr>
              <a:t>ICTs for Climate Change Adaptation in Cities</a:t>
            </a:r>
            <a:r>
              <a:rPr lang="en-CA" altLang="en-US" sz="1200" i="1" smtClean="0">
                <a:latin typeface="Calibri" charset="0"/>
                <a:sym typeface="Wingdings" charset="2"/>
              </a:rPr>
              <a:t>”</a:t>
            </a:r>
            <a:r>
              <a:rPr lang="en-CA" altLang="es-ES" sz="1200" i="1" smtClean="0">
                <a:latin typeface="Calibri" charset="0"/>
                <a:sym typeface="Wingdings" charset="2"/>
              </a:rPr>
              <a:t>. </a:t>
            </a:r>
            <a:r>
              <a:rPr lang="en-CA" altLang="es-ES" sz="1200" i="1" dirty="0" smtClean="0">
                <a:latin typeface="Calibri" charset="0"/>
                <a:sym typeface="Wingdings" charset="2"/>
              </a:rPr>
              <a:t>&amp; </a:t>
            </a:r>
            <a:r>
              <a:rPr lang="en-CA" altLang="es-ES" sz="1200" i="1" dirty="0">
                <a:latin typeface="Calibri" charset="0"/>
                <a:sym typeface="Wingdings" charset="2"/>
              </a:rPr>
              <a:t>Germany </a:t>
            </a:r>
            <a:r>
              <a:rPr lang="es-ES_tradnl" altLang="es-ES" sz="1200" i="1" dirty="0">
                <a:latin typeface="Calibri" charset="0"/>
                <a:sym typeface="Wingdings" charset="2"/>
              </a:rPr>
              <a:t>SUDPLAN: </a:t>
            </a:r>
            <a:r>
              <a:rPr lang="en-US" altLang="es-ES" sz="1200" i="1" dirty="0">
                <a:latin typeface="Calibri" charset="0"/>
                <a:sym typeface="Wingdings" charset="2"/>
                <a:hlinkClick r:id="rId7"/>
              </a:rPr>
              <a:t>http://sudplan.eu/results/workshop/sudplan-workshop/sudplan-workshop-on-climate-change-and-urban-planning-1.26065</a:t>
            </a:r>
            <a:endParaRPr lang="en-US" altLang="es-ES" sz="1200" i="1" dirty="0">
              <a:latin typeface="Calibri" charset="0"/>
              <a:sym typeface="Wingdings" charset="2"/>
            </a:endParaRPr>
          </a:p>
        </p:txBody>
      </p:sp>
      <p:sp>
        <p:nvSpPr>
          <p:cNvPr id="7" name="Title 1"/>
          <p:cNvSpPr>
            <a:spLocks noGrp="1"/>
          </p:cNvSpPr>
          <p:nvPr>
            <p:ph type="title"/>
          </p:nvPr>
        </p:nvSpPr>
        <p:spPr>
          <a:xfrm>
            <a:off x="24260" y="507692"/>
            <a:ext cx="9119740" cy="639762"/>
          </a:xfrm>
        </p:spPr>
        <p:txBody>
          <a:bodyPr vert="horz" lIns="91440" tIns="45720" rIns="91440" bIns="45720" rtlCol="0" anchor="ctr">
            <a:noAutofit/>
          </a:bodyPr>
          <a:lstStyle/>
          <a:p>
            <a:r>
              <a:rPr lang="en-US" altLang="es-ES" sz="3200" smtClean="0">
                <a:ea typeface="ＭＳ Ｐゴシック" charset="-128"/>
              </a:rPr>
              <a:t>2.2 ICTs</a:t>
            </a:r>
            <a:r>
              <a:rPr lang="en-GB" altLang="es-ES" sz="3200" dirty="0" smtClean="0">
                <a:ea typeface="ＭＳ Ｐゴシック" charset="-128"/>
              </a:rPr>
              <a:t> </a:t>
            </a:r>
            <a:r>
              <a:rPr lang="en-GB" altLang="es-ES" sz="3200" b="0" dirty="0">
                <a:ea typeface="ＭＳ Ｐゴシック" charset="-128"/>
              </a:rPr>
              <a:t>for</a:t>
            </a:r>
            <a:r>
              <a:rPr lang="en-GB" altLang="es-ES" sz="3200" dirty="0">
                <a:ea typeface="ＭＳ Ｐゴシック" charset="-128"/>
              </a:rPr>
              <a:t> City Resilience &amp; Adaptive Capacity</a:t>
            </a:r>
          </a:p>
        </p:txBody>
      </p:sp>
    </p:spTree>
    <p:extLst>
      <p:ext uri="{BB962C8B-B14F-4D97-AF65-F5344CB8AC3E}">
        <p14:creationId xmlns:p14="http://schemas.microsoft.com/office/powerpoint/2010/main" val="396473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Marcador de número de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E42F16F-7153-DC40-B500-44C6A97C8333}" type="slidenum">
              <a:rPr lang="en-GB" altLang="es-ES" sz="1200">
                <a:solidFill>
                  <a:srgbClr val="898989"/>
                </a:solidFill>
                <a:latin typeface="Calibri" charset="0"/>
              </a:rPr>
              <a:pPr eaLnBrk="1" hangingPunct="1"/>
              <a:t>15</a:t>
            </a:fld>
            <a:endParaRPr lang="en-GB" altLang="es-ES" sz="1200">
              <a:solidFill>
                <a:srgbClr val="898989"/>
              </a:solidFill>
              <a:latin typeface="Calibri" charset="0"/>
            </a:endParaRPr>
          </a:p>
        </p:txBody>
      </p:sp>
      <p:graphicFrame>
        <p:nvGraphicFramePr>
          <p:cNvPr id="2" name="Diagrama 1"/>
          <p:cNvGraphicFramePr/>
          <p:nvPr>
            <p:extLst>
              <p:ext uri="{D42A27DB-BD31-4B8C-83A1-F6EECF244321}">
                <p14:modId xmlns:p14="http://schemas.microsoft.com/office/powerpoint/2010/main" val="192713458"/>
              </p:ext>
            </p:extLst>
          </p:nvPr>
        </p:nvGraphicFramePr>
        <p:xfrm>
          <a:off x="677551" y="1448046"/>
          <a:ext cx="7764036" cy="3995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ángulo 5"/>
          <p:cNvSpPr>
            <a:spLocks noChangeArrowheads="1"/>
          </p:cNvSpPr>
          <p:nvPr/>
        </p:nvSpPr>
        <p:spPr bwMode="auto">
          <a:xfrm>
            <a:off x="330496" y="5486301"/>
            <a:ext cx="7488238"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CA" altLang="es-ES" sz="1200" i="1" dirty="0">
                <a:latin typeface="Calibri" charset="0"/>
                <a:sym typeface="Wingdings" charset="2"/>
              </a:rPr>
              <a:t>Source: Technical report on </a:t>
            </a:r>
            <a:r>
              <a:rPr lang="en-CA" altLang="en-US" sz="1200" i="1" dirty="0">
                <a:latin typeface="Calibri" charset="0"/>
                <a:sym typeface="Wingdings" charset="2"/>
              </a:rPr>
              <a:t>“</a:t>
            </a:r>
            <a:r>
              <a:rPr lang="en-CA" altLang="es-ES" sz="1200" i="1" dirty="0">
                <a:latin typeface="Calibri" charset="0"/>
                <a:sym typeface="Wingdings" charset="2"/>
              </a:rPr>
              <a:t>ICTs for Climate Change Adaptation in Cities</a:t>
            </a:r>
            <a:r>
              <a:rPr lang="en-CA" altLang="en-US" sz="1200" i="1" dirty="0">
                <a:latin typeface="Calibri" charset="0"/>
                <a:sym typeface="Wingdings" charset="2"/>
              </a:rPr>
              <a:t>”</a:t>
            </a:r>
            <a:r>
              <a:rPr lang="en-CA" altLang="es-ES" sz="1200" i="1" dirty="0">
                <a:latin typeface="Calibri" charset="0"/>
                <a:sym typeface="Wingdings" charset="2"/>
              </a:rPr>
              <a:t>. </a:t>
            </a:r>
            <a:endParaRPr lang="en-CA" altLang="es-ES" sz="1200" i="1" dirty="0" smtClean="0">
              <a:latin typeface="Calibri" charset="0"/>
              <a:sym typeface="Wingdings" charset="2"/>
            </a:endParaRPr>
          </a:p>
          <a:p>
            <a:pPr eaLnBrk="1" hangingPunct="1"/>
            <a:r>
              <a:rPr lang="es-ES" altLang="es-ES" sz="1200" i="1" dirty="0" smtClean="0">
                <a:latin typeface="Calibri" charset="0"/>
                <a:sym typeface="Wingdings" charset="2"/>
              </a:rPr>
              <a:t>N</a:t>
            </a:r>
            <a:r>
              <a:rPr lang="en-CA" altLang="es-ES" sz="1200" i="1" dirty="0" err="1">
                <a:latin typeface="Calibri" charset="0"/>
                <a:sym typeface="Wingdings" charset="2"/>
              </a:rPr>
              <a:t>ew</a:t>
            </a:r>
            <a:r>
              <a:rPr lang="en-CA" altLang="es-ES" sz="1200" i="1" dirty="0">
                <a:latin typeface="Calibri" charset="0"/>
                <a:sym typeface="Wingdings" charset="2"/>
              </a:rPr>
              <a:t> York: </a:t>
            </a:r>
            <a:r>
              <a:rPr lang="pl-PL" altLang="es-ES" sz="1200" i="1" dirty="0">
                <a:latin typeface="Calibri" charset="0"/>
                <a:sym typeface="Wingdings" charset="2"/>
                <a:hlinkClick r:id="rId7"/>
              </a:rPr>
              <a:t>http://www.nyc.gov/html/doitt/html/citywide/citywide.shtml</a:t>
            </a:r>
            <a:endParaRPr lang="pl-PL" altLang="es-ES" sz="1200" i="1" dirty="0">
              <a:latin typeface="Calibri" charset="0"/>
              <a:sym typeface="Wingdings" charset="2"/>
            </a:endParaRPr>
          </a:p>
          <a:p>
            <a:pPr eaLnBrk="1" hangingPunct="1"/>
            <a:endParaRPr lang="en-US" altLang="es-ES" sz="1200" i="1" dirty="0">
              <a:latin typeface="Calibri" charset="0"/>
            </a:endParaRPr>
          </a:p>
        </p:txBody>
      </p:sp>
      <p:sp>
        <p:nvSpPr>
          <p:cNvPr id="40964" name="Title 1"/>
          <p:cNvSpPr>
            <a:spLocks noGrp="1"/>
          </p:cNvSpPr>
          <p:nvPr>
            <p:ph type="title"/>
          </p:nvPr>
        </p:nvSpPr>
        <p:spPr>
          <a:xfrm>
            <a:off x="0" y="578953"/>
            <a:ext cx="9013721" cy="639762"/>
          </a:xfrm>
        </p:spPr>
        <p:txBody>
          <a:bodyPr vert="horz" lIns="91440" tIns="45720" rIns="91440" bIns="45720" rtlCol="0" anchor="ctr">
            <a:noAutofit/>
          </a:bodyPr>
          <a:lstStyle/>
          <a:p>
            <a:r>
              <a:rPr lang="en-GB" altLang="es-ES" sz="3200" dirty="0" smtClean="0">
                <a:ea typeface="ＭＳ Ｐゴシック" charset="-128"/>
              </a:rPr>
              <a:t>2.2 </a:t>
            </a:r>
            <a:r>
              <a:rPr lang="en-US" altLang="es-ES" sz="3200" dirty="0">
                <a:ea typeface="ＭＳ Ｐゴシック" charset="-128"/>
              </a:rPr>
              <a:t>ICTs</a:t>
            </a:r>
            <a:r>
              <a:rPr lang="en-GB" altLang="es-ES" sz="3200" dirty="0">
                <a:ea typeface="ＭＳ Ｐゴシック" charset="-128"/>
              </a:rPr>
              <a:t> Sector Self-Resilience &amp; CC Adaptation</a:t>
            </a:r>
          </a:p>
        </p:txBody>
      </p:sp>
    </p:spTree>
    <p:extLst>
      <p:ext uri="{BB962C8B-B14F-4D97-AF65-F5344CB8AC3E}">
        <p14:creationId xmlns:p14="http://schemas.microsoft.com/office/powerpoint/2010/main" val="1308044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364435" y="474940"/>
            <a:ext cx="9872869" cy="865187"/>
          </a:xfrm>
        </p:spPr>
        <p:txBody>
          <a:bodyPr vert="horz" lIns="91440" tIns="45720" rIns="91440" bIns="45720" rtlCol="0" anchor="ctr">
            <a:noAutofit/>
          </a:bodyPr>
          <a:lstStyle/>
          <a:p>
            <a:r>
              <a:rPr lang="en-GB" altLang="es-ES" sz="3200" dirty="0" smtClean="0">
                <a:ea typeface="ＭＳ Ｐゴシック" charset="-128"/>
              </a:rPr>
              <a:t>2.3 </a:t>
            </a:r>
            <a:r>
              <a:rPr lang="en-US" altLang="es-ES" sz="3200" dirty="0">
                <a:ea typeface="ＭＳ Ｐゴシック" charset="-128"/>
              </a:rPr>
              <a:t>ICTs for Informed </a:t>
            </a:r>
            <a:r>
              <a:rPr lang="en-US" altLang="es-ES" sz="3200" dirty="0" smtClean="0">
                <a:ea typeface="ＭＳ Ｐゴシック" charset="-128"/>
              </a:rPr>
              <a:t>Adaptation </a:t>
            </a:r>
            <a:r>
              <a:rPr lang="en-US" altLang="es-ES" sz="3200" dirty="0">
                <a:ea typeface="ＭＳ Ｐゴシック" charset="-128"/>
              </a:rPr>
              <a:t>De</a:t>
            </a:r>
            <a:r>
              <a:rPr lang="es-ES" altLang="es-ES" sz="3200" dirty="0" err="1">
                <a:ea typeface="ＭＳ Ｐゴシック" charset="-128"/>
              </a:rPr>
              <a:t>cis</a:t>
            </a:r>
            <a:r>
              <a:rPr lang="en-US" altLang="es-ES" sz="3200" dirty="0">
                <a:ea typeface="ＭＳ Ｐゴシック" charset="-128"/>
              </a:rPr>
              <a:t>ion Making</a:t>
            </a:r>
            <a:endParaRPr lang="en-GB" altLang="es-ES" sz="3200" dirty="0">
              <a:ea typeface="ＭＳ Ｐゴシック" charset="-128"/>
            </a:endParaRPr>
          </a:p>
        </p:txBody>
      </p:sp>
      <p:sp>
        <p:nvSpPr>
          <p:cNvPr id="43010" name="Marcador de número de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2CB45E7-79C2-B74F-A589-E0DB0639163C}" type="slidenum">
              <a:rPr lang="en-GB" altLang="es-ES" sz="1200">
                <a:solidFill>
                  <a:srgbClr val="898989"/>
                </a:solidFill>
                <a:latin typeface="Calibri" charset="0"/>
              </a:rPr>
              <a:pPr eaLnBrk="1" hangingPunct="1"/>
              <a:t>16</a:t>
            </a:fld>
            <a:endParaRPr lang="en-GB" altLang="es-ES" sz="1200">
              <a:solidFill>
                <a:srgbClr val="898989"/>
              </a:solidFill>
              <a:latin typeface="Calibri" charset="0"/>
            </a:endParaRPr>
          </a:p>
        </p:txBody>
      </p:sp>
      <p:graphicFrame>
        <p:nvGraphicFramePr>
          <p:cNvPr id="2" name="Diagrama 1"/>
          <p:cNvGraphicFramePr/>
          <p:nvPr>
            <p:extLst>
              <p:ext uri="{D42A27DB-BD31-4B8C-83A1-F6EECF244321}">
                <p14:modId xmlns:p14="http://schemas.microsoft.com/office/powerpoint/2010/main" val="622858860"/>
              </p:ext>
            </p:extLst>
          </p:nvPr>
        </p:nvGraphicFramePr>
        <p:xfrm>
          <a:off x="695752" y="1536035"/>
          <a:ext cx="7764036" cy="3963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ángulo 5"/>
          <p:cNvSpPr>
            <a:spLocks noChangeArrowheads="1"/>
          </p:cNvSpPr>
          <p:nvPr/>
        </p:nvSpPr>
        <p:spPr bwMode="auto">
          <a:xfrm>
            <a:off x="539749" y="5499652"/>
            <a:ext cx="819343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CA" altLang="es-ES" sz="1200" i="1">
                <a:latin typeface="Calibri" charset="0"/>
                <a:sym typeface="Wingdings" charset="2"/>
              </a:rPr>
              <a:t>Source: Technical report on </a:t>
            </a:r>
            <a:r>
              <a:rPr lang="en-CA" altLang="en-US" sz="1200" i="1">
                <a:latin typeface="Calibri" charset="0"/>
                <a:sym typeface="Wingdings" charset="2"/>
              </a:rPr>
              <a:t>“</a:t>
            </a:r>
            <a:r>
              <a:rPr lang="en-CA" altLang="es-ES" sz="1200" i="1">
                <a:latin typeface="Calibri" charset="0"/>
                <a:sym typeface="Wingdings" charset="2"/>
              </a:rPr>
              <a:t>ICTs for Climate Change Adaptation in Cities</a:t>
            </a:r>
            <a:r>
              <a:rPr lang="en-CA" altLang="en-US" sz="1200" i="1">
                <a:latin typeface="Calibri" charset="0"/>
                <a:sym typeface="Wingdings" charset="2"/>
              </a:rPr>
              <a:t>”</a:t>
            </a:r>
            <a:r>
              <a:rPr lang="en-CA" altLang="es-ES" sz="1200" i="1">
                <a:latin typeface="Calibri" charset="0"/>
                <a:sym typeface="Wingdings" charset="2"/>
              </a:rPr>
              <a:t>. </a:t>
            </a:r>
            <a:endParaRPr lang="en-CA" altLang="es-ES" sz="1200" i="1" smtClean="0">
              <a:latin typeface="Calibri" charset="0"/>
              <a:sym typeface="Wingdings" charset="2"/>
            </a:endParaRPr>
          </a:p>
          <a:p>
            <a:pPr eaLnBrk="1" hangingPunct="1"/>
            <a:r>
              <a:rPr lang="es-ES" altLang="es-ES" sz="1200" i="1" dirty="0" err="1" smtClean="0">
                <a:latin typeface="Calibri" charset="0"/>
                <a:sym typeface="Wingdings" charset="2"/>
              </a:rPr>
              <a:t>Eldoret</a:t>
            </a:r>
            <a:r>
              <a:rPr lang="es-ES" altLang="es-ES" sz="1200" i="1" dirty="0">
                <a:latin typeface="Calibri" charset="0"/>
                <a:sym typeface="Wingdings" charset="2"/>
              </a:rPr>
              <a:t>: </a:t>
            </a:r>
            <a:r>
              <a:rPr lang="en-US" altLang="es-ES" sz="1200" i="1" dirty="0">
                <a:latin typeface="Calibri" charset="0"/>
                <a:sym typeface="Wingdings" charset="2"/>
                <a:hlinkClick r:id="rId8"/>
              </a:rPr>
              <a:t>http://www.trust.org/item/20130716085920-k63xg/?source=spotlight</a:t>
            </a:r>
            <a:endParaRPr lang="en-US" altLang="es-ES" sz="1200" i="1" dirty="0">
              <a:latin typeface="Calibri" charset="0"/>
              <a:sym typeface="Wingdings" charset="2"/>
            </a:endParaRPr>
          </a:p>
        </p:txBody>
      </p:sp>
    </p:spTree>
    <p:extLst>
      <p:ext uri="{BB962C8B-B14F-4D97-AF65-F5344CB8AC3E}">
        <p14:creationId xmlns:p14="http://schemas.microsoft.com/office/powerpoint/2010/main" val="1569229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3"/>
          <p:cNvSpPr>
            <a:spLocks noGrp="1"/>
          </p:cNvSpPr>
          <p:nvPr>
            <p:ph type="sldNum" sz="quarter" idx="12"/>
          </p:nvPr>
        </p:nvSpPr>
        <p:spPr bwMode="auto">
          <a:xfrm>
            <a:off x="250825"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E28871F-D909-D74F-9DC2-88C02E013352}" type="slidenum">
              <a:rPr lang="en-GB" altLang="es-ES" sz="1200">
                <a:solidFill>
                  <a:srgbClr val="898989"/>
                </a:solidFill>
                <a:latin typeface="Calibri" charset="0"/>
              </a:rPr>
              <a:pPr eaLnBrk="1" hangingPunct="1"/>
              <a:t>17</a:t>
            </a:fld>
            <a:endParaRPr lang="en-GB" altLang="es-ES" sz="1200">
              <a:solidFill>
                <a:srgbClr val="898989"/>
              </a:solidFill>
              <a:latin typeface="Calibri" charset="0"/>
            </a:endParaRPr>
          </a:p>
        </p:txBody>
      </p:sp>
      <p:sp>
        <p:nvSpPr>
          <p:cNvPr id="45058" name="Title 1"/>
          <p:cNvSpPr>
            <a:spLocks noGrp="1"/>
          </p:cNvSpPr>
          <p:nvPr>
            <p:ph type="title"/>
          </p:nvPr>
        </p:nvSpPr>
        <p:spPr>
          <a:xfrm>
            <a:off x="539750" y="1341438"/>
            <a:ext cx="8229600" cy="3816350"/>
          </a:xfrm>
        </p:spPr>
        <p:txBody>
          <a:bodyPr/>
          <a:lstStyle/>
          <a:p>
            <a:pPr eaLnBrk="1" hangingPunct="1"/>
            <a:r>
              <a:rPr lang="en-GB" altLang="es-ES" sz="5400" dirty="0" smtClean="0">
                <a:ea typeface="ＭＳ Ｐゴシック" charset="-128"/>
              </a:rPr>
              <a:t>3. Making it Real: Framework </a:t>
            </a:r>
            <a:r>
              <a:rPr lang="en-GB" altLang="es-ES" sz="5400" dirty="0">
                <a:ea typeface="ＭＳ Ｐゴシック" charset="-128"/>
              </a:rPr>
              <a:t>to include </a:t>
            </a:r>
            <a:r>
              <a:rPr lang="en-US" altLang="es-ES" sz="5400" dirty="0">
                <a:ea typeface="ＭＳ Ｐゴシック" charset="-128"/>
              </a:rPr>
              <a:t>ICTs in Climate Change Adaptation Policies in Cities</a:t>
            </a:r>
            <a:endParaRPr lang="en-GB" altLang="es-ES" sz="5400" dirty="0">
              <a:ea typeface="ＭＳ Ｐゴシック" charset="-128"/>
            </a:endParaRPr>
          </a:p>
        </p:txBody>
      </p:sp>
    </p:spTree>
    <p:extLst>
      <p:ext uri="{BB962C8B-B14F-4D97-AF65-F5344CB8AC3E}">
        <p14:creationId xmlns:p14="http://schemas.microsoft.com/office/powerpoint/2010/main" val="1590079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F931365-A1D2-4446-BADA-C58502A55833}" type="slidenum">
              <a:rPr lang="en-GB" altLang="es-ES" sz="1200">
                <a:solidFill>
                  <a:srgbClr val="898989"/>
                </a:solidFill>
                <a:latin typeface="Calibri" charset="0"/>
              </a:rPr>
              <a:pPr eaLnBrk="1" hangingPunct="1"/>
              <a:t>18</a:t>
            </a:fld>
            <a:endParaRPr lang="en-GB" altLang="es-ES" sz="1200">
              <a:solidFill>
                <a:srgbClr val="898989"/>
              </a:solidFill>
              <a:latin typeface="Calibri" charset="0"/>
            </a:endParaRPr>
          </a:p>
        </p:txBody>
      </p:sp>
      <p:sp>
        <p:nvSpPr>
          <p:cNvPr id="46082" name="Title 1"/>
          <p:cNvSpPr>
            <a:spLocks noGrp="1"/>
          </p:cNvSpPr>
          <p:nvPr>
            <p:ph type="title"/>
          </p:nvPr>
        </p:nvSpPr>
        <p:spPr>
          <a:xfrm>
            <a:off x="446087" y="484800"/>
            <a:ext cx="8697913" cy="1143000"/>
          </a:xfrm>
        </p:spPr>
        <p:txBody>
          <a:bodyPr>
            <a:normAutofit/>
          </a:bodyPr>
          <a:lstStyle/>
          <a:p>
            <a:pPr eaLnBrk="1" hangingPunct="1"/>
            <a:r>
              <a:rPr lang="en-GB" altLang="es-ES" sz="3200" smtClean="0">
                <a:ea typeface="ＭＳ Ｐゴシック" charset="-128"/>
              </a:rPr>
              <a:t>Framework </a:t>
            </a:r>
            <a:r>
              <a:rPr lang="en-GB" altLang="es-ES" sz="3200" dirty="0">
                <a:ea typeface="ＭＳ Ｐゴシック" charset="-128"/>
              </a:rPr>
              <a:t>to include </a:t>
            </a:r>
            <a:r>
              <a:rPr lang="en-US" altLang="es-ES" sz="3200" dirty="0">
                <a:ea typeface="ＭＳ Ｐゴシック" charset="-128"/>
              </a:rPr>
              <a:t>ICTs in Climate Change Adaptation Policies</a:t>
            </a:r>
            <a:endParaRPr lang="en-GB" altLang="es-ES" sz="3200" dirty="0">
              <a:ea typeface="ＭＳ Ｐゴシック" charset="-128"/>
            </a:endParaRPr>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1760281936"/>
              </p:ext>
            </p:extLst>
          </p:nvPr>
        </p:nvGraphicFramePr>
        <p:xfrm>
          <a:off x="507300" y="1820551"/>
          <a:ext cx="8229600"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4248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1042988" y="746125"/>
            <a:ext cx="7705725" cy="954088"/>
          </a:xfrm>
          <a:solidFill>
            <a:schemeClr val="bg1"/>
          </a:solidFill>
        </p:spPr>
        <p:txBody>
          <a:bodyPr>
            <a:normAutofit/>
          </a:bodyPr>
          <a:lstStyle/>
          <a:p>
            <a:pPr marL="514350" indent="-514350" eaLnBrk="1" hangingPunct="1"/>
            <a:r>
              <a:rPr lang="en-GB" altLang="es-ES" dirty="0" smtClean="0">
                <a:ea typeface="ＭＳ Ｐゴシック" charset="-128"/>
              </a:rPr>
              <a:t>The way forward..</a:t>
            </a:r>
            <a:endParaRPr lang="en-GB" altLang="es-ES" dirty="0">
              <a:ea typeface="ＭＳ Ｐゴシック" charset="-128"/>
            </a:endParaRPr>
          </a:p>
        </p:txBody>
      </p:sp>
      <p:sp>
        <p:nvSpPr>
          <p:cNvPr id="4813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F5BB644-9F53-A345-ABFF-FDA5518B3423}" type="slidenum">
              <a:rPr lang="en-GB" altLang="es-ES" sz="1200">
                <a:solidFill>
                  <a:srgbClr val="898989"/>
                </a:solidFill>
                <a:latin typeface="Calibri" charset="0"/>
              </a:rPr>
              <a:pPr eaLnBrk="1" hangingPunct="1"/>
              <a:t>19</a:t>
            </a:fld>
            <a:endParaRPr lang="en-GB" altLang="es-ES" sz="1200">
              <a:solidFill>
                <a:srgbClr val="898989"/>
              </a:solidFill>
              <a:latin typeface="Calibri" charset="0"/>
            </a:endParaRPr>
          </a:p>
        </p:txBody>
      </p:sp>
      <p:sp>
        <p:nvSpPr>
          <p:cNvPr id="40963" name="TextBox 5"/>
          <p:cNvSpPr txBox="1">
            <a:spLocks noChangeArrowheads="1"/>
          </p:cNvSpPr>
          <p:nvPr/>
        </p:nvSpPr>
        <p:spPr bwMode="auto">
          <a:xfrm>
            <a:off x="611188" y="1773238"/>
            <a:ext cx="7956550" cy="40934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Clr>
                <a:schemeClr val="accent3">
                  <a:lumMod val="75000"/>
                </a:schemeClr>
              </a:buClr>
              <a:defRPr/>
            </a:pPr>
            <a:endParaRPr lang="en-US" sz="2000" dirty="0" smtClean="0">
              <a:latin typeface="Calibri" charset="0"/>
            </a:endParaRPr>
          </a:p>
          <a:p>
            <a:pPr marL="285750" indent="-285750" eaLnBrk="1" hangingPunct="1">
              <a:buClr>
                <a:schemeClr val="accent3">
                  <a:lumMod val="75000"/>
                </a:schemeClr>
              </a:buClr>
              <a:buFont typeface="Wingdings" charset="2"/>
              <a:buChar char="ü"/>
              <a:defRPr/>
            </a:pPr>
            <a:r>
              <a:rPr lang="en-GB" sz="2000" dirty="0" smtClean="0">
                <a:latin typeface="Calibri" charset="0"/>
              </a:rPr>
              <a:t>ICTs can support this process but is important to include them in early stages of climate change adaptation planning.</a:t>
            </a:r>
          </a:p>
          <a:p>
            <a:pPr marL="285750" indent="-285750" eaLnBrk="1" hangingPunct="1">
              <a:buClr>
                <a:schemeClr val="accent3">
                  <a:lumMod val="75000"/>
                </a:schemeClr>
              </a:buClr>
              <a:buFont typeface="Wingdings" charset="2"/>
              <a:buChar char="ü"/>
              <a:defRPr/>
            </a:pPr>
            <a:endParaRPr lang="en-GB" sz="2000" dirty="0" smtClean="0">
              <a:latin typeface="Calibri" charset="0"/>
            </a:endParaRPr>
          </a:p>
          <a:p>
            <a:pPr marL="285750" indent="-285750" eaLnBrk="1" hangingPunct="1">
              <a:buClr>
                <a:schemeClr val="accent3">
                  <a:lumMod val="75000"/>
                </a:schemeClr>
              </a:buClr>
              <a:buFont typeface="Wingdings" charset="2"/>
              <a:buChar char="ü"/>
              <a:defRPr/>
            </a:pPr>
            <a:r>
              <a:rPr lang="en-GB" sz="2000" dirty="0" smtClean="0">
                <a:latin typeface="Calibri" charset="0"/>
              </a:rPr>
              <a:t>Stakeholder collaboration is needed to integrate ICTs in adaptation plans: central government, cities and citizens</a:t>
            </a:r>
          </a:p>
          <a:p>
            <a:pPr marL="285750" indent="-285750" eaLnBrk="1" hangingPunct="1">
              <a:buClr>
                <a:schemeClr val="accent3">
                  <a:lumMod val="75000"/>
                </a:schemeClr>
              </a:buClr>
              <a:buFont typeface="Wingdings" charset="2"/>
              <a:buChar char="ü"/>
              <a:defRPr/>
            </a:pPr>
            <a:endParaRPr lang="en-GB" sz="2000" dirty="0">
              <a:latin typeface="Calibri" charset="0"/>
            </a:endParaRPr>
          </a:p>
          <a:p>
            <a:pPr marL="285750" indent="-285750" eaLnBrk="1" hangingPunct="1">
              <a:buClr>
                <a:schemeClr val="accent3">
                  <a:lumMod val="75000"/>
                </a:schemeClr>
              </a:buClr>
              <a:buFont typeface="Wingdings" charset="2"/>
              <a:buChar char="ü"/>
              <a:defRPr/>
            </a:pPr>
            <a:r>
              <a:rPr lang="en-GB" sz="2000" dirty="0" smtClean="0">
                <a:latin typeface="Calibri" charset="0"/>
              </a:rPr>
              <a:t>There are lots of initiatives on ICTs and climate change adaptation to learn from</a:t>
            </a:r>
          </a:p>
          <a:p>
            <a:pPr marL="285750" indent="-285750" eaLnBrk="1" hangingPunct="1">
              <a:buClr>
                <a:schemeClr val="accent3">
                  <a:lumMod val="75000"/>
                </a:schemeClr>
              </a:buClr>
              <a:buFont typeface="Wingdings" charset="2"/>
              <a:buChar char="ü"/>
              <a:defRPr/>
            </a:pPr>
            <a:endParaRPr lang="en-GB" sz="2000" dirty="0">
              <a:latin typeface="Calibri" charset="0"/>
            </a:endParaRPr>
          </a:p>
          <a:p>
            <a:pPr marL="285750" indent="-285750" eaLnBrk="1" hangingPunct="1">
              <a:buClr>
                <a:schemeClr val="accent3">
                  <a:lumMod val="75000"/>
                </a:schemeClr>
              </a:buClr>
              <a:buFont typeface="Wingdings" charset="2"/>
              <a:buChar char="ü"/>
              <a:defRPr/>
            </a:pPr>
            <a:r>
              <a:rPr lang="en-GB" sz="2000" dirty="0" smtClean="0">
                <a:latin typeface="Calibri" charset="0"/>
              </a:rPr>
              <a:t>Cities and the ICT Sector must work together</a:t>
            </a:r>
          </a:p>
          <a:p>
            <a:pPr marL="285750" indent="-285750" eaLnBrk="1" hangingPunct="1">
              <a:buClr>
                <a:schemeClr val="accent3">
                  <a:lumMod val="75000"/>
                </a:schemeClr>
              </a:buClr>
              <a:buFont typeface="Wingdings" charset="2"/>
              <a:buChar char="ü"/>
              <a:defRPr/>
            </a:pPr>
            <a:endParaRPr lang="en-GB" sz="2000" dirty="0" smtClean="0">
              <a:latin typeface="Calibri" charset="0"/>
            </a:endParaRPr>
          </a:p>
          <a:p>
            <a:pPr eaLnBrk="1" hangingPunct="1">
              <a:buClr>
                <a:schemeClr val="accent3">
                  <a:lumMod val="75000"/>
                </a:schemeClr>
              </a:buClr>
              <a:defRPr/>
            </a:pPr>
            <a:endParaRPr lang="en-GB" sz="2000" dirty="0" smtClean="0">
              <a:latin typeface="Calibri" charset="0"/>
            </a:endParaRPr>
          </a:p>
        </p:txBody>
      </p:sp>
    </p:spTree>
    <p:extLst>
      <p:ext uri="{BB962C8B-B14F-4D97-AF65-F5344CB8AC3E}">
        <p14:creationId xmlns:p14="http://schemas.microsoft.com/office/powerpoint/2010/main" val="1470503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570972"/>
            <a:ext cx="8229600" cy="800628"/>
          </a:xfrm>
        </p:spPr>
        <p:txBody>
          <a:bodyPr/>
          <a:lstStyle/>
          <a:p>
            <a:pPr eaLnBrk="1" hangingPunct="1"/>
            <a:r>
              <a:rPr lang="en-GB" altLang="es-ES" dirty="0" smtClean="0">
                <a:ea typeface="ＭＳ Ｐゴシック" charset="-128"/>
              </a:rPr>
              <a:t>Content</a:t>
            </a:r>
            <a:endParaRPr lang="en-GB" altLang="es-ES" dirty="0">
              <a:ea typeface="ＭＳ Ｐゴシック" charset="-128"/>
            </a:endParaRPr>
          </a:p>
        </p:txBody>
      </p:sp>
      <p:sp>
        <p:nvSpPr>
          <p:cNvPr id="3" name="Content Placeholder 2"/>
          <p:cNvSpPr>
            <a:spLocks noGrp="1"/>
          </p:cNvSpPr>
          <p:nvPr>
            <p:ph idx="1"/>
          </p:nvPr>
        </p:nvSpPr>
        <p:spPr>
          <a:xfrm>
            <a:off x="1275916" y="1839433"/>
            <a:ext cx="6592168" cy="3572540"/>
          </a:xfrm>
        </p:spPr>
        <p:txBody>
          <a:bodyPr rtlCol="0">
            <a:normAutofit/>
          </a:bodyPr>
          <a:lstStyle/>
          <a:p>
            <a:pPr marL="514350" indent="-514350" eaLnBrk="1" fontAlgn="auto" hangingPunct="1">
              <a:spcAft>
                <a:spcPts val="0"/>
              </a:spcAft>
              <a:buFont typeface="+mj-lt"/>
              <a:buAutoNum type="arabicPeriod"/>
              <a:defRPr/>
            </a:pPr>
            <a:r>
              <a:rPr lang="en-GB" sz="2400" dirty="0" smtClean="0">
                <a:ea typeface="+mn-ea"/>
              </a:rPr>
              <a:t>Global Initiatives on Climate Change Adaptation in Cities</a:t>
            </a:r>
          </a:p>
          <a:p>
            <a:pPr marL="514350" indent="-514350" eaLnBrk="1" fontAlgn="auto" hangingPunct="1">
              <a:spcAft>
                <a:spcPts val="0"/>
              </a:spcAft>
              <a:buFont typeface="+mj-lt"/>
              <a:buAutoNum type="arabicPeriod"/>
              <a:defRPr/>
            </a:pPr>
            <a:endParaRPr lang="en-GB" sz="2400" dirty="0" smtClean="0">
              <a:ea typeface="+mn-ea"/>
            </a:endParaRPr>
          </a:p>
          <a:p>
            <a:pPr marL="514350" indent="-514350" eaLnBrk="1" fontAlgn="auto" hangingPunct="1">
              <a:spcAft>
                <a:spcPts val="0"/>
              </a:spcAft>
              <a:buFont typeface="+mj-lt"/>
              <a:buAutoNum type="arabicPeriod"/>
              <a:defRPr/>
            </a:pPr>
            <a:r>
              <a:rPr lang="en-GB" sz="2400" dirty="0" smtClean="0">
                <a:ea typeface="+mn-ea"/>
              </a:rPr>
              <a:t>ICTs for Climate Change Adaptation in Cities</a:t>
            </a:r>
            <a:endParaRPr lang="en-GB" sz="2400" dirty="0">
              <a:ea typeface="+mn-ea"/>
            </a:endParaRPr>
          </a:p>
          <a:p>
            <a:pPr marL="514350" indent="-514350" eaLnBrk="1" fontAlgn="auto" hangingPunct="1">
              <a:spcAft>
                <a:spcPts val="0"/>
              </a:spcAft>
              <a:buFont typeface="+mj-lt"/>
              <a:buAutoNum type="arabicPeriod"/>
              <a:defRPr/>
            </a:pPr>
            <a:endParaRPr lang="en-GB" sz="2400" dirty="0" smtClean="0">
              <a:ea typeface="+mn-ea"/>
            </a:endParaRPr>
          </a:p>
          <a:p>
            <a:pPr marL="514350" indent="-514350" eaLnBrk="1" fontAlgn="auto" hangingPunct="1">
              <a:spcAft>
                <a:spcPts val="0"/>
              </a:spcAft>
              <a:buFont typeface="+mj-lt"/>
              <a:buAutoNum type="arabicPeriod"/>
              <a:defRPr/>
            </a:pPr>
            <a:r>
              <a:rPr lang="en-GB" sz="2400" dirty="0" smtClean="0">
                <a:ea typeface="+mn-ea"/>
              </a:rPr>
              <a:t>Making it Real: Framework of Integration of ICTs into City Policies</a:t>
            </a:r>
          </a:p>
        </p:txBody>
      </p:sp>
      <p:sp>
        <p:nvSpPr>
          <p:cNvPr id="163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5195E35-4C4C-2E46-82EB-C074074BE63F}" type="slidenum">
              <a:rPr lang="en-GB" altLang="es-ES" sz="1200">
                <a:solidFill>
                  <a:srgbClr val="898989"/>
                </a:solidFill>
                <a:latin typeface="Calibri" charset="0"/>
              </a:rPr>
              <a:pPr eaLnBrk="1" hangingPunct="1"/>
              <a:t>2</a:t>
            </a:fld>
            <a:endParaRPr lang="en-GB" altLang="es-ES" sz="1200">
              <a:solidFill>
                <a:srgbClr val="898989"/>
              </a:solidFill>
              <a:latin typeface="Calibri" charset="0"/>
            </a:endParaRPr>
          </a:p>
        </p:txBody>
      </p:sp>
    </p:spTree>
    <p:extLst>
      <p:ext uri="{BB962C8B-B14F-4D97-AF65-F5344CB8AC3E}">
        <p14:creationId xmlns:p14="http://schemas.microsoft.com/office/powerpoint/2010/main" val="2027907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457200" y="485522"/>
            <a:ext cx="8229600" cy="1828800"/>
          </a:xfrm>
        </p:spPr>
        <p:txBody>
          <a:bodyPr>
            <a:noAutofit/>
          </a:bodyPr>
          <a:lstStyle/>
          <a:p>
            <a:r>
              <a:rPr lang="en-US" sz="2800" dirty="0" smtClean="0"/>
              <a:t>THANK YOU</a:t>
            </a:r>
            <a:endParaRPr lang="en-US" sz="2400" i="1" dirty="0"/>
          </a:p>
        </p:txBody>
      </p:sp>
      <p:sp>
        <p:nvSpPr>
          <p:cNvPr id="9" name="Content Placeholder 8"/>
          <p:cNvSpPr>
            <a:spLocks noGrp="1"/>
          </p:cNvSpPr>
          <p:nvPr>
            <p:ph idx="1"/>
          </p:nvPr>
        </p:nvSpPr>
        <p:spPr>
          <a:xfrm>
            <a:off x="457200" y="1934252"/>
            <a:ext cx="8229600" cy="3856949"/>
          </a:xfrm>
        </p:spPr>
        <p:txBody>
          <a:bodyPr>
            <a:normAutofit fontScale="25000" lnSpcReduction="20000"/>
          </a:bodyPr>
          <a:lstStyle/>
          <a:p>
            <a:pPr marL="0" indent="0" algn="ctr">
              <a:buNone/>
            </a:pPr>
            <a:r>
              <a:rPr lang="en-US" sz="12800" b="1" dirty="0" smtClean="0"/>
              <a:t>ICTs </a:t>
            </a:r>
            <a:r>
              <a:rPr lang="en-US" sz="12800" b="1" dirty="0"/>
              <a:t>for Climate Change Adaptation in </a:t>
            </a:r>
            <a:r>
              <a:rPr lang="en-US" sz="12800" b="1" dirty="0" smtClean="0"/>
              <a:t>Cities</a:t>
            </a:r>
            <a:r>
              <a:rPr lang="en-US" sz="12800" b="1" dirty="0"/>
              <a:t/>
            </a:r>
            <a:br>
              <a:rPr lang="en-US" sz="12800" b="1" dirty="0"/>
            </a:br>
            <a:endParaRPr lang="en-US" sz="12800" b="1" dirty="0" smtClean="0"/>
          </a:p>
          <a:p>
            <a:pPr marL="0" indent="0" algn="ctr">
              <a:buNone/>
            </a:pPr>
            <a:r>
              <a:rPr lang="en-US" sz="12800" b="1" dirty="0" smtClean="0"/>
              <a:t>Building </a:t>
            </a:r>
            <a:r>
              <a:rPr lang="en-US" sz="12800" b="1" dirty="0"/>
              <a:t>Smart, Sustainable &amp; </a:t>
            </a:r>
            <a:br>
              <a:rPr lang="en-US" sz="12800" b="1" dirty="0"/>
            </a:br>
            <a:r>
              <a:rPr lang="en-US" sz="12800" b="1" dirty="0"/>
              <a:t>Climate Resilient Cities </a:t>
            </a:r>
            <a:endParaRPr lang="en-US" sz="12800" b="1" dirty="0" smtClean="0"/>
          </a:p>
          <a:p>
            <a:pPr marL="0" indent="0" algn="ctr">
              <a:buNone/>
            </a:pPr>
            <a:endParaRPr lang="en-US" sz="16000" b="1" dirty="0" smtClean="0"/>
          </a:p>
          <a:p>
            <a:pPr marL="0" indent="0" algn="ctr">
              <a:buNone/>
            </a:pPr>
            <a:r>
              <a:rPr lang="en-US" sz="11200" b="1" dirty="0" smtClean="0"/>
              <a:t>Daniela Torres, Eng. MSc</a:t>
            </a:r>
            <a:endParaRPr lang="en-US" sz="11200" b="1" dirty="0"/>
          </a:p>
          <a:p>
            <a:pPr marL="0" indent="0" algn="ctr">
              <a:buNone/>
            </a:pPr>
            <a:r>
              <a:rPr lang="en-US" sz="9600" b="1" dirty="0" smtClean="0"/>
              <a:t>ITU FG SSC WG4 Coordinator  - </a:t>
            </a:r>
            <a:r>
              <a:rPr lang="en-US" sz="9600" b="1" dirty="0"/>
              <a:t> </a:t>
            </a:r>
            <a:r>
              <a:rPr lang="en-US" sz="9600" b="1" dirty="0" smtClean="0"/>
              <a:t>ITU Consultant</a:t>
            </a:r>
          </a:p>
          <a:p>
            <a:pPr marL="0" indent="0" algn="ctr">
              <a:buNone/>
            </a:pPr>
            <a:r>
              <a:rPr lang="en-US" sz="9600" b="1" dirty="0" smtClean="0">
                <a:hlinkClick r:id="rId3"/>
              </a:rPr>
              <a:t>alisdaniela.torres@outlook.com</a:t>
            </a:r>
            <a:endParaRPr lang="en-US" sz="9600" b="1" dirty="0" smtClean="0"/>
          </a:p>
          <a:p>
            <a:pPr marL="0" indent="0" algn="ctr">
              <a:buNone/>
            </a:pPr>
            <a:r>
              <a:rPr lang="en-US" sz="9600" b="1" dirty="0" smtClean="0"/>
              <a:t>@</a:t>
            </a:r>
            <a:r>
              <a:rPr lang="en-US" sz="9600" b="1" dirty="0" err="1" smtClean="0"/>
              <a:t>alisdaniela</a:t>
            </a:r>
            <a:endParaRPr lang="en-US" sz="9600" b="1" dirty="0"/>
          </a:p>
          <a:p>
            <a:pPr marL="0" indent="0" algn="ctr">
              <a:buNone/>
            </a:pPr>
            <a:endParaRPr lang="en-US" sz="16000" b="1" i="1" dirty="0"/>
          </a:p>
          <a:p>
            <a:pPr marL="0" indent="0" algn="ctr">
              <a:buNone/>
            </a:pPr>
            <a:r>
              <a:rPr lang="en-US" sz="16000" b="1" i="1" dirty="0" smtClean="0"/>
              <a:t/>
            </a:r>
            <a:br>
              <a:rPr lang="en-US" sz="16000" b="1" i="1" dirty="0" smtClean="0"/>
            </a:br>
            <a:r>
              <a:rPr lang="en-US" sz="2000" b="1" i="1" dirty="0" smtClean="0"/>
              <a:t/>
            </a:r>
            <a:br>
              <a:rPr lang="en-US" sz="2000" b="1" i="1" dirty="0" smtClean="0"/>
            </a:br>
            <a:r>
              <a:rPr lang="en-US" sz="2000" b="1" i="1" dirty="0" smtClean="0"/>
              <a:t/>
            </a:r>
            <a:br>
              <a:rPr lang="en-US" sz="2000" b="1" i="1" dirty="0" smtClean="0"/>
            </a:br>
            <a:r>
              <a:rPr lang="en-US" b="1" i="1" dirty="0" smtClean="0"/>
              <a:t> </a:t>
            </a:r>
            <a:r>
              <a:rPr lang="en-US" dirty="0">
                <a:latin typeface="Calibri" panose="020F0502020204030204" pitchFamily="34" charset="0"/>
                <a:cs typeface="Arial" panose="020B0604020202020204" pitchFamily="34" charset="0"/>
              </a:rPr>
              <a:t/>
            </a:r>
            <a:br>
              <a:rPr lang="en-US" dirty="0">
                <a:latin typeface="Calibri" panose="020F0502020204030204" pitchFamily="34" charset="0"/>
                <a:cs typeface="Arial" panose="020B0604020202020204" pitchFamily="34" charset="0"/>
              </a:rPr>
            </a:br>
            <a:r>
              <a:rPr lang="en-US" dirty="0" smtClean="0">
                <a:latin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2215598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3"/>
          <p:cNvSpPr>
            <a:spLocks noGrp="1"/>
          </p:cNvSpPr>
          <p:nvPr>
            <p:ph type="sldNum" sz="quarter" idx="12"/>
          </p:nvPr>
        </p:nvSpPr>
        <p:spPr bwMode="auto">
          <a:xfrm>
            <a:off x="250825"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E28871F-D909-D74F-9DC2-88C02E013352}" type="slidenum">
              <a:rPr lang="en-GB" altLang="es-ES" sz="1200">
                <a:solidFill>
                  <a:srgbClr val="898989"/>
                </a:solidFill>
                <a:latin typeface="Calibri" charset="0"/>
              </a:rPr>
              <a:pPr eaLnBrk="1" hangingPunct="1"/>
              <a:t>3</a:t>
            </a:fld>
            <a:endParaRPr lang="en-GB" altLang="es-ES" sz="1200">
              <a:solidFill>
                <a:srgbClr val="898989"/>
              </a:solidFill>
              <a:latin typeface="Calibri" charset="0"/>
            </a:endParaRPr>
          </a:p>
        </p:txBody>
      </p:sp>
      <p:sp>
        <p:nvSpPr>
          <p:cNvPr id="45058" name="Title 1"/>
          <p:cNvSpPr>
            <a:spLocks noGrp="1"/>
          </p:cNvSpPr>
          <p:nvPr>
            <p:ph type="title"/>
          </p:nvPr>
        </p:nvSpPr>
        <p:spPr>
          <a:xfrm>
            <a:off x="539750" y="1341438"/>
            <a:ext cx="8229600" cy="3816350"/>
          </a:xfrm>
        </p:spPr>
        <p:txBody>
          <a:bodyPr/>
          <a:lstStyle/>
          <a:p>
            <a:pPr eaLnBrk="1" hangingPunct="1"/>
            <a:r>
              <a:rPr lang="en-GB" altLang="es-ES" sz="5400" dirty="0">
                <a:ea typeface="ＭＳ Ｐゴシック" charset="-128"/>
              </a:rPr>
              <a:t>1</a:t>
            </a:r>
            <a:r>
              <a:rPr lang="en-GB" altLang="es-ES" sz="5400" dirty="0" smtClean="0">
                <a:ea typeface="ＭＳ Ｐゴシック" charset="-128"/>
              </a:rPr>
              <a:t>. Global Initiatives on </a:t>
            </a:r>
            <a:r>
              <a:rPr lang="en-US" altLang="es-ES" sz="5400" dirty="0" smtClean="0">
                <a:ea typeface="ＭＳ Ｐゴシック" charset="-128"/>
              </a:rPr>
              <a:t>Climate </a:t>
            </a:r>
            <a:r>
              <a:rPr lang="en-US" altLang="es-ES" sz="5400" dirty="0">
                <a:ea typeface="ＭＳ Ｐゴシック" charset="-128"/>
              </a:rPr>
              <a:t>Change Adaptation </a:t>
            </a:r>
            <a:r>
              <a:rPr lang="en-US" altLang="es-ES" sz="5400" dirty="0" smtClean="0">
                <a:ea typeface="ＭＳ Ｐゴシック" charset="-128"/>
              </a:rPr>
              <a:t>in </a:t>
            </a:r>
            <a:r>
              <a:rPr lang="en-US" altLang="es-ES" sz="5400" dirty="0">
                <a:ea typeface="ＭＳ Ｐゴシック" charset="-128"/>
              </a:rPr>
              <a:t>Cities</a:t>
            </a:r>
            <a:endParaRPr lang="en-GB" altLang="es-ES" sz="5400" dirty="0">
              <a:ea typeface="ＭＳ Ｐゴシック" charset="-128"/>
            </a:endParaRPr>
          </a:p>
        </p:txBody>
      </p:sp>
    </p:spTree>
    <p:extLst>
      <p:ext uri="{BB962C8B-B14F-4D97-AF65-F5344CB8AC3E}">
        <p14:creationId xmlns:p14="http://schemas.microsoft.com/office/powerpoint/2010/main" val="1459522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4294967295"/>
          </p:nvPr>
        </p:nvSpPr>
        <p:spPr bwMode="auto">
          <a:xfrm>
            <a:off x="250825" y="63817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13D2C3C-E9DF-B242-A71A-C3C8879BCCF2}" type="slidenum">
              <a:rPr lang="en-GB" altLang="es-ES" sz="1200">
                <a:solidFill>
                  <a:srgbClr val="898989"/>
                </a:solidFill>
                <a:latin typeface="Calibri" charset="0"/>
              </a:rPr>
              <a:pPr eaLnBrk="1" hangingPunct="1"/>
              <a:t>4</a:t>
            </a:fld>
            <a:endParaRPr lang="en-GB" altLang="es-ES" sz="1200">
              <a:solidFill>
                <a:srgbClr val="898989"/>
              </a:solidFill>
              <a:latin typeface="Calibri" charset="0"/>
            </a:endParaRPr>
          </a:p>
        </p:txBody>
      </p:sp>
      <p:sp>
        <p:nvSpPr>
          <p:cNvPr id="5" name="Title 1"/>
          <p:cNvSpPr txBox="1">
            <a:spLocks/>
          </p:cNvSpPr>
          <p:nvPr/>
        </p:nvSpPr>
        <p:spPr>
          <a:xfrm>
            <a:off x="468313" y="54229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defRPr/>
            </a:pPr>
            <a:r>
              <a:rPr lang="en-GB" sz="3600" dirty="0"/>
              <a:t>1</a:t>
            </a:r>
            <a:r>
              <a:rPr lang="en-GB" sz="3600" dirty="0" smtClean="0"/>
              <a:t>. Climate Change Adaptation in Cities</a:t>
            </a:r>
            <a:br>
              <a:rPr lang="en-GB" sz="3600" dirty="0" smtClean="0"/>
            </a:br>
            <a:r>
              <a:rPr lang="en-GB" sz="3200" dirty="0" smtClean="0">
                <a:solidFill>
                  <a:schemeClr val="accent3"/>
                </a:solidFill>
              </a:rPr>
              <a:t>Cities are impacted directly &amp; indirectly</a:t>
            </a:r>
            <a:endParaRPr lang="en-GB" sz="3200" dirty="0">
              <a:solidFill>
                <a:schemeClr val="accent3"/>
              </a:solidFill>
            </a:endParaRPr>
          </a:p>
        </p:txBody>
      </p:sp>
      <p:graphicFrame>
        <p:nvGraphicFramePr>
          <p:cNvPr id="10" name="Marcador de contenido 5"/>
          <p:cNvGraphicFramePr>
            <a:graphicFrameLocks/>
          </p:cNvGraphicFramePr>
          <p:nvPr>
            <p:extLst>
              <p:ext uri="{D42A27DB-BD31-4B8C-83A1-F6EECF244321}">
                <p14:modId xmlns:p14="http://schemas.microsoft.com/office/powerpoint/2010/main" val="1477171087"/>
              </p:ext>
            </p:extLst>
          </p:nvPr>
        </p:nvGraphicFramePr>
        <p:xfrm>
          <a:off x="280067" y="1842634"/>
          <a:ext cx="4208715" cy="2997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Marcador de contenido 5"/>
          <p:cNvGraphicFramePr>
            <a:graphicFrameLocks/>
          </p:cNvGraphicFramePr>
          <p:nvPr>
            <p:extLst>
              <p:ext uri="{D42A27DB-BD31-4B8C-83A1-F6EECF244321}">
                <p14:modId xmlns:p14="http://schemas.microsoft.com/office/powerpoint/2010/main" val="137806862"/>
              </p:ext>
            </p:extLst>
          </p:nvPr>
        </p:nvGraphicFramePr>
        <p:xfrm>
          <a:off x="4583113" y="2742895"/>
          <a:ext cx="4388793" cy="30082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Title 1"/>
          <p:cNvSpPr txBox="1">
            <a:spLocks/>
          </p:cNvSpPr>
          <p:nvPr/>
        </p:nvSpPr>
        <p:spPr bwMode="auto">
          <a:xfrm>
            <a:off x="5380383" y="1842634"/>
            <a:ext cx="3561533" cy="80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s-ES" sz="1400" b="1" i="1" dirty="0">
                <a:latin typeface="Calibri" charset="0"/>
                <a:sym typeface="Wingdings" charset="2"/>
              </a:rPr>
              <a:t>"Adaptation is the only means to reduce the now-unavoidable costs of climate change over the next few decades</a:t>
            </a:r>
            <a:r>
              <a:rPr lang="en-US" altLang="en-US" sz="1400" b="1" i="1" dirty="0">
                <a:latin typeface="Calibri" charset="0"/>
                <a:sym typeface="Wingdings" charset="2"/>
              </a:rPr>
              <a:t>”</a:t>
            </a:r>
            <a:r>
              <a:rPr lang="en-US" altLang="es-ES" sz="1400" b="1" i="1" dirty="0">
                <a:latin typeface="Calibri" charset="0"/>
                <a:sym typeface="Wingdings" charset="2"/>
              </a:rPr>
              <a:t> </a:t>
            </a:r>
          </a:p>
          <a:p>
            <a:pPr algn="ctr" eaLnBrk="1" hangingPunct="1"/>
            <a:r>
              <a:rPr lang="en-US" altLang="es-ES" sz="1400" b="1" i="1" dirty="0">
                <a:latin typeface="Calibri" charset="0"/>
                <a:sym typeface="Wingdings" charset="2"/>
              </a:rPr>
              <a:t> Nicholas Stern, October 2006.</a:t>
            </a:r>
            <a:endParaRPr lang="en-GB" altLang="es-ES" sz="1400" b="1" dirty="0">
              <a:latin typeface="Cambria" charset="0"/>
            </a:endParaRPr>
          </a:p>
        </p:txBody>
      </p:sp>
      <p:sp>
        <p:nvSpPr>
          <p:cNvPr id="13" name="Rectángulo 5"/>
          <p:cNvSpPr>
            <a:spLocks noChangeArrowheads="1"/>
          </p:cNvSpPr>
          <p:nvPr/>
        </p:nvSpPr>
        <p:spPr bwMode="auto">
          <a:xfrm>
            <a:off x="362297" y="5701979"/>
            <a:ext cx="76554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buFont typeface="Arial" charset="0"/>
              <a:buNone/>
            </a:pPr>
            <a:r>
              <a:rPr lang="en-CA" altLang="es-ES" sz="1200" i="1" dirty="0">
                <a:latin typeface="Calibri" charset="0"/>
                <a:sym typeface="Wingdings" charset="2"/>
              </a:rPr>
              <a:t>Source: </a:t>
            </a:r>
            <a:r>
              <a:rPr lang="en-CA" altLang="es-ES" sz="1200" i="1" dirty="0" smtClean="0">
                <a:latin typeface="Calibri" charset="0"/>
                <a:sym typeface="Wingdings" charset="2"/>
              </a:rPr>
              <a:t>ITU Technical </a:t>
            </a:r>
            <a:r>
              <a:rPr lang="en-CA" altLang="es-ES" sz="1200" i="1" dirty="0">
                <a:latin typeface="Calibri" charset="0"/>
                <a:sym typeface="Wingdings" charset="2"/>
              </a:rPr>
              <a:t>report on </a:t>
            </a:r>
            <a:r>
              <a:rPr lang="en-CA" altLang="en-US" sz="1200" i="1" dirty="0">
                <a:latin typeface="Calibri" charset="0"/>
                <a:sym typeface="Wingdings" charset="2"/>
              </a:rPr>
              <a:t>“</a:t>
            </a:r>
            <a:r>
              <a:rPr lang="en-CA" altLang="es-ES" sz="1200" i="1" dirty="0">
                <a:latin typeface="Calibri" charset="0"/>
                <a:sym typeface="Wingdings" charset="2"/>
              </a:rPr>
              <a:t>ICTs for Climate Change Adaptation in </a:t>
            </a:r>
            <a:r>
              <a:rPr lang="en-CA" altLang="es-ES" sz="1200" i="1" dirty="0" smtClean="0">
                <a:latin typeface="Calibri" charset="0"/>
                <a:sym typeface="Wingdings" charset="2"/>
              </a:rPr>
              <a:t>Cities”</a:t>
            </a:r>
            <a:endParaRPr lang="en-CA" altLang="es-ES" sz="1200" i="1" dirty="0">
              <a:latin typeface="Calibri" charset="0"/>
              <a:sym typeface="Wingdings" charset="2"/>
            </a:endParaRPr>
          </a:p>
        </p:txBody>
      </p:sp>
      <p:sp>
        <p:nvSpPr>
          <p:cNvPr id="4" name="Rectángulo 3"/>
          <p:cNvSpPr/>
          <p:nvPr/>
        </p:nvSpPr>
        <p:spPr>
          <a:xfrm>
            <a:off x="468313" y="4740477"/>
            <a:ext cx="4020469" cy="646331"/>
          </a:xfrm>
          <a:prstGeom prst="rect">
            <a:avLst/>
          </a:prstGeom>
        </p:spPr>
        <p:txBody>
          <a:bodyPr wrap="square">
            <a:spAutoFit/>
          </a:bodyPr>
          <a:lstStyle/>
          <a:p>
            <a:pPr>
              <a:defRPr/>
            </a:pPr>
            <a:r>
              <a:rPr lang="en-GB" dirty="0"/>
              <a:t>City Infrastructure and services may be affected including </a:t>
            </a:r>
            <a:r>
              <a:rPr lang="en-GB" b="1" u="sng" dirty="0">
                <a:solidFill>
                  <a:srgbClr val="4F6228"/>
                </a:solidFill>
              </a:rPr>
              <a:t>ICT Infrastructure</a:t>
            </a:r>
          </a:p>
        </p:txBody>
      </p:sp>
    </p:spTree>
    <p:extLst>
      <p:ext uri="{BB962C8B-B14F-4D97-AF65-F5344CB8AC3E}">
        <p14:creationId xmlns:p14="http://schemas.microsoft.com/office/powerpoint/2010/main" val="124644775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4294967295"/>
          </p:nvPr>
        </p:nvSpPr>
        <p:spPr bwMode="auto">
          <a:xfrm>
            <a:off x="250825" y="63817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13D2C3C-E9DF-B242-A71A-C3C8879BCCF2}" type="slidenum">
              <a:rPr lang="en-GB" altLang="es-ES" sz="1200">
                <a:solidFill>
                  <a:srgbClr val="898989"/>
                </a:solidFill>
                <a:latin typeface="Calibri" charset="0"/>
              </a:rPr>
              <a:pPr eaLnBrk="1" hangingPunct="1"/>
              <a:t>5</a:t>
            </a:fld>
            <a:endParaRPr lang="en-GB" altLang="es-ES" sz="1200">
              <a:solidFill>
                <a:srgbClr val="898989"/>
              </a:solidFill>
              <a:latin typeface="Calibri" charset="0"/>
            </a:endParaRPr>
          </a:p>
        </p:txBody>
      </p:sp>
      <p:sp>
        <p:nvSpPr>
          <p:cNvPr id="5" name="Title 1"/>
          <p:cNvSpPr txBox="1">
            <a:spLocks/>
          </p:cNvSpPr>
          <p:nvPr/>
        </p:nvSpPr>
        <p:spPr>
          <a:xfrm>
            <a:off x="468313" y="54229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defRPr/>
            </a:pPr>
            <a:r>
              <a:rPr lang="en-GB" sz="3600" dirty="0"/>
              <a:t>1</a:t>
            </a:r>
            <a:r>
              <a:rPr lang="en-GB" sz="3600" dirty="0" smtClean="0"/>
              <a:t>. Climate Change Adaptation in Cities</a:t>
            </a:r>
            <a:br>
              <a:rPr lang="en-GB" sz="3600" dirty="0" smtClean="0"/>
            </a:br>
            <a:r>
              <a:rPr lang="en-GB" sz="3200" dirty="0" smtClean="0">
                <a:solidFill>
                  <a:schemeClr val="accent3"/>
                </a:solidFill>
              </a:rPr>
              <a:t>Cities Initiatives World Wide</a:t>
            </a:r>
            <a:endParaRPr lang="en-GB" sz="3200" dirty="0">
              <a:solidFill>
                <a:schemeClr val="accent3"/>
              </a:solidFill>
            </a:endParaRPr>
          </a:p>
        </p:txBody>
      </p:sp>
      <p:pic>
        <p:nvPicPr>
          <p:cNvPr id="3" name="Imagen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89493" y="4841398"/>
            <a:ext cx="3312810" cy="976504"/>
          </a:xfrm>
          <a:prstGeom prst="rect">
            <a:avLst/>
          </a:prstGeom>
        </p:spPr>
      </p:pic>
      <p:pic>
        <p:nvPicPr>
          <p:cNvPr id="6" name="Imagen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89493" y="2018771"/>
            <a:ext cx="2176966" cy="2489145"/>
          </a:xfrm>
          <a:prstGeom prst="rect">
            <a:avLst/>
          </a:prstGeom>
        </p:spPr>
      </p:pic>
      <p:pic>
        <p:nvPicPr>
          <p:cNvPr id="7" name="Imagen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640987" y="1909086"/>
            <a:ext cx="2544579" cy="3351448"/>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88268" y="4000666"/>
            <a:ext cx="3458828" cy="1817236"/>
          </a:xfrm>
          <a:prstGeom prst="rect">
            <a:avLst/>
          </a:prstGeom>
        </p:spPr>
      </p:pic>
      <p:pic>
        <p:nvPicPr>
          <p:cNvPr id="9" name="Imagen 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56464" y="1962369"/>
            <a:ext cx="3522435" cy="1761218"/>
          </a:xfrm>
          <a:prstGeom prst="rect">
            <a:avLst/>
          </a:prstGeom>
        </p:spPr>
      </p:pic>
    </p:spTree>
    <p:extLst>
      <p:ext uri="{BB962C8B-B14F-4D97-AF65-F5344CB8AC3E}">
        <p14:creationId xmlns:p14="http://schemas.microsoft.com/office/powerpoint/2010/main" val="189125271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4294967295"/>
          </p:nvPr>
        </p:nvSpPr>
        <p:spPr bwMode="auto">
          <a:xfrm>
            <a:off x="3422408" y="610127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13D2C3C-E9DF-B242-A71A-C3C8879BCCF2}" type="slidenum">
              <a:rPr lang="en-GB" altLang="es-ES" sz="1200">
                <a:solidFill>
                  <a:srgbClr val="898989"/>
                </a:solidFill>
                <a:latin typeface="Calibri" charset="0"/>
              </a:rPr>
              <a:pPr eaLnBrk="1" hangingPunct="1"/>
              <a:t>6</a:t>
            </a:fld>
            <a:endParaRPr lang="en-GB" altLang="es-ES" sz="1200" dirty="0">
              <a:solidFill>
                <a:srgbClr val="898989"/>
              </a:solidFill>
              <a:latin typeface="Calibri" charset="0"/>
            </a:endParaRPr>
          </a:p>
        </p:txBody>
      </p:sp>
      <p:sp>
        <p:nvSpPr>
          <p:cNvPr id="5" name="Title 1"/>
          <p:cNvSpPr txBox="1">
            <a:spLocks/>
          </p:cNvSpPr>
          <p:nvPr/>
        </p:nvSpPr>
        <p:spPr>
          <a:xfrm>
            <a:off x="468313" y="54229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defRPr/>
            </a:pPr>
            <a:r>
              <a:rPr lang="en-GB" sz="3600" dirty="0"/>
              <a:t>1</a:t>
            </a:r>
            <a:r>
              <a:rPr lang="en-GB" sz="3600" dirty="0" smtClean="0"/>
              <a:t>. Climate Change Adaptation in Cities</a:t>
            </a:r>
            <a:br>
              <a:rPr lang="en-GB" sz="3600" dirty="0" smtClean="0"/>
            </a:br>
            <a:r>
              <a:rPr lang="en-GB" sz="3200" dirty="0" smtClean="0">
                <a:solidFill>
                  <a:schemeClr val="accent3"/>
                </a:solidFill>
              </a:rPr>
              <a:t>UNFCCC Initiatives &amp; Leadership</a:t>
            </a:r>
            <a:endParaRPr lang="en-GB" sz="3200" dirty="0">
              <a:solidFill>
                <a:schemeClr val="accent3"/>
              </a:solidFill>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3429" y="2590320"/>
            <a:ext cx="4119684" cy="2712499"/>
          </a:xfrm>
          <a:prstGeom prst="rect">
            <a:avLst/>
          </a:prstGeom>
        </p:spPr>
      </p:pic>
      <p:sp>
        <p:nvSpPr>
          <p:cNvPr id="10" name="Content Placeholder 4"/>
          <p:cNvSpPr txBox="1">
            <a:spLocks/>
          </p:cNvSpPr>
          <p:nvPr/>
        </p:nvSpPr>
        <p:spPr>
          <a:xfrm>
            <a:off x="374408" y="1727556"/>
            <a:ext cx="8417409" cy="836526"/>
          </a:xfrm>
          <a:prstGeom prst="rect">
            <a:avLst/>
          </a:prstGeom>
        </p:spPr>
        <p:txBody>
          <a:bodyPr vert="horz" lIns="91440" tIns="45720" rIns="91440" bIns="45720" rtlCol="0">
            <a:normAutofit fontScale="92500" lnSpcReduction="20000"/>
          </a:bodyPr>
          <a:lstStyle>
            <a:lvl1pPr marL="0" indent="0" algn="ctr" defTabSz="457200" rtl="0" eaLnBrk="1" latinLnBrk="0" hangingPunct="1">
              <a:spcBef>
                <a:spcPct val="20000"/>
              </a:spcBef>
              <a:buFont typeface="Arial"/>
              <a:buNone/>
              <a:defRPr sz="3200" kern="1200">
                <a:solidFill>
                  <a:schemeClr val="tx2">
                    <a:lumMod val="60000"/>
                    <a:lumOff val="40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n-GB" sz="2000"/>
              <a:t>The UNFCCC established a process to enable countries to formulate and implement National Adaptation Plans, as a means to address medium- and long-term adaptation needs</a:t>
            </a:r>
            <a:endParaRPr lang="en-GB" sz="2000" dirty="0" smtClean="0"/>
          </a:p>
        </p:txBody>
      </p:sp>
      <p:sp>
        <p:nvSpPr>
          <p:cNvPr id="4" name="CuadroTexto 3"/>
          <p:cNvSpPr txBox="1"/>
          <p:nvPr/>
        </p:nvSpPr>
        <p:spPr>
          <a:xfrm>
            <a:off x="374408" y="5504261"/>
            <a:ext cx="5989983" cy="369332"/>
          </a:xfrm>
          <a:prstGeom prst="rect">
            <a:avLst/>
          </a:prstGeom>
          <a:noFill/>
        </p:spPr>
        <p:txBody>
          <a:bodyPr wrap="square" rtlCol="0">
            <a:spAutoFit/>
          </a:bodyPr>
          <a:lstStyle/>
          <a:p>
            <a:r>
              <a:rPr lang="en-GB" dirty="0" smtClean="0"/>
              <a:t>More information: </a:t>
            </a:r>
            <a:r>
              <a:rPr lang="en-GB" b="1" u="sng" dirty="0" smtClean="0">
                <a:hlinkClick r:id="rId3"/>
              </a:rPr>
              <a:t>http</a:t>
            </a:r>
            <a:r>
              <a:rPr lang="en-GB" b="1" u="sng" dirty="0">
                <a:hlinkClick r:id="rId3"/>
              </a:rPr>
              <a:t>://unfccc.int/6057</a:t>
            </a:r>
            <a:endParaRPr lang="en-GB" dirty="0"/>
          </a:p>
        </p:txBody>
      </p:sp>
      <p:grpSp>
        <p:nvGrpSpPr>
          <p:cNvPr id="7" name="Agrupar 6"/>
          <p:cNvGrpSpPr/>
          <p:nvPr/>
        </p:nvGrpSpPr>
        <p:grpSpPr>
          <a:xfrm>
            <a:off x="4611757" y="2606348"/>
            <a:ext cx="4086156" cy="2950264"/>
            <a:chOff x="4611757" y="2535552"/>
            <a:chExt cx="4086156" cy="2950264"/>
          </a:xfrm>
        </p:grpSpPr>
        <p:pic>
          <p:nvPicPr>
            <p:cNvPr id="11" name="Imagen 12"/>
            <p:cNvPicPr>
              <a:picLocks noChangeAspect="1"/>
            </p:cNvPicPr>
            <p:nvPr/>
          </p:nvPicPr>
          <p:blipFill>
            <a:blip r:embed="rId4" cstate="print">
              <a:extLst>
                <a:ext uri="{28A0092B-C50C-407E-A947-70E740481C1C}">
                  <a14:useLocalDpi xmlns:a14="http://schemas.microsoft.com/office/drawing/2010/main"/>
                </a:ext>
              </a:extLst>
            </a:blip>
            <a:srcRect r="25282"/>
            <a:stretch>
              <a:fillRect/>
            </a:stretch>
          </p:blipFill>
          <p:spPr bwMode="auto">
            <a:xfrm>
              <a:off x="4611757" y="3064304"/>
              <a:ext cx="4086156" cy="242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p:cNvSpPr/>
            <p:nvPr/>
          </p:nvSpPr>
          <p:spPr>
            <a:xfrm>
              <a:off x="4611757" y="2535552"/>
              <a:ext cx="4086156" cy="584775"/>
            </a:xfrm>
            <a:prstGeom prst="rect">
              <a:avLst/>
            </a:prstGeom>
          </p:spPr>
          <p:txBody>
            <a:bodyPr wrap="square">
              <a:spAutoFit/>
            </a:bodyPr>
            <a:lstStyle/>
            <a:p>
              <a:pPr algn="ctr"/>
              <a:r>
                <a:rPr lang="en-GB" sz="1600" b="1" dirty="0">
                  <a:latin typeface="Calibri" charset="0"/>
                </a:rPr>
                <a:t>“Elements of the process to formulate and implement NAPs”</a:t>
              </a:r>
              <a:endParaRPr lang="en-GB" sz="1600" b="1" dirty="0"/>
            </a:p>
          </p:txBody>
        </p:sp>
      </p:grpSp>
    </p:spTree>
    <p:extLst>
      <p:ext uri="{BB962C8B-B14F-4D97-AF65-F5344CB8AC3E}">
        <p14:creationId xmlns:p14="http://schemas.microsoft.com/office/powerpoint/2010/main" val="70843666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4294967295"/>
          </p:nvPr>
        </p:nvSpPr>
        <p:spPr bwMode="auto">
          <a:xfrm>
            <a:off x="250825" y="63817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13D2C3C-E9DF-B242-A71A-C3C8879BCCF2}" type="slidenum">
              <a:rPr lang="en-GB" altLang="es-ES" sz="1200">
                <a:solidFill>
                  <a:srgbClr val="898989"/>
                </a:solidFill>
                <a:latin typeface="Calibri" charset="0"/>
              </a:rPr>
              <a:pPr eaLnBrk="1" hangingPunct="1"/>
              <a:t>7</a:t>
            </a:fld>
            <a:endParaRPr lang="en-GB" altLang="es-ES" sz="1200">
              <a:solidFill>
                <a:srgbClr val="898989"/>
              </a:solidFill>
              <a:latin typeface="Calibri" charset="0"/>
            </a:endParaRPr>
          </a:p>
        </p:txBody>
      </p:sp>
      <p:sp>
        <p:nvSpPr>
          <p:cNvPr id="5" name="Title 1"/>
          <p:cNvSpPr txBox="1">
            <a:spLocks/>
          </p:cNvSpPr>
          <p:nvPr/>
        </p:nvSpPr>
        <p:spPr>
          <a:xfrm>
            <a:off x="477836" y="475353"/>
            <a:ext cx="8229600" cy="1143000"/>
          </a:xfrm>
          <a:prstGeom prst="rect">
            <a:avLst/>
          </a:prstGeom>
        </p:spPr>
        <p:txBody>
          <a:bodyPr vert="horz" lIns="91440" tIns="45720" rIns="91440" bIns="45720" rtlCol="0" anchor="ctr">
            <a:normAutofit fontScale="82500" lnSpcReduction="10000"/>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defRPr/>
            </a:pPr>
            <a:r>
              <a:rPr lang="en-GB" sz="4000" dirty="0"/>
              <a:t>1</a:t>
            </a:r>
            <a:r>
              <a:rPr lang="en-GB" sz="4000" dirty="0" smtClean="0"/>
              <a:t>. ITU Initiatives on CC Adaptation in Cities</a:t>
            </a:r>
            <a:br>
              <a:rPr lang="en-GB" sz="4000" dirty="0" smtClean="0"/>
            </a:br>
            <a:r>
              <a:rPr lang="en-GB" sz="3600" dirty="0" smtClean="0">
                <a:solidFill>
                  <a:schemeClr val="accent3"/>
                </a:solidFill>
              </a:rPr>
              <a:t>The ICT Sector Response</a:t>
            </a:r>
            <a:endParaRPr lang="en-GB" sz="3600" dirty="0">
              <a:solidFill>
                <a:schemeClr val="accent3"/>
              </a:solidFill>
            </a:endParaRPr>
          </a:p>
        </p:txBody>
      </p:sp>
      <p:graphicFrame>
        <p:nvGraphicFramePr>
          <p:cNvPr id="3" name="Diagrama 2"/>
          <p:cNvGraphicFramePr/>
          <p:nvPr>
            <p:extLst>
              <p:ext uri="{D42A27DB-BD31-4B8C-83A1-F6EECF244321}">
                <p14:modId xmlns:p14="http://schemas.microsoft.com/office/powerpoint/2010/main" val="855320512"/>
              </p:ext>
            </p:extLst>
          </p:nvPr>
        </p:nvGraphicFramePr>
        <p:xfrm>
          <a:off x="468313" y="1618353"/>
          <a:ext cx="6864626" cy="3907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http://www.itu.int/en/ITU-T/climatechange/PublishingImages/adaptation-climate-change.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425221" y="3909391"/>
            <a:ext cx="1282215" cy="17376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Imagen 9" descr="report-ghana.jp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7425221" y="1778055"/>
            <a:ext cx="1272692" cy="180421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728869" y="5261114"/>
            <a:ext cx="6294783" cy="646331"/>
          </a:xfrm>
          <a:prstGeom prst="rect">
            <a:avLst/>
          </a:prstGeom>
          <a:solidFill>
            <a:schemeClr val="accent1">
              <a:tint val="50000"/>
              <a:hueOff val="0"/>
              <a:satOff val="0"/>
              <a:lumOff val="0"/>
            </a:schemeClr>
          </a:solidFill>
        </p:spPr>
        <p:txBody>
          <a:bodyPr wrap="square" rtlCol="0">
            <a:spAutoFit/>
          </a:bodyPr>
          <a:lstStyle/>
          <a:p>
            <a:pPr algn="ctr"/>
            <a:r>
              <a:rPr lang="en-GB" dirty="0" smtClean="0"/>
              <a:t>FG Smart Sustainable Cities:</a:t>
            </a:r>
          </a:p>
          <a:p>
            <a:r>
              <a:rPr lang="en-GB" b="1" dirty="0" smtClean="0"/>
              <a:t>Technical Report on ICTs for Climate Change Adaptation in Cities</a:t>
            </a:r>
            <a:endParaRPr lang="en-GB" b="1" dirty="0"/>
          </a:p>
        </p:txBody>
      </p:sp>
    </p:spTree>
    <p:extLst>
      <p:ext uri="{BB962C8B-B14F-4D97-AF65-F5344CB8AC3E}">
        <p14:creationId xmlns:p14="http://schemas.microsoft.com/office/powerpoint/2010/main" val="63265147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3"/>
          <p:cNvSpPr>
            <a:spLocks noGrp="1"/>
          </p:cNvSpPr>
          <p:nvPr>
            <p:ph type="sldNum" sz="quarter" idx="12"/>
          </p:nvPr>
        </p:nvSpPr>
        <p:spPr bwMode="auto">
          <a:xfrm>
            <a:off x="250825"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E28871F-D909-D74F-9DC2-88C02E013352}" type="slidenum">
              <a:rPr lang="en-GB" altLang="es-ES" sz="1200">
                <a:solidFill>
                  <a:srgbClr val="898989"/>
                </a:solidFill>
                <a:latin typeface="Calibri" charset="0"/>
              </a:rPr>
              <a:pPr eaLnBrk="1" hangingPunct="1"/>
              <a:t>8</a:t>
            </a:fld>
            <a:endParaRPr lang="en-GB" altLang="es-ES" sz="1200">
              <a:solidFill>
                <a:srgbClr val="898989"/>
              </a:solidFill>
              <a:latin typeface="Calibri" charset="0"/>
            </a:endParaRPr>
          </a:p>
        </p:txBody>
      </p:sp>
      <p:sp>
        <p:nvSpPr>
          <p:cNvPr id="45058" name="Title 1"/>
          <p:cNvSpPr>
            <a:spLocks noGrp="1"/>
          </p:cNvSpPr>
          <p:nvPr>
            <p:ph type="title"/>
          </p:nvPr>
        </p:nvSpPr>
        <p:spPr>
          <a:xfrm>
            <a:off x="539750" y="1341438"/>
            <a:ext cx="8229600" cy="3816350"/>
          </a:xfrm>
        </p:spPr>
        <p:txBody>
          <a:bodyPr/>
          <a:lstStyle/>
          <a:p>
            <a:pPr eaLnBrk="1" hangingPunct="1"/>
            <a:r>
              <a:rPr lang="en-GB" altLang="es-ES" sz="5400" dirty="0" smtClean="0">
                <a:ea typeface="ＭＳ Ｐゴシック" charset="-128"/>
              </a:rPr>
              <a:t>2. ICTs for </a:t>
            </a:r>
            <a:r>
              <a:rPr lang="en-US" altLang="es-ES" sz="5400" dirty="0" smtClean="0">
                <a:ea typeface="ＭＳ Ｐゴシック" charset="-128"/>
              </a:rPr>
              <a:t>Climate </a:t>
            </a:r>
            <a:r>
              <a:rPr lang="en-US" altLang="es-ES" sz="5400" dirty="0">
                <a:ea typeface="ＭＳ Ｐゴシック" charset="-128"/>
              </a:rPr>
              <a:t>Change Adaptation </a:t>
            </a:r>
            <a:r>
              <a:rPr lang="en-US" altLang="es-ES" sz="5400" dirty="0" smtClean="0">
                <a:ea typeface="ＭＳ Ｐゴシック" charset="-128"/>
              </a:rPr>
              <a:t>in </a:t>
            </a:r>
            <a:r>
              <a:rPr lang="en-US" altLang="es-ES" sz="5400" dirty="0">
                <a:ea typeface="ＭＳ Ｐゴシック" charset="-128"/>
              </a:rPr>
              <a:t>Cities</a:t>
            </a:r>
            <a:endParaRPr lang="en-GB" altLang="es-ES" sz="5400" dirty="0">
              <a:ea typeface="ＭＳ Ｐゴシック" charset="-128"/>
            </a:endParaRPr>
          </a:p>
        </p:txBody>
      </p:sp>
    </p:spTree>
    <p:extLst>
      <p:ext uri="{BB962C8B-B14F-4D97-AF65-F5344CB8AC3E}">
        <p14:creationId xmlns:p14="http://schemas.microsoft.com/office/powerpoint/2010/main" val="336135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74948" y="548655"/>
            <a:ext cx="8229600" cy="1800225"/>
          </a:xfrm>
        </p:spPr>
        <p:txBody>
          <a:bodyPr>
            <a:normAutofit fontScale="90000"/>
          </a:bodyPr>
          <a:lstStyle/>
          <a:p>
            <a:pPr eaLnBrk="1" hangingPunct="1"/>
            <a:r>
              <a:rPr lang="en-GB" altLang="es-ES" sz="3600" dirty="0">
                <a:ea typeface="ＭＳ Ｐゴシック" charset="-128"/>
              </a:rPr>
              <a:t>2. </a:t>
            </a:r>
            <a:r>
              <a:rPr lang="en-GB" altLang="es-ES" sz="3600" dirty="0" smtClean="0">
                <a:ea typeface="ＭＳ Ｐゴシック" charset="-128"/>
              </a:rPr>
              <a:t>An Unique ITU </a:t>
            </a:r>
            <a:r>
              <a:rPr lang="en-US" altLang="es-ES" sz="3600" dirty="0" smtClean="0">
                <a:ea typeface="ＭＳ Ｐゴシック" charset="-128"/>
              </a:rPr>
              <a:t>Technical Report</a:t>
            </a:r>
            <a:r>
              <a:rPr lang="en-US" altLang="es-ES" sz="3200" dirty="0">
                <a:ea typeface="ＭＳ Ｐゴシック" charset="-128"/>
              </a:rPr>
              <a:t/>
            </a:r>
            <a:br>
              <a:rPr lang="en-US" altLang="es-ES" sz="3200" dirty="0">
                <a:ea typeface="ＭＳ Ｐゴシック" charset="-128"/>
              </a:rPr>
            </a:br>
            <a:r>
              <a:rPr lang="en-US" altLang="en-US" sz="2400" dirty="0">
                <a:solidFill>
                  <a:srgbClr val="008000"/>
                </a:solidFill>
                <a:ea typeface="ＭＳ Ｐゴシック" charset="-128"/>
              </a:rPr>
              <a:t>“</a:t>
            </a:r>
            <a:r>
              <a:rPr lang="en-US" altLang="es-ES" sz="2400" dirty="0">
                <a:solidFill>
                  <a:srgbClr val="008000"/>
                </a:solidFill>
                <a:ea typeface="ＭＳ Ｐゴシック" charset="-128"/>
              </a:rPr>
              <a:t>Information &amp; Communications Technology for Climate Change Adaptation in Cities</a:t>
            </a:r>
            <a:r>
              <a:rPr lang="en-US" altLang="en-US" sz="2400" dirty="0">
                <a:solidFill>
                  <a:srgbClr val="008000"/>
                </a:solidFill>
                <a:ea typeface="ＭＳ Ｐゴシック" charset="-128"/>
              </a:rPr>
              <a:t>”</a:t>
            </a:r>
            <a:r>
              <a:rPr lang="en-US" altLang="ja-JP" sz="2400" dirty="0">
                <a:solidFill>
                  <a:srgbClr val="008000"/>
                </a:solidFill>
                <a:ea typeface="ＭＳ Ｐゴシック" charset="-128"/>
              </a:rPr>
              <a:t> (March, 2015)</a:t>
            </a:r>
            <a:r>
              <a:rPr lang="en-US" altLang="ja-JP" sz="2000" dirty="0">
                <a:ea typeface="ＭＳ Ｐゴシック" charset="-128"/>
              </a:rPr>
              <a:t/>
            </a:r>
            <a:br>
              <a:rPr lang="en-US" altLang="ja-JP" sz="2000" dirty="0">
                <a:ea typeface="ＭＳ Ｐゴシック" charset="-128"/>
              </a:rPr>
            </a:br>
            <a:endParaRPr lang="en-GB" altLang="es-ES" sz="3200" dirty="0">
              <a:ea typeface="ＭＳ Ｐゴシック" charset="-128"/>
            </a:endParaRPr>
          </a:p>
        </p:txBody>
      </p:sp>
      <p:sp>
        <p:nvSpPr>
          <p:cNvPr id="2253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62743D2-99F6-C444-9BE5-9A0D3DFBC3B0}" type="slidenum">
              <a:rPr lang="en-GB" altLang="es-ES" sz="1200">
                <a:solidFill>
                  <a:srgbClr val="898989"/>
                </a:solidFill>
                <a:latin typeface="Calibri" charset="0"/>
              </a:rPr>
              <a:pPr eaLnBrk="1" hangingPunct="1"/>
              <a:t>9</a:t>
            </a:fld>
            <a:endParaRPr lang="en-GB" altLang="es-ES" sz="1200">
              <a:solidFill>
                <a:srgbClr val="898989"/>
              </a:solidFill>
              <a:latin typeface="Calibri" charset="0"/>
            </a:endParaRPr>
          </a:p>
        </p:txBody>
      </p:sp>
      <p:graphicFrame>
        <p:nvGraphicFramePr>
          <p:cNvPr id="3" name="Diagrama 2"/>
          <p:cNvGraphicFramePr/>
          <p:nvPr>
            <p:extLst>
              <p:ext uri="{D42A27DB-BD31-4B8C-83A1-F6EECF244321}">
                <p14:modId xmlns:p14="http://schemas.microsoft.com/office/powerpoint/2010/main" val="353056618"/>
              </p:ext>
            </p:extLst>
          </p:nvPr>
        </p:nvGraphicFramePr>
        <p:xfrm>
          <a:off x="1233060" y="1977820"/>
          <a:ext cx="7115810"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0759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B5989F9A51A14686E61F393B261DFC" ma:contentTypeVersion="1" ma:contentTypeDescription="Create a new document." ma:contentTypeScope="" ma:versionID="11d8cf857a44f2d8e81905bfebfebe01">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B9D8BE-25E1-433B-996A-92FA142DDC30}"/>
</file>

<file path=customXml/itemProps2.xml><?xml version="1.0" encoding="utf-8"?>
<ds:datastoreItem xmlns:ds="http://schemas.openxmlformats.org/officeDocument/2006/customXml" ds:itemID="{CF51B75E-FB79-465D-BC92-D361CE79EA5F}"/>
</file>

<file path=customXml/itemProps3.xml><?xml version="1.0" encoding="utf-8"?>
<ds:datastoreItem xmlns:ds="http://schemas.openxmlformats.org/officeDocument/2006/customXml" ds:itemID="{6A88E35E-1A89-46DE-A1D0-DEB7DCB539DC}"/>
</file>

<file path=docProps/app.xml><?xml version="1.0" encoding="utf-8"?>
<Properties xmlns="http://schemas.openxmlformats.org/officeDocument/2006/extended-properties" xmlns:vt="http://schemas.openxmlformats.org/officeDocument/2006/docPropsVTypes">
  <TotalTime>4460</TotalTime>
  <Words>1424</Words>
  <Application>Microsoft Office PowerPoint</Application>
  <PresentationFormat>On-screen Show (4:3)</PresentationFormat>
  <Paragraphs>201</Paragraphs>
  <Slides>20</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HanziPen TC</vt:lpstr>
      <vt:lpstr>ＭＳ Ｐゴシック</vt:lpstr>
      <vt:lpstr>Arial</vt:lpstr>
      <vt:lpstr>Calibri</vt:lpstr>
      <vt:lpstr>Cambria</vt:lpstr>
      <vt:lpstr>Courier New</vt:lpstr>
      <vt:lpstr>Wingdings</vt:lpstr>
      <vt:lpstr>Office Theme</vt:lpstr>
      <vt:lpstr>5th ITU Green Standards Week Nassau, The Bahamas 14-18 December 2015</vt:lpstr>
      <vt:lpstr>Content</vt:lpstr>
      <vt:lpstr>1. Global Initiatives on Climate Change Adaptation in Cities</vt:lpstr>
      <vt:lpstr>PowerPoint Presentation</vt:lpstr>
      <vt:lpstr>PowerPoint Presentation</vt:lpstr>
      <vt:lpstr>PowerPoint Presentation</vt:lpstr>
      <vt:lpstr>PowerPoint Presentation</vt:lpstr>
      <vt:lpstr>2. ICTs for Climate Change Adaptation in Cities</vt:lpstr>
      <vt:lpstr>2. An Unique ITU Technical Report “Information &amp; Communications Technology for Climate Change Adaptation in Cities” (March, 2015) </vt:lpstr>
      <vt:lpstr>2. ICTs for Climate Change Adaptation in Cities</vt:lpstr>
      <vt:lpstr>2.1 ICTs for enhanced Disaster Risk Management (DRM)</vt:lpstr>
      <vt:lpstr>2.1 ICTs for enhanced Disaster Risk Management (DRM)</vt:lpstr>
      <vt:lpstr>2.2 ICTs for City Resilience &amp; Adaptive Capacity</vt:lpstr>
      <vt:lpstr>2.2 ICTs for City Resilience &amp; Adaptive Capacity</vt:lpstr>
      <vt:lpstr>2.2 ICTs Sector Self-Resilience &amp; CC Adaptation</vt:lpstr>
      <vt:lpstr>2.3 ICTs for Informed Adaptation Decision Making</vt:lpstr>
      <vt:lpstr>3. Making it Real: Framework to include ICTs in Climate Change Adaptation Policies in Cities</vt:lpstr>
      <vt:lpstr>Framework to include ICTs in Climate Change Adaptation Policies</vt:lpstr>
      <vt:lpstr>The way forward..</vt:lpstr>
      <vt:lpstr>THANK YOU</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Gaspari</dc:creator>
  <cp:lastModifiedBy>Aloran, Rakan</cp:lastModifiedBy>
  <cp:revision>112</cp:revision>
  <cp:lastPrinted>2015-01-19T16:17:40Z</cp:lastPrinted>
  <dcterms:created xsi:type="dcterms:W3CDTF">2014-09-01T15:38:30Z</dcterms:created>
  <dcterms:modified xsi:type="dcterms:W3CDTF">2015-12-11T10:20:03Z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0x010100D9B5989F9A51A14686E61F393B261DFC</vt:lpwstr>
  </property>
</Properties>
</file>