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heme/theme1.xml" ContentType="application/vnd.openxmlformats-officedocument.theme+xml"/>
  <Override PartName="/ppt/charts/chart2.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theme/themeOverride2.xml" ContentType="application/vnd.openxmlformats-officedocument.themeOverride+xml"/>
  <Override PartName="/ppt/charts/chart3.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theme/themeOverride6.xml" ContentType="application/vnd.openxmlformats-officedocument.themeOverride+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334" r:id="rId3"/>
    <p:sldId id="332" r:id="rId4"/>
    <p:sldId id="258" r:id="rId5"/>
    <p:sldId id="336" r:id="rId6"/>
    <p:sldId id="262" r:id="rId7"/>
    <p:sldId id="335" r:id="rId8"/>
    <p:sldId id="269" r:id="rId9"/>
    <p:sldId id="337" r:id="rId10"/>
    <p:sldId id="338" r:id="rId11"/>
    <p:sldId id="339" r:id="rId12"/>
    <p:sldId id="340" r:id="rId13"/>
    <p:sldId id="341" r:id="rId14"/>
    <p:sldId id="342" r:id="rId15"/>
    <p:sldId id="275" r:id="rId16"/>
    <p:sldId id="319" r:id="rId17"/>
    <p:sldId id="316" r:id="rId18"/>
    <p:sldId id="321" r:id="rId19"/>
    <p:sldId id="292" r:id="rId20"/>
    <p:sldId id="326" r:id="rId21"/>
    <p:sldId id="344" r:id="rId22"/>
    <p:sldId id="325" r:id="rId23"/>
    <p:sldId id="301" r:id="rId24"/>
    <p:sldId id="34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44" d="100"/>
          <a:sy n="44" d="100"/>
        </p:scale>
        <p:origin x="-2052" y="-4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ekhar\Dropbox\Research%20@%20NUS%20(1)\motes%20and%20meters\ACme\Characterization\Feb%202014\Characterization%20Analysis\Desktop%20Analysi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Sadiya\Desktop\ICT%20Practices\energyAuditSD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adiya\Desktop\ICT%20Practices\energyAuditSDE.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Sekhar\Dropbox\Research%20@%20NUS%20(1)\motes%20and%20meters\ACme\Characterization\Feb%202014\Characterization%20Analysis\Desktop%20Analys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khar\Dropbox\Research%20@%20NUS%20(1)\motes%20and%20meters\ACme\Characterization\Feb%202014\Characterization%20Analysis\Desktop%20Analysi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ekhar\Dropbox\Research%20@%20NUS%20(1)\motes%20and%20meters\ACme\Characterization\Feb%202014\Characterization%20Analysis\Desktop%20Analysi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ekhar\Dropbox\Research%20@%20NUS%20(1)\motes%20and%20meters\ACme\Characterization\Feb%202014\Characterization%20Analysis\Desktop%20Analysi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ekhar\Dropbox\Research%20@%20NUS%20(1)\motes%20and%20meters\ACme\Characterization\Feb%202014\Characterization%20Analysis\Desktop%20Analysi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Sekhar\Dropbox\Research%20@%20NUS%20(1)\motes%20and%20meters\ACme\Characterization\Feb%202014\Characterization%20Analysis\Printer%20Analysi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Sekhar\Dropbox\Research%20@%20NUS%20(1)\deployment%20data_test\sekharkmfd_sde1_5_20.csv"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ekhar\Dropbox\Research%20@%20NUS%20(1)\motes%20and%20meters\ACme\Characterization\Feb%202014\Characterization%20Analysis\Printer%20Analysi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Active Power vs Time</a:t>
            </a:r>
          </a:p>
        </c:rich>
      </c:tx>
      <c:layout/>
      <c:overlay val="0"/>
    </c:title>
    <c:autoTitleDeleted val="0"/>
    <c:plotArea>
      <c:layout/>
      <c:scatterChart>
        <c:scatterStyle val="smoothMarker"/>
        <c:varyColors val="0"/>
        <c:ser>
          <c:idx val="0"/>
          <c:order val="0"/>
          <c:tx>
            <c:v>Desktop 1</c:v>
          </c:tx>
          <c:marker>
            <c:symbol val="none"/>
          </c:marker>
          <c:xVal>
            <c:numRef>
              <c:f>'SLEEP to ON'!$B$3:$B$120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numCache>
            </c:numRef>
          </c:xVal>
          <c:yVal>
            <c:numRef>
              <c:f>'SLEEP to ON'!$D$3:$D$120</c:f>
              <c:numCache>
                <c:formatCode>0.00</c:formatCode>
                <c:ptCount val="118"/>
                <c:pt idx="0">
                  <c:v>5.0053789999999996</c:v>
                </c:pt>
                <c:pt idx="1">
                  <c:v>5.1582150000000002</c:v>
                </c:pt>
                <c:pt idx="2">
                  <c:v>5.2346329999999996</c:v>
                </c:pt>
                <c:pt idx="3">
                  <c:v>5.1582150000000002</c:v>
                </c:pt>
                <c:pt idx="4">
                  <c:v>5.2346329999999996</c:v>
                </c:pt>
                <c:pt idx="5">
                  <c:v>36.069296000000001</c:v>
                </c:pt>
                <c:pt idx="6">
                  <c:v>139.84494000000001</c:v>
                </c:pt>
                <c:pt idx="7">
                  <c:v>171.634828</c:v>
                </c:pt>
                <c:pt idx="8">
                  <c:v>152.98883599999999</c:v>
                </c:pt>
                <c:pt idx="9">
                  <c:v>155.93092899999999</c:v>
                </c:pt>
                <c:pt idx="10">
                  <c:v>144.69748300000001</c:v>
                </c:pt>
                <c:pt idx="11">
                  <c:v>131.744632</c:v>
                </c:pt>
                <c:pt idx="12">
                  <c:v>131.17149699999999</c:v>
                </c:pt>
                <c:pt idx="13">
                  <c:v>129.375674</c:v>
                </c:pt>
                <c:pt idx="14">
                  <c:v>127.427015</c:v>
                </c:pt>
                <c:pt idx="15">
                  <c:v>134.839561</c:v>
                </c:pt>
                <c:pt idx="16">
                  <c:v>125.936864</c:v>
                </c:pt>
                <c:pt idx="17">
                  <c:v>132.62343899999999</c:v>
                </c:pt>
                <c:pt idx="18">
                  <c:v>128.573285</c:v>
                </c:pt>
                <c:pt idx="19">
                  <c:v>132.20313999999999</c:v>
                </c:pt>
                <c:pt idx="20">
                  <c:v>127.88552300000001</c:v>
                </c:pt>
                <c:pt idx="21">
                  <c:v>131.935677</c:v>
                </c:pt>
                <c:pt idx="22">
                  <c:v>129.795973</c:v>
                </c:pt>
                <c:pt idx="23">
                  <c:v>120.20551399999999</c:v>
                </c:pt>
                <c:pt idx="24">
                  <c:v>122.574472</c:v>
                </c:pt>
                <c:pt idx="25">
                  <c:v>122.61268099999999</c:v>
                </c:pt>
                <c:pt idx="26">
                  <c:v>120.281932</c:v>
                </c:pt>
                <c:pt idx="27">
                  <c:v>125.440147</c:v>
                </c:pt>
                <c:pt idx="28">
                  <c:v>120.778649</c:v>
                </c:pt>
                <c:pt idx="29">
                  <c:v>120.396559</c:v>
                </c:pt>
                <c:pt idx="30">
                  <c:v>119.823424</c:v>
                </c:pt>
                <c:pt idx="31">
                  <c:v>121.69566500000001</c:v>
                </c:pt>
                <c:pt idx="32">
                  <c:v>124.141041</c:v>
                </c:pt>
                <c:pt idx="33">
                  <c:v>120.35835</c:v>
                </c:pt>
                <c:pt idx="34">
                  <c:v>120.052678</c:v>
                </c:pt>
                <c:pt idx="35">
                  <c:v>121.084321</c:v>
                </c:pt>
                <c:pt idx="36">
                  <c:v>119.708797</c:v>
                </c:pt>
                <c:pt idx="37">
                  <c:v>123.338652</c:v>
                </c:pt>
                <c:pt idx="38">
                  <c:v>118.906408</c:v>
                </c:pt>
                <c:pt idx="39">
                  <c:v>118.75357200000001</c:v>
                </c:pt>
                <c:pt idx="40">
                  <c:v>119.441334</c:v>
                </c:pt>
                <c:pt idx="41">
                  <c:v>118.677154</c:v>
                </c:pt>
                <c:pt idx="42">
                  <c:v>120.01446900000001</c:v>
                </c:pt>
                <c:pt idx="43">
                  <c:v>118.256855</c:v>
                </c:pt>
                <c:pt idx="44">
                  <c:v>119.21208</c:v>
                </c:pt>
                <c:pt idx="45">
                  <c:v>118.06581</c:v>
                </c:pt>
                <c:pt idx="46">
                  <c:v>119.632379</c:v>
                </c:pt>
                <c:pt idx="47">
                  <c:v>118.409691</c:v>
                </c:pt>
                <c:pt idx="48">
                  <c:v>120.778649</c:v>
                </c:pt>
                <c:pt idx="49">
                  <c:v>119.89984200000001</c:v>
                </c:pt>
                <c:pt idx="50">
                  <c:v>124.10283200000001</c:v>
                </c:pt>
                <c:pt idx="51">
                  <c:v>118.371482</c:v>
                </c:pt>
                <c:pt idx="52">
                  <c:v>118.486109</c:v>
                </c:pt>
                <c:pt idx="53">
                  <c:v>120.511186</c:v>
                </c:pt>
                <c:pt idx="54">
                  <c:v>118.21864600000001</c:v>
                </c:pt>
                <c:pt idx="55">
                  <c:v>118.562527</c:v>
                </c:pt>
                <c:pt idx="56">
                  <c:v>118.33327300000001</c:v>
                </c:pt>
                <c:pt idx="57">
                  <c:v>118.4479</c:v>
                </c:pt>
              </c:numCache>
            </c:numRef>
          </c:yVal>
          <c:smooth val="1"/>
        </c:ser>
        <c:ser>
          <c:idx val="1"/>
          <c:order val="1"/>
          <c:tx>
            <c:v>Desktop 2</c:v>
          </c:tx>
          <c:marker>
            <c:symbol val="none"/>
          </c:marker>
          <c:xVal>
            <c:numRef>
              <c:f>'SLEEP to ON'!$Q$3:$Q$120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numCache>
            </c:numRef>
          </c:xVal>
          <c:yVal>
            <c:numRef>
              <c:f>'SLEEP to ON'!$S$3:$S$120</c:f>
              <c:numCache>
                <c:formatCode>0.00</c:formatCode>
                <c:ptCount val="118"/>
                <c:pt idx="0">
                  <c:v>1.2991060000000001</c:v>
                </c:pt>
                <c:pt idx="1">
                  <c:v>1.642987</c:v>
                </c:pt>
                <c:pt idx="2">
                  <c:v>1.2991060000000001</c:v>
                </c:pt>
                <c:pt idx="3">
                  <c:v>1.375524</c:v>
                </c:pt>
                <c:pt idx="4">
                  <c:v>1.2608969999999999</c:v>
                </c:pt>
                <c:pt idx="5">
                  <c:v>1.4137329999999999</c:v>
                </c:pt>
                <c:pt idx="6">
                  <c:v>1.2991060000000001</c:v>
                </c:pt>
                <c:pt idx="7">
                  <c:v>38.667507999999998</c:v>
                </c:pt>
                <c:pt idx="8">
                  <c:v>83.715919</c:v>
                </c:pt>
                <c:pt idx="9">
                  <c:v>55.785139999999998</c:v>
                </c:pt>
                <c:pt idx="10">
                  <c:v>62.242460999999999</c:v>
                </c:pt>
                <c:pt idx="11">
                  <c:v>57.619171999999999</c:v>
                </c:pt>
                <c:pt idx="12">
                  <c:v>49.174982999999997</c:v>
                </c:pt>
                <c:pt idx="13">
                  <c:v>43.596468999999999</c:v>
                </c:pt>
                <c:pt idx="14">
                  <c:v>42.679453000000002</c:v>
                </c:pt>
                <c:pt idx="15">
                  <c:v>45.086619999999996</c:v>
                </c:pt>
                <c:pt idx="16">
                  <c:v>62.586342000000002</c:v>
                </c:pt>
                <c:pt idx="17">
                  <c:v>61.707535</c:v>
                </c:pt>
                <c:pt idx="18">
                  <c:v>54.868124000000002</c:v>
                </c:pt>
                <c:pt idx="19">
                  <c:v>46.003636</c:v>
                </c:pt>
                <c:pt idx="20">
                  <c:v>42.335571999999999</c:v>
                </c:pt>
                <c:pt idx="21">
                  <c:v>49.633490999999999</c:v>
                </c:pt>
                <c:pt idx="22">
                  <c:v>42.564825999999996</c:v>
                </c:pt>
                <c:pt idx="23">
                  <c:v>41.151093000000003</c:v>
                </c:pt>
                <c:pt idx="24">
                  <c:v>41.036465999999997</c:v>
                </c:pt>
                <c:pt idx="25">
                  <c:v>44.628112000000002</c:v>
                </c:pt>
                <c:pt idx="26">
                  <c:v>41.418556000000002</c:v>
                </c:pt>
                <c:pt idx="27">
                  <c:v>55.364840999999998</c:v>
                </c:pt>
                <c:pt idx="28">
                  <c:v>63.503357999999999</c:v>
                </c:pt>
                <c:pt idx="29">
                  <c:v>66.827540999999997</c:v>
                </c:pt>
                <c:pt idx="30">
                  <c:v>65.452016999999998</c:v>
                </c:pt>
                <c:pt idx="31">
                  <c:v>66.369033000000002</c:v>
                </c:pt>
                <c:pt idx="32">
                  <c:v>68.470528000000002</c:v>
                </c:pt>
                <c:pt idx="33">
                  <c:v>50.130208000000003</c:v>
                </c:pt>
                <c:pt idx="34">
                  <c:v>57.466335999999998</c:v>
                </c:pt>
                <c:pt idx="35">
                  <c:v>79.436510999999996</c:v>
                </c:pt>
                <c:pt idx="36">
                  <c:v>78.290240999999995</c:v>
                </c:pt>
                <c:pt idx="37">
                  <c:v>61.325445000000002</c:v>
                </c:pt>
                <c:pt idx="38">
                  <c:v>53.339764000000002</c:v>
                </c:pt>
                <c:pt idx="39">
                  <c:v>74.087250999999995</c:v>
                </c:pt>
                <c:pt idx="40">
                  <c:v>74.125460000000004</c:v>
                </c:pt>
                <c:pt idx="41">
                  <c:v>85.893832000000003</c:v>
                </c:pt>
                <c:pt idx="42">
                  <c:v>75.309939</c:v>
                </c:pt>
                <c:pt idx="43">
                  <c:v>42.946916000000002</c:v>
                </c:pt>
                <c:pt idx="44">
                  <c:v>56.205438999999998</c:v>
                </c:pt>
                <c:pt idx="45">
                  <c:v>42.182735999999998</c:v>
                </c:pt>
                <c:pt idx="46">
                  <c:v>41.380347</c:v>
                </c:pt>
                <c:pt idx="47">
                  <c:v>41.036465999999997</c:v>
                </c:pt>
                <c:pt idx="48">
                  <c:v>50.588715999999998</c:v>
                </c:pt>
                <c:pt idx="49">
                  <c:v>62.471715000000003</c:v>
                </c:pt>
                <c:pt idx="50">
                  <c:v>43.290796999999998</c:v>
                </c:pt>
                <c:pt idx="51">
                  <c:v>42.794080000000001</c:v>
                </c:pt>
                <c:pt idx="52">
                  <c:v>42.679453000000002</c:v>
                </c:pt>
                <c:pt idx="53">
                  <c:v>42.526617000000002</c:v>
                </c:pt>
                <c:pt idx="54">
                  <c:v>42.259154000000002</c:v>
                </c:pt>
                <c:pt idx="55">
                  <c:v>41.494973999999999</c:v>
                </c:pt>
                <c:pt idx="56">
                  <c:v>40.310495000000003</c:v>
                </c:pt>
                <c:pt idx="57">
                  <c:v>41.227511</c:v>
                </c:pt>
                <c:pt idx="58">
                  <c:v>40.730794000000003</c:v>
                </c:pt>
                <c:pt idx="59">
                  <c:v>42.603034999999998</c:v>
                </c:pt>
                <c:pt idx="60">
                  <c:v>40.845421000000002</c:v>
                </c:pt>
                <c:pt idx="61">
                  <c:v>41.265720000000002</c:v>
                </c:pt>
                <c:pt idx="62">
                  <c:v>40.425122000000002</c:v>
                </c:pt>
                <c:pt idx="63">
                  <c:v>42.220945</c:v>
                </c:pt>
                <c:pt idx="64">
                  <c:v>40.807212</c:v>
                </c:pt>
                <c:pt idx="65">
                  <c:v>41.227511</c:v>
                </c:pt>
                <c:pt idx="66">
                  <c:v>42.755870999999999</c:v>
                </c:pt>
                <c:pt idx="67">
                  <c:v>41.227511</c:v>
                </c:pt>
                <c:pt idx="68">
                  <c:v>40.539749</c:v>
                </c:pt>
                <c:pt idx="69">
                  <c:v>41.265720000000002</c:v>
                </c:pt>
              </c:numCache>
            </c:numRef>
          </c:yVal>
          <c:smooth val="1"/>
        </c:ser>
        <c:ser>
          <c:idx val="2"/>
          <c:order val="2"/>
          <c:tx>
            <c:v>Desktop 3</c:v>
          </c:tx>
          <c:marker>
            <c:symbol val="none"/>
          </c:marker>
          <c:xVal>
            <c:numRef>
              <c:f>'SLEEP to ON'!$AF$3:$AF$120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'SLEEP to ON'!$AH$3:$AH$120</c:f>
              <c:numCache>
                <c:formatCode>0.00</c:formatCode>
                <c:ptCount val="118"/>
                <c:pt idx="0">
                  <c:v>0.62373000000000001</c:v>
                </c:pt>
                <c:pt idx="1">
                  <c:v>0.58704000000000001</c:v>
                </c:pt>
                <c:pt idx="2">
                  <c:v>0.77049000000000001</c:v>
                </c:pt>
                <c:pt idx="3">
                  <c:v>0.51366000000000001</c:v>
                </c:pt>
                <c:pt idx="4">
                  <c:v>0.58704000000000001</c:v>
                </c:pt>
                <c:pt idx="5">
                  <c:v>4.2927299999999997</c:v>
                </c:pt>
                <c:pt idx="6">
                  <c:v>30.782910000000001</c:v>
                </c:pt>
                <c:pt idx="7">
                  <c:v>27.700949999999999</c:v>
                </c:pt>
                <c:pt idx="8">
                  <c:v>32.507339999999999</c:v>
                </c:pt>
                <c:pt idx="9">
                  <c:v>22.34421</c:v>
                </c:pt>
                <c:pt idx="10">
                  <c:v>18.381689999999999</c:v>
                </c:pt>
                <c:pt idx="11">
                  <c:v>21.09675</c:v>
                </c:pt>
                <c:pt idx="12">
                  <c:v>22.857870000000002</c:v>
                </c:pt>
                <c:pt idx="13">
                  <c:v>23.041319999999999</c:v>
                </c:pt>
                <c:pt idx="14">
                  <c:v>18.344999999999999</c:v>
                </c:pt>
                <c:pt idx="15">
                  <c:v>14.08896</c:v>
                </c:pt>
                <c:pt idx="16">
                  <c:v>14.78607</c:v>
                </c:pt>
                <c:pt idx="17">
                  <c:v>14.52924</c:v>
                </c:pt>
                <c:pt idx="18">
                  <c:v>14.08896</c:v>
                </c:pt>
                <c:pt idx="19">
                  <c:v>13.758750000000001</c:v>
                </c:pt>
                <c:pt idx="20">
                  <c:v>14.272410000000001</c:v>
                </c:pt>
                <c:pt idx="21">
                  <c:v>14.08896</c:v>
                </c:pt>
                <c:pt idx="22">
                  <c:v>14.12565</c:v>
                </c:pt>
                <c:pt idx="23">
                  <c:v>13.685370000000001</c:v>
                </c:pt>
                <c:pt idx="24">
                  <c:v>15.15297</c:v>
                </c:pt>
                <c:pt idx="25">
                  <c:v>14.676</c:v>
                </c:pt>
                <c:pt idx="26">
                  <c:v>13.31847</c:v>
                </c:pt>
                <c:pt idx="27">
                  <c:v>14.235720000000001</c:v>
                </c:pt>
                <c:pt idx="28">
                  <c:v>13.90551</c:v>
                </c:pt>
                <c:pt idx="29">
                  <c:v>13.722060000000001</c:v>
                </c:pt>
                <c:pt idx="30">
                  <c:v>13.832129999999999</c:v>
                </c:pt>
                <c:pt idx="31">
                  <c:v>13.685370000000001</c:v>
                </c:pt>
                <c:pt idx="32">
                  <c:v>14.05227</c:v>
                </c:pt>
                <c:pt idx="33">
                  <c:v>13.61199</c:v>
                </c:pt>
                <c:pt idx="34">
                  <c:v>13.61199</c:v>
                </c:pt>
                <c:pt idx="35">
                  <c:v>13.245089999999999</c:v>
                </c:pt>
                <c:pt idx="36">
                  <c:v>13.42854</c:v>
                </c:pt>
                <c:pt idx="37">
                  <c:v>13.39185</c:v>
                </c:pt>
                <c:pt idx="38">
                  <c:v>13.795439999999999</c:v>
                </c:pt>
                <c:pt idx="39">
                  <c:v>13.5753</c:v>
                </c:pt>
                <c:pt idx="40">
                  <c:v>14.08896</c:v>
                </c:pt>
                <c:pt idx="41">
                  <c:v>13.61199</c:v>
                </c:pt>
                <c:pt idx="42">
                  <c:v>14.19903</c:v>
                </c:pt>
                <c:pt idx="43">
                  <c:v>13.795439999999999</c:v>
                </c:pt>
                <c:pt idx="44">
                  <c:v>13.9422</c:v>
                </c:pt>
                <c:pt idx="45">
                  <c:v>13.61199</c:v>
                </c:pt>
                <c:pt idx="46">
                  <c:v>13.868819999999999</c:v>
                </c:pt>
                <c:pt idx="47">
                  <c:v>13.53861</c:v>
                </c:pt>
                <c:pt idx="48">
                  <c:v>13.868819999999999</c:v>
                </c:pt>
                <c:pt idx="49">
                  <c:v>13.171710000000001</c:v>
                </c:pt>
                <c:pt idx="50">
                  <c:v>13.061640000000001</c:v>
                </c:pt>
                <c:pt idx="51">
                  <c:v>12.8415</c:v>
                </c:pt>
                <c:pt idx="52">
                  <c:v>13.795439999999999</c:v>
                </c:pt>
                <c:pt idx="53">
                  <c:v>13.868819999999999</c:v>
                </c:pt>
                <c:pt idx="54">
                  <c:v>13.685370000000001</c:v>
                </c:pt>
                <c:pt idx="55">
                  <c:v>13.61199</c:v>
                </c:pt>
                <c:pt idx="56">
                  <c:v>13.5753</c:v>
                </c:pt>
                <c:pt idx="57">
                  <c:v>13.35516</c:v>
                </c:pt>
                <c:pt idx="58">
                  <c:v>13.648680000000001</c:v>
                </c:pt>
                <c:pt idx="59">
                  <c:v>13.758750000000001</c:v>
                </c:pt>
                <c:pt idx="60">
                  <c:v>13.685370000000001</c:v>
                </c:pt>
                <c:pt idx="61">
                  <c:v>13.53861</c:v>
                </c:pt>
                <c:pt idx="62">
                  <c:v>13.39185</c:v>
                </c:pt>
                <c:pt idx="63">
                  <c:v>13.245089999999999</c:v>
                </c:pt>
                <c:pt idx="64">
                  <c:v>13.90551</c:v>
                </c:pt>
                <c:pt idx="65">
                  <c:v>13.61199</c:v>
                </c:pt>
                <c:pt idx="66">
                  <c:v>13.722060000000001</c:v>
                </c:pt>
                <c:pt idx="67">
                  <c:v>13.61199</c:v>
                </c:pt>
                <c:pt idx="68">
                  <c:v>13.53861</c:v>
                </c:pt>
                <c:pt idx="69">
                  <c:v>13.832129999999999</c:v>
                </c:pt>
                <c:pt idx="70">
                  <c:v>13.795439999999999</c:v>
                </c:pt>
                <c:pt idx="71">
                  <c:v>14.969519999999999</c:v>
                </c:pt>
                <c:pt idx="72">
                  <c:v>14.12565</c:v>
                </c:pt>
                <c:pt idx="73">
                  <c:v>13.795439999999999</c:v>
                </c:pt>
                <c:pt idx="74">
                  <c:v>13.97889</c:v>
                </c:pt>
                <c:pt idx="75">
                  <c:v>13.722060000000001</c:v>
                </c:pt>
                <c:pt idx="76">
                  <c:v>13.685370000000001</c:v>
                </c:pt>
                <c:pt idx="77">
                  <c:v>13.61199</c:v>
                </c:pt>
                <c:pt idx="78">
                  <c:v>13.42854</c:v>
                </c:pt>
                <c:pt idx="79">
                  <c:v>13.9422</c:v>
                </c:pt>
                <c:pt idx="80">
                  <c:v>13.9422</c:v>
                </c:pt>
                <c:pt idx="81">
                  <c:v>13.648680000000001</c:v>
                </c:pt>
                <c:pt idx="82">
                  <c:v>13.9422</c:v>
                </c:pt>
                <c:pt idx="83">
                  <c:v>13.722060000000001</c:v>
                </c:pt>
                <c:pt idx="84">
                  <c:v>13.722060000000001</c:v>
                </c:pt>
                <c:pt idx="85">
                  <c:v>13.758750000000001</c:v>
                </c:pt>
                <c:pt idx="86">
                  <c:v>13.795439999999999</c:v>
                </c:pt>
                <c:pt idx="87">
                  <c:v>13.795439999999999</c:v>
                </c:pt>
                <c:pt idx="88">
                  <c:v>13.758750000000001</c:v>
                </c:pt>
                <c:pt idx="89">
                  <c:v>13.5753</c:v>
                </c:pt>
                <c:pt idx="90">
                  <c:v>13.9422</c:v>
                </c:pt>
                <c:pt idx="91">
                  <c:v>13.722060000000001</c:v>
                </c:pt>
                <c:pt idx="92">
                  <c:v>13.758750000000001</c:v>
                </c:pt>
                <c:pt idx="93">
                  <c:v>13.42854</c:v>
                </c:pt>
                <c:pt idx="94">
                  <c:v>13.31847</c:v>
                </c:pt>
                <c:pt idx="95">
                  <c:v>13.648680000000001</c:v>
                </c:pt>
                <c:pt idx="96">
                  <c:v>13.868819999999999</c:v>
                </c:pt>
                <c:pt idx="97">
                  <c:v>13.648680000000001</c:v>
                </c:pt>
                <c:pt idx="98">
                  <c:v>13.53861</c:v>
                </c:pt>
                <c:pt idx="99">
                  <c:v>13.245089999999999</c:v>
                </c:pt>
                <c:pt idx="100">
                  <c:v>13.53861</c:v>
                </c:pt>
              </c:numCache>
            </c:numRef>
          </c:yVal>
          <c:smooth val="1"/>
        </c:ser>
        <c:dLbls>
          <c:showLegendKey val="0"/>
          <c:showVal val="0"/>
          <c:showCatName val="0"/>
          <c:showSerName val="0"/>
          <c:showPercent val="0"/>
          <c:showBubbleSize val="0"/>
        </c:dLbls>
        <c:axId val="94079616"/>
        <c:axId val="97800960"/>
      </c:scatterChart>
      <c:valAx>
        <c:axId val="94079616"/>
        <c:scaling>
          <c:orientation val="minMax"/>
          <c:max val="120"/>
          <c:min val="0"/>
        </c:scaling>
        <c:delete val="0"/>
        <c:axPos val="b"/>
        <c:minorGridlines/>
        <c:title>
          <c:tx>
            <c:rich>
              <a:bodyPr/>
              <a:lstStyle/>
              <a:p>
                <a:pPr>
                  <a:defRPr/>
                </a:pPr>
                <a:r>
                  <a:rPr lang="en-US"/>
                  <a:t>Time (sec)</a:t>
                </a:r>
              </a:p>
            </c:rich>
          </c:tx>
          <c:layout/>
          <c:overlay val="0"/>
        </c:title>
        <c:numFmt formatCode="General" sourceLinked="1"/>
        <c:majorTickMark val="out"/>
        <c:minorTickMark val="none"/>
        <c:tickLblPos val="nextTo"/>
        <c:spPr>
          <a:ln/>
        </c:spPr>
        <c:crossAx val="97800960"/>
        <c:crosses val="autoZero"/>
        <c:crossBetween val="midCat"/>
        <c:majorUnit val="10"/>
        <c:minorUnit val="5"/>
      </c:valAx>
      <c:valAx>
        <c:axId val="97800960"/>
        <c:scaling>
          <c:orientation val="minMax"/>
          <c:min val="0"/>
        </c:scaling>
        <c:delete val="0"/>
        <c:axPos val="l"/>
        <c:majorGridlines/>
        <c:minorGridlines/>
        <c:title>
          <c:tx>
            <c:rich>
              <a:bodyPr rot="-5400000" vert="horz"/>
              <a:lstStyle/>
              <a:p>
                <a:pPr>
                  <a:defRPr/>
                </a:pPr>
                <a:r>
                  <a:rPr lang="en-US"/>
                  <a:t>Active</a:t>
                </a:r>
                <a:r>
                  <a:rPr lang="en-US" baseline="0"/>
                  <a:t> Power (W)</a:t>
                </a:r>
                <a:endParaRPr lang="en-US"/>
              </a:p>
            </c:rich>
          </c:tx>
          <c:layout/>
          <c:overlay val="0"/>
        </c:title>
        <c:numFmt formatCode="0.00" sourceLinked="1"/>
        <c:majorTickMark val="out"/>
        <c:minorTickMark val="none"/>
        <c:tickLblPos val="nextTo"/>
        <c:spPr>
          <a:ln/>
        </c:spPr>
        <c:crossAx val="94079616"/>
        <c:crosses val="autoZero"/>
        <c:crossBetween val="midCat"/>
        <c:minorUnit val="10"/>
      </c:valAx>
    </c:plotArea>
    <c:legend>
      <c:legendPos val="t"/>
      <c:layout/>
      <c:overlay val="0"/>
    </c:legend>
    <c:plotVisOnly val="1"/>
    <c:dispBlanksAs val="gap"/>
    <c:showDLblsOverMax val="0"/>
  </c:chart>
  <c:spPr>
    <a:solidFill>
      <a:srgbClr val="FFFFFF"/>
    </a:solidFill>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9273840769951"/>
          <c:y val="5.1400554097404488E-2"/>
          <c:w val="0.7697694663167125"/>
          <c:h val="0.74928623505395153"/>
        </c:manualLayout>
      </c:layout>
      <c:lineChart>
        <c:grouping val="standard"/>
        <c:varyColors val="0"/>
        <c:ser>
          <c:idx val="0"/>
          <c:order val="0"/>
          <c:tx>
            <c:strRef>
              <c:f>PRINTING!$C$1</c:f>
              <c:strCache>
                <c:ptCount val="1"/>
                <c:pt idx="0">
                  <c:v>Samsung MFD: Double Pages</c:v>
                </c:pt>
              </c:strCache>
            </c:strRef>
          </c:tx>
          <c:marker>
            <c:symbol val="none"/>
          </c:marker>
          <c:val>
            <c:numRef>
              <c:f>PRINTING!$C$2:$C$56</c:f>
              <c:numCache>
                <c:formatCode>General</c:formatCode>
                <c:ptCount val="55"/>
                <c:pt idx="0">
                  <c:v>8.2264150943396235</c:v>
                </c:pt>
                <c:pt idx="1">
                  <c:v>754.9433962264153</c:v>
                </c:pt>
                <c:pt idx="2">
                  <c:v>904.15094339622658</c:v>
                </c:pt>
                <c:pt idx="3">
                  <c:v>913.84905660377319</c:v>
                </c:pt>
                <c:pt idx="4">
                  <c:v>767.69811320754764</c:v>
                </c:pt>
                <c:pt idx="5">
                  <c:v>411.35849056603774</c:v>
                </c:pt>
                <c:pt idx="6">
                  <c:v>418.98113207547158</c:v>
                </c:pt>
                <c:pt idx="7">
                  <c:v>418.71698113207549</c:v>
                </c:pt>
                <c:pt idx="8">
                  <c:v>587.8113207547168</c:v>
                </c:pt>
                <c:pt idx="9">
                  <c:v>929.32075471698113</c:v>
                </c:pt>
                <c:pt idx="10">
                  <c:v>632.52830188679252</c:v>
                </c:pt>
                <c:pt idx="11">
                  <c:v>429.13207547169799</c:v>
                </c:pt>
                <c:pt idx="12">
                  <c:v>756.52830188679252</c:v>
                </c:pt>
                <c:pt idx="13">
                  <c:v>722.11320754717019</c:v>
                </c:pt>
                <c:pt idx="14">
                  <c:v>410.75471698113199</c:v>
                </c:pt>
                <c:pt idx="15">
                  <c:v>607.50943396226432</c:v>
                </c:pt>
                <c:pt idx="16">
                  <c:v>869.0566037735847</c:v>
                </c:pt>
                <c:pt idx="17">
                  <c:v>249.43396226415081</c:v>
                </c:pt>
                <c:pt idx="18">
                  <c:v>10.339622641509434</c:v>
                </c:pt>
                <c:pt idx="19">
                  <c:v>9.4716981132075464</c:v>
                </c:pt>
                <c:pt idx="20">
                  <c:v>8.9433962264150946</c:v>
                </c:pt>
                <c:pt idx="21">
                  <c:v>8.5660377358490596</c:v>
                </c:pt>
                <c:pt idx="22">
                  <c:v>8.6415094339622645</c:v>
                </c:pt>
                <c:pt idx="23">
                  <c:v>8.5660377358490596</c:v>
                </c:pt>
                <c:pt idx="24">
                  <c:v>8.3773584905660385</c:v>
                </c:pt>
                <c:pt idx="25">
                  <c:v>8.4905660377358529</c:v>
                </c:pt>
                <c:pt idx="26">
                  <c:v>8.3773584905660385</c:v>
                </c:pt>
                <c:pt idx="27">
                  <c:v>8.7169811320754675</c:v>
                </c:pt>
                <c:pt idx="28">
                  <c:v>8.6415094339622645</c:v>
                </c:pt>
                <c:pt idx="29">
                  <c:v>8.6792452830188687</c:v>
                </c:pt>
                <c:pt idx="30">
                  <c:v>8.4905660377358529</c:v>
                </c:pt>
                <c:pt idx="31">
                  <c:v>8.4150943396226499</c:v>
                </c:pt>
                <c:pt idx="32">
                  <c:v>8.5283018867924465</c:v>
                </c:pt>
                <c:pt idx="33">
                  <c:v>8.4905660377358529</c:v>
                </c:pt>
                <c:pt idx="34">
                  <c:v>8.4528301886792523</c:v>
                </c:pt>
                <c:pt idx="35">
                  <c:v>8.4905660377358529</c:v>
                </c:pt>
                <c:pt idx="36">
                  <c:v>8.2641509433962259</c:v>
                </c:pt>
                <c:pt idx="37">
                  <c:v>8.3773584905660385</c:v>
                </c:pt>
                <c:pt idx="38">
                  <c:v>8.5283018867924465</c:v>
                </c:pt>
                <c:pt idx="39">
                  <c:v>8.5283018867924465</c:v>
                </c:pt>
                <c:pt idx="40">
                  <c:v>8.3018867924528301</c:v>
                </c:pt>
              </c:numCache>
            </c:numRef>
          </c:val>
          <c:smooth val="0"/>
        </c:ser>
        <c:ser>
          <c:idx val="1"/>
          <c:order val="1"/>
          <c:tx>
            <c:strRef>
              <c:f>PRINTING!$E$1</c:f>
              <c:strCache>
                <c:ptCount val="1"/>
                <c:pt idx="0">
                  <c:v>Samsung MFD: Single Pages</c:v>
                </c:pt>
              </c:strCache>
            </c:strRef>
          </c:tx>
          <c:marker>
            <c:symbol val="none"/>
          </c:marker>
          <c:val>
            <c:numRef>
              <c:f>PRINTING!$E$2:$E$56</c:f>
              <c:numCache>
                <c:formatCode>General</c:formatCode>
                <c:ptCount val="55"/>
                <c:pt idx="0">
                  <c:v>7.5094339622641524</c:v>
                </c:pt>
                <c:pt idx="1">
                  <c:v>7.6226415094339615</c:v>
                </c:pt>
                <c:pt idx="2">
                  <c:v>7.6603773584905657</c:v>
                </c:pt>
                <c:pt idx="3">
                  <c:v>7.7358490566037732</c:v>
                </c:pt>
                <c:pt idx="4">
                  <c:v>7.7735849056603774</c:v>
                </c:pt>
                <c:pt idx="5">
                  <c:v>8.3396226415094343</c:v>
                </c:pt>
                <c:pt idx="6">
                  <c:v>985.13207547169839</c:v>
                </c:pt>
                <c:pt idx="7">
                  <c:v>907.84905660377319</c:v>
                </c:pt>
                <c:pt idx="8">
                  <c:v>925.01886792452831</c:v>
                </c:pt>
                <c:pt idx="9">
                  <c:v>598.4905660377359</c:v>
                </c:pt>
                <c:pt idx="10">
                  <c:v>148.26415094339617</c:v>
                </c:pt>
                <c:pt idx="11">
                  <c:v>257.69811320754695</c:v>
                </c:pt>
                <c:pt idx="12">
                  <c:v>407.39622641509419</c:v>
                </c:pt>
                <c:pt idx="13">
                  <c:v>404.79245283018867</c:v>
                </c:pt>
                <c:pt idx="14">
                  <c:v>297.32075471698113</c:v>
                </c:pt>
                <c:pt idx="15">
                  <c:v>37.773584905660364</c:v>
                </c:pt>
                <c:pt idx="16">
                  <c:v>312.71698113207549</c:v>
                </c:pt>
                <c:pt idx="17">
                  <c:v>423.54716981132077</c:v>
                </c:pt>
                <c:pt idx="18">
                  <c:v>920.83018867924534</c:v>
                </c:pt>
                <c:pt idx="19">
                  <c:v>414.67924528301904</c:v>
                </c:pt>
                <c:pt idx="20">
                  <c:v>397.09433962264143</c:v>
                </c:pt>
                <c:pt idx="21">
                  <c:v>403.84905660377376</c:v>
                </c:pt>
                <c:pt idx="22">
                  <c:v>133.20754716981128</c:v>
                </c:pt>
                <c:pt idx="23">
                  <c:v>37.660377358490564</c:v>
                </c:pt>
                <c:pt idx="24">
                  <c:v>285.92452830188665</c:v>
                </c:pt>
                <c:pt idx="25">
                  <c:v>449.13207547169799</c:v>
                </c:pt>
                <c:pt idx="26">
                  <c:v>951.43396226415121</c:v>
                </c:pt>
                <c:pt idx="27">
                  <c:v>407.20754716981145</c:v>
                </c:pt>
                <c:pt idx="28">
                  <c:v>398.79245283018867</c:v>
                </c:pt>
                <c:pt idx="29">
                  <c:v>356.22641509433964</c:v>
                </c:pt>
                <c:pt idx="30">
                  <c:v>24.981132075471685</c:v>
                </c:pt>
                <c:pt idx="31">
                  <c:v>38</c:v>
                </c:pt>
                <c:pt idx="32">
                  <c:v>329.84905660377376</c:v>
                </c:pt>
                <c:pt idx="33">
                  <c:v>572.03773584905662</c:v>
                </c:pt>
                <c:pt idx="34">
                  <c:v>447.73584905660368</c:v>
                </c:pt>
                <c:pt idx="35">
                  <c:v>9.1320754716981103</c:v>
                </c:pt>
                <c:pt idx="36">
                  <c:v>8.7547169811320718</c:v>
                </c:pt>
                <c:pt idx="37">
                  <c:v>8.4905660377358529</c:v>
                </c:pt>
                <c:pt idx="38">
                  <c:v>7.9245283018867907</c:v>
                </c:pt>
                <c:pt idx="39">
                  <c:v>8.2641509433962259</c:v>
                </c:pt>
                <c:pt idx="40">
                  <c:v>7.9245283018867907</c:v>
                </c:pt>
                <c:pt idx="41">
                  <c:v>8.1886792452830193</c:v>
                </c:pt>
                <c:pt idx="42">
                  <c:v>7.9245283018867907</c:v>
                </c:pt>
                <c:pt idx="43">
                  <c:v>8</c:v>
                </c:pt>
                <c:pt idx="44">
                  <c:v>7.8113207547169807</c:v>
                </c:pt>
                <c:pt idx="45">
                  <c:v>8.1132075471698126</c:v>
                </c:pt>
                <c:pt idx="46">
                  <c:v>7.9622641509433976</c:v>
                </c:pt>
                <c:pt idx="47">
                  <c:v>8.1132075471698126</c:v>
                </c:pt>
                <c:pt idx="48">
                  <c:v>8.1132075471698126</c:v>
                </c:pt>
                <c:pt idx="49">
                  <c:v>8.1132075471698126</c:v>
                </c:pt>
                <c:pt idx="50">
                  <c:v>8</c:v>
                </c:pt>
                <c:pt idx="51">
                  <c:v>8.2264150943396235</c:v>
                </c:pt>
                <c:pt idx="52">
                  <c:v>7.9622641509433976</c:v>
                </c:pt>
                <c:pt idx="53">
                  <c:v>7.9245283018867907</c:v>
                </c:pt>
                <c:pt idx="54">
                  <c:v>7.6981132075471681</c:v>
                </c:pt>
              </c:numCache>
            </c:numRef>
          </c:val>
          <c:smooth val="0"/>
        </c:ser>
        <c:dLbls>
          <c:showLegendKey val="0"/>
          <c:showVal val="0"/>
          <c:showCatName val="0"/>
          <c:showSerName val="0"/>
          <c:showPercent val="0"/>
          <c:showBubbleSize val="0"/>
        </c:dLbls>
        <c:marker val="1"/>
        <c:smooth val="0"/>
        <c:axId val="113267840"/>
        <c:axId val="113269760"/>
      </c:lineChart>
      <c:catAx>
        <c:axId val="113267840"/>
        <c:scaling>
          <c:orientation val="minMax"/>
        </c:scaling>
        <c:delete val="0"/>
        <c:axPos val="b"/>
        <c:title>
          <c:tx>
            <c:rich>
              <a:bodyPr/>
              <a:lstStyle/>
              <a:p>
                <a:pPr>
                  <a:defRPr sz="1200"/>
                </a:pPr>
                <a:r>
                  <a:rPr lang="en-US" sz="1200"/>
                  <a:t>Time (seconds)</a:t>
                </a:r>
              </a:p>
            </c:rich>
          </c:tx>
          <c:layout>
            <c:manualLayout>
              <c:xMode val="edge"/>
              <c:yMode val="edge"/>
              <c:x val="0.39200524934383285"/>
              <c:y val="0.91071777486147554"/>
            </c:manualLayout>
          </c:layout>
          <c:overlay val="0"/>
        </c:title>
        <c:majorTickMark val="out"/>
        <c:minorTickMark val="none"/>
        <c:tickLblPos val="nextTo"/>
        <c:txPr>
          <a:bodyPr/>
          <a:lstStyle/>
          <a:p>
            <a:pPr>
              <a:defRPr sz="1200" b="1"/>
            </a:pPr>
            <a:endParaRPr lang="en-US"/>
          </a:p>
        </c:txPr>
        <c:crossAx val="113269760"/>
        <c:crosses val="autoZero"/>
        <c:auto val="1"/>
        <c:lblAlgn val="ctr"/>
        <c:lblOffset val="100"/>
        <c:tickLblSkip val="5"/>
        <c:noMultiLvlLbl val="0"/>
      </c:catAx>
      <c:valAx>
        <c:axId val="113269760"/>
        <c:scaling>
          <c:orientation val="minMax"/>
        </c:scaling>
        <c:delete val="0"/>
        <c:axPos val="l"/>
        <c:majorGridlines/>
        <c:title>
          <c:tx>
            <c:rich>
              <a:bodyPr rot="-5400000" vert="horz"/>
              <a:lstStyle/>
              <a:p>
                <a:pPr>
                  <a:defRPr sz="1200"/>
                </a:pPr>
                <a:r>
                  <a:rPr lang="en-US" sz="1200"/>
                  <a:t>Power (Watts)</a:t>
                </a:r>
              </a:p>
            </c:rich>
          </c:tx>
          <c:layout/>
          <c:overlay val="0"/>
        </c:title>
        <c:numFmt formatCode="General" sourceLinked="1"/>
        <c:majorTickMark val="out"/>
        <c:minorTickMark val="none"/>
        <c:tickLblPos val="nextTo"/>
        <c:txPr>
          <a:bodyPr/>
          <a:lstStyle/>
          <a:p>
            <a:pPr>
              <a:defRPr sz="1200" b="1"/>
            </a:pPr>
            <a:endParaRPr lang="en-US"/>
          </a:p>
        </c:txPr>
        <c:crossAx val="113267840"/>
        <c:crosses val="autoZero"/>
        <c:crossBetween val="between"/>
      </c:valAx>
    </c:plotArea>
    <c:legend>
      <c:legendPos val="r"/>
      <c:layout>
        <c:manualLayout>
          <c:xMode val="edge"/>
          <c:yMode val="edge"/>
          <c:x val="0.67505343082114755"/>
          <c:y val="7.330635753864119E-2"/>
          <c:w val="0.28079372890888626"/>
          <c:h val="0.32413969087197431"/>
        </c:manualLayout>
      </c:layout>
      <c:overlay val="0"/>
      <c:spPr>
        <a:ln>
          <a:solidFill>
            <a:srgbClr val="9BBB59">
              <a:lumMod val="50000"/>
            </a:srgbClr>
          </a:solidFill>
        </a:ln>
      </c:spPr>
      <c:txPr>
        <a:bodyPr/>
        <a:lstStyle/>
        <a:p>
          <a:pPr>
            <a:defRPr sz="1000" b="1"/>
          </a:pPr>
          <a:endParaRPr lang="en-US"/>
        </a:p>
      </c:txPr>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42254853278476"/>
          <c:y val="4.7144457261313673E-2"/>
          <c:w val="0.79157475585822046"/>
          <c:h val="0.75730712004948464"/>
        </c:manualLayout>
      </c:layout>
      <c:lineChart>
        <c:grouping val="standard"/>
        <c:varyColors val="0"/>
        <c:ser>
          <c:idx val="0"/>
          <c:order val="0"/>
          <c:tx>
            <c:v>Samsung MFD: Double Pages COPYING</c:v>
          </c:tx>
          <c:marker>
            <c:symbol val="none"/>
          </c:marker>
          <c:val>
            <c:numRef>
              <c:f>COPYING!$C$2:$C$73</c:f>
              <c:numCache>
                <c:formatCode>General</c:formatCode>
                <c:ptCount val="72"/>
                <c:pt idx="0">
                  <c:v>7.4339622641509431</c:v>
                </c:pt>
                <c:pt idx="1">
                  <c:v>8</c:v>
                </c:pt>
                <c:pt idx="2">
                  <c:v>7.5471698113207548</c:v>
                </c:pt>
                <c:pt idx="3">
                  <c:v>7.6226415094339615</c:v>
                </c:pt>
                <c:pt idx="4">
                  <c:v>7.5471698113207548</c:v>
                </c:pt>
                <c:pt idx="5">
                  <c:v>7.6981132075471681</c:v>
                </c:pt>
                <c:pt idx="6">
                  <c:v>630.64150943396226</c:v>
                </c:pt>
                <c:pt idx="7">
                  <c:v>916.75471698113233</c:v>
                </c:pt>
                <c:pt idx="8">
                  <c:v>404.83018867924528</c:v>
                </c:pt>
                <c:pt idx="9">
                  <c:v>13.77358490566038</c:v>
                </c:pt>
                <c:pt idx="10">
                  <c:v>13.811320754716981</c:v>
                </c:pt>
                <c:pt idx="11">
                  <c:v>20.867924528301888</c:v>
                </c:pt>
                <c:pt idx="12">
                  <c:v>22.415094339622634</c:v>
                </c:pt>
                <c:pt idx="13">
                  <c:v>21.849056603773583</c:v>
                </c:pt>
                <c:pt idx="14">
                  <c:v>21.169811320754729</c:v>
                </c:pt>
                <c:pt idx="15">
                  <c:v>21.886792452830189</c:v>
                </c:pt>
                <c:pt idx="16">
                  <c:v>25.735849056603772</c:v>
                </c:pt>
                <c:pt idx="17">
                  <c:v>18</c:v>
                </c:pt>
                <c:pt idx="18">
                  <c:v>28.075471698113201</c:v>
                </c:pt>
                <c:pt idx="19">
                  <c:v>38.641509433962241</c:v>
                </c:pt>
                <c:pt idx="20">
                  <c:v>273.47169811320754</c:v>
                </c:pt>
                <c:pt idx="21">
                  <c:v>456.45283018867923</c:v>
                </c:pt>
                <c:pt idx="22">
                  <c:v>693.13207547169839</c:v>
                </c:pt>
                <c:pt idx="23">
                  <c:v>907.28301886792451</c:v>
                </c:pt>
                <c:pt idx="24">
                  <c:v>391.24528301886807</c:v>
                </c:pt>
                <c:pt idx="25">
                  <c:v>34.150943396226403</c:v>
                </c:pt>
                <c:pt idx="26">
                  <c:v>42.150943396226403</c:v>
                </c:pt>
                <c:pt idx="27">
                  <c:v>54.679245283018865</c:v>
                </c:pt>
                <c:pt idx="28">
                  <c:v>412.90566037735863</c:v>
                </c:pt>
                <c:pt idx="29">
                  <c:v>769.88679245283015</c:v>
                </c:pt>
                <c:pt idx="30">
                  <c:v>712.37735849056583</c:v>
                </c:pt>
                <c:pt idx="31">
                  <c:v>419.16981132075483</c:v>
                </c:pt>
                <c:pt idx="32">
                  <c:v>410.83018867924528</c:v>
                </c:pt>
                <c:pt idx="33">
                  <c:v>411.28301886792428</c:v>
                </c:pt>
                <c:pt idx="34">
                  <c:v>306.18867924528286</c:v>
                </c:pt>
                <c:pt idx="35">
                  <c:v>39.698113207547181</c:v>
                </c:pt>
                <c:pt idx="36">
                  <c:v>48</c:v>
                </c:pt>
                <c:pt idx="37">
                  <c:v>475.81132075471697</c:v>
                </c:pt>
                <c:pt idx="38">
                  <c:v>708.4150943396229</c:v>
                </c:pt>
                <c:pt idx="39">
                  <c:v>198.56603773584905</c:v>
                </c:pt>
                <c:pt idx="40">
                  <c:v>435.35849056603774</c:v>
                </c:pt>
                <c:pt idx="41">
                  <c:v>187.50943396226421</c:v>
                </c:pt>
                <c:pt idx="42">
                  <c:v>51.283018867924532</c:v>
                </c:pt>
                <c:pt idx="43">
                  <c:v>488.67924528301904</c:v>
                </c:pt>
                <c:pt idx="44">
                  <c:v>427.47169811320754</c:v>
                </c:pt>
                <c:pt idx="45">
                  <c:v>411.92452830188665</c:v>
                </c:pt>
                <c:pt idx="46">
                  <c:v>424.33962264150944</c:v>
                </c:pt>
                <c:pt idx="47">
                  <c:v>333.54716981132077</c:v>
                </c:pt>
                <c:pt idx="48">
                  <c:v>36.075471698113205</c:v>
                </c:pt>
                <c:pt idx="49">
                  <c:v>38.113207547169814</c:v>
                </c:pt>
                <c:pt idx="50">
                  <c:v>456.15094339622652</c:v>
                </c:pt>
                <c:pt idx="51">
                  <c:v>490.71698113207549</c:v>
                </c:pt>
                <c:pt idx="52">
                  <c:v>10.150943396226419</c:v>
                </c:pt>
                <c:pt idx="53">
                  <c:v>8.9056603773584939</c:v>
                </c:pt>
                <c:pt idx="54">
                  <c:v>8.5283018867924465</c:v>
                </c:pt>
                <c:pt idx="55">
                  <c:v>8.3773584905660385</c:v>
                </c:pt>
                <c:pt idx="56">
                  <c:v>7.8490566037735867</c:v>
                </c:pt>
                <c:pt idx="57">
                  <c:v>7.8113207547169807</c:v>
                </c:pt>
                <c:pt idx="58">
                  <c:v>7.6226415094339615</c:v>
                </c:pt>
                <c:pt idx="59">
                  <c:v>7.8490566037735867</c:v>
                </c:pt>
                <c:pt idx="60">
                  <c:v>7.88679245283019</c:v>
                </c:pt>
                <c:pt idx="61">
                  <c:v>7.9245283018867907</c:v>
                </c:pt>
                <c:pt idx="62">
                  <c:v>7.9622641509433976</c:v>
                </c:pt>
                <c:pt idx="63">
                  <c:v>7.9245283018867907</c:v>
                </c:pt>
                <c:pt idx="64">
                  <c:v>7.9245283018867907</c:v>
                </c:pt>
                <c:pt idx="65">
                  <c:v>7.6981132075471681</c:v>
                </c:pt>
                <c:pt idx="66">
                  <c:v>7.8113207547169807</c:v>
                </c:pt>
                <c:pt idx="67">
                  <c:v>7.8490566037735867</c:v>
                </c:pt>
                <c:pt idx="68">
                  <c:v>7.8113207547169807</c:v>
                </c:pt>
                <c:pt idx="69">
                  <c:v>7.6981132075471681</c:v>
                </c:pt>
                <c:pt idx="70">
                  <c:v>8.075471698113212</c:v>
                </c:pt>
                <c:pt idx="71">
                  <c:v>7.7735849056603774</c:v>
                </c:pt>
              </c:numCache>
            </c:numRef>
          </c:val>
          <c:smooth val="0"/>
        </c:ser>
        <c:ser>
          <c:idx val="1"/>
          <c:order val="1"/>
          <c:tx>
            <c:strRef>
              <c:f>'SCANNING VS COPYING'!$G$1</c:f>
              <c:strCache>
                <c:ptCount val="1"/>
                <c:pt idx="0">
                  <c:v>Samsung MFD: Single Pages SCANNING</c:v>
                </c:pt>
              </c:strCache>
            </c:strRef>
          </c:tx>
          <c:marker>
            <c:symbol val="none"/>
          </c:marker>
          <c:val>
            <c:numRef>
              <c:f>'SCANNING VS COPYING'!$G$2:$G$92</c:f>
              <c:numCache>
                <c:formatCode>General</c:formatCode>
                <c:ptCount val="91"/>
                <c:pt idx="0">
                  <c:v>11.207547169811319</c:v>
                </c:pt>
                <c:pt idx="1">
                  <c:v>10.943396226415096</c:v>
                </c:pt>
                <c:pt idx="2">
                  <c:v>11.09433962264151</c:v>
                </c:pt>
                <c:pt idx="3">
                  <c:v>12.188679245283019</c:v>
                </c:pt>
                <c:pt idx="4">
                  <c:v>205.1320754716981</c:v>
                </c:pt>
                <c:pt idx="5">
                  <c:v>590.30188679245259</c:v>
                </c:pt>
                <c:pt idx="6">
                  <c:v>553.01886792452831</c:v>
                </c:pt>
                <c:pt idx="7">
                  <c:v>550.07547169811346</c:v>
                </c:pt>
                <c:pt idx="8">
                  <c:v>553.01886792452831</c:v>
                </c:pt>
                <c:pt idx="9">
                  <c:v>553.01886792452831</c:v>
                </c:pt>
                <c:pt idx="10">
                  <c:v>590.30188679245259</c:v>
                </c:pt>
                <c:pt idx="11">
                  <c:v>553.01886792452831</c:v>
                </c:pt>
                <c:pt idx="12">
                  <c:v>550.07547169811346</c:v>
                </c:pt>
                <c:pt idx="13">
                  <c:v>226.67924528301879</c:v>
                </c:pt>
                <c:pt idx="14">
                  <c:v>10.226415094339623</c:v>
                </c:pt>
                <c:pt idx="15">
                  <c:v>8</c:v>
                </c:pt>
                <c:pt idx="16">
                  <c:v>10.641509433962264</c:v>
                </c:pt>
                <c:pt idx="17">
                  <c:v>11.056603773584909</c:v>
                </c:pt>
                <c:pt idx="18">
                  <c:v>10.981132075471702</c:v>
                </c:pt>
                <c:pt idx="19">
                  <c:v>11.283018867924525</c:v>
                </c:pt>
                <c:pt idx="20">
                  <c:v>10.867924528301886</c:v>
                </c:pt>
                <c:pt idx="21">
                  <c:v>11.358490566037739</c:v>
                </c:pt>
                <c:pt idx="22">
                  <c:v>10.830188679245287</c:v>
                </c:pt>
                <c:pt idx="23">
                  <c:v>11.283018867924525</c:v>
                </c:pt>
                <c:pt idx="24">
                  <c:v>10.981132075471702</c:v>
                </c:pt>
                <c:pt idx="25">
                  <c:v>11.207547169811319</c:v>
                </c:pt>
                <c:pt idx="26">
                  <c:v>11.056603773584909</c:v>
                </c:pt>
                <c:pt idx="27">
                  <c:v>11.056603773584909</c:v>
                </c:pt>
                <c:pt idx="28">
                  <c:v>11.811320754716981</c:v>
                </c:pt>
                <c:pt idx="29">
                  <c:v>12.339622641509434</c:v>
                </c:pt>
              </c:numCache>
            </c:numRef>
          </c:val>
          <c:smooth val="0"/>
        </c:ser>
        <c:dLbls>
          <c:showLegendKey val="0"/>
          <c:showVal val="0"/>
          <c:showCatName val="0"/>
          <c:showSerName val="0"/>
          <c:showPercent val="0"/>
          <c:showBubbleSize val="0"/>
        </c:dLbls>
        <c:marker val="1"/>
        <c:smooth val="0"/>
        <c:axId val="113409408"/>
        <c:axId val="119232768"/>
      </c:lineChart>
      <c:catAx>
        <c:axId val="113409408"/>
        <c:scaling>
          <c:orientation val="minMax"/>
        </c:scaling>
        <c:delete val="0"/>
        <c:axPos val="b"/>
        <c:title>
          <c:tx>
            <c:rich>
              <a:bodyPr/>
              <a:lstStyle/>
              <a:p>
                <a:pPr>
                  <a:defRPr sz="1200"/>
                </a:pPr>
                <a:r>
                  <a:rPr lang="en-US" sz="1200"/>
                  <a:t>Time (seconds)</a:t>
                </a:r>
              </a:p>
            </c:rich>
          </c:tx>
          <c:layout>
            <c:manualLayout>
              <c:xMode val="edge"/>
              <c:yMode val="edge"/>
              <c:x val="0.42646217871414854"/>
              <c:y val="0.93543507698480521"/>
            </c:manualLayout>
          </c:layout>
          <c:overlay val="0"/>
        </c:title>
        <c:majorTickMark val="out"/>
        <c:minorTickMark val="none"/>
        <c:tickLblPos val="nextTo"/>
        <c:txPr>
          <a:bodyPr/>
          <a:lstStyle/>
          <a:p>
            <a:pPr>
              <a:defRPr sz="1200" b="1"/>
            </a:pPr>
            <a:endParaRPr lang="en-US"/>
          </a:p>
        </c:txPr>
        <c:crossAx val="119232768"/>
        <c:crosses val="autoZero"/>
        <c:auto val="1"/>
        <c:lblAlgn val="ctr"/>
        <c:lblOffset val="100"/>
        <c:tickLblSkip val="5"/>
        <c:noMultiLvlLbl val="0"/>
      </c:catAx>
      <c:valAx>
        <c:axId val="119232768"/>
        <c:scaling>
          <c:orientation val="minMax"/>
        </c:scaling>
        <c:delete val="0"/>
        <c:axPos val="l"/>
        <c:majorGridlines/>
        <c:title>
          <c:tx>
            <c:rich>
              <a:bodyPr rot="-5400000" vert="horz"/>
              <a:lstStyle/>
              <a:p>
                <a:pPr>
                  <a:defRPr sz="1200"/>
                </a:pPr>
                <a:r>
                  <a:rPr lang="en-US" sz="1200"/>
                  <a:t>Power (Watts)</a:t>
                </a:r>
              </a:p>
            </c:rich>
          </c:tx>
          <c:layout>
            <c:manualLayout>
              <c:xMode val="edge"/>
              <c:yMode val="edge"/>
              <c:x val="1.9098153271381653E-3"/>
              <c:y val="0.30447096979119764"/>
            </c:manualLayout>
          </c:layout>
          <c:overlay val="0"/>
        </c:title>
        <c:numFmt formatCode="General" sourceLinked="1"/>
        <c:majorTickMark val="out"/>
        <c:minorTickMark val="none"/>
        <c:tickLblPos val="nextTo"/>
        <c:txPr>
          <a:bodyPr/>
          <a:lstStyle/>
          <a:p>
            <a:pPr>
              <a:defRPr sz="1200" b="1"/>
            </a:pPr>
            <a:endParaRPr lang="en-US"/>
          </a:p>
        </c:txPr>
        <c:crossAx val="113409408"/>
        <c:crosses val="autoZero"/>
        <c:crossBetween val="between"/>
      </c:valAx>
    </c:plotArea>
    <c:legend>
      <c:legendPos val="r"/>
      <c:layout>
        <c:manualLayout>
          <c:xMode val="edge"/>
          <c:yMode val="edge"/>
          <c:x val="0.62102102102102164"/>
          <c:y val="9.1745502615093108E-2"/>
          <c:w val="0.35735735735735802"/>
          <c:h val="0.4024189129643469"/>
        </c:manualLayout>
      </c:layout>
      <c:overlay val="0"/>
      <c:spPr>
        <a:ln>
          <a:solidFill>
            <a:srgbClr val="9BBB59">
              <a:lumMod val="50000"/>
            </a:srgbClr>
          </a:solidFill>
        </a:ln>
      </c:spPr>
      <c:txPr>
        <a:bodyPr/>
        <a:lstStyle/>
        <a:p>
          <a:pPr>
            <a:defRPr sz="1000" b="1"/>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Active Power vs Time</a:t>
            </a:r>
          </a:p>
        </c:rich>
      </c:tx>
      <c:layout>
        <c:manualLayout>
          <c:xMode val="edge"/>
          <c:yMode val="edge"/>
          <c:x val="0.2785258092738408"/>
          <c:y val="2.7311351706036751E-2"/>
        </c:manualLayout>
      </c:layout>
      <c:overlay val="0"/>
    </c:title>
    <c:autoTitleDeleted val="0"/>
    <c:plotArea>
      <c:layout/>
      <c:scatterChart>
        <c:scatterStyle val="smoothMarker"/>
        <c:varyColors val="0"/>
        <c:ser>
          <c:idx val="0"/>
          <c:order val="0"/>
          <c:tx>
            <c:v>Desktop 1</c:v>
          </c:tx>
          <c:marker>
            <c:symbol val="none"/>
          </c:marker>
          <c:xVal>
            <c:numRef>
              <c:f>'HIBERNATE to ON'!$B$3:$B$117</c:f>
              <c:numCache>
                <c:formatCode>General</c:formatCode>
                <c:ptCount val="1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numCache>
            </c:numRef>
          </c:xVal>
          <c:yVal>
            <c:numRef>
              <c:f>'HIBERNATE to ON'!$D$3:$D$117</c:f>
              <c:numCache>
                <c:formatCode>0.00</c:formatCode>
                <c:ptCount val="115"/>
                <c:pt idx="0">
                  <c:v>0.91701600000000005</c:v>
                </c:pt>
                <c:pt idx="1">
                  <c:v>0.91701600000000005</c:v>
                </c:pt>
                <c:pt idx="2">
                  <c:v>0.91701600000000005</c:v>
                </c:pt>
                <c:pt idx="3">
                  <c:v>0.80238900000000002</c:v>
                </c:pt>
                <c:pt idx="4">
                  <c:v>1.2991060000000001</c:v>
                </c:pt>
                <c:pt idx="5">
                  <c:v>23.307490000000001</c:v>
                </c:pt>
                <c:pt idx="6">
                  <c:v>141.10583700000001</c:v>
                </c:pt>
                <c:pt idx="7">
                  <c:v>140.341657</c:v>
                </c:pt>
                <c:pt idx="8">
                  <c:v>155.96913799999999</c:v>
                </c:pt>
                <c:pt idx="9">
                  <c:v>170.79423</c:v>
                </c:pt>
                <c:pt idx="10">
                  <c:v>181.22528700000001</c:v>
                </c:pt>
                <c:pt idx="11">
                  <c:v>183.4032</c:v>
                </c:pt>
                <c:pt idx="12">
                  <c:v>176.60199800000001</c:v>
                </c:pt>
                <c:pt idx="13">
                  <c:v>177.86289500000001</c:v>
                </c:pt>
                <c:pt idx="14">
                  <c:v>179.5823</c:v>
                </c:pt>
                <c:pt idx="15">
                  <c:v>179.162001</c:v>
                </c:pt>
                <c:pt idx="16">
                  <c:v>175.99065400000001</c:v>
                </c:pt>
                <c:pt idx="17">
                  <c:v>199.48918900000001</c:v>
                </c:pt>
                <c:pt idx="18">
                  <c:v>226.693997</c:v>
                </c:pt>
                <c:pt idx="19">
                  <c:v>224.63071099999999</c:v>
                </c:pt>
                <c:pt idx="20">
                  <c:v>223.331605</c:v>
                </c:pt>
                <c:pt idx="21">
                  <c:v>206.32859999999999</c:v>
                </c:pt>
                <c:pt idx="22">
                  <c:v>203.310089</c:v>
                </c:pt>
                <c:pt idx="23">
                  <c:v>203.768597</c:v>
                </c:pt>
                <c:pt idx="24">
                  <c:v>203.577552</c:v>
                </c:pt>
                <c:pt idx="25">
                  <c:v>202.58411799999999</c:v>
                </c:pt>
                <c:pt idx="26">
                  <c:v>203.00441699999999</c:v>
                </c:pt>
                <c:pt idx="27">
                  <c:v>202.81337199999999</c:v>
                </c:pt>
                <c:pt idx="28">
                  <c:v>202.58411799999999</c:v>
                </c:pt>
                <c:pt idx="29">
                  <c:v>204.68561299999999</c:v>
                </c:pt>
                <c:pt idx="30">
                  <c:v>209.11785699999999</c:v>
                </c:pt>
                <c:pt idx="31">
                  <c:v>209.11785699999999</c:v>
                </c:pt>
                <c:pt idx="32">
                  <c:v>209.614574</c:v>
                </c:pt>
                <c:pt idx="33">
                  <c:v>209.34711100000001</c:v>
                </c:pt>
                <c:pt idx="34">
                  <c:v>209.232484</c:v>
                </c:pt>
                <c:pt idx="35">
                  <c:v>209.49994699999999</c:v>
                </c:pt>
                <c:pt idx="36">
                  <c:v>209.57636500000001</c:v>
                </c:pt>
                <c:pt idx="37">
                  <c:v>209.57636500000001</c:v>
                </c:pt>
                <c:pt idx="38">
                  <c:v>210.37875399999999</c:v>
                </c:pt>
                <c:pt idx="39">
                  <c:v>210.18770900000001</c:v>
                </c:pt>
                <c:pt idx="40">
                  <c:v>210.875471</c:v>
                </c:pt>
                <c:pt idx="41">
                  <c:v>210.455172</c:v>
                </c:pt>
                <c:pt idx="42">
                  <c:v>210.455172</c:v>
                </c:pt>
                <c:pt idx="43">
                  <c:v>211.44860600000001</c:v>
                </c:pt>
                <c:pt idx="44">
                  <c:v>210.99009799999999</c:v>
                </c:pt>
                <c:pt idx="45">
                  <c:v>211.41039699999999</c:v>
                </c:pt>
                <c:pt idx="46">
                  <c:v>211.21935199999999</c:v>
                </c:pt>
                <c:pt idx="47">
                  <c:v>210.99009799999999</c:v>
                </c:pt>
                <c:pt idx="48">
                  <c:v>208.23904999999999</c:v>
                </c:pt>
                <c:pt idx="49">
                  <c:v>203.42471599999999</c:v>
                </c:pt>
                <c:pt idx="50">
                  <c:v>203.730388</c:v>
                </c:pt>
                <c:pt idx="51">
                  <c:v>205.18233000000001</c:v>
                </c:pt>
                <c:pt idx="52">
                  <c:v>203.959642</c:v>
                </c:pt>
                <c:pt idx="53">
                  <c:v>203.38650699999999</c:v>
                </c:pt>
                <c:pt idx="54">
                  <c:v>203.69217900000001</c:v>
                </c:pt>
                <c:pt idx="55">
                  <c:v>205.029494</c:v>
                </c:pt>
                <c:pt idx="56">
                  <c:v>214.73457999999999</c:v>
                </c:pt>
                <c:pt idx="57">
                  <c:v>216.30114900000001</c:v>
                </c:pt>
                <c:pt idx="58">
                  <c:v>216.22473099999999</c:v>
                </c:pt>
                <c:pt idx="59">
                  <c:v>217.867718</c:v>
                </c:pt>
                <c:pt idx="60">
                  <c:v>217.40921</c:v>
                </c:pt>
                <c:pt idx="61">
                  <c:v>217.90592699999999</c:v>
                </c:pt>
                <c:pt idx="62">
                  <c:v>217.48562799999999</c:v>
                </c:pt>
                <c:pt idx="63">
                  <c:v>218.13518099999999</c:v>
                </c:pt>
                <c:pt idx="64">
                  <c:v>217.33279200000001</c:v>
                </c:pt>
                <c:pt idx="65">
                  <c:v>217.79130000000001</c:v>
                </c:pt>
                <c:pt idx="66">
                  <c:v>218.51727099999999</c:v>
                </c:pt>
                <c:pt idx="67">
                  <c:v>217.829509</c:v>
                </c:pt>
                <c:pt idx="68">
                  <c:v>217.867718</c:v>
                </c:pt>
                <c:pt idx="69">
                  <c:v>218.40264400000001</c:v>
                </c:pt>
                <c:pt idx="70">
                  <c:v>217.67667299999999</c:v>
                </c:pt>
                <c:pt idx="71">
                  <c:v>217.94413599999999</c:v>
                </c:pt>
                <c:pt idx="72">
                  <c:v>216.95070200000001</c:v>
                </c:pt>
                <c:pt idx="73">
                  <c:v>212.02174099999999</c:v>
                </c:pt>
                <c:pt idx="74">
                  <c:v>218.058763</c:v>
                </c:pt>
                <c:pt idx="75">
                  <c:v>213.244429</c:v>
                </c:pt>
                <c:pt idx="76">
                  <c:v>219.58712299999999</c:v>
                </c:pt>
                <c:pt idx="77">
                  <c:v>215.46055100000001</c:v>
                </c:pt>
                <c:pt idx="78">
                  <c:v>182.333348</c:v>
                </c:pt>
                <c:pt idx="79">
                  <c:v>173.124979</c:v>
                </c:pt>
                <c:pt idx="80">
                  <c:v>175.76140000000001</c:v>
                </c:pt>
                <c:pt idx="81">
                  <c:v>177.519014</c:v>
                </c:pt>
                <c:pt idx="82">
                  <c:v>176.14348999999999</c:v>
                </c:pt>
                <c:pt idx="83">
                  <c:v>178.168567</c:v>
                </c:pt>
                <c:pt idx="84">
                  <c:v>170.985275</c:v>
                </c:pt>
                <c:pt idx="85">
                  <c:v>174.50050300000001</c:v>
                </c:pt>
                <c:pt idx="86">
                  <c:v>172.70468</c:v>
                </c:pt>
                <c:pt idx="87">
                  <c:v>169.87721400000001</c:v>
                </c:pt>
                <c:pt idx="88">
                  <c:v>169.113034</c:v>
                </c:pt>
                <c:pt idx="89">
                  <c:v>169.45691500000001</c:v>
                </c:pt>
                <c:pt idx="90">
                  <c:v>170.52676700000001</c:v>
                </c:pt>
                <c:pt idx="91">
                  <c:v>170.756021</c:v>
                </c:pt>
                <c:pt idx="92">
                  <c:v>170.79423</c:v>
                </c:pt>
                <c:pt idx="93">
                  <c:v>172.857516</c:v>
                </c:pt>
                <c:pt idx="94">
                  <c:v>153.753016</c:v>
                </c:pt>
                <c:pt idx="95">
                  <c:v>132.62343899999999</c:v>
                </c:pt>
                <c:pt idx="96">
                  <c:v>131.24791500000001</c:v>
                </c:pt>
                <c:pt idx="97">
                  <c:v>132.164931</c:v>
                </c:pt>
                <c:pt idx="98">
                  <c:v>131.515378</c:v>
                </c:pt>
                <c:pt idx="99">
                  <c:v>130.865825</c:v>
                </c:pt>
                <c:pt idx="100">
                  <c:v>131.324333</c:v>
                </c:pt>
                <c:pt idx="101">
                  <c:v>132.20313999999999</c:v>
                </c:pt>
                <c:pt idx="102">
                  <c:v>131.55358699999999</c:v>
                </c:pt>
                <c:pt idx="103">
                  <c:v>135.33627799999999</c:v>
                </c:pt>
                <c:pt idx="104">
                  <c:v>131.82105000000001</c:v>
                </c:pt>
                <c:pt idx="105">
                  <c:v>131.78284099999999</c:v>
                </c:pt>
                <c:pt idx="106">
                  <c:v>131.24791500000001</c:v>
                </c:pt>
                <c:pt idx="107">
                  <c:v>131.36254199999999</c:v>
                </c:pt>
                <c:pt idx="108">
                  <c:v>133.34941000000001</c:v>
                </c:pt>
                <c:pt idx="109">
                  <c:v>131.78284099999999</c:v>
                </c:pt>
                <c:pt idx="110">
                  <c:v>131.17149699999999</c:v>
                </c:pt>
                <c:pt idx="111">
                  <c:v>132.05030400000001</c:v>
                </c:pt>
                <c:pt idx="112">
                  <c:v>131.82105000000001</c:v>
                </c:pt>
                <c:pt idx="113">
                  <c:v>129.98701800000001</c:v>
                </c:pt>
                <c:pt idx="114">
                  <c:v>131.55358699999999</c:v>
                </c:pt>
              </c:numCache>
            </c:numRef>
          </c:yVal>
          <c:smooth val="1"/>
        </c:ser>
        <c:ser>
          <c:idx val="1"/>
          <c:order val="1"/>
          <c:tx>
            <c:v>Desktop 2</c:v>
          </c:tx>
          <c:marker>
            <c:symbol val="none"/>
          </c:marker>
          <c:xVal>
            <c:numRef>
              <c:f>'HIBERNATE to ON'!$Q$3:$Q$214</c:f>
              <c:numCache>
                <c:formatCode>General</c:formatCode>
                <c:ptCount val="21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numCache>
            </c:numRef>
          </c:xVal>
          <c:yVal>
            <c:numRef>
              <c:f>'HIBERNATE to ON'!$S$3:$S$214</c:f>
              <c:numCache>
                <c:formatCode>0.00</c:formatCode>
                <c:ptCount val="212"/>
                <c:pt idx="0">
                  <c:v>0.38208999999999999</c:v>
                </c:pt>
                <c:pt idx="1">
                  <c:v>0.305672</c:v>
                </c:pt>
                <c:pt idx="2">
                  <c:v>0.22925400000000001</c:v>
                </c:pt>
                <c:pt idx="3">
                  <c:v>0.38208999999999999</c:v>
                </c:pt>
                <c:pt idx="4">
                  <c:v>0.49671700000000002</c:v>
                </c:pt>
                <c:pt idx="5">
                  <c:v>1.1844790000000001</c:v>
                </c:pt>
                <c:pt idx="6">
                  <c:v>47.952294999999999</c:v>
                </c:pt>
                <c:pt idx="7">
                  <c:v>73.743369999999999</c:v>
                </c:pt>
                <c:pt idx="8">
                  <c:v>78.672331</c:v>
                </c:pt>
                <c:pt idx="9">
                  <c:v>79.703974000000002</c:v>
                </c:pt>
                <c:pt idx="10">
                  <c:v>83.524873999999997</c:v>
                </c:pt>
                <c:pt idx="11">
                  <c:v>102.896837</c:v>
                </c:pt>
                <c:pt idx="12">
                  <c:v>101.330268</c:v>
                </c:pt>
                <c:pt idx="13">
                  <c:v>100.948178</c:v>
                </c:pt>
                <c:pt idx="14">
                  <c:v>101.597731</c:v>
                </c:pt>
                <c:pt idx="15">
                  <c:v>101.330268</c:v>
                </c:pt>
                <c:pt idx="16">
                  <c:v>100.069371</c:v>
                </c:pt>
                <c:pt idx="17">
                  <c:v>100.26041600000001</c:v>
                </c:pt>
                <c:pt idx="18">
                  <c:v>100.909969</c:v>
                </c:pt>
                <c:pt idx="19">
                  <c:v>101.903403</c:v>
                </c:pt>
                <c:pt idx="20">
                  <c:v>102.01803</c:v>
                </c:pt>
                <c:pt idx="21">
                  <c:v>101.865194</c:v>
                </c:pt>
                <c:pt idx="22">
                  <c:v>101.865194</c:v>
                </c:pt>
                <c:pt idx="23">
                  <c:v>101.82698499999999</c:v>
                </c:pt>
                <c:pt idx="24">
                  <c:v>101.865194</c:v>
                </c:pt>
                <c:pt idx="25">
                  <c:v>102.13265699999999</c:v>
                </c:pt>
                <c:pt idx="26">
                  <c:v>101.865194</c:v>
                </c:pt>
                <c:pt idx="27">
                  <c:v>101.63594000000001</c:v>
                </c:pt>
                <c:pt idx="28">
                  <c:v>101.63594000000001</c:v>
                </c:pt>
                <c:pt idx="29">
                  <c:v>101.865194</c:v>
                </c:pt>
                <c:pt idx="30">
                  <c:v>101.82698499999999</c:v>
                </c:pt>
                <c:pt idx="31">
                  <c:v>102.05623900000001</c:v>
                </c:pt>
                <c:pt idx="32">
                  <c:v>101.71235799999999</c:v>
                </c:pt>
                <c:pt idx="33">
                  <c:v>101.750567</c:v>
                </c:pt>
                <c:pt idx="34">
                  <c:v>101.750567</c:v>
                </c:pt>
                <c:pt idx="35">
                  <c:v>101.597731</c:v>
                </c:pt>
                <c:pt idx="36">
                  <c:v>101.368477</c:v>
                </c:pt>
                <c:pt idx="37">
                  <c:v>101.865194</c:v>
                </c:pt>
                <c:pt idx="38">
                  <c:v>101.979821</c:v>
                </c:pt>
                <c:pt idx="39">
                  <c:v>101.903403</c:v>
                </c:pt>
                <c:pt idx="40">
                  <c:v>101.979821</c:v>
                </c:pt>
                <c:pt idx="41">
                  <c:v>102.170866</c:v>
                </c:pt>
                <c:pt idx="42">
                  <c:v>102.094448</c:v>
                </c:pt>
                <c:pt idx="43">
                  <c:v>101.788776</c:v>
                </c:pt>
                <c:pt idx="44">
                  <c:v>102.13265699999999</c:v>
                </c:pt>
                <c:pt idx="45">
                  <c:v>101.865194</c:v>
                </c:pt>
                <c:pt idx="46">
                  <c:v>101.52131300000001</c:v>
                </c:pt>
                <c:pt idx="47">
                  <c:v>91.586973</c:v>
                </c:pt>
                <c:pt idx="48">
                  <c:v>71.374412000000007</c:v>
                </c:pt>
                <c:pt idx="49">
                  <c:v>72.826353999999995</c:v>
                </c:pt>
                <c:pt idx="50">
                  <c:v>72.711726999999996</c:v>
                </c:pt>
                <c:pt idx="51">
                  <c:v>72.979190000000003</c:v>
                </c:pt>
                <c:pt idx="52">
                  <c:v>72.749936000000005</c:v>
                </c:pt>
                <c:pt idx="53">
                  <c:v>72.597099999999998</c:v>
                </c:pt>
                <c:pt idx="54">
                  <c:v>72.711726999999996</c:v>
                </c:pt>
                <c:pt idx="55">
                  <c:v>73.857996999999997</c:v>
                </c:pt>
                <c:pt idx="56">
                  <c:v>82.760694000000001</c:v>
                </c:pt>
                <c:pt idx="57">
                  <c:v>89.409059999999997</c:v>
                </c:pt>
                <c:pt idx="58">
                  <c:v>52.766629000000002</c:v>
                </c:pt>
                <c:pt idx="59">
                  <c:v>46.080053999999997</c:v>
                </c:pt>
                <c:pt idx="60">
                  <c:v>46.576771000000001</c:v>
                </c:pt>
                <c:pt idx="61">
                  <c:v>47.455578000000003</c:v>
                </c:pt>
                <c:pt idx="62">
                  <c:v>46.729607000000001</c:v>
                </c:pt>
                <c:pt idx="63">
                  <c:v>45.392291999999998</c:v>
                </c:pt>
                <c:pt idx="64">
                  <c:v>45.315874000000001</c:v>
                </c:pt>
                <c:pt idx="65">
                  <c:v>52.078867000000002</c:v>
                </c:pt>
                <c:pt idx="66">
                  <c:v>57.695590000000003</c:v>
                </c:pt>
                <c:pt idx="67">
                  <c:v>52.995882999999999</c:v>
                </c:pt>
                <c:pt idx="68">
                  <c:v>52.078867000000002</c:v>
                </c:pt>
                <c:pt idx="69">
                  <c:v>50.244835000000002</c:v>
                </c:pt>
                <c:pt idx="70">
                  <c:v>58.383352000000002</c:v>
                </c:pt>
                <c:pt idx="71">
                  <c:v>60.866937</c:v>
                </c:pt>
                <c:pt idx="72">
                  <c:v>48.028713000000003</c:v>
                </c:pt>
                <c:pt idx="73">
                  <c:v>46.347517000000003</c:v>
                </c:pt>
                <c:pt idx="74">
                  <c:v>47.608414000000003</c:v>
                </c:pt>
                <c:pt idx="75">
                  <c:v>46.653188999999998</c:v>
                </c:pt>
                <c:pt idx="76">
                  <c:v>47.914085999999998</c:v>
                </c:pt>
                <c:pt idx="77">
                  <c:v>45.239455999999997</c:v>
                </c:pt>
                <c:pt idx="78">
                  <c:v>48.678266000000001</c:v>
                </c:pt>
                <c:pt idx="79">
                  <c:v>51.047224</c:v>
                </c:pt>
                <c:pt idx="80">
                  <c:v>52.231703000000003</c:v>
                </c:pt>
                <c:pt idx="81">
                  <c:v>57.007827999999996</c:v>
                </c:pt>
                <c:pt idx="82">
                  <c:v>54.829915</c:v>
                </c:pt>
                <c:pt idx="83">
                  <c:v>57.924844</c:v>
                </c:pt>
                <c:pt idx="84">
                  <c:v>51.200060000000001</c:v>
                </c:pt>
                <c:pt idx="85">
                  <c:v>50.894387999999999</c:v>
                </c:pt>
                <c:pt idx="86">
                  <c:v>48.601847999999997</c:v>
                </c:pt>
                <c:pt idx="87">
                  <c:v>49.633490999999999</c:v>
                </c:pt>
                <c:pt idx="88">
                  <c:v>49.518864000000001</c:v>
                </c:pt>
                <c:pt idx="89">
                  <c:v>50.168416999999998</c:v>
                </c:pt>
                <c:pt idx="90">
                  <c:v>49.251401000000001</c:v>
                </c:pt>
                <c:pt idx="91">
                  <c:v>50.626925</c:v>
                </c:pt>
                <c:pt idx="92">
                  <c:v>49.862744999999997</c:v>
                </c:pt>
                <c:pt idx="93">
                  <c:v>47.799458999999999</c:v>
                </c:pt>
                <c:pt idx="94">
                  <c:v>46.576771000000001</c:v>
                </c:pt>
                <c:pt idx="95">
                  <c:v>54.294989000000001</c:v>
                </c:pt>
                <c:pt idx="96">
                  <c:v>52.652002000000003</c:v>
                </c:pt>
                <c:pt idx="97">
                  <c:v>59.262158999999997</c:v>
                </c:pt>
                <c:pt idx="98">
                  <c:v>51.276477999999997</c:v>
                </c:pt>
                <c:pt idx="99">
                  <c:v>50.588715999999998</c:v>
                </c:pt>
                <c:pt idx="100">
                  <c:v>53.645435999999997</c:v>
                </c:pt>
                <c:pt idx="101">
                  <c:v>55.823349</c:v>
                </c:pt>
                <c:pt idx="102">
                  <c:v>54.142153</c:v>
                </c:pt>
                <c:pt idx="103">
                  <c:v>57.810217000000002</c:v>
                </c:pt>
                <c:pt idx="104">
                  <c:v>52.690210999999998</c:v>
                </c:pt>
                <c:pt idx="105">
                  <c:v>51.391105000000003</c:v>
                </c:pt>
                <c:pt idx="106">
                  <c:v>52.995882999999999</c:v>
                </c:pt>
                <c:pt idx="107">
                  <c:v>52.155284999999999</c:v>
                </c:pt>
                <c:pt idx="108">
                  <c:v>68.126647000000006</c:v>
                </c:pt>
                <c:pt idx="109">
                  <c:v>80.697407999999996</c:v>
                </c:pt>
                <c:pt idx="110">
                  <c:v>69.349334999999996</c:v>
                </c:pt>
                <c:pt idx="111">
                  <c:v>60.675891999999997</c:v>
                </c:pt>
                <c:pt idx="112">
                  <c:v>63.274104000000001</c:v>
                </c:pt>
                <c:pt idx="113">
                  <c:v>55.059168999999997</c:v>
                </c:pt>
                <c:pt idx="114">
                  <c:v>44.742739</c:v>
                </c:pt>
                <c:pt idx="115">
                  <c:v>47.073487999999998</c:v>
                </c:pt>
                <c:pt idx="116">
                  <c:v>47.073487999999998</c:v>
                </c:pt>
                <c:pt idx="117">
                  <c:v>46.614980000000003</c:v>
                </c:pt>
                <c:pt idx="118">
                  <c:v>55.173796000000003</c:v>
                </c:pt>
                <c:pt idx="119">
                  <c:v>63.656193999999999</c:v>
                </c:pt>
                <c:pt idx="120">
                  <c:v>45.697963999999999</c:v>
                </c:pt>
                <c:pt idx="121">
                  <c:v>45.927218000000003</c:v>
                </c:pt>
                <c:pt idx="122">
                  <c:v>45.277664999999999</c:v>
                </c:pt>
                <c:pt idx="123">
                  <c:v>68.546946000000005</c:v>
                </c:pt>
                <c:pt idx="124">
                  <c:v>80.544572000000002</c:v>
                </c:pt>
                <c:pt idx="125">
                  <c:v>82.378603999999996</c:v>
                </c:pt>
                <c:pt idx="126">
                  <c:v>63.159477000000003</c:v>
                </c:pt>
                <c:pt idx="127">
                  <c:v>44.895575000000001</c:v>
                </c:pt>
                <c:pt idx="128">
                  <c:v>45.659754999999997</c:v>
                </c:pt>
                <c:pt idx="129">
                  <c:v>45.697963999999999</c:v>
                </c:pt>
                <c:pt idx="130">
                  <c:v>58.077680000000001</c:v>
                </c:pt>
                <c:pt idx="131">
                  <c:v>82.646067000000002</c:v>
                </c:pt>
                <c:pt idx="132">
                  <c:v>89.218014999999994</c:v>
                </c:pt>
                <c:pt idx="133">
                  <c:v>70.495604999999998</c:v>
                </c:pt>
                <c:pt idx="134">
                  <c:v>65.031717999999998</c:v>
                </c:pt>
                <c:pt idx="135">
                  <c:v>75.615611000000001</c:v>
                </c:pt>
                <c:pt idx="136">
                  <c:v>75.730238</c:v>
                </c:pt>
                <c:pt idx="137">
                  <c:v>75.424565999999999</c:v>
                </c:pt>
                <c:pt idx="138">
                  <c:v>73.819788000000003</c:v>
                </c:pt>
                <c:pt idx="139">
                  <c:v>45.354083000000003</c:v>
                </c:pt>
                <c:pt idx="140">
                  <c:v>44.398857999999997</c:v>
                </c:pt>
                <c:pt idx="141">
                  <c:v>46.729607000000001</c:v>
                </c:pt>
                <c:pt idx="142">
                  <c:v>50.359462000000001</c:v>
                </c:pt>
                <c:pt idx="143">
                  <c:v>44.971992999999998</c:v>
                </c:pt>
                <c:pt idx="144">
                  <c:v>44.513485000000003</c:v>
                </c:pt>
                <c:pt idx="145">
                  <c:v>43.711095999999998</c:v>
                </c:pt>
                <c:pt idx="146">
                  <c:v>44.437066999999999</c:v>
                </c:pt>
                <c:pt idx="147">
                  <c:v>45.812590999999998</c:v>
                </c:pt>
                <c:pt idx="148">
                  <c:v>45.545127999999998</c:v>
                </c:pt>
                <c:pt idx="149">
                  <c:v>45.239455999999997</c:v>
                </c:pt>
                <c:pt idx="150">
                  <c:v>50.894387999999999</c:v>
                </c:pt>
                <c:pt idx="151">
                  <c:v>43.787514000000002</c:v>
                </c:pt>
                <c:pt idx="152">
                  <c:v>43.329006</c:v>
                </c:pt>
                <c:pt idx="153">
                  <c:v>45.468710000000002</c:v>
                </c:pt>
                <c:pt idx="154">
                  <c:v>44.054977000000001</c:v>
                </c:pt>
                <c:pt idx="155">
                  <c:v>44.971992999999998</c:v>
                </c:pt>
                <c:pt idx="156">
                  <c:v>44.551693999999998</c:v>
                </c:pt>
                <c:pt idx="157">
                  <c:v>50.550507000000003</c:v>
                </c:pt>
                <c:pt idx="158">
                  <c:v>44.895575000000001</c:v>
                </c:pt>
                <c:pt idx="159">
                  <c:v>44.131394999999998</c:v>
                </c:pt>
                <c:pt idx="160">
                  <c:v>44.437066999999999</c:v>
                </c:pt>
                <c:pt idx="161">
                  <c:v>43.978558999999997</c:v>
                </c:pt>
                <c:pt idx="162">
                  <c:v>45.010202</c:v>
                </c:pt>
                <c:pt idx="163">
                  <c:v>51.123641999999997</c:v>
                </c:pt>
                <c:pt idx="164">
                  <c:v>44.704529999999998</c:v>
                </c:pt>
                <c:pt idx="165">
                  <c:v>44.933784000000003</c:v>
                </c:pt>
                <c:pt idx="166">
                  <c:v>43.749305</c:v>
                </c:pt>
                <c:pt idx="167">
                  <c:v>44.704529999999998</c:v>
                </c:pt>
                <c:pt idx="168">
                  <c:v>44.780948000000002</c:v>
                </c:pt>
                <c:pt idx="169">
                  <c:v>51.009014999999998</c:v>
                </c:pt>
                <c:pt idx="170">
                  <c:v>43.672887000000003</c:v>
                </c:pt>
                <c:pt idx="171">
                  <c:v>43.902141</c:v>
                </c:pt>
                <c:pt idx="172">
                  <c:v>44.32244</c:v>
                </c:pt>
                <c:pt idx="173">
                  <c:v>44.513485000000003</c:v>
                </c:pt>
                <c:pt idx="174">
                  <c:v>42.870497999999998</c:v>
                </c:pt>
                <c:pt idx="175">
                  <c:v>44.398857999999997</c:v>
                </c:pt>
                <c:pt idx="176">
                  <c:v>44.513485000000003</c:v>
                </c:pt>
                <c:pt idx="177">
                  <c:v>50.015580999999997</c:v>
                </c:pt>
                <c:pt idx="178">
                  <c:v>45.239455999999997</c:v>
                </c:pt>
                <c:pt idx="179">
                  <c:v>44.398857999999997</c:v>
                </c:pt>
                <c:pt idx="180">
                  <c:v>45.697963999999999</c:v>
                </c:pt>
                <c:pt idx="181">
                  <c:v>45.010202</c:v>
                </c:pt>
                <c:pt idx="182">
                  <c:v>44.169604</c:v>
                </c:pt>
                <c:pt idx="183">
                  <c:v>45.163038</c:v>
                </c:pt>
                <c:pt idx="184">
                  <c:v>50.244835000000002</c:v>
                </c:pt>
                <c:pt idx="185">
                  <c:v>44.895575000000001</c:v>
                </c:pt>
                <c:pt idx="186">
                  <c:v>44.513485000000003</c:v>
                </c:pt>
                <c:pt idx="187">
                  <c:v>44.551693999999998</c:v>
                </c:pt>
                <c:pt idx="188">
                  <c:v>44.207813000000002</c:v>
                </c:pt>
                <c:pt idx="189">
                  <c:v>44.398857999999997</c:v>
                </c:pt>
                <c:pt idx="190">
                  <c:v>44.666320999999996</c:v>
                </c:pt>
                <c:pt idx="191">
                  <c:v>50.435879999999997</c:v>
                </c:pt>
                <c:pt idx="192">
                  <c:v>43.329006</c:v>
                </c:pt>
                <c:pt idx="193">
                  <c:v>44.246021999999996</c:v>
                </c:pt>
                <c:pt idx="194">
                  <c:v>45.010202</c:v>
                </c:pt>
                <c:pt idx="195">
                  <c:v>42.946916000000002</c:v>
                </c:pt>
                <c:pt idx="196">
                  <c:v>42.985124999999996</c:v>
                </c:pt>
                <c:pt idx="197">
                  <c:v>43.137960999999997</c:v>
                </c:pt>
                <c:pt idx="198">
                  <c:v>42.870497999999998</c:v>
                </c:pt>
                <c:pt idx="199">
                  <c:v>44.246021999999996</c:v>
                </c:pt>
                <c:pt idx="200">
                  <c:v>43.520051000000002</c:v>
                </c:pt>
                <c:pt idx="201">
                  <c:v>49.557073000000003</c:v>
                </c:pt>
                <c:pt idx="202">
                  <c:v>43.481842</c:v>
                </c:pt>
                <c:pt idx="203">
                  <c:v>43.290796999999998</c:v>
                </c:pt>
                <c:pt idx="204">
                  <c:v>43.443632999999998</c:v>
                </c:pt>
                <c:pt idx="205">
                  <c:v>43.290796999999998</c:v>
                </c:pt>
                <c:pt idx="206">
                  <c:v>42.755870999999999</c:v>
                </c:pt>
                <c:pt idx="207">
                  <c:v>43.978558999999997</c:v>
                </c:pt>
                <c:pt idx="208">
                  <c:v>43.443632999999998</c:v>
                </c:pt>
                <c:pt idx="209">
                  <c:v>43.367215000000002</c:v>
                </c:pt>
                <c:pt idx="210">
                  <c:v>43.367215000000002</c:v>
                </c:pt>
                <c:pt idx="211">
                  <c:v>43.099752000000002</c:v>
                </c:pt>
              </c:numCache>
            </c:numRef>
          </c:yVal>
          <c:smooth val="1"/>
        </c:ser>
        <c:ser>
          <c:idx val="2"/>
          <c:order val="2"/>
          <c:tx>
            <c:v>Desktop 3</c:v>
          </c:tx>
          <c:marker>
            <c:symbol val="none"/>
          </c:marker>
          <c:xVal>
            <c:numRef>
              <c:f>'HIBERNATE to ON'!$AF$3:$AF$103</c:f>
              <c:numCache>
                <c:formatCode>General</c:formatCode>
                <c:ptCount val="1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'HIBERNATE to ON'!$AH$3:$AH$103</c:f>
              <c:numCache>
                <c:formatCode>0.00</c:formatCode>
                <c:ptCount val="101"/>
                <c:pt idx="0">
                  <c:v>0</c:v>
                </c:pt>
                <c:pt idx="1">
                  <c:v>0</c:v>
                </c:pt>
                <c:pt idx="2">
                  <c:v>0</c:v>
                </c:pt>
                <c:pt idx="3">
                  <c:v>0</c:v>
                </c:pt>
                <c:pt idx="4">
                  <c:v>0</c:v>
                </c:pt>
                <c:pt idx="5">
                  <c:v>3.669E-2</c:v>
                </c:pt>
                <c:pt idx="6">
                  <c:v>16.070219999999999</c:v>
                </c:pt>
                <c:pt idx="7">
                  <c:v>33.021000000000001</c:v>
                </c:pt>
                <c:pt idx="8">
                  <c:v>39.69858</c:v>
                </c:pt>
                <c:pt idx="9">
                  <c:v>45.018630000000002</c:v>
                </c:pt>
                <c:pt idx="10">
                  <c:v>25.976520000000001</c:v>
                </c:pt>
                <c:pt idx="11">
                  <c:v>25.242719999999998</c:v>
                </c:pt>
                <c:pt idx="12">
                  <c:v>23.995260000000002</c:v>
                </c:pt>
                <c:pt idx="13">
                  <c:v>23.811810000000001</c:v>
                </c:pt>
                <c:pt idx="14">
                  <c:v>25.169340000000002</c:v>
                </c:pt>
                <c:pt idx="15">
                  <c:v>24.875820000000001</c:v>
                </c:pt>
                <c:pt idx="16">
                  <c:v>24.949200000000001</c:v>
                </c:pt>
                <c:pt idx="17">
                  <c:v>24.875820000000001</c:v>
                </c:pt>
                <c:pt idx="18">
                  <c:v>24.72906</c:v>
                </c:pt>
                <c:pt idx="19">
                  <c:v>19.99605</c:v>
                </c:pt>
                <c:pt idx="20">
                  <c:v>17.978100000000001</c:v>
                </c:pt>
                <c:pt idx="21">
                  <c:v>16.693950000000001</c:v>
                </c:pt>
                <c:pt idx="22">
                  <c:v>17.280989999999999</c:v>
                </c:pt>
                <c:pt idx="23">
                  <c:v>18.74859</c:v>
                </c:pt>
                <c:pt idx="24">
                  <c:v>18.051480000000002</c:v>
                </c:pt>
                <c:pt idx="25">
                  <c:v>17.244299999999999</c:v>
                </c:pt>
                <c:pt idx="26">
                  <c:v>17.46444</c:v>
                </c:pt>
                <c:pt idx="27">
                  <c:v>17.68458</c:v>
                </c:pt>
                <c:pt idx="28">
                  <c:v>16.987470000000002</c:v>
                </c:pt>
                <c:pt idx="29">
                  <c:v>16.620570000000001</c:v>
                </c:pt>
                <c:pt idx="30">
                  <c:v>17.024160000000002</c:v>
                </c:pt>
                <c:pt idx="31">
                  <c:v>17.354369999999999</c:v>
                </c:pt>
                <c:pt idx="32">
                  <c:v>17.280989999999999</c:v>
                </c:pt>
                <c:pt idx="33">
                  <c:v>17.941410000000001</c:v>
                </c:pt>
                <c:pt idx="34">
                  <c:v>16.693950000000001</c:v>
                </c:pt>
                <c:pt idx="35">
                  <c:v>17.354369999999999</c:v>
                </c:pt>
                <c:pt idx="36">
                  <c:v>18.455069999999999</c:v>
                </c:pt>
                <c:pt idx="37">
                  <c:v>16.914090000000002</c:v>
                </c:pt>
                <c:pt idx="38">
                  <c:v>17.244299999999999</c:v>
                </c:pt>
                <c:pt idx="39">
                  <c:v>17.024160000000002</c:v>
                </c:pt>
                <c:pt idx="40">
                  <c:v>17.244299999999999</c:v>
                </c:pt>
                <c:pt idx="41">
                  <c:v>17.50113</c:v>
                </c:pt>
                <c:pt idx="42">
                  <c:v>16.657260000000001</c:v>
                </c:pt>
                <c:pt idx="43">
                  <c:v>16.547190000000001</c:v>
                </c:pt>
                <c:pt idx="44">
                  <c:v>16.657260000000001</c:v>
                </c:pt>
                <c:pt idx="45">
                  <c:v>16.36374</c:v>
                </c:pt>
                <c:pt idx="46">
                  <c:v>16.547190000000001</c:v>
                </c:pt>
                <c:pt idx="47">
                  <c:v>16.583880000000001</c:v>
                </c:pt>
                <c:pt idx="48">
                  <c:v>16.47381</c:v>
                </c:pt>
                <c:pt idx="49">
                  <c:v>16.547190000000001</c:v>
                </c:pt>
                <c:pt idx="50">
                  <c:v>16.29036</c:v>
                </c:pt>
                <c:pt idx="51">
                  <c:v>16.620570000000001</c:v>
                </c:pt>
                <c:pt idx="52">
                  <c:v>18.161550000000002</c:v>
                </c:pt>
                <c:pt idx="53">
                  <c:v>20.98668</c:v>
                </c:pt>
                <c:pt idx="54">
                  <c:v>16.693950000000001</c:v>
                </c:pt>
                <c:pt idx="55">
                  <c:v>16.40043</c:v>
                </c:pt>
                <c:pt idx="56">
                  <c:v>17.317679999999999</c:v>
                </c:pt>
                <c:pt idx="57">
                  <c:v>17.354369999999999</c:v>
                </c:pt>
                <c:pt idx="58">
                  <c:v>17.097539999999999</c:v>
                </c:pt>
                <c:pt idx="59">
                  <c:v>17.170919999999999</c:v>
                </c:pt>
                <c:pt idx="60">
                  <c:v>16.620570000000001</c:v>
                </c:pt>
                <c:pt idx="61">
                  <c:v>16.5105</c:v>
                </c:pt>
                <c:pt idx="62">
                  <c:v>16.583880000000001</c:v>
                </c:pt>
                <c:pt idx="63">
                  <c:v>16.693950000000001</c:v>
                </c:pt>
                <c:pt idx="64">
                  <c:v>16.767330000000001</c:v>
                </c:pt>
                <c:pt idx="65">
                  <c:v>16.547190000000001</c:v>
                </c:pt>
                <c:pt idx="66">
                  <c:v>16.767330000000001</c:v>
                </c:pt>
                <c:pt idx="67">
                  <c:v>16.730640000000001</c:v>
                </c:pt>
                <c:pt idx="68">
                  <c:v>16.693950000000001</c:v>
                </c:pt>
                <c:pt idx="69">
                  <c:v>16.693950000000001</c:v>
                </c:pt>
                <c:pt idx="70">
                  <c:v>16.767330000000001</c:v>
                </c:pt>
                <c:pt idx="71">
                  <c:v>16.730640000000001</c:v>
                </c:pt>
                <c:pt idx="72">
                  <c:v>16.583880000000001</c:v>
                </c:pt>
                <c:pt idx="73">
                  <c:v>16.5105</c:v>
                </c:pt>
                <c:pt idx="74">
                  <c:v>16.987470000000002</c:v>
                </c:pt>
                <c:pt idx="75">
                  <c:v>16.950780000000002</c:v>
                </c:pt>
                <c:pt idx="76">
                  <c:v>16.950780000000002</c:v>
                </c:pt>
                <c:pt idx="77">
                  <c:v>16.950780000000002</c:v>
                </c:pt>
                <c:pt idx="78">
                  <c:v>16.840710000000001</c:v>
                </c:pt>
                <c:pt idx="79">
                  <c:v>16.693950000000001</c:v>
                </c:pt>
                <c:pt idx="80">
                  <c:v>19.77591</c:v>
                </c:pt>
                <c:pt idx="81">
                  <c:v>17.317679999999999</c:v>
                </c:pt>
                <c:pt idx="82">
                  <c:v>15.81339</c:v>
                </c:pt>
                <c:pt idx="83">
                  <c:v>14.56593</c:v>
                </c:pt>
                <c:pt idx="84">
                  <c:v>16.36374</c:v>
                </c:pt>
                <c:pt idx="85">
                  <c:v>14.19903</c:v>
                </c:pt>
                <c:pt idx="86">
                  <c:v>15.7767</c:v>
                </c:pt>
                <c:pt idx="87">
                  <c:v>14.309100000000001</c:v>
                </c:pt>
                <c:pt idx="88">
                  <c:v>16.29036</c:v>
                </c:pt>
                <c:pt idx="89">
                  <c:v>17.024160000000002</c:v>
                </c:pt>
                <c:pt idx="90">
                  <c:v>17.39106</c:v>
                </c:pt>
                <c:pt idx="91">
                  <c:v>15.18966</c:v>
                </c:pt>
                <c:pt idx="92">
                  <c:v>15.62994</c:v>
                </c:pt>
                <c:pt idx="93">
                  <c:v>16.950780000000002</c:v>
                </c:pt>
                <c:pt idx="94">
                  <c:v>17.207609999999999</c:v>
                </c:pt>
                <c:pt idx="95">
                  <c:v>17.39106</c:v>
                </c:pt>
                <c:pt idx="96">
                  <c:v>15.22635</c:v>
                </c:pt>
                <c:pt idx="97">
                  <c:v>17.060849999999999</c:v>
                </c:pt>
                <c:pt idx="98">
                  <c:v>17.57451</c:v>
                </c:pt>
                <c:pt idx="99">
                  <c:v>17.354369999999999</c:v>
                </c:pt>
                <c:pt idx="100">
                  <c:v>17.170919999999999</c:v>
                </c:pt>
              </c:numCache>
            </c:numRef>
          </c:yVal>
          <c:smooth val="1"/>
        </c:ser>
        <c:dLbls>
          <c:showLegendKey val="0"/>
          <c:showVal val="0"/>
          <c:showCatName val="0"/>
          <c:showSerName val="0"/>
          <c:showPercent val="0"/>
          <c:showBubbleSize val="0"/>
        </c:dLbls>
        <c:axId val="97836416"/>
        <c:axId val="96671232"/>
      </c:scatterChart>
      <c:valAx>
        <c:axId val="97836416"/>
        <c:scaling>
          <c:orientation val="minMax"/>
          <c:max val="140"/>
        </c:scaling>
        <c:delete val="0"/>
        <c:axPos val="b"/>
        <c:minorGridlines/>
        <c:title>
          <c:tx>
            <c:rich>
              <a:bodyPr/>
              <a:lstStyle/>
              <a:p>
                <a:pPr>
                  <a:defRPr/>
                </a:pPr>
                <a:r>
                  <a:rPr lang="en-US"/>
                  <a:t>Time (sec) </a:t>
                </a:r>
              </a:p>
            </c:rich>
          </c:tx>
          <c:layout>
            <c:manualLayout>
              <c:xMode val="edge"/>
              <c:yMode val="edge"/>
              <c:x val="0.49500181671816501"/>
              <c:y val="0.95297418518887667"/>
            </c:manualLayout>
          </c:layout>
          <c:overlay val="0"/>
        </c:title>
        <c:numFmt formatCode="General" sourceLinked="1"/>
        <c:majorTickMark val="out"/>
        <c:minorTickMark val="none"/>
        <c:tickLblPos val="nextTo"/>
        <c:spPr>
          <a:ln/>
        </c:spPr>
        <c:crossAx val="96671232"/>
        <c:crosses val="autoZero"/>
        <c:crossBetween val="midCat"/>
        <c:majorUnit val="10"/>
        <c:minorUnit val="5"/>
      </c:valAx>
      <c:valAx>
        <c:axId val="96671232"/>
        <c:scaling>
          <c:orientation val="minMax"/>
          <c:max val="240"/>
          <c:min val="0"/>
        </c:scaling>
        <c:delete val="0"/>
        <c:axPos val="l"/>
        <c:majorGridlines/>
        <c:minorGridlines/>
        <c:title>
          <c:tx>
            <c:rich>
              <a:bodyPr rot="-5400000" vert="horz"/>
              <a:lstStyle/>
              <a:p>
                <a:pPr>
                  <a:defRPr/>
                </a:pPr>
                <a:r>
                  <a:rPr lang="en-US"/>
                  <a:t>Active</a:t>
                </a:r>
                <a:r>
                  <a:rPr lang="en-US" baseline="0"/>
                  <a:t> Power  (W) </a:t>
                </a:r>
                <a:endParaRPr lang="en-US"/>
              </a:p>
            </c:rich>
          </c:tx>
          <c:layout/>
          <c:overlay val="0"/>
        </c:title>
        <c:numFmt formatCode="0.00" sourceLinked="1"/>
        <c:majorTickMark val="out"/>
        <c:minorTickMark val="none"/>
        <c:tickLblPos val="nextTo"/>
        <c:spPr>
          <a:ln/>
        </c:spPr>
        <c:crossAx val="97836416"/>
        <c:crosses val="autoZero"/>
        <c:crossBetween val="midCat"/>
        <c:majorUnit val="20"/>
        <c:minorUnit val="10"/>
      </c:valAx>
    </c:plotArea>
    <c:legend>
      <c:legendPos val="t"/>
      <c:layout/>
      <c:overlay val="0"/>
    </c:legend>
    <c:plotVisOnly val="1"/>
    <c:dispBlanksAs val="gap"/>
    <c:showDLblsOverMax val="0"/>
  </c:chart>
  <c:spPr>
    <a:solidFill>
      <a:srgbClr val="FFFFFF"/>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Active Power vs Time</a:t>
            </a:r>
          </a:p>
        </c:rich>
      </c:tx>
      <c:layout/>
      <c:overlay val="0"/>
    </c:title>
    <c:autoTitleDeleted val="0"/>
    <c:plotArea>
      <c:layout/>
      <c:scatterChart>
        <c:scatterStyle val="smoothMarker"/>
        <c:varyColors val="0"/>
        <c:ser>
          <c:idx val="0"/>
          <c:order val="0"/>
          <c:tx>
            <c:v>Desktop 1</c:v>
          </c:tx>
          <c:marker>
            <c:symbol val="none"/>
          </c:marker>
          <c:xVal>
            <c:numRef>
              <c:f>'OFF to ON'!$B$3:$B$120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numCache>
            </c:numRef>
          </c:xVal>
          <c:yVal>
            <c:numRef>
              <c:f>'OFF to ON'!$D$3:$D$120</c:f>
              <c:numCache>
                <c:formatCode>0.00</c:formatCode>
                <c:ptCount val="118"/>
                <c:pt idx="0">
                  <c:v>0.91701600000000005</c:v>
                </c:pt>
                <c:pt idx="1">
                  <c:v>1.0316430000000001</c:v>
                </c:pt>
                <c:pt idx="2">
                  <c:v>0.80238900000000002</c:v>
                </c:pt>
                <c:pt idx="3">
                  <c:v>0.99343400000000004</c:v>
                </c:pt>
                <c:pt idx="4">
                  <c:v>0.76417999999999997</c:v>
                </c:pt>
                <c:pt idx="5">
                  <c:v>0.91701600000000005</c:v>
                </c:pt>
                <c:pt idx="6">
                  <c:v>73.399489000000003</c:v>
                </c:pt>
                <c:pt idx="7">
                  <c:v>129.29925599999999</c:v>
                </c:pt>
                <c:pt idx="8">
                  <c:v>142.404943</c:v>
                </c:pt>
                <c:pt idx="9">
                  <c:v>149.62644399999999</c:v>
                </c:pt>
                <c:pt idx="10">
                  <c:v>154.32615100000001</c:v>
                </c:pt>
                <c:pt idx="11">
                  <c:v>152.45391000000001</c:v>
                </c:pt>
                <c:pt idx="12">
                  <c:v>151.53689399999999</c:v>
                </c:pt>
                <c:pt idx="13">
                  <c:v>150.27599699999999</c:v>
                </c:pt>
                <c:pt idx="14">
                  <c:v>149.550026</c:v>
                </c:pt>
                <c:pt idx="15">
                  <c:v>153.25629900000001</c:v>
                </c:pt>
                <c:pt idx="16">
                  <c:v>152.45391000000001</c:v>
                </c:pt>
                <c:pt idx="17">
                  <c:v>156.58048199999999</c:v>
                </c:pt>
                <c:pt idx="18">
                  <c:v>151.99540200000001</c:v>
                </c:pt>
                <c:pt idx="19">
                  <c:v>163.840192</c:v>
                </c:pt>
                <c:pt idx="20">
                  <c:v>187.835444</c:v>
                </c:pt>
                <c:pt idx="21">
                  <c:v>194.330974</c:v>
                </c:pt>
                <c:pt idx="22">
                  <c:v>172.32258999999999</c:v>
                </c:pt>
                <c:pt idx="23">
                  <c:v>163.458102</c:v>
                </c:pt>
                <c:pt idx="24">
                  <c:v>164.52795399999999</c:v>
                </c:pt>
                <c:pt idx="25">
                  <c:v>165.59780599999999</c:v>
                </c:pt>
                <c:pt idx="26">
                  <c:v>163.228848</c:v>
                </c:pt>
                <c:pt idx="27">
                  <c:v>164.41332700000001</c:v>
                </c:pt>
                <c:pt idx="28">
                  <c:v>163.38168400000001</c:v>
                </c:pt>
                <c:pt idx="29">
                  <c:v>164.33690899999999</c:v>
                </c:pt>
                <c:pt idx="30">
                  <c:v>163.72556499999999</c:v>
                </c:pt>
                <c:pt idx="31">
                  <c:v>169.15124299999999</c:v>
                </c:pt>
                <c:pt idx="32">
                  <c:v>169.495124</c:v>
                </c:pt>
                <c:pt idx="33">
                  <c:v>170.06825900000001</c:v>
                </c:pt>
                <c:pt idx="34">
                  <c:v>169.57154199999999</c:v>
                </c:pt>
                <c:pt idx="35">
                  <c:v>169.074825</c:v>
                </c:pt>
                <c:pt idx="36">
                  <c:v>169.83900499999999</c:v>
                </c:pt>
                <c:pt idx="37">
                  <c:v>170.373931</c:v>
                </c:pt>
                <c:pt idx="38">
                  <c:v>169.87721400000001</c:v>
                </c:pt>
                <c:pt idx="39">
                  <c:v>170.29751300000001</c:v>
                </c:pt>
                <c:pt idx="40">
                  <c:v>170.182886</c:v>
                </c:pt>
                <c:pt idx="41">
                  <c:v>170.52676700000001</c:v>
                </c:pt>
                <c:pt idx="42">
                  <c:v>170.144677</c:v>
                </c:pt>
                <c:pt idx="43">
                  <c:v>170.06825900000001</c:v>
                </c:pt>
                <c:pt idx="44">
                  <c:v>169.762587</c:v>
                </c:pt>
                <c:pt idx="45">
                  <c:v>169.80079599999999</c:v>
                </c:pt>
                <c:pt idx="46">
                  <c:v>170.25930399999999</c:v>
                </c:pt>
                <c:pt idx="47">
                  <c:v>170.373931</c:v>
                </c:pt>
                <c:pt idx="48">
                  <c:v>170.182886</c:v>
                </c:pt>
                <c:pt idx="49">
                  <c:v>170.03004999999999</c:v>
                </c:pt>
                <c:pt idx="50">
                  <c:v>164.37511799999999</c:v>
                </c:pt>
                <c:pt idx="51">
                  <c:v>164.64258100000001</c:v>
                </c:pt>
                <c:pt idx="52">
                  <c:v>164.33690899999999</c:v>
                </c:pt>
                <c:pt idx="53">
                  <c:v>165.48317900000001</c:v>
                </c:pt>
                <c:pt idx="54">
                  <c:v>163.99302800000001</c:v>
                </c:pt>
                <c:pt idx="55">
                  <c:v>163.99302800000001</c:v>
                </c:pt>
                <c:pt idx="56">
                  <c:v>165.101089</c:v>
                </c:pt>
                <c:pt idx="57">
                  <c:v>170.41213999999999</c:v>
                </c:pt>
                <c:pt idx="58">
                  <c:v>174.61512999999999</c:v>
                </c:pt>
                <c:pt idx="59">
                  <c:v>176.449162</c:v>
                </c:pt>
                <c:pt idx="60">
                  <c:v>177.82468599999999</c:v>
                </c:pt>
                <c:pt idx="61">
                  <c:v>178.588866</c:v>
                </c:pt>
                <c:pt idx="62">
                  <c:v>178.81811999999999</c:v>
                </c:pt>
                <c:pt idx="63">
                  <c:v>177.97752199999999</c:v>
                </c:pt>
                <c:pt idx="64">
                  <c:v>186.65096500000001</c:v>
                </c:pt>
                <c:pt idx="65">
                  <c:v>200.78829500000001</c:v>
                </c:pt>
                <c:pt idx="66">
                  <c:v>161.089144</c:v>
                </c:pt>
                <c:pt idx="67">
                  <c:v>171.864082</c:v>
                </c:pt>
                <c:pt idx="68">
                  <c:v>172.13154499999999</c:v>
                </c:pt>
                <c:pt idx="69">
                  <c:v>175.07363799999999</c:v>
                </c:pt>
                <c:pt idx="70">
                  <c:v>174.347667</c:v>
                </c:pt>
                <c:pt idx="71">
                  <c:v>174.576921</c:v>
                </c:pt>
                <c:pt idx="72">
                  <c:v>174.69154800000001</c:v>
                </c:pt>
                <c:pt idx="73">
                  <c:v>174.50050300000001</c:v>
                </c:pt>
                <c:pt idx="74">
                  <c:v>174.576921</c:v>
                </c:pt>
                <c:pt idx="75">
                  <c:v>174.385876</c:v>
                </c:pt>
                <c:pt idx="76">
                  <c:v>174.576921</c:v>
                </c:pt>
                <c:pt idx="77">
                  <c:v>174.69154800000001</c:v>
                </c:pt>
                <c:pt idx="78">
                  <c:v>174.576921</c:v>
                </c:pt>
                <c:pt idx="79">
                  <c:v>174.46229399999999</c:v>
                </c:pt>
                <c:pt idx="80">
                  <c:v>174.84438399999999</c:v>
                </c:pt>
                <c:pt idx="81">
                  <c:v>167.47004699999999</c:v>
                </c:pt>
                <c:pt idx="82">
                  <c:v>155.70167499999999</c:v>
                </c:pt>
                <c:pt idx="83">
                  <c:v>158.49093199999999</c:v>
                </c:pt>
                <c:pt idx="84">
                  <c:v>159.637202</c:v>
                </c:pt>
                <c:pt idx="85">
                  <c:v>159.14048500000001</c:v>
                </c:pt>
                <c:pt idx="86">
                  <c:v>166.28556800000001</c:v>
                </c:pt>
                <c:pt idx="87">
                  <c:v>162.197205</c:v>
                </c:pt>
                <c:pt idx="88">
                  <c:v>162.84675799999999</c:v>
                </c:pt>
                <c:pt idx="89">
                  <c:v>155.81630200000001</c:v>
                </c:pt>
                <c:pt idx="90">
                  <c:v>156.083765</c:v>
                </c:pt>
                <c:pt idx="91">
                  <c:v>177.13692399999999</c:v>
                </c:pt>
                <c:pt idx="92">
                  <c:v>171.52020099999999</c:v>
                </c:pt>
                <c:pt idx="93">
                  <c:v>147.10464999999999</c:v>
                </c:pt>
                <c:pt idx="94">
                  <c:v>152.492119</c:v>
                </c:pt>
                <c:pt idx="95">
                  <c:v>153.60017999999999</c:v>
                </c:pt>
                <c:pt idx="96">
                  <c:v>153.98227</c:v>
                </c:pt>
                <c:pt idx="97">
                  <c:v>182.02767599999999</c:v>
                </c:pt>
                <c:pt idx="98">
                  <c:v>162.31183200000001</c:v>
                </c:pt>
                <c:pt idx="99">
                  <c:v>144.773901</c:v>
                </c:pt>
                <c:pt idx="100">
                  <c:v>145.69091700000001</c:v>
                </c:pt>
                <c:pt idx="101">
                  <c:v>142.634197</c:v>
                </c:pt>
                <c:pt idx="102">
                  <c:v>150.849132</c:v>
                </c:pt>
                <c:pt idx="103">
                  <c:v>152.14823799999999</c:v>
                </c:pt>
                <c:pt idx="104">
                  <c:v>151.07838599999999</c:v>
                </c:pt>
                <c:pt idx="105">
                  <c:v>155.96913799999999</c:v>
                </c:pt>
                <c:pt idx="106">
                  <c:v>157.956006</c:v>
                </c:pt>
                <c:pt idx="107">
                  <c:v>152.45391000000001</c:v>
                </c:pt>
                <c:pt idx="108">
                  <c:v>158.18526</c:v>
                </c:pt>
                <c:pt idx="109">
                  <c:v>166.93512100000001</c:v>
                </c:pt>
                <c:pt idx="110">
                  <c:v>152.950627</c:v>
                </c:pt>
                <c:pt idx="111">
                  <c:v>165.06288000000001</c:v>
                </c:pt>
                <c:pt idx="112">
                  <c:v>161.43302499999999</c:v>
                </c:pt>
                <c:pt idx="113">
                  <c:v>140.112403</c:v>
                </c:pt>
                <c:pt idx="114">
                  <c:v>149.588235</c:v>
                </c:pt>
                <c:pt idx="115">
                  <c:v>170.182886</c:v>
                </c:pt>
                <c:pt idx="116">
                  <c:v>156.313019</c:v>
                </c:pt>
                <c:pt idx="117">
                  <c:v>153.63838899999999</c:v>
                </c:pt>
              </c:numCache>
            </c:numRef>
          </c:yVal>
          <c:smooth val="1"/>
        </c:ser>
        <c:ser>
          <c:idx val="1"/>
          <c:order val="1"/>
          <c:tx>
            <c:v>Desktop 2</c:v>
          </c:tx>
          <c:marker>
            <c:symbol val="none"/>
          </c:marker>
          <c:xVal>
            <c:numRef>
              <c:f>'OFF to ON'!$Q$3:$Q$120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numCache>
            </c:numRef>
          </c:xVal>
          <c:yVal>
            <c:numRef>
              <c:f>'OFF to ON'!$S$3:$S$120</c:f>
              <c:numCache>
                <c:formatCode>0.00</c:formatCode>
                <c:ptCount val="118"/>
                <c:pt idx="0">
                  <c:v>0.11462700000000001</c:v>
                </c:pt>
                <c:pt idx="1">
                  <c:v>0.19104499999999999</c:v>
                </c:pt>
                <c:pt idx="2">
                  <c:v>0.22925400000000001</c:v>
                </c:pt>
                <c:pt idx="3">
                  <c:v>0.152836</c:v>
                </c:pt>
                <c:pt idx="4">
                  <c:v>0.152836</c:v>
                </c:pt>
                <c:pt idx="5">
                  <c:v>11.997626</c:v>
                </c:pt>
                <c:pt idx="6">
                  <c:v>62.051416000000003</c:v>
                </c:pt>
                <c:pt idx="7">
                  <c:v>74.545759000000004</c:v>
                </c:pt>
                <c:pt idx="8">
                  <c:v>79.665764999999993</c:v>
                </c:pt>
                <c:pt idx="9">
                  <c:v>80.812034999999995</c:v>
                </c:pt>
                <c:pt idx="10">
                  <c:v>93.000705999999994</c:v>
                </c:pt>
                <c:pt idx="11">
                  <c:v>101.29205899999999</c:v>
                </c:pt>
                <c:pt idx="12">
                  <c:v>101.979821</c:v>
                </c:pt>
                <c:pt idx="13">
                  <c:v>101.559522</c:v>
                </c:pt>
                <c:pt idx="14">
                  <c:v>101.94161200000001</c:v>
                </c:pt>
                <c:pt idx="15">
                  <c:v>101.10101400000001</c:v>
                </c:pt>
                <c:pt idx="16">
                  <c:v>100.79534200000001</c:v>
                </c:pt>
                <c:pt idx="17">
                  <c:v>100.183998</c:v>
                </c:pt>
                <c:pt idx="18">
                  <c:v>100.79534200000001</c:v>
                </c:pt>
                <c:pt idx="19">
                  <c:v>101.903403</c:v>
                </c:pt>
                <c:pt idx="20">
                  <c:v>101.750567</c:v>
                </c:pt>
                <c:pt idx="21">
                  <c:v>101.674149</c:v>
                </c:pt>
                <c:pt idx="22">
                  <c:v>101.63594000000001</c:v>
                </c:pt>
                <c:pt idx="23">
                  <c:v>101.750567</c:v>
                </c:pt>
                <c:pt idx="24">
                  <c:v>101.94161200000001</c:v>
                </c:pt>
                <c:pt idx="25">
                  <c:v>101.788776</c:v>
                </c:pt>
                <c:pt idx="26">
                  <c:v>101.788776</c:v>
                </c:pt>
                <c:pt idx="27">
                  <c:v>101.559522</c:v>
                </c:pt>
                <c:pt idx="28">
                  <c:v>101.444895</c:v>
                </c:pt>
                <c:pt idx="29">
                  <c:v>101.903403</c:v>
                </c:pt>
                <c:pt idx="30">
                  <c:v>102.094448</c:v>
                </c:pt>
                <c:pt idx="31">
                  <c:v>102.05623900000001</c:v>
                </c:pt>
                <c:pt idx="32">
                  <c:v>101.979821</c:v>
                </c:pt>
                <c:pt idx="33">
                  <c:v>102.05623900000001</c:v>
                </c:pt>
                <c:pt idx="34">
                  <c:v>102.13265699999999</c:v>
                </c:pt>
                <c:pt idx="35">
                  <c:v>101.750567</c:v>
                </c:pt>
                <c:pt idx="36">
                  <c:v>103.1643</c:v>
                </c:pt>
                <c:pt idx="37">
                  <c:v>102.094448</c:v>
                </c:pt>
                <c:pt idx="38">
                  <c:v>101.94161200000001</c:v>
                </c:pt>
                <c:pt idx="39">
                  <c:v>102.24728399999999</c:v>
                </c:pt>
                <c:pt idx="40">
                  <c:v>102.209075</c:v>
                </c:pt>
                <c:pt idx="41">
                  <c:v>101.903403</c:v>
                </c:pt>
                <c:pt idx="42">
                  <c:v>102.323702</c:v>
                </c:pt>
                <c:pt idx="43">
                  <c:v>101.865194</c:v>
                </c:pt>
                <c:pt idx="44">
                  <c:v>102.170866</c:v>
                </c:pt>
                <c:pt idx="45">
                  <c:v>102.01803</c:v>
                </c:pt>
                <c:pt idx="46">
                  <c:v>101.10101400000001</c:v>
                </c:pt>
                <c:pt idx="47">
                  <c:v>82.455022</c:v>
                </c:pt>
                <c:pt idx="48">
                  <c:v>71.603666000000004</c:v>
                </c:pt>
                <c:pt idx="49">
                  <c:v>71.259784999999994</c:v>
                </c:pt>
                <c:pt idx="50">
                  <c:v>73.323070999999999</c:v>
                </c:pt>
                <c:pt idx="51">
                  <c:v>98.693847000000005</c:v>
                </c:pt>
                <c:pt idx="52">
                  <c:v>85.740995999999996</c:v>
                </c:pt>
                <c:pt idx="53">
                  <c:v>82.149349999999998</c:v>
                </c:pt>
                <c:pt idx="54">
                  <c:v>63.617984999999997</c:v>
                </c:pt>
                <c:pt idx="55">
                  <c:v>66.407241999999997</c:v>
                </c:pt>
                <c:pt idx="56">
                  <c:v>64.000074999999995</c:v>
                </c:pt>
                <c:pt idx="57">
                  <c:v>62.089624999999998</c:v>
                </c:pt>
                <c:pt idx="58">
                  <c:v>74.736804000000006</c:v>
                </c:pt>
                <c:pt idx="59">
                  <c:v>62.471715000000003</c:v>
                </c:pt>
                <c:pt idx="60">
                  <c:v>61.172609000000001</c:v>
                </c:pt>
                <c:pt idx="61">
                  <c:v>53.034092000000001</c:v>
                </c:pt>
                <c:pt idx="62">
                  <c:v>59.032905</c:v>
                </c:pt>
                <c:pt idx="63">
                  <c:v>66.674705000000003</c:v>
                </c:pt>
                <c:pt idx="64">
                  <c:v>64.114701999999994</c:v>
                </c:pt>
                <c:pt idx="65">
                  <c:v>57.924844</c:v>
                </c:pt>
                <c:pt idx="66">
                  <c:v>59.300367999999999</c:v>
                </c:pt>
                <c:pt idx="67">
                  <c:v>53.836480999999999</c:v>
                </c:pt>
                <c:pt idx="68">
                  <c:v>54.829915</c:v>
                </c:pt>
                <c:pt idx="69">
                  <c:v>52.804837999999997</c:v>
                </c:pt>
                <c:pt idx="70">
                  <c:v>56.243648</c:v>
                </c:pt>
                <c:pt idx="71">
                  <c:v>60.484847000000002</c:v>
                </c:pt>
                <c:pt idx="72">
                  <c:v>54.409616</c:v>
                </c:pt>
                <c:pt idx="73">
                  <c:v>50.091999000000001</c:v>
                </c:pt>
                <c:pt idx="74">
                  <c:v>51.429313999999998</c:v>
                </c:pt>
                <c:pt idx="75">
                  <c:v>53.301555</c:v>
                </c:pt>
                <c:pt idx="76">
                  <c:v>56.014394000000003</c:v>
                </c:pt>
                <c:pt idx="77">
                  <c:v>76.570836</c:v>
                </c:pt>
                <c:pt idx="78">
                  <c:v>77.946359999999999</c:v>
                </c:pt>
                <c:pt idx="79">
                  <c:v>76.265163999999999</c:v>
                </c:pt>
                <c:pt idx="80">
                  <c:v>61.860371000000001</c:v>
                </c:pt>
                <c:pt idx="81">
                  <c:v>56.549320000000002</c:v>
                </c:pt>
                <c:pt idx="82">
                  <c:v>46.729607000000001</c:v>
                </c:pt>
                <c:pt idx="83">
                  <c:v>48.181548999999997</c:v>
                </c:pt>
                <c:pt idx="84">
                  <c:v>54.638869999999997</c:v>
                </c:pt>
                <c:pt idx="85">
                  <c:v>46.347517000000003</c:v>
                </c:pt>
                <c:pt idx="86">
                  <c:v>50.091999000000001</c:v>
                </c:pt>
                <c:pt idx="87">
                  <c:v>48.219757999999999</c:v>
                </c:pt>
                <c:pt idx="88">
                  <c:v>46.958860999999999</c:v>
                </c:pt>
                <c:pt idx="89">
                  <c:v>57.160663999999997</c:v>
                </c:pt>
                <c:pt idx="90">
                  <c:v>50.970806000000003</c:v>
                </c:pt>
                <c:pt idx="91">
                  <c:v>51.352896000000001</c:v>
                </c:pt>
                <c:pt idx="92">
                  <c:v>51.964239999999997</c:v>
                </c:pt>
                <c:pt idx="93">
                  <c:v>46.920651999999997</c:v>
                </c:pt>
                <c:pt idx="94">
                  <c:v>51.123641999999997</c:v>
                </c:pt>
                <c:pt idx="95">
                  <c:v>57.963053000000002</c:v>
                </c:pt>
                <c:pt idx="96">
                  <c:v>50.512298000000001</c:v>
                </c:pt>
                <c:pt idx="97">
                  <c:v>60.714100999999999</c:v>
                </c:pt>
                <c:pt idx="98">
                  <c:v>55.441259000000002</c:v>
                </c:pt>
                <c:pt idx="99">
                  <c:v>67.744557</c:v>
                </c:pt>
                <c:pt idx="100">
                  <c:v>58.994695999999998</c:v>
                </c:pt>
                <c:pt idx="101">
                  <c:v>62.395296999999999</c:v>
                </c:pt>
                <c:pt idx="102">
                  <c:v>62.509923999999998</c:v>
                </c:pt>
                <c:pt idx="103">
                  <c:v>63.80903</c:v>
                </c:pt>
                <c:pt idx="104">
                  <c:v>59.835293999999998</c:v>
                </c:pt>
                <c:pt idx="105">
                  <c:v>61.516489999999997</c:v>
                </c:pt>
                <c:pt idx="106">
                  <c:v>71.871128999999996</c:v>
                </c:pt>
                <c:pt idx="107">
                  <c:v>62.739178000000003</c:v>
                </c:pt>
                <c:pt idx="108">
                  <c:v>72.826353999999995</c:v>
                </c:pt>
                <c:pt idx="109">
                  <c:v>65.604853000000006</c:v>
                </c:pt>
                <c:pt idx="110">
                  <c:v>58.689024000000003</c:v>
                </c:pt>
                <c:pt idx="111">
                  <c:v>56.93141</c:v>
                </c:pt>
                <c:pt idx="112">
                  <c:v>73.552324999999996</c:v>
                </c:pt>
                <c:pt idx="113">
                  <c:v>62.357087999999997</c:v>
                </c:pt>
                <c:pt idx="114">
                  <c:v>52.422747999999999</c:v>
                </c:pt>
                <c:pt idx="115">
                  <c:v>60.675891999999997</c:v>
                </c:pt>
                <c:pt idx="116">
                  <c:v>55.976185000000001</c:v>
                </c:pt>
                <c:pt idx="117">
                  <c:v>59.60604</c:v>
                </c:pt>
              </c:numCache>
            </c:numRef>
          </c:yVal>
          <c:smooth val="1"/>
        </c:ser>
        <c:ser>
          <c:idx val="2"/>
          <c:order val="2"/>
          <c:tx>
            <c:v>Desktop 3</c:v>
          </c:tx>
          <c:marker>
            <c:symbol val="none"/>
          </c:marker>
          <c:xVal>
            <c:numRef>
              <c:f>'OFF to ON'!$AF$3:$AF$120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numCache>
            </c:numRef>
          </c:xVal>
          <c:yVal>
            <c:numRef>
              <c:f>'OFF to ON'!$AH$3:$AH$120</c:f>
              <c:numCache>
                <c:formatCode>0.00</c:formatCode>
                <c:ptCount val="118"/>
                <c:pt idx="0">
                  <c:v>0.14676</c:v>
                </c:pt>
                <c:pt idx="1">
                  <c:v>0.33021</c:v>
                </c:pt>
                <c:pt idx="2">
                  <c:v>0.11007</c:v>
                </c:pt>
                <c:pt idx="3">
                  <c:v>0.22014</c:v>
                </c:pt>
                <c:pt idx="4">
                  <c:v>7.3380000000000001E-2</c:v>
                </c:pt>
                <c:pt idx="5">
                  <c:v>0.22014</c:v>
                </c:pt>
                <c:pt idx="6">
                  <c:v>14.19903</c:v>
                </c:pt>
                <c:pt idx="7">
                  <c:v>32.323889999999999</c:v>
                </c:pt>
                <c:pt idx="8">
                  <c:v>38.010840000000002</c:v>
                </c:pt>
                <c:pt idx="9">
                  <c:v>46.74306</c:v>
                </c:pt>
                <c:pt idx="10">
                  <c:v>28.544820000000001</c:v>
                </c:pt>
                <c:pt idx="11">
                  <c:v>26.159970000000001</c:v>
                </c:pt>
                <c:pt idx="12">
                  <c:v>24.61899</c:v>
                </c:pt>
                <c:pt idx="13">
                  <c:v>24.61899</c:v>
                </c:pt>
                <c:pt idx="14">
                  <c:v>25.683</c:v>
                </c:pt>
                <c:pt idx="15">
                  <c:v>25.976520000000001</c:v>
                </c:pt>
                <c:pt idx="16">
                  <c:v>25.60962</c:v>
                </c:pt>
                <c:pt idx="17">
                  <c:v>29.792280000000002</c:v>
                </c:pt>
                <c:pt idx="18">
                  <c:v>20.473020000000002</c:v>
                </c:pt>
                <c:pt idx="19">
                  <c:v>22.34421</c:v>
                </c:pt>
                <c:pt idx="20">
                  <c:v>21.426960000000001</c:v>
                </c:pt>
                <c:pt idx="21">
                  <c:v>23.37153</c:v>
                </c:pt>
                <c:pt idx="22">
                  <c:v>21.793859999999999</c:v>
                </c:pt>
                <c:pt idx="23">
                  <c:v>24.252089999999999</c:v>
                </c:pt>
                <c:pt idx="24">
                  <c:v>20.069430000000001</c:v>
                </c:pt>
                <c:pt idx="25">
                  <c:v>22.30752</c:v>
                </c:pt>
                <c:pt idx="26">
                  <c:v>18.82197</c:v>
                </c:pt>
                <c:pt idx="27">
                  <c:v>18.051480000000002</c:v>
                </c:pt>
                <c:pt idx="28">
                  <c:v>18.161550000000002</c:v>
                </c:pt>
                <c:pt idx="29">
                  <c:v>17.68458</c:v>
                </c:pt>
                <c:pt idx="30">
                  <c:v>17.060849999999999</c:v>
                </c:pt>
                <c:pt idx="31">
                  <c:v>17.317679999999999</c:v>
                </c:pt>
                <c:pt idx="32">
                  <c:v>17.50113</c:v>
                </c:pt>
                <c:pt idx="33">
                  <c:v>17.317679999999999</c:v>
                </c:pt>
                <c:pt idx="34">
                  <c:v>30.4527</c:v>
                </c:pt>
                <c:pt idx="35">
                  <c:v>19.078800000000001</c:v>
                </c:pt>
                <c:pt idx="36">
                  <c:v>23.26146</c:v>
                </c:pt>
                <c:pt idx="37">
                  <c:v>26.7837</c:v>
                </c:pt>
                <c:pt idx="38">
                  <c:v>21.977309999999999</c:v>
                </c:pt>
                <c:pt idx="39">
                  <c:v>23.4816</c:v>
                </c:pt>
                <c:pt idx="40">
                  <c:v>18.051480000000002</c:v>
                </c:pt>
                <c:pt idx="41">
                  <c:v>16.5105</c:v>
                </c:pt>
                <c:pt idx="42">
                  <c:v>22.23414</c:v>
                </c:pt>
                <c:pt idx="43">
                  <c:v>22.30752</c:v>
                </c:pt>
                <c:pt idx="44">
                  <c:v>18.60183</c:v>
                </c:pt>
                <c:pt idx="45">
                  <c:v>20.289570000000001</c:v>
                </c:pt>
                <c:pt idx="46">
                  <c:v>18.271619999999999</c:v>
                </c:pt>
                <c:pt idx="47">
                  <c:v>21.903929999999999</c:v>
                </c:pt>
                <c:pt idx="48">
                  <c:v>20.216190000000001</c:v>
                </c:pt>
                <c:pt idx="49">
                  <c:v>24.47223</c:v>
                </c:pt>
                <c:pt idx="50">
                  <c:v>19.005420000000001</c:v>
                </c:pt>
                <c:pt idx="51">
                  <c:v>23.738430000000001</c:v>
                </c:pt>
                <c:pt idx="52">
                  <c:v>23.33484</c:v>
                </c:pt>
                <c:pt idx="53">
                  <c:v>24.54561</c:v>
                </c:pt>
                <c:pt idx="54">
                  <c:v>16.32705</c:v>
                </c:pt>
                <c:pt idx="55">
                  <c:v>21.500340000000001</c:v>
                </c:pt>
                <c:pt idx="56">
                  <c:v>24.142019999999999</c:v>
                </c:pt>
                <c:pt idx="57">
                  <c:v>20.619779999999999</c:v>
                </c:pt>
                <c:pt idx="58">
                  <c:v>15.33642</c:v>
                </c:pt>
                <c:pt idx="59">
                  <c:v>15.519870000000001</c:v>
                </c:pt>
                <c:pt idx="60">
                  <c:v>15.85008</c:v>
                </c:pt>
                <c:pt idx="61">
                  <c:v>15.26304</c:v>
                </c:pt>
                <c:pt idx="62">
                  <c:v>15.70332</c:v>
                </c:pt>
                <c:pt idx="63">
                  <c:v>15.85008</c:v>
                </c:pt>
                <c:pt idx="64">
                  <c:v>15.85008</c:v>
                </c:pt>
                <c:pt idx="65">
                  <c:v>15.446490000000001</c:v>
                </c:pt>
                <c:pt idx="66">
                  <c:v>15.409800000000001</c:v>
                </c:pt>
                <c:pt idx="67">
                  <c:v>15.11628</c:v>
                </c:pt>
                <c:pt idx="68">
                  <c:v>15.006209999999999</c:v>
                </c:pt>
                <c:pt idx="69">
                  <c:v>16.070219999999999</c:v>
                </c:pt>
                <c:pt idx="70">
                  <c:v>15.006209999999999</c:v>
                </c:pt>
                <c:pt idx="71">
                  <c:v>14.896140000000001</c:v>
                </c:pt>
                <c:pt idx="72">
                  <c:v>14.08896</c:v>
                </c:pt>
                <c:pt idx="73">
                  <c:v>13.90551</c:v>
                </c:pt>
                <c:pt idx="74">
                  <c:v>13.795439999999999</c:v>
                </c:pt>
                <c:pt idx="75">
                  <c:v>13.832129999999999</c:v>
                </c:pt>
                <c:pt idx="76">
                  <c:v>13.648680000000001</c:v>
                </c:pt>
                <c:pt idx="77">
                  <c:v>13.97889</c:v>
                </c:pt>
                <c:pt idx="78">
                  <c:v>14.235720000000001</c:v>
                </c:pt>
                <c:pt idx="79">
                  <c:v>13.795439999999999</c:v>
                </c:pt>
                <c:pt idx="80">
                  <c:v>16.583880000000001</c:v>
                </c:pt>
                <c:pt idx="81">
                  <c:v>13.97889</c:v>
                </c:pt>
                <c:pt idx="82">
                  <c:v>15.37311</c:v>
                </c:pt>
                <c:pt idx="83">
                  <c:v>17.64789</c:v>
                </c:pt>
                <c:pt idx="84">
                  <c:v>14.56593</c:v>
                </c:pt>
                <c:pt idx="85">
                  <c:v>14.309100000000001</c:v>
                </c:pt>
                <c:pt idx="86">
                  <c:v>14.08896</c:v>
                </c:pt>
                <c:pt idx="87">
                  <c:v>13.795439999999999</c:v>
                </c:pt>
                <c:pt idx="88">
                  <c:v>13.9422</c:v>
                </c:pt>
                <c:pt idx="89">
                  <c:v>13.46523</c:v>
                </c:pt>
                <c:pt idx="90">
                  <c:v>15.22635</c:v>
                </c:pt>
                <c:pt idx="91">
                  <c:v>18.78528</c:v>
                </c:pt>
                <c:pt idx="92">
                  <c:v>17.64789</c:v>
                </c:pt>
                <c:pt idx="93">
                  <c:v>17.244299999999999</c:v>
                </c:pt>
                <c:pt idx="94">
                  <c:v>17.170919999999999</c:v>
                </c:pt>
                <c:pt idx="95">
                  <c:v>17.244299999999999</c:v>
                </c:pt>
                <c:pt idx="96">
                  <c:v>17.280989999999999</c:v>
                </c:pt>
                <c:pt idx="97">
                  <c:v>25.022580000000001</c:v>
                </c:pt>
                <c:pt idx="98">
                  <c:v>24.875820000000001</c:v>
                </c:pt>
                <c:pt idx="99">
                  <c:v>25.572929999999999</c:v>
                </c:pt>
                <c:pt idx="100">
                  <c:v>16.21698</c:v>
                </c:pt>
                <c:pt idx="101">
                  <c:v>13.795439999999999</c:v>
                </c:pt>
                <c:pt idx="102">
                  <c:v>14.60262</c:v>
                </c:pt>
                <c:pt idx="103">
                  <c:v>14.71269</c:v>
                </c:pt>
                <c:pt idx="104">
                  <c:v>13.868819999999999</c:v>
                </c:pt>
                <c:pt idx="105">
                  <c:v>14.382480000000001</c:v>
                </c:pt>
                <c:pt idx="106">
                  <c:v>17.39106</c:v>
                </c:pt>
                <c:pt idx="107">
                  <c:v>18.67521</c:v>
                </c:pt>
                <c:pt idx="108">
                  <c:v>14.78607</c:v>
                </c:pt>
                <c:pt idx="109">
                  <c:v>14.05227</c:v>
                </c:pt>
                <c:pt idx="110">
                  <c:v>13.722060000000001</c:v>
                </c:pt>
                <c:pt idx="111">
                  <c:v>13.868819999999999</c:v>
                </c:pt>
                <c:pt idx="112">
                  <c:v>13.42854</c:v>
                </c:pt>
                <c:pt idx="113">
                  <c:v>13.53861</c:v>
                </c:pt>
                <c:pt idx="114">
                  <c:v>14.08896</c:v>
                </c:pt>
                <c:pt idx="115">
                  <c:v>13.868819999999999</c:v>
                </c:pt>
                <c:pt idx="116">
                  <c:v>13.9422</c:v>
                </c:pt>
                <c:pt idx="117">
                  <c:v>13.9422</c:v>
                </c:pt>
              </c:numCache>
            </c:numRef>
          </c:yVal>
          <c:smooth val="1"/>
        </c:ser>
        <c:dLbls>
          <c:showLegendKey val="0"/>
          <c:showVal val="0"/>
          <c:showCatName val="0"/>
          <c:showSerName val="0"/>
          <c:showPercent val="0"/>
          <c:showBubbleSize val="0"/>
        </c:dLbls>
        <c:axId val="96718848"/>
        <c:axId val="96720768"/>
      </c:scatterChart>
      <c:valAx>
        <c:axId val="96718848"/>
        <c:scaling>
          <c:orientation val="minMax"/>
          <c:max val="120"/>
        </c:scaling>
        <c:delete val="0"/>
        <c:axPos val="b"/>
        <c:minorGridlines/>
        <c:title>
          <c:tx>
            <c:rich>
              <a:bodyPr/>
              <a:lstStyle/>
              <a:p>
                <a:pPr>
                  <a:defRPr/>
                </a:pPr>
                <a:r>
                  <a:rPr lang="en-US"/>
                  <a:t>Time (sec)</a:t>
                </a:r>
              </a:p>
            </c:rich>
          </c:tx>
          <c:layout/>
          <c:overlay val="0"/>
        </c:title>
        <c:numFmt formatCode="General" sourceLinked="1"/>
        <c:majorTickMark val="out"/>
        <c:minorTickMark val="none"/>
        <c:tickLblPos val="nextTo"/>
        <c:spPr>
          <a:ln/>
        </c:spPr>
        <c:crossAx val="96720768"/>
        <c:crosses val="autoZero"/>
        <c:crossBetween val="midCat"/>
        <c:majorUnit val="10"/>
        <c:minorUnit val="5"/>
      </c:valAx>
      <c:valAx>
        <c:axId val="96720768"/>
        <c:scaling>
          <c:orientation val="minMax"/>
          <c:max val="220"/>
          <c:min val="0"/>
        </c:scaling>
        <c:delete val="0"/>
        <c:axPos val="l"/>
        <c:majorGridlines/>
        <c:minorGridlines/>
        <c:title>
          <c:tx>
            <c:rich>
              <a:bodyPr rot="-5400000" vert="horz"/>
              <a:lstStyle/>
              <a:p>
                <a:pPr>
                  <a:defRPr/>
                </a:pPr>
                <a:r>
                  <a:rPr lang="en-US"/>
                  <a:t>Active</a:t>
                </a:r>
                <a:r>
                  <a:rPr lang="en-US" baseline="0"/>
                  <a:t> Power (W) </a:t>
                </a:r>
                <a:endParaRPr lang="en-US"/>
              </a:p>
            </c:rich>
          </c:tx>
          <c:layout/>
          <c:overlay val="0"/>
        </c:title>
        <c:numFmt formatCode="0.00" sourceLinked="1"/>
        <c:majorTickMark val="out"/>
        <c:minorTickMark val="none"/>
        <c:tickLblPos val="nextTo"/>
        <c:spPr>
          <a:ln/>
        </c:spPr>
        <c:crossAx val="96718848"/>
        <c:crosses val="autoZero"/>
        <c:crossBetween val="midCat"/>
        <c:majorUnit val="20"/>
        <c:minorUnit val="10"/>
      </c:valAx>
    </c:plotArea>
    <c:legend>
      <c:legendPos val="t"/>
      <c:layout/>
      <c:overlay val="0"/>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vs Time</a:t>
            </a:r>
          </a:p>
        </c:rich>
      </c:tx>
      <c:layout/>
      <c:overlay val="0"/>
    </c:title>
    <c:autoTitleDeleted val="0"/>
    <c:plotArea>
      <c:layout/>
      <c:scatterChart>
        <c:scatterStyle val="smoothMarker"/>
        <c:varyColors val="0"/>
        <c:ser>
          <c:idx val="0"/>
          <c:order val="0"/>
          <c:tx>
            <c:v>Desktop 1</c:v>
          </c:tx>
          <c:marker>
            <c:symbol val="none"/>
          </c:marker>
          <c:xVal>
            <c:numRef>
              <c:f>'SLEEP to ON'!$B$3:$B$120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numCache>
            </c:numRef>
          </c:xVal>
          <c:yVal>
            <c:numRef>
              <c:f>'SLEEP to ON'!$J$3:$J$120</c:f>
              <c:numCache>
                <c:formatCode>0.00</c:formatCode>
                <c:ptCount val="118"/>
                <c:pt idx="0">
                  <c:v>0.18309599999999998</c:v>
                </c:pt>
                <c:pt idx="1">
                  <c:v>0.183114</c:v>
                </c:pt>
                <c:pt idx="2">
                  <c:v>0.18221039999999999</c:v>
                </c:pt>
                <c:pt idx="3">
                  <c:v>0.18194399999999999</c:v>
                </c:pt>
                <c:pt idx="4">
                  <c:v>0.18085319999999999</c:v>
                </c:pt>
                <c:pt idx="5">
                  <c:v>0.7723044</c:v>
                </c:pt>
                <c:pt idx="6">
                  <c:v>0.66641399999999995</c:v>
                </c:pt>
                <c:pt idx="7">
                  <c:v>0.84046319999999997</c:v>
                </c:pt>
                <c:pt idx="8">
                  <c:v>0.66573359999999993</c:v>
                </c:pt>
                <c:pt idx="9">
                  <c:v>0.68876999999999999</c:v>
                </c:pt>
                <c:pt idx="10">
                  <c:v>0.59289839999999994</c:v>
                </c:pt>
                <c:pt idx="11">
                  <c:v>0.57551759999999996</c:v>
                </c:pt>
                <c:pt idx="12">
                  <c:v>0.59251679999999995</c:v>
                </c:pt>
                <c:pt idx="13">
                  <c:v>0.61303679999999994</c:v>
                </c:pt>
                <c:pt idx="14">
                  <c:v>0.58489559999999996</c:v>
                </c:pt>
                <c:pt idx="15">
                  <c:v>0.63230399999999998</c:v>
                </c:pt>
                <c:pt idx="16">
                  <c:v>0.5968116</c:v>
                </c:pt>
                <c:pt idx="17">
                  <c:v>0.58016159999999994</c:v>
                </c:pt>
                <c:pt idx="18">
                  <c:v>0.69600240000000002</c:v>
                </c:pt>
                <c:pt idx="19">
                  <c:v>0.57611159999999995</c:v>
                </c:pt>
                <c:pt idx="20">
                  <c:v>0.66621599999999992</c:v>
                </c:pt>
                <c:pt idx="21">
                  <c:v>0.58659479999999997</c:v>
                </c:pt>
                <c:pt idx="22">
                  <c:v>0.56986199999999998</c:v>
                </c:pt>
                <c:pt idx="23">
                  <c:v>0.56113919999999995</c:v>
                </c:pt>
                <c:pt idx="24">
                  <c:v>0.56384999999999996</c:v>
                </c:pt>
                <c:pt idx="25">
                  <c:v>0.56148480000000001</c:v>
                </c:pt>
                <c:pt idx="26">
                  <c:v>0.5660172</c:v>
                </c:pt>
                <c:pt idx="27">
                  <c:v>0.5789628</c:v>
                </c:pt>
                <c:pt idx="28">
                  <c:v>0.58082040000000001</c:v>
                </c:pt>
                <c:pt idx="29">
                  <c:v>0.55936799999999998</c:v>
                </c:pt>
                <c:pt idx="30">
                  <c:v>0.55728359999999999</c:v>
                </c:pt>
                <c:pt idx="31">
                  <c:v>0.6119424</c:v>
                </c:pt>
                <c:pt idx="32">
                  <c:v>0.56223719999999999</c:v>
                </c:pt>
                <c:pt idx="33">
                  <c:v>0.55941839999999998</c:v>
                </c:pt>
                <c:pt idx="34">
                  <c:v>0.56110680000000002</c:v>
                </c:pt>
                <c:pt idx="35">
                  <c:v>0.56134439999999997</c:v>
                </c:pt>
                <c:pt idx="36">
                  <c:v>0.55804319999999996</c:v>
                </c:pt>
                <c:pt idx="37">
                  <c:v>0.58618439999999994</c:v>
                </c:pt>
                <c:pt idx="38">
                  <c:v>0.55595879999999998</c:v>
                </c:pt>
                <c:pt idx="39">
                  <c:v>0.5511528</c:v>
                </c:pt>
                <c:pt idx="40">
                  <c:v>0.55502279999999993</c:v>
                </c:pt>
                <c:pt idx="41">
                  <c:v>0.5569596</c:v>
                </c:pt>
                <c:pt idx="42">
                  <c:v>0.59124959999999993</c:v>
                </c:pt>
                <c:pt idx="43">
                  <c:v>0.55720439999999993</c:v>
                </c:pt>
                <c:pt idx="44">
                  <c:v>0.55519560000000001</c:v>
                </c:pt>
                <c:pt idx="45">
                  <c:v>0.5510988</c:v>
                </c:pt>
                <c:pt idx="46">
                  <c:v>0.55636200000000002</c:v>
                </c:pt>
                <c:pt idx="47">
                  <c:v>0.55470239999999993</c:v>
                </c:pt>
                <c:pt idx="48">
                  <c:v>0.55002960000000001</c:v>
                </c:pt>
                <c:pt idx="49">
                  <c:v>0.55478159999999999</c:v>
                </c:pt>
                <c:pt idx="50">
                  <c:v>0.55588320000000002</c:v>
                </c:pt>
                <c:pt idx="51">
                  <c:v>0.55100879999999997</c:v>
                </c:pt>
                <c:pt idx="52">
                  <c:v>0.5520024</c:v>
                </c:pt>
                <c:pt idx="53">
                  <c:v>0.55723679999999998</c:v>
                </c:pt>
                <c:pt idx="54">
                  <c:v>0.55078199999999999</c:v>
                </c:pt>
                <c:pt idx="55">
                  <c:v>0.55361159999999998</c:v>
                </c:pt>
                <c:pt idx="56">
                  <c:v>0.55177199999999993</c:v>
                </c:pt>
                <c:pt idx="57">
                  <c:v>0.55225439999999992</c:v>
                </c:pt>
              </c:numCache>
            </c:numRef>
          </c:yVal>
          <c:smooth val="1"/>
        </c:ser>
        <c:ser>
          <c:idx val="1"/>
          <c:order val="1"/>
          <c:tx>
            <c:v>Desktop 2</c:v>
          </c:tx>
          <c:marker>
            <c:symbol val="none"/>
          </c:marker>
          <c:xVal>
            <c:numRef>
              <c:f>'SLEEP to ON'!$Q$3:$Q$120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numCache>
            </c:numRef>
          </c:xVal>
          <c:yVal>
            <c:numRef>
              <c:f>'SLEEP to ON'!$Y$3:$Y$120</c:f>
              <c:numCache>
                <c:formatCode>0.00</c:formatCode>
                <c:ptCount val="118"/>
                <c:pt idx="0">
                  <c:v>0.1248156</c:v>
                </c:pt>
                <c:pt idx="1">
                  <c:v>0.1251864</c:v>
                </c:pt>
                <c:pt idx="2">
                  <c:v>0.12435839999999999</c:v>
                </c:pt>
                <c:pt idx="3">
                  <c:v>0.1264392</c:v>
                </c:pt>
                <c:pt idx="4">
                  <c:v>0.12488039999999999</c:v>
                </c:pt>
                <c:pt idx="5">
                  <c:v>0.1268244</c:v>
                </c:pt>
                <c:pt idx="6">
                  <c:v>0.125856</c:v>
                </c:pt>
                <c:pt idx="7">
                  <c:v>0.33789599999999997</c:v>
                </c:pt>
                <c:pt idx="8">
                  <c:v>0.38375280000000001</c:v>
                </c:pt>
                <c:pt idx="9">
                  <c:v>0.29973240000000001</c:v>
                </c:pt>
                <c:pt idx="10">
                  <c:v>0.30193559999999997</c:v>
                </c:pt>
                <c:pt idx="11">
                  <c:v>0.30792239999999999</c:v>
                </c:pt>
                <c:pt idx="12">
                  <c:v>0.25635959999999997</c:v>
                </c:pt>
                <c:pt idx="13">
                  <c:v>0.25361639999999996</c:v>
                </c:pt>
                <c:pt idx="14">
                  <c:v>0.256608</c:v>
                </c:pt>
                <c:pt idx="15">
                  <c:v>0.30321719999999996</c:v>
                </c:pt>
                <c:pt idx="16">
                  <c:v>0.29850479999999996</c:v>
                </c:pt>
                <c:pt idx="17">
                  <c:v>0.29412359999999999</c:v>
                </c:pt>
                <c:pt idx="18">
                  <c:v>0.28008</c:v>
                </c:pt>
                <c:pt idx="19">
                  <c:v>0.25532279999999996</c:v>
                </c:pt>
                <c:pt idx="20">
                  <c:v>0.25480799999999998</c:v>
                </c:pt>
                <c:pt idx="21">
                  <c:v>0.2492316</c:v>
                </c:pt>
                <c:pt idx="22">
                  <c:v>0.25009559999999997</c:v>
                </c:pt>
                <c:pt idx="23">
                  <c:v>0.25078679999999998</c:v>
                </c:pt>
                <c:pt idx="24">
                  <c:v>0.2537856</c:v>
                </c:pt>
                <c:pt idx="25">
                  <c:v>0.249696</c:v>
                </c:pt>
                <c:pt idx="26">
                  <c:v>0.25679879999999999</c:v>
                </c:pt>
                <c:pt idx="27">
                  <c:v>0.40246199999999999</c:v>
                </c:pt>
                <c:pt idx="28">
                  <c:v>0.33128999999999997</c:v>
                </c:pt>
                <c:pt idx="29">
                  <c:v>0.35971559999999997</c:v>
                </c:pt>
                <c:pt idx="30">
                  <c:v>0.369396</c:v>
                </c:pt>
                <c:pt idx="31">
                  <c:v>0.3612168</c:v>
                </c:pt>
                <c:pt idx="32">
                  <c:v>0.40826519999999999</c:v>
                </c:pt>
                <c:pt idx="33">
                  <c:v>0.25552079999999999</c:v>
                </c:pt>
                <c:pt idx="34">
                  <c:v>0.37419839999999999</c:v>
                </c:pt>
                <c:pt idx="35">
                  <c:v>0.37656000000000001</c:v>
                </c:pt>
                <c:pt idx="36">
                  <c:v>0.38198159999999998</c:v>
                </c:pt>
                <c:pt idx="37">
                  <c:v>0.25075439999999999</c:v>
                </c:pt>
                <c:pt idx="38">
                  <c:v>0.35349839999999999</c:v>
                </c:pt>
                <c:pt idx="39">
                  <c:v>0.36262079999999997</c:v>
                </c:pt>
                <c:pt idx="40">
                  <c:v>0.3615912</c:v>
                </c:pt>
                <c:pt idx="41">
                  <c:v>0.45510839999999997</c:v>
                </c:pt>
                <c:pt idx="42">
                  <c:v>0.2668896</c:v>
                </c:pt>
                <c:pt idx="43">
                  <c:v>0.25612199999999996</c:v>
                </c:pt>
                <c:pt idx="44">
                  <c:v>0.27696959999999998</c:v>
                </c:pt>
                <c:pt idx="45">
                  <c:v>0.25631999999999999</c:v>
                </c:pt>
                <c:pt idx="46">
                  <c:v>0.25792199999999998</c:v>
                </c:pt>
                <c:pt idx="47">
                  <c:v>0.25122240000000001</c:v>
                </c:pt>
                <c:pt idx="48">
                  <c:v>0.38964599999999999</c:v>
                </c:pt>
                <c:pt idx="49">
                  <c:v>0.2730168</c:v>
                </c:pt>
                <c:pt idx="50">
                  <c:v>0.25997759999999998</c:v>
                </c:pt>
                <c:pt idx="51">
                  <c:v>0.25573679999999999</c:v>
                </c:pt>
                <c:pt idx="52">
                  <c:v>0.26312759999999996</c:v>
                </c:pt>
                <c:pt idx="53">
                  <c:v>0.26094600000000001</c:v>
                </c:pt>
                <c:pt idx="54">
                  <c:v>0.26249400000000001</c:v>
                </c:pt>
                <c:pt idx="55">
                  <c:v>0.24870599999999998</c:v>
                </c:pt>
                <c:pt idx="56">
                  <c:v>0.248058</c:v>
                </c:pt>
                <c:pt idx="57">
                  <c:v>0.25152839999999999</c:v>
                </c:pt>
                <c:pt idx="58">
                  <c:v>0.24989039999999998</c:v>
                </c:pt>
                <c:pt idx="59">
                  <c:v>0.25408799999999998</c:v>
                </c:pt>
                <c:pt idx="60">
                  <c:v>0.25192439999999999</c:v>
                </c:pt>
                <c:pt idx="61">
                  <c:v>0.24867359999999999</c:v>
                </c:pt>
                <c:pt idx="62">
                  <c:v>0.249336</c:v>
                </c:pt>
                <c:pt idx="63">
                  <c:v>0.24987959999999998</c:v>
                </c:pt>
                <c:pt idx="64">
                  <c:v>0.24996959999999999</c:v>
                </c:pt>
                <c:pt idx="65">
                  <c:v>0.2513592</c:v>
                </c:pt>
                <c:pt idx="66">
                  <c:v>0.25414919999999996</c:v>
                </c:pt>
                <c:pt idx="67">
                  <c:v>0.26299800000000001</c:v>
                </c:pt>
                <c:pt idx="68">
                  <c:v>0.2560788</c:v>
                </c:pt>
                <c:pt idx="69">
                  <c:v>0.2612448</c:v>
                </c:pt>
              </c:numCache>
            </c:numRef>
          </c:yVal>
          <c:smooth val="1"/>
        </c:ser>
        <c:ser>
          <c:idx val="2"/>
          <c:order val="2"/>
          <c:tx>
            <c:v>Desktop 3</c:v>
          </c:tx>
          <c:marker>
            <c:symbol val="none"/>
          </c:marker>
          <c:xVal>
            <c:numRef>
              <c:f>'SLEEP to ON'!$AF$3:$AF$120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'SLEEP to ON'!$AN$3:$AN$120</c:f>
              <c:numCache>
                <c:formatCode>0.00</c:formatCode>
                <c:ptCount val="118"/>
                <c:pt idx="0">
                  <c:v>3.4662999999999999E-2</c:v>
                </c:pt>
                <c:pt idx="1">
                  <c:v>3.4435199999999999E-2</c:v>
                </c:pt>
                <c:pt idx="2">
                  <c:v>3.5020000000000003E-2</c:v>
                </c:pt>
                <c:pt idx="3">
                  <c:v>3.4384200000000004E-2</c:v>
                </c:pt>
                <c:pt idx="4">
                  <c:v>3.5074399999999999E-2</c:v>
                </c:pt>
                <c:pt idx="5">
                  <c:v>0.103598</c:v>
                </c:pt>
                <c:pt idx="6">
                  <c:v>0.25810420000000001</c:v>
                </c:pt>
                <c:pt idx="7">
                  <c:v>0.35912159999999999</c:v>
                </c:pt>
                <c:pt idx="8">
                  <c:v>0.26566580000000001</c:v>
                </c:pt>
                <c:pt idx="9">
                  <c:v>0.16401940000000001</c:v>
                </c:pt>
                <c:pt idx="10">
                  <c:v>0.16976540000000001</c:v>
                </c:pt>
                <c:pt idx="11">
                  <c:v>0.2093652</c:v>
                </c:pt>
                <c:pt idx="12">
                  <c:v>0.2446844</c:v>
                </c:pt>
                <c:pt idx="13">
                  <c:v>0.28932980000000003</c:v>
                </c:pt>
                <c:pt idx="14">
                  <c:v>0.16225139999999999</c:v>
                </c:pt>
                <c:pt idx="15">
                  <c:v>0.15511140000000001</c:v>
                </c:pt>
                <c:pt idx="16">
                  <c:v>0.15981700000000001</c:v>
                </c:pt>
                <c:pt idx="17">
                  <c:v>0.1616802</c:v>
                </c:pt>
                <c:pt idx="18">
                  <c:v>0.1587018</c:v>
                </c:pt>
                <c:pt idx="19">
                  <c:v>0.15682840000000001</c:v>
                </c:pt>
                <c:pt idx="20">
                  <c:v>0.16070780000000001</c:v>
                </c:pt>
                <c:pt idx="21">
                  <c:v>0.15798100000000001</c:v>
                </c:pt>
                <c:pt idx="22">
                  <c:v>0.15848080000000001</c:v>
                </c:pt>
                <c:pt idx="23">
                  <c:v>0.1551488</c:v>
                </c:pt>
                <c:pt idx="24">
                  <c:v>0.16646740000000002</c:v>
                </c:pt>
                <c:pt idx="25">
                  <c:v>0.1607112</c:v>
                </c:pt>
                <c:pt idx="26">
                  <c:v>0.1518168</c:v>
                </c:pt>
                <c:pt idx="27">
                  <c:v>0.161466</c:v>
                </c:pt>
                <c:pt idx="28">
                  <c:v>0.15595120000000001</c:v>
                </c:pt>
                <c:pt idx="29">
                  <c:v>0.16082679999999999</c:v>
                </c:pt>
                <c:pt idx="30">
                  <c:v>0.15539700000000001</c:v>
                </c:pt>
                <c:pt idx="31">
                  <c:v>0.159443</c:v>
                </c:pt>
                <c:pt idx="32">
                  <c:v>0.1572296</c:v>
                </c:pt>
                <c:pt idx="33">
                  <c:v>0.1548156</c:v>
                </c:pt>
                <c:pt idx="34">
                  <c:v>0.15514539999999999</c:v>
                </c:pt>
                <c:pt idx="35">
                  <c:v>0.15105180000000001</c:v>
                </c:pt>
                <c:pt idx="36">
                  <c:v>0.15311900000000001</c:v>
                </c:pt>
                <c:pt idx="37">
                  <c:v>0.15772600000000001</c:v>
                </c:pt>
                <c:pt idx="38">
                  <c:v>0.1558832</c:v>
                </c:pt>
                <c:pt idx="39">
                  <c:v>0.15529500000000002</c:v>
                </c:pt>
                <c:pt idx="40">
                  <c:v>0.1530272</c:v>
                </c:pt>
                <c:pt idx="41">
                  <c:v>0.15454699999999999</c:v>
                </c:pt>
                <c:pt idx="42">
                  <c:v>0.15780420000000001</c:v>
                </c:pt>
                <c:pt idx="43">
                  <c:v>0.15407780000000001</c:v>
                </c:pt>
                <c:pt idx="44">
                  <c:v>0.15516240000000001</c:v>
                </c:pt>
                <c:pt idx="45">
                  <c:v>0.15575739999999999</c:v>
                </c:pt>
                <c:pt idx="46">
                  <c:v>0.15665500000000002</c:v>
                </c:pt>
                <c:pt idx="47">
                  <c:v>0.1541254</c:v>
                </c:pt>
                <c:pt idx="48">
                  <c:v>0.15175900000000001</c:v>
                </c:pt>
                <c:pt idx="49">
                  <c:v>0.15080360000000001</c:v>
                </c:pt>
                <c:pt idx="50">
                  <c:v>0.15167739999999999</c:v>
                </c:pt>
                <c:pt idx="51">
                  <c:v>0.14759739999999999</c:v>
                </c:pt>
                <c:pt idx="52">
                  <c:v>0.15456739999999999</c:v>
                </c:pt>
                <c:pt idx="53">
                  <c:v>0.15863720000000001</c:v>
                </c:pt>
                <c:pt idx="54">
                  <c:v>0.15478159999999999</c:v>
                </c:pt>
                <c:pt idx="55">
                  <c:v>0.15622659999999999</c:v>
                </c:pt>
                <c:pt idx="56">
                  <c:v>0.15351339999999999</c:v>
                </c:pt>
                <c:pt idx="57">
                  <c:v>0.15148700000000001</c:v>
                </c:pt>
                <c:pt idx="58">
                  <c:v>0.15910640000000001</c:v>
                </c:pt>
                <c:pt idx="59">
                  <c:v>0.1554072</c:v>
                </c:pt>
                <c:pt idx="60">
                  <c:v>0.15357460000000001</c:v>
                </c:pt>
                <c:pt idx="61">
                  <c:v>0.15206500000000001</c:v>
                </c:pt>
                <c:pt idx="62">
                  <c:v>0.15033779999999999</c:v>
                </c:pt>
                <c:pt idx="63">
                  <c:v>0.1528062</c:v>
                </c:pt>
                <c:pt idx="64">
                  <c:v>0.154275</c:v>
                </c:pt>
                <c:pt idx="65">
                  <c:v>0.15343519999999999</c:v>
                </c:pt>
                <c:pt idx="66">
                  <c:v>0.15301020000000001</c:v>
                </c:pt>
                <c:pt idx="67">
                  <c:v>0.157641</c:v>
                </c:pt>
                <c:pt idx="68">
                  <c:v>0.15164340000000001</c:v>
                </c:pt>
                <c:pt idx="69">
                  <c:v>0.15412200000000001</c:v>
                </c:pt>
                <c:pt idx="70">
                  <c:v>0.152915</c:v>
                </c:pt>
                <c:pt idx="71">
                  <c:v>0.22343440000000001</c:v>
                </c:pt>
                <c:pt idx="72">
                  <c:v>0.15048400000000001</c:v>
                </c:pt>
                <c:pt idx="73">
                  <c:v>0.15666859999999999</c:v>
                </c:pt>
                <c:pt idx="74">
                  <c:v>0.15865080000000001</c:v>
                </c:pt>
                <c:pt idx="75">
                  <c:v>0.15526100000000001</c:v>
                </c:pt>
                <c:pt idx="76">
                  <c:v>0.1544518</c:v>
                </c:pt>
                <c:pt idx="77">
                  <c:v>0.15743019999999999</c:v>
                </c:pt>
                <c:pt idx="78">
                  <c:v>0.1521092</c:v>
                </c:pt>
                <c:pt idx="79">
                  <c:v>0.1610036</c:v>
                </c:pt>
                <c:pt idx="80">
                  <c:v>0.15573020000000001</c:v>
                </c:pt>
                <c:pt idx="81">
                  <c:v>0.15476120000000002</c:v>
                </c:pt>
                <c:pt idx="82">
                  <c:v>0.1550706</c:v>
                </c:pt>
                <c:pt idx="83">
                  <c:v>0.1556044</c:v>
                </c:pt>
                <c:pt idx="84">
                  <c:v>0.1572296</c:v>
                </c:pt>
                <c:pt idx="85">
                  <c:v>0.1551794</c:v>
                </c:pt>
                <c:pt idx="86">
                  <c:v>0.15589340000000002</c:v>
                </c:pt>
                <c:pt idx="87">
                  <c:v>0.15352360000000001</c:v>
                </c:pt>
                <c:pt idx="88">
                  <c:v>0.15884120000000002</c:v>
                </c:pt>
                <c:pt idx="89">
                  <c:v>0.15601580000000001</c:v>
                </c:pt>
                <c:pt idx="90">
                  <c:v>0.15547179999999999</c:v>
                </c:pt>
                <c:pt idx="91">
                  <c:v>0.15590699999999999</c:v>
                </c:pt>
                <c:pt idx="92">
                  <c:v>0.15600900000000001</c:v>
                </c:pt>
                <c:pt idx="93">
                  <c:v>0.15176580000000001</c:v>
                </c:pt>
                <c:pt idx="94">
                  <c:v>0.1528708</c:v>
                </c:pt>
                <c:pt idx="95">
                  <c:v>0.15858620000000001</c:v>
                </c:pt>
                <c:pt idx="96">
                  <c:v>0.15526100000000001</c:v>
                </c:pt>
                <c:pt idx="97">
                  <c:v>0.15409819999999999</c:v>
                </c:pt>
                <c:pt idx="98">
                  <c:v>0.15138160000000001</c:v>
                </c:pt>
                <c:pt idx="99">
                  <c:v>0.15066080000000001</c:v>
                </c:pt>
                <c:pt idx="100">
                  <c:v>0.15750839999999999</c:v>
                </c:pt>
              </c:numCache>
            </c:numRef>
          </c:yVal>
          <c:smooth val="1"/>
        </c:ser>
        <c:dLbls>
          <c:showLegendKey val="0"/>
          <c:showVal val="0"/>
          <c:showCatName val="0"/>
          <c:showSerName val="0"/>
          <c:showPercent val="0"/>
          <c:showBubbleSize val="0"/>
        </c:dLbls>
        <c:axId val="100412032"/>
        <c:axId val="100418304"/>
      </c:scatterChart>
      <c:valAx>
        <c:axId val="100412032"/>
        <c:scaling>
          <c:orientation val="minMax"/>
        </c:scaling>
        <c:delete val="0"/>
        <c:axPos val="b"/>
        <c:minorGridlines/>
        <c:title>
          <c:tx>
            <c:rich>
              <a:bodyPr/>
              <a:lstStyle/>
              <a:p>
                <a:pPr>
                  <a:defRPr/>
                </a:pPr>
                <a:r>
                  <a:rPr lang="en-US"/>
                  <a:t>Time (sec)</a:t>
                </a:r>
              </a:p>
            </c:rich>
          </c:tx>
          <c:layout/>
          <c:overlay val="0"/>
        </c:title>
        <c:numFmt formatCode="General" sourceLinked="1"/>
        <c:majorTickMark val="none"/>
        <c:minorTickMark val="none"/>
        <c:tickLblPos val="nextTo"/>
        <c:crossAx val="100418304"/>
        <c:crosses val="autoZero"/>
        <c:crossBetween val="midCat"/>
        <c:minorUnit val="10"/>
      </c:valAx>
      <c:valAx>
        <c:axId val="100418304"/>
        <c:scaling>
          <c:orientation val="minMax"/>
        </c:scaling>
        <c:delete val="0"/>
        <c:axPos val="l"/>
        <c:majorGridlines/>
        <c:title>
          <c:tx>
            <c:rich>
              <a:bodyPr rot="-5400000" vert="horz"/>
              <a:lstStyle/>
              <a:p>
                <a:pPr>
                  <a:defRPr/>
                </a:pPr>
                <a:r>
                  <a:rPr lang="en-US"/>
                  <a:t>Current (A)</a:t>
                </a:r>
              </a:p>
            </c:rich>
          </c:tx>
          <c:layout/>
          <c:overlay val="0"/>
        </c:title>
        <c:numFmt formatCode="0.00" sourceLinked="1"/>
        <c:majorTickMark val="none"/>
        <c:minorTickMark val="none"/>
        <c:tickLblPos val="nextTo"/>
        <c:crossAx val="100412032"/>
        <c:crosses val="autoZero"/>
        <c:crossBetween val="midCat"/>
      </c:valAx>
    </c:plotArea>
    <c:legend>
      <c:legendPos val="t"/>
      <c:layout/>
      <c:overlay val="0"/>
    </c:legend>
    <c:plotVisOnly val="1"/>
    <c:dispBlanksAs val="gap"/>
    <c:showDLblsOverMax val="0"/>
  </c:chart>
  <c:spPr>
    <a:solidFill>
      <a:srgbClr val="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vs Time</a:t>
            </a:r>
          </a:p>
        </c:rich>
      </c:tx>
      <c:layout>
        <c:manualLayout>
          <c:xMode val="edge"/>
          <c:yMode val="edge"/>
          <c:x val="0.25922178211515157"/>
          <c:y val="3.1435832535061208E-2"/>
        </c:manualLayout>
      </c:layout>
      <c:overlay val="0"/>
    </c:title>
    <c:autoTitleDeleted val="0"/>
    <c:plotArea>
      <c:layout/>
      <c:scatterChart>
        <c:scatterStyle val="smoothMarker"/>
        <c:varyColors val="0"/>
        <c:ser>
          <c:idx val="0"/>
          <c:order val="0"/>
          <c:tx>
            <c:v>Desktop 1</c:v>
          </c:tx>
          <c:marker>
            <c:symbol val="none"/>
          </c:marker>
          <c:xVal>
            <c:numRef>
              <c:f>'HIBERNATE to ON'!$B$3:$B$117</c:f>
              <c:numCache>
                <c:formatCode>General</c:formatCode>
                <c:ptCount val="1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numCache>
            </c:numRef>
          </c:xVal>
          <c:yVal>
            <c:numRef>
              <c:f>'HIBERNATE to ON'!$J$3:$J$117</c:f>
              <c:numCache>
                <c:formatCode>0.00</c:formatCode>
                <c:ptCount val="115"/>
                <c:pt idx="0">
                  <c:v>0.2471796</c:v>
                </c:pt>
                <c:pt idx="1">
                  <c:v>0.2442888</c:v>
                </c:pt>
                <c:pt idx="2">
                  <c:v>0.24533279999999999</c:v>
                </c:pt>
                <c:pt idx="3">
                  <c:v>0.24698879999999998</c:v>
                </c:pt>
                <c:pt idx="4">
                  <c:v>0.2471256</c:v>
                </c:pt>
                <c:pt idx="5">
                  <c:v>0.84022560000000002</c:v>
                </c:pt>
                <c:pt idx="6">
                  <c:v>0.84803399999999995</c:v>
                </c:pt>
                <c:pt idx="7">
                  <c:v>0.87265079999999995</c:v>
                </c:pt>
                <c:pt idx="8">
                  <c:v>0.99838439999999995</c:v>
                </c:pt>
                <c:pt idx="9">
                  <c:v>1.0377179999999999</c:v>
                </c:pt>
                <c:pt idx="10">
                  <c:v>1.0527587999999999</c:v>
                </c:pt>
                <c:pt idx="11">
                  <c:v>1.061712</c:v>
                </c:pt>
                <c:pt idx="12">
                  <c:v>1.0384343999999999</c:v>
                </c:pt>
                <c:pt idx="13">
                  <c:v>1.0805111999999999</c:v>
                </c:pt>
                <c:pt idx="14">
                  <c:v>1.0505879999999999</c:v>
                </c:pt>
                <c:pt idx="15">
                  <c:v>1.0522476000000001</c:v>
                </c:pt>
                <c:pt idx="16">
                  <c:v>1.0544868000000001</c:v>
                </c:pt>
                <c:pt idx="17">
                  <c:v>1.2371003999999999</c:v>
                </c:pt>
                <c:pt idx="18">
                  <c:v>1.2895919999999998</c:v>
                </c:pt>
                <c:pt idx="19">
                  <c:v>1.3215527999999999</c:v>
                </c:pt>
                <c:pt idx="20">
                  <c:v>1.2274415999999999</c:v>
                </c:pt>
                <c:pt idx="21">
                  <c:v>1.1797704</c:v>
                </c:pt>
                <c:pt idx="22">
                  <c:v>1.1861207999999999</c:v>
                </c:pt>
                <c:pt idx="23">
                  <c:v>1.1994768</c:v>
                </c:pt>
                <c:pt idx="24">
                  <c:v>1.1811924</c:v>
                </c:pt>
                <c:pt idx="25">
                  <c:v>1.1723471999999999</c:v>
                </c:pt>
                <c:pt idx="26">
                  <c:v>1.1868263999999999</c:v>
                </c:pt>
                <c:pt idx="27">
                  <c:v>1.1731536</c:v>
                </c:pt>
                <c:pt idx="28">
                  <c:v>1.1791908</c:v>
                </c:pt>
                <c:pt idx="29">
                  <c:v>1.2242267999999998</c:v>
                </c:pt>
                <c:pt idx="30">
                  <c:v>1.2092183999999999</c:v>
                </c:pt>
                <c:pt idx="31">
                  <c:v>1.2220883999999999</c:v>
                </c:pt>
                <c:pt idx="32">
                  <c:v>1.2228371999999998</c:v>
                </c:pt>
                <c:pt idx="33">
                  <c:v>1.2125231999999999</c:v>
                </c:pt>
                <c:pt idx="34">
                  <c:v>1.2203316</c:v>
                </c:pt>
                <c:pt idx="35">
                  <c:v>1.2256019999999999</c:v>
                </c:pt>
                <c:pt idx="36">
                  <c:v>1.2102227999999999</c:v>
                </c:pt>
                <c:pt idx="37">
                  <c:v>1.2289752</c:v>
                </c:pt>
                <c:pt idx="38">
                  <c:v>1.2307788</c:v>
                </c:pt>
                <c:pt idx="39">
                  <c:v>1.2236795999999999</c:v>
                </c:pt>
                <c:pt idx="40">
                  <c:v>1.2456503999999999</c:v>
                </c:pt>
                <c:pt idx="41">
                  <c:v>1.2393828</c:v>
                </c:pt>
                <c:pt idx="42">
                  <c:v>1.2147192</c:v>
                </c:pt>
                <c:pt idx="43">
                  <c:v>1.2488687999999999</c:v>
                </c:pt>
                <c:pt idx="44">
                  <c:v>1.2431699999999999</c:v>
                </c:pt>
                <c:pt idx="45">
                  <c:v>1.2311243999999999</c:v>
                </c:pt>
                <c:pt idx="46">
                  <c:v>1.2426839999999999</c:v>
                </c:pt>
                <c:pt idx="47">
                  <c:v>1.2224447999999999</c:v>
                </c:pt>
                <c:pt idx="48">
                  <c:v>1.2151296</c:v>
                </c:pt>
                <c:pt idx="49">
                  <c:v>1.1955671999999999</c:v>
                </c:pt>
                <c:pt idx="50">
                  <c:v>1.2039839999999999</c:v>
                </c:pt>
                <c:pt idx="51">
                  <c:v>1.2190572</c:v>
                </c:pt>
                <c:pt idx="52">
                  <c:v>1.2067344</c:v>
                </c:pt>
                <c:pt idx="53">
                  <c:v>1.2072707999999999</c:v>
                </c:pt>
                <c:pt idx="54">
                  <c:v>1.1909483999999999</c:v>
                </c:pt>
                <c:pt idx="55">
                  <c:v>1.2207311999999999</c:v>
                </c:pt>
                <c:pt idx="56">
                  <c:v>1.2714912</c:v>
                </c:pt>
                <c:pt idx="57">
                  <c:v>1.2656807999999999</c:v>
                </c:pt>
                <c:pt idx="58">
                  <c:v>1.2587868</c:v>
                </c:pt>
                <c:pt idx="59">
                  <c:v>1.2708108</c:v>
                </c:pt>
                <c:pt idx="60">
                  <c:v>1.2724415999999998</c:v>
                </c:pt>
                <c:pt idx="61">
                  <c:v>1.2604679999999999</c:v>
                </c:pt>
                <c:pt idx="62">
                  <c:v>1.2780216</c:v>
                </c:pt>
                <c:pt idx="63">
                  <c:v>1.2628476</c:v>
                </c:pt>
                <c:pt idx="64">
                  <c:v>1.2702852</c:v>
                </c:pt>
                <c:pt idx="65">
                  <c:v>1.2664367999999999</c:v>
                </c:pt>
                <c:pt idx="66">
                  <c:v>1.2731219999999999</c:v>
                </c:pt>
                <c:pt idx="67">
                  <c:v>1.2679559999999999</c:v>
                </c:pt>
                <c:pt idx="68">
                  <c:v>1.264176</c:v>
                </c:pt>
                <c:pt idx="69">
                  <c:v>1.269666</c:v>
                </c:pt>
                <c:pt idx="70">
                  <c:v>1.2548268</c:v>
                </c:pt>
                <c:pt idx="71">
                  <c:v>1.2741768</c:v>
                </c:pt>
                <c:pt idx="72">
                  <c:v>1.2573504</c:v>
                </c:pt>
                <c:pt idx="73">
                  <c:v>1.2391668</c:v>
                </c:pt>
                <c:pt idx="74">
                  <c:v>1.2955968</c:v>
                </c:pt>
                <c:pt idx="75">
                  <c:v>1.2770603999999999</c:v>
                </c:pt>
                <c:pt idx="76">
                  <c:v>1.2776292</c:v>
                </c:pt>
                <c:pt idx="77">
                  <c:v>1.2226607999999999</c:v>
                </c:pt>
                <c:pt idx="78">
                  <c:v>1.0303848</c:v>
                </c:pt>
                <c:pt idx="79">
                  <c:v>1.0061747999999999</c:v>
                </c:pt>
                <c:pt idx="80">
                  <c:v>1.0070136000000001</c:v>
                </c:pt>
                <c:pt idx="81">
                  <c:v>1.0164599999999999</c:v>
                </c:pt>
                <c:pt idx="82">
                  <c:v>1.0265111999999998</c:v>
                </c:pt>
                <c:pt idx="83">
                  <c:v>1.0273032</c:v>
                </c:pt>
                <c:pt idx="84">
                  <c:v>1.0224396</c:v>
                </c:pt>
                <c:pt idx="85">
                  <c:v>1.0367496</c:v>
                </c:pt>
                <c:pt idx="86">
                  <c:v>1.0149876</c:v>
                </c:pt>
                <c:pt idx="87">
                  <c:v>1.0018692</c:v>
                </c:pt>
                <c:pt idx="88">
                  <c:v>1.0038852</c:v>
                </c:pt>
                <c:pt idx="89">
                  <c:v>1.0180296</c:v>
                </c:pt>
                <c:pt idx="90">
                  <c:v>1.0185839999999999</c:v>
                </c:pt>
                <c:pt idx="91">
                  <c:v>1.0175904</c:v>
                </c:pt>
                <c:pt idx="92">
                  <c:v>1.0064915999999999</c:v>
                </c:pt>
                <c:pt idx="93">
                  <c:v>1.0104983999999999</c:v>
                </c:pt>
                <c:pt idx="94">
                  <c:v>0.8367696</c:v>
                </c:pt>
                <c:pt idx="95">
                  <c:v>0.82589400000000002</c:v>
                </c:pt>
                <c:pt idx="96">
                  <c:v>0.82864079999999996</c:v>
                </c:pt>
                <c:pt idx="97">
                  <c:v>0.82972439999999992</c:v>
                </c:pt>
                <c:pt idx="98">
                  <c:v>0.82080359999999997</c:v>
                </c:pt>
                <c:pt idx="99">
                  <c:v>0.82209959999999993</c:v>
                </c:pt>
                <c:pt idx="100">
                  <c:v>0.82186559999999997</c:v>
                </c:pt>
                <c:pt idx="101">
                  <c:v>0.82850039999999991</c:v>
                </c:pt>
                <c:pt idx="102">
                  <c:v>0.82520640000000001</c:v>
                </c:pt>
                <c:pt idx="103">
                  <c:v>0.90919439999999996</c:v>
                </c:pt>
                <c:pt idx="104">
                  <c:v>0.81980639999999994</c:v>
                </c:pt>
                <c:pt idx="105">
                  <c:v>0.8255304</c:v>
                </c:pt>
                <c:pt idx="106">
                  <c:v>0.81763199999999991</c:v>
                </c:pt>
                <c:pt idx="107">
                  <c:v>0.82436039999999999</c:v>
                </c:pt>
                <c:pt idx="108">
                  <c:v>0.880938</c:v>
                </c:pt>
                <c:pt idx="109">
                  <c:v>0.82225439999999994</c:v>
                </c:pt>
                <c:pt idx="110">
                  <c:v>0.8326152</c:v>
                </c:pt>
                <c:pt idx="111">
                  <c:v>0.82795679999999994</c:v>
                </c:pt>
                <c:pt idx="112">
                  <c:v>0.82541520000000002</c:v>
                </c:pt>
                <c:pt idx="113">
                  <c:v>0.82176839999999995</c:v>
                </c:pt>
                <c:pt idx="114">
                  <c:v>0.83428199999999997</c:v>
                </c:pt>
              </c:numCache>
            </c:numRef>
          </c:yVal>
          <c:smooth val="1"/>
        </c:ser>
        <c:ser>
          <c:idx val="1"/>
          <c:order val="1"/>
          <c:tx>
            <c:v>Desktop 2</c:v>
          </c:tx>
          <c:marker>
            <c:symbol val="none"/>
          </c:marker>
          <c:xVal>
            <c:numRef>
              <c:f>'HIBERNATE to ON'!$Q$3:$Q$214</c:f>
              <c:numCache>
                <c:formatCode>General</c:formatCode>
                <c:ptCount val="21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numCache>
            </c:numRef>
          </c:xVal>
          <c:yVal>
            <c:numRef>
              <c:f>'HIBERNATE to ON'!$Y$3:$Y$214</c:f>
              <c:numCache>
                <c:formatCode>0.00</c:formatCode>
                <c:ptCount val="212"/>
                <c:pt idx="0">
                  <c:v>0.12416759999999999</c:v>
                </c:pt>
                <c:pt idx="1">
                  <c:v>0.12421439999999999</c:v>
                </c:pt>
                <c:pt idx="2">
                  <c:v>0.1236708</c:v>
                </c:pt>
                <c:pt idx="3">
                  <c:v>0.12318119999999999</c:v>
                </c:pt>
                <c:pt idx="4">
                  <c:v>0.12340799999999999</c:v>
                </c:pt>
                <c:pt idx="5">
                  <c:v>0.26692919999999998</c:v>
                </c:pt>
                <c:pt idx="6">
                  <c:v>0.3518424</c:v>
                </c:pt>
                <c:pt idx="7">
                  <c:v>0.37699199999999999</c:v>
                </c:pt>
                <c:pt idx="8">
                  <c:v>0.39351239999999998</c:v>
                </c:pt>
                <c:pt idx="9">
                  <c:v>0.38639879999999999</c:v>
                </c:pt>
                <c:pt idx="10">
                  <c:v>0.4132728</c:v>
                </c:pt>
                <c:pt idx="11">
                  <c:v>0.46010879999999998</c:v>
                </c:pt>
                <c:pt idx="12">
                  <c:v>0.45982439999999997</c:v>
                </c:pt>
                <c:pt idx="13">
                  <c:v>0.46663199999999999</c:v>
                </c:pt>
                <c:pt idx="14">
                  <c:v>0.46848239999999997</c:v>
                </c:pt>
                <c:pt idx="15">
                  <c:v>0.45934199999999997</c:v>
                </c:pt>
                <c:pt idx="16">
                  <c:v>0.46367999999999998</c:v>
                </c:pt>
                <c:pt idx="17">
                  <c:v>0.4593564</c:v>
                </c:pt>
                <c:pt idx="18">
                  <c:v>0.46259999999999996</c:v>
                </c:pt>
                <c:pt idx="19">
                  <c:v>0.46645559999999997</c:v>
                </c:pt>
                <c:pt idx="20">
                  <c:v>0.46528199999999997</c:v>
                </c:pt>
                <c:pt idx="21">
                  <c:v>0.46675800000000001</c:v>
                </c:pt>
                <c:pt idx="22">
                  <c:v>0.46616759999999996</c:v>
                </c:pt>
                <c:pt idx="23">
                  <c:v>0.46582560000000001</c:v>
                </c:pt>
                <c:pt idx="24">
                  <c:v>0.46619639999999996</c:v>
                </c:pt>
                <c:pt idx="25">
                  <c:v>0.47104199999999996</c:v>
                </c:pt>
                <c:pt idx="26">
                  <c:v>0.46740959999999998</c:v>
                </c:pt>
                <c:pt idx="27">
                  <c:v>0.46533959999999996</c:v>
                </c:pt>
                <c:pt idx="28">
                  <c:v>0.46662119999999996</c:v>
                </c:pt>
                <c:pt idx="29">
                  <c:v>0.467082</c:v>
                </c:pt>
                <c:pt idx="30">
                  <c:v>0.46560599999999996</c:v>
                </c:pt>
                <c:pt idx="31">
                  <c:v>0.46743119999999999</c:v>
                </c:pt>
                <c:pt idx="32">
                  <c:v>0.46906199999999998</c:v>
                </c:pt>
                <c:pt idx="33">
                  <c:v>0.46686239999999996</c:v>
                </c:pt>
                <c:pt idx="34">
                  <c:v>0.4653216</c:v>
                </c:pt>
                <c:pt idx="35">
                  <c:v>0.46661759999999997</c:v>
                </c:pt>
                <c:pt idx="36">
                  <c:v>0.46529280000000001</c:v>
                </c:pt>
                <c:pt idx="37">
                  <c:v>0.46768679999999996</c:v>
                </c:pt>
                <c:pt idx="38">
                  <c:v>0.46875600000000001</c:v>
                </c:pt>
                <c:pt idx="39">
                  <c:v>0.46670039999999996</c:v>
                </c:pt>
                <c:pt idx="40">
                  <c:v>0.467028</c:v>
                </c:pt>
                <c:pt idx="41">
                  <c:v>0.46692719999999999</c:v>
                </c:pt>
                <c:pt idx="42">
                  <c:v>0.4692132</c:v>
                </c:pt>
                <c:pt idx="43">
                  <c:v>0.4660668</c:v>
                </c:pt>
                <c:pt idx="44">
                  <c:v>0.46803239999999996</c:v>
                </c:pt>
                <c:pt idx="45">
                  <c:v>0.46842839999999997</c:v>
                </c:pt>
                <c:pt idx="46">
                  <c:v>0.46463399999999999</c:v>
                </c:pt>
                <c:pt idx="47">
                  <c:v>0.35296559999999999</c:v>
                </c:pt>
                <c:pt idx="48">
                  <c:v>0.36276120000000001</c:v>
                </c:pt>
                <c:pt idx="49">
                  <c:v>0.35681759999999996</c:v>
                </c:pt>
                <c:pt idx="50">
                  <c:v>0.35971199999999998</c:v>
                </c:pt>
                <c:pt idx="51">
                  <c:v>0.35956079999999996</c:v>
                </c:pt>
                <c:pt idx="52">
                  <c:v>0.35936639999999997</c:v>
                </c:pt>
                <c:pt idx="53">
                  <c:v>0.35749439999999999</c:v>
                </c:pt>
                <c:pt idx="54">
                  <c:v>0.35863200000000001</c:v>
                </c:pt>
                <c:pt idx="55">
                  <c:v>0.36704880000000001</c:v>
                </c:pt>
                <c:pt idx="56">
                  <c:v>0.4295736</c:v>
                </c:pt>
                <c:pt idx="57">
                  <c:v>0.4153212</c:v>
                </c:pt>
                <c:pt idx="58">
                  <c:v>0.26232479999999997</c:v>
                </c:pt>
                <c:pt idx="59">
                  <c:v>0.26485199999999998</c:v>
                </c:pt>
                <c:pt idx="60">
                  <c:v>0.27243719999999999</c:v>
                </c:pt>
                <c:pt idx="61">
                  <c:v>0.278478</c:v>
                </c:pt>
                <c:pt idx="62">
                  <c:v>0.26481959999999999</c:v>
                </c:pt>
                <c:pt idx="63">
                  <c:v>0.26823959999999997</c:v>
                </c:pt>
                <c:pt idx="64">
                  <c:v>0.26802719999999997</c:v>
                </c:pt>
                <c:pt idx="65">
                  <c:v>0.30177719999999997</c:v>
                </c:pt>
                <c:pt idx="66">
                  <c:v>0.28514519999999999</c:v>
                </c:pt>
                <c:pt idx="67">
                  <c:v>0.31366079999999996</c:v>
                </c:pt>
                <c:pt idx="68">
                  <c:v>0.29097719999999999</c:v>
                </c:pt>
                <c:pt idx="69">
                  <c:v>0.27020519999999998</c:v>
                </c:pt>
                <c:pt idx="70">
                  <c:v>0.36266759999999998</c:v>
                </c:pt>
                <c:pt idx="71">
                  <c:v>0.29027520000000001</c:v>
                </c:pt>
                <c:pt idx="72">
                  <c:v>0.26540279999999999</c:v>
                </c:pt>
                <c:pt idx="73">
                  <c:v>0.27596159999999997</c:v>
                </c:pt>
                <c:pt idx="74">
                  <c:v>0.27679680000000001</c:v>
                </c:pt>
                <c:pt idx="75">
                  <c:v>0.26759159999999999</c:v>
                </c:pt>
                <c:pt idx="76">
                  <c:v>0.27985679999999996</c:v>
                </c:pt>
                <c:pt idx="77">
                  <c:v>0.26716679999999998</c:v>
                </c:pt>
                <c:pt idx="78">
                  <c:v>0.27130319999999997</c:v>
                </c:pt>
                <c:pt idx="79">
                  <c:v>0.28477439999999998</c:v>
                </c:pt>
                <c:pt idx="80">
                  <c:v>0.28387079999999998</c:v>
                </c:pt>
                <c:pt idx="81">
                  <c:v>0.30882959999999998</c:v>
                </c:pt>
                <c:pt idx="82">
                  <c:v>0.30463560000000001</c:v>
                </c:pt>
                <c:pt idx="83">
                  <c:v>0.29105999999999999</c:v>
                </c:pt>
                <c:pt idx="84">
                  <c:v>0.27473759999999997</c:v>
                </c:pt>
                <c:pt idx="85">
                  <c:v>0.27489959999999997</c:v>
                </c:pt>
                <c:pt idx="86">
                  <c:v>0.27321479999999998</c:v>
                </c:pt>
                <c:pt idx="87">
                  <c:v>0.27059040000000001</c:v>
                </c:pt>
                <c:pt idx="88">
                  <c:v>0.26966879999999999</c:v>
                </c:pt>
                <c:pt idx="89">
                  <c:v>0.27801719999999996</c:v>
                </c:pt>
                <c:pt idx="90">
                  <c:v>0.28976039999999997</c:v>
                </c:pt>
                <c:pt idx="91">
                  <c:v>0.28089359999999997</c:v>
                </c:pt>
                <c:pt idx="92">
                  <c:v>0.29500919999999997</c:v>
                </c:pt>
                <c:pt idx="93">
                  <c:v>0.26716679999999998</c:v>
                </c:pt>
                <c:pt idx="94">
                  <c:v>0.27566999999999997</c:v>
                </c:pt>
                <c:pt idx="95">
                  <c:v>0.29608200000000001</c:v>
                </c:pt>
                <c:pt idx="96">
                  <c:v>0.27917639999999999</c:v>
                </c:pt>
                <c:pt idx="97">
                  <c:v>0.33048</c:v>
                </c:pt>
                <c:pt idx="98">
                  <c:v>0.2884968</c:v>
                </c:pt>
                <c:pt idx="99">
                  <c:v>0.28919519999999999</c:v>
                </c:pt>
                <c:pt idx="100">
                  <c:v>0.29758679999999998</c:v>
                </c:pt>
                <c:pt idx="101">
                  <c:v>0.29908799999999996</c:v>
                </c:pt>
                <c:pt idx="102">
                  <c:v>0.2805048</c:v>
                </c:pt>
                <c:pt idx="103">
                  <c:v>0.32428079999999998</c:v>
                </c:pt>
                <c:pt idx="104">
                  <c:v>0.29110320000000001</c:v>
                </c:pt>
                <c:pt idx="105">
                  <c:v>0.28150199999999997</c:v>
                </c:pt>
                <c:pt idx="106">
                  <c:v>0.3212064</c:v>
                </c:pt>
                <c:pt idx="107">
                  <c:v>0.31322879999999997</c:v>
                </c:pt>
                <c:pt idx="108">
                  <c:v>0.37909080000000001</c:v>
                </c:pt>
                <c:pt idx="109">
                  <c:v>0.32065559999999999</c:v>
                </c:pt>
                <c:pt idx="110">
                  <c:v>0.30801239999999996</c:v>
                </c:pt>
                <c:pt idx="111">
                  <c:v>0.32238719999999998</c:v>
                </c:pt>
                <c:pt idx="112">
                  <c:v>0.26898839999999996</c:v>
                </c:pt>
                <c:pt idx="113">
                  <c:v>0.27416879999999999</c:v>
                </c:pt>
                <c:pt idx="114">
                  <c:v>0.26014319999999996</c:v>
                </c:pt>
                <c:pt idx="115">
                  <c:v>0.271206</c:v>
                </c:pt>
                <c:pt idx="116">
                  <c:v>0.2941416</c:v>
                </c:pt>
                <c:pt idx="117">
                  <c:v>0.29406959999999999</c:v>
                </c:pt>
                <c:pt idx="118">
                  <c:v>0.36988919999999997</c:v>
                </c:pt>
                <c:pt idx="119">
                  <c:v>0.26562599999999997</c:v>
                </c:pt>
                <c:pt idx="120">
                  <c:v>0.26520119999999997</c:v>
                </c:pt>
                <c:pt idx="121">
                  <c:v>0.27095759999999997</c:v>
                </c:pt>
                <c:pt idx="122">
                  <c:v>0.26311679999999998</c:v>
                </c:pt>
                <c:pt idx="123">
                  <c:v>0.42534359999999999</c:v>
                </c:pt>
                <c:pt idx="124">
                  <c:v>0.39085199999999998</c:v>
                </c:pt>
                <c:pt idx="125">
                  <c:v>0.38076119999999997</c:v>
                </c:pt>
                <c:pt idx="126">
                  <c:v>0.25986599999999999</c:v>
                </c:pt>
                <c:pt idx="127">
                  <c:v>0.2582892</c:v>
                </c:pt>
                <c:pt idx="128">
                  <c:v>0.26627400000000001</c:v>
                </c:pt>
                <c:pt idx="129">
                  <c:v>0.26864640000000001</c:v>
                </c:pt>
                <c:pt idx="130">
                  <c:v>0.395928</c:v>
                </c:pt>
                <c:pt idx="131">
                  <c:v>0.38255039999999996</c:v>
                </c:pt>
                <c:pt idx="132">
                  <c:v>0.4136976</c:v>
                </c:pt>
                <c:pt idx="133">
                  <c:v>0.2632176</c:v>
                </c:pt>
                <c:pt idx="134">
                  <c:v>0.40011839999999999</c:v>
                </c:pt>
                <c:pt idx="135">
                  <c:v>0.34734599999999999</c:v>
                </c:pt>
                <c:pt idx="136">
                  <c:v>0.37230479999999999</c:v>
                </c:pt>
                <c:pt idx="137">
                  <c:v>0.33758279999999996</c:v>
                </c:pt>
                <c:pt idx="138">
                  <c:v>0.3677436</c:v>
                </c:pt>
                <c:pt idx="139">
                  <c:v>0.26740079999999999</c:v>
                </c:pt>
                <c:pt idx="140">
                  <c:v>0.26539560000000001</c:v>
                </c:pt>
                <c:pt idx="141">
                  <c:v>0.31903199999999998</c:v>
                </c:pt>
                <c:pt idx="142">
                  <c:v>0.27445320000000001</c:v>
                </c:pt>
                <c:pt idx="143">
                  <c:v>0.25965719999999998</c:v>
                </c:pt>
                <c:pt idx="144">
                  <c:v>0.26465040000000001</c:v>
                </c:pt>
                <c:pt idx="145">
                  <c:v>0.26836199999999999</c:v>
                </c:pt>
                <c:pt idx="146">
                  <c:v>0.26195399999999996</c:v>
                </c:pt>
                <c:pt idx="147">
                  <c:v>0.27271079999999998</c:v>
                </c:pt>
                <c:pt idx="148">
                  <c:v>0.2682756</c:v>
                </c:pt>
                <c:pt idx="149">
                  <c:v>0.26549639999999997</c:v>
                </c:pt>
                <c:pt idx="150">
                  <c:v>0.2643588</c:v>
                </c:pt>
                <c:pt idx="151">
                  <c:v>0.25974720000000001</c:v>
                </c:pt>
                <c:pt idx="152">
                  <c:v>0.26098919999999998</c:v>
                </c:pt>
                <c:pt idx="153">
                  <c:v>0.26522639999999997</c:v>
                </c:pt>
                <c:pt idx="154">
                  <c:v>0.258048</c:v>
                </c:pt>
                <c:pt idx="155">
                  <c:v>0.26252639999999999</c:v>
                </c:pt>
                <c:pt idx="156">
                  <c:v>0.26463239999999999</c:v>
                </c:pt>
                <c:pt idx="157">
                  <c:v>0.26297280000000001</c:v>
                </c:pt>
                <c:pt idx="158">
                  <c:v>0.2658276</c:v>
                </c:pt>
                <c:pt idx="159">
                  <c:v>0.25979399999999997</c:v>
                </c:pt>
                <c:pt idx="160">
                  <c:v>0.2638836</c:v>
                </c:pt>
                <c:pt idx="161">
                  <c:v>0.26480159999999997</c:v>
                </c:pt>
                <c:pt idx="162">
                  <c:v>0.26646120000000001</c:v>
                </c:pt>
                <c:pt idx="163">
                  <c:v>0.2681424</c:v>
                </c:pt>
                <c:pt idx="164">
                  <c:v>0.25928279999999998</c:v>
                </c:pt>
                <c:pt idx="165">
                  <c:v>0.26387640000000001</c:v>
                </c:pt>
                <c:pt idx="166">
                  <c:v>0.26052839999999999</c:v>
                </c:pt>
                <c:pt idx="167">
                  <c:v>0.26639999999999997</c:v>
                </c:pt>
                <c:pt idx="168">
                  <c:v>0.26169480000000001</c:v>
                </c:pt>
                <c:pt idx="169">
                  <c:v>0.27605879999999999</c:v>
                </c:pt>
                <c:pt idx="170">
                  <c:v>0.26297280000000001</c:v>
                </c:pt>
                <c:pt idx="171">
                  <c:v>0.2643084</c:v>
                </c:pt>
                <c:pt idx="172">
                  <c:v>0.26460359999999999</c:v>
                </c:pt>
                <c:pt idx="173">
                  <c:v>0.26064719999999997</c:v>
                </c:pt>
                <c:pt idx="174">
                  <c:v>0.25981919999999997</c:v>
                </c:pt>
                <c:pt idx="175">
                  <c:v>0.26700119999999999</c:v>
                </c:pt>
                <c:pt idx="176">
                  <c:v>0.2661984</c:v>
                </c:pt>
                <c:pt idx="177">
                  <c:v>0.35707319999999998</c:v>
                </c:pt>
                <c:pt idx="178">
                  <c:v>0.26065080000000002</c:v>
                </c:pt>
                <c:pt idx="179">
                  <c:v>0.26567999999999997</c:v>
                </c:pt>
                <c:pt idx="180">
                  <c:v>0.25725959999999998</c:v>
                </c:pt>
                <c:pt idx="181">
                  <c:v>0.27378359999999996</c:v>
                </c:pt>
                <c:pt idx="182">
                  <c:v>0.256608</c:v>
                </c:pt>
                <c:pt idx="183">
                  <c:v>0.26991719999999997</c:v>
                </c:pt>
                <c:pt idx="184">
                  <c:v>0.26050319999999999</c:v>
                </c:pt>
                <c:pt idx="185">
                  <c:v>0.26426159999999999</c:v>
                </c:pt>
                <c:pt idx="186">
                  <c:v>0.26079839999999999</c:v>
                </c:pt>
                <c:pt idx="187">
                  <c:v>0.26673479999999999</c:v>
                </c:pt>
                <c:pt idx="188">
                  <c:v>0.26371440000000002</c:v>
                </c:pt>
                <c:pt idx="189">
                  <c:v>0.26072999999999996</c:v>
                </c:pt>
                <c:pt idx="190">
                  <c:v>0.2585268</c:v>
                </c:pt>
                <c:pt idx="191">
                  <c:v>0.26319959999999998</c:v>
                </c:pt>
                <c:pt idx="192">
                  <c:v>0.26235720000000001</c:v>
                </c:pt>
                <c:pt idx="193">
                  <c:v>0.26398080000000002</c:v>
                </c:pt>
                <c:pt idx="194">
                  <c:v>0.26030520000000001</c:v>
                </c:pt>
                <c:pt idx="195">
                  <c:v>0.25884000000000001</c:v>
                </c:pt>
                <c:pt idx="196">
                  <c:v>0.2591388</c:v>
                </c:pt>
                <c:pt idx="197">
                  <c:v>0.26143559999999999</c:v>
                </c:pt>
                <c:pt idx="198">
                  <c:v>0.26457839999999999</c:v>
                </c:pt>
                <c:pt idx="199">
                  <c:v>0.26551079999999999</c:v>
                </c:pt>
                <c:pt idx="200">
                  <c:v>0.26013239999999999</c:v>
                </c:pt>
                <c:pt idx="201">
                  <c:v>0.26074079999999999</c:v>
                </c:pt>
                <c:pt idx="202">
                  <c:v>0.262098</c:v>
                </c:pt>
                <c:pt idx="203">
                  <c:v>0.2624976</c:v>
                </c:pt>
                <c:pt idx="204">
                  <c:v>0.25837559999999998</c:v>
                </c:pt>
                <c:pt idx="205">
                  <c:v>0.26210159999999999</c:v>
                </c:pt>
                <c:pt idx="206">
                  <c:v>0.2586096</c:v>
                </c:pt>
                <c:pt idx="207">
                  <c:v>0.26315640000000001</c:v>
                </c:pt>
                <c:pt idx="208">
                  <c:v>0.25884000000000001</c:v>
                </c:pt>
                <c:pt idx="209">
                  <c:v>0.25992359999999998</c:v>
                </c:pt>
                <c:pt idx="210">
                  <c:v>0.25947359999999997</c:v>
                </c:pt>
                <c:pt idx="211">
                  <c:v>0.25993440000000001</c:v>
                </c:pt>
              </c:numCache>
            </c:numRef>
          </c:yVal>
          <c:smooth val="1"/>
        </c:ser>
        <c:ser>
          <c:idx val="2"/>
          <c:order val="2"/>
          <c:tx>
            <c:v>Desktop 3</c:v>
          </c:tx>
          <c:marker>
            <c:symbol val="none"/>
          </c:marker>
          <c:xVal>
            <c:numRef>
              <c:f>'HIBERNATE to ON'!$AF$3:$AF$103</c:f>
              <c:numCache>
                <c:formatCode>General</c:formatCode>
                <c:ptCount val="10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numCache>
            </c:numRef>
          </c:xVal>
          <c:yVal>
            <c:numRef>
              <c:f>'HIBERNATE to ON'!$AN$3:$AN$103</c:f>
              <c:numCache>
                <c:formatCode>0.00</c:formatCode>
                <c:ptCount val="101"/>
                <c:pt idx="0">
                  <c:v>3.16098E-2</c:v>
                </c:pt>
                <c:pt idx="1">
                  <c:v>3.13038E-2</c:v>
                </c:pt>
                <c:pt idx="2">
                  <c:v>3.2065400000000001E-2</c:v>
                </c:pt>
                <c:pt idx="3">
                  <c:v>3.16438E-2</c:v>
                </c:pt>
                <c:pt idx="4">
                  <c:v>3.2055199999999999E-2</c:v>
                </c:pt>
                <c:pt idx="5">
                  <c:v>4.6243400000000004E-2</c:v>
                </c:pt>
                <c:pt idx="6">
                  <c:v>0.26429560000000002</c:v>
                </c:pt>
                <c:pt idx="7">
                  <c:v>0.36152879999999998</c:v>
                </c:pt>
                <c:pt idx="8">
                  <c:v>0.33669179999999999</c:v>
                </c:pt>
                <c:pt idx="9">
                  <c:v>0.22995560000000001</c:v>
                </c:pt>
                <c:pt idx="10">
                  <c:v>0.25913439999999999</c:v>
                </c:pt>
                <c:pt idx="11">
                  <c:v>0.25090980000000002</c:v>
                </c:pt>
                <c:pt idx="12">
                  <c:v>0.25101859999999998</c:v>
                </c:pt>
                <c:pt idx="13">
                  <c:v>0.24923700000000001</c:v>
                </c:pt>
                <c:pt idx="14">
                  <c:v>0.25205559999999999</c:v>
                </c:pt>
                <c:pt idx="15">
                  <c:v>0.2493832</c:v>
                </c:pt>
                <c:pt idx="16">
                  <c:v>0.25134840000000003</c:v>
                </c:pt>
                <c:pt idx="17">
                  <c:v>0.25082480000000001</c:v>
                </c:pt>
                <c:pt idx="18">
                  <c:v>0.1897064</c:v>
                </c:pt>
                <c:pt idx="19">
                  <c:v>0.18900600000000001</c:v>
                </c:pt>
                <c:pt idx="20">
                  <c:v>0.2190416</c:v>
                </c:pt>
                <c:pt idx="21">
                  <c:v>0.19950519999999999</c:v>
                </c:pt>
                <c:pt idx="22">
                  <c:v>0.21215320000000001</c:v>
                </c:pt>
                <c:pt idx="23">
                  <c:v>0.21534240000000002</c:v>
                </c:pt>
                <c:pt idx="24">
                  <c:v>0.19919239999999999</c:v>
                </c:pt>
                <c:pt idx="25">
                  <c:v>0.1902606</c:v>
                </c:pt>
                <c:pt idx="26">
                  <c:v>0.19775760000000001</c:v>
                </c:pt>
                <c:pt idx="27">
                  <c:v>0.19462960000000001</c:v>
                </c:pt>
                <c:pt idx="28">
                  <c:v>0.1876188</c:v>
                </c:pt>
                <c:pt idx="29">
                  <c:v>0.17555899999999999</c:v>
                </c:pt>
                <c:pt idx="30">
                  <c:v>0.18772759999999999</c:v>
                </c:pt>
                <c:pt idx="31">
                  <c:v>0.20471059999999999</c:v>
                </c:pt>
                <c:pt idx="32">
                  <c:v>0.18846199999999999</c:v>
                </c:pt>
                <c:pt idx="33">
                  <c:v>0.1853408</c:v>
                </c:pt>
                <c:pt idx="34">
                  <c:v>0.1878126</c:v>
                </c:pt>
                <c:pt idx="35">
                  <c:v>0.19156960000000001</c:v>
                </c:pt>
                <c:pt idx="36">
                  <c:v>0.185555</c:v>
                </c:pt>
                <c:pt idx="37">
                  <c:v>0.18249499999999999</c:v>
                </c:pt>
                <c:pt idx="38">
                  <c:v>0.1829472</c:v>
                </c:pt>
                <c:pt idx="39">
                  <c:v>0.183974</c:v>
                </c:pt>
                <c:pt idx="40">
                  <c:v>0.19254879999999999</c:v>
                </c:pt>
                <c:pt idx="41">
                  <c:v>0.18716660000000002</c:v>
                </c:pt>
                <c:pt idx="42">
                  <c:v>0.1795744</c:v>
                </c:pt>
                <c:pt idx="43">
                  <c:v>0.17717060000000001</c:v>
                </c:pt>
                <c:pt idx="44">
                  <c:v>0.1793024</c:v>
                </c:pt>
                <c:pt idx="45">
                  <c:v>0.17877880000000002</c:v>
                </c:pt>
                <c:pt idx="46">
                  <c:v>0.17680000000000001</c:v>
                </c:pt>
                <c:pt idx="47">
                  <c:v>0.17901339999999999</c:v>
                </c:pt>
                <c:pt idx="48">
                  <c:v>0.17769760000000001</c:v>
                </c:pt>
                <c:pt idx="49">
                  <c:v>0.17723179999999999</c:v>
                </c:pt>
                <c:pt idx="50">
                  <c:v>0.18016260000000001</c:v>
                </c:pt>
                <c:pt idx="51">
                  <c:v>0.1766402</c:v>
                </c:pt>
                <c:pt idx="52">
                  <c:v>0.2138226</c:v>
                </c:pt>
                <c:pt idx="53">
                  <c:v>0.1710132</c:v>
                </c:pt>
                <c:pt idx="54">
                  <c:v>0.1705644</c:v>
                </c:pt>
                <c:pt idx="55">
                  <c:v>0.17709920000000001</c:v>
                </c:pt>
                <c:pt idx="56">
                  <c:v>0.1842664</c:v>
                </c:pt>
                <c:pt idx="57">
                  <c:v>0.190995</c:v>
                </c:pt>
                <c:pt idx="58">
                  <c:v>0.18144440000000001</c:v>
                </c:pt>
                <c:pt idx="59">
                  <c:v>0.1831682</c:v>
                </c:pt>
                <c:pt idx="60">
                  <c:v>0.18134240000000001</c:v>
                </c:pt>
                <c:pt idx="61">
                  <c:v>0.18137639999999999</c:v>
                </c:pt>
                <c:pt idx="62">
                  <c:v>0.1783334</c:v>
                </c:pt>
                <c:pt idx="63">
                  <c:v>0.181033</c:v>
                </c:pt>
                <c:pt idx="64">
                  <c:v>0.177956</c:v>
                </c:pt>
                <c:pt idx="65">
                  <c:v>0.18086640000000001</c:v>
                </c:pt>
                <c:pt idx="66">
                  <c:v>0.18432760000000001</c:v>
                </c:pt>
                <c:pt idx="67">
                  <c:v>0.18124380000000001</c:v>
                </c:pt>
                <c:pt idx="68">
                  <c:v>0.18347759999999999</c:v>
                </c:pt>
                <c:pt idx="69">
                  <c:v>0.183804</c:v>
                </c:pt>
                <c:pt idx="70">
                  <c:v>0.18039720000000001</c:v>
                </c:pt>
                <c:pt idx="71">
                  <c:v>0.18387880000000001</c:v>
                </c:pt>
                <c:pt idx="72">
                  <c:v>0.18052979999999999</c:v>
                </c:pt>
                <c:pt idx="73">
                  <c:v>0.1820802</c:v>
                </c:pt>
                <c:pt idx="74">
                  <c:v>0.1838312</c:v>
                </c:pt>
                <c:pt idx="75">
                  <c:v>0.1844874</c:v>
                </c:pt>
                <c:pt idx="76">
                  <c:v>0.1836816</c:v>
                </c:pt>
                <c:pt idx="77">
                  <c:v>0.1865512</c:v>
                </c:pt>
                <c:pt idx="78">
                  <c:v>0.17880599999999999</c:v>
                </c:pt>
                <c:pt idx="79">
                  <c:v>0.18411</c:v>
                </c:pt>
                <c:pt idx="80">
                  <c:v>0.19680220000000001</c:v>
                </c:pt>
                <c:pt idx="81">
                  <c:v>0.18423580000000001</c:v>
                </c:pt>
                <c:pt idx="82">
                  <c:v>0.15614839999999999</c:v>
                </c:pt>
                <c:pt idx="83">
                  <c:v>0.1537106</c:v>
                </c:pt>
                <c:pt idx="84">
                  <c:v>0.1909372</c:v>
                </c:pt>
                <c:pt idx="85">
                  <c:v>0.15523380000000001</c:v>
                </c:pt>
                <c:pt idx="86">
                  <c:v>0.17215559999999999</c:v>
                </c:pt>
                <c:pt idx="87">
                  <c:v>0.1580184</c:v>
                </c:pt>
                <c:pt idx="88">
                  <c:v>0.18931200000000001</c:v>
                </c:pt>
                <c:pt idx="89">
                  <c:v>0.18144099999999999</c:v>
                </c:pt>
                <c:pt idx="90">
                  <c:v>0.1887442</c:v>
                </c:pt>
                <c:pt idx="91">
                  <c:v>0.16414519999999999</c:v>
                </c:pt>
                <c:pt idx="92">
                  <c:v>0.18440239999999999</c:v>
                </c:pt>
                <c:pt idx="93">
                  <c:v>0.1854394</c:v>
                </c:pt>
                <c:pt idx="94">
                  <c:v>0.18510960000000001</c:v>
                </c:pt>
                <c:pt idx="95">
                  <c:v>0.18642880000000001</c:v>
                </c:pt>
                <c:pt idx="96">
                  <c:v>0.18480360000000001</c:v>
                </c:pt>
                <c:pt idx="97">
                  <c:v>0.1842732</c:v>
                </c:pt>
                <c:pt idx="98">
                  <c:v>0.1868572</c:v>
                </c:pt>
                <c:pt idx="99">
                  <c:v>0.19109700000000002</c:v>
                </c:pt>
                <c:pt idx="100">
                  <c:v>0.18719040000000001</c:v>
                </c:pt>
              </c:numCache>
            </c:numRef>
          </c:yVal>
          <c:smooth val="1"/>
        </c:ser>
        <c:dLbls>
          <c:showLegendKey val="0"/>
          <c:showVal val="0"/>
          <c:showCatName val="0"/>
          <c:showSerName val="0"/>
          <c:showPercent val="0"/>
          <c:showBubbleSize val="0"/>
        </c:dLbls>
        <c:axId val="100539008"/>
        <c:axId val="100549376"/>
      </c:scatterChart>
      <c:valAx>
        <c:axId val="100539008"/>
        <c:scaling>
          <c:orientation val="minMax"/>
        </c:scaling>
        <c:delete val="0"/>
        <c:axPos val="b"/>
        <c:title>
          <c:tx>
            <c:rich>
              <a:bodyPr/>
              <a:lstStyle/>
              <a:p>
                <a:pPr>
                  <a:defRPr/>
                </a:pPr>
                <a:r>
                  <a:rPr lang="en-US"/>
                  <a:t>Time (sec)</a:t>
                </a:r>
              </a:p>
            </c:rich>
          </c:tx>
          <c:layout/>
          <c:overlay val="0"/>
        </c:title>
        <c:numFmt formatCode="General" sourceLinked="1"/>
        <c:majorTickMark val="none"/>
        <c:minorTickMark val="none"/>
        <c:tickLblPos val="nextTo"/>
        <c:crossAx val="100549376"/>
        <c:crosses val="autoZero"/>
        <c:crossBetween val="midCat"/>
      </c:valAx>
      <c:valAx>
        <c:axId val="100549376"/>
        <c:scaling>
          <c:orientation val="minMax"/>
        </c:scaling>
        <c:delete val="0"/>
        <c:axPos val="l"/>
        <c:majorGridlines/>
        <c:title>
          <c:tx>
            <c:rich>
              <a:bodyPr rot="-5400000" vert="horz"/>
              <a:lstStyle/>
              <a:p>
                <a:pPr>
                  <a:defRPr/>
                </a:pPr>
                <a:r>
                  <a:rPr lang="en-US"/>
                  <a:t>Current (A)</a:t>
                </a:r>
              </a:p>
            </c:rich>
          </c:tx>
          <c:layout/>
          <c:overlay val="0"/>
        </c:title>
        <c:numFmt formatCode="0.00" sourceLinked="1"/>
        <c:majorTickMark val="none"/>
        <c:minorTickMark val="none"/>
        <c:tickLblPos val="nextTo"/>
        <c:crossAx val="100539008"/>
        <c:crosses val="autoZero"/>
        <c:crossBetween val="midCat"/>
      </c:valAx>
    </c:plotArea>
    <c:legend>
      <c:legendPos val="t"/>
      <c:layout/>
      <c:overlay val="0"/>
    </c:legend>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Current vs Time</a:t>
            </a:r>
          </a:p>
        </c:rich>
      </c:tx>
      <c:layout/>
      <c:overlay val="0"/>
    </c:title>
    <c:autoTitleDeleted val="0"/>
    <c:plotArea>
      <c:layout/>
      <c:scatterChart>
        <c:scatterStyle val="smoothMarker"/>
        <c:varyColors val="0"/>
        <c:ser>
          <c:idx val="0"/>
          <c:order val="0"/>
          <c:tx>
            <c:v>Desktop 1</c:v>
          </c:tx>
          <c:marker>
            <c:symbol val="none"/>
          </c:marker>
          <c:xVal>
            <c:numRef>
              <c:f>'OFF to ON'!$B$3:$B$120</c:f>
              <c:numCache>
                <c:formatCode>General</c:formatCode>
                <c:ptCount val="1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numCache>
            </c:numRef>
          </c:xVal>
          <c:yVal>
            <c:numRef>
              <c:f>'OFF to ON'!$J$3:$J$120</c:f>
              <c:numCache>
                <c:formatCode>0.00</c:formatCode>
                <c:ptCount val="118"/>
                <c:pt idx="0">
                  <c:v>0.17493119999999998</c:v>
                </c:pt>
                <c:pt idx="1">
                  <c:v>0.17768879999999998</c:v>
                </c:pt>
                <c:pt idx="2">
                  <c:v>0.17431919999999998</c:v>
                </c:pt>
                <c:pt idx="3">
                  <c:v>0.17794079999999998</c:v>
                </c:pt>
                <c:pt idx="4">
                  <c:v>0.17558279999999998</c:v>
                </c:pt>
                <c:pt idx="5">
                  <c:v>0.17555759999999998</c:v>
                </c:pt>
                <c:pt idx="6">
                  <c:v>0.64054080000000002</c:v>
                </c:pt>
                <c:pt idx="7">
                  <c:v>0.61738919999999997</c:v>
                </c:pt>
                <c:pt idx="8">
                  <c:v>0.65405159999999996</c:v>
                </c:pt>
                <c:pt idx="9">
                  <c:v>0.67116599999999993</c:v>
                </c:pt>
                <c:pt idx="10">
                  <c:v>0.68661359999999994</c:v>
                </c:pt>
                <c:pt idx="11">
                  <c:v>0.68535360000000001</c:v>
                </c:pt>
                <c:pt idx="12">
                  <c:v>0.67714200000000002</c:v>
                </c:pt>
                <c:pt idx="13">
                  <c:v>0.67386599999999997</c:v>
                </c:pt>
                <c:pt idx="14">
                  <c:v>0.67435199999999995</c:v>
                </c:pt>
                <c:pt idx="15">
                  <c:v>0.68776199999999998</c:v>
                </c:pt>
                <c:pt idx="16">
                  <c:v>0.69154919999999998</c:v>
                </c:pt>
                <c:pt idx="17">
                  <c:v>0.70281359999999993</c:v>
                </c:pt>
                <c:pt idx="18">
                  <c:v>0.67178879999999996</c:v>
                </c:pt>
                <c:pt idx="19">
                  <c:v>0.77531759999999994</c:v>
                </c:pt>
                <c:pt idx="20">
                  <c:v>0.86783399999999999</c:v>
                </c:pt>
                <c:pt idx="21">
                  <c:v>0.83374919999999997</c:v>
                </c:pt>
                <c:pt idx="22">
                  <c:v>0.750888</c:v>
                </c:pt>
                <c:pt idx="23">
                  <c:v>0.73290239999999995</c:v>
                </c:pt>
                <c:pt idx="24">
                  <c:v>0.72491039999999995</c:v>
                </c:pt>
                <c:pt idx="25">
                  <c:v>0.73394280000000001</c:v>
                </c:pt>
                <c:pt idx="26">
                  <c:v>0.72547919999999999</c:v>
                </c:pt>
                <c:pt idx="27">
                  <c:v>0.7366608</c:v>
                </c:pt>
                <c:pt idx="28">
                  <c:v>0.72498960000000001</c:v>
                </c:pt>
                <c:pt idx="29">
                  <c:v>0.73312199999999994</c:v>
                </c:pt>
                <c:pt idx="30">
                  <c:v>0.73022759999999998</c:v>
                </c:pt>
                <c:pt idx="31">
                  <c:v>0.76000679999999998</c:v>
                </c:pt>
                <c:pt idx="32">
                  <c:v>0.75189600000000001</c:v>
                </c:pt>
                <c:pt idx="33">
                  <c:v>0.75246479999999993</c:v>
                </c:pt>
                <c:pt idx="34">
                  <c:v>0.75619439999999993</c:v>
                </c:pt>
                <c:pt idx="35">
                  <c:v>0.74770919999999996</c:v>
                </c:pt>
                <c:pt idx="36">
                  <c:v>0.75474359999999996</c:v>
                </c:pt>
                <c:pt idx="37">
                  <c:v>0.75698999999999994</c:v>
                </c:pt>
                <c:pt idx="38">
                  <c:v>0.75769559999999991</c:v>
                </c:pt>
                <c:pt idx="39">
                  <c:v>0.75569039999999998</c:v>
                </c:pt>
                <c:pt idx="40">
                  <c:v>0.7572276</c:v>
                </c:pt>
                <c:pt idx="41">
                  <c:v>0.75903120000000002</c:v>
                </c:pt>
                <c:pt idx="42">
                  <c:v>0.75704759999999993</c:v>
                </c:pt>
                <c:pt idx="43">
                  <c:v>0.75705119999999992</c:v>
                </c:pt>
                <c:pt idx="44">
                  <c:v>0.75339719999999999</c:v>
                </c:pt>
                <c:pt idx="45">
                  <c:v>0.75101759999999995</c:v>
                </c:pt>
                <c:pt idx="46">
                  <c:v>0.75480839999999993</c:v>
                </c:pt>
                <c:pt idx="47">
                  <c:v>0.75719519999999996</c:v>
                </c:pt>
                <c:pt idx="48">
                  <c:v>0.75852359999999996</c:v>
                </c:pt>
                <c:pt idx="49">
                  <c:v>0.74736720000000001</c:v>
                </c:pt>
                <c:pt idx="50">
                  <c:v>0.73189079999999995</c:v>
                </c:pt>
                <c:pt idx="51">
                  <c:v>0.73371959999999992</c:v>
                </c:pt>
                <c:pt idx="52">
                  <c:v>0.73020960000000001</c:v>
                </c:pt>
                <c:pt idx="53">
                  <c:v>0.73265399999999992</c:v>
                </c:pt>
                <c:pt idx="54">
                  <c:v>0.73002599999999995</c:v>
                </c:pt>
                <c:pt idx="55">
                  <c:v>0.73182599999999998</c:v>
                </c:pt>
                <c:pt idx="56">
                  <c:v>0.74968199999999996</c:v>
                </c:pt>
                <c:pt idx="57">
                  <c:v>0.76258799999999993</c:v>
                </c:pt>
                <c:pt idx="58">
                  <c:v>0.78830279999999997</c:v>
                </c:pt>
                <c:pt idx="59">
                  <c:v>0.78188399999999991</c:v>
                </c:pt>
                <c:pt idx="60">
                  <c:v>0.78906959999999993</c:v>
                </c:pt>
                <c:pt idx="61">
                  <c:v>0.79428239999999994</c:v>
                </c:pt>
                <c:pt idx="62">
                  <c:v>0.79152479999999992</c:v>
                </c:pt>
                <c:pt idx="63">
                  <c:v>0.79115399999999991</c:v>
                </c:pt>
                <c:pt idx="64">
                  <c:v>0.87272279999999991</c:v>
                </c:pt>
                <c:pt idx="65">
                  <c:v>0.72582479999999994</c:v>
                </c:pt>
                <c:pt idx="66">
                  <c:v>0.76152959999999992</c:v>
                </c:pt>
                <c:pt idx="67">
                  <c:v>0.76467960000000001</c:v>
                </c:pt>
                <c:pt idx="68">
                  <c:v>0.76268879999999994</c:v>
                </c:pt>
                <c:pt idx="69">
                  <c:v>0.77730480000000002</c:v>
                </c:pt>
                <c:pt idx="70">
                  <c:v>0.77243759999999995</c:v>
                </c:pt>
                <c:pt idx="71">
                  <c:v>0.77280479999999996</c:v>
                </c:pt>
                <c:pt idx="72">
                  <c:v>0.77657399999999999</c:v>
                </c:pt>
                <c:pt idx="73">
                  <c:v>0.77125679999999996</c:v>
                </c:pt>
                <c:pt idx="74">
                  <c:v>0.77615999999999996</c:v>
                </c:pt>
                <c:pt idx="75">
                  <c:v>0.77389920000000001</c:v>
                </c:pt>
                <c:pt idx="76">
                  <c:v>0.77231879999999997</c:v>
                </c:pt>
                <c:pt idx="77">
                  <c:v>0.77722199999999997</c:v>
                </c:pt>
                <c:pt idx="78">
                  <c:v>0.77446439999999994</c:v>
                </c:pt>
                <c:pt idx="79">
                  <c:v>0.77293439999999991</c:v>
                </c:pt>
                <c:pt idx="80">
                  <c:v>0.77536439999999995</c:v>
                </c:pt>
                <c:pt idx="81">
                  <c:v>0.70468560000000002</c:v>
                </c:pt>
                <c:pt idx="82">
                  <c:v>0.67638959999999992</c:v>
                </c:pt>
                <c:pt idx="83">
                  <c:v>0.69500879999999998</c:v>
                </c:pt>
                <c:pt idx="84">
                  <c:v>0.71945999999999999</c:v>
                </c:pt>
                <c:pt idx="85">
                  <c:v>0.71611559999999996</c:v>
                </c:pt>
                <c:pt idx="86">
                  <c:v>0.7375176</c:v>
                </c:pt>
                <c:pt idx="87">
                  <c:v>0.7113564</c:v>
                </c:pt>
                <c:pt idx="88">
                  <c:v>0.69246719999999995</c:v>
                </c:pt>
                <c:pt idx="89">
                  <c:v>0.70562519999999995</c:v>
                </c:pt>
                <c:pt idx="90">
                  <c:v>0.68665319999999996</c:v>
                </c:pt>
                <c:pt idx="91">
                  <c:v>0.78865200000000002</c:v>
                </c:pt>
                <c:pt idx="92">
                  <c:v>0.69444719999999993</c:v>
                </c:pt>
                <c:pt idx="93">
                  <c:v>0.62937719999999997</c:v>
                </c:pt>
                <c:pt idx="94">
                  <c:v>0.72961199999999993</c:v>
                </c:pt>
                <c:pt idx="95">
                  <c:v>0.68681879999999995</c:v>
                </c:pt>
                <c:pt idx="96">
                  <c:v>0.68513039999999992</c:v>
                </c:pt>
                <c:pt idx="97">
                  <c:v>0.89183879999999993</c:v>
                </c:pt>
                <c:pt idx="98">
                  <c:v>0.64079279999999994</c:v>
                </c:pt>
                <c:pt idx="99">
                  <c:v>0.65952719999999998</c:v>
                </c:pt>
                <c:pt idx="100">
                  <c:v>0.65566439999999993</c:v>
                </c:pt>
                <c:pt idx="101">
                  <c:v>0.65221560000000001</c:v>
                </c:pt>
                <c:pt idx="102">
                  <c:v>0.73188359999999997</c:v>
                </c:pt>
                <c:pt idx="103">
                  <c:v>0.68097599999999991</c:v>
                </c:pt>
                <c:pt idx="104">
                  <c:v>0.72367919999999997</c:v>
                </c:pt>
                <c:pt idx="105">
                  <c:v>0.83102039999999999</c:v>
                </c:pt>
                <c:pt idx="106">
                  <c:v>0.71440199999999998</c:v>
                </c:pt>
                <c:pt idx="107">
                  <c:v>0.65818080000000001</c:v>
                </c:pt>
                <c:pt idx="108">
                  <c:v>0.72411119999999995</c:v>
                </c:pt>
                <c:pt idx="109">
                  <c:v>0.67398839999999993</c:v>
                </c:pt>
                <c:pt idx="110">
                  <c:v>0.67080600000000001</c:v>
                </c:pt>
                <c:pt idx="111">
                  <c:v>0.75233159999999999</c:v>
                </c:pt>
                <c:pt idx="112">
                  <c:v>0.62382959999999998</c:v>
                </c:pt>
                <c:pt idx="113">
                  <c:v>0.65064239999999995</c:v>
                </c:pt>
                <c:pt idx="114">
                  <c:v>0.72097559999999994</c:v>
                </c:pt>
                <c:pt idx="115">
                  <c:v>0.77743439999999997</c:v>
                </c:pt>
                <c:pt idx="116">
                  <c:v>0.67629240000000002</c:v>
                </c:pt>
                <c:pt idx="117">
                  <c:v>0.67468679999999992</c:v>
                </c:pt>
              </c:numCache>
            </c:numRef>
          </c:yVal>
          <c:smooth val="1"/>
        </c:ser>
        <c:ser>
          <c:idx val="1"/>
          <c:order val="1"/>
          <c:tx>
            <c:v>Desktop 2</c:v>
          </c:tx>
          <c:marker>
            <c:symbol val="none"/>
          </c:marker>
          <c:xVal>
            <c:numRef>
              <c:f>'OFF to ON'!$Q$3:$Q$452</c:f>
              <c:numCache>
                <c:formatCode>General</c:formatCode>
                <c:ptCount val="4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numCache>
            </c:numRef>
          </c:xVal>
          <c:yVal>
            <c:numRef>
              <c:f>'OFF to ON'!$Y$3:$Y$452</c:f>
              <c:numCache>
                <c:formatCode>0.00</c:formatCode>
                <c:ptCount val="450"/>
                <c:pt idx="0">
                  <c:v>0.12388679999999999</c:v>
                </c:pt>
                <c:pt idx="1">
                  <c:v>0.1221192</c:v>
                </c:pt>
                <c:pt idx="2">
                  <c:v>0.12343319999999999</c:v>
                </c:pt>
                <c:pt idx="3">
                  <c:v>0.12204359999999999</c:v>
                </c:pt>
                <c:pt idx="4">
                  <c:v>0.12239999999999999</c:v>
                </c:pt>
                <c:pt idx="5">
                  <c:v>0.26550000000000001</c:v>
                </c:pt>
                <c:pt idx="6">
                  <c:v>0.35675999999999997</c:v>
                </c:pt>
                <c:pt idx="7">
                  <c:v>0.37976759999999998</c:v>
                </c:pt>
                <c:pt idx="8">
                  <c:v>0.38063159999999996</c:v>
                </c:pt>
                <c:pt idx="9">
                  <c:v>0.39299039999999996</c:v>
                </c:pt>
                <c:pt idx="10">
                  <c:v>0.50085000000000002</c:v>
                </c:pt>
                <c:pt idx="11">
                  <c:v>0.46465199999999995</c:v>
                </c:pt>
                <c:pt idx="12">
                  <c:v>0.46645559999999997</c:v>
                </c:pt>
                <c:pt idx="13">
                  <c:v>0.46773359999999997</c:v>
                </c:pt>
                <c:pt idx="14">
                  <c:v>0.47038679999999999</c:v>
                </c:pt>
                <c:pt idx="15">
                  <c:v>0.4638024</c:v>
                </c:pt>
                <c:pt idx="16">
                  <c:v>0.46528199999999997</c:v>
                </c:pt>
                <c:pt idx="17">
                  <c:v>0.46083599999999997</c:v>
                </c:pt>
                <c:pt idx="18">
                  <c:v>0.4642308</c:v>
                </c:pt>
                <c:pt idx="19">
                  <c:v>0.46541159999999998</c:v>
                </c:pt>
                <c:pt idx="20">
                  <c:v>0.46914479999999997</c:v>
                </c:pt>
                <c:pt idx="21">
                  <c:v>0.46742400000000001</c:v>
                </c:pt>
                <c:pt idx="22">
                  <c:v>0.46605599999999997</c:v>
                </c:pt>
                <c:pt idx="23">
                  <c:v>0.46629719999999997</c:v>
                </c:pt>
                <c:pt idx="24">
                  <c:v>0.46884599999999998</c:v>
                </c:pt>
                <c:pt idx="25">
                  <c:v>0.46654199999999996</c:v>
                </c:pt>
                <c:pt idx="26">
                  <c:v>0.46573199999999998</c:v>
                </c:pt>
                <c:pt idx="27">
                  <c:v>0.4699044</c:v>
                </c:pt>
                <c:pt idx="28">
                  <c:v>0.46686239999999996</c:v>
                </c:pt>
                <c:pt idx="29">
                  <c:v>0.46588679999999999</c:v>
                </c:pt>
                <c:pt idx="30">
                  <c:v>0.46924199999999999</c:v>
                </c:pt>
                <c:pt idx="31">
                  <c:v>0.46789919999999996</c:v>
                </c:pt>
                <c:pt idx="32">
                  <c:v>0.46835640000000001</c:v>
                </c:pt>
                <c:pt idx="33">
                  <c:v>0.46729080000000001</c:v>
                </c:pt>
                <c:pt idx="34">
                  <c:v>0.47053799999999996</c:v>
                </c:pt>
                <c:pt idx="35">
                  <c:v>0.46408679999999997</c:v>
                </c:pt>
                <c:pt idx="36">
                  <c:v>0.47168279999999996</c:v>
                </c:pt>
                <c:pt idx="37">
                  <c:v>0.4704084</c:v>
                </c:pt>
                <c:pt idx="38">
                  <c:v>0.46928159999999997</c:v>
                </c:pt>
                <c:pt idx="39">
                  <c:v>0.46705679999999999</c:v>
                </c:pt>
                <c:pt idx="40">
                  <c:v>0.4688928</c:v>
                </c:pt>
                <c:pt idx="41">
                  <c:v>0.46855799999999997</c:v>
                </c:pt>
                <c:pt idx="42">
                  <c:v>0.46718999999999999</c:v>
                </c:pt>
                <c:pt idx="43">
                  <c:v>0.46818359999999998</c:v>
                </c:pt>
                <c:pt idx="44">
                  <c:v>0.46691639999999995</c:v>
                </c:pt>
                <c:pt idx="45">
                  <c:v>0.4659372</c:v>
                </c:pt>
                <c:pt idx="46">
                  <c:v>0.46258559999999999</c:v>
                </c:pt>
                <c:pt idx="47">
                  <c:v>0.35735039999999996</c:v>
                </c:pt>
                <c:pt idx="48">
                  <c:v>0.35404920000000001</c:v>
                </c:pt>
                <c:pt idx="49">
                  <c:v>0.35420039999999997</c:v>
                </c:pt>
                <c:pt idx="50">
                  <c:v>0.3854052</c:v>
                </c:pt>
                <c:pt idx="51">
                  <c:v>0.50497919999999996</c:v>
                </c:pt>
                <c:pt idx="52">
                  <c:v>0.37888559999999999</c:v>
                </c:pt>
                <c:pt idx="53">
                  <c:v>0.38933639999999997</c:v>
                </c:pt>
                <c:pt idx="54">
                  <c:v>0.33320519999999998</c:v>
                </c:pt>
                <c:pt idx="55">
                  <c:v>0.38856599999999997</c:v>
                </c:pt>
                <c:pt idx="56">
                  <c:v>0.33945120000000001</c:v>
                </c:pt>
                <c:pt idx="57">
                  <c:v>0.31546079999999999</c:v>
                </c:pt>
                <c:pt idx="58">
                  <c:v>0.39016799999999996</c:v>
                </c:pt>
                <c:pt idx="59">
                  <c:v>0.32873039999999998</c:v>
                </c:pt>
                <c:pt idx="60">
                  <c:v>0.27413280000000001</c:v>
                </c:pt>
                <c:pt idx="61">
                  <c:v>0.28163519999999997</c:v>
                </c:pt>
                <c:pt idx="62">
                  <c:v>0.36177119999999996</c:v>
                </c:pt>
                <c:pt idx="63">
                  <c:v>0.28446119999999997</c:v>
                </c:pt>
                <c:pt idx="64">
                  <c:v>0.32077800000000001</c:v>
                </c:pt>
                <c:pt idx="65">
                  <c:v>0.3521376</c:v>
                </c:pt>
                <c:pt idx="66">
                  <c:v>0.30808799999999997</c:v>
                </c:pt>
                <c:pt idx="67">
                  <c:v>0.27192959999999999</c:v>
                </c:pt>
                <c:pt idx="68">
                  <c:v>0.33852959999999999</c:v>
                </c:pt>
                <c:pt idx="69">
                  <c:v>0.29833199999999999</c:v>
                </c:pt>
                <c:pt idx="70">
                  <c:v>0.35331839999999998</c:v>
                </c:pt>
                <c:pt idx="71">
                  <c:v>0.2982168</c:v>
                </c:pt>
                <c:pt idx="72">
                  <c:v>0.27038519999999999</c:v>
                </c:pt>
                <c:pt idx="73">
                  <c:v>0.29757600000000001</c:v>
                </c:pt>
                <c:pt idx="74">
                  <c:v>0.27442800000000001</c:v>
                </c:pt>
                <c:pt idx="75">
                  <c:v>0.29728080000000001</c:v>
                </c:pt>
                <c:pt idx="76">
                  <c:v>0.27730080000000001</c:v>
                </c:pt>
                <c:pt idx="77">
                  <c:v>0.372006</c:v>
                </c:pt>
                <c:pt idx="78">
                  <c:v>0.37388519999999997</c:v>
                </c:pt>
                <c:pt idx="79">
                  <c:v>0.37353599999999998</c:v>
                </c:pt>
                <c:pt idx="80">
                  <c:v>0.28195919999999997</c:v>
                </c:pt>
                <c:pt idx="81">
                  <c:v>0.26880480000000001</c:v>
                </c:pt>
                <c:pt idx="82">
                  <c:v>0.26468999999999998</c:v>
                </c:pt>
                <c:pt idx="83">
                  <c:v>0.29415599999999997</c:v>
                </c:pt>
                <c:pt idx="84">
                  <c:v>0.33921000000000001</c:v>
                </c:pt>
                <c:pt idx="85">
                  <c:v>0.26785439999999999</c:v>
                </c:pt>
                <c:pt idx="86">
                  <c:v>0.27884159999999997</c:v>
                </c:pt>
                <c:pt idx="87">
                  <c:v>0.26434799999999997</c:v>
                </c:pt>
                <c:pt idx="88">
                  <c:v>0.27743400000000001</c:v>
                </c:pt>
                <c:pt idx="89">
                  <c:v>0.37365480000000001</c:v>
                </c:pt>
                <c:pt idx="90">
                  <c:v>0.28001880000000001</c:v>
                </c:pt>
                <c:pt idx="91">
                  <c:v>0.2887092</c:v>
                </c:pt>
                <c:pt idx="92">
                  <c:v>0.29774879999999998</c:v>
                </c:pt>
                <c:pt idx="93">
                  <c:v>0.26639279999999999</c:v>
                </c:pt>
                <c:pt idx="94">
                  <c:v>0.27110519999999999</c:v>
                </c:pt>
                <c:pt idx="95">
                  <c:v>0.31365719999999997</c:v>
                </c:pt>
                <c:pt idx="96">
                  <c:v>0.29381760000000001</c:v>
                </c:pt>
                <c:pt idx="97">
                  <c:v>0.36571680000000001</c:v>
                </c:pt>
                <c:pt idx="98">
                  <c:v>0.29714760000000001</c:v>
                </c:pt>
                <c:pt idx="99">
                  <c:v>0.33533639999999998</c:v>
                </c:pt>
                <c:pt idx="100">
                  <c:v>0.32393519999999998</c:v>
                </c:pt>
                <c:pt idx="101">
                  <c:v>0.31169520000000001</c:v>
                </c:pt>
                <c:pt idx="102">
                  <c:v>0.3354336</c:v>
                </c:pt>
                <c:pt idx="103">
                  <c:v>0.29818079999999997</c:v>
                </c:pt>
                <c:pt idx="104">
                  <c:v>0.36517319999999998</c:v>
                </c:pt>
                <c:pt idx="105">
                  <c:v>0.28336679999999997</c:v>
                </c:pt>
                <c:pt idx="106">
                  <c:v>0.31912560000000001</c:v>
                </c:pt>
                <c:pt idx="107">
                  <c:v>0.37316519999999997</c:v>
                </c:pt>
                <c:pt idx="108">
                  <c:v>0.3496068</c:v>
                </c:pt>
                <c:pt idx="109">
                  <c:v>0.32596919999999996</c:v>
                </c:pt>
                <c:pt idx="110">
                  <c:v>0.3195036</c:v>
                </c:pt>
                <c:pt idx="111">
                  <c:v>0.28698479999999998</c:v>
                </c:pt>
                <c:pt idx="112">
                  <c:v>0.39759839999999996</c:v>
                </c:pt>
                <c:pt idx="113">
                  <c:v>0.29063159999999999</c:v>
                </c:pt>
                <c:pt idx="114">
                  <c:v>0.318942</c:v>
                </c:pt>
                <c:pt idx="115">
                  <c:v>0.3240576</c:v>
                </c:pt>
                <c:pt idx="116">
                  <c:v>0.30898439999999999</c:v>
                </c:pt>
                <c:pt idx="117">
                  <c:v>0.29652839999999997</c:v>
                </c:pt>
                <c:pt idx="118">
                  <c:v>0.31545000000000001</c:v>
                </c:pt>
                <c:pt idx="119">
                  <c:v>0.36582119999999996</c:v>
                </c:pt>
                <c:pt idx="120">
                  <c:v>0.35494559999999997</c:v>
                </c:pt>
                <c:pt idx="121">
                  <c:v>0.26853119999999997</c:v>
                </c:pt>
                <c:pt idx="122">
                  <c:v>0.27274319999999996</c:v>
                </c:pt>
                <c:pt idx="123">
                  <c:v>0.26659440000000001</c:v>
                </c:pt>
                <c:pt idx="124">
                  <c:v>0.28888199999999997</c:v>
                </c:pt>
                <c:pt idx="125">
                  <c:v>0.28290959999999998</c:v>
                </c:pt>
                <c:pt idx="126">
                  <c:v>0.28907640000000001</c:v>
                </c:pt>
                <c:pt idx="127">
                  <c:v>0.31112999999999996</c:v>
                </c:pt>
                <c:pt idx="128">
                  <c:v>0.28278719999999996</c:v>
                </c:pt>
                <c:pt idx="129">
                  <c:v>0.2719548</c:v>
                </c:pt>
                <c:pt idx="130">
                  <c:v>0.27207719999999996</c:v>
                </c:pt>
                <c:pt idx="131">
                  <c:v>0.26597519999999997</c:v>
                </c:pt>
                <c:pt idx="132">
                  <c:v>0.30831120000000001</c:v>
                </c:pt>
                <c:pt idx="133">
                  <c:v>0.2642292</c:v>
                </c:pt>
                <c:pt idx="134">
                  <c:v>0.26390160000000001</c:v>
                </c:pt>
                <c:pt idx="135">
                  <c:v>0.31250879999999998</c:v>
                </c:pt>
                <c:pt idx="136">
                  <c:v>0.26622000000000001</c:v>
                </c:pt>
                <c:pt idx="137">
                  <c:v>0.26387279999999996</c:v>
                </c:pt>
                <c:pt idx="138">
                  <c:v>0.2992572</c:v>
                </c:pt>
                <c:pt idx="139">
                  <c:v>0.27822599999999997</c:v>
                </c:pt>
                <c:pt idx="140">
                  <c:v>0.27518039999999999</c:v>
                </c:pt>
                <c:pt idx="141">
                  <c:v>0.29025000000000001</c:v>
                </c:pt>
                <c:pt idx="142">
                  <c:v>0.2758428</c:v>
                </c:pt>
                <c:pt idx="143">
                  <c:v>0.3215016</c:v>
                </c:pt>
                <c:pt idx="144">
                  <c:v>0.2787192</c:v>
                </c:pt>
                <c:pt idx="145">
                  <c:v>0.30549599999999999</c:v>
                </c:pt>
                <c:pt idx="146">
                  <c:v>0.29443320000000001</c:v>
                </c:pt>
                <c:pt idx="147">
                  <c:v>0.28963079999999997</c:v>
                </c:pt>
                <c:pt idx="148">
                  <c:v>0.27595799999999998</c:v>
                </c:pt>
                <c:pt idx="149">
                  <c:v>0.27787679999999998</c:v>
                </c:pt>
                <c:pt idx="150">
                  <c:v>0.2735532</c:v>
                </c:pt>
                <c:pt idx="151">
                  <c:v>0.27034199999999997</c:v>
                </c:pt>
                <c:pt idx="152">
                  <c:v>0.26978399999999997</c:v>
                </c:pt>
                <c:pt idx="153">
                  <c:v>0.27830519999999997</c:v>
                </c:pt>
                <c:pt idx="154">
                  <c:v>0.27473039999999999</c:v>
                </c:pt>
                <c:pt idx="155">
                  <c:v>0.27207359999999997</c:v>
                </c:pt>
                <c:pt idx="156">
                  <c:v>0.29563200000000001</c:v>
                </c:pt>
                <c:pt idx="157">
                  <c:v>0.26610839999999997</c:v>
                </c:pt>
                <c:pt idx="158">
                  <c:v>0.27553679999999997</c:v>
                </c:pt>
                <c:pt idx="159">
                  <c:v>0.2687832</c:v>
                </c:pt>
                <c:pt idx="160">
                  <c:v>0.26880480000000001</c:v>
                </c:pt>
                <c:pt idx="161">
                  <c:v>0.27362159999999996</c:v>
                </c:pt>
                <c:pt idx="162">
                  <c:v>0.29324879999999998</c:v>
                </c:pt>
                <c:pt idx="163">
                  <c:v>0.2976084</c:v>
                </c:pt>
                <c:pt idx="164">
                  <c:v>0.33073199999999997</c:v>
                </c:pt>
                <c:pt idx="165">
                  <c:v>0.27513719999999997</c:v>
                </c:pt>
                <c:pt idx="166">
                  <c:v>0.27654119999999999</c:v>
                </c:pt>
                <c:pt idx="167">
                  <c:v>0.27207719999999996</c:v>
                </c:pt>
                <c:pt idx="168">
                  <c:v>0.28714679999999998</c:v>
                </c:pt>
                <c:pt idx="169">
                  <c:v>0.27240120000000001</c:v>
                </c:pt>
                <c:pt idx="170">
                  <c:v>0.35558639999999997</c:v>
                </c:pt>
                <c:pt idx="171">
                  <c:v>0.27090359999999997</c:v>
                </c:pt>
                <c:pt idx="172">
                  <c:v>0.29175119999999999</c:v>
                </c:pt>
                <c:pt idx="173">
                  <c:v>0.27420119999999998</c:v>
                </c:pt>
                <c:pt idx="174">
                  <c:v>0.3421188</c:v>
                </c:pt>
                <c:pt idx="175">
                  <c:v>0.27503279999999997</c:v>
                </c:pt>
                <c:pt idx="176">
                  <c:v>0.30769920000000001</c:v>
                </c:pt>
                <c:pt idx="177">
                  <c:v>0.37893959999999999</c:v>
                </c:pt>
                <c:pt idx="178">
                  <c:v>0.41501519999999997</c:v>
                </c:pt>
                <c:pt idx="179">
                  <c:v>0.34404119999999999</c:v>
                </c:pt>
                <c:pt idx="180">
                  <c:v>0.34670519999999999</c:v>
                </c:pt>
                <c:pt idx="181">
                  <c:v>0.35224559999999999</c:v>
                </c:pt>
                <c:pt idx="182">
                  <c:v>0.27784799999999998</c:v>
                </c:pt>
                <c:pt idx="183">
                  <c:v>0.38356199999999996</c:v>
                </c:pt>
                <c:pt idx="184">
                  <c:v>0.43993079999999996</c:v>
                </c:pt>
                <c:pt idx="185">
                  <c:v>0.29123280000000001</c:v>
                </c:pt>
                <c:pt idx="186">
                  <c:v>0.27397080000000001</c:v>
                </c:pt>
                <c:pt idx="187">
                  <c:v>0.32810039999999996</c:v>
                </c:pt>
                <c:pt idx="188">
                  <c:v>0.3892176</c:v>
                </c:pt>
                <c:pt idx="189">
                  <c:v>0.27017279999999999</c:v>
                </c:pt>
                <c:pt idx="190">
                  <c:v>0.38755079999999997</c:v>
                </c:pt>
                <c:pt idx="191">
                  <c:v>0.39527999999999996</c:v>
                </c:pt>
                <c:pt idx="192">
                  <c:v>0.2719548</c:v>
                </c:pt>
                <c:pt idx="193">
                  <c:v>0.37731239999999999</c:v>
                </c:pt>
                <c:pt idx="194">
                  <c:v>0.4383108</c:v>
                </c:pt>
                <c:pt idx="195">
                  <c:v>0.43670159999999997</c:v>
                </c:pt>
                <c:pt idx="196">
                  <c:v>0.436338</c:v>
                </c:pt>
                <c:pt idx="197">
                  <c:v>0.2600712</c:v>
                </c:pt>
                <c:pt idx="198">
                  <c:v>0.26564399999999999</c:v>
                </c:pt>
                <c:pt idx="199">
                  <c:v>0.25689960000000001</c:v>
                </c:pt>
                <c:pt idx="200">
                  <c:v>0.28914839999999997</c:v>
                </c:pt>
                <c:pt idx="201">
                  <c:v>0.36517679999999997</c:v>
                </c:pt>
                <c:pt idx="202">
                  <c:v>0.406026</c:v>
                </c:pt>
                <c:pt idx="203">
                  <c:v>0.27610200000000001</c:v>
                </c:pt>
                <c:pt idx="204">
                  <c:v>0.27337679999999998</c:v>
                </c:pt>
                <c:pt idx="205">
                  <c:v>0.26309879999999997</c:v>
                </c:pt>
                <c:pt idx="206">
                  <c:v>0.26673479999999999</c:v>
                </c:pt>
                <c:pt idx="207">
                  <c:v>0.38250000000000001</c:v>
                </c:pt>
                <c:pt idx="208">
                  <c:v>0.37850400000000001</c:v>
                </c:pt>
                <c:pt idx="209">
                  <c:v>0.38613959999999997</c:v>
                </c:pt>
                <c:pt idx="210">
                  <c:v>0.36066599999999999</c:v>
                </c:pt>
                <c:pt idx="211">
                  <c:v>0.37535399999999997</c:v>
                </c:pt>
                <c:pt idx="212">
                  <c:v>0.44098919999999997</c:v>
                </c:pt>
                <c:pt idx="213">
                  <c:v>0.39917159999999996</c:v>
                </c:pt>
                <c:pt idx="214">
                  <c:v>0.35417159999999998</c:v>
                </c:pt>
                <c:pt idx="215">
                  <c:v>0.37519920000000001</c:v>
                </c:pt>
                <c:pt idx="216">
                  <c:v>0.28520999999999996</c:v>
                </c:pt>
                <c:pt idx="217">
                  <c:v>0.27351359999999997</c:v>
                </c:pt>
                <c:pt idx="218">
                  <c:v>0.28014839999999996</c:v>
                </c:pt>
                <c:pt idx="219">
                  <c:v>0.39878279999999999</c:v>
                </c:pt>
                <c:pt idx="220">
                  <c:v>0.31090679999999998</c:v>
                </c:pt>
                <c:pt idx="221">
                  <c:v>0.27783720000000001</c:v>
                </c:pt>
                <c:pt idx="222">
                  <c:v>0.2708604</c:v>
                </c:pt>
                <c:pt idx="223">
                  <c:v>0.26861039999999997</c:v>
                </c:pt>
                <c:pt idx="224">
                  <c:v>0.38048399999999999</c:v>
                </c:pt>
                <c:pt idx="225">
                  <c:v>0.40778999999999999</c:v>
                </c:pt>
                <c:pt idx="226">
                  <c:v>0.41324759999999999</c:v>
                </c:pt>
                <c:pt idx="227">
                  <c:v>0.3120444</c:v>
                </c:pt>
                <c:pt idx="228">
                  <c:v>0.43564319999999995</c:v>
                </c:pt>
                <c:pt idx="229">
                  <c:v>0.3734748</c:v>
                </c:pt>
                <c:pt idx="230">
                  <c:v>0.45658079999999995</c:v>
                </c:pt>
                <c:pt idx="231">
                  <c:v>0.3970224</c:v>
                </c:pt>
                <c:pt idx="232">
                  <c:v>0.35627399999999998</c:v>
                </c:pt>
                <c:pt idx="233">
                  <c:v>0.3902832</c:v>
                </c:pt>
                <c:pt idx="234">
                  <c:v>0.38026799999999999</c:v>
                </c:pt>
                <c:pt idx="235">
                  <c:v>0.42115320000000001</c:v>
                </c:pt>
                <c:pt idx="236">
                  <c:v>0.32782679999999997</c:v>
                </c:pt>
                <c:pt idx="237">
                  <c:v>0.29305799999999999</c:v>
                </c:pt>
                <c:pt idx="238">
                  <c:v>0.31118760000000001</c:v>
                </c:pt>
                <c:pt idx="239">
                  <c:v>0.29597399999999996</c:v>
                </c:pt>
                <c:pt idx="240">
                  <c:v>0.4500864</c:v>
                </c:pt>
                <c:pt idx="241">
                  <c:v>0.26106479999999999</c:v>
                </c:pt>
                <c:pt idx="242">
                  <c:v>0.3578904</c:v>
                </c:pt>
                <c:pt idx="243">
                  <c:v>0.31169160000000001</c:v>
                </c:pt>
                <c:pt idx="244">
                  <c:v>0.36784439999999996</c:v>
                </c:pt>
                <c:pt idx="245">
                  <c:v>0.37226159999999997</c:v>
                </c:pt>
                <c:pt idx="246">
                  <c:v>0.30974760000000001</c:v>
                </c:pt>
                <c:pt idx="247">
                  <c:v>0.27137519999999998</c:v>
                </c:pt>
                <c:pt idx="248">
                  <c:v>0.26089560000000001</c:v>
                </c:pt>
                <c:pt idx="249">
                  <c:v>0.30901319999999999</c:v>
                </c:pt>
                <c:pt idx="250">
                  <c:v>0.31981319999999996</c:v>
                </c:pt>
                <c:pt idx="251">
                  <c:v>0.40853879999999998</c:v>
                </c:pt>
                <c:pt idx="252">
                  <c:v>0.29190240000000001</c:v>
                </c:pt>
                <c:pt idx="253">
                  <c:v>0.4174524</c:v>
                </c:pt>
                <c:pt idx="254">
                  <c:v>0.4083696</c:v>
                </c:pt>
                <c:pt idx="255">
                  <c:v>0.28565639999999998</c:v>
                </c:pt>
                <c:pt idx="256">
                  <c:v>0.27929880000000001</c:v>
                </c:pt>
                <c:pt idx="257">
                  <c:v>0.28257480000000001</c:v>
                </c:pt>
                <c:pt idx="258">
                  <c:v>0.26440559999999996</c:v>
                </c:pt>
                <c:pt idx="259">
                  <c:v>0.2721924</c:v>
                </c:pt>
                <c:pt idx="260">
                  <c:v>0.28318679999999996</c:v>
                </c:pt>
                <c:pt idx="261">
                  <c:v>0.34618319999999997</c:v>
                </c:pt>
                <c:pt idx="262">
                  <c:v>0.27675359999999999</c:v>
                </c:pt>
                <c:pt idx="263">
                  <c:v>0.27489599999999997</c:v>
                </c:pt>
                <c:pt idx="264">
                  <c:v>0.2578356</c:v>
                </c:pt>
                <c:pt idx="265">
                  <c:v>0.25854479999999996</c:v>
                </c:pt>
                <c:pt idx="266">
                  <c:v>0.30084119999999998</c:v>
                </c:pt>
                <c:pt idx="267">
                  <c:v>0.379494</c:v>
                </c:pt>
                <c:pt idx="268">
                  <c:v>0.28334880000000001</c:v>
                </c:pt>
                <c:pt idx="269">
                  <c:v>0.2658816</c:v>
                </c:pt>
                <c:pt idx="270">
                  <c:v>0.27208080000000001</c:v>
                </c:pt>
                <c:pt idx="271">
                  <c:v>0.26624159999999997</c:v>
                </c:pt>
                <c:pt idx="272">
                  <c:v>0.26920440000000001</c:v>
                </c:pt>
                <c:pt idx="273">
                  <c:v>0.25964999999999999</c:v>
                </c:pt>
                <c:pt idx="274">
                  <c:v>0.33505199999999996</c:v>
                </c:pt>
                <c:pt idx="275">
                  <c:v>0.26330399999999998</c:v>
                </c:pt>
                <c:pt idx="276">
                  <c:v>0.37007999999999996</c:v>
                </c:pt>
                <c:pt idx="277">
                  <c:v>0.36948239999999999</c:v>
                </c:pt>
                <c:pt idx="278">
                  <c:v>0.27329759999999997</c:v>
                </c:pt>
                <c:pt idx="279">
                  <c:v>0.27940680000000001</c:v>
                </c:pt>
                <c:pt idx="280">
                  <c:v>0.32110559999999999</c:v>
                </c:pt>
                <c:pt idx="281">
                  <c:v>0.26208359999999997</c:v>
                </c:pt>
                <c:pt idx="282">
                  <c:v>0.37403639999999999</c:v>
                </c:pt>
                <c:pt idx="283">
                  <c:v>0.26700119999999999</c:v>
                </c:pt>
                <c:pt idx="284">
                  <c:v>0.27134999999999998</c:v>
                </c:pt>
                <c:pt idx="285">
                  <c:v>0.26738639999999997</c:v>
                </c:pt>
                <c:pt idx="286">
                  <c:v>0.26679959999999997</c:v>
                </c:pt>
                <c:pt idx="287">
                  <c:v>0.26379720000000001</c:v>
                </c:pt>
                <c:pt idx="288">
                  <c:v>0.3260844</c:v>
                </c:pt>
                <c:pt idx="289">
                  <c:v>0.39402719999999997</c:v>
                </c:pt>
                <c:pt idx="290">
                  <c:v>0.3676104</c:v>
                </c:pt>
                <c:pt idx="291">
                  <c:v>0.28925999999999996</c:v>
                </c:pt>
                <c:pt idx="292">
                  <c:v>0.27086399999999999</c:v>
                </c:pt>
                <c:pt idx="293">
                  <c:v>0.27486719999999998</c:v>
                </c:pt>
                <c:pt idx="294">
                  <c:v>0.26248319999999997</c:v>
                </c:pt>
                <c:pt idx="295">
                  <c:v>0.25840079999999999</c:v>
                </c:pt>
                <c:pt idx="296">
                  <c:v>0.38285639999999999</c:v>
                </c:pt>
                <c:pt idx="297">
                  <c:v>0.2785608</c:v>
                </c:pt>
                <c:pt idx="298">
                  <c:v>0.28655999999999998</c:v>
                </c:pt>
                <c:pt idx="299">
                  <c:v>0.28329480000000001</c:v>
                </c:pt>
                <c:pt idx="300">
                  <c:v>0.28594799999999998</c:v>
                </c:pt>
                <c:pt idx="301">
                  <c:v>0.27305279999999998</c:v>
                </c:pt>
                <c:pt idx="302">
                  <c:v>0.3346092</c:v>
                </c:pt>
                <c:pt idx="303">
                  <c:v>0.30529079999999997</c:v>
                </c:pt>
                <c:pt idx="304">
                  <c:v>0.26329320000000001</c:v>
                </c:pt>
                <c:pt idx="305">
                  <c:v>0.28790280000000001</c:v>
                </c:pt>
                <c:pt idx="306">
                  <c:v>0.41637959999999996</c:v>
                </c:pt>
                <c:pt idx="307">
                  <c:v>0.28379879999999996</c:v>
                </c:pt>
                <c:pt idx="308">
                  <c:v>0.30592079999999999</c:v>
                </c:pt>
                <c:pt idx="309">
                  <c:v>0.28382039999999997</c:v>
                </c:pt>
                <c:pt idx="310">
                  <c:v>0.30095279999999996</c:v>
                </c:pt>
                <c:pt idx="311">
                  <c:v>0.28299959999999996</c:v>
                </c:pt>
                <c:pt idx="312">
                  <c:v>0.27982439999999997</c:v>
                </c:pt>
                <c:pt idx="313">
                  <c:v>0.28752119999999998</c:v>
                </c:pt>
                <c:pt idx="314">
                  <c:v>0.27346319999999996</c:v>
                </c:pt>
                <c:pt idx="315">
                  <c:v>0.31097520000000001</c:v>
                </c:pt>
                <c:pt idx="316">
                  <c:v>0.35288999999999998</c:v>
                </c:pt>
                <c:pt idx="317">
                  <c:v>0.356238</c:v>
                </c:pt>
                <c:pt idx="318">
                  <c:v>0.30331079999999999</c:v>
                </c:pt>
                <c:pt idx="319">
                  <c:v>0.27788399999999996</c:v>
                </c:pt>
                <c:pt idx="320">
                  <c:v>0.26836919999999997</c:v>
                </c:pt>
                <c:pt idx="321">
                  <c:v>0.27164519999999998</c:v>
                </c:pt>
                <c:pt idx="322">
                  <c:v>0.26366039999999996</c:v>
                </c:pt>
                <c:pt idx="323">
                  <c:v>0.27369719999999997</c:v>
                </c:pt>
                <c:pt idx="324">
                  <c:v>0.265158</c:v>
                </c:pt>
                <c:pt idx="325">
                  <c:v>0.26877600000000001</c:v>
                </c:pt>
                <c:pt idx="326">
                  <c:v>0.265824</c:v>
                </c:pt>
                <c:pt idx="327">
                  <c:v>0.26310600000000001</c:v>
                </c:pt>
                <c:pt idx="328">
                  <c:v>0.26360279999999997</c:v>
                </c:pt>
                <c:pt idx="329">
                  <c:v>0.26732159999999999</c:v>
                </c:pt>
                <c:pt idx="330">
                  <c:v>0.26697959999999998</c:v>
                </c:pt>
                <c:pt idx="331">
                  <c:v>0.25991639999999999</c:v>
                </c:pt>
                <c:pt idx="332">
                  <c:v>0.3686796</c:v>
                </c:pt>
                <c:pt idx="333">
                  <c:v>0.3724848</c:v>
                </c:pt>
                <c:pt idx="334">
                  <c:v>0.3752568</c:v>
                </c:pt>
                <c:pt idx="335">
                  <c:v>0.366282</c:v>
                </c:pt>
                <c:pt idx="336">
                  <c:v>0.3678516</c:v>
                </c:pt>
                <c:pt idx="337">
                  <c:v>0.2850336</c:v>
                </c:pt>
                <c:pt idx="338">
                  <c:v>0.29062080000000001</c:v>
                </c:pt>
                <c:pt idx="339">
                  <c:v>0.30065759999999997</c:v>
                </c:pt>
                <c:pt idx="340">
                  <c:v>0.27638639999999998</c:v>
                </c:pt>
                <c:pt idx="341">
                  <c:v>0.28028520000000001</c:v>
                </c:pt>
                <c:pt idx="342">
                  <c:v>0.27011879999999999</c:v>
                </c:pt>
                <c:pt idx="343">
                  <c:v>0.28224719999999998</c:v>
                </c:pt>
                <c:pt idx="344">
                  <c:v>0.26210879999999998</c:v>
                </c:pt>
                <c:pt idx="345">
                  <c:v>0.28181879999999998</c:v>
                </c:pt>
                <c:pt idx="346">
                  <c:v>0.25665479999999996</c:v>
                </c:pt>
                <c:pt idx="347">
                  <c:v>0.30003839999999998</c:v>
                </c:pt>
                <c:pt idx="348">
                  <c:v>0.27601559999999997</c:v>
                </c:pt>
                <c:pt idx="349">
                  <c:v>0.25477919999999998</c:v>
                </c:pt>
                <c:pt idx="350">
                  <c:v>0.264546</c:v>
                </c:pt>
                <c:pt idx="351">
                  <c:v>0.28297800000000001</c:v>
                </c:pt>
                <c:pt idx="352">
                  <c:v>0.27105839999999998</c:v>
                </c:pt>
                <c:pt idx="353">
                  <c:v>0.31669199999999997</c:v>
                </c:pt>
                <c:pt idx="354">
                  <c:v>0.27479880000000001</c:v>
                </c:pt>
                <c:pt idx="355">
                  <c:v>0.2889216</c:v>
                </c:pt>
                <c:pt idx="356">
                  <c:v>0.29100599999999999</c:v>
                </c:pt>
                <c:pt idx="357">
                  <c:v>0.3486168</c:v>
                </c:pt>
                <c:pt idx="358">
                  <c:v>0.27557999999999999</c:v>
                </c:pt>
                <c:pt idx="359">
                  <c:v>0.27019799999999999</c:v>
                </c:pt>
                <c:pt idx="360">
                  <c:v>0.263826</c:v>
                </c:pt>
                <c:pt idx="361">
                  <c:v>0.26696520000000001</c:v>
                </c:pt>
                <c:pt idx="362">
                  <c:v>0.2635884</c:v>
                </c:pt>
                <c:pt idx="363">
                  <c:v>0.29152079999999997</c:v>
                </c:pt>
                <c:pt idx="364">
                  <c:v>0.28102679999999997</c:v>
                </c:pt>
                <c:pt idx="365">
                  <c:v>0.26247959999999998</c:v>
                </c:pt>
                <c:pt idx="366">
                  <c:v>0.30592439999999999</c:v>
                </c:pt>
                <c:pt idx="367">
                  <c:v>0.2773584</c:v>
                </c:pt>
                <c:pt idx="368">
                  <c:v>0.26866799999999996</c:v>
                </c:pt>
                <c:pt idx="369">
                  <c:v>0.2660904</c:v>
                </c:pt>
                <c:pt idx="370">
                  <c:v>0.26921879999999998</c:v>
                </c:pt>
                <c:pt idx="371">
                  <c:v>0.29170799999999997</c:v>
                </c:pt>
                <c:pt idx="372">
                  <c:v>0.26290439999999998</c:v>
                </c:pt>
                <c:pt idx="373">
                  <c:v>0.26335439999999999</c:v>
                </c:pt>
                <c:pt idx="374">
                  <c:v>0.26446320000000001</c:v>
                </c:pt>
                <c:pt idx="375">
                  <c:v>0.262656</c:v>
                </c:pt>
                <c:pt idx="376">
                  <c:v>0.37029960000000001</c:v>
                </c:pt>
                <c:pt idx="377">
                  <c:v>0.37642680000000001</c:v>
                </c:pt>
                <c:pt idx="378">
                  <c:v>0.3291444</c:v>
                </c:pt>
                <c:pt idx="379">
                  <c:v>0.2586096</c:v>
                </c:pt>
                <c:pt idx="380">
                  <c:v>0.26315640000000001</c:v>
                </c:pt>
                <c:pt idx="381">
                  <c:v>0.30974399999999996</c:v>
                </c:pt>
                <c:pt idx="382">
                  <c:v>0.27816479999999999</c:v>
                </c:pt>
                <c:pt idx="383">
                  <c:v>0.27261360000000001</c:v>
                </c:pt>
                <c:pt idx="384">
                  <c:v>0.26802359999999997</c:v>
                </c:pt>
                <c:pt idx="385">
                  <c:v>0.27313199999999999</c:v>
                </c:pt>
                <c:pt idx="386">
                  <c:v>0.30976199999999998</c:v>
                </c:pt>
                <c:pt idx="387">
                  <c:v>0.27556559999999997</c:v>
                </c:pt>
                <c:pt idx="388">
                  <c:v>0.2643876</c:v>
                </c:pt>
                <c:pt idx="389">
                  <c:v>0.26145000000000002</c:v>
                </c:pt>
                <c:pt idx="390">
                  <c:v>0.27177119999999999</c:v>
                </c:pt>
                <c:pt idx="391">
                  <c:v>0.262548</c:v>
                </c:pt>
                <c:pt idx="392">
                  <c:v>0.2772</c:v>
                </c:pt>
                <c:pt idx="393">
                  <c:v>0.2699028</c:v>
                </c:pt>
                <c:pt idx="394">
                  <c:v>0.26419319999999996</c:v>
                </c:pt>
                <c:pt idx="395">
                  <c:v>0.27651599999999998</c:v>
                </c:pt>
                <c:pt idx="396">
                  <c:v>0.27410039999999997</c:v>
                </c:pt>
                <c:pt idx="397">
                  <c:v>0.25867439999999997</c:v>
                </c:pt>
                <c:pt idx="398">
                  <c:v>0.2664936</c:v>
                </c:pt>
                <c:pt idx="399">
                  <c:v>0.26944560000000001</c:v>
                </c:pt>
                <c:pt idx="400">
                  <c:v>0.26351639999999998</c:v>
                </c:pt>
                <c:pt idx="401">
                  <c:v>0.27566639999999998</c:v>
                </c:pt>
                <c:pt idx="402">
                  <c:v>0.25611479999999998</c:v>
                </c:pt>
                <c:pt idx="403">
                  <c:v>0.3219804</c:v>
                </c:pt>
                <c:pt idx="404">
                  <c:v>0.2949948</c:v>
                </c:pt>
                <c:pt idx="405">
                  <c:v>0.26593559999999999</c:v>
                </c:pt>
                <c:pt idx="406">
                  <c:v>0.27554039999999996</c:v>
                </c:pt>
                <c:pt idx="407">
                  <c:v>0.27178920000000001</c:v>
                </c:pt>
                <c:pt idx="408">
                  <c:v>0.27641519999999997</c:v>
                </c:pt>
                <c:pt idx="409">
                  <c:v>0.26721</c:v>
                </c:pt>
                <c:pt idx="410">
                  <c:v>0.27566639999999998</c:v>
                </c:pt>
                <c:pt idx="411">
                  <c:v>0.27832319999999999</c:v>
                </c:pt>
                <c:pt idx="412">
                  <c:v>0.27763199999999999</c:v>
                </c:pt>
                <c:pt idx="413">
                  <c:v>0.2799432</c:v>
                </c:pt>
                <c:pt idx="414">
                  <c:v>0.28983959999999998</c:v>
                </c:pt>
                <c:pt idx="415">
                  <c:v>0.32119919999999996</c:v>
                </c:pt>
                <c:pt idx="416">
                  <c:v>0.27429120000000001</c:v>
                </c:pt>
                <c:pt idx="417">
                  <c:v>0.26707320000000001</c:v>
                </c:pt>
                <c:pt idx="418">
                  <c:v>0.27049679999999998</c:v>
                </c:pt>
                <c:pt idx="419">
                  <c:v>0.29509560000000001</c:v>
                </c:pt>
                <c:pt idx="420">
                  <c:v>0.28505520000000001</c:v>
                </c:pt>
                <c:pt idx="421">
                  <c:v>0.27687600000000001</c:v>
                </c:pt>
                <c:pt idx="422">
                  <c:v>0.27396359999999997</c:v>
                </c:pt>
                <c:pt idx="423">
                  <c:v>0.29676959999999997</c:v>
                </c:pt>
                <c:pt idx="424">
                  <c:v>0.27342359999999999</c:v>
                </c:pt>
                <c:pt idx="425">
                  <c:v>0.30252960000000001</c:v>
                </c:pt>
                <c:pt idx="426">
                  <c:v>0.42635519999999999</c:v>
                </c:pt>
                <c:pt idx="427">
                  <c:v>0.28448279999999998</c:v>
                </c:pt>
                <c:pt idx="428">
                  <c:v>0.26313839999999999</c:v>
                </c:pt>
                <c:pt idx="429">
                  <c:v>0.26590320000000001</c:v>
                </c:pt>
                <c:pt idx="430">
                  <c:v>0.26381879999999996</c:v>
                </c:pt>
                <c:pt idx="431">
                  <c:v>0.26193240000000001</c:v>
                </c:pt>
                <c:pt idx="432">
                  <c:v>0.26663039999999999</c:v>
                </c:pt>
                <c:pt idx="433">
                  <c:v>0.2616444</c:v>
                </c:pt>
                <c:pt idx="434">
                  <c:v>0.25774559999999996</c:v>
                </c:pt>
                <c:pt idx="435">
                  <c:v>0.26565119999999998</c:v>
                </c:pt>
                <c:pt idx="436">
                  <c:v>0.26186759999999998</c:v>
                </c:pt>
                <c:pt idx="437">
                  <c:v>0.26082</c:v>
                </c:pt>
                <c:pt idx="438">
                  <c:v>0.30693959999999998</c:v>
                </c:pt>
                <c:pt idx="439">
                  <c:v>0.26463959999999997</c:v>
                </c:pt>
                <c:pt idx="440">
                  <c:v>0.26299800000000001</c:v>
                </c:pt>
                <c:pt idx="441">
                  <c:v>0.26241120000000001</c:v>
                </c:pt>
                <c:pt idx="442">
                  <c:v>0.26340839999999999</c:v>
                </c:pt>
                <c:pt idx="443">
                  <c:v>0.26533079999999998</c:v>
                </c:pt>
                <c:pt idx="444">
                  <c:v>0.26872560000000001</c:v>
                </c:pt>
                <c:pt idx="445">
                  <c:v>0.26786519999999997</c:v>
                </c:pt>
                <c:pt idx="446">
                  <c:v>0.26589239999999997</c:v>
                </c:pt>
                <c:pt idx="447">
                  <c:v>0.26326440000000001</c:v>
                </c:pt>
                <c:pt idx="448">
                  <c:v>0.26057520000000001</c:v>
                </c:pt>
                <c:pt idx="449">
                  <c:v>0.26524439999999999</c:v>
                </c:pt>
              </c:numCache>
            </c:numRef>
          </c:yVal>
          <c:smooth val="1"/>
        </c:ser>
        <c:ser>
          <c:idx val="2"/>
          <c:order val="2"/>
          <c:tx>
            <c:v>Desktop 3</c:v>
          </c:tx>
          <c:marker>
            <c:symbol val="none"/>
          </c:marker>
          <c:xVal>
            <c:numRef>
              <c:f>'OFF to ON'!$AF$3:$AF$452</c:f>
              <c:numCache>
                <c:formatCode>General</c:formatCode>
                <c:ptCount val="4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xVal>
          <c:yVal>
            <c:numRef>
              <c:f>'OFF to ON'!$AN$3:$AN$452</c:f>
              <c:numCache>
                <c:formatCode>0.00</c:formatCode>
                <c:ptCount val="450"/>
                <c:pt idx="0">
                  <c:v>3.2578799999999998E-2</c:v>
                </c:pt>
                <c:pt idx="1">
                  <c:v>3.2238799999999998E-2</c:v>
                </c:pt>
                <c:pt idx="2">
                  <c:v>3.2765799999999998E-2</c:v>
                </c:pt>
                <c:pt idx="3">
                  <c:v>3.3313200000000001E-2</c:v>
                </c:pt>
                <c:pt idx="4">
                  <c:v>3.2310199999999997E-2</c:v>
                </c:pt>
                <c:pt idx="5">
                  <c:v>3.3286000000000003E-2</c:v>
                </c:pt>
                <c:pt idx="6">
                  <c:v>0.25932480000000002</c:v>
                </c:pt>
                <c:pt idx="7">
                  <c:v>0.36975000000000002</c:v>
                </c:pt>
                <c:pt idx="8">
                  <c:v>0.35157700000000003</c:v>
                </c:pt>
                <c:pt idx="9">
                  <c:v>0.23780280000000001</c:v>
                </c:pt>
                <c:pt idx="10">
                  <c:v>0.2665362</c:v>
                </c:pt>
                <c:pt idx="11">
                  <c:v>0.25741400000000003</c:v>
                </c:pt>
                <c:pt idx="12">
                  <c:v>0.251141</c:v>
                </c:pt>
                <c:pt idx="13">
                  <c:v>0.2602836</c:v>
                </c:pt>
                <c:pt idx="14">
                  <c:v>0.26641379999999998</c:v>
                </c:pt>
                <c:pt idx="15">
                  <c:v>0.2582912</c:v>
                </c:pt>
                <c:pt idx="16">
                  <c:v>0.27997640000000001</c:v>
                </c:pt>
                <c:pt idx="17">
                  <c:v>0.22261159999999999</c:v>
                </c:pt>
                <c:pt idx="18">
                  <c:v>0.2177904</c:v>
                </c:pt>
                <c:pt idx="19">
                  <c:v>0.2097358</c:v>
                </c:pt>
                <c:pt idx="20">
                  <c:v>0.22700780000000001</c:v>
                </c:pt>
                <c:pt idx="21">
                  <c:v>0.22224099999999999</c:v>
                </c:pt>
                <c:pt idx="22">
                  <c:v>0.222972</c:v>
                </c:pt>
                <c:pt idx="23">
                  <c:v>0.24565680000000001</c:v>
                </c:pt>
                <c:pt idx="24">
                  <c:v>0.20369400000000001</c:v>
                </c:pt>
                <c:pt idx="25">
                  <c:v>0.305983</c:v>
                </c:pt>
                <c:pt idx="26">
                  <c:v>0.19579579999999999</c:v>
                </c:pt>
                <c:pt idx="27">
                  <c:v>0.18688099999999999</c:v>
                </c:pt>
                <c:pt idx="28">
                  <c:v>0.18355579999999999</c:v>
                </c:pt>
                <c:pt idx="29">
                  <c:v>0.18628939999999999</c:v>
                </c:pt>
                <c:pt idx="30">
                  <c:v>0.18628259999999999</c:v>
                </c:pt>
                <c:pt idx="31">
                  <c:v>0.1823216</c:v>
                </c:pt>
                <c:pt idx="32">
                  <c:v>0.18188300000000002</c:v>
                </c:pt>
                <c:pt idx="33">
                  <c:v>0.18599360000000001</c:v>
                </c:pt>
                <c:pt idx="34">
                  <c:v>0.24667340000000001</c:v>
                </c:pt>
                <c:pt idx="35">
                  <c:v>0.2055844</c:v>
                </c:pt>
                <c:pt idx="36">
                  <c:v>0.24133879999999999</c:v>
                </c:pt>
                <c:pt idx="37">
                  <c:v>0.25519720000000001</c:v>
                </c:pt>
                <c:pt idx="38">
                  <c:v>0.20102500000000001</c:v>
                </c:pt>
                <c:pt idx="39">
                  <c:v>0.21076600000000001</c:v>
                </c:pt>
                <c:pt idx="40">
                  <c:v>0.18727199999999999</c:v>
                </c:pt>
                <c:pt idx="41">
                  <c:v>0.18029520000000002</c:v>
                </c:pt>
                <c:pt idx="42">
                  <c:v>0.2961876</c:v>
                </c:pt>
                <c:pt idx="43">
                  <c:v>0.21713760000000001</c:v>
                </c:pt>
                <c:pt idx="44">
                  <c:v>0.2197624</c:v>
                </c:pt>
                <c:pt idx="45">
                  <c:v>0.19270180000000001</c:v>
                </c:pt>
                <c:pt idx="46">
                  <c:v>0.19712860000000001</c:v>
                </c:pt>
                <c:pt idx="47">
                  <c:v>0.21888180000000002</c:v>
                </c:pt>
                <c:pt idx="48">
                  <c:v>0.27516200000000002</c:v>
                </c:pt>
                <c:pt idx="49">
                  <c:v>0.2186234</c:v>
                </c:pt>
                <c:pt idx="50">
                  <c:v>0.22420619999999999</c:v>
                </c:pt>
                <c:pt idx="51">
                  <c:v>0.22027579999999999</c:v>
                </c:pt>
                <c:pt idx="52">
                  <c:v>0.32849100000000003</c:v>
                </c:pt>
                <c:pt idx="53">
                  <c:v>0.17324020000000001</c:v>
                </c:pt>
                <c:pt idx="54">
                  <c:v>0.1653828</c:v>
                </c:pt>
                <c:pt idx="55">
                  <c:v>0.2375988</c:v>
                </c:pt>
                <c:pt idx="56">
                  <c:v>0.2218704</c:v>
                </c:pt>
                <c:pt idx="57">
                  <c:v>0.15844</c:v>
                </c:pt>
                <c:pt idx="58">
                  <c:v>0.1752292</c:v>
                </c:pt>
                <c:pt idx="59">
                  <c:v>0.15818840000000001</c:v>
                </c:pt>
                <c:pt idx="60">
                  <c:v>0.1712988</c:v>
                </c:pt>
                <c:pt idx="61">
                  <c:v>0.15815780000000002</c:v>
                </c:pt>
                <c:pt idx="62">
                  <c:v>0.1711152</c:v>
                </c:pt>
                <c:pt idx="63">
                  <c:v>0.17403920000000001</c:v>
                </c:pt>
                <c:pt idx="64">
                  <c:v>0.17114580000000001</c:v>
                </c:pt>
                <c:pt idx="65">
                  <c:v>0.1653522</c:v>
                </c:pt>
                <c:pt idx="66">
                  <c:v>0.1620916</c:v>
                </c:pt>
                <c:pt idx="67">
                  <c:v>0.16042220000000001</c:v>
                </c:pt>
                <c:pt idx="68">
                  <c:v>0.17267579999999999</c:v>
                </c:pt>
                <c:pt idx="69">
                  <c:v>0.1678886</c:v>
                </c:pt>
                <c:pt idx="70">
                  <c:v>0.1727438</c:v>
                </c:pt>
                <c:pt idx="71">
                  <c:v>0.16600500000000001</c:v>
                </c:pt>
                <c:pt idx="72">
                  <c:v>0.15368000000000001</c:v>
                </c:pt>
                <c:pt idx="73">
                  <c:v>0.16143879999999999</c:v>
                </c:pt>
                <c:pt idx="74">
                  <c:v>0.15498220000000001</c:v>
                </c:pt>
                <c:pt idx="75">
                  <c:v>0.15334339999999999</c:v>
                </c:pt>
                <c:pt idx="76">
                  <c:v>0.1536698</c:v>
                </c:pt>
                <c:pt idx="77">
                  <c:v>0.15700520000000001</c:v>
                </c:pt>
                <c:pt idx="78">
                  <c:v>0.15556020000000001</c:v>
                </c:pt>
                <c:pt idx="79">
                  <c:v>0.1551794</c:v>
                </c:pt>
                <c:pt idx="80">
                  <c:v>0.16242480000000001</c:v>
                </c:pt>
                <c:pt idx="81">
                  <c:v>0.154581</c:v>
                </c:pt>
                <c:pt idx="82">
                  <c:v>0.15824279999999999</c:v>
                </c:pt>
                <c:pt idx="83">
                  <c:v>0.22002080000000002</c:v>
                </c:pt>
                <c:pt idx="84">
                  <c:v>0.1904748</c:v>
                </c:pt>
                <c:pt idx="85">
                  <c:v>0.15352360000000001</c:v>
                </c:pt>
                <c:pt idx="86">
                  <c:v>0.1537888</c:v>
                </c:pt>
                <c:pt idx="87">
                  <c:v>0.15930359999999999</c:v>
                </c:pt>
                <c:pt idx="88">
                  <c:v>0.15153800000000001</c:v>
                </c:pt>
                <c:pt idx="89">
                  <c:v>0.15168419999999999</c:v>
                </c:pt>
                <c:pt idx="90">
                  <c:v>0.21416940000000001</c:v>
                </c:pt>
                <c:pt idx="91">
                  <c:v>0.19081139999999999</c:v>
                </c:pt>
                <c:pt idx="92">
                  <c:v>0.19142680000000001</c:v>
                </c:pt>
                <c:pt idx="93">
                  <c:v>0.18445</c:v>
                </c:pt>
                <c:pt idx="94">
                  <c:v>0.18891759999999999</c:v>
                </c:pt>
                <c:pt idx="95">
                  <c:v>0.18523200000000001</c:v>
                </c:pt>
                <c:pt idx="96">
                  <c:v>0.2050574</c:v>
                </c:pt>
                <c:pt idx="97">
                  <c:v>0.25150820000000002</c:v>
                </c:pt>
                <c:pt idx="98">
                  <c:v>0.24997140000000001</c:v>
                </c:pt>
                <c:pt idx="99">
                  <c:v>0.25501020000000002</c:v>
                </c:pt>
                <c:pt idx="100">
                  <c:v>0.15848760000000001</c:v>
                </c:pt>
                <c:pt idx="101">
                  <c:v>0.15540380000000001</c:v>
                </c:pt>
                <c:pt idx="102">
                  <c:v>0.19787660000000001</c:v>
                </c:pt>
                <c:pt idx="103">
                  <c:v>0.1603678</c:v>
                </c:pt>
                <c:pt idx="104">
                  <c:v>0.1581476</c:v>
                </c:pt>
                <c:pt idx="105">
                  <c:v>0.18777180000000002</c:v>
                </c:pt>
                <c:pt idx="106">
                  <c:v>0.21286040000000001</c:v>
                </c:pt>
                <c:pt idx="107">
                  <c:v>0.19667980000000002</c:v>
                </c:pt>
                <c:pt idx="108">
                  <c:v>0.1602692</c:v>
                </c:pt>
                <c:pt idx="109">
                  <c:v>0.15778720000000002</c:v>
                </c:pt>
                <c:pt idx="110">
                  <c:v>0.15585599999999999</c:v>
                </c:pt>
                <c:pt idx="111">
                  <c:v>0.15389079999999999</c:v>
                </c:pt>
                <c:pt idx="112">
                  <c:v>0.1522588</c:v>
                </c:pt>
                <c:pt idx="113">
                  <c:v>0.1553494</c:v>
                </c:pt>
                <c:pt idx="114">
                  <c:v>0.15709020000000001</c:v>
                </c:pt>
                <c:pt idx="115">
                  <c:v>0.15626400000000001</c:v>
                </c:pt>
                <c:pt idx="116">
                  <c:v>0.1596436</c:v>
                </c:pt>
                <c:pt idx="117">
                  <c:v>0.15486659999999999</c:v>
                </c:pt>
                <c:pt idx="118">
                  <c:v>0.1567366</c:v>
                </c:pt>
                <c:pt idx="119">
                  <c:v>0.15800820000000002</c:v>
                </c:pt>
              </c:numCache>
            </c:numRef>
          </c:yVal>
          <c:smooth val="1"/>
        </c:ser>
        <c:dLbls>
          <c:showLegendKey val="0"/>
          <c:showVal val="0"/>
          <c:showCatName val="0"/>
          <c:showSerName val="0"/>
          <c:showPercent val="0"/>
          <c:showBubbleSize val="0"/>
        </c:dLbls>
        <c:axId val="100575872"/>
        <c:axId val="100594432"/>
      </c:scatterChart>
      <c:valAx>
        <c:axId val="100575872"/>
        <c:scaling>
          <c:orientation val="minMax"/>
          <c:max val="120"/>
        </c:scaling>
        <c:delete val="0"/>
        <c:axPos val="b"/>
        <c:title>
          <c:tx>
            <c:rich>
              <a:bodyPr/>
              <a:lstStyle/>
              <a:p>
                <a:pPr>
                  <a:defRPr/>
                </a:pPr>
                <a:r>
                  <a:rPr lang="en-US"/>
                  <a:t>Time</a:t>
                </a:r>
              </a:p>
            </c:rich>
          </c:tx>
          <c:layout/>
          <c:overlay val="0"/>
        </c:title>
        <c:numFmt formatCode="General" sourceLinked="1"/>
        <c:majorTickMark val="out"/>
        <c:minorTickMark val="none"/>
        <c:tickLblPos val="nextTo"/>
        <c:spPr>
          <a:ln/>
        </c:spPr>
        <c:crossAx val="100594432"/>
        <c:crosses val="autoZero"/>
        <c:crossBetween val="midCat"/>
        <c:majorUnit val="10"/>
        <c:minorUnit val="5"/>
      </c:valAx>
      <c:valAx>
        <c:axId val="100594432"/>
        <c:scaling>
          <c:orientation val="minMax"/>
        </c:scaling>
        <c:delete val="0"/>
        <c:axPos val="l"/>
        <c:majorGridlines/>
        <c:title>
          <c:tx>
            <c:rich>
              <a:bodyPr rot="-5400000" vert="horz"/>
              <a:lstStyle/>
              <a:p>
                <a:pPr>
                  <a:defRPr/>
                </a:pPr>
                <a:r>
                  <a:rPr lang="en-US"/>
                  <a:t>Current</a:t>
                </a:r>
              </a:p>
            </c:rich>
          </c:tx>
          <c:layout/>
          <c:overlay val="0"/>
        </c:title>
        <c:numFmt formatCode="0.00" sourceLinked="1"/>
        <c:majorTickMark val="none"/>
        <c:minorTickMark val="none"/>
        <c:tickLblPos val="nextTo"/>
        <c:crossAx val="100575872"/>
        <c:crosses val="autoZero"/>
        <c:crossBetween val="midCat"/>
      </c:valAx>
    </c:plotArea>
    <c:legend>
      <c:legendPos val="t"/>
      <c:layout/>
      <c:overlay val="0"/>
    </c:legend>
    <c:plotVisOnly val="1"/>
    <c:dispBlanksAs val="gap"/>
    <c:showDLblsOverMax val="0"/>
  </c:chart>
  <c:spPr>
    <a:solidFill>
      <a:srgbClr val="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0" i="0" baseline="0">
                <a:effectLst/>
              </a:rPr>
              <a:t>Printer (MFD) - Idle State</a:t>
            </a:r>
            <a:endParaRPr lang="en-US">
              <a:effectLst/>
            </a:endParaRPr>
          </a:p>
        </c:rich>
      </c:tx>
      <c:layout/>
      <c:overlay val="0"/>
    </c:title>
    <c:autoTitleDeleted val="0"/>
    <c:plotArea>
      <c:layout/>
      <c:scatterChart>
        <c:scatterStyle val="smoothMarker"/>
        <c:varyColors val="0"/>
        <c:ser>
          <c:idx val="0"/>
          <c:order val="0"/>
          <c:tx>
            <c:v>Printer 1</c:v>
          </c:tx>
          <c:marker>
            <c:symbol val="none"/>
          </c:marker>
          <c:xVal>
            <c:numRef>
              <c:f>IDLE!$A$3:$A$152</c:f>
              <c:numCache>
                <c:formatCode>0.00</c:formatCode>
                <c:ptCount val="1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numCache>
            </c:numRef>
          </c:xVal>
          <c:yVal>
            <c:numRef>
              <c:f>IDLE!$C$3:$C$152</c:f>
              <c:numCache>
                <c:formatCode>0.00</c:formatCode>
                <c:ptCount val="150"/>
                <c:pt idx="0">
                  <c:v>7.8892099999999994</c:v>
                </c:pt>
                <c:pt idx="1">
                  <c:v>7.8525159999999996</c:v>
                </c:pt>
                <c:pt idx="2">
                  <c:v>8.1827620000000003</c:v>
                </c:pt>
                <c:pt idx="3">
                  <c:v>7.9625979999999998</c:v>
                </c:pt>
                <c:pt idx="4">
                  <c:v>7.9259039999999992</c:v>
                </c:pt>
                <c:pt idx="5">
                  <c:v>7.8525159999999996</c:v>
                </c:pt>
                <c:pt idx="6">
                  <c:v>8.1827620000000003</c:v>
                </c:pt>
                <c:pt idx="7">
                  <c:v>7.4855759999999991</c:v>
                </c:pt>
                <c:pt idx="8">
                  <c:v>7.8892099999999994</c:v>
                </c:pt>
                <c:pt idx="9">
                  <c:v>7.5589639999999996</c:v>
                </c:pt>
                <c:pt idx="10">
                  <c:v>7.8892099999999994</c:v>
                </c:pt>
                <c:pt idx="11">
                  <c:v>7.5222699999999998</c:v>
                </c:pt>
                <c:pt idx="12">
                  <c:v>215.28369799999999</c:v>
                </c:pt>
                <c:pt idx="13">
                  <c:v>540.53931399999999</c:v>
                </c:pt>
                <c:pt idx="14">
                  <c:v>501.01987599999995</c:v>
                </c:pt>
                <c:pt idx="15">
                  <c:v>498.59807199999995</c:v>
                </c:pt>
                <c:pt idx="16">
                  <c:v>202.58757399999999</c:v>
                </c:pt>
                <c:pt idx="17">
                  <c:v>7.4121879999999996</c:v>
                </c:pt>
                <c:pt idx="18">
                  <c:v>7.7791279999999992</c:v>
                </c:pt>
                <c:pt idx="19">
                  <c:v>7.7791279999999992</c:v>
                </c:pt>
                <c:pt idx="20">
                  <c:v>7.8892099999999994</c:v>
                </c:pt>
                <c:pt idx="21">
                  <c:v>7.7057399999999996</c:v>
                </c:pt>
                <c:pt idx="22">
                  <c:v>8.1460679999999996</c:v>
                </c:pt>
                <c:pt idx="23">
                  <c:v>7.6323519999999991</c:v>
                </c:pt>
                <c:pt idx="24">
                  <c:v>7.9992919999999996</c:v>
                </c:pt>
                <c:pt idx="25">
                  <c:v>7.7791279999999992</c:v>
                </c:pt>
                <c:pt idx="26">
                  <c:v>7.6690459999999998</c:v>
                </c:pt>
                <c:pt idx="27">
                  <c:v>7.5589639999999996</c:v>
                </c:pt>
                <c:pt idx="28">
                  <c:v>7.9625979999999998</c:v>
                </c:pt>
                <c:pt idx="29">
                  <c:v>7.7791279999999992</c:v>
                </c:pt>
                <c:pt idx="30">
                  <c:v>7.7791279999999992</c:v>
                </c:pt>
                <c:pt idx="31">
                  <c:v>7.7791279999999992</c:v>
                </c:pt>
                <c:pt idx="32">
                  <c:v>7.7057399999999996</c:v>
                </c:pt>
                <c:pt idx="33">
                  <c:v>7.8525159999999996</c:v>
                </c:pt>
                <c:pt idx="34">
                  <c:v>8.109373999999999</c:v>
                </c:pt>
                <c:pt idx="35">
                  <c:v>7.8892099999999994</c:v>
                </c:pt>
                <c:pt idx="36">
                  <c:v>7.8525159999999996</c:v>
                </c:pt>
                <c:pt idx="37">
                  <c:v>7.7424339999999994</c:v>
                </c:pt>
                <c:pt idx="38">
                  <c:v>7.9259039999999992</c:v>
                </c:pt>
                <c:pt idx="39">
                  <c:v>7.8525159999999996</c:v>
                </c:pt>
                <c:pt idx="40">
                  <c:v>7.9992919999999996</c:v>
                </c:pt>
                <c:pt idx="41">
                  <c:v>7.6690459999999998</c:v>
                </c:pt>
                <c:pt idx="42">
                  <c:v>7.9259039999999992</c:v>
                </c:pt>
                <c:pt idx="43">
                  <c:v>7.9259039999999992</c:v>
                </c:pt>
                <c:pt idx="44">
                  <c:v>7.8525159999999996</c:v>
                </c:pt>
                <c:pt idx="45">
                  <c:v>7.5589639999999996</c:v>
                </c:pt>
                <c:pt idx="46">
                  <c:v>8.109373999999999</c:v>
                </c:pt>
                <c:pt idx="47">
                  <c:v>7.6690459999999998</c:v>
                </c:pt>
                <c:pt idx="48">
                  <c:v>7.7057399999999996</c:v>
                </c:pt>
                <c:pt idx="49">
                  <c:v>7.7057399999999996</c:v>
                </c:pt>
                <c:pt idx="50">
                  <c:v>7.9259039999999992</c:v>
                </c:pt>
                <c:pt idx="51">
                  <c:v>7.3754939999999998</c:v>
                </c:pt>
                <c:pt idx="52">
                  <c:v>7.7057399999999996</c:v>
                </c:pt>
                <c:pt idx="53">
                  <c:v>99.99114999999999</c:v>
                </c:pt>
                <c:pt idx="54">
                  <c:v>523.69676800000002</c:v>
                </c:pt>
                <c:pt idx="55">
                  <c:v>611.61559199999999</c:v>
                </c:pt>
                <c:pt idx="56">
                  <c:v>527.58633199999997</c:v>
                </c:pt>
                <c:pt idx="57">
                  <c:v>196.533064</c:v>
                </c:pt>
                <c:pt idx="58">
                  <c:v>7.4121879999999996</c:v>
                </c:pt>
                <c:pt idx="59">
                  <c:v>7.2287179999999998</c:v>
                </c:pt>
                <c:pt idx="60">
                  <c:v>7.6690459999999998</c:v>
                </c:pt>
                <c:pt idx="61">
                  <c:v>7.3021059999999993</c:v>
                </c:pt>
                <c:pt idx="62">
                  <c:v>7.4855759999999991</c:v>
                </c:pt>
                <c:pt idx="63">
                  <c:v>7.6323519999999991</c:v>
                </c:pt>
                <c:pt idx="64">
                  <c:v>7.6690459999999998</c:v>
                </c:pt>
                <c:pt idx="65">
                  <c:v>7.2287179999999998</c:v>
                </c:pt>
                <c:pt idx="66">
                  <c:v>7.3754939999999998</c:v>
                </c:pt>
                <c:pt idx="67">
                  <c:v>7.3387999999999991</c:v>
                </c:pt>
                <c:pt idx="68">
                  <c:v>7.5589639999999996</c:v>
                </c:pt>
                <c:pt idx="69">
                  <c:v>7.1186359999999995</c:v>
                </c:pt>
                <c:pt idx="70">
                  <c:v>7.5222699999999998</c:v>
                </c:pt>
                <c:pt idx="71">
                  <c:v>7.3754939999999998</c:v>
                </c:pt>
                <c:pt idx="72">
                  <c:v>7.7057399999999996</c:v>
                </c:pt>
                <c:pt idx="73">
                  <c:v>7.3754939999999998</c:v>
                </c:pt>
                <c:pt idx="74">
                  <c:v>7.8158219999999998</c:v>
                </c:pt>
                <c:pt idx="75">
                  <c:v>7.3754939999999998</c:v>
                </c:pt>
                <c:pt idx="76">
                  <c:v>7.6690459999999998</c:v>
                </c:pt>
                <c:pt idx="77">
                  <c:v>7.3754939999999998</c:v>
                </c:pt>
                <c:pt idx="78">
                  <c:v>7.3754939999999998</c:v>
                </c:pt>
                <c:pt idx="79">
                  <c:v>7.3387999999999991</c:v>
                </c:pt>
                <c:pt idx="80">
                  <c:v>7.5956579999999994</c:v>
                </c:pt>
                <c:pt idx="81">
                  <c:v>7.3754939999999998</c:v>
                </c:pt>
                <c:pt idx="82">
                  <c:v>7.5222699999999998</c:v>
                </c:pt>
                <c:pt idx="83">
                  <c:v>7.1553299999999993</c:v>
                </c:pt>
                <c:pt idx="84">
                  <c:v>7.5956579999999994</c:v>
                </c:pt>
                <c:pt idx="85">
                  <c:v>7.3754939999999998</c:v>
                </c:pt>
                <c:pt idx="86">
                  <c:v>7.2654119999999995</c:v>
                </c:pt>
                <c:pt idx="87">
                  <c:v>7.1553299999999993</c:v>
                </c:pt>
                <c:pt idx="88">
                  <c:v>7.3754939999999998</c:v>
                </c:pt>
                <c:pt idx="89">
                  <c:v>7.3021059999999993</c:v>
                </c:pt>
                <c:pt idx="90">
                  <c:v>7.4488819999999993</c:v>
                </c:pt>
                <c:pt idx="91">
                  <c:v>7.4121879999999996</c:v>
                </c:pt>
                <c:pt idx="92">
                  <c:v>7.7057399999999996</c:v>
                </c:pt>
                <c:pt idx="93">
                  <c:v>7.3754939999999998</c:v>
                </c:pt>
                <c:pt idx="94">
                  <c:v>7.7057399999999996</c:v>
                </c:pt>
                <c:pt idx="95">
                  <c:v>575.61877799999991</c:v>
                </c:pt>
                <c:pt idx="96">
                  <c:v>530.88879199999997</c:v>
                </c:pt>
                <c:pt idx="97">
                  <c:v>524.87097599999993</c:v>
                </c:pt>
                <c:pt idx="98">
                  <c:v>437.17231599999997</c:v>
                </c:pt>
                <c:pt idx="99">
                  <c:v>7.5956579999999994</c:v>
                </c:pt>
                <c:pt idx="100">
                  <c:v>7.3387999999999991</c:v>
                </c:pt>
                <c:pt idx="101">
                  <c:v>7.2654119999999995</c:v>
                </c:pt>
                <c:pt idx="102">
                  <c:v>7.5222699999999998</c:v>
                </c:pt>
                <c:pt idx="103">
                  <c:v>7.5222699999999998</c:v>
                </c:pt>
                <c:pt idx="104">
                  <c:v>7.5589639999999996</c:v>
                </c:pt>
                <c:pt idx="105">
                  <c:v>7.6323519999999991</c:v>
                </c:pt>
                <c:pt idx="106">
                  <c:v>7.6690459999999998</c:v>
                </c:pt>
                <c:pt idx="107">
                  <c:v>7.4488819999999993</c:v>
                </c:pt>
                <c:pt idx="108">
                  <c:v>7.5589639999999996</c:v>
                </c:pt>
                <c:pt idx="109">
                  <c:v>7.3387999999999991</c:v>
                </c:pt>
                <c:pt idx="110">
                  <c:v>7.3754939999999998</c:v>
                </c:pt>
                <c:pt idx="111">
                  <c:v>7.2654119999999995</c:v>
                </c:pt>
                <c:pt idx="112">
                  <c:v>7.3754939999999998</c:v>
                </c:pt>
                <c:pt idx="113">
                  <c:v>7.5222699999999998</c:v>
                </c:pt>
                <c:pt idx="114">
                  <c:v>7.7424339999999994</c:v>
                </c:pt>
                <c:pt idx="115">
                  <c:v>7.5956579999999994</c:v>
                </c:pt>
                <c:pt idx="116">
                  <c:v>7.4488819999999993</c:v>
                </c:pt>
                <c:pt idx="117">
                  <c:v>7.5589639999999996</c:v>
                </c:pt>
                <c:pt idx="118">
                  <c:v>7.4855759999999991</c:v>
                </c:pt>
                <c:pt idx="119">
                  <c:v>7.4488819999999993</c:v>
                </c:pt>
                <c:pt idx="120">
                  <c:v>7.6323519999999991</c:v>
                </c:pt>
                <c:pt idx="121">
                  <c:v>7.1186359999999995</c:v>
                </c:pt>
                <c:pt idx="122">
                  <c:v>7.5589639999999996</c:v>
                </c:pt>
                <c:pt idx="123">
                  <c:v>7.6690459999999998</c:v>
                </c:pt>
                <c:pt idx="124">
                  <c:v>7.5956579999999994</c:v>
                </c:pt>
                <c:pt idx="125">
                  <c:v>7.6323519999999991</c:v>
                </c:pt>
                <c:pt idx="126">
                  <c:v>7.5589639999999996</c:v>
                </c:pt>
                <c:pt idx="127">
                  <c:v>7.3387999999999991</c:v>
                </c:pt>
                <c:pt idx="128">
                  <c:v>7.4855759999999991</c:v>
                </c:pt>
                <c:pt idx="129">
                  <c:v>7.3021059999999993</c:v>
                </c:pt>
                <c:pt idx="130">
                  <c:v>7.4121879999999996</c:v>
                </c:pt>
                <c:pt idx="131">
                  <c:v>7.4121879999999996</c:v>
                </c:pt>
                <c:pt idx="132">
                  <c:v>7.4855759999999991</c:v>
                </c:pt>
                <c:pt idx="133">
                  <c:v>7.3754939999999998</c:v>
                </c:pt>
                <c:pt idx="134">
                  <c:v>7.5589639999999996</c:v>
                </c:pt>
                <c:pt idx="135">
                  <c:v>7.3387999999999991</c:v>
                </c:pt>
                <c:pt idx="136">
                  <c:v>7.7057399999999996</c:v>
                </c:pt>
                <c:pt idx="137">
                  <c:v>120.94342399999999</c:v>
                </c:pt>
                <c:pt idx="138">
                  <c:v>566.11503199999993</c:v>
                </c:pt>
                <c:pt idx="139">
                  <c:v>527.58633199999997</c:v>
                </c:pt>
                <c:pt idx="140">
                  <c:v>522.96288799999991</c:v>
                </c:pt>
                <c:pt idx="141">
                  <c:v>335.86018199999995</c:v>
                </c:pt>
                <c:pt idx="142">
                  <c:v>7.6323519999999991</c:v>
                </c:pt>
                <c:pt idx="143">
                  <c:v>7.1920239999999991</c:v>
                </c:pt>
                <c:pt idx="144">
                  <c:v>7.4488819999999993</c:v>
                </c:pt>
                <c:pt idx="145">
                  <c:v>7.5956579999999994</c:v>
                </c:pt>
                <c:pt idx="146">
                  <c:v>7.5589639999999996</c:v>
                </c:pt>
                <c:pt idx="147">
                  <c:v>7.3754939999999998</c:v>
                </c:pt>
                <c:pt idx="148">
                  <c:v>7.6323519999999991</c:v>
                </c:pt>
                <c:pt idx="149">
                  <c:v>7.5589639999999996</c:v>
                </c:pt>
              </c:numCache>
            </c:numRef>
          </c:yVal>
          <c:smooth val="1"/>
        </c:ser>
        <c:ser>
          <c:idx val="1"/>
          <c:order val="1"/>
          <c:tx>
            <c:v>Printer 2</c:v>
          </c:tx>
          <c:marker>
            <c:symbol val="none"/>
          </c:marker>
          <c:xVal>
            <c:numRef>
              <c:f>IDLE!$O$3:$O$152</c:f>
              <c:numCache>
                <c:formatCode>0.00</c:formatCode>
                <c:ptCount val="1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numCache>
            </c:numRef>
          </c:xVal>
          <c:yVal>
            <c:numRef>
              <c:f>IDLE!$Q$3:$Q$152</c:f>
              <c:numCache>
                <c:formatCode>0.00</c:formatCode>
                <c:ptCount val="150"/>
                <c:pt idx="0">
                  <c:v>7.8525159999999996</c:v>
                </c:pt>
                <c:pt idx="1">
                  <c:v>7.8158219999999998</c:v>
                </c:pt>
                <c:pt idx="2">
                  <c:v>7.8525159999999996</c:v>
                </c:pt>
                <c:pt idx="3">
                  <c:v>7.8525159999999996</c:v>
                </c:pt>
                <c:pt idx="4">
                  <c:v>7.9259039999999992</c:v>
                </c:pt>
                <c:pt idx="5">
                  <c:v>7.7424339999999994</c:v>
                </c:pt>
                <c:pt idx="6">
                  <c:v>7.9259039999999992</c:v>
                </c:pt>
                <c:pt idx="7">
                  <c:v>7.7057399999999996</c:v>
                </c:pt>
                <c:pt idx="8">
                  <c:v>7.9625979999999998</c:v>
                </c:pt>
                <c:pt idx="9">
                  <c:v>7.7057399999999996</c:v>
                </c:pt>
                <c:pt idx="10">
                  <c:v>7.8525159999999996</c:v>
                </c:pt>
                <c:pt idx="11">
                  <c:v>7.7424339999999994</c:v>
                </c:pt>
                <c:pt idx="12">
                  <c:v>7.8525159999999996</c:v>
                </c:pt>
                <c:pt idx="13">
                  <c:v>7.7424339999999994</c:v>
                </c:pt>
                <c:pt idx="14">
                  <c:v>98.523389999999992</c:v>
                </c:pt>
                <c:pt idx="15">
                  <c:v>450.19868599999995</c:v>
                </c:pt>
                <c:pt idx="16">
                  <c:v>460.95002799999997</c:v>
                </c:pt>
                <c:pt idx="17">
                  <c:v>405.94572199999999</c:v>
                </c:pt>
                <c:pt idx="18">
                  <c:v>7.5222699999999998</c:v>
                </c:pt>
                <c:pt idx="19">
                  <c:v>7.4488819999999993</c:v>
                </c:pt>
                <c:pt idx="20">
                  <c:v>7.4855759999999991</c:v>
                </c:pt>
                <c:pt idx="21">
                  <c:v>7.5956579999999994</c:v>
                </c:pt>
                <c:pt idx="22">
                  <c:v>7.5589639999999996</c:v>
                </c:pt>
                <c:pt idx="23">
                  <c:v>7.3387999999999991</c:v>
                </c:pt>
                <c:pt idx="24">
                  <c:v>7.4855759999999991</c:v>
                </c:pt>
                <c:pt idx="25">
                  <c:v>7.3387999999999991</c:v>
                </c:pt>
                <c:pt idx="26">
                  <c:v>7.5589639999999996</c:v>
                </c:pt>
                <c:pt idx="27">
                  <c:v>7.4488819999999993</c:v>
                </c:pt>
                <c:pt idx="28">
                  <c:v>7.5956579999999994</c:v>
                </c:pt>
                <c:pt idx="29">
                  <c:v>7.3387999999999991</c:v>
                </c:pt>
                <c:pt idx="30">
                  <c:v>7.5956579999999994</c:v>
                </c:pt>
                <c:pt idx="31">
                  <c:v>7.4121879999999996</c:v>
                </c:pt>
                <c:pt idx="32">
                  <c:v>7.5589639999999996</c:v>
                </c:pt>
                <c:pt idx="33">
                  <c:v>7.4855759999999991</c:v>
                </c:pt>
                <c:pt idx="34">
                  <c:v>7.6323519999999991</c:v>
                </c:pt>
                <c:pt idx="35">
                  <c:v>7.5956579999999994</c:v>
                </c:pt>
                <c:pt idx="36">
                  <c:v>7.5222699999999998</c:v>
                </c:pt>
                <c:pt idx="37">
                  <c:v>7.6323519999999991</c:v>
                </c:pt>
                <c:pt idx="38">
                  <c:v>7.6323519999999991</c:v>
                </c:pt>
                <c:pt idx="39">
                  <c:v>7.5222699999999998</c:v>
                </c:pt>
                <c:pt idx="40">
                  <c:v>7.7057399999999996</c:v>
                </c:pt>
                <c:pt idx="41">
                  <c:v>7.3754939999999998</c:v>
                </c:pt>
                <c:pt idx="42">
                  <c:v>7.6690459999999998</c:v>
                </c:pt>
                <c:pt idx="43">
                  <c:v>7.3387999999999991</c:v>
                </c:pt>
                <c:pt idx="44">
                  <c:v>7.4121879999999996</c:v>
                </c:pt>
                <c:pt idx="45">
                  <c:v>7.5222699999999998</c:v>
                </c:pt>
                <c:pt idx="46">
                  <c:v>7.6323519999999991</c:v>
                </c:pt>
                <c:pt idx="47">
                  <c:v>7.4121879999999996</c:v>
                </c:pt>
                <c:pt idx="48">
                  <c:v>7.5956579999999994</c:v>
                </c:pt>
                <c:pt idx="49">
                  <c:v>128.17214199999998</c:v>
                </c:pt>
                <c:pt idx="50">
                  <c:v>485.75517199999996</c:v>
                </c:pt>
                <c:pt idx="51">
                  <c:v>490.92902599999996</c:v>
                </c:pt>
                <c:pt idx="52">
                  <c:v>497.02022999999997</c:v>
                </c:pt>
                <c:pt idx="53">
                  <c:v>7.8158219999999998</c:v>
                </c:pt>
                <c:pt idx="54">
                  <c:v>7.6323519999999991</c:v>
                </c:pt>
                <c:pt idx="55">
                  <c:v>7.7424339999999994</c:v>
                </c:pt>
                <c:pt idx="56">
                  <c:v>7.7424339999999994</c:v>
                </c:pt>
                <c:pt idx="57">
                  <c:v>7.5956579999999994</c:v>
                </c:pt>
                <c:pt idx="58">
                  <c:v>7.7424339999999994</c:v>
                </c:pt>
                <c:pt idx="59">
                  <c:v>7.6323519999999991</c:v>
                </c:pt>
                <c:pt idx="60">
                  <c:v>7.7791279999999992</c:v>
                </c:pt>
                <c:pt idx="61">
                  <c:v>7.7424339999999994</c:v>
                </c:pt>
                <c:pt idx="62">
                  <c:v>7.9625979999999998</c:v>
                </c:pt>
                <c:pt idx="63">
                  <c:v>7.5589639999999996</c:v>
                </c:pt>
                <c:pt idx="64">
                  <c:v>7.8525159999999996</c:v>
                </c:pt>
                <c:pt idx="65">
                  <c:v>7.7057399999999996</c:v>
                </c:pt>
                <c:pt idx="66">
                  <c:v>7.7424339999999994</c:v>
                </c:pt>
                <c:pt idx="67">
                  <c:v>7.7057399999999996</c:v>
                </c:pt>
                <c:pt idx="68">
                  <c:v>7.7424339999999994</c:v>
                </c:pt>
                <c:pt idx="69">
                  <c:v>7.6323519999999991</c:v>
                </c:pt>
                <c:pt idx="70">
                  <c:v>7.8158219999999998</c:v>
                </c:pt>
                <c:pt idx="71">
                  <c:v>7.5956579999999994</c:v>
                </c:pt>
                <c:pt idx="72">
                  <c:v>7.6690459999999998</c:v>
                </c:pt>
                <c:pt idx="73">
                  <c:v>7.6690459999999998</c:v>
                </c:pt>
                <c:pt idx="74">
                  <c:v>7.7057399999999996</c:v>
                </c:pt>
                <c:pt idx="75">
                  <c:v>7.5589639999999996</c:v>
                </c:pt>
                <c:pt idx="76">
                  <c:v>7.7424339999999994</c:v>
                </c:pt>
                <c:pt idx="77">
                  <c:v>7.5589639999999996</c:v>
                </c:pt>
                <c:pt idx="78">
                  <c:v>7.5956579999999994</c:v>
                </c:pt>
                <c:pt idx="79">
                  <c:v>7.6323519999999991</c:v>
                </c:pt>
                <c:pt idx="80">
                  <c:v>7.7791279999999992</c:v>
                </c:pt>
                <c:pt idx="81">
                  <c:v>7.7057399999999996</c:v>
                </c:pt>
                <c:pt idx="82">
                  <c:v>7.8892099999999994</c:v>
                </c:pt>
                <c:pt idx="83">
                  <c:v>84.689751999999999</c:v>
                </c:pt>
                <c:pt idx="84">
                  <c:v>490.85563799999994</c:v>
                </c:pt>
                <c:pt idx="85">
                  <c:v>491.44274199999995</c:v>
                </c:pt>
                <c:pt idx="86">
                  <c:v>456.06972599999995</c:v>
                </c:pt>
                <c:pt idx="87">
                  <c:v>10.311014</c:v>
                </c:pt>
                <c:pt idx="88">
                  <c:v>7.9625979999999998</c:v>
                </c:pt>
                <c:pt idx="89">
                  <c:v>7.8158219999999998</c:v>
                </c:pt>
                <c:pt idx="90">
                  <c:v>7.8892099999999994</c:v>
                </c:pt>
                <c:pt idx="91">
                  <c:v>7.9259039999999992</c:v>
                </c:pt>
                <c:pt idx="92">
                  <c:v>7.9992919999999996</c:v>
                </c:pt>
                <c:pt idx="93">
                  <c:v>7.9259039999999992</c:v>
                </c:pt>
                <c:pt idx="94">
                  <c:v>7.9625979999999998</c:v>
                </c:pt>
                <c:pt idx="95">
                  <c:v>7.8158219999999998</c:v>
                </c:pt>
                <c:pt idx="96">
                  <c:v>7.8892099999999994</c:v>
                </c:pt>
                <c:pt idx="97">
                  <c:v>7.8892099999999994</c:v>
                </c:pt>
                <c:pt idx="98">
                  <c:v>7.9992919999999996</c:v>
                </c:pt>
                <c:pt idx="99">
                  <c:v>7.9259039999999992</c:v>
                </c:pt>
                <c:pt idx="100">
                  <c:v>8.0359859999999994</c:v>
                </c:pt>
                <c:pt idx="101">
                  <c:v>7.8158219999999998</c:v>
                </c:pt>
                <c:pt idx="102">
                  <c:v>7.9992919999999996</c:v>
                </c:pt>
                <c:pt idx="103">
                  <c:v>7.9259039999999992</c:v>
                </c:pt>
                <c:pt idx="104">
                  <c:v>7.9625979999999998</c:v>
                </c:pt>
                <c:pt idx="105">
                  <c:v>7.7424339999999994</c:v>
                </c:pt>
                <c:pt idx="106">
                  <c:v>7.9625979999999998</c:v>
                </c:pt>
                <c:pt idx="107">
                  <c:v>7.9259039999999992</c:v>
                </c:pt>
                <c:pt idx="108">
                  <c:v>7.9992919999999996</c:v>
                </c:pt>
                <c:pt idx="109">
                  <c:v>7.9625979999999998</c:v>
                </c:pt>
                <c:pt idx="110">
                  <c:v>7.9992919999999996</c:v>
                </c:pt>
                <c:pt idx="111">
                  <c:v>7.8892099999999994</c:v>
                </c:pt>
                <c:pt idx="112">
                  <c:v>7.9625979999999998</c:v>
                </c:pt>
                <c:pt idx="113">
                  <c:v>7.7424339999999994</c:v>
                </c:pt>
                <c:pt idx="114">
                  <c:v>8.0359859999999994</c:v>
                </c:pt>
                <c:pt idx="115">
                  <c:v>203.50492399999999</c:v>
                </c:pt>
                <c:pt idx="116">
                  <c:v>474.85705399999995</c:v>
                </c:pt>
                <c:pt idx="117">
                  <c:v>460.28953599999994</c:v>
                </c:pt>
                <c:pt idx="118">
                  <c:v>460.28953599999994</c:v>
                </c:pt>
                <c:pt idx="119">
                  <c:v>289.77251799999999</c:v>
                </c:pt>
                <c:pt idx="120">
                  <c:v>7.5222699999999998</c:v>
                </c:pt>
                <c:pt idx="121">
                  <c:v>7.6323519999999991</c:v>
                </c:pt>
                <c:pt idx="122">
                  <c:v>7.5222699999999998</c:v>
                </c:pt>
                <c:pt idx="123">
                  <c:v>7.4488819999999993</c:v>
                </c:pt>
                <c:pt idx="124">
                  <c:v>7.4121879999999996</c:v>
                </c:pt>
                <c:pt idx="125">
                  <c:v>7.6323519999999991</c:v>
                </c:pt>
                <c:pt idx="126">
                  <c:v>7.3754939999999998</c:v>
                </c:pt>
                <c:pt idx="127">
                  <c:v>7.6323519999999991</c:v>
                </c:pt>
                <c:pt idx="128">
                  <c:v>7.4855759999999991</c:v>
                </c:pt>
                <c:pt idx="129">
                  <c:v>7.5222699999999998</c:v>
                </c:pt>
                <c:pt idx="130">
                  <c:v>7.5222699999999998</c:v>
                </c:pt>
                <c:pt idx="131">
                  <c:v>7.5956579999999994</c:v>
                </c:pt>
                <c:pt idx="132">
                  <c:v>7.4855759999999991</c:v>
                </c:pt>
                <c:pt idx="133">
                  <c:v>7.5956579999999994</c:v>
                </c:pt>
                <c:pt idx="134">
                  <c:v>7.5956579999999994</c:v>
                </c:pt>
                <c:pt idx="135">
                  <c:v>7.3387999999999991</c:v>
                </c:pt>
                <c:pt idx="136">
                  <c:v>7.6690459999999998</c:v>
                </c:pt>
                <c:pt idx="137">
                  <c:v>7.5589639999999996</c:v>
                </c:pt>
                <c:pt idx="138">
                  <c:v>7.5589639999999996</c:v>
                </c:pt>
                <c:pt idx="139">
                  <c:v>7.5589639999999996</c:v>
                </c:pt>
                <c:pt idx="140">
                  <c:v>7.5222699999999998</c:v>
                </c:pt>
                <c:pt idx="141">
                  <c:v>7.5222699999999998</c:v>
                </c:pt>
                <c:pt idx="142">
                  <c:v>7.5956579999999994</c:v>
                </c:pt>
                <c:pt idx="143">
                  <c:v>7.4488819999999993</c:v>
                </c:pt>
                <c:pt idx="144">
                  <c:v>7.5589639999999996</c:v>
                </c:pt>
                <c:pt idx="145">
                  <c:v>7.5956579999999994</c:v>
                </c:pt>
                <c:pt idx="146">
                  <c:v>7.5222699999999998</c:v>
                </c:pt>
                <c:pt idx="147">
                  <c:v>7.6323519999999991</c:v>
                </c:pt>
                <c:pt idx="148">
                  <c:v>7.6323519999999991</c:v>
                </c:pt>
                <c:pt idx="149">
                  <c:v>179.690518</c:v>
                </c:pt>
              </c:numCache>
            </c:numRef>
          </c:yVal>
          <c:smooth val="1"/>
        </c:ser>
        <c:dLbls>
          <c:showLegendKey val="0"/>
          <c:showVal val="0"/>
          <c:showCatName val="0"/>
          <c:showSerName val="0"/>
          <c:showPercent val="0"/>
          <c:showBubbleSize val="0"/>
        </c:dLbls>
        <c:axId val="100655872"/>
        <c:axId val="100657792"/>
      </c:scatterChart>
      <c:valAx>
        <c:axId val="100655872"/>
        <c:scaling>
          <c:orientation val="minMax"/>
        </c:scaling>
        <c:delete val="0"/>
        <c:axPos val="b"/>
        <c:minorGridlines/>
        <c:title>
          <c:tx>
            <c:rich>
              <a:bodyPr/>
              <a:lstStyle/>
              <a:p>
                <a:pPr>
                  <a:defRPr/>
                </a:pPr>
                <a:r>
                  <a:rPr lang="en-SG"/>
                  <a:t>Time (sec)</a:t>
                </a:r>
              </a:p>
            </c:rich>
          </c:tx>
          <c:layout/>
          <c:overlay val="0"/>
        </c:title>
        <c:numFmt formatCode="0.00" sourceLinked="1"/>
        <c:majorTickMark val="out"/>
        <c:minorTickMark val="none"/>
        <c:tickLblPos val="nextTo"/>
        <c:crossAx val="100657792"/>
        <c:crosses val="autoZero"/>
        <c:crossBetween val="midCat"/>
      </c:valAx>
      <c:valAx>
        <c:axId val="100657792"/>
        <c:scaling>
          <c:orientation val="minMax"/>
          <c:min val="0"/>
        </c:scaling>
        <c:delete val="0"/>
        <c:axPos val="l"/>
        <c:majorGridlines/>
        <c:minorGridlines>
          <c:spPr>
            <a:ln>
              <a:noFill/>
            </a:ln>
          </c:spPr>
        </c:minorGridlines>
        <c:title>
          <c:tx>
            <c:rich>
              <a:bodyPr rot="-5400000" vert="horz"/>
              <a:lstStyle/>
              <a:p>
                <a:pPr>
                  <a:defRPr/>
                </a:pPr>
                <a:r>
                  <a:rPr lang="en-SG"/>
                  <a:t>Power (Watt)</a:t>
                </a:r>
              </a:p>
            </c:rich>
          </c:tx>
          <c:layout/>
          <c:overlay val="0"/>
        </c:title>
        <c:numFmt formatCode="0.00" sourceLinked="1"/>
        <c:majorTickMark val="out"/>
        <c:minorTickMark val="none"/>
        <c:tickLblPos val="nextTo"/>
        <c:crossAx val="100655872"/>
        <c:crosses val="autoZero"/>
        <c:crossBetween val="midCat"/>
      </c:valAx>
    </c:plotArea>
    <c:legend>
      <c:legendPos val="b"/>
      <c:layout/>
      <c:overlay val="0"/>
    </c:legend>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dirty="0"/>
              <a:t>Printer</a:t>
            </a:r>
            <a:r>
              <a:rPr lang="en-US" sz="1800" b="0" baseline="0" dirty="0"/>
              <a:t> (MFD) - Idle State</a:t>
            </a:r>
            <a:endParaRPr lang="en-US" sz="1800" b="0" dirty="0"/>
          </a:p>
        </c:rich>
      </c:tx>
      <c:layout>
        <c:manualLayout>
          <c:xMode val="edge"/>
          <c:yMode val="edge"/>
          <c:x val="0.36615966754155727"/>
          <c:y val="3.2407407407407406E-2"/>
        </c:manualLayout>
      </c:layout>
      <c:overlay val="0"/>
      <c:spPr>
        <a:noFill/>
        <a:ln>
          <a:noFill/>
        </a:ln>
        <a:effectLst/>
      </c:spPr>
    </c:title>
    <c:autoTitleDeleted val="0"/>
    <c:plotArea>
      <c:layout/>
      <c:scatterChart>
        <c:scatterStyle val="smoothMarker"/>
        <c:varyColors val="0"/>
        <c:ser>
          <c:idx val="0"/>
          <c:order val="0"/>
          <c:tx>
            <c:v>Active Power (W)</c:v>
          </c:tx>
          <c:spPr>
            <a:ln w="19050" cap="rnd">
              <a:solidFill>
                <a:srgbClr val="FF0000"/>
              </a:solidFill>
              <a:round/>
            </a:ln>
            <a:effectLst/>
          </c:spPr>
          <c:marker>
            <c:symbol val="none"/>
          </c:marker>
          <c:xVal>
            <c:numRef>
              <c:f>Sheet1!$C$4:$C$1000</c:f>
              <c:numCache>
                <c:formatCode>General</c:formatCode>
                <c:ptCount val="997"/>
                <c:pt idx="0">
                  <c:v>15</c:v>
                </c:pt>
                <c:pt idx="1">
                  <c:v>30</c:v>
                </c:pt>
                <c:pt idx="2">
                  <c:v>45</c:v>
                </c:pt>
                <c:pt idx="3">
                  <c:v>60</c:v>
                </c:pt>
                <c:pt idx="4">
                  <c:v>75</c:v>
                </c:pt>
                <c:pt idx="5">
                  <c:v>90</c:v>
                </c:pt>
                <c:pt idx="6">
                  <c:v>105</c:v>
                </c:pt>
                <c:pt idx="7">
                  <c:v>120</c:v>
                </c:pt>
                <c:pt idx="8">
                  <c:v>135</c:v>
                </c:pt>
                <c:pt idx="9">
                  <c:v>150</c:v>
                </c:pt>
                <c:pt idx="10">
                  <c:v>165</c:v>
                </c:pt>
                <c:pt idx="11">
                  <c:v>180</c:v>
                </c:pt>
                <c:pt idx="12">
                  <c:v>195</c:v>
                </c:pt>
                <c:pt idx="13">
                  <c:v>210</c:v>
                </c:pt>
                <c:pt idx="14">
                  <c:v>225</c:v>
                </c:pt>
                <c:pt idx="15">
                  <c:v>240</c:v>
                </c:pt>
                <c:pt idx="16">
                  <c:v>255</c:v>
                </c:pt>
                <c:pt idx="17">
                  <c:v>270</c:v>
                </c:pt>
                <c:pt idx="18">
                  <c:v>285</c:v>
                </c:pt>
                <c:pt idx="19">
                  <c:v>300</c:v>
                </c:pt>
                <c:pt idx="20">
                  <c:v>315</c:v>
                </c:pt>
                <c:pt idx="21">
                  <c:v>330</c:v>
                </c:pt>
                <c:pt idx="22">
                  <c:v>345</c:v>
                </c:pt>
                <c:pt idx="23">
                  <c:v>360</c:v>
                </c:pt>
                <c:pt idx="24">
                  <c:v>375</c:v>
                </c:pt>
                <c:pt idx="25">
                  <c:v>390</c:v>
                </c:pt>
                <c:pt idx="26">
                  <c:v>405</c:v>
                </c:pt>
                <c:pt idx="27">
                  <c:v>420</c:v>
                </c:pt>
                <c:pt idx="28">
                  <c:v>435</c:v>
                </c:pt>
                <c:pt idx="29">
                  <c:v>450</c:v>
                </c:pt>
                <c:pt idx="30">
                  <c:v>465</c:v>
                </c:pt>
                <c:pt idx="31">
                  <c:v>480</c:v>
                </c:pt>
                <c:pt idx="32">
                  <c:v>495</c:v>
                </c:pt>
                <c:pt idx="33">
                  <c:v>510</c:v>
                </c:pt>
                <c:pt idx="34">
                  <c:v>525</c:v>
                </c:pt>
                <c:pt idx="35">
                  <c:v>540</c:v>
                </c:pt>
                <c:pt idx="36">
                  <c:v>555</c:v>
                </c:pt>
                <c:pt idx="37">
                  <c:v>570</c:v>
                </c:pt>
                <c:pt idx="38">
                  <c:v>585</c:v>
                </c:pt>
                <c:pt idx="39">
                  <c:v>600</c:v>
                </c:pt>
                <c:pt idx="40">
                  <c:v>615</c:v>
                </c:pt>
                <c:pt idx="41">
                  <c:v>630</c:v>
                </c:pt>
                <c:pt idx="42">
                  <c:v>645</c:v>
                </c:pt>
                <c:pt idx="43">
                  <c:v>660</c:v>
                </c:pt>
                <c:pt idx="44">
                  <c:v>675</c:v>
                </c:pt>
                <c:pt idx="45">
                  <c:v>690</c:v>
                </c:pt>
                <c:pt idx="46">
                  <c:v>705</c:v>
                </c:pt>
                <c:pt idx="47">
                  <c:v>720</c:v>
                </c:pt>
                <c:pt idx="48">
                  <c:v>735</c:v>
                </c:pt>
                <c:pt idx="49">
                  <c:v>750</c:v>
                </c:pt>
                <c:pt idx="50">
                  <c:v>765</c:v>
                </c:pt>
                <c:pt idx="51">
                  <c:v>780</c:v>
                </c:pt>
                <c:pt idx="52">
                  <c:v>795</c:v>
                </c:pt>
                <c:pt idx="53">
                  <c:v>810</c:v>
                </c:pt>
                <c:pt idx="54">
                  <c:v>825</c:v>
                </c:pt>
                <c:pt idx="55">
                  <c:v>840</c:v>
                </c:pt>
                <c:pt idx="56">
                  <c:v>855</c:v>
                </c:pt>
                <c:pt idx="57">
                  <c:v>870</c:v>
                </c:pt>
                <c:pt idx="58">
                  <c:v>885</c:v>
                </c:pt>
                <c:pt idx="59">
                  <c:v>900</c:v>
                </c:pt>
                <c:pt idx="60">
                  <c:v>915</c:v>
                </c:pt>
                <c:pt idx="61">
                  <c:v>930</c:v>
                </c:pt>
                <c:pt idx="62">
                  <c:v>945</c:v>
                </c:pt>
                <c:pt idx="63">
                  <c:v>960</c:v>
                </c:pt>
                <c:pt idx="64">
                  <c:v>975</c:v>
                </c:pt>
                <c:pt idx="65">
                  <c:v>990</c:v>
                </c:pt>
                <c:pt idx="66">
                  <c:v>1005</c:v>
                </c:pt>
                <c:pt idx="67">
                  <c:v>1020</c:v>
                </c:pt>
                <c:pt idx="68">
                  <c:v>1035</c:v>
                </c:pt>
                <c:pt idx="69">
                  <c:v>1050</c:v>
                </c:pt>
                <c:pt idx="70">
                  <c:v>1065</c:v>
                </c:pt>
                <c:pt idx="71">
                  <c:v>1080</c:v>
                </c:pt>
                <c:pt idx="72">
                  <c:v>1095</c:v>
                </c:pt>
                <c:pt idx="73">
                  <c:v>1110</c:v>
                </c:pt>
                <c:pt idx="74">
                  <c:v>1125</c:v>
                </c:pt>
                <c:pt idx="75">
                  <c:v>1140</c:v>
                </c:pt>
                <c:pt idx="76">
                  <c:v>1155</c:v>
                </c:pt>
                <c:pt idx="77">
                  <c:v>1170</c:v>
                </c:pt>
                <c:pt idx="78">
                  <c:v>1185</c:v>
                </c:pt>
                <c:pt idx="79">
                  <c:v>1200</c:v>
                </c:pt>
                <c:pt idx="80">
                  <c:v>1215</c:v>
                </c:pt>
                <c:pt idx="81">
                  <c:v>1230</c:v>
                </c:pt>
                <c:pt idx="82">
                  <c:v>1245</c:v>
                </c:pt>
                <c:pt idx="83">
                  <c:v>1260</c:v>
                </c:pt>
                <c:pt idx="84">
                  <c:v>1275</c:v>
                </c:pt>
                <c:pt idx="85">
                  <c:v>1290</c:v>
                </c:pt>
                <c:pt idx="86">
                  <c:v>1305</c:v>
                </c:pt>
                <c:pt idx="87">
                  <c:v>1320</c:v>
                </c:pt>
                <c:pt idx="88">
                  <c:v>1335</c:v>
                </c:pt>
                <c:pt idx="89">
                  <c:v>1350</c:v>
                </c:pt>
                <c:pt idx="90">
                  <c:v>1365</c:v>
                </c:pt>
                <c:pt idx="91">
                  <c:v>1380</c:v>
                </c:pt>
                <c:pt idx="92">
                  <c:v>1395</c:v>
                </c:pt>
                <c:pt idx="93">
                  <c:v>1410</c:v>
                </c:pt>
                <c:pt idx="94">
                  <c:v>1425</c:v>
                </c:pt>
                <c:pt idx="95">
                  <c:v>1440</c:v>
                </c:pt>
                <c:pt idx="96">
                  <c:v>1455</c:v>
                </c:pt>
                <c:pt idx="97">
                  <c:v>1470</c:v>
                </c:pt>
                <c:pt idx="98">
                  <c:v>1485</c:v>
                </c:pt>
                <c:pt idx="99">
                  <c:v>1500</c:v>
                </c:pt>
                <c:pt idx="100">
                  <c:v>1515</c:v>
                </c:pt>
                <c:pt idx="101">
                  <c:v>1530</c:v>
                </c:pt>
                <c:pt idx="102">
                  <c:v>1545</c:v>
                </c:pt>
                <c:pt idx="103">
                  <c:v>1560</c:v>
                </c:pt>
                <c:pt idx="104">
                  <c:v>1575</c:v>
                </c:pt>
                <c:pt idx="105">
                  <c:v>1590</c:v>
                </c:pt>
                <c:pt idx="106">
                  <c:v>1605</c:v>
                </c:pt>
                <c:pt idx="107">
                  <c:v>1620</c:v>
                </c:pt>
                <c:pt idx="108">
                  <c:v>1635</c:v>
                </c:pt>
                <c:pt idx="109">
                  <c:v>1650</c:v>
                </c:pt>
                <c:pt idx="110">
                  <c:v>1665</c:v>
                </c:pt>
                <c:pt idx="111">
                  <c:v>1680</c:v>
                </c:pt>
                <c:pt idx="112">
                  <c:v>1695</c:v>
                </c:pt>
                <c:pt idx="113">
                  <c:v>1710</c:v>
                </c:pt>
                <c:pt idx="114">
                  <c:v>1725</c:v>
                </c:pt>
                <c:pt idx="115">
                  <c:v>1740</c:v>
                </c:pt>
                <c:pt idx="116">
                  <c:v>1755</c:v>
                </c:pt>
                <c:pt idx="117">
                  <c:v>1770</c:v>
                </c:pt>
                <c:pt idx="118">
                  <c:v>1785</c:v>
                </c:pt>
                <c:pt idx="119">
                  <c:v>1800</c:v>
                </c:pt>
                <c:pt idx="120">
                  <c:v>1815</c:v>
                </c:pt>
                <c:pt idx="121">
                  <c:v>1830</c:v>
                </c:pt>
                <c:pt idx="122">
                  <c:v>1845</c:v>
                </c:pt>
                <c:pt idx="123">
                  <c:v>1860</c:v>
                </c:pt>
                <c:pt idx="124">
                  <c:v>1875</c:v>
                </c:pt>
                <c:pt idx="125">
                  <c:v>1890</c:v>
                </c:pt>
                <c:pt idx="126">
                  <c:v>1905</c:v>
                </c:pt>
                <c:pt idx="127">
                  <c:v>1920</c:v>
                </c:pt>
                <c:pt idx="128">
                  <c:v>1935</c:v>
                </c:pt>
                <c:pt idx="129">
                  <c:v>1950</c:v>
                </c:pt>
                <c:pt idx="130">
                  <c:v>1965</c:v>
                </c:pt>
                <c:pt idx="131">
                  <c:v>1980</c:v>
                </c:pt>
                <c:pt idx="132">
                  <c:v>1995</c:v>
                </c:pt>
                <c:pt idx="133">
                  <c:v>2010</c:v>
                </c:pt>
                <c:pt idx="134">
                  <c:v>2025</c:v>
                </c:pt>
                <c:pt idx="135">
                  <c:v>2040</c:v>
                </c:pt>
                <c:pt idx="136">
                  <c:v>2055</c:v>
                </c:pt>
                <c:pt idx="137">
                  <c:v>2070</c:v>
                </c:pt>
                <c:pt idx="138">
                  <c:v>2085</c:v>
                </c:pt>
                <c:pt idx="139">
                  <c:v>2100</c:v>
                </c:pt>
                <c:pt idx="140">
                  <c:v>2115</c:v>
                </c:pt>
                <c:pt idx="141">
                  <c:v>2130</c:v>
                </c:pt>
                <c:pt idx="142">
                  <c:v>2145</c:v>
                </c:pt>
                <c:pt idx="143">
                  <c:v>2160</c:v>
                </c:pt>
                <c:pt idx="144">
                  <c:v>2175</c:v>
                </c:pt>
                <c:pt idx="145">
                  <c:v>2190</c:v>
                </c:pt>
                <c:pt idx="146">
                  <c:v>2205</c:v>
                </c:pt>
                <c:pt idx="147">
                  <c:v>2220</c:v>
                </c:pt>
                <c:pt idx="148">
                  <c:v>2235</c:v>
                </c:pt>
                <c:pt idx="149">
                  <c:v>2250</c:v>
                </c:pt>
                <c:pt idx="150">
                  <c:v>2265</c:v>
                </c:pt>
                <c:pt idx="151">
                  <c:v>2280</c:v>
                </c:pt>
                <c:pt idx="152">
                  <c:v>2295</c:v>
                </c:pt>
                <c:pt idx="153">
                  <c:v>2310</c:v>
                </c:pt>
                <c:pt idx="154">
                  <c:v>2325</c:v>
                </c:pt>
                <c:pt idx="155">
                  <c:v>2340</c:v>
                </c:pt>
                <c:pt idx="156">
                  <c:v>2355</c:v>
                </c:pt>
                <c:pt idx="157">
                  <c:v>2370</c:v>
                </c:pt>
                <c:pt idx="158">
                  <c:v>2385</c:v>
                </c:pt>
                <c:pt idx="159">
                  <c:v>2400</c:v>
                </c:pt>
                <c:pt idx="160">
                  <c:v>2415</c:v>
                </c:pt>
                <c:pt idx="161">
                  <c:v>2430</c:v>
                </c:pt>
                <c:pt idx="162">
                  <c:v>2445</c:v>
                </c:pt>
                <c:pt idx="163">
                  <c:v>2460</c:v>
                </c:pt>
                <c:pt idx="164">
                  <c:v>2475</c:v>
                </c:pt>
                <c:pt idx="165">
                  <c:v>2490</c:v>
                </c:pt>
                <c:pt idx="166">
                  <c:v>2505</c:v>
                </c:pt>
                <c:pt idx="167">
                  <c:v>2520</c:v>
                </c:pt>
                <c:pt idx="168">
                  <c:v>2535</c:v>
                </c:pt>
                <c:pt idx="169">
                  <c:v>2550</c:v>
                </c:pt>
                <c:pt idx="170">
                  <c:v>2565</c:v>
                </c:pt>
                <c:pt idx="171">
                  <c:v>2580</c:v>
                </c:pt>
                <c:pt idx="172">
                  <c:v>2595</c:v>
                </c:pt>
                <c:pt idx="173">
                  <c:v>2610</c:v>
                </c:pt>
                <c:pt idx="174">
                  <c:v>2625</c:v>
                </c:pt>
                <c:pt idx="175">
                  <c:v>2640</c:v>
                </c:pt>
                <c:pt idx="176">
                  <c:v>2655</c:v>
                </c:pt>
                <c:pt idx="177">
                  <c:v>2670</c:v>
                </c:pt>
                <c:pt idx="178">
                  <c:v>2685</c:v>
                </c:pt>
                <c:pt idx="179">
                  <c:v>2700</c:v>
                </c:pt>
                <c:pt idx="180">
                  <c:v>2715</c:v>
                </c:pt>
                <c:pt idx="181">
                  <c:v>2730</c:v>
                </c:pt>
                <c:pt idx="182">
                  <c:v>2745</c:v>
                </c:pt>
                <c:pt idx="183">
                  <c:v>2760</c:v>
                </c:pt>
                <c:pt idx="184">
                  <c:v>2775</c:v>
                </c:pt>
                <c:pt idx="185">
                  <c:v>2790</c:v>
                </c:pt>
                <c:pt idx="186">
                  <c:v>2805</c:v>
                </c:pt>
                <c:pt idx="187">
                  <c:v>2820</c:v>
                </c:pt>
                <c:pt idx="188">
                  <c:v>2835</c:v>
                </c:pt>
                <c:pt idx="189">
                  <c:v>2850</c:v>
                </c:pt>
                <c:pt idx="190">
                  <c:v>2865</c:v>
                </c:pt>
                <c:pt idx="191">
                  <c:v>2880</c:v>
                </c:pt>
                <c:pt idx="192">
                  <c:v>2895</c:v>
                </c:pt>
                <c:pt idx="193">
                  <c:v>2910</c:v>
                </c:pt>
                <c:pt idx="194">
                  <c:v>2925</c:v>
                </c:pt>
                <c:pt idx="195">
                  <c:v>2940</c:v>
                </c:pt>
                <c:pt idx="196">
                  <c:v>2955</c:v>
                </c:pt>
                <c:pt idx="197">
                  <c:v>2970</c:v>
                </c:pt>
                <c:pt idx="198">
                  <c:v>2985</c:v>
                </c:pt>
                <c:pt idx="199">
                  <c:v>3000</c:v>
                </c:pt>
                <c:pt idx="200">
                  <c:v>3015</c:v>
                </c:pt>
                <c:pt idx="201">
                  <c:v>3030</c:v>
                </c:pt>
                <c:pt idx="202">
                  <c:v>3045</c:v>
                </c:pt>
                <c:pt idx="203">
                  <c:v>3060</c:v>
                </c:pt>
                <c:pt idx="204">
                  <c:v>3075</c:v>
                </c:pt>
                <c:pt idx="205">
                  <c:v>3090</c:v>
                </c:pt>
                <c:pt idx="206">
                  <c:v>3105</c:v>
                </c:pt>
                <c:pt idx="207">
                  <c:v>3120</c:v>
                </c:pt>
                <c:pt idx="208">
                  <c:v>3135</c:v>
                </c:pt>
                <c:pt idx="209">
                  <c:v>3150</c:v>
                </c:pt>
                <c:pt idx="210">
                  <c:v>3165</c:v>
                </c:pt>
                <c:pt idx="211">
                  <c:v>3180</c:v>
                </c:pt>
                <c:pt idx="212">
                  <c:v>3195</c:v>
                </c:pt>
                <c:pt idx="213">
                  <c:v>3210</c:v>
                </c:pt>
                <c:pt idx="214">
                  <c:v>3225</c:v>
                </c:pt>
                <c:pt idx="215">
                  <c:v>3240</c:v>
                </c:pt>
                <c:pt idx="216">
                  <c:v>3255</c:v>
                </c:pt>
                <c:pt idx="217">
                  <c:v>3270</c:v>
                </c:pt>
                <c:pt idx="218">
                  <c:v>3285</c:v>
                </c:pt>
                <c:pt idx="219">
                  <c:v>3300</c:v>
                </c:pt>
                <c:pt idx="220">
                  <c:v>3315</c:v>
                </c:pt>
                <c:pt idx="221">
                  <c:v>3330</c:v>
                </c:pt>
                <c:pt idx="222">
                  <c:v>3345</c:v>
                </c:pt>
                <c:pt idx="223">
                  <c:v>3360</c:v>
                </c:pt>
                <c:pt idx="224">
                  <c:v>3375</c:v>
                </c:pt>
                <c:pt idx="225">
                  <c:v>3390</c:v>
                </c:pt>
                <c:pt idx="226">
                  <c:v>3405</c:v>
                </c:pt>
                <c:pt idx="227">
                  <c:v>3420</c:v>
                </c:pt>
                <c:pt idx="228">
                  <c:v>3435</c:v>
                </c:pt>
                <c:pt idx="229">
                  <c:v>3450</c:v>
                </c:pt>
                <c:pt idx="230">
                  <c:v>3465</c:v>
                </c:pt>
                <c:pt idx="231">
                  <c:v>3480</c:v>
                </c:pt>
                <c:pt idx="232">
                  <c:v>3495</c:v>
                </c:pt>
                <c:pt idx="233">
                  <c:v>3510</c:v>
                </c:pt>
                <c:pt idx="234">
                  <c:v>3525</c:v>
                </c:pt>
                <c:pt idx="235">
                  <c:v>3540</c:v>
                </c:pt>
                <c:pt idx="236">
                  <c:v>3555</c:v>
                </c:pt>
                <c:pt idx="237">
                  <c:v>3570</c:v>
                </c:pt>
                <c:pt idx="238">
                  <c:v>3585</c:v>
                </c:pt>
                <c:pt idx="239">
                  <c:v>3600</c:v>
                </c:pt>
                <c:pt idx="240">
                  <c:v>3615</c:v>
                </c:pt>
                <c:pt idx="241">
                  <c:v>3630</c:v>
                </c:pt>
                <c:pt idx="242">
                  <c:v>3645</c:v>
                </c:pt>
                <c:pt idx="243">
                  <c:v>3660</c:v>
                </c:pt>
                <c:pt idx="244">
                  <c:v>3675</c:v>
                </c:pt>
                <c:pt idx="245">
                  <c:v>3690</c:v>
                </c:pt>
                <c:pt idx="246">
                  <c:v>3705</c:v>
                </c:pt>
                <c:pt idx="247">
                  <c:v>3720</c:v>
                </c:pt>
                <c:pt idx="248">
                  <c:v>3735</c:v>
                </c:pt>
                <c:pt idx="249">
                  <c:v>3750</c:v>
                </c:pt>
                <c:pt idx="250">
                  <c:v>3765</c:v>
                </c:pt>
                <c:pt idx="251">
                  <c:v>3780</c:v>
                </c:pt>
                <c:pt idx="252">
                  <c:v>3795</c:v>
                </c:pt>
                <c:pt idx="253">
                  <c:v>3810</c:v>
                </c:pt>
                <c:pt idx="254">
                  <c:v>3825</c:v>
                </c:pt>
                <c:pt idx="255">
                  <c:v>3840</c:v>
                </c:pt>
                <c:pt idx="256">
                  <c:v>3855</c:v>
                </c:pt>
                <c:pt idx="257">
                  <c:v>3870</c:v>
                </c:pt>
                <c:pt idx="258">
                  <c:v>3885</c:v>
                </c:pt>
                <c:pt idx="259">
                  <c:v>3900</c:v>
                </c:pt>
                <c:pt idx="260">
                  <c:v>3915</c:v>
                </c:pt>
                <c:pt idx="261">
                  <c:v>3930</c:v>
                </c:pt>
                <c:pt idx="262">
                  <c:v>3945</c:v>
                </c:pt>
                <c:pt idx="263">
                  <c:v>3960</c:v>
                </c:pt>
                <c:pt idx="264">
                  <c:v>3975</c:v>
                </c:pt>
                <c:pt idx="265">
                  <c:v>3990</c:v>
                </c:pt>
                <c:pt idx="266">
                  <c:v>4005</c:v>
                </c:pt>
                <c:pt idx="267">
                  <c:v>4020</c:v>
                </c:pt>
                <c:pt idx="268">
                  <c:v>4035</c:v>
                </c:pt>
                <c:pt idx="269">
                  <c:v>4050</c:v>
                </c:pt>
                <c:pt idx="270">
                  <c:v>4065</c:v>
                </c:pt>
                <c:pt idx="271">
                  <c:v>4080</c:v>
                </c:pt>
                <c:pt idx="272">
                  <c:v>4095</c:v>
                </c:pt>
                <c:pt idx="273">
                  <c:v>4110</c:v>
                </c:pt>
                <c:pt idx="274">
                  <c:v>4125</c:v>
                </c:pt>
                <c:pt idx="275">
                  <c:v>4140</c:v>
                </c:pt>
                <c:pt idx="276">
                  <c:v>4155</c:v>
                </c:pt>
                <c:pt idx="277">
                  <c:v>4170</c:v>
                </c:pt>
                <c:pt idx="278">
                  <c:v>4185</c:v>
                </c:pt>
                <c:pt idx="279">
                  <c:v>4200</c:v>
                </c:pt>
                <c:pt idx="280">
                  <c:v>4215</c:v>
                </c:pt>
                <c:pt idx="281">
                  <c:v>4230</c:v>
                </c:pt>
                <c:pt idx="282">
                  <c:v>4245</c:v>
                </c:pt>
                <c:pt idx="283">
                  <c:v>4260</c:v>
                </c:pt>
                <c:pt idx="284">
                  <c:v>4275</c:v>
                </c:pt>
                <c:pt idx="285">
                  <c:v>4290</c:v>
                </c:pt>
                <c:pt idx="286">
                  <c:v>4305</c:v>
                </c:pt>
                <c:pt idx="287">
                  <c:v>4320</c:v>
                </c:pt>
                <c:pt idx="288">
                  <c:v>4335</c:v>
                </c:pt>
                <c:pt idx="289">
                  <c:v>4350</c:v>
                </c:pt>
                <c:pt idx="290">
                  <c:v>4365</c:v>
                </c:pt>
                <c:pt idx="291">
                  <c:v>4380</c:v>
                </c:pt>
                <c:pt idx="292">
                  <c:v>4395</c:v>
                </c:pt>
                <c:pt idx="293">
                  <c:v>4410</c:v>
                </c:pt>
                <c:pt idx="294">
                  <c:v>4425</c:v>
                </c:pt>
                <c:pt idx="295">
                  <c:v>4440</c:v>
                </c:pt>
                <c:pt idx="296">
                  <c:v>4455</c:v>
                </c:pt>
                <c:pt idx="297">
                  <c:v>4470</c:v>
                </c:pt>
                <c:pt idx="298">
                  <c:v>4485</c:v>
                </c:pt>
                <c:pt idx="299">
                  <c:v>4500</c:v>
                </c:pt>
                <c:pt idx="300">
                  <c:v>4515</c:v>
                </c:pt>
                <c:pt idx="301">
                  <c:v>4530</c:v>
                </c:pt>
                <c:pt idx="302">
                  <c:v>4545</c:v>
                </c:pt>
                <c:pt idx="303">
                  <c:v>4560</c:v>
                </c:pt>
                <c:pt idx="304">
                  <c:v>4575</c:v>
                </c:pt>
                <c:pt idx="305">
                  <c:v>4590</c:v>
                </c:pt>
                <c:pt idx="306">
                  <c:v>4605</c:v>
                </c:pt>
                <c:pt idx="307">
                  <c:v>4620</c:v>
                </c:pt>
                <c:pt idx="308">
                  <c:v>4635</c:v>
                </c:pt>
                <c:pt idx="309">
                  <c:v>4650</c:v>
                </c:pt>
                <c:pt idx="310">
                  <c:v>4665</c:v>
                </c:pt>
                <c:pt idx="311">
                  <c:v>4680</c:v>
                </c:pt>
                <c:pt idx="312">
                  <c:v>4695</c:v>
                </c:pt>
                <c:pt idx="313">
                  <c:v>4710</c:v>
                </c:pt>
                <c:pt idx="314">
                  <c:v>4725</c:v>
                </c:pt>
                <c:pt idx="315">
                  <c:v>4740</c:v>
                </c:pt>
                <c:pt idx="316">
                  <c:v>4755</c:v>
                </c:pt>
                <c:pt idx="317">
                  <c:v>4770</c:v>
                </c:pt>
                <c:pt idx="318">
                  <c:v>4785</c:v>
                </c:pt>
                <c:pt idx="319">
                  <c:v>4800</c:v>
                </c:pt>
                <c:pt idx="320">
                  <c:v>4815</c:v>
                </c:pt>
                <c:pt idx="321">
                  <c:v>4830</c:v>
                </c:pt>
                <c:pt idx="322">
                  <c:v>4845</c:v>
                </c:pt>
                <c:pt idx="323">
                  <c:v>4860</c:v>
                </c:pt>
                <c:pt idx="324">
                  <c:v>4875</c:v>
                </c:pt>
                <c:pt idx="325">
                  <c:v>4890</c:v>
                </c:pt>
                <c:pt idx="326">
                  <c:v>4905</c:v>
                </c:pt>
                <c:pt idx="327">
                  <c:v>4920</c:v>
                </c:pt>
                <c:pt idx="328">
                  <c:v>4935</c:v>
                </c:pt>
                <c:pt idx="329">
                  <c:v>4950</c:v>
                </c:pt>
                <c:pt idx="330">
                  <c:v>4965</c:v>
                </c:pt>
                <c:pt idx="331">
                  <c:v>4980</c:v>
                </c:pt>
                <c:pt idx="332">
                  <c:v>4995</c:v>
                </c:pt>
                <c:pt idx="333">
                  <c:v>5010</c:v>
                </c:pt>
                <c:pt idx="334">
                  <c:v>5025</c:v>
                </c:pt>
                <c:pt idx="335">
                  <c:v>5040</c:v>
                </c:pt>
                <c:pt idx="336">
                  <c:v>5055</c:v>
                </c:pt>
                <c:pt idx="337">
                  <c:v>5070</c:v>
                </c:pt>
                <c:pt idx="338">
                  <c:v>5085</c:v>
                </c:pt>
                <c:pt idx="339">
                  <c:v>5100</c:v>
                </c:pt>
                <c:pt idx="340">
                  <c:v>5115</c:v>
                </c:pt>
                <c:pt idx="341">
                  <c:v>5130</c:v>
                </c:pt>
                <c:pt idx="342">
                  <c:v>5145</c:v>
                </c:pt>
                <c:pt idx="343">
                  <c:v>5160</c:v>
                </c:pt>
                <c:pt idx="344">
                  <c:v>5175</c:v>
                </c:pt>
                <c:pt idx="345">
                  <c:v>5190</c:v>
                </c:pt>
                <c:pt idx="346">
                  <c:v>5205</c:v>
                </c:pt>
                <c:pt idx="347">
                  <c:v>5220</c:v>
                </c:pt>
                <c:pt idx="348">
                  <c:v>5235</c:v>
                </c:pt>
                <c:pt idx="349">
                  <c:v>5250</c:v>
                </c:pt>
                <c:pt idx="350">
                  <c:v>5265</c:v>
                </c:pt>
                <c:pt idx="351">
                  <c:v>5280</c:v>
                </c:pt>
                <c:pt idx="352">
                  <c:v>5295</c:v>
                </c:pt>
                <c:pt idx="353">
                  <c:v>5310</c:v>
                </c:pt>
                <c:pt idx="354">
                  <c:v>5325</c:v>
                </c:pt>
                <c:pt idx="355">
                  <c:v>5340</c:v>
                </c:pt>
                <c:pt idx="356">
                  <c:v>5355</c:v>
                </c:pt>
                <c:pt idx="357">
                  <c:v>5370</c:v>
                </c:pt>
                <c:pt idx="358">
                  <c:v>5385</c:v>
                </c:pt>
                <c:pt idx="359">
                  <c:v>5400</c:v>
                </c:pt>
                <c:pt idx="360">
                  <c:v>5415</c:v>
                </c:pt>
                <c:pt idx="361">
                  <c:v>5430</c:v>
                </c:pt>
                <c:pt idx="362">
                  <c:v>5445</c:v>
                </c:pt>
                <c:pt idx="363">
                  <c:v>5460</c:v>
                </c:pt>
                <c:pt idx="364">
                  <c:v>5475</c:v>
                </c:pt>
                <c:pt idx="365">
                  <c:v>5490</c:v>
                </c:pt>
                <c:pt idx="366">
                  <c:v>5505</c:v>
                </c:pt>
                <c:pt idx="367">
                  <c:v>5520</c:v>
                </c:pt>
                <c:pt idx="368">
                  <c:v>5535</c:v>
                </c:pt>
                <c:pt idx="369">
                  <c:v>5550</c:v>
                </c:pt>
                <c:pt idx="370">
                  <c:v>5565</c:v>
                </c:pt>
                <c:pt idx="371">
                  <c:v>5580</c:v>
                </c:pt>
                <c:pt idx="372">
                  <c:v>5595</c:v>
                </c:pt>
                <c:pt idx="373">
                  <c:v>5610</c:v>
                </c:pt>
                <c:pt idx="374">
                  <c:v>5625</c:v>
                </c:pt>
                <c:pt idx="375">
                  <c:v>5640</c:v>
                </c:pt>
                <c:pt idx="376">
                  <c:v>5655</c:v>
                </c:pt>
                <c:pt idx="377">
                  <c:v>5670</c:v>
                </c:pt>
                <c:pt idx="378">
                  <c:v>5685</c:v>
                </c:pt>
                <c:pt idx="379">
                  <c:v>5700</c:v>
                </c:pt>
                <c:pt idx="380">
                  <c:v>5715</c:v>
                </c:pt>
                <c:pt idx="381">
                  <c:v>5730</c:v>
                </c:pt>
                <c:pt idx="382">
                  <c:v>5745</c:v>
                </c:pt>
                <c:pt idx="383">
                  <c:v>5760</c:v>
                </c:pt>
                <c:pt idx="384">
                  <c:v>5775</c:v>
                </c:pt>
                <c:pt idx="385">
                  <c:v>5790</c:v>
                </c:pt>
                <c:pt idx="386">
                  <c:v>5805</c:v>
                </c:pt>
                <c:pt idx="387">
                  <c:v>5820</c:v>
                </c:pt>
                <c:pt idx="388">
                  <c:v>5835</c:v>
                </c:pt>
                <c:pt idx="389">
                  <c:v>5850</c:v>
                </c:pt>
                <c:pt idx="390">
                  <c:v>5865</c:v>
                </c:pt>
                <c:pt idx="391">
                  <c:v>5880</c:v>
                </c:pt>
                <c:pt idx="392">
                  <c:v>5895</c:v>
                </c:pt>
                <c:pt idx="393">
                  <c:v>5910</c:v>
                </c:pt>
                <c:pt idx="394">
                  <c:v>5925</c:v>
                </c:pt>
                <c:pt idx="395">
                  <c:v>5940</c:v>
                </c:pt>
                <c:pt idx="396">
                  <c:v>5955</c:v>
                </c:pt>
                <c:pt idx="397">
                  <c:v>5970</c:v>
                </c:pt>
                <c:pt idx="398">
                  <c:v>5985</c:v>
                </c:pt>
                <c:pt idx="399">
                  <c:v>6000</c:v>
                </c:pt>
                <c:pt idx="400">
                  <c:v>6015</c:v>
                </c:pt>
                <c:pt idx="401">
                  <c:v>6030</c:v>
                </c:pt>
                <c:pt idx="402">
                  <c:v>6045</c:v>
                </c:pt>
                <c:pt idx="403">
                  <c:v>6060</c:v>
                </c:pt>
                <c:pt idx="404">
                  <c:v>6075</c:v>
                </c:pt>
                <c:pt idx="405">
                  <c:v>6090</c:v>
                </c:pt>
                <c:pt idx="406">
                  <c:v>6105</c:v>
                </c:pt>
                <c:pt idx="407">
                  <c:v>6120</c:v>
                </c:pt>
                <c:pt idx="408">
                  <c:v>6135</c:v>
                </c:pt>
                <c:pt idx="409">
                  <c:v>6150</c:v>
                </c:pt>
                <c:pt idx="410">
                  <c:v>6165</c:v>
                </c:pt>
                <c:pt idx="411">
                  <c:v>6180</c:v>
                </c:pt>
                <c:pt idx="412">
                  <c:v>6195</c:v>
                </c:pt>
                <c:pt idx="413">
                  <c:v>6210</c:v>
                </c:pt>
                <c:pt idx="414">
                  <c:v>6225</c:v>
                </c:pt>
                <c:pt idx="415">
                  <c:v>6240</c:v>
                </c:pt>
                <c:pt idx="416">
                  <c:v>6255</c:v>
                </c:pt>
                <c:pt idx="417">
                  <c:v>6270</c:v>
                </c:pt>
                <c:pt idx="418">
                  <c:v>6285</c:v>
                </c:pt>
                <c:pt idx="419">
                  <c:v>6300</c:v>
                </c:pt>
                <c:pt idx="420">
                  <c:v>6315</c:v>
                </c:pt>
                <c:pt idx="421">
                  <c:v>6330</c:v>
                </c:pt>
                <c:pt idx="422">
                  <c:v>6345</c:v>
                </c:pt>
                <c:pt idx="423">
                  <c:v>6360</c:v>
                </c:pt>
                <c:pt idx="424">
                  <c:v>6375</c:v>
                </c:pt>
                <c:pt idx="425">
                  <c:v>6390</c:v>
                </c:pt>
                <c:pt idx="426">
                  <c:v>6405</c:v>
                </c:pt>
                <c:pt idx="427">
                  <c:v>6420</c:v>
                </c:pt>
                <c:pt idx="428">
                  <c:v>6435</c:v>
                </c:pt>
                <c:pt idx="429">
                  <c:v>6450</c:v>
                </c:pt>
                <c:pt idx="430">
                  <c:v>6465</c:v>
                </c:pt>
                <c:pt idx="431">
                  <c:v>6480</c:v>
                </c:pt>
                <c:pt idx="432">
                  <c:v>6495</c:v>
                </c:pt>
                <c:pt idx="433">
                  <c:v>6510</c:v>
                </c:pt>
                <c:pt idx="434">
                  <c:v>6525</c:v>
                </c:pt>
                <c:pt idx="435">
                  <c:v>6540</c:v>
                </c:pt>
                <c:pt idx="436">
                  <c:v>6555</c:v>
                </c:pt>
                <c:pt idx="437">
                  <c:v>6570</c:v>
                </c:pt>
                <c:pt idx="438">
                  <c:v>6585</c:v>
                </c:pt>
                <c:pt idx="439">
                  <c:v>6600</c:v>
                </c:pt>
                <c:pt idx="440">
                  <c:v>6615</c:v>
                </c:pt>
                <c:pt idx="441">
                  <c:v>6630</c:v>
                </c:pt>
                <c:pt idx="442">
                  <c:v>6645</c:v>
                </c:pt>
                <c:pt idx="443">
                  <c:v>6660</c:v>
                </c:pt>
                <c:pt idx="444">
                  <c:v>6675</c:v>
                </c:pt>
                <c:pt idx="445">
                  <c:v>6690</c:v>
                </c:pt>
                <c:pt idx="446">
                  <c:v>6705</c:v>
                </c:pt>
                <c:pt idx="447">
                  <c:v>6720</c:v>
                </c:pt>
                <c:pt idx="448">
                  <c:v>6735</c:v>
                </c:pt>
                <c:pt idx="449">
                  <c:v>6750</c:v>
                </c:pt>
                <c:pt idx="450">
                  <c:v>6765</c:v>
                </c:pt>
                <c:pt idx="451">
                  <c:v>6780</c:v>
                </c:pt>
                <c:pt idx="452">
                  <c:v>6795</c:v>
                </c:pt>
                <c:pt idx="453">
                  <c:v>6810</c:v>
                </c:pt>
                <c:pt idx="454">
                  <c:v>6825</c:v>
                </c:pt>
                <c:pt idx="455">
                  <c:v>6840</c:v>
                </c:pt>
                <c:pt idx="456">
                  <c:v>6855</c:v>
                </c:pt>
                <c:pt idx="457">
                  <c:v>6870</c:v>
                </c:pt>
                <c:pt idx="458">
                  <c:v>6885</c:v>
                </c:pt>
                <c:pt idx="459">
                  <c:v>6900</c:v>
                </c:pt>
                <c:pt idx="460">
                  <c:v>6915</c:v>
                </c:pt>
                <c:pt idx="461">
                  <c:v>6930</c:v>
                </c:pt>
                <c:pt idx="462">
                  <c:v>6945</c:v>
                </c:pt>
                <c:pt idx="463">
                  <c:v>6960</c:v>
                </c:pt>
                <c:pt idx="464">
                  <c:v>6975</c:v>
                </c:pt>
                <c:pt idx="465">
                  <c:v>6990</c:v>
                </c:pt>
                <c:pt idx="466">
                  <c:v>7005</c:v>
                </c:pt>
                <c:pt idx="467">
                  <c:v>7020</c:v>
                </c:pt>
                <c:pt idx="468">
                  <c:v>7035</c:v>
                </c:pt>
                <c:pt idx="469">
                  <c:v>7050</c:v>
                </c:pt>
                <c:pt idx="470">
                  <c:v>7065</c:v>
                </c:pt>
                <c:pt idx="471">
                  <c:v>7080</c:v>
                </c:pt>
                <c:pt idx="472">
                  <c:v>7095</c:v>
                </c:pt>
                <c:pt idx="473">
                  <c:v>7110</c:v>
                </c:pt>
                <c:pt idx="474">
                  <c:v>7125</c:v>
                </c:pt>
                <c:pt idx="475">
                  <c:v>7140</c:v>
                </c:pt>
                <c:pt idx="476">
                  <c:v>7155</c:v>
                </c:pt>
                <c:pt idx="477">
                  <c:v>7170</c:v>
                </c:pt>
                <c:pt idx="478">
                  <c:v>7185</c:v>
                </c:pt>
                <c:pt idx="479">
                  <c:v>7200</c:v>
                </c:pt>
                <c:pt idx="480">
                  <c:v>7215</c:v>
                </c:pt>
                <c:pt idx="481">
                  <c:v>7230</c:v>
                </c:pt>
                <c:pt idx="482">
                  <c:v>7245</c:v>
                </c:pt>
                <c:pt idx="483">
                  <c:v>7260</c:v>
                </c:pt>
                <c:pt idx="484">
                  <c:v>7275</c:v>
                </c:pt>
                <c:pt idx="485">
                  <c:v>7290</c:v>
                </c:pt>
                <c:pt idx="486">
                  <c:v>7305</c:v>
                </c:pt>
                <c:pt idx="487">
                  <c:v>7320</c:v>
                </c:pt>
                <c:pt idx="488">
                  <c:v>7335</c:v>
                </c:pt>
                <c:pt idx="489">
                  <c:v>7350</c:v>
                </c:pt>
                <c:pt idx="490">
                  <c:v>7365</c:v>
                </c:pt>
                <c:pt idx="491">
                  <c:v>7380</c:v>
                </c:pt>
                <c:pt idx="492">
                  <c:v>7395</c:v>
                </c:pt>
                <c:pt idx="493">
                  <c:v>7410</c:v>
                </c:pt>
                <c:pt idx="494">
                  <c:v>7425</c:v>
                </c:pt>
                <c:pt idx="495">
                  <c:v>7440</c:v>
                </c:pt>
                <c:pt idx="496">
                  <c:v>7455</c:v>
                </c:pt>
                <c:pt idx="497">
                  <c:v>7470</c:v>
                </c:pt>
                <c:pt idx="498">
                  <c:v>7485</c:v>
                </c:pt>
                <c:pt idx="499">
                  <c:v>7500</c:v>
                </c:pt>
                <c:pt idx="500">
                  <c:v>7515</c:v>
                </c:pt>
                <c:pt idx="501">
                  <c:v>7530</c:v>
                </c:pt>
                <c:pt idx="502">
                  <c:v>7545</c:v>
                </c:pt>
                <c:pt idx="503">
                  <c:v>7560</c:v>
                </c:pt>
                <c:pt idx="504">
                  <c:v>7575</c:v>
                </c:pt>
                <c:pt idx="505">
                  <c:v>7590</c:v>
                </c:pt>
                <c:pt idx="506">
                  <c:v>7605</c:v>
                </c:pt>
                <c:pt idx="507">
                  <c:v>7620</c:v>
                </c:pt>
                <c:pt idx="508">
                  <c:v>7635</c:v>
                </c:pt>
                <c:pt idx="509">
                  <c:v>7650</c:v>
                </c:pt>
                <c:pt idx="510">
                  <c:v>7665</c:v>
                </c:pt>
                <c:pt idx="511">
                  <c:v>7680</c:v>
                </c:pt>
                <c:pt idx="512">
                  <c:v>7695</c:v>
                </c:pt>
                <c:pt idx="513">
                  <c:v>7710</c:v>
                </c:pt>
                <c:pt idx="514">
                  <c:v>7725</c:v>
                </c:pt>
                <c:pt idx="515">
                  <c:v>7740</c:v>
                </c:pt>
                <c:pt idx="516">
                  <c:v>7755</c:v>
                </c:pt>
                <c:pt idx="517">
                  <c:v>7770</c:v>
                </c:pt>
                <c:pt idx="518">
                  <c:v>7785</c:v>
                </c:pt>
                <c:pt idx="519">
                  <c:v>7800</c:v>
                </c:pt>
                <c:pt idx="520">
                  <c:v>7815</c:v>
                </c:pt>
                <c:pt idx="521">
                  <c:v>7830</c:v>
                </c:pt>
                <c:pt idx="522">
                  <c:v>7845</c:v>
                </c:pt>
                <c:pt idx="523">
                  <c:v>7860</c:v>
                </c:pt>
                <c:pt idx="524">
                  <c:v>7875</c:v>
                </c:pt>
                <c:pt idx="525">
                  <c:v>7890</c:v>
                </c:pt>
                <c:pt idx="526">
                  <c:v>7905</c:v>
                </c:pt>
                <c:pt idx="527">
                  <c:v>7920</c:v>
                </c:pt>
                <c:pt idx="528">
                  <c:v>7935</c:v>
                </c:pt>
                <c:pt idx="529">
                  <c:v>7950</c:v>
                </c:pt>
                <c:pt idx="530">
                  <c:v>7965</c:v>
                </c:pt>
                <c:pt idx="531">
                  <c:v>7980</c:v>
                </c:pt>
                <c:pt idx="532">
                  <c:v>7995</c:v>
                </c:pt>
                <c:pt idx="533">
                  <c:v>8010</c:v>
                </c:pt>
                <c:pt idx="534">
                  <c:v>8025</c:v>
                </c:pt>
                <c:pt idx="535">
                  <c:v>8040</c:v>
                </c:pt>
                <c:pt idx="536">
                  <c:v>8055</c:v>
                </c:pt>
                <c:pt idx="537">
                  <c:v>8070</c:v>
                </c:pt>
                <c:pt idx="538">
                  <c:v>8085</c:v>
                </c:pt>
                <c:pt idx="539">
                  <c:v>8100</c:v>
                </c:pt>
                <c:pt idx="540">
                  <c:v>8115</c:v>
                </c:pt>
                <c:pt idx="541">
                  <c:v>8130</c:v>
                </c:pt>
                <c:pt idx="542">
                  <c:v>8145</c:v>
                </c:pt>
                <c:pt idx="543">
                  <c:v>8160</c:v>
                </c:pt>
                <c:pt idx="544">
                  <c:v>8175</c:v>
                </c:pt>
                <c:pt idx="545">
                  <c:v>8190</c:v>
                </c:pt>
                <c:pt idx="546">
                  <c:v>8205</c:v>
                </c:pt>
                <c:pt idx="547">
                  <c:v>8220</c:v>
                </c:pt>
                <c:pt idx="548">
                  <c:v>8235</c:v>
                </c:pt>
                <c:pt idx="549">
                  <c:v>8250</c:v>
                </c:pt>
                <c:pt idx="550">
                  <c:v>8265</c:v>
                </c:pt>
                <c:pt idx="551">
                  <c:v>8280</c:v>
                </c:pt>
                <c:pt idx="552">
                  <c:v>8295</c:v>
                </c:pt>
                <c:pt idx="553">
                  <c:v>8310</c:v>
                </c:pt>
                <c:pt idx="554">
                  <c:v>8325</c:v>
                </c:pt>
                <c:pt idx="555">
                  <c:v>8340</c:v>
                </c:pt>
                <c:pt idx="556">
                  <c:v>8355</c:v>
                </c:pt>
                <c:pt idx="557">
                  <c:v>8370</c:v>
                </c:pt>
                <c:pt idx="558">
                  <c:v>8385</c:v>
                </c:pt>
                <c:pt idx="559">
                  <c:v>8400</c:v>
                </c:pt>
                <c:pt idx="560">
                  <c:v>8415</c:v>
                </c:pt>
                <c:pt idx="561">
                  <c:v>8430</c:v>
                </c:pt>
                <c:pt idx="562">
                  <c:v>8445</c:v>
                </c:pt>
                <c:pt idx="563">
                  <c:v>8460</c:v>
                </c:pt>
                <c:pt idx="564">
                  <c:v>8475</c:v>
                </c:pt>
                <c:pt idx="565">
                  <c:v>8490</c:v>
                </c:pt>
                <c:pt idx="566">
                  <c:v>8505</c:v>
                </c:pt>
                <c:pt idx="567">
                  <c:v>8520</c:v>
                </c:pt>
                <c:pt idx="568">
                  <c:v>8535</c:v>
                </c:pt>
                <c:pt idx="569">
                  <c:v>8550</c:v>
                </c:pt>
                <c:pt idx="570">
                  <c:v>8565</c:v>
                </c:pt>
                <c:pt idx="571">
                  <c:v>8580</c:v>
                </c:pt>
                <c:pt idx="572">
                  <c:v>8595</c:v>
                </c:pt>
                <c:pt idx="573">
                  <c:v>8610</c:v>
                </c:pt>
                <c:pt idx="574">
                  <c:v>8625</c:v>
                </c:pt>
                <c:pt idx="575">
                  <c:v>8640</c:v>
                </c:pt>
                <c:pt idx="576">
                  <c:v>8655</c:v>
                </c:pt>
                <c:pt idx="577">
                  <c:v>8670</c:v>
                </c:pt>
                <c:pt idx="578">
                  <c:v>8685</c:v>
                </c:pt>
                <c:pt idx="579">
                  <c:v>8700</c:v>
                </c:pt>
                <c:pt idx="580">
                  <c:v>8715</c:v>
                </c:pt>
                <c:pt idx="581">
                  <c:v>8730</c:v>
                </c:pt>
                <c:pt idx="582">
                  <c:v>8745</c:v>
                </c:pt>
                <c:pt idx="583">
                  <c:v>8760</c:v>
                </c:pt>
                <c:pt idx="584">
                  <c:v>8775</c:v>
                </c:pt>
                <c:pt idx="585">
                  <c:v>8790</c:v>
                </c:pt>
                <c:pt idx="586">
                  <c:v>8805</c:v>
                </c:pt>
                <c:pt idx="587">
                  <c:v>8820</c:v>
                </c:pt>
                <c:pt idx="588">
                  <c:v>8835</c:v>
                </c:pt>
                <c:pt idx="589">
                  <c:v>8850</c:v>
                </c:pt>
                <c:pt idx="590">
                  <c:v>8865</c:v>
                </c:pt>
                <c:pt idx="591">
                  <c:v>8880</c:v>
                </c:pt>
                <c:pt idx="592">
                  <c:v>8895</c:v>
                </c:pt>
                <c:pt idx="593">
                  <c:v>8910</c:v>
                </c:pt>
                <c:pt idx="594">
                  <c:v>8925</c:v>
                </c:pt>
                <c:pt idx="595">
                  <c:v>8940</c:v>
                </c:pt>
                <c:pt idx="596">
                  <c:v>8955</c:v>
                </c:pt>
                <c:pt idx="597">
                  <c:v>8970</c:v>
                </c:pt>
                <c:pt idx="598">
                  <c:v>8985</c:v>
                </c:pt>
                <c:pt idx="599">
                  <c:v>9000</c:v>
                </c:pt>
                <c:pt idx="600">
                  <c:v>9015</c:v>
                </c:pt>
                <c:pt idx="601">
                  <c:v>9030</c:v>
                </c:pt>
                <c:pt idx="602">
                  <c:v>9045</c:v>
                </c:pt>
                <c:pt idx="603">
                  <c:v>9060</c:v>
                </c:pt>
                <c:pt idx="604">
                  <c:v>9075</c:v>
                </c:pt>
                <c:pt idx="605">
                  <c:v>9090</c:v>
                </c:pt>
                <c:pt idx="606">
                  <c:v>9105</c:v>
                </c:pt>
                <c:pt idx="607">
                  <c:v>9120</c:v>
                </c:pt>
                <c:pt idx="608">
                  <c:v>9135</c:v>
                </c:pt>
                <c:pt idx="609">
                  <c:v>9150</c:v>
                </c:pt>
                <c:pt idx="610">
                  <c:v>9165</c:v>
                </c:pt>
                <c:pt idx="611">
                  <c:v>9180</c:v>
                </c:pt>
                <c:pt idx="612">
                  <c:v>9195</c:v>
                </c:pt>
                <c:pt idx="613">
                  <c:v>9210</c:v>
                </c:pt>
                <c:pt idx="614">
                  <c:v>9225</c:v>
                </c:pt>
                <c:pt idx="615">
                  <c:v>9240</c:v>
                </c:pt>
                <c:pt idx="616">
                  <c:v>9255</c:v>
                </c:pt>
                <c:pt idx="617">
                  <c:v>9270</c:v>
                </c:pt>
                <c:pt idx="618">
                  <c:v>9285</c:v>
                </c:pt>
                <c:pt idx="619">
                  <c:v>9300</c:v>
                </c:pt>
                <c:pt idx="620">
                  <c:v>9315</c:v>
                </c:pt>
                <c:pt idx="621">
                  <c:v>9330</c:v>
                </c:pt>
                <c:pt idx="622">
                  <c:v>9345</c:v>
                </c:pt>
                <c:pt idx="623">
                  <c:v>9360</c:v>
                </c:pt>
                <c:pt idx="624">
                  <c:v>9375</c:v>
                </c:pt>
                <c:pt idx="625">
                  <c:v>9390</c:v>
                </c:pt>
                <c:pt idx="626">
                  <c:v>9405</c:v>
                </c:pt>
                <c:pt idx="627">
                  <c:v>9420</c:v>
                </c:pt>
                <c:pt idx="628">
                  <c:v>9435</c:v>
                </c:pt>
                <c:pt idx="629">
                  <c:v>9450</c:v>
                </c:pt>
                <c:pt idx="630">
                  <c:v>9465</c:v>
                </c:pt>
                <c:pt idx="631">
                  <c:v>9480</c:v>
                </c:pt>
                <c:pt idx="632">
                  <c:v>9495</c:v>
                </c:pt>
                <c:pt idx="633">
                  <c:v>9510</c:v>
                </c:pt>
                <c:pt idx="634">
                  <c:v>9525</c:v>
                </c:pt>
                <c:pt idx="635">
                  <c:v>9540</c:v>
                </c:pt>
                <c:pt idx="636">
                  <c:v>9555</c:v>
                </c:pt>
                <c:pt idx="637">
                  <c:v>9570</c:v>
                </c:pt>
                <c:pt idx="638">
                  <c:v>9585</c:v>
                </c:pt>
                <c:pt idx="639">
                  <c:v>9600</c:v>
                </c:pt>
                <c:pt idx="640">
                  <c:v>9615</c:v>
                </c:pt>
                <c:pt idx="641">
                  <c:v>9630</c:v>
                </c:pt>
                <c:pt idx="642">
                  <c:v>9645</c:v>
                </c:pt>
                <c:pt idx="643">
                  <c:v>9660</c:v>
                </c:pt>
                <c:pt idx="644">
                  <c:v>9675</c:v>
                </c:pt>
                <c:pt idx="645">
                  <c:v>9690</c:v>
                </c:pt>
                <c:pt idx="646">
                  <c:v>9705</c:v>
                </c:pt>
                <c:pt idx="647">
                  <c:v>9720</c:v>
                </c:pt>
                <c:pt idx="648">
                  <c:v>9735</c:v>
                </c:pt>
                <c:pt idx="649">
                  <c:v>9750</c:v>
                </c:pt>
                <c:pt idx="650">
                  <c:v>9765</c:v>
                </c:pt>
                <c:pt idx="651">
                  <c:v>9780</c:v>
                </c:pt>
                <c:pt idx="652">
                  <c:v>9795</c:v>
                </c:pt>
                <c:pt idx="653">
                  <c:v>9810</c:v>
                </c:pt>
                <c:pt idx="654">
                  <c:v>9825</c:v>
                </c:pt>
                <c:pt idx="655">
                  <c:v>9840</c:v>
                </c:pt>
                <c:pt idx="656">
                  <c:v>9855</c:v>
                </c:pt>
                <c:pt idx="657">
                  <c:v>9870</c:v>
                </c:pt>
                <c:pt idx="658">
                  <c:v>9885</c:v>
                </c:pt>
                <c:pt idx="659">
                  <c:v>9900</c:v>
                </c:pt>
                <c:pt idx="660">
                  <c:v>9915</c:v>
                </c:pt>
                <c:pt idx="661">
                  <c:v>9930</c:v>
                </c:pt>
                <c:pt idx="662">
                  <c:v>9945</c:v>
                </c:pt>
                <c:pt idx="663">
                  <c:v>9960</c:v>
                </c:pt>
                <c:pt idx="664">
                  <c:v>9975</c:v>
                </c:pt>
                <c:pt idx="665">
                  <c:v>9990</c:v>
                </c:pt>
                <c:pt idx="666">
                  <c:v>10005</c:v>
                </c:pt>
                <c:pt idx="667">
                  <c:v>10020</c:v>
                </c:pt>
                <c:pt idx="668">
                  <c:v>10035</c:v>
                </c:pt>
                <c:pt idx="669">
                  <c:v>10050</c:v>
                </c:pt>
                <c:pt idx="670">
                  <c:v>10065</c:v>
                </c:pt>
                <c:pt idx="671">
                  <c:v>10080</c:v>
                </c:pt>
                <c:pt idx="672">
                  <c:v>10095</c:v>
                </c:pt>
                <c:pt idx="673">
                  <c:v>10110</c:v>
                </c:pt>
                <c:pt idx="674">
                  <c:v>10125</c:v>
                </c:pt>
                <c:pt idx="675">
                  <c:v>10140</c:v>
                </c:pt>
                <c:pt idx="676">
                  <c:v>10155</c:v>
                </c:pt>
                <c:pt idx="677">
                  <c:v>10170</c:v>
                </c:pt>
                <c:pt idx="678">
                  <c:v>10185</c:v>
                </c:pt>
                <c:pt idx="679">
                  <c:v>10200</c:v>
                </c:pt>
                <c:pt idx="680">
                  <c:v>10215</c:v>
                </c:pt>
                <c:pt idx="681">
                  <c:v>10230</c:v>
                </c:pt>
                <c:pt idx="682">
                  <c:v>10245</c:v>
                </c:pt>
                <c:pt idx="683">
                  <c:v>10260</c:v>
                </c:pt>
                <c:pt idx="684">
                  <c:v>10275</c:v>
                </c:pt>
                <c:pt idx="685">
                  <c:v>10290</c:v>
                </c:pt>
                <c:pt idx="686">
                  <c:v>10305</c:v>
                </c:pt>
                <c:pt idx="687">
                  <c:v>10320</c:v>
                </c:pt>
                <c:pt idx="688">
                  <c:v>10335</c:v>
                </c:pt>
                <c:pt idx="689">
                  <c:v>10350</c:v>
                </c:pt>
                <c:pt idx="690">
                  <c:v>10365</c:v>
                </c:pt>
                <c:pt idx="691">
                  <c:v>10380</c:v>
                </c:pt>
                <c:pt idx="692">
                  <c:v>10395</c:v>
                </c:pt>
                <c:pt idx="693">
                  <c:v>10410</c:v>
                </c:pt>
                <c:pt idx="694">
                  <c:v>10425</c:v>
                </c:pt>
                <c:pt idx="695">
                  <c:v>10440</c:v>
                </c:pt>
                <c:pt idx="696">
                  <c:v>10455</c:v>
                </c:pt>
                <c:pt idx="697">
                  <c:v>10470</c:v>
                </c:pt>
                <c:pt idx="698">
                  <c:v>10485</c:v>
                </c:pt>
                <c:pt idx="699">
                  <c:v>10500</c:v>
                </c:pt>
                <c:pt idx="700">
                  <c:v>10515</c:v>
                </c:pt>
                <c:pt idx="701">
                  <c:v>10530</c:v>
                </c:pt>
                <c:pt idx="702">
                  <c:v>10545</c:v>
                </c:pt>
                <c:pt idx="703">
                  <c:v>10560</c:v>
                </c:pt>
                <c:pt idx="704">
                  <c:v>10575</c:v>
                </c:pt>
                <c:pt idx="705">
                  <c:v>10590</c:v>
                </c:pt>
                <c:pt idx="706">
                  <c:v>10605</c:v>
                </c:pt>
                <c:pt idx="707">
                  <c:v>10620</c:v>
                </c:pt>
                <c:pt idx="708">
                  <c:v>10635</c:v>
                </c:pt>
                <c:pt idx="709">
                  <c:v>10650</c:v>
                </c:pt>
                <c:pt idx="710">
                  <c:v>10665</c:v>
                </c:pt>
                <c:pt idx="711">
                  <c:v>10680</c:v>
                </c:pt>
                <c:pt idx="712">
                  <c:v>10695</c:v>
                </c:pt>
                <c:pt idx="713">
                  <c:v>10710</c:v>
                </c:pt>
                <c:pt idx="714">
                  <c:v>10725</c:v>
                </c:pt>
                <c:pt idx="715">
                  <c:v>10740</c:v>
                </c:pt>
                <c:pt idx="716">
                  <c:v>10755</c:v>
                </c:pt>
                <c:pt idx="717">
                  <c:v>10770</c:v>
                </c:pt>
                <c:pt idx="718">
                  <c:v>10785</c:v>
                </c:pt>
                <c:pt idx="719">
                  <c:v>10800</c:v>
                </c:pt>
                <c:pt idx="720">
                  <c:v>10815</c:v>
                </c:pt>
                <c:pt idx="721">
                  <c:v>10830</c:v>
                </c:pt>
                <c:pt idx="722">
                  <c:v>10845</c:v>
                </c:pt>
                <c:pt idx="723">
                  <c:v>10860</c:v>
                </c:pt>
                <c:pt idx="724">
                  <c:v>10875</c:v>
                </c:pt>
                <c:pt idx="725">
                  <c:v>10890</c:v>
                </c:pt>
                <c:pt idx="726">
                  <c:v>10905</c:v>
                </c:pt>
                <c:pt idx="727">
                  <c:v>10920</c:v>
                </c:pt>
                <c:pt idx="728">
                  <c:v>10935</c:v>
                </c:pt>
                <c:pt idx="729">
                  <c:v>10950</c:v>
                </c:pt>
                <c:pt idx="730">
                  <c:v>10965</c:v>
                </c:pt>
                <c:pt idx="731">
                  <c:v>10980</c:v>
                </c:pt>
                <c:pt idx="732">
                  <c:v>10995</c:v>
                </c:pt>
                <c:pt idx="733">
                  <c:v>11010</c:v>
                </c:pt>
                <c:pt idx="734">
                  <c:v>11025</c:v>
                </c:pt>
                <c:pt idx="735">
                  <c:v>11040</c:v>
                </c:pt>
                <c:pt idx="736">
                  <c:v>11055</c:v>
                </c:pt>
                <c:pt idx="737">
                  <c:v>11070</c:v>
                </c:pt>
                <c:pt idx="738">
                  <c:v>11085</c:v>
                </c:pt>
                <c:pt idx="739">
                  <c:v>11100</c:v>
                </c:pt>
                <c:pt idx="740">
                  <c:v>11115</c:v>
                </c:pt>
                <c:pt idx="741">
                  <c:v>11130</c:v>
                </c:pt>
                <c:pt idx="742">
                  <c:v>11145</c:v>
                </c:pt>
                <c:pt idx="743">
                  <c:v>11160</c:v>
                </c:pt>
                <c:pt idx="744">
                  <c:v>11175</c:v>
                </c:pt>
                <c:pt idx="745">
                  <c:v>11190</c:v>
                </c:pt>
                <c:pt idx="746">
                  <c:v>11205</c:v>
                </c:pt>
                <c:pt idx="747">
                  <c:v>11220</c:v>
                </c:pt>
                <c:pt idx="748">
                  <c:v>11235</c:v>
                </c:pt>
                <c:pt idx="749">
                  <c:v>11250</c:v>
                </c:pt>
                <c:pt idx="750">
                  <c:v>11265</c:v>
                </c:pt>
                <c:pt idx="751">
                  <c:v>11280</c:v>
                </c:pt>
                <c:pt idx="752">
                  <c:v>11295</c:v>
                </c:pt>
                <c:pt idx="753">
                  <c:v>11310</c:v>
                </c:pt>
                <c:pt idx="754">
                  <c:v>11325</c:v>
                </c:pt>
                <c:pt idx="755">
                  <c:v>11340</c:v>
                </c:pt>
                <c:pt idx="756">
                  <c:v>11355</c:v>
                </c:pt>
                <c:pt idx="757">
                  <c:v>11370</c:v>
                </c:pt>
                <c:pt idx="758">
                  <c:v>11385</c:v>
                </c:pt>
                <c:pt idx="759">
                  <c:v>11400</c:v>
                </c:pt>
                <c:pt idx="760">
                  <c:v>11415</c:v>
                </c:pt>
                <c:pt idx="761">
                  <c:v>11430</c:v>
                </c:pt>
                <c:pt idx="762">
                  <c:v>11445</c:v>
                </c:pt>
                <c:pt idx="763">
                  <c:v>11460</c:v>
                </c:pt>
                <c:pt idx="764">
                  <c:v>11475</c:v>
                </c:pt>
                <c:pt idx="765">
                  <c:v>11490</c:v>
                </c:pt>
                <c:pt idx="766">
                  <c:v>11505</c:v>
                </c:pt>
                <c:pt idx="767">
                  <c:v>11520</c:v>
                </c:pt>
                <c:pt idx="768">
                  <c:v>11535</c:v>
                </c:pt>
                <c:pt idx="769">
                  <c:v>11550</c:v>
                </c:pt>
                <c:pt idx="770">
                  <c:v>11565</c:v>
                </c:pt>
                <c:pt idx="771">
                  <c:v>11580</c:v>
                </c:pt>
                <c:pt idx="772">
                  <c:v>11595</c:v>
                </c:pt>
                <c:pt idx="773">
                  <c:v>11610</c:v>
                </c:pt>
                <c:pt idx="774">
                  <c:v>11625</c:v>
                </c:pt>
                <c:pt idx="775">
                  <c:v>11640</c:v>
                </c:pt>
                <c:pt idx="776">
                  <c:v>11655</c:v>
                </c:pt>
                <c:pt idx="777">
                  <c:v>11670</c:v>
                </c:pt>
                <c:pt idx="778">
                  <c:v>11685</c:v>
                </c:pt>
                <c:pt idx="779">
                  <c:v>11700</c:v>
                </c:pt>
                <c:pt idx="780">
                  <c:v>11715</c:v>
                </c:pt>
                <c:pt idx="781">
                  <c:v>11730</c:v>
                </c:pt>
                <c:pt idx="782">
                  <c:v>11745</c:v>
                </c:pt>
                <c:pt idx="783">
                  <c:v>11760</c:v>
                </c:pt>
                <c:pt idx="784">
                  <c:v>11775</c:v>
                </c:pt>
                <c:pt idx="785">
                  <c:v>11790</c:v>
                </c:pt>
                <c:pt idx="786">
                  <c:v>11805</c:v>
                </c:pt>
                <c:pt idx="787">
                  <c:v>11820</c:v>
                </c:pt>
                <c:pt idx="788">
                  <c:v>11835</c:v>
                </c:pt>
                <c:pt idx="789">
                  <c:v>11850</c:v>
                </c:pt>
                <c:pt idx="790">
                  <c:v>11865</c:v>
                </c:pt>
                <c:pt idx="791">
                  <c:v>11880</c:v>
                </c:pt>
                <c:pt idx="792">
                  <c:v>11895</c:v>
                </c:pt>
                <c:pt idx="793">
                  <c:v>11910</c:v>
                </c:pt>
                <c:pt idx="794">
                  <c:v>11925</c:v>
                </c:pt>
                <c:pt idx="795">
                  <c:v>11940</c:v>
                </c:pt>
                <c:pt idx="796">
                  <c:v>11955</c:v>
                </c:pt>
                <c:pt idx="797">
                  <c:v>11970</c:v>
                </c:pt>
                <c:pt idx="798">
                  <c:v>11985</c:v>
                </c:pt>
                <c:pt idx="799">
                  <c:v>12000</c:v>
                </c:pt>
                <c:pt idx="800">
                  <c:v>12015</c:v>
                </c:pt>
                <c:pt idx="801">
                  <c:v>12030</c:v>
                </c:pt>
                <c:pt idx="802">
                  <c:v>12045</c:v>
                </c:pt>
                <c:pt idx="803">
                  <c:v>12060</c:v>
                </c:pt>
                <c:pt idx="804">
                  <c:v>12075</c:v>
                </c:pt>
                <c:pt idx="805">
                  <c:v>12090</c:v>
                </c:pt>
                <c:pt idx="806">
                  <c:v>12105</c:v>
                </c:pt>
                <c:pt idx="807">
                  <c:v>12120</c:v>
                </c:pt>
                <c:pt idx="808">
                  <c:v>12135</c:v>
                </c:pt>
                <c:pt idx="809">
                  <c:v>12150</c:v>
                </c:pt>
                <c:pt idx="810">
                  <c:v>12165</c:v>
                </c:pt>
                <c:pt idx="811">
                  <c:v>12180</c:v>
                </c:pt>
                <c:pt idx="812">
                  <c:v>12195</c:v>
                </c:pt>
                <c:pt idx="813">
                  <c:v>12210</c:v>
                </c:pt>
                <c:pt idx="814">
                  <c:v>12225</c:v>
                </c:pt>
                <c:pt idx="815">
                  <c:v>12240</c:v>
                </c:pt>
                <c:pt idx="816">
                  <c:v>12255</c:v>
                </c:pt>
                <c:pt idx="817">
                  <c:v>12270</c:v>
                </c:pt>
                <c:pt idx="818">
                  <c:v>12285</c:v>
                </c:pt>
                <c:pt idx="819">
                  <c:v>12300</c:v>
                </c:pt>
                <c:pt idx="820">
                  <c:v>12315</c:v>
                </c:pt>
                <c:pt idx="821">
                  <c:v>12330</c:v>
                </c:pt>
                <c:pt idx="822">
                  <c:v>12345</c:v>
                </c:pt>
                <c:pt idx="823">
                  <c:v>12360</c:v>
                </c:pt>
                <c:pt idx="824">
                  <c:v>12375</c:v>
                </c:pt>
                <c:pt idx="825">
                  <c:v>12390</c:v>
                </c:pt>
                <c:pt idx="826">
                  <c:v>12405</c:v>
                </c:pt>
                <c:pt idx="827">
                  <c:v>12420</c:v>
                </c:pt>
                <c:pt idx="828">
                  <c:v>12435</c:v>
                </c:pt>
                <c:pt idx="829">
                  <c:v>12450</c:v>
                </c:pt>
                <c:pt idx="830">
                  <c:v>12465</c:v>
                </c:pt>
                <c:pt idx="831">
                  <c:v>12480</c:v>
                </c:pt>
                <c:pt idx="832">
                  <c:v>12495</c:v>
                </c:pt>
                <c:pt idx="833">
                  <c:v>12510</c:v>
                </c:pt>
                <c:pt idx="834">
                  <c:v>12525</c:v>
                </c:pt>
                <c:pt idx="835">
                  <c:v>12540</c:v>
                </c:pt>
                <c:pt idx="836">
                  <c:v>12555</c:v>
                </c:pt>
                <c:pt idx="837">
                  <c:v>12570</c:v>
                </c:pt>
                <c:pt idx="838">
                  <c:v>12585</c:v>
                </c:pt>
                <c:pt idx="839">
                  <c:v>12600</c:v>
                </c:pt>
                <c:pt idx="840">
                  <c:v>12615</c:v>
                </c:pt>
                <c:pt idx="841">
                  <c:v>12630</c:v>
                </c:pt>
                <c:pt idx="842">
                  <c:v>12645</c:v>
                </c:pt>
                <c:pt idx="843">
                  <c:v>12660</c:v>
                </c:pt>
                <c:pt idx="844">
                  <c:v>12675</c:v>
                </c:pt>
                <c:pt idx="845">
                  <c:v>12690</c:v>
                </c:pt>
                <c:pt idx="846">
                  <c:v>12705</c:v>
                </c:pt>
                <c:pt idx="847">
                  <c:v>12720</c:v>
                </c:pt>
                <c:pt idx="848">
                  <c:v>12735</c:v>
                </c:pt>
                <c:pt idx="849">
                  <c:v>12750</c:v>
                </c:pt>
                <c:pt idx="850">
                  <c:v>12765</c:v>
                </c:pt>
                <c:pt idx="851">
                  <c:v>12780</c:v>
                </c:pt>
                <c:pt idx="852">
                  <c:v>12795</c:v>
                </c:pt>
                <c:pt idx="853">
                  <c:v>12810</c:v>
                </c:pt>
                <c:pt idx="854">
                  <c:v>12825</c:v>
                </c:pt>
                <c:pt idx="855">
                  <c:v>12840</c:v>
                </c:pt>
                <c:pt idx="856">
                  <c:v>12855</c:v>
                </c:pt>
                <c:pt idx="857">
                  <c:v>12870</c:v>
                </c:pt>
                <c:pt idx="858">
                  <c:v>12885</c:v>
                </c:pt>
                <c:pt idx="859">
                  <c:v>12900</c:v>
                </c:pt>
                <c:pt idx="860">
                  <c:v>12915</c:v>
                </c:pt>
                <c:pt idx="861">
                  <c:v>12930</c:v>
                </c:pt>
                <c:pt idx="862">
                  <c:v>12945</c:v>
                </c:pt>
                <c:pt idx="863">
                  <c:v>12960</c:v>
                </c:pt>
                <c:pt idx="864">
                  <c:v>12975</c:v>
                </c:pt>
                <c:pt idx="865">
                  <c:v>12990</c:v>
                </c:pt>
                <c:pt idx="866">
                  <c:v>13005</c:v>
                </c:pt>
                <c:pt idx="867">
                  <c:v>13020</c:v>
                </c:pt>
                <c:pt idx="868">
                  <c:v>13035</c:v>
                </c:pt>
                <c:pt idx="869">
                  <c:v>13050</c:v>
                </c:pt>
                <c:pt idx="870">
                  <c:v>13065</c:v>
                </c:pt>
                <c:pt idx="871">
                  <c:v>13080</c:v>
                </c:pt>
                <c:pt idx="872">
                  <c:v>13095</c:v>
                </c:pt>
                <c:pt idx="873">
                  <c:v>13110</c:v>
                </c:pt>
                <c:pt idx="874">
                  <c:v>13125</c:v>
                </c:pt>
                <c:pt idx="875">
                  <c:v>13140</c:v>
                </c:pt>
                <c:pt idx="876">
                  <c:v>13155</c:v>
                </c:pt>
                <c:pt idx="877">
                  <c:v>13170</c:v>
                </c:pt>
                <c:pt idx="878">
                  <c:v>13185</c:v>
                </c:pt>
                <c:pt idx="879">
                  <c:v>13200</c:v>
                </c:pt>
                <c:pt idx="880">
                  <c:v>13215</c:v>
                </c:pt>
                <c:pt idx="881">
                  <c:v>13230</c:v>
                </c:pt>
                <c:pt idx="882">
                  <c:v>13245</c:v>
                </c:pt>
                <c:pt idx="883">
                  <c:v>13260</c:v>
                </c:pt>
                <c:pt idx="884">
                  <c:v>13275</c:v>
                </c:pt>
                <c:pt idx="885">
                  <c:v>13290</c:v>
                </c:pt>
                <c:pt idx="886">
                  <c:v>13305</c:v>
                </c:pt>
                <c:pt idx="887">
                  <c:v>13320</c:v>
                </c:pt>
                <c:pt idx="888">
                  <c:v>13335</c:v>
                </c:pt>
                <c:pt idx="889">
                  <c:v>13350</c:v>
                </c:pt>
                <c:pt idx="890">
                  <c:v>13365</c:v>
                </c:pt>
                <c:pt idx="891">
                  <c:v>13380</c:v>
                </c:pt>
                <c:pt idx="892">
                  <c:v>13395</c:v>
                </c:pt>
                <c:pt idx="893">
                  <c:v>13410</c:v>
                </c:pt>
                <c:pt idx="894">
                  <c:v>13425</c:v>
                </c:pt>
                <c:pt idx="895">
                  <c:v>13440</c:v>
                </c:pt>
                <c:pt idx="896">
                  <c:v>13455</c:v>
                </c:pt>
                <c:pt idx="897">
                  <c:v>13470</c:v>
                </c:pt>
                <c:pt idx="898">
                  <c:v>13485</c:v>
                </c:pt>
                <c:pt idx="899">
                  <c:v>13500</c:v>
                </c:pt>
                <c:pt idx="900">
                  <c:v>13515</c:v>
                </c:pt>
                <c:pt idx="901">
                  <c:v>13530</c:v>
                </c:pt>
                <c:pt idx="902">
                  <c:v>13545</c:v>
                </c:pt>
                <c:pt idx="903">
                  <c:v>13560</c:v>
                </c:pt>
                <c:pt idx="904">
                  <c:v>13575</c:v>
                </c:pt>
                <c:pt idx="905">
                  <c:v>13590</c:v>
                </c:pt>
                <c:pt idx="906">
                  <c:v>13605</c:v>
                </c:pt>
                <c:pt idx="907">
                  <c:v>13620</c:v>
                </c:pt>
                <c:pt idx="908">
                  <c:v>13635</c:v>
                </c:pt>
                <c:pt idx="909">
                  <c:v>13650</c:v>
                </c:pt>
                <c:pt idx="910">
                  <c:v>13665</c:v>
                </c:pt>
                <c:pt idx="911">
                  <c:v>13680</c:v>
                </c:pt>
                <c:pt idx="912">
                  <c:v>13695</c:v>
                </c:pt>
                <c:pt idx="913">
                  <c:v>13710</c:v>
                </c:pt>
                <c:pt idx="914">
                  <c:v>13725</c:v>
                </c:pt>
                <c:pt idx="915">
                  <c:v>13740</c:v>
                </c:pt>
                <c:pt idx="916">
                  <c:v>13755</c:v>
                </c:pt>
                <c:pt idx="917">
                  <c:v>13770</c:v>
                </c:pt>
                <c:pt idx="918">
                  <c:v>13785</c:v>
                </c:pt>
                <c:pt idx="919">
                  <c:v>13800</c:v>
                </c:pt>
                <c:pt idx="920">
                  <c:v>13815</c:v>
                </c:pt>
                <c:pt idx="921">
                  <c:v>13830</c:v>
                </c:pt>
                <c:pt idx="922">
                  <c:v>13845</c:v>
                </c:pt>
                <c:pt idx="923">
                  <c:v>13860</c:v>
                </c:pt>
                <c:pt idx="924">
                  <c:v>13875</c:v>
                </c:pt>
                <c:pt idx="925">
                  <c:v>13890</c:v>
                </c:pt>
                <c:pt idx="926">
                  <c:v>13905</c:v>
                </c:pt>
                <c:pt idx="927">
                  <c:v>13920</c:v>
                </c:pt>
                <c:pt idx="928">
                  <c:v>13935</c:v>
                </c:pt>
                <c:pt idx="929">
                  <c:v>13950</c:v>
                </c:pt>
                <c:pt idx="930">
                  <c:v>13965</c:v>
                </c:pt>
                <c:pt idx="931">
                  <c:v>13980</c:v>
                </c:pt>
                <c:pt idx="932">
                  <c:v>13995</c:v>
                </c:pt>
                <c:pt idx="933">
                  <c:v>14010</c:v>
                </c:pt>
                <c:pt idx="934">
                  <c:v>14025</c:v>
                </c:pt>
                <c:pt idx="935">
                  <c:v>14040</c:v>
                </c:pt>
                <c:pt idx="936">
                  <c:v>14055</c:v>
                </c:pt>
                <c:pt idx="937">
                  <c:v>14070</c:v>
                </c:pt>
                <c:pt idx="938">
                  <c:v>14085</c:v>
                </c:pt>
                <c:pt idx="939">
                  <c:v>14100</c:v>
                </c:pt>
                <c:pt idx="940">
                  <c:v>14115</c:v>
                </c:pt>
                <c:pt idx="941">
                  <c:v>14130</c:v>
                </c:pt>
                <c:pt idx="942">
                  <c:v>14145</c:v>
                </c:pt>
                <c:pt idx="943">
                  <c:v>14160</c:v>
                </c:pt>
                <c:pt idx="944">
                  <c:v>14175</c:v>
                </c:pt>
                <c:pt idx="945">
                  <c:v>14190</c:v>
                </c:pt>
                <c:pt idx="946">
                  <c:v>14205</c:v>
                </c:pt>
                <c:pt idx="947">
                  <c:v>14220</c:v>
                </c:pt>
                <c:pt idx="948">
                  <c:v>14235</c:v>
                </c:pt>
                <c:pt idx="949">
                  <c:v>14250</c:v>
                </c:pt>
                <c:pt idx="950">
                  <c:v>14265</c:v>
                </c:pt>
                <c:pt idx="951">
                  <c:v>14280</c:v>
                </c:pt>
                <c:pt idx="952">
                  <c:v>14295</c:v>
                </c:pt>
                <c:pt idx="953">
                  <c:v>14310</c:v>
                </c:pt>
                <c:pt idx="954">
                  <c:v>14325</c:v>
                </c:pt>
                <c:pt idx="955">
                  <c:v>14340</c:v>
                </c:pt>
                <c:pt idx="956">
                  <c:v>14355</c:v>
                </c:pt>
                <c:pt idx="957">
                  <c:v>14370</c:v>
                </c:pt>
                <c:pt idx="958">
                  <c:v>14385</c:v>
                </c:pt>
                <c:pt idx="959">
                  <c:v>14400</c:v>
                </c:pt>
                <c:pt idx="960">
                  <c:v>14415</c:v>
                </c:pt>
                <c:pt idx="961">
                  <c:v>14430</c:v>
                </c:pt>
                <c:pt idx="962">
                  <c:v>14445</c:v>
                </c:pt>
                <c:pt idx="963">
                  <c:v>14460</c:v>
                </c:pt>
                <c:pt idx="964">
                  <c:v>14475</c:v>
                </c:pt>
                <c:pt idx="965">
                  <c:v>14490</c:v>
                </c:pt>
                <c:pt idx="966">
                  <c:v>14505</c:v>
                </c:pt>
                <c:pt idx="967">
                  <c:v>14520</c:v>
                </c:pt>
                <c:pt idx="968">
                  <c:v>14535</c:v>
                </c:pt>
                <c:pt idx="969">
                  <c:v>14550</c:v>
                </c:pt>
                <c:pt idx="970">
                  <c:v>14565</c:v>
                </c:pt>
                <c:pt idx="971">
                  <c:v>14580</c:v>
                </c:pt>
                <c:pt idx="972">
                  <c:v>14595</c:v>
                </c:pt>
                <c:pt idx="973">
                  <c:v>14610</c:v>
                </c:pt>
                <c:pt idx="974">
                  <c:v>14625</c:v>
                </c:pt>
                <c:pt idx="975">
                  <c:v>14640</c:v>
                </c:pt>
                <c:pt idx="976">
                  <c:v>14655</c:v>
                </c:pt>
                <c:pt idx="977">
                  <c:v>14670</c:v>
                </c:pt>
                <c:pt idx="978">
                  <c:v>14685</c:v>
                </c:pt>
                <c:pt idx="979">
                  <c:v>14700</c:v>
                </c:pt>
                <c:pt idx="980">
                  <c:v>14715</c:v>
                </c:pt>
                <c:pt idx="981">
                  <c:v>14730</c:v>
                </c:pt>
                <c:pt idx="982">
                  <c:v>14745</c:v>
                </c:pt>
                <c:pt idx="983">
                  <c:v>14760</c:v>
                </c:pt>
                <c:pt idx="984">
                  <c:v>14775</c:v>
                </c:pt>
                <c:pt idx="985">
                  <c:v>14790</c:v>
                </c:pt>
                <c:pt idx="986">
                  <c:v>14805</c:v>
                </c:pt>
                <c:pt idx="987">
                  <c:v>14820</c:v>
                </c:pt>
                <c:pt idx="988">
                  <c:v>14835</c:v>
                </c:pt>
                <c:pt idx="989">
                  <c:v>14850</c:v>
                </c:pt>
                <c:pt idx="990">
                  <c:v>14865</c:v>
                </c:pt>
                <c:pt idx="991">
                  <c:v>14880</c:v>
                </c:pt>
                <c:pt idx="992">
                  <c:v>14895</c:v>
                </c:pt>
                <c:pt idx="993">
                  <c:v>14910</c:v>
                </c:pt>
                <c:pt idx="994">
                  <c:v>14925</c:v>
                </c:pt>
                <c:pt idx="995">
                  <c:v>14940</c:v>
                </c:pt>
                <c:pt idx="996">
                  <c:v>14955</c:v>
                </c:pt>
              </c:numCache>
            </c:numRef>
          </c:xVal>
          <c:yVal>
            <c:numRef>
              <c:f>Sheet1!$E$4:$E$1000</c:f>
              <c:numCache>
                <c:formatCode>General</c:formatCode>
                <c:ptCount val="997"/>
                <c:pt idx="0">
                  <c:v>60.714100999999999</c:v>
                </c:pt>
                <c:pt idx="1">
                  <c:v>58.192307</c:v>
                </c:pt>
                <c:pt idx="2">
                  <c:v>60.484847000000002</c:v>
                </c:pt>
                <c:pt idx="3">
                  <c:v>57.772008</c:v>
                </c:pt>
                <c:pt idx="4">
                  <c:v>60.484847000000002</c:v>
                </c:pt>
                <c:pt idx="5">
                  <c:v>57.848426000000003</c:v>
                </c:pt>
                <c:pt idx="6">
                  <c:v>60.370220000000003</c:v>
                </c:pt>
                <c:pt idx="7">
                  <c:v>57.237082000000001</c:v>
                </c:pt>
                <c:pt idx="8">
                  <c:v>61.172609000000001</c:v>
                </c:pt>
                <c:pt idx="9">
                  <c:v>57.428127000000003</c:v>
                </c:pt>
                <c:pt idx="10">
                  <c:v>60.140965999999999</c:v>
                </c:pt>
                <c:pt idx="11">
                  <c:v>57.619171999999999</c:v>
                </c:pt>
                <c:pt idx="12">
                  <c:v>60.446638</c:v>
                </c:pt>
                <c:pt idx="13">
                  <c:v>57.542754000000002</c:v>
                </c:pt>
                <c:pt idx="14">
                  <c:v>60.064548000000002</c:v>
                </c:pt>
                <c:pt idx="15">
                  <c:v>56.511111</c:v>
                </c:pt>
                <c:pt idx="16">
                  <c:v>60.179175000000001</c:v>
                </c:pt>
                <c:pt idx="17">
                  <c:v>56.893200999999998</c:v>
                </c:pt>
                <c:pt idx="18">
                  <c:v>59.988129999999998</c:v>
                </c:pt>
                <c:pt idx="19">
                  <c:v>57.389918000000002</c:v>
                </c:pt>
                <c:pt idx="20">
                  <c:v>60.752310000000001</c:v>
                </c:pt>
                <c:pt idx="21">
                  <c:v>57.542754000000002</c:v>
                </c:pt>
                <c:pt idx="22">
                  <c:v>61.019773000000001</c:v>
                </c:pt>
                <c:pt idx="23">
                  <c:v>56.854992000000003</c:v>
                </c:pt>
                <c:pt idx="24">
                  <c:v>58.918278000000001</c:v>
                </c:pt>
                <c:pt idx="25">
                  <c:v>57.160663999999997</c:v>
                </c:pt>
                <c:pt idx="26">
                  <c:v>60.523055999999997</c:v>
                </c:pt>
                <c:pt idx="27">
                  <c:v>57.466335999999998</c:v>
                </c:pt>
                <c:pt idx="28">
                  <c:v>59.60604</c:v>
                </c:pt>
                <c:pt idx="29">
                  <c:v>57.122455000000002</c:v>
                </c:pt>
                <c:pt idx="30">
                  <c:v>60.752310000000001</c:v>
                </c:pt>
                <c:pt idx="31">
                  <c:v>56.816783000000001</c:v>
                </c:pt>
                <c:pt idx="32">
                  <c:v>60.943354999999997</c:v>
                </c:pt>
                <c:pt idx="33">
                  <c:v>57.084246</c:v>
                </c:pt>
                <c:pt idx="34">
                  <c:v>60.637683000000003</c:v>
                </c:pt>
                <c:pt idx="35">
                  <c:v>57.313499999999998</c:v>
                </c:pt>
                <c:pt idx="36">
                  <c:v>60.905146000000002</c:v>
                </c:pt>
                <c:pt idx="37">
                  <c:v>57.466335999999998</c:v>
                </c:pt>
                <c:pt idx="38">
                  <c:v>61.019773000000001</c:v>
                </c:pt>
                <c:pt idx="39">
                  <c:v>57.275291000000003</c:v>
                </c:pt>
                <c:pt idx="40">
                  <c:v>61.936788999999997</c:v>
                </c:pt>
                <c:pt idx="41">
                  <c:v>56.93141</c:v>
                </c:pt>
                <c:pt idx="42">
                  <c:v>60.866937</c:v>
                </c:pt>
                <c:pt idx="43">
                  <c:v>57.580962999999997</c:v>
                </c:pt>
                <c:pt idx="44">
                  <c:v>60.140965999999999</c:v>
                </c:pt>
                <c:pt idx="45">
                  <c:v>57.237082000000001</c:v>
                </c:pt>
                <c:pt idx="46">
                  <c:v>59.797085000000003</c:v>
                </c:pt>
                <c:pt idx="47">
                  <c:v>57.466335999999998</c:v>
                </c:pt>
                <c:pt idx="48">
                  <c:v>61.210818000000003</c:v>
                </c:pt>
                <c:pt idx="49">
                  <c:v>57.695590000000003</c:v>
                </c:pt>
                <c:pt idx="50">
                  <c:v>60.408428999999998</c:v>
                </c:pt>
                <c:pt idx="51">
                  <c:v>56.549320000000002</c:v>
                </c:pt>
                <c:pt idx="52">
                  <c:v>61.134399999999999</c:v>
                </c:pt>
                <c:pt idx="53">
                  <c:v>57.924844</c:v>
                </c:pt>
                <c:pt idx="54">
                  <c:v>60.599474000000001</c:v>
                </c:pt>
                <c:pt idx="55">
                  <c:v>56.893200999999998</c:v>
                </c:pt>
                <c:pt idx="56">
                  <c:v>60.102756999999997</c:v>
                </c:pt>
                <c:pt idx="57">
                  <c:v>57.122455000000002</c:v>
                </c:pt>
                <c:pt idx="58">
                  <c:v>60.408428999999998</c:v>
                </c:pt>
                <c:pt idx="59">
                  <c:v>56.93141</c:v>
                </c:pt>
                <c:pt idx="60">
                  <c:v>60.790519000000003</c:v>
                </c:pt>
                <c:pt idx="61">
                  <c:v>56.358274999999999</c:v>
                </c:pt>
                <c:pt idx="62">
                  <c:v>60.102756999999997</c:v>
                </c:pt>
                <c:pt idx="63">
                  <c:v>57.848426000000003</c:v>
                </c:pt>
                <c:pt idx="64">
                  <c:v>60.293801999999999</c:v>
                </c:pt>
                <c:pt idx="65">
                  <c:v>57.504545</c:v>
                </c:pt>
                <c:pt idx="66">
                  <c:v>59.491413000000001</c:v>
                </c:pt>
                <c:pt idx="67">
                  <c:v>58.039470999999999</c:v>
                </c:pt>
                <c:pt idx="68">
                  <c:v>61.057982000000003</c:v>
                </c:pt>
                <c:pt idx="69">
                  <c:v>56.511111</c:v>
                </c:pt>
                <c:pt idx="70">
                  <c:v>60.752310000000001</c:v>
                </c:pt>
                <c:pt idx="71">
                  <c:v>56.167230000000004</c:v>
                </c:pt>
                <c:pt idx="72">
                  <c:v>60.026339</c:v>
                </c:pt>
                <c:pt idx="73">
                  <c:v>56.969619000000002</c:v>
                </c:pt>
                <c:pt idx="74">
                  <c:v>60.675891999999997</c:v>
                </c:pt>
                <c:pt idx="75">
                  <c:v>56.854992000000003</c:v>
                </c:pt>
                <c:pt idx="76">
                  <c:v>60.255592999999998</c:v>
                </c:pt>
                <c:pt idx="77">
                  <c:v>57.580962999999997</c:v>
                </c:pt>
                <c:pt idx="78">
                  <c:v>60.943354999999997</c:v>
                </c:pt>
                <c:pt idx="79">
                  <c:v>56.778573999999999</c:v>
                </c:pt>
                <c:pt idx="80">
                  <c:v>60.561264999999999</c:v>
                </c:pt>
                <c:pt idx="81">
                  <c:v>57.733798999999998</c:v>
                </c:pt>
                <c:pt idx="82">
                  <c:v>60.255592999999998</c:v>
                </c:pt>
                <c:pt idx="83">
                  <c:v>57.619171999999999</c:v>
                </c:pt>
                <c:pt idx="84">
                  <c:v>60.675891999999997</c:v>
                </c:pt>
                <c:pt idx="85">
                  <c:v>57.389918000000002</c:v>
                </c:pt>
                <c:pt idx="86">
                  <c:v>60.217384000000003</c:v>
                </c:pt>
                <c:pt idx="87">
                  <c:v>57.963053000000002</c:v>
                </c:pt>
                <c:pt idx="88">
                  <c:v>59.300367999999999</c:v>
                </c:pt>
                <c:pt idx="89">
                  <c:v>56.778573999999999</c:v>
                </c:pt>
                <c:pt idx="90">
                  <c:v>60.064548000000002</c:v>
                </c:pt>
                <c:pt idx="91">
                  <c:v>57.389918000000002</c:v>
                </c:pt>
                <c:pt idx="92">
                  <c:v>59.835293999999998</c:v>
                </c:pt>
                <c:pt idx="93">
                  <c:v>56.396484000000001</c:v>
                </c:pt>
                <c:pt idx="94">
                  <c:v>60.255592999999998</c:v>
                </c:pt>
                <c:pt idx="95">
                  <c:v>56.778573999999999</c:v>
                </c:pt>
                <c:pt idx="96">
                  <c:v>59.491413000000001</c:v>
                </c:pt>
                <c:pt idx="97">
                  <c:v>56.969619000000002</c:v>
                </c:pt>
                <c:pt idx="98">
                  <c:v>61.019773000000001</c:v>
                </c:pt>
                <c:pt idx="99">
                  <c:v>56.549320000000002</c:v>
                </c:pt>
                <c:pt idx="100">
                  <c:v>60.026339</c:v>
                </c:pt>
                <c:pt idx="101">
                  <c:v>56.014394000000003</c:v>
                </c:pt>
                <c:pt idx="102">
                  <c:v>59.988129999999998</c:v>
                </c:pt>
                <c:pt idx="103">
                  <c:v>56.93141</c:v>
                </c:pt>
                <c:pt idx="104">
                  <c:v>59.414994999999998</c:v>
                </c:pt>
                <c:pt idx="105">
                  <c:v>57.084246</c:v>
                </c:pt>
                <c:pt idx="106">
                  <c:v>60.332011000000001</c:v>
                </c:pt>
                <c:pt idx="107">
                  <c:v>56.854992000000003</c:v>
                </c:pt>
                <c:pt idx="108">
                  <c:v>59.223950000000002</c:v>
                </c:pt>
                <c:pt idx="109">
                  <c:v>57.504545</c:v>
                </c:pt>
                <c:pt idx="110">
                  <c:v>60.255592999999998</c:v>
                </c:pt>
                <c:pt idx="111">
                  <c:v>57.504545</c:v>
                </c:pt>
                <c:pt idx="112">
                  <c:v>60.255592999999998</c:v>
                </c:pt>
                <c:pt idx="113">
                  <c:v>56.472901999999998</c:v>
                </c:pt>
                <c:pt idx="114">
                  <c:v>60.752310000000001</c:v>
                </c:pt>
                <c:pt idx="115">
                  <c:v>56.969619000000002</c:v>
                </c:pt>
                <c:pt idx="116">
                  <c:v>60.255592999999998</c:v>
                </c:pt>
                <c:pt idx="117">
                  <c:v>57.046036999999998</c:v>
                </c:pt>
                <c:pt idx="118">
                  <c:v>61.210818000000003</c:v>
                </c:pt>
                <c:pt idx="119">
                  <c:v>57.542754000000002</c:v>
                </c:pt>
                <c:pt idx="120">
                  <c:v>61.057982000000003</c:v>
                </c:pt>
                <c:pt idx="121">
                  <c:v>57.848426000000003</c:v>
                </c:pt>
                <c:pt idx="122">
                  <c:v>60.981563999999999</c:v>
                </c:pt>
                <c:pt idx="123">
                  <c:v>57.619171999999999</c:v>
                </c:pt>
                <c:pt idx="124">
                  <c:v>61.019773000000001</c:v>
                </c:pt>
                <c:pt idx="125">
                  <c:v>57.542754000000002</c:v>
                </c:pt>
                <c:pt idx="126">
                  <c:v>60.064548000000002</c:v>
                </c:pt>
                <c:pt idx="127">
                  <c:v>57.313499999999998</c:v>
                </c:pt>
                <c:pt idx="128">
                  <c:v>60.561264999999999</c:v>
                </c:pt>
                <c:pt idx="129">
                  <c:v>56.625737999999998</c:v>
                </c:pt>
                <c:pt idx="130">
                  <c:v>60.905146000000002</c:v>
                </c:pt>
                <c:pt idx="131">
                  <c:v>57.160663999999997</c:v>
                </c:pt>
                <c:pt idx="132">
                  <c:v>61.134399999999999</c:v>
                </c:pt>
                <c:pt idx="133">
                  <c:v>57.122455000000002</c:v>
                </c:pt>
                <c:pt idx="134">
                  <c:v>60.866937</c:v>
                </c:pt>
                <c:pt idx="135">
                  <c:v>58.230516000000001</c:v>
                </c:pt>
                <c:pt idx="136">
                  <c:v>61.096190999999997</c:v>
                </c:pt>
                <c:pt idx="137">
                  <c:v>57.810217000000002</c:v>
                </c:pt>
                <c:pt idx="138">
                  <c:v>60.828727999999998</c:v>
                </c:pt>
                <c:pt idx="139">
                  <c:v>57.657381000000001</c:v>
                </c:pt>
                <c:pt idx="140">
                  <c:v>61.822161999999999</c:v>
                </c:pt>
                <c:pt idx="141">
                  <c:v>57.810217000000002</c:v>
                </c:pt>
                <c:pt idx="142">
                  <c:v>61.325445000000002</c:v>
                </c:pt>
                <c:pt idx="143">
                  <c:v>58.039470999999999</c:v>
                </c:pt>
                <c:pt idx="144">
                  <c:v>61.210818000000003</c:v>
                </c:pt>
                <c:pt idx="145">
                  <c:v>57.848426000000003</c:v>
                </c:pt>
                <c:pt idx="146">
                  <c:v>60.714100999999999</c:v>
                </c:pt>
                <c:pt idx="147">
                  <c:v>58.039470999999999</c:v>
                </c:pt>
                <c:pt idx="148">
                  <c:v>59.644249000000002</c:v>
                </c:pt>
                <c:pt idx="149">
                  <c:v>57.810217000000002</c:v>
                </c:pt>
                <c:pt idx="150">
                  <c:v>60.905146000000002</c:v>
                </c:pt>
                <c:pt idx="151">
                  <c:v>57.466335999999998</c:v>
                </c:pt>
                <c:pt idx="152">
                  <c:v>60.217384000000003</c:v>
                </c:pt>
                <c:pt idx="153">
                  <c:v>57.160663999999997</c:v>
                </c:pt>
                <c:pt idx="154">
                  <c:v>61.096190999999997</c:v>
                </c:pt>
                <c:pt idx="155">
                  <c:v>57.084246</c:v>
                </c:pt>
                <c:pt idx="156">
                  <c:v>60.752310000000001</c:v>
                </c:pt>
                <c:pt idx="157">
                  <c:v>57.619171999999999</c:v>
                </c:pt>
                <c:pt idx="158">
                  <c:v>61.134399999999999</c:v>
                </c:pt>
                <c:pt idx="159">
                  <c:v>57.160663999999997</c:v>
                </c:pt>
                <c:pt idx="160">
                  <c:v>60.332011000000001</c:v>
                </c:pt>
                <c:pt idx="161">
                  <c:v>57.237082000000001</c:v>
                </c:pt>
                <c:pt idx="162">
                  <c:v>60.981563999999999</c:v>
                </c:pt>
                <c:pt idx="163">
                  <c:v>57.963053000000002</c:v>
                </c:pt>
                <c:pt idx="164">
                  <c:v>61.249026999999998</c:v>
                </c:pt>
                <c:pt idx="165">
                  <c:v>58.039470999999999</c:v>
                </c:pt>
                <c:pt idx="166">
                  <c:v>60.790519000000003</c:v>
                </c:pt>
                <c:pt idx="167">
                  <c:v>57.580962999999997</c:v>
                </c:pt>
                <c:pt idx="168">
                  <c:v>61.019773000000001</c:v>
                </c:pt>
                <c:pt idx="169">
                  <c:v>58.306933999999998</c:v>
                </c:pt>
                <c:pt idx="170">
                  <c:v>60.561264999999999</c:v>
                </c:pt>
                <c:pt idx="171">
                  <c:v>57.389918000000002</c:v>
                </c:pt>
                <c:pt idx="172">
                  <c:v>61.325445000000002</c:v>
                </c:pt>
                <c:pt idx="173">
                  <c:v>57.963053000000002</c:v>
                </c:pt>
                <c:pt idx="174">
                  <c:v>59.911712000000001</c:v>
                </c:pt>
                <c:pt idx="175">
                  <c:v>57.389918000000002</c:v>
                </c:pt>
                <c:pt idx="176">
                  <c:v>61.287236</c:v>
                </c:pt>
                <c:pt idx="177">
                  <c:v>58.497979000000001</c:v>
                </c:pt>
                <c:pt idx="178">
                  <c:v>60.332011000000001</c:v>
                </c:pt>
                <c:pt idx="179">
                  <c:v>57.657381000000001</c:v>
                </c:pt>
                <c:pt idx="180">
                  <c:v>61.669325999999998</c:v>
                </c:pt>
                <c:pt idx="181">
                  <c:v>57.237082000000001</c:v>
                </c:pt>
                <c:pt idx="182">
                  <c:v>61.172609000000001</c:v>
                </c:pt>
                <c:pt idx="183">
                  <c:v>57.504545</c:v>
                </c:pt>
                <c:pt idx="184">
                  <c:v>60.981563999999999</c:v>
                </c:pt>
                <c:pt idx="185">
                  <c:v>57.810217000000002</c:v>
                </c:pt>
                <c:pt idx="186">
                  <c:v>60.675891999999997</c:v>
                </c:pt>
                <c:pt idx="187">
                  <c:v>56.587529000000004</c:v>
                </c:pt>
                <c:pt idx="188">
                  <c:v>61.554698999999999</c:v>
                </c:pt>
                <c:pt idx="189">
                  <c:v>57.313499999999998</c:v>
                </c:pt>
                <c:pt idx="190">
                  <c:v>60.370220000000003</c:v>
                </c:pt>
                <c:pt idx="191">
                  <c:v>57.963053000000002</c:v>
                </c:pt>
                <c:pt idx="192">
                  <c:v>60.179175000000001</c:v>
                </c:pt>
                <c:pt idx="193">
                  <c:v>57.237082000000001</c:v>
                </c:pt>
                <c:pt idx="194">
                  <c:v>59.873502999999999</c:v>
                </c:pt>
                <c:pt idx="195">
                  <c:v>56.969619000000002</c:v>
                </c:pt>
                <c:pt idx="196">
                  <c:v>60.064548000000002</c:v>
                </c:pt>
                <c:pt idx="197">
                  <c:v>56.816783000000001</c:v>
                </c:pt>
                <c:pt idx="198">
                  <c:v>60.905146000000002</c:v>
                </c:pt>
                <c:pt idx="199">
                  <c:v>56.511111</c:v>
                </c:pt>
                <c:pt idx="200">
                  <c:v>61.057982000000003</c:v>
                </c:pt>
                <c:pt idx="201">
                  <c:v>56.434693000000003</c:v>
                </c:pt>
                <c:pt idx="202">
                  <c:v>61.325445000000002</c:v>
                </c:pt>
                <c:pt idx="203">
                  <c:v>57.351709</c:v>
                </c:pt>
                <c:pt idx="204">
                  <c:v>60.714100999999999</c:v>
                </c:pt>
                <c:pt idx="205">
                  <c:v>56.320065999999997</c:v>
                </c:pt>
                <c:pt idx="206">
                  <c:v>60.828727999999998</c:v>
                </c:pt>
                <c:pt idx="207">
                  <c:v>56.434693000000003</c:v>
                </c:pt>
                <c:pt idx="208">
                  <c:v>59.797085000000003</c:v>
                </c:pt>
                <c:pt idx="209">
                  <c:v>56.167230000000004</c:v>
                </c:pt>
                <c:pt idx="210">
                  <c:v>59.873502999999999</c:v>
                </c:pt>
                <c:pt idx="211">
                  <c:v>56.167230000000004</c:v>
                </c:pt>
                <c:pt idx="212">
                  <c:v>60.561264999999999</c:v>
                </c:pt>
                <c:pt idx="213">
                  <c:v>57.351709</c:v>
                </c:pt>
                <c:pt idx="214">
                  <c:v>59.071114000000001</c:v>
                </c:pt>
                <c:pt idx="215">
                  <c:v>57.160663999999997</c:v>
                </c:pt>
                <c:pt idx="216">
                  <c:v>59.949921000000003</c:v>
                </c:pt>
                <c:pt idx="217">
                  <c:v>55.823349</c:v>
                </c:pt>
                <c:pt idx="218">
                  <c:v>60.446638</c:v>
                </c:pt>
                <c:pt idx="219">
                  <c:v>56.358274999999999</c:v>
                </c:pt>
                <c:pt idx="220">
                  <c:v>60.446638</c:v>
                </c:pt>
                <c:pt idx="221">
                  <c:v>57.275291000000003</c:v>
                </c:pt>
                <c:pt idx="222">
                  <c:v>60.561264999999999</c:v>
                </c:pt>
                <c:pt idx="223">
                  <c:v>57.963053000000002</c:v>
                </c:pt>
                <c:pt idx="224">
                  <c:v>61.363653999999997</c:v>
                </c:pt>
                <c:pt idx="225">
                  <c:v>58.306933999999998</c:v>
                </c:pt>
                <c:pt idx="226">
                  <c:v>59.720666999999999</c:v>
                </c:pt>
                <c:pt idx="227">
                  <c:v>58.001261999999997</c:v>
                </c:pt>
                <c:pt idx="228">
                  <c:v>61.478281000000003</c:v>
                </c:pt>
                <c:pt idx="229">
                  <c:v>58.001261999999997</c:v>
                </c:pt>
                <c:pt idx="230">
                  <c:v>60.828727999999998</c:v>
                </c:pt>
                <c:pt idx="231">
                  <c:v>57.733798999999998</c:v>
                </c:pt>
                <c:pt idx="232">
                  <c:v>60.523055999999997</c:v>
                </c:pt>
                <c:pt idx="233">
                  <c:v>57.848426000000003</c:v>
                </c:pt>
                <c:pt idx="234">
                  <c:v>60.293801999999999</c:v>
                </c:pt>
                <c:pt idx="235">
                  <c:v>58.689024000000003</c:v>
                </c:pt>
                <c:pt idx="236">
                  <c:v>61.172609000000001</c:v>
                </c:pt>
                <c:pt idx="237">
                  <c:v>57.542754000000002</c:v>
                </c:pt>
                <c:pt idx="238">
                  <c:v>60.140965999999999</c:v>
                </c:pt>
                <c:pt idx="239">
                  <c:v>57.848426000000003</c:v>
                </c:pt>
                <c:pt idx="240">
                  <c:v>61.210818000000003</c:v>
                </c:pt>
                <c:pt idx="241">
                  <c:v>57.007828000000003</c:v>
                </c:pt>
                <c:pt idx="242">
                  <c:v>60.828727999999998</c:v>
                </c:pt>
                <c:pt idx="243">
                  <c:v>57.657381000000001</c:v>
                </c:pt>
                <c:pt idx="244">
                  <c:v>60.370220000000003</c:v>
                </c:pt>
                <c:pt idx="245">
                  <c:v>57.275291000000003</c:v>
                </c:pt>
                <c:pt idx="246">
                  <c:v>61.210818000000003</c:v>
                </c:pt>
                <c:pt idx="247">
                  <c:v>57.237082000000001</c:v>
                </c:pt>
                <c:pt idx="248">
                  <c:v>60.637683000000003</c:v>
                </c:pt>
                <c:pt idx="249">
                  <c:v>56.778573999999999</c:v>
                </c:pt>
                <c:pt idx="250">
                  <c:v>60.790519000000003</c:v>
                </c:pt>
                <c:pt idx="251">
                  <c:v>56.549320000000002</c:v>
                </c:pt>
                <c:pt idx="252">
                  <c:v>60.446638</c:v>
                </c:pt>
                <c:pt idx="253">
                  <c:v>56.702156000000002</c:v>
                </c:pt>
                <c:pt idx="254">
                  <c:v>59.338577000000001</c:v>
                </c:pt>
                <c:pt idx="255">
                  <c:v>57.657381000000001</c:v>
                </c:pt>
                <c:pt idx="256">
                  <c:v>60.637683000000003</c:v>
                </c:pt>
                <c:pt idx="257">
                  <c:v>57.389918000000002</c:v>
                </c:pt>
                <c:pt idx="258">
                  <c:v>60.446638</c:v>
                </c:pt>
                <c:pt idx="259">
                  <c:v>57.695590000000003</c:v>
                </c:pt>
                <c:pt idx="260">
                  <c:v>61.592908000000001</c:v>
                </c:pt>
                <c:pt idx="261">
                  <c:v>57.657381000000001</c:v>
                </c:pt>
                <c:pt idx="262">
                  <c:v>59.644249000000002</c:v>
                </c:pt>
                <c:pt idx="263">
                  <c:v>57.848426000000003</c:v>
                </c:pt>
                <c:pt idx="264">
                  <c:v>60.523055999999997</c:v>
                </c:pt>
                <c:pt idx="265">
                  <c:v>57.198872999999999</c:v>
                </c:pt>
                <c:pt idx="266">
                  <c:v>60.637683000000003</c:v>
                </c:pt>
                <c:pt idx="267">
                  <c:v>57.504545</c:v>
                </c:pt>
                <c:pt idx="268">
                  <c:v>60.866937</c:v>
                </c:pt>
                <c:pt idx="269">
                  <c:v>58.306933999999998</c:v>
                </c:pt>
                <c:pt idx="270">
                  <c:v>59.453203999999999</c:v>
                </c:pt>
                <c:pt idx="271">
                  <c:v>56.93141</c:v>
                </c:pt>
                <c:pt idx="272">
                  <c:v>60.752310000000001</c:v>
                </c:pt>
                <c:pt idx="273">
                  <c:v>57.619171999999999</c:v>
                </c:pt>
                <c:pt idx="274">
                  <c:v>60.866937</c:v>
                </c:pt>
                <c:pt idx="275">
                  <c:v>57.351709</c:v>
                </c:pt>
                <c:pt idx="276">
                  <c:v>60.981563999999999</c:v>
                </c:pt>
                <c:pt idx="277">
                  <c:v>58.459769999999999</c:v>
                </c:pt>
                <c:pt idx="278">
                  <c:v>60.943354999999997</c:v>
                </c:pt>
                <c:pt idx="279">
                  <c:v>57.963053000000002</c:v>
                </c:pt>
                <c:pt idx="280">
                  <c:v>60.637683000000003</c:v>
                </c:pt>
                <c:pt idx="281">
                  <c:v>57.237082000000001</c:v>
                </c:pt>
                <c:pt idx="282">
                  <c:v>61.249026999999998</c:v>
                </c:pt>
                <c:pt idx="283">
                  <c:v>57.772008</c:v>
                </c:pt>
                <c:pt idx="284">
                  <c:v>60.675891999999997</c:v>
                </c:pt>
                <c:pt idx="285">
                  <c:v>56.205438999999998</c:v>
                </c:pt>
                <c:pt idx="286">
                  <c:v>60.140965999999999</c:v>
                </c:pt>
                <c:pt idx="287">
                  <c:v>57.160663999999997</c:v>
                </c:pt>
                <c:pt idx="288">
                  <c:v>61.019773000000001</c:v>
                </c:pt>
                <c:pt idx="289">
                  <c:v>58.383352000000002</c:v>
                </c:pt>
                <c:pt idx="290">
                  <c:v>60.561264999999999</c:v>
                </c:pt>
                <c:pt idx="291">
                  <c:v>57.237082000000001</c:v>
                </c:pt>
                <c:pt idx="292">
                  <c:v>61.057982000000003</c:v>
                </c:pt>
                <c:pt idx="293">
                  <c:v>57.389918000000002</c:v>
                </c:pt>
                <c:pt idx="294">
                  <c:v>60.752310000000001</c:v>
                </c:pt>
                <c:pt idx="295">
                  <c:v>58.383352000000002</c:v>
                </c:pt>
                <c:pt idx="296">
                  <c:v>61.057982000000003</c:v>
                </c:pt>
                <c:pt idx="297">
                  <c:v>56.511111</c:v>
                </c:pt>
                <c:pt idx="298">
                  <c:v>60.370220000000003</c:v>
                </c:pt>
                <c:pt idx="299">
                  <c:v>56.893200999999998</c:v>
                </c:pt>
                <c:pt idx="300">
                  <c:v>61.287236</c:v>
                </c:pt>
                <c:pt idx="301">
                  <c:v>57.619171999999999</c:v>
                </c:pt>
                <c:pt idx="302">
                  <c:v>60.484847000000002</c:v>
                </c:pt>
                <c:pt idx="303">
                  <c:v>57.198872999999999</c:v>
                </c:pt>
                <c:pt idx="304">
                  <c:v>60.637683000000003</c:v>
                </c:pt>
                <c:pt idx="305">
                  <c:v>57.275291000000003</c:v>
                </c:pt>
                <c:pt idx="306">
                  <c:v>60.714100999999999</c:v>
                </c:pt>
                <c:pt idx="307">
                  <c:v>56.129021000000002</c:v>
                </c:pt>
                <c:pt idx="308">
                  <c:v>60.981563999999999</c:v>
                </c:pt>
                <c:pt idx="309">
                  <c:v>57.695590000000003</c:v>
                </c:pt>
                <c:pt idx="310">
                  <c:v>60.523055999999997</c:v>
                </c:pt>
                <c:pt idx="311">
                  <c:v>56.778573999999999</c:v>
                </c:pt>
                <c:pt idx="312">
                  <c:v>61.516489999999997</c:v>
                </c:pt>
                <c:pt idx="313">
                  <c:v>57.504545</c:v>
                </c:pt>
                <c:pt idx="314">
                  <c:v>60.026339</c:v>
                </c:pt>
                <c:pt idx="315">
                  <c:v>57.313499999999998</c:v>
                </c:pt>
                <c:pt idx="316">
                  <c:v>61.172609000000001</c:v>
                </c:pt>
                <c:pt idx="317">
                  <c:v>58.345143</c:v>
                </c:pt>
                <c:pt idx="318">
                  <c:v>60.752310000000001</c:v>
                </c:pt>
                <c:pt idx="319">
                  <c:v>57.428127000000003</c:v>
                </c:pt>
                <c:pt idx="320">
                  <c:v>61.783952999999997</c:v>
                </c:pt>
                <c:pt idx="321">
                  <c:v>56.243648</c:v>
                </c:pt>
                <c:pt idx="322">
                  <c:v>60.523055999999997</c:v>
                </c:pt>
                <c:pt idx="323">
                  <c:v>56.854992000000003</c:v>
                </c:pt>
                <c:pt idx="324">
                  <c:v>60.981563999999999</c:v>
                </c:pt>
                <c:pt idx="325">
                  <c:v>57.275291000000003</c:v>
                </c:pt>
                <c:pt idx="326">
                  <c:v>60.981563999999999</c:v>
                </c:pt>
                <c:pt idx="327">
                  <c:v>57.580962999999997</c:v>
                </c:pt>
                <c:pt idx="328">
                  <c:v>60.866937</c:v>
                </c:pt>
                <c:pt idx="329">
                  <c:v>56.740364999999997</c:v>
                </c:pt>
                <c:pt idx="330">
                  <c:v>60.599474000000001</c:v>
                </c:pt>
                <c:pt idx="331">
                  <c:v>57.695590000000003</c:v>
                </c:pt>
                <c:pt idx="332">
                  <c:v>59.949921000000003</c:v>
                </c:pt>
                <c:pt idx="333">
                  <c:v>57.198872999999999</c:v>
                </c:pt>
                <c:pt idx="334">
                  <c:v>60.332011000000001</c:v>
                </c:pt>
                <c:pt idx="335">
                  <c:v>57.695590000000003</c:v>
                </c:pt>
                <c:pt idx="336">
                  <c:v>60.293801999999999</c:v>
                </c:pt>
                <c:pt idx="337">
                  <c:v>57.389918000000002</c:v>
                </c:pt>
                <c:pt idx="338">
                  <c:v>59.949921000000003</c:v>
                </c:pt>
                <c:pt idx="339">
                  <c:v>57.351709</c:v>
                </c:pt>
                <c:pt idx="340">
                  <c:v>60.790519000000003</c:v>
                </c:pt>
                <c:pt idx="341">
                  <c:v>57.275291000000003</c:v>
                </c:pt>
                <c:pt idx="342">
                  <c:v>61.057982000000003</c:v>
                </c:pt>
                <c:pt idx="343">
                  <c:v>58.421560999999997</c:v>
                </c:pt>
                <c:pt idx="344">
                  <c:v>60.943354999999997</c:v>
                </c:pt>
                <c:pt idx="345">
                  <c:v>57.619171999999999</c:v>
                </c:pt>
                <c:pt idx="346">
                  <c:v>60.752310000000001</c:v>
                </c:pt>
                <c:pt idx="347">
                  <c:v>56.893200999999998</c:v>
                </c:pt>
                <c:pt idx="348">
                  <c:v>60.981563999999999</c:v>
                </c:pt>
                <c:pt idx="349">
                  <c:v>57.924844</c:v>
                </c:pt>
                <c:pt idx="350">
                  <c:v>60.408428999999998</c:v>
                </c:pt>
                <c:pt idx="351">
                  <c:v>57.657381000000001</c:v>
                </c:pt>
                <c:pt idx="352">
                  <c:v>60.561264999999999</c:v>
                </c:pt>
                <c:pt idx="353">
                  <c:v>57.160663999999997</c:v>
                </c:pt>
                <c:pt idx="354">
                  <c:v>61.172609000000001</c:v>
                </c:pt>
                <c:pt idx="355">
                  <c:v>56.969619000000002</c:v>
                </c:pt>
                <c:pt idx="356">
                  <c:v>59.797085000000003</c:v>
                </c:pt>
                <c:pt idx="357">
                  <c:v>58.115889000000003</c:v>
                </c:pt>
                <c:pt idx="358">
                  <c:v>61.019773000000001</c:v>
                </c:pt>
                <c:pt idx="359">
                  <c:v>56.472901999999998</c:v>
                </c:pt>
                <c:pt idx="360">
                  <c:v>60.332011000000001</c:v>
                </c:pt>
                <c:pt idx="361">
                  <c:v>57.122455000000002</c:v>
                </c:pt>
                <c:pt idx="362">
                  <c:v>61.440072000000001</c:v>
                </c:pt>
                <c:pt idx="363">
                  <c:v>56.587529000000004</c:v>
                </c:pt>
                <c:pt idx="364">
                  <c:v>60.408428999999998</c:v>
                </c:pt>
                <c:pt idx="365">
                  <c:v>56.778573999999999</c:v>
                </c:pt>
                <c:pt idx="366">
                  <c:v>59.911712000000001</c:v>
                </c:pt>
                <c:pt idx="367">
                  <c:v>57.695590000000003</c:v>
                </c:pt>
                <c:pt idx="368">
                  <c:v>60.637683000000003</c:v>
                </c:pt>
                <c:pt idx="369">
                  <c:v>57.810217000000002</c:v>
                </c:pt>
                <c:pt idx="370">
                  <c:v>61.210818000000003</c:v>
                </c:pt>
                <c:pt idx="371">
                  <c:v>57.466335999999998</c:v>
                </c:pt>
                <c:pt idx="372">
                  <c:v>60.561264999999999</c:v>
                </c:pt>
                <c:pt idx="373">
                  <c:v>57.924844</c:v>
                </c:pt>
                <c:pt idx="374">
                  <c:v>60.140965999999999</c:v>
                </c:pt>
                <c:pt idx="375">
                  <c:v>56.587529000000004</c:v>
                </c:pt>
                <c:pt idx="376">
                  <c:v>61.019773000000001</c:v>
                </c:pt>
                <c:pt idx="377">
                  <c:v>57.198872999999999</c:v>
                </c:pt>
                <c:pt idx="378">
                  <c:v>60.523055999999997</c:v>
                </c:pt>
                <c:pt idx="379">
                  <c:v>57.657381000000001</c:v>
                </c:pt>
                <c:pt idx="380">
                  <c:v>60.293801999999999</c:v>
                </c:pt>
                <c:pt idx="381">
                  <c:v>56.93141</c:v>
                </c:pt>
                <c:pt idx="382">
                  <c:v>59.223950000000002</c:v>
                </c:pt>
                <c:pt idx="383">
                  <c:v>57.198872999999999</c:v>
                </c:pt>
                <c:pt idx="384">
                  <c:v>59.682457999999997</c:v>
                </c:pt>
                <c:pt idx="385">
                  <c:v>56.625737999999998</c:v>
                </c:pt>
                <c:pt idx="386">
                  <c:v>59.453203999999999</c:v>
                </c:pt>
                <c:pt idx="387">
                  <c:v>56.511111</c:v>
                </c:pt>
                <c:pt idx="388">
                  <c:v>60.140965999999999</c:v>
                </c:pt>
                <c:pt idx="389">
                  <c:v>56.434693000000003</c:v>
                </c:pt>
                <c:pt idx="390">
                  <c:v>59.797085000000003</c:v>
                </c:pt>
                <c:pt idx="391">
                  <c:v>56.281857000000002</c:v>
                </c:pt>
                <c:pt idx="392">
                  <c:v>59.60604</c:v>
                </c:pt>
                <c:pt idx="393">
                  <c:v>56.320065999999997</c:v>
                </c:pt>
                <c:pt idx="394">
                  <c:v>60.675891999999997</c:v>
                </c:pt>
                <c:pt idx="395">
                  <c:v>57.848426000000003</c:v>
                </c:pt>
                <c:pt idx="396">
                  <c:v>60.064548000000002</c:v>
                </c:pt>
                <c:pt idx="397">
                  <c:v>57.237082000000001</c:v>
                </c:pt>
                <c:pt idx="398">
                  <c:v>60.255592999999998</c:v>
                </c:pt>
                <c:pt idx="399">
                  <c:v>57.733798999999998</c:v>
                </c:pt>
                <c:pt idx="400">
                  <c:v>60.752310000000001</c:v>
                </c:pt>
                <c:pt idx="401">
                  <c:v>57.504545</c:v>
                </c:pt>
                <c:pt idx="402">
                  <c:v>61.745744000000002</c:v>
                </c:pt>
                <c:pt idx="403">
                  <c:v>57.198872999999999</c:v>
                </c:pt>
                <c:pt idx="404">
                  <c:v>60.828727999999998</c:v>
                </c:pt>
                <c:pt idx="405">
                  <c:v>58.574396999999998</c:v>
                </c:pt>
                <c:pt idx="406">
                  <c:v>61.440072000000001</c:v>
                </c:pt>
                <c:pt idx="407">
                  <c:v>57.542754000000002</c:v>
                </c:pt>
                <c:pt idx="408">
                  <c:v>60.102756999999997</c:v>
                </c:pt>
                <c:pt idx="409">
                  <c:v>57.657381000000001</c:v>
                </c:pt>
                <c:pt idx="410">
                  <c:v>60.370220000000003</c:v>
                </c:pt>
                <c:pt idx="411">
                  <c:v>56.702156000000002</c:v>
                </c:pt>
                <c:pt idx="412">
                  <c:v>62.166043000000002</c:v>
                </c:pt>
                <c:pt idx="413">
                  <c:v>57.007828000000003</c:v>
                </c:pt>
                <c:pt idx="414">
                  <c:v>60.408428999999998</c:v>
                </c:pt>
                <c:pt idx="415">
                  <c:v>56.778573999999999</c:v>
                </c:pt>
                <c:pt idx="416">
                  <c:v>59.720666999999999</c:v>
                </c:pt>
                <c:pt idx="417">
                  <c:v>56.281857000000002</c:v>
                </c:pt>
                <c:pt idx="418">
                  <c:v>61.096190999999997</c:v>
                </c:pt>
                <c:pt idx="419">
                  <c:v>56.702156000000002</c:v>
                </c:pt>
                <c:pt idx="420">
                  <c:v>60.714100999999999</c:v>
                </c:pt>
                <c:pt idx="421">
                  <c:v>51.773195000000001</c:v>
                </c:pt>
                <c:pt idx="422">
                  <c:v>52.040658000000001</c:v>
                </c:pt>
                <c:pt idx="423">
                  <c:v>48.372593999999999</c:v>
                </c:pt>
                <c:pt idx="424">
                  <c:v>50.856178999999997</c:v>
                </c:pt>
                <c:pt idx="425">
                  <c:v>48.52543</c:v>
                </c:pt>
                <c:pt idx="426">
                  <c:v>50.894387999999999</c:v>
                </c:pt>
                <c:pt idx="427">
                  <c:v>48.487220999999998</c:v>
                </c:pt>
                <c:pt idx="428">
                  <c:v>51.620359000000001</c:v>
                </c:pt>
                <c:pt idx="429">
                  <c:v>47.837668000000001</c:v>
                </c:pt>
                <c:pt idx="430">
                  <c:v>51.238269000000003</c:v>
                </c:pt>
                <c:pt idx="431">
                  <c:v>48.487220999999998</c:v>
                </c:pt>
                <c:pt idx="432">
                  <c:v>51.658568000000002</c:v>
                </c:pt>
                <c:pt idx="433">
                  <c:v>48.334384999999997</c:v>
                </c:pt>
                <c:pt idx="434">
                  <c:v>52.537374999999997</c:v>
                </c:pt>
                <c:pt idx="435">
                  <c:v>48.296176000000003</c:v>
                </c:pt>
                <c:pt idx="436">
                  <c:v>52.078867000000002</c:v>
                </c:pt>
                <c:pt idx="437">
                  <c:v>47.799458999999999</c:v>
                </c:pt>
                <c:pt idx="438">
                  <c:v>51.085433000000002</c:v>
                </c:pt>
                <c:pt idx="439">
                  <c:v>48.869311000000003</c:v>
                </c:pt>
                <c:pt idx="440">
                  <c:v>51.276477999999997</c:v>
                </c:pt>
                <c:pt idx="441">
                  <c:v>47.111696999999999</c:v>
                </c:pt>
                <c:pt idx="442">
                  <c:v>50.091999000000001</c:v>
                </c:pt>
                <c:pt idx="443">
                  <c:v>47.684832</c:v>
                </c:pt>
                <c:pt idx="444">
                  <c:v>51.811404000000003</c:v>
                </c:pt>
                <c:pt idx="445">
                  <c:v>48.563639000000002</c:v>
                </c:pt>
                <c:pt idx="446">
                  <c:v>51.696776999999997</c:v>
                </c:pt>
                <c:pt idx="447">
                  <c:v>49.060355999999999</c:v>
                </c:pt>
                <c:pt idx="448">
                  <c:v>50.932597000000001</c:v>
                </c:pt>
                <c:pt idx="449">
                  <c:v>48.181548999999997</c:v>
                </c:pt>
                <c:pt idx="450">
                  <c:v>51.047224</c:v>
                </c:pt>
                <c:pt idx="451">
                  <c:v>47.455578000000003</c:v>
                </c:pt>
                <c:pt idx="452">
                  <c:v>51.009014999999998</c:v>
                </c:pt>
                <c:pt idx="453">
                  <c:v>48.257967000000001</c:v>
                </c:pt>
                <c:pt idx="454">
                  <c:v>51.429313999999998</c:v>
                </c:pt>
                <c:pt idx="455">
                  <c:v>48.410803000000001</c:v>
                </c:pt>
                <c:pt idx="456">
                  <c:v>51.964239999999997</c:v>
                </c:pt>
                <c:pt idx="457">
                  <c:v>47.952294999999999</c:v>
                </c:pt>
                <c:pt idx="458">
                  <c:v>52.078867000000002</c:v>
                </c:pt>
                <c:pt idx="459">
                  <c:v>47.264533</c:v>
                </c:pt>
                <c:pt idx="460">
                  <c:v>50.626925</c:v>
                </c:pt>
                <c:pt idx="461">
                  <c:v>49.060355999999999</c:v>
                </c:pt>
                <c:pt idx="462">
                  <c:v>50.779761000000001</c:v>
                </c:pt>
                <c:pt idx="463">
                  <c:v>48.449012000000003</c:v>
                </c:pt>
                <c:pt idx="464">
                  <c:v>51.352896000000001</c:v>
                </c:pt>
                <c:pt idx="465">
                  <c:v>47.684832</c:v>
                </c:pt>
                <c:pt idx="466">
                  <c:v>51.085433000000002</c:v>
                </c:pt>
                <c:pt idx="467">
                  <c:v>47.417369000000001</c:v>
                </c:pt>
                <c:pt idx="468">
                  <c:v>50.970806000000003</c:v>
                </c:pt>
                <c:pt idx="469">
                  <c:v>47.761249999999997</c:v>
                </c:pt>
                <c:pt idx="470">
                  <c:v>52.995882999999999</c:v>
                </c:pt>
                <c:pt idx="471">
                  <c:v>47.875877000000003</c:v>
                </c:pt>
                <c:pt idx="472">
                  <c:v>51.200060000000001</c:v>
                </c:pt>
                <c:pt idx="473">
                  <c:v>47.723041000000002</c:v>
                </c:pt>
                <c:pt idx="474">
                  <c:v>51.123641999999997</c:v>
                </c:pt>
                <c:pt idx="475">
                  <c:v>46.958860999999999</c:v>
                </c:pt>
                <c:pt idx="476">
                  <c:v>50.665134000000002</c:v>
                </c:pt>
                <c:pt idx="477">
                  <c:v>47.149906000000001</c:v>
                </c:pt>
                <c:pt idx="478">
                  <c:v>51.009014999999998</c:v>
                </c:pt>
                <c:pt idx="479">
                  <c:v>47.417369000000001</c:v>
                </c:pt>
                <c:pt idx="480">
                  <c:v>47.417369000000001</c:v>
                </c:pt>
                <c:pt idx="481">
                  <c:v>50.703342999999997</c:v>
                </c:pt>
                <c:pt idx="482">
                  <c:v>47.990504000000001</c:v>
                </c:pt>
                <c:pt idx="483">
                  <c:v>51.085433000000002</c:v>
                </c:pt>
                <c:pt idx="484">
                  <c:v>51.085433000000002</c:v>
                </c:pt>
                <c:pt idx="485">
                  <c:v>47.570205000000001</c:v>
                </c:pt>
                <c:pt idx="486">
                  <c:v>50.359462000000001</c:v>
                </c:pt>
                <c:pt idx="487">
                  <c:v>47.990504000000001</c:v>
                </c:pt>
                <c:pt idx="488">
                  <c:v>47.990504000000001</c:v>
                </c:pt>
                <c:pt idx="489">
                  <c:v>50.894387999999999</c:v>
                </c:pt>
                <c:pt idx="490">
                  <c:v>47.531995999999999</c:v>
                </c:pt>
                <c:pt idx="491">
                  <c:v>51.352896000000001</c:v>
                </c:pt>
                <c:pt idx="492">
                  <c:v>48.219757999999999</c:v>
                </c:pt>
                <c:pt idx="493">
                  <c:v>50.970806000000003</c:v>
                </c:pt>
                <c:pt idx="494">
                  <c:v>47.723041000000002</c:v>
                </c:pt>
                <c:pt idx="495">
                  <c:v>47.723041000000002</c:v>
                </c:pt>
                <c:pt idx="496">
                  <c:v>50.626925</c:v>
                </c:pt>
                <c:pt idx="497">
                  <c:v>48.066921999999998</c:v>
                </c:pt>
                <c:pt idx="498">
                  <c:v>51.849612999999998</c:v>
                </c:pt>
                <c:pt idx="499">
                  <c:v>47.914085999999998</c:v>
                </c:pt>
                <c:pt idx="500">
                  <c:v>50.321252999999999</c:v>
                </c:pt>
                <c:pt idx="501">
                  <c:v>48.487220999999998</c:v>
                </c:pt>
                <c:pt idx="502">
                  <c:v>51.161850999999999</c:v>
                </c:pt>
                <c:pt idx="503">
                  <c:v>47.914085999999998</c:v>
                </c:pt>
                <c:pt idx="504">
                  <c:v>51.123641999999997</c:v>
                </c:pt>
                <c:pt idx="505">
                  <c:v>48.334384999999997</c:v>
                </c:pt>
                <c:pt idx="506">
                  <c:v>50.817970000000003</c:v>
                </c:pt>
                <c:pt idx="507">
                  <c:v>47.264533</c:v>
                </c:pt>
                <c:pt idx="508">
                  <c:v>50.856178999999997</c:v>
                </c:pt>
                <c:pt idx="509">
                  <c:v>48.754683999999997</c:v>
                </c:pt>
                <c:pt idx="510">
                  <c:v>48.754683999999997</c:v>
                </c:pt>
                <c:pt idx="511">
                  <c:v>51.887822</c:v>
                </c:pt>
                <c:pt idx="512">
                  <c:v>47.608414000000003</c:v>
                </c:pt>
                <c:pt idx="513">
                  <c:v>51.505732000000002</c:v>
                </c:pt>
                <c:pt idx="514">
                  <c:v>48.334384999999997</c:v>
                </c:pt>
                <c:pt idx="515">
                  <c:v>52.384538999999997</c:v>
                </c:pt>
                <c:pt idx="516">
                  <c:v>52.384538999999997</c:v>
                </c:pt>
                <c:pt idx="517">
                  <c:v>48.678266000000001</c:v>
                </c:pt>
                <c:pt idx="518">
                  <c:v>51.543940999999997</c:v>
                </c:pt>
                <c:pt idx="519">
                  <c:v>48.640056999999999</c:v>
                </c:pt>
                <c:pt idx="520">
                  <c:v>51.200060000000001</c:v>
                </c:pt>
                <c:pt idx="521">
                  <c:v>47.837668000000001</c:v>
                </c:pt>
                <c:pt idx="522">
                  <c:v>51.734985999999999</c:v>
                </c:pt>
                <c:pt idx="523">
                  <c:v>47.952294999999999</c:v>
                </c:pt>
                <c:pt idx="524">
                  <c:v>50.283043999999997</c:v>
                </c:pt>
                <c:pt idx="525">
                  <c:v>48.372593999999999</c:v>
                </c:pt>
                <c:pt idx="526">
                  <c:v>51.505732000000002</c:v>
                </c:pt>
                <c:pt idx="527">
                  <c:v>48.563639000000002</c:v>
                </c:pt>
                <c:pt idx="528">
                  <c:v>51.314686999999999</c:v>
                </c:pt>
                <c:pt idx="529">
                  <c:v>47.799458999999999</c:v>
                </c:pt>
                <c:pt idx="530">
                  <c:v>51.849612999999998</c:v>
                </c:pt>
                <c:pt idx="531">
                  <c:v>49.098565000000001</c:v>
                </c:pt>
                <c:pt idx="532">
                  <c:v>51.734985999999999</c:v>
                </c:pt>
                <c:pt idx="533">
                  <c:v>48.105131</c:v>
                </c:pt>
                <c:pt idx="534">
                  <c:v>51.964239999999997</c:v>
                </c:pt>
                <c:pt idx="535">
                  <c:v>48.372593999999999</c:v>
                </c:pt>
                <c:pt idx="536">
                  <c:v>50.512298000000001</c:v>
                </c:pt>
                <c:pt idx="537">
                  <c:v>48.257967000000001</c:v>
                </c:pt>
                <c:pt idx="538">
                  <c:v>51.085433000000002</c:v>
                </c:pt>
                <c:pt idx="539">
                  <c:v>48.257967000000001</c:v>
                </c:pt>
                <c:pt idx="540">
                  <c:v>51.238269000000003</c:v>
                </c:pt>
                <c:pt idx="541">
                  <c:v>48.563639000000002</c:v>
                </c:pt>
                <c:pt idx="542">
                  <c:v>51.161850999999999</c:v>
                </c:pt>
                <c:pt idx="543">
                  <c:v>48.716475000000003</c:v>
                </c:pt>
                <c:pt idx="544">
                  <c:v>50.321252999999999</c:v>
                </c:pt>
                <c:pt idx="545">
                  <c:v>48.754683999999997</c:v>
                </c:pt>
                <c:pt idx="546">
                  <c:v>52.193494000000001</c:v>
                </c:pt>
                <c:pt idx="547">
                  <c:v>49.174982999999997</c:v>
                </c:pt>
                <c:pt idx="548">
                  <c:v>51.620359000000001</c:v>
                </c:pt>
                <c:pt idx="549">
                  <c:v>48.907519999999998</c:v>
                </c:pt>
                <c:pt idx="550">
                  <c:v>53.034092000000001</c:v>
                </c:pt>
                <c:pt idx="551">
                  <c:v>48.831102000000001</c:v>
                </c:pt>
                <c:pt idx="552">
                  <c:v>52.269911999999998</c:v>
                </c:pt>
                <c:pt idx="553">
                  <c:v>48.372593999999999</c:v>
                </c:pt>
                <c:pt idx="554">
                  <c:v>52.384538999999997</c:v>
                </c:pt>
                <c:pt idx="555">
                  <c:v>48.678266000000001</c:v>
                </c:pt>
                <c:pt idx="556">
                  <c:v>51.467523</c:v>
                </c:pt>
                <c:pt idx="557">
                  <c:v>47.531995999999999</c:v>
                </c:pt>
                <c:pt idx="558">
                  <c:v>52.422747999999999</c:v>
                </c:pt>
                <c:pt idx="559">
                  <c:v>48.296176000000003</c:v>
                </c:pt>
                <c:pt idx="560">
                  <c:v>51.773195000000001</c:v>
                </c:pt>
                <c:pt idx="561">
                  <c:v>48.869311000000003</c:v>
                </c:pt>
                <c:pt idx="562">
                  <c:v>51.391105000000003</c:v>
                </c:pt>
                <c:pt idx="563">
                  <c:v>48.563639000000002</c:v>
                </c:pt>
                <c:pt idx="564">
                  <c:v>51.887822</c:v>
                </c:pt>
                <c:pt idx="565">
                  <c:v>48.869311000000003</c:v>
                </c:pt>
                <c:pt idx="566">
                  <c:v>51.926031000000002</c:v>
                </c:pt>
                <c:pt idx="567">
                  <c:v>48.334384999999997</c:v>
                </c:pt>
                <c:pt idx="568">
                  <c:v>52.995882999999999</c:v>
                </c:pt>
                <c:pt idx="569">
                  <c:v>48.219757999999999</c:v>
                </c:pt>
                <c:pt idx="570">
                  <c:v>51.887822</c:v>
                </c:pt>
                <c:pt idx="571">
                  <c:v>48.792892999999999</c:v>
                </c:pt>
                <c:pt idx="572">
                  <c:v>50.512298000000001</c:v>
                </c:pt>
                <c:pt idx="573">
                  <c:v>47.646622999999998</c:v>
                </c:pt>
                <c:pt idx="574">
                  <c:v>51.200060000000001</c:v>
                </c:pt>
                <c:pt idx="575">
                  <c:v>48.640056999999999</c:v>
                </c:pt>
                <c:pt idx="576">
                  <c:v>51.926031000000002</c:v>
                </c:pt>
                <c:pt idx="577">
                  <c:v>47.914085999999998</c:v>
                </c:pt>
                <c:pt idx="578">
                  <c:v>51.964239999999997</c:v>
                </c:pt>
                <c:pt idx="579">
                  <c:v>47.264533</c:v>
                </c:pt>
                <c:pt idx="580">
                  <c:v>51.352896000000001</c:v>
                </c:pt>
                <c:pt idx="581">
                  <c:v>48.066921999999998</c:v>
                </c:pt>
                <c:pt idx="582">
                  <c:v>51.696776999999997</c:v>
                </c:pt>
                <c:pt idx="583">
                  <c:v>48.716475000000003</c:v>
                </c:pt>
                <c:pt idx="584">
                  <c:v>50.665134000000002</c:v>
                </c:pt>
                <c:pt idx="585">
                  <c:v>48.143340000000002</c:v>
                </c:pt>
                <c:pt idx="586">
                  <c:v>52.346330000000002</c:v>
                </c:pt>
                <c:pt idx="587">
                  <c:v>48.143340000000002</c:v>
                </c:pt>
                <c:pt idx="588">
                  <c:v>51.429313999999998</c:v>
                </c:pt>
                <c:pt idx="589">
                  <c:v>48.296176000000003</c:v>
                </c:pt>
                <c:pt idx="590">
                  <c:v>51.161850999999999</c:v>
                </c:pt>
                <c:pt idx="591">
                  <c:v>47.990504000000001</c:v>
                </c:pt>
                <c:pt idx="592">
                  <c:v>52.422747999999999</c:v>
                </c:pt>
                <c:pt idx="593">
                  <c:v>47.799458999999999</c:v>
                </c:pt>
                <c:pt idx="594">
                  <c:v>51.964239999999997</c:v>
                </c:pt>
                <c:pt idx="595">
                  <c:v>47.684832</c:v>
                </c:pt>
                <c:pt idx="596">
                  <c:v>51.123641999999997</c:v>
                </c:pt>
                <c:pt idx="597">
                  <c:v>47.723041000000002</c:v>
                </c:pt>
                <c:pt idx="598">
                  <c:v>51.200060000000001</c:v>
                </c:pt>
                <c:pt idx="599">
                  <c:v>47.570205000000001</c:v>
                </c:pt>
                <c:pt idx="600">
                  <c:v>51.696776999999997</c:v>
                </c:pt>
                <c:pt idx="601">
                  <c:v>47.684832</c:v>
                </c:pt>
                <c:pt idx="602">
                  <c:v>51.123641999999997</c:v>
                </c:pt>
                <c:pt idx="603">
                  <c:v>49.022146999999997</c:v>
                </c:pt>
                <c:pt idx="604">
                  <c:v>51.505732000000002</c:v>
                </c:pt>
                <c:pt idx="605">
                  <c:v>48.678266000000001</c:v>
                </c:pt>
                <c:pt idx="606">
                  <c:v>50.741551999999999</c:v>
                </c:pt>
                <c:pt idx="607">
                  <c:v>47.837668000000001</c:v>
                </c:pt>
                <c:pt idx="608">
                  <c:v>52.690210999999998</c:v>
                </c:pt>
                <c:pt idx="609">
                  <c:v>49.366028</c:v>
                </c:pt>
                <c:pt idx="610">
                  <c:v>51.964239999999997</c:v>
                </c:pt>
                <c:pt idx="611">
                  <c:v>47.952294999999999</c:v>
                </c:pt>
                <c:pt idx="612">
                  <c:v>51.085433000000002</c:v>
                </c:pt>
                <c:pt idx="613">
                  <c:v>48.257967000000001</c:v>
                </c:pt>
                <c:pt idx="614">
                  <c:v>51.276477999999997</c:v>
                </c:pt>
                <c:pt idx="615">
                  <c:v>48.334384999999997</c:v>
                </c:pt>
                <c:pt idx="616">
                  <c:v>51.658568000000002</c:v>
                </c:pt>
                <c:pt idx="617">
                  <c:v>49.136774000000003</c:v>
                </c:pt>
                <c:pt idx="618">
                  <c:v>51.467523</c:v>
                </c:pt>
                <c:pt idx="619">
                  <c:v>48.907519999999998</c:v>
                </c:pt>
                <c:pt idx="620">
                  <c:v>51.123641999999997</c:v>
                </c:pt>
                <c:pt idx="621">
                  <c:v>48.754683999999997</c:v>
                </c:pt>
                <c:pt idx="622">
                  <c:v>51.887822</c:v>
                </c:pt>
                <c:pt idx="623">
                  <c:v>47.990504000000001</c:v>
                </c:pt>
                <c:pt idx="624">
                  <c:v>52.652002000000003</c:v>
                </c:pt>
                <c:pt idx="625">
                  <c:v>48.945729</c:v>
                </c:pt>
                <c:pt idx="626">
                  <c:v>51.352896000000001</c:v>
                </c:pt>
                <c:pt idx="627">
                  <c:v>48.219757999999999</c:v>
                </c:pt>
                <c:pt idx="628">
                  <c:v>51.123641999999997</c:v>
                </c:pt>
                <c:pt idx="629">
                  <c:v>48.601847999999997</c:v>
                </c:pt>
                <c:pt idx="630">
                  <c:v>51.582149999999999</c:v>
                </c:pt>
                <c:pt idx="631">
                  <c:v>48.678266000000001</c:v>
                </c:pt>
                <c:pt idx="632">
                  <c:v>50.779761000000001</c:v>
                </c:pt>
                <c:pt idx="633">
                  <c:v>47.531995999999999</c:v>
                </c:pt>
                <c:pt idx="634">
                  <c:v>52.269911999999998</c:v>
                </c:pt>
                <c:pt idx="635">
                  <c:v>48.52543</c:v>
                </c:pt>
                <c:pt idx="636">
                  <c:v>51.887822</c:v>
                </c:pt>
                <c:pt idx="637">
                  <c:v>47.684832</c:v>
                </c:pt>
                <c:pt idx="638">
                  <c:v>51.734985999999999</c:v>
                </c:pt>
                <c:pt idx="639">
                  <c:v>48.066921999999998</c:v>
                </c:pt>
                <c:pt idx="640">
                  <c:v>52.346330000000002</c:v>
                </c:pt>
                <c:pt idx="641">
                  <c:v>48.372593999999999</c:v>
                </c:pt>
                <c:pt idx="642">
                  <c:v>51.543940999999997</c:v>
                </c:pt>
                <c:pt idx="643">
                  <c:v>48.831102000000001</c:v>
                </c:pt>
                <c:pt idx="644">
                  <c:v>51.696776999999997</c:v>
                </c:pt>
                <c:pt idx="645">
                  <c:v>48.754683999999997</c:v>
                </c:pt>
                <c:pt idx="646">
                  <c:v>51.238269000000003</c:v>
                </c:pt>
                <c:pt idx="647">
                  <c:v>47.264533</c:v>
                </c:pt>
                <c:pt idx="648">
                  <c:v>51.543940999999997</c:v>
                </c:pt>
                <c:pt idx="649">
                  <c:v>48.983938000000002</c:v>
                </c:pt>
                <c:pt idx="650">
                  <c:v>51.964239999999997</c:v>
                </c:pt>
                <c:pt idx="651">
                  <c:v>47.302742000000002</c:v>
                </c:pt>
                <c:pt idx="652">
                  <c:v>52.652002000000003</c:v>
                </c:pt>
                <c:pt idx="653">
                  <c:v>46.844234</c:v>
                </c:pt>
                <c:pt idx="654">
                  <c:v>51.123641999999997</c:v>
                </c:pt>
                <c:pt idx="655">
                  <c:v>48.219757999999999</c:v>
                </c:pt>
                <c:pt idx="656">
                  <c:v>51.047224</c:v>
                </c:pt>
                <c:pt idx="657">
                  <c:v>48.678266000000001</c:v>
                </c:pt>
                <c:pt idx="658">
                  <c:v>51.773195000000001</c:v>
                </c:pt>
                <c:pt idx="659">
                  <c:v>47.723041000000002</c:v>
                </c:pt>
                <c:pt idx="660">
                  <c:v>51.123641999999997</c:v>
                </c:pt>
                <c:pt idx="661">
                  <c:v>49.060355999999999</c:v>
                </c:pt>
                <c:pt idx="662">
                  <c:v>52.690210999999998</c:v>
                </c:pt>
                <c:pt idx="663">
                  <c:v>47.952294999999999</c:v>
                </c:pt>
                <c:pt idx="664">
                  <c:v>51.964239999999997</c:v>
                </c:pt>
                <c:pt idx="665">
                  <c:v>47.952294999999999</c:v>
                </c:pt>
                <c:pt idx="666">
                  <c:v>52.078867000000002</c:v>
                </c:pt>
                <c:pt idx="667">
                  <c:v>48.792892999999999</c:v>
                </c:pt>
                <c:pt idx="668">
                  <c:v>50.970806000000003</c:v>
                </c:pt>
                <c:pt idx="669">
                  <c:v>48.449012000000003</c:v>
                </c:pt>
                <c:pt idx="670">
                  <c:v>51.543940999999997</c:v>
                </c:pt>
                <c:pt idx="671">
                  <c:v>48.066921999999998</c:v>
                </c:pt>
                <c:pt idx="672">
                  <c:v>51.123641999999997</c:v>
                </c:pt>
                <c:pt idx="673">
                  <c:v>48.601847999999997</c:v>
                </c:pt>
                <c:pt idx="674">
                  <c:v>51.887822</c:v>
                </c:pt>
                <c:pt idx="675">
                  <c:v>49.060355999999999</c:v>
                </c:pt>
                <c:pt idx="676">
                  <c:v>51.391105000000003</c:v>
                </c:pt>
                <c:pt idx="677">
                  <c:v>48.410803000000001</c:v>
                </c:pt>
                <c:pt idx="678">
                  <c:v>52.575583999999999</c:v>
                </c:pt>
                <c:pt idx="679">
                  <c:v>48.410803000000001</c:v>
                </c:pt>
                <c:pt idx="680">
                  <c:v>50.665134000000002</c:v>
                </c:pt>
                <c:pt idx="681">
                  <c:v>47.990504000000001</c:v>
                </c:pt>
                <c:pt idx="682">
                  <c:v>51.582149999999999</c:v>
                </c:pt>
                <c:pt idx="683">
                  <c:v>47.531995999999999</c:v>
                </c:pt>
                <c:pt idx="684">
                  <c:v>51.734985999999999</c:v>
                </c:pt>
                <c:pt idx="685">
                  <c:v>48.869311000000003</c:v>
                </c:pt>
                <c:pt idx="686">
                  <c:v>51.849612999999998</c:v>
                </c:pt>
                <c:pt idx="687">
                  <c:v>48.028713000000003</c:v>
                </c:pt>
                <c:pt idx="688">
                  <c:v>52.308121</c:v>
                </c:pt>
                <c:pt idx="689">
                  <c:v>49.022146999999997</c:v>
                </c:pt>
                <c:pt idx="690">
                  <c:v>51.352896000000001</c:v>
                </c:pt>
                <c:pt idx="691">
                  <c:v>50.130208000000003</c:v>
                </c:pt>
                <c:pt idx="692">
                  <c:v>52.881256</c:v>
                </c:pt>
                <c:pt idx="693">
                  <c:v>49.022146999999997</c:v>
                </c:pt>
                <c:pt idx="694">
                  <c:v>51.314686999999999</c:v>
                </c:pt>
                <c:pt idx="695">
                  <c:v>48.945729</c:v>
                </c:pt>
                <c:pt idx="696">
                  <c:v>51.620359000000001</c:v>
                </c:pt>
                <c:pt idx="697">
                  <c:v>49.174982999999997</c:v>
                </c:pt>
                <c:pt idx="698">
                  <c:v>52.995882999999999</c:v>
                </c:pt>
                <c:pt idx="699">
                  <c:v>48.52543</c:v>
                </c:pt>
                <c:pt idx="700">
                  <c:v>50.970806000000003</c:v>
                </c:pt>
                <c:pt idx="701">
                  <c:v>48.219757999999999</c:v>
                </c:pt>
                <c:pt idx="702">
                  <c:v>51.926031000000002</c:v>
                </c:pt>
                <c:pt idx="703">
                  <c:v>48.257967000000001</c:v>
                </c:pt>
                <c:pt idx="704">
                  <c:v>52.269911999999998</c:v>
                </c:pt>
                <c:pt idx="705">
                  <c:v>48.716475000000003</c:v>
                </c:pt>
                <c:pt idx="706">
                  <c:v>51.620359000000001</c:v>
                </c:pt>
                <c:pt idx="707">
                  <c:v>47.723041000000002</c:v>
                </c:pt>
                <c:pt idx="708">
                  <c:v>52.231703000000003</c:v>
                </c:pt>
                <c:pt idx="709">
                  <c:v>47.379159999999999</c:v>
                </c:pt>
                <c:pt idx="710">
                  <c:v>50.550507000000003</c:v>
                </c:pt>
                <c:pt idx="711">
                  <c:v>48.601847999999997</c:v>
                </c:pt>
                <c:pt idx="712">
                  <c:v>50.321252999999999</c:v>
                </c:pt>
                <c:pt idx="713">
                  <c:v>48.907519999999998</c:v>
                </c:pt>
                <c:pt idx="714">
                  <c:v>51.429313999999998</c:v>
                </c:pt>
                <c:pt idx="715">
                  <c:v>48.716475000000003</c:v>
                </c:pt>
                <c:pt idx="716">
                  <c:v>50.970806000000003</c:v>
                </c:pt>
                <c:pt idx="717">
                  <c:v>47.952294999999999</c:v>
                </c:pt>
                <c:pt idx="718">
                  <c:v>52.269911999999998</c:v>
                </c:pt>
                <c:pt idx="719">
                  <c:v>47.875877000000003</c:v>
                </c:pt>
                <c:pt idx="720">
                  <c:v>50.703342999999997</c:v>
                </c:pt>
                <c:pt idx="721">
                  <c:v>49.060355999999999</c:v>
                </c:pt>
                <c:pt idx="722">
                  <c:v>52.193494000000001</c:v>
                </c:pt>
                <c:pt idx="723">
                  <c:v>49.022146999999997</c:v>
                </c:pt>
                <c:pt idx="724">
                  <c:v>51.734985999999999</c:v>
                </c:pt>
                <c:pt idx="725">
                  <c:v>48.257967000000001</c:v>
                </c:pt>
                <c:pt idx="726">
                  <c:v>52.002448999999999</c:v>
                </c:pt>
                <c:pt idx="727">
                  <c:v>48.219757999999999</c:v>
                </c:pt>
                <c:pt idx="728">
                  <c:v>51.009014999999998</c:v>
                </c:pt>
                <c:pt idx="729">
                  <c:v>48.754683999999997</c:v>
                </c:pt>
                <c:pt idx="730">
                  <c:v>50.741551999999999</c:v>
                </c:pt>
                <c:pt idx="731">
                  <c:v>48.945729</c:v>
                </c:pt>
                <c:pt idx="732">
                  <c:v>50.741551999999999</c:v>
                </c:pt>
                <c:pt idx="733">
                  <c:v>48.487220999999998</c:v>
                </c:pt>
                <c:pt idx="734">
                  <c:v>51.926031000000002</c:v>
                </c:pt>
                <c:pt idx="735">
                  <c:v>47.914085999999998</c:v>
                </c:pt>
                <c:pt idx="736">
                  <c:v>51.123641999999997</c:v>
                </c:pt>
                <c:pt idx="737">
                  <c:v>48.143340000000002</c:v>
                </c:pt>
                <c:pt idx="738">
                  <c:v>52.002448999999999</c:v>
                </c:pt>
                <c:pt idx="739">
                  <c:v>48.372593999999999</c:v>
                </c:pt>
                <c:pt idx="740">
                  <c:v>53.225136999999997</c:v>
                </c:pt>
                <c:pt idx="741">
                  <c:v>48.105131</c:v>
                </c:pt>
                <c:pt idx="742">
                  <c:v>52.460957000000001</c:v>
                </c:pt>
                <c:pt idx="743">
                  <c:v>48.487220999999998</c:v>
                </c:pt>
                <c:pt idx="744">
                  <c:v>51.773195000000001</c:v>
                </c:pt>
                <c:pt idx="745">
                  <c:v>48.487220999999998</c:v>
                </c:pt>
                <c:pt idx="746">
                  <c:v>52.881256</c:v>
                </c:pt>
                <c:pt idx="747">
                  <c:v>48.143340000000002</c:v>
                </c:pt>
                <c:pt idx="748">
                  <c:v>52.499166000000002</c:v>
                </c:pt>
                <c:pt idx="749">
                  <c:v>47.340950999999997</c:v>
                </c:pt>
                <c:pt idx="750">
                  <c:v>51.887822</c:v>
                </c:pt>
                <c:pt idx="751">
                  <c:v>48.410803000000001</c:v>
                </c:pt>
                <c:pt idx="752">
                  <c:v>52.117075999999997</c:v>
                </c:pt>
                <c:pt idx="753">
                  <c:v>47.875877000000003</c:v>
                </c:pt>
                <c:pt idx="754">
                  <c:v>51.734985999999999</c:v>
                </c:pt>
                <c:pt idx="755">
                  <c:v>48.983938000000002</c:v>
                </c:pt>
                <c:pt idx="756">
                  <c:v>52.269911999999998</c:v>
                </c:pt>
                <c:pt idx="757">
                  <c:v>48.831102000000001</c:v>
                </c:pt>
                <c:pt idx="758">
                  <c:v>51.773195000000001</c:v>
                </c:pt>
                <c:pt idx="759">
                  <c:v>48.716475000000003</c:v>
                </c:pt>
                <c:pt idx="760">
                  <c:v>51.276477999999997</c:v>
                </c:pt>
                <c:pt idx="761">
                  <c:v>47.990504000000001</c:v>
                </c:pt>
                <c:pt idx="762">
                  <c:v>50.970806000000003</c:v>
                </c:pt>
                <c:pt idx="763">
                  <c:v>48.105131</c:v>
                </c:pt>
                <c:pt idx="764">
                  <c:v>51.123641999999997</c:v>
                </c:pt>
                <c:pt idx="765">
                  <c:v>47.531995999999999</c:v>
                </c:pt>
                <c:pt idx="766">
                  <c:v>50.970806000000003</c:v>
                </c:pt>
                <c:pt idx="767">
                  <c:v>47.570205000000001</c:v>
                </c:pt>
                <c:pt idx="768">
                  <c:v>50.512298000000001</c:v>
                </c:pt>
                <c:pt idx="769">
                  <c:v>47.723041000000002</c:v>
                </c:pt>
                <c:pt idx="770">
                  <c:v>51.391105000000003</c:v>
                </c:pt>
                <c:pt idx="771">
                  <c:v>47.990504000000001</c:v>
                </c:pt>
                <c:pt idx="772">
                  <c:v>52.078867000000002</c:v>
                </c:pt>
                <c:pt idx="773">
                  <c:v>47.646622999999998</c:v>
                </c:pt>
                <c:pt idx="774">
                  <c:v>52.269911999999998</c:v>
                </c:pt>
                <c:pt idx="775">
                  <c:v>48.257967000000001</c:v>
                </c:pt>
                <c:pt idx="776">
                  <c:v>52.040658000000001</c:v>
                </c:pt>
                <c:pt idx="777">
                  <c:v>47.684832</c:v>
                </c:pt>
                <c:pt idx="778">
                  <c:v>51.085433000000002</c:v>
                </c:pt>
                <c:pt idx="779">
                  <c:v>47.226323999999998</c:v>
                </c:pt>
                <c:pt idx="780">
                  <c:v>51.276477999999997</c:v>
                </c:pt>
                <c:pt idx="781">
                  <c:v>47.226323999999998</c:v>
                </c:pt>
                <c:pt idx="782">
                  <c:v>51.238269000000003</c:v>
                </c:pt>
                <c:pt idx="783">
                  <c:v>47.646622999999998</c:v>
                </c:pt>
                <c:pt idx="784">
                  <c:v>51.467523</c:v>
                </c:pt>
                <c:pt idx="785">
                  <c:v>48.831102000000001</c:v>
                </c:pt>
                <c:pt idx="786">
                  <c:v>51.429313999999998</c:v>
                </c:pt>
                <c:pt idx="787">
                  <c:v>48.372593999999999</c:v>
                </c:pt>
                <c:pt idx="788">
                  <c:v>51.582149999999999</c:v>
                </c:pt>
                <c:pt idx="789">
                  <c:v>48.334384999999997</c:v>
                </c:pt>
                <c:pt idx="790">
                  <c:v>51.391105000000003</c:v>
                </c:pt>
                <c:pt idx="791">
                  <c:v>48.219757999999999</c:v>
                </c:pt>
                <c:pt idx="792">
                  <c:v>51.123641999999997</c:v>
                </c:pt>
                <c:pt idx="793">
                  <c:v>47.837668000000001</c:v>
                </c:pt>
                <c:pt idx="794">
                  <c:v>51.811404000000003</c:v>
                </c:pt>
                <c:pt idx="795">
                  <c:v>48.028713000000003</c:v>
                </c:pt>
                <c:pt idx="796">
                  <c:v>51.543940999999997</c:v>
                </c:pt>
                <c:pt idx="797">
                  <c:v>48.219757999999999</c:v>
                </c:pt>
                <c:pt idx="798">
                  <c:v>51.543940999999997</c:v>
                </c:pt>
                <c:pt idx="799">
                  <c:v>48.487220999999998</c:v>
                </c:pt>
                <c:pt idx="800">
                  <c:v>50.856178999999997</c:v>
                </c:pt>
                <c:pt idx="801">
                  <c:v>48.066921999999998</c:v>
                </c:pt>
                <c:pt idx="802">
                  <c:v>50.970806000000003</c:v>
                </c:pt>
                <c:pt idx="803">
                  <c:v>47.837668000000001</c:v>
                </c:pt>
                <c:pt idx="804">
                  <c:v>51.620359000000001</c:v>
                </c:pt>
                <c:pt idx="805">
                  <c:v>47.952294999999999</c:v>
                </c:pt>
                <c:pt idx="806">
                  <c:v>51.314686999999999</c:v>
                </c:pt>
                <c:pt idx="807">
                  <c:v>48.066921999999998</c:v>
                </c:pt>
                <c:pt idx="808">
                  <c:v>50.932597000000001</c:v>
                </c:pt>
                <c:pt idx="809">
                  <c:v>47.493786999999998</c:v>
                </c:pt>
                <c:pt idx="810">
                  <c:v>51.047224</c:v>
                </c:pt>
                <c:pt idx="811">
                  <c:v>47.340950999999997</c:v>
                </c:pt>
                <c:pt idx="812">
                  <c:v>50.435879999999997</c:v>
                </c:pt>
                <c:pt idx="813">
                  <c:v>47.837668000000001</c:v>
                </c:pt>
                <c:pt idx="814">
                  <c:v>51.047224</c:v>
                </c:pt>
                <c:pt idx="815">
                  <c:v>47.608414000000003</c:v>
                </c:pt>
                <c:pt idx="816">
                  <c:v>51.314686999999999</c:v>
                </c:pt>
                <c:pt idx="817">
                  <c:v>47.608414000000003</c:v>
                </c:pt>
                <c:pt idx="818">
                  <c:v>51.161850999999999</c:v>
                </c:pt>
                <c:pt idx="819">
                  <c:v>48.640056999999999</c:v>
                </c:pt>
                <c:pt idx="820">
                  <c:v>51.123641999999997</c:v>
                </c:pt>
                <c:pt idx="821">
                  <c:v>47.684832</c:v>
                </c:pt>
                <c:pt idx="822">
                  <c:v>51.314686999999999</c:v>
                </c:pt>
                <c:pt idx="823">
                  <c:v>47.608414000000003</c:v>
                </c:pt>
                <c:pt idx="824">
                  <c:v>52.613793000000001</c:v>
                </c:pt>
                <c:pt idx="825">
                  <c:v>48.028713000000003</c:v>
                </c:pt>
                <c:pt idx="826">
                  <c:v>51.467523</c:v>
                </c:pt>
                <c:pt idx="827">
                  <c:v>47.952294999999999</c:v>
                </c:pt>
                <c:pt idx="828">
                  <c:v>52.117075999999997</c:v>
                </c:pt>
                <c:pt idx="829">
                  <c:v>48.334384999999997</c:v>
                </c:pt>
                <c:pt idx="830">
                  <c:v>51.314686999999999</c:v>
                </c:pt>
                <c:pt idx="831">
                  <c:v>47.455578000000003</c:v>
                </c:pt>
                <c:pt idx="832">
                  <c:v>51.620359000000001</c:v>
                </c:pt>
                <c:pt idx="833">
                  <c:v>47.723041000000002</c:v>
                </c:pt>
                <c:pt idx="834">
                  <c:v>51.582149999999999</c:v>
                </c:pt>
                <c:pt idx="835">
                  <c:v>47.570205000000001</c:v>
                </c:pt>
                <c:pt idx="836">
                  <c:v>51.734985999999999</c:v>
                </c:pt>
                <c:pt idx="837">
                  <c:v>47.149906000000001</c:v>
                </c:pt>
                <c:pt idx="838">
                  <c:v>51.658568000000002</c:v>
                </c:pt>
                <c:pt idx="839">
                  <c:v>47.952294999999999</c:v>
                </c:pt>
                <c:pt idx="840">
                  <c:v>52.72842</c:v>
                </c:pt>
                <c:pt idx="841">
                  <c:v>48.105131</c:v>
                </c:pt>
                <c:pt idx="842">
                  <c:v>51.200060000000001</c:v>
                </c:pt>
                <c:pt idx="843">
                  <c:v>47.875877000000003</c:v>
                </c:pt>
                <c:pt idx="844">
                  <c:v>51.849612999999998</c:v>
                </c:pt>
                <c:pt idx="845">
                  <c:v>48.105131</c:v>
                </c:pt>
                <c:pt idx="846">
                  <c:v>50.283043999999997</c:v>
                </c:pt>
                <c:pt idx="847">
                  <c:v>48.105131</c:v>
                </c:pt>
                <c:pt idx="848">
                  <c:v>52.155284999999999</c:v>
                </c:pt>
                <c:pt idx="849">
                  <c:v>47.914085999999998</c:v>
                </c:pt>
                <c:pt idx="850">
                  <c:v>51.314686999999999</c:v>
                </c:pt>
                <c:pt idx="851">
                  <c:v>47.035279000000003</c:v>
                </c:pt>
                <c:pt idx="852">
                  <c:v>51.009014999999998</c:v>
                </c:pt>
                <c:pt idx="853">
                  <c:v>47.417369000000001</c:v>
                </c:pt>
                <c:pt idx="854">
                  <c:v>51.009014999999998</c:v>
                </c:pt>
                <c:pt idx="855">
                  <c:v>47.990504000000001</c:v>
                </c:pt>
                <c:pt idx="856">
                  <c:v>50.283043999999997</c:v>
                </c:pt>
                <c:pt idx="857">
                  <c:v>48.105131</c:v>
                </c:pt>
                <c:pt idx="858">
                  <c:v>52.652002000000003</c:v>
                </c:pt>
                <c:pt idx="859">
                  <c:v>47.799458999999999</c:v>
                </c:pt>
                <c:pt idx="860">
                  <c:v>51.505732000000002</c:v>
                </c:pt>
                <c:pt idx="861">
                  <c:v>48.257967000000001</c:v>
                </c:pt>
                <c:pt idx="862">
                  <c:v>50.435879999999997</c:v>
                </c:pt>
                <c:pt idx="863">
                  <c:v>47.761249999999997</c:v>
                </c:pt>
                <c:pt idx="864">
                  <c:v>51.238269000000003</c:v>
                </c:pt>
                <c:pt idx="865">
                  <c:v>48.066921999999998</c:v>
                </c:pt>
                <c:pt idx="866">
                  <c:v>50.626925</c:v>
                </c:pt>
                <c:pt idx="867">
                  <c:v>48.066921999999998</c:v>
                </c:pt>
                <c:pt idx="868">
                  <c:v>51.200060000000001</c:v>
                </c:pt>
                <c:pt idx="869">
                  <c:v>47.570205000000001</c:v>
                </c:pt>
                <c:pt idx="870">
                  <c:v>51.200060000000001</c:v>
                </c:pt>
                <c:pt idx="871">
                  <c:v>47.952294999999999</c:v>
                </c:pt>
                <c:pt idx="872">
                  <c:v>50.856178999999997</c:v>
                </c:pt>
                <c:pt idx="873">
                  <c:v>48.372593999999999</c:v>
                </c:pt>
                <c:pt idx="874">
                  <c:v>52.117075999999997</c:v>
                </c:pt>
                <c:pt idx="875">
                  <c:v>47.493786999999998</c:v>
                </c:pt>
                <c:pt idx="876">
                  <c:v>50.779761000000001</c:v>
                </c:pt>
                <c:pt idx="877">
                  <c:v>48.334384999999997</c:v>
                </c:pt>
                <c:pt idx="878">
                  <c:v>50.703342999999997</c:v>
                </c:pt>
                <c:pt idx="879">
                  <c:v>47.379159999999999</c:v>
                </c:pt>
                <c:pt idx="880">
                  <c:v>51.276477999999997</c:v>
                </c:pt>
                <c:pt idx="881">
                  <c:v>48.945729</c:v>
                </c:pt>
                <c:pt idx="882">
                  <c:v>51.352896000000001</c:v>
                </c:pt>
                <c:pt idx="883">
                  <c:v>47.493786999999998</c:v>
                </c:pt>
                <c:pt idx="884">
                  <c:v>51.467523</c:v>
                </c:pt>
                <c:pt idx="885">
                  <c:v>48.601847999999997</c:v>
                </c:pt>
                <c:pt idx="886">
                  <c:v>51.467523</c:v>
                </c:pt>
                <c:pt idx="887">
                  <c:v>47.684832</c:v>
                </c:pt>
                <c:pt idx="888">
                  <c:v>51.352896000000001</c:v>
                </c:pt>
                <c:pt idx="889">
                  <c:v>48.257967000000001</c:v>
                </c:pt>
                <c:pt idx="890">
                  <c:v>50.435879999999997</c:v>
                </c:pt>
                <c:pt idx="891">
                  <c:v>49.022146999999997</c:v>
                </c:pt>
                <c:pt idx="892">
                  <c:v>51.200060000000001</c:v>
                </c:pt>
                <c:pt idx="893">
                  <c:v>48.219757999999999</c:v>
                </c:pt>
                <c:pt idx="894">
                  <c:v>51.543940999999997</c:v>
                </c:pt>
                <c:pt idx="895">
                  <c:v>48.028713000000003</c:v>
                </c:pt>
                <c:pt idx="896">
                  <c:v>51.620359000000001</c:v>
                </c:pt>
                <c:pt idx="897">
                  <c:v>48.792892999999999</c:v>
                </c:pt>
                <c:pt idx="898">
                  <c:v>51.849612999999998</c:v>
                </c:pt>
                <c:pt idx="899">
                  <c:v>48.334384999999997</c:v>
                </c:pt>
                <c:pt idx="900">
                  <c:v>52.346330000000002</c:v>
                </c:pt>
                <c:pt idx="901">
                  <c:v>48.716475000000003</c:v>
                </c:pt>
                <c:pt idx="902">
                  <c:v>52.308121</c:v>
                </c:pt>
                <c:pt idx="903">
                  <c:v>47.073487999999998</c:v>
                </c:pt>
                <c:pt idx="904">
                  <c:v>51.047224</c:v>
                </c:pt>
                <c:pt idx="905">
                  <c:v>47.417369000000001</c:v>
                </c:pt>
                <c:pt idx="906">
                  <c:v>51.505732000000002</c:v>
                </c:pt>
                <c:pt idx="907">
                  <c:v>48.716475000000003</c:v>
                </c:pt>
                <c:pt idx="908">
                  <c:v>51.773195000000001</c:v>
                </c:pt>
                <c:pt idx="909">
                  <c:v>47.952294999999999</c:v>
                </c:pt>
                <c:pt idx="910">
                  <c:v>51.429313999999998</c:v>
                </c:pt>
                <c:pt idx="911">
                  <c:v>47.417369000000001</c:v>
                </c:pt>
                <c:pt idx="912">
                  <c:v>50.817970000000003</c:v>
                </c:pt>
                <c:pt idx="913">
                  <c:v>47.799458999999999</c:v>
                </c:pt>
                <c:pt idx="914">
                  <c:v>51.200060000000001</c:v>
                </c:pt>
                <c:pt idx="915">
                  <c:v>47.799458999999999</c:v>
                </c:pt>
                <c:pt idx="916">
                  <c:v>51.926031000000002</c:v>
                </c:pt>
                <c:pt idx="917">
                  <c:v>47.608414000000003</c:v>
                </c:pt>
                <c:pt idx="918">
                  <c:v>51.200060000000001</c:v>
                </c:pt>
                <c:pt idx="919">
                  <c:v>47.302742000000002</c:v>
                </c:pt>
                <c:pt idx="920">
                  <c:v>51.352896000000001</c:v>
                </c:pt>
                <c:pt idx="921">
                  <c:v>47.723041000000002</c:v>
                </c:pt>
                <c:pt idx="922">
                  <c:v>51.734985999999999</c:v>
                </c:pt>
                <c:pt idx="923">
                  <c:v>47.188115000000003</c:v>
                </c:pt>
                <c:pt idx="924">
                  <c:v>52.002448999999999</c:v>
                </c:pt>
                <c:pt idx="925">
                  <c:v>48.181548999999997</c:v>
                </c:pt>
                <c:pt idx="926">
                  <c:v>50.665134000000002</c:v>
                </c:pt>
                <c:pt idx="927">
                  <c:v>47.799458999999999</c:v>
                </c:pt>
                <c:pt idx="928">
                  <c:v>51.009014999999998</c:v>
                </c:pt>
                <c:pt idx="929">
                  <c:v>48.028713000000003</c:v>
                </c:pt>
                <c:pt idx="930">
                  <c:v>52.766629000000002</c:v>
                </c:pt>
                <c:pt idx="931">
                  <c:v>48.754683999999997</c:v>
                </c:pt>
                <c:pt idx="932">
                  <c:v>50.283043999999997</c:v>
                </c:pt>
                <c:pt idx="933">
                  <c:v>48.831102000000001</c:v>
                </c:pt>
                <c:pt idx="934">
                  <c:v>51.811404000000003</c:v>
                </c:pt>
                <c:pt idx="935">
                  <c:v>48.487220999999998</c:v>
                </c:pt>
                <c:pt idx="936">
                  <c:v>51.696776999999997</c:v>
                </c:pt>
                <c:pt idx="937">
                  <c:v>48.296176000000003</c:v>
                </c:pt>
                <c:pt idx="938">
                  <c:v>51.314686999999999</c:v>
                </c:pt>
                <c:pt idx="939">
                  <c:v>47.188115000000003</c:v>
                </c:pt>
                <c:pt idx="940">
                  <c:v>51.276477999999997</c:v>
                </c:pt>
                <c:pt idx="941">
                  <c:v>48.52543</c:v>
                </c:pt>
                <c:pt idx="942">
                  <c:v>51.505732000000002</c:v>
                </c:pt>
                <c:pt idx="943">
                  <c:v>48.105131</c:v>
                </c:pt>
                <c:pt idx="944">
                  <c:v>51.582149999999999</c:v>
                </c:pt>
                <c:pt idx="945">
                  <c:v>47.379159999999999</c:v>
                </c:pt>
                <c:pt idx="946">
                  <c:v>51.887822</c:v>
                </c:pt>
                <c:pt idx="947">
                  <c:v>47.608414000000003</c:v>
                </c:pt>
                <c:pt idx="948">
                  <c:v>51.238269000000003</c:v>
                </c:pt>
                <c:pt idx="949">
                  <c:v>48.334384999999997</c:v>
                </c:pt>
                <c:pt idx="950">
                  <c:v>51.238269000000003</c:v>
                </c:pt>
                <c:pt idx="951">
                  <c:v>48.257967000000001</c:v>
                </c:pt>
                <c:pt idx="952">
                  <c:v>51.887822</c:v>
                </c:pt>
                <c:pt idx="953">
                  <c:v>48.754683999999997</c:v>
                </c:pt>
                <c:pt idx="954">
                  <c:v>52.078867000000002</c:v>
                </c:pt>
                <c:pt idx="955">
                  <c:v>49.098565000000001</c:v>
                </c:pt>
                <c:pt idx="956">
                  <c:v>52.346330000000002</c:v>
                </c:pt>
                <c:pt idx="957">
                  <c:v>48.105131</c:v>
                </c:pt>
                <c:pt idx="958">
                  <c:v>52.919465000000002</c:v>
                </c:pt>
                <c:pt idx="959">
                  <c:v>48.449012000000003</c:v>
                </c:pt>
                <c:pt idx="960">
                  <c:v>51.849612999999998</c:v>
                </c:pt>
                <c:pt idx="961">
                  <c:v>48.678266000000001</c:v>
                </c:pt>
                <c:pt idx="962">
                  <c:v>52.078867000000002</c:v>
                </c:pt>
                <c:pt idx="963">
                  <c:v>47.952294999999999</c:v>
                </c:pt>
                <c:pt idx="964">
                  <c:v>52.155284999999999</c:v>
                </c:pt>
                <c:pt idx="965">
                  <c:v>49.060355999999999</c:v>
                </c:pt>
                <c:pt idx="966">
                  <c:v>51.773195000000001</c:v>
                </c:pt>
                <c:pt idx="967">
                  <c:v>48.601847999999997</c:v>
                </c:pt>
                <c:pt idx="968">
                  <c:v>51.543940999999997</c:v>
                </c:pt>
                <c:pt idx="969">
                  <c:v>47.990504000000001</c:v>
                </c:pt>
                <c:pt idx="970">
                  <c:v>51.582149999999999</c:v>
                </c:pt>
                <c:pt idx="971">
                  <c:v>48.105131</c:v>
                </c:pt>
                <c:pt idx="972">
                  <c:v>50.856178999999997</c:v>
                </c:pt>
                <c:pt idx="973">
                  <c:v>48.296176000000003</c:v>
                </c:pt>
                <c:pt idx="974">
                  <c:v>51.926031000000002</c:v>
                </c:pt>
                <c:pt idx="975">
                  <c:v>49.900953999999999</c:v>
                </c:pt>
                <c:pt idx="976">
                  <c:v>52.269911999999998</c:v>
                </c:pt>
                <c:pt idx="977">
                  <c:v>49.671700000000001</c:v>
                </c:pt>
                <c:pt idx="978">
                  <c:v>52.919465000000002</c:v>
                </c:pt>
                <c:pt idx="979">
                  <c:v>48.792892999999999</c:v>
                </c:pt>
                <c:pt idx="980">
                  <c:v>53.263345999999999</c:v>
                </c:pt>
                <c:pt idx="981">
                  <c:v>48.869311000000003</c:v>
                </c:pt>
                <c:pt idx="982">
                  <c:v>52.690210999999998</c:v>
                </c:pt>
                <c:pt idx="983">
                  <c:v>48.296176000000003</c:v>
                </c:pt>
                <c:pt idx="984">
                  <c:v>52.575583999999999</c:v>
                </c:pt>
                <c:pt idx="985">
                  <c:v>49.136774000000003</c:v>
                </c:pt>
                <c:pt idx="986">
                  <c:v>52.613793000000001</c:v>
                </c:pt>
                <c:pt idx="987">
                  <c:v>48.792892999999999</c:v>
                </c:pt>
                <c:pt idx="988">
                  <c:v>52.422747999999999</c:v>
                </c:pt>
                <c:pt idx="989">
                  <c:v>47.990504000000001</c:v>
                </c:pt>
                <c:pt idx="990">
                  <c:v>53.377972999999997</c:v>
                </c:pt>
                <c:pt idx="991">
                  <c:v>48.831102000000001</c:v>
                </c:pt>
                <c:pt idx="992">
                  <c:v>52.117075999999997</c:v>
                </c:pt>
                <c:pt idx="993">
                  <c:v>48.563639000000002</c:v>
                </c:pt>
                <c:pt idx="994">
                  <c:v>51.734985999999999</c:v>
                </c:pt>
                <c:pt idx="995">
                  <c:v>48.754683999999997</c:v>
                </c:pt>
                <c:pt idx="996">
                  <c:v>51.964239999999997</c:v>
                </c:pt>
              </c:numCache>
            </c:numRef>
          </c:yVal>
          <c:smooth val="1"/>
        </c:ser>
        <c:dLbls>
          <c:showLegendKey val="0"/>
          <c:showVal val="0"/>
          <c:showCatName val="0"/>
          <c:showSerName val="0"/>
          <c:showPercent val="0"/>
          <c:showBubbleSize val="0"/>
        </c:dLbls>
        <c:axId val="112286336"/>
        <c:axId val="112300800"/>
      </c:scatterChart>
      <c:valAx>
        <c:axId val="112286336"/>
        <c:scaling>
          <c:orientation val="minMax"/>
          <c:max val="7000"/>
          <c:min val="5000"/>
        </c:scaling>
        <c:delete val="0"/>
        <c:axPos val="b"/>
        <c:majorGridlines>
          <c:spPr>
            <a:ln w="9525" cap="flat" cmpd="sng" algn="ctr">
              <a:solidFill>
                <a:schemeClr val="accent5">
                  <a:lumMod val="60000"/>
                  <a:lumOff val="40000"/>
                </a:schemeClr>
              </a:solidFill>
              <a:round/>
            </a:ln>
            <a:effectLst/>
          </c:spPr>
        </c:majorGridlines>
        <c:minorGridlines>
          <c:spPr>
            <a:ln w="9525" cap="flat" cmpd="sng" algn="ctr">
              <a:solidFill>
                <a:schemeClr val="accent5">
                  <a:lumMod val="60000"/>
                  <a:lumOff val="40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(sec)</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300800"/>
        <c:crosses val="autoZero"/>
        <c:crossBetween val="midCat"/>
        <c:majorUnit val="200"/>
        <c:minorUnit val="100"/>
      </c:valAx>
      <c:valAx>
        <c:axId val="112300800"/>
        <c:scaling>
          <c:orientation val="minMax"/>
        </c:scaling>
        <c:delete val="0"/>
        <c:axPos val="l"/>
        <c:majorGridlines>
          <c:spPr>
            <a:ln w="9525" cap="flat" cmpd="sng" algn="ctr">
              <a:solidFill>
                <a:srgbClr val="ABDFF0">
                  <a:lumMod val="75000"/>
                </a:srgbClr>
              </a:solidFill>
              <a:round/>
            </a:ln>
            <a:effectLst/>
          </c:spPr>
        </c:majorGridlines>
        <c:minorGridlines>
          <c:spPr>
            <a:ln w="9525" cap="flat" cmpd="sng" algn="ctr">
              <a:solidFill>
                <a:srgbClr val="FFFFFF"/>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Power (W)</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86336"/>
        <c:crosses val="autoZero"/>
        <c:crossBetween val="midCat"/>
        <c:minorUnit val="5"/>
      </c:valAx>
      <c:spPr>
        <a:noFill/>
        <a:ln>
          <a:solidFill>
            <a:schemeClr val="tx1"/>
          </a:solidFill>
        </a:ln>
        <a:effectLst/>
      </c:spPr>
    </c:plotArea>
    <c:plotVisOnly val="1"/>
    <c:dispBlanksAs val="gap"/>
    <c:showDLblsOverMax val="0"/>
  </c:chart>
  <c:spPr>
    <a:solidFill>
      <a:srgbClr val="FFFFFF"/>
    </a:solid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0" i="0" baseline="0">
                <a:effectLst/>
              </a:rPr>
              <a:t>Printer (MFD) - Idle State</a:t>
            </a:r>
            <a:endParaRPr lang="en-US">
              <a:effectLst/>
            </a:endParaRPr>
          </a:p>
        </c:rich>
      </c:tx>
      <c:layout/>
      <c:overlay val="0"/>
    </c:title>
    <c:autoTitleDeleted val="0"/>
    <c:plotArea>
      <c:layout/>
      <c:scatterChart>
        <c:scatterStyle val="smoothMarker"/>
        <c:varyColors val="0"/>
        <c:ser>
          <c:idx val="0"/>
          <c:order val="0"/>
          <c:tx>
            <c:v>Printer 1</c:v>
          </c:tx>
          <c:marker>
            <c:symbol val="none"/>
          </c:marker>
          <c:xVal>
            <c:numRef>
              <c:f>IDLE!$A$3:$A$152</c:f>
              <c:numCache>
                <c:formatCode>0.00</c:formatCode>
                <c:ptCount val="1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numCache>
            </c:numRef>
          </c:xVal>
          <c:yVal>
            <c:numRef>
              <c:f>IDLE!$C$3:$C$152</c:f>
              <c:numCache>
                <c:formatCode>0.00</c:formatCode>
                <c:ptCount val="150"/>
                <c:pt idx="0">
                  <c:v>7.8892099999999994</c:v>
                </c:pt>
                <c:pt idx="1">
                  <c:v>7.8525159999999996</c:v>
                </c:pt>
                <c:pt idx="2">
                  <c:v>8.1827620000000003</c:v>
                </c:pt>
                <c:pt idx="3">
                  <c:v>7.9625979999999998</c:v>
                </c:pt>
                <c:pt idx="4">
                  <c:v>7.9259039999999992</c:v>
                </c:pt>
                <c:pt idx="5">
                  <c:v>7.8525159999999996</c:v>
                </c:pt>
                <c:pt idx="6">
                  <c:v>8.1827620000000003</c:v>
                </c:pt>
                <c:pt idx="7">
                  <c:v>7.4855759999999991</c:v>
                </c:pt>
                <c:pt idx="8">
                  <c:v>7.8892099999999994</c:v>
                </c:pt>
                <c:pt idx="9">
                  <c:v>7.5589639999999996</c:v>
                </c:pt>
                <c:pt idx="10">
                  <c:v>7.8892099999999994</c:v>
                </c:pt>
                <c:pt idx="11">
                  <c:v>7.5222699999999998</c:v>
                </c:pt>
                <c:pt idx="12">
                  <c:v>215.28369799999999</c:v>
                </c:pt>
                <c:pt idx="13">
                  <c:v>540.53931399999999</c:v>
                </c:pt>
                <c:pt idx="14">
                  <c:v>501.01987599999995</c:v>
                </c:pt>
                <c:pt idx="15">
                  <c:v>498.59807199999995</c:v>
                </c:pt>
                <c:pt idx="16">
                  <c:v>202.58757399999999</c:v>
                </c:pt>
                <c:pt idx="17">
                  <c:v>7.4121879999999996</c:v>
                </c:pt>
                <c:pt idx="18">
                  <c:v>7.7791279999999992</c:v>
                </c:pt>
                <c:pt idx="19">
                  <c:v>7.7791279999999992</c:v>
                </c:pt>
                <c:pt idx="20">
                  <c:v>7.8892099999999994</c:v>
                </c:pt>
                <c:pt idx="21">
                  <c:v>7.7057399999999996</c:v>
                </c:pt>
                <c:pt idx="22">
                  <c:v>8.1460679999999996</c:v>
                </c:pt>
                <c:pt idx="23">
                  <c:v>7.6323519999999991</c:v>
                </c:pt>
                <c:pt idx="24">
                  <c:v>7.9992919999999996</c:v>
                </c:pt>
                <c:pt idx="25">
                  <c:v>7.7791279999999992</c:v>
                </c:pt>
                <c:pt idx="26">
                  <c:v>7.6690459999999998</c:v>
                </c:pt>
                <c:pt idx="27">
                  <c:v>7.5589639999999996</c:v>
                </c:pt>
                <c:pt idx="28">
                  <c:v>7.9625979999999998</c:v>
                </c:pt>
                <c:pt idx="29">
                  <c:v>7.7791279999999992</c:v>
                </c:pt>
                <c:pt idx="30">
                  <c:v>7.7791279999999992</c:v>
                </c:pt>
                <c:pt idx="31">
                  <c:v>7.7791279999999992</c:v>
                </c:pt>
                <c:pt idx="32">
                  <c:v>7.7057399999999996</c:v>
                </c:pt>
                <c:pt idx="33">
                  <c:v>7.8525159999999996</c:v>
                </c:pt>
                <c:pt idx="34">
                  <c:v>8.109373999999999</c:v>
                </c:pt>
                <c:pt idx="35">
                  <c:v>7.8892099999999994</c:v>
                </c:pt>
                <c:pt idx="36">
                  <c:v>7.8525159999999996</c:v>
                </c:pt>
                <c:pt idx="37">
                  <c:v>7.7424339999999994</c:v>
                </c:pt>
                <c:pt idx="38">
                  <c:v>7.9259039999999992</c:v>
                </c:pt>
                <c:pt idx="39">
                  <c:v>7.8525159999999996</c:v>
                </c:pt>
                <c:pt idx="40">
                  <c:v>7.9992919999999996</c:v>
                </c:pt>
                <c:pt idx="41">
                  <c:v>7.6690459999999998</c:v>
                </c:pt>
                <c:pt idx="42">
                  <c:v>7.9259039999999992</c:v>
                </c:pt>
                <c:pt idx="43">
                  <c:v>7.9259039999999992</c:v>
                </c:pt>
                <c:pt idx="44">
                  <c:v>7.8525159999999996</c:v>
                </c:pt>
                <c:pt idx="45">
                  <c:v>7.5589639999999996</c:v>
                </c:pt>
                <c:pt idx="46">
                  <c:v>8.109373999999999</c:v>
                </c:pt>
                <c:pt idx="47">
                  <c:v>7.6690459999999998</c:v>
                </c:pt>
                <c:pt idx="48">
                  <c:v>7.7057399999999996</c:v>
                </c:pt>
                <c:pt idx="49">
                  <c:v>7.7057399999999996</c:v>
                </c:pt>
                <c:pt idx="50">
                  <c:v>7.9259039999999992</c:v>
                </c:pt>
                <c:pt idx="51">
                  <c:v>7.3754939999999998</c:v>
                </c:pt>
                <c:pt idx="52">
                  <c:v>7.7057399999999996</c:v>
                </c:pt>
                <c:pt idx="53">
                  <c:v>99.99114999999999</c:v>
                </c:pt>
                <c:pt idx="54">
                  <c:v>523.69676800000002</c:v>
                </c:pt>
                <c:pt idx="55">
                  <c:v>611.61559199999999</c:v>
                </c:pt>
                <c:pt idx="56">
                  <c:v>527.58633199999997</c:v>
                </c:pt>
                <c:pt idx="57">
                  <c:v>196.533064</c:v>
                </c:pt>
                <c:pt idx="58">
                  <c:v>7.4121879999999996</c:v>
                </c:pt>
                <c:pt idx="59">
                  <c:v>7.2287179999999998</c:v>
                </c:pt>
                <c:pt idx="60">
                  <c:v>7.6690459999999998</c:v>
                </c:pt>
                <c:pt idx="61">
                  <c:v>7.3021059999999993</c:v>
                </c:pt>
                <c:pt idx="62">
                  <c:v>7.4855759999999991</c:v>
                </c:pt>
                <c:pt idx="63">
                  <c:v>7.6323519999999991</c:v>
                </c:pt>
                <c:pt idx="64">
                  <c:v>7.6690459999999998</c:v>
                </c:pt>
                <c:pt idx="65">
                  <c:v>7.2287179999999998</c:v>
                </c:pt>
                <c:pt idx="66">
                  <c:v>7.3754939999999998</c:v>
                </c:pt>
                <c:pt idx="67">
                  <c:v>7.3387999999999991</c:v>
                </c:pt>
                <c:pt idx="68">
                  <c:v>7.5589639999999996</c:v>
                </c:pt>
                <c:pt idx="69">
                  <c:v>7.1186359999999995</c:v>
                </c:pt>
                <c:pt idx="70">
                  <c:v>7.5222699999999998</c:v>
                </c:pt>
                <c:pt idx="71">
                  <c:v>7.3754939999999998</c:v>
                </c:pt>
                <c:pt idx="72">
                  <c:v>7.7057399999999996</c:v>
                </c:pt>
                <c:pt idx="73">
                  <c:v>7.3754939999999998</c:v>
                </c:pt>
                <c:pt idx="74">
                  <c:v>7.8158219999999998</c:v>
                </c:pt>
                <c:pt idx="75">
                  <c:v>7.3754939999999998</c:v>
                </c:pt>
                <c:pt idx="76">
                  <c:v>7.6690459999999998</c:v>
                </c:pt>
                <c:pt idx="77">
                  <c:v>7.3754939999999998</c:v>
                </c:pt>
                <c:pt idx="78">
                  <c:v>7.3754939999999998</c:v>
                </c:pt>
                <c:pt idx="79">
                  <c:v>7.3387999999999991</c:v>
                </c:pt>
                <c:pt idx="80">
                  <c:v>7.5956579999999994</c:v>
                </c:pt>
                <c:pt idx="81">
                  <c:v>7.3754939999999998</c:v>
                </c:pt>
                <c:pt idx="82">
                  <c:v>7.5222699999999998</c:v>
                </c:pt>
                <c:pt idx="83">
                  <c:v>7.1553299999999993</c:v>
                </c:pt>
                <c:pt idx="84">
                  <c:v>7.5956579999999994</c:v>
                </c:pt>
                <c:pt idx="85">
                  <c:v>7.3754939999999998</c:v>
                </c:pt>
                <c:pt idx="86">
                  <c:v>7.2654119999999995</c:v>
                </c:pt>
                <c:pt idx="87">
                  <c:v>7.1553299999999993</c:v>
                </c:pt>
                <c:pt idx="88">
                  <c:v>7.3754939999999998</c:v>
                </c:pt>
                <c:pt idx="89">
                  <c:v>7.3021059999999993</c:v>
                </c:pt>
                <c:pt idx="90">
                  <c:v>7.4488819999999993</c:v>
                </c:pt>
                <c:pt idx="91">
                  <c:v>7.4121879999999996</c:v>
                </c:pt>
                <c:pt idx="92">
                  <c:v>7.7057399999999996</c:v>
                </c:pt>
                <c:pt idx="93">
                  <c:v>7.3754939999999998</c:v>
                </c:pt>
                <c:pt idx="94">
                  <c:v>7.7057399999999996</c:v>
                </c:pt>
                <c:pt idx="95">
                  <c:v>575.61877799999991</c:v>
                </c:pt>
                <c:pt idx="96">
                  <c:v>530.88879199999997</c:v>
                </c:pt>
                <c:pt idx="97">
                  <c:v>524.87097599999993</c:v>
                </c:pt>
                <c:pt idx="98">
                  <c:v>437.17231599999997</c:v>
                </c:pt>
                <c:pt idx="99">
                  <c:v>7.5956579999999994</c:v>
                </c:pt>
                <c:pt idx="100">
                  <c:v>7.3387999999999991</c:v>
                </c:pt>
                <c:pt idx="101">
                  <c:v>7.2654119999999995</c:v>
                </c:pt>
                <c:pt idx="102">
                  <c:v>7.5222699999999998</c:v>
                </c:pt>
                <c:pt idx="103">
                  <c:v>7.5222699999999998</c:v>
                </c:pt>
                <c:pt idx="104">
                  <c:v>7.5589639999999996</c:v>
                </c:pt>
                <c:pt idx="105">
                  <c:v>7.6323519999999991</c:v>
                </c:pt>
                <c:pt idx="106">
                  <c:v>7.6690459999999998</c:v>
                </c:pt>
                <c:pt idx="107">
                  <c:v>7.4488819999999993</c:v>
                </c:pt>
                <c:pt idx="108">
                  <c:v>7.5589639999999996</c:v>
                </c:pt>
                <c:pt idx="109">
                  <c:v>7.3387999999999991</c:v>
                </c:pt>
                <c:pt idx="110">
                  <c:v>7.3754939999999998</c:v>
                </c:pt>
                <c:pt idx="111">
                  <c:v>7.2654119999999995</c:v>
                </c:pt>
                <c:pt idx="112">
                  <c:v>7.3754939999999998</c:v>
                </c:pt>
                <c:pt idx="113">
                  <c:v>7.5222699999999998</c:v>
                </c:pt>
                <c:pt idx="114">
                  <c:v>7.7424339999999994</c:v>
                </c:pt>
                <c:pt idx="115">
                  <c:v>7.5956579999999994</c:v>
                </c:pt>
                <c:pt idx="116">
                  <c:v>7.4488819999999993</c:v>
                </c:pt>
                <c:pt idx="117">
                  <c:v>7.5589639999999996</c:v>
                </c:pt>
                <c:pt idx="118">
                  <c:v>7.4855759999999991</c:v>
                </c:pt>
                <c:pt idx="119">
                  <c:v>7.4488819999999993</c:v>
                </c:pt>
                <c:pt idx="120">
                  <c:v>7.6323519999999991</c:v>
                </c:pt>
                <c:pt idx="121">
                  <c:v>7.1186359999999995</c:v>
                </c:pt>
                <c:pt idx="122">
                  <c:v>7.5589639999999996</c:v>
                </c:pt>
                <c:pt idx="123">
                  <c:v>7.6690459999999998</c:v>
                </c:pt>
                <c:pt idx="124">
                  <c:v>7.5956579999999994</c:v>
                </c:pt>
                <c:pt idx="125">
                  <c:v>7.6323519999999991</c:v>
                </c:pt>
                <c:pt idx="126">
                  <c:v>7.5589639999999996</c:v>
                </c:pt>
                <c:pt idx="127">
                  <c:v>7.3387999999999991</c:v>
                </c:pt>
                <c:pt idx="128">
                  <c:v>7.4855759999999991</c:v>
                </c:pt>
                <c:pt idx="129">
                  <c:v>7.3021059999999993</c:v>
                </c:pt>
                <c:pt idx="130">
                  <c:v>7.4121879999999996</c:v>
                </c:pt>
                <c:pt idx="131">
                  <c:v>7.4121879999999996</c:v>
                </c:pt>
                <c:pt idx="132">
                  <c:v>7.4855759999999991</c:v>
                </c:pt>
                <c:pt idx="133">
                  <c:v>7.3754939999999998</c:v>
                </c:pt>
                <c:pt idx="134">
                  <c:v>7.5589639999999996</c:v>
                </c:pt>
                <c:pt idx="135">
                  <c:v>7.3387999999999991</c:v>
                </c:pt>
                <c:pt idx="136">
                  <c:v>7.7057399999999996</c:v>
                </c:pt>
                <c:pt idx="137">
                  <c:v>120.94342399999999</c:v>
                </c:pt>
                <c:pt idx="138">
                  <c:v>566.11503199999993</c:v>
                </c:pt>
                <c:pt idx="139">
                  <c:v>527.58633199999997</c:v>
                </c:pt>
                <c:pt idx="140">
                  <c:v>522.96288799999991</c:v>
                </c:pt>
                <c:pt idx="141">
                  <c:v>335.86018199999995</c:v>
                </c:pt>
                <c:pt idx="142">
                  <c:v>7.6323519999999991</c:v>
                </c:pt>
                <c:pt idx="143">
                  <c:v>7.1920239999999991</c:v>
                </c:pt>
                <c:pt idx="144">
                  <c:v>7.4488819999999993</c:v>
                </c:pt>
                <c:pt idx="145">
                  <c:v>7.5956579999999994</c:v>
                </c:pt>
                <c:pt idx="146">
                  <c:v>7.5589639999999996</c:v>
                </c:pt>
                <c:pt idx="147">
                  <c:v>7.3754939999999998</c:v>
                </c:pt>
                <c:pt idx="148">
                  <c:v>7.6323519999999991</c:v>
                </c:pt>
                <c:pt idx="149">
                  <c:v>7.5589639999999996</c:v>
                </c:pt>
              </c:numCache>
            </c:numRef>
          </c:yVal>
          <c:smooth val="1"/>
        </c:ser>
        <c:ser>
          <c:idx val="1"/>
          <c:order val="1"/>
          <c:tx>
            <c:v>Printer 2</c:v>
          </c:tx>
          <c:marker>
            <c:symbol val="none"/>
          </c:marker>
          <c:xVal>
            <c:numRef>
              <c:f>IDLE!$O$3:$O$152</c:f>
              <c:numCache>
                <c:formatCode>0.00</c:formatCode>
                <c:ptCount val="1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numCache>
            </c:numRef>
          </c:xVal>
          <c:yVal>
            <c:numRef>
              <c:f>IDLE!$Q$3:$Q$152</c:f>
              <c:numCache>
                <c:formatCode>0.00</c:formatCode>
                <c:ptCount val="150"/>
                <c:pt idx="0">
                  <c:v>7.8525159999999996</c:v>
                </c:pt>
                <c:pt idx="1">
                  <c:v>7.8158219999999998</c:v>
                </c:pt>
                <c:pt idx="2">
                  <c:v>7.8525159999999996</c:v>
                </c:pt>
                <c:pt idx="3">
                  <c:v>7.8525159999999996</c:v>
                </c:pt>
                <c:pt idx="4">
                  <c:v>7.9259039999999992</c:v>
                </c:pt>
                <c:pt idx="5">
                  <c:v>7.7424339999999994</c:v>
                </c:pt>
                <c:pt idx="6">
                  <c:v>7.9259039999999992</c:v>
                </c:pt>
                <c:pt idx="7">
                  <c:v>7.7057399999999996</c:v>
                </c:pt>
                <c:pt idx="8">
                  <c:v>7.9625979999999998</c:v>
                </c:pt>
                <c:pt idx="9">
                  <c:v>7.7057399999999996</c:v>
                </c:pt>
                <c:pt idx="10">
                  <c:v>7.8525159999999996</c:v>
                </c:pt>
                <c:pt idx="11">
                  <c:v>7.7424339999999994</c:v>
                </c:pt>
                <c:pt idx="12">
                  <c:v>7.8525159999999996</c:v>
                </c:pt>
                <c:pt idx="13">
                  <c:v>7.7424339999999994</c:v>
                </c:pt>
                <c:pt idx="14">
                  <c:v>98.523389999999992</c:v>
                </c:pt>
                <c:pt idx="15">
                  <c:v>450.19868599999995</c:v>
                </c:pt>
                <c:pt idx="16">
                  <c:v>460.95002799999997</c:v>
                </c:pt>
                <c:pt idx="17">
                  <c:v>405.94572199999999</c:v>
                </c:pt>
                <c:pt idx="18">
                  <c:v>7.5222699999999998</c:v>
                </c:pt>
                <c:pt idx="19">
                  <c:v>7.4488819999999993</c:v>
                </c:pt>
                <c:pt idx="20">
                  <c:v>7.4855759999999991</c:v>
                </c:pt>
                <c:pt idx="21">
                  <c:v>7.5956579999999994</c:v>
                </c:pt>
                <c:pt idx="22">
                  <c:v>7.5589639999999996</c:v>
                </c:pt>
                <c:pt idx="23">
                  <c:v>7.3387999999999991</c:v>
                </c:pt>
                <c:pt idx="24">
                  <c:v>7.4855759999999991</c:v>
                </c:pt>
                <c:pt idx="25">
                  <c:v>7.3387999999999991</c:v>
                </c:pt>
                <c:pt idx="26">
                  <c:v>7.5589639999999996</c:v>
                </c:pt>
                <c:pt idx="27">
                  <c:v>7.4488819999999993</c:v>
                </c:pt>
                <c:pt idx="28">
                  <c:v>7.5956579999999994</c:v>
                </c:pt>
                <c:pt idx="29">
                  <c:v>7.3387999999999991</c:v>
                </c:pt>
                <c:pt idx="30">
                  <c:v>7.5956579999999994</c:v>
                </c:pt>
                <c:pt idx="31">
                  <c:v>7.4121879999999996</c:v>
                </c:pt>
                <c:pt idx="32">
                  <c:v>7.5589639999999996</c:v>
                </c:pt>
                <c:pt idx="33">
                  <c:v>7.4855759999999991</c:v>
                </c:pt>
                <c:pt idx="34">
                  <c:v>7.6323519999999991</c:v>
                </c:pt>
                <c:pt idx="35">
                  <c:v>7.5956579999999994</c:v>
                </c:pt>
                <c:pt idx="36">
                  <c:v>7.5222699999999998</c:v>
                </c:pt>
                <c:pt idx="37">
                  <c:v>7.6323519999999991</c:v>
                </c:pt>
                <c:pt idx="38">
                  <c:v>7.6323519999999991</c:v>
                </c:pt>
                <c:pt idx="39">
                  <c:v>7.5222699999999998</c:v>
                </c:pt>
                <c:pt idx="40">
                  <c:v>7.7057399999999996</c:v>
                </c:pt>
                <c:pt idx="41">
                  <c:v>7.3754939999999998</c:v>
                </c:pt>
                <c:pt idx="42">
                  <c:v>7.6690459999999998</c:v>
                </c:pt>
                <c:pt idx="43">
                  <c:v>7.3387999999999991</c:v>
                </c:pt>
                <c:pt idx="44">
                  <c:v>7.4121879999999996</c:v>
                </c:pt>
                <c:pt idx="45">
                  <c:v>7.5222699999999998</c:v>
                </c:pt>
                <c:pt idx="46">
                  <c:v>7.6323519999999991</c:v>
                </c:pt>
                <c:pt idx="47">
                  <c:v>7.4121879999999996</c:v>
                </c:pt>
                <c:pt idx="48">
                  <c:v>7.5956579999999994</c:v>
                </c:pt>
                <c:pt idx="49">
                  <c:v>128.17214199999998</c:v>
                </c:pt>
                <c:pt idx="50">
                  <c:v>485.75517199999996</c:v>
                </c:pt>
                <c:pt idx="51">
                  <c:v>490.92902599999996</c:v>
                </c:pt>
                <c:pt idx="52">
                  <c:v>497.02022999999997</c:v>
                </c:pt>
                <c:pt idx="53">
                  <c:v>7.8158219999999998</c:v>
                </c:pt>
                <c:pt idx="54">
                  <c:v>7.6323519999999991</c:v>
                </c:pt>
                <c:pt idx="55">
                  <c:v>7.7424339999999994</c:v>
                </c:pt>
                <c:pt idx="56">
                  <c:v>7.7424339999999994</c:v>
                </c:pt>
                <c:pt idx="57">
                  <c:v>7.5956579999999994</c:v>
                </c:pt>
                <c:pt idx="58">
                  <c:v>7.7424339999999994</c:v>
                </c:pt>
                <c:pt idx="59">
                  <c:v>7.6323519999999991</c:v>
                </c:pt>
                <c:pt idx="60">
                  <c:v>7.7791279999999992</c:v>
                </c:pt>
                <c:pt idx="61">
                  <c:v>7.7424339999999994</c:v>
                </c:pt>
                <c:pt idx="62">
                  <c:v>7.9625979999999998</c:v>
                </c:pt>
                <c:pt idx="63">
                  <c:v>7.5589639999999996</c:v>
                </c:pt>
                <c:pt idx="64">
                  <c:v>7.8525159999999996</c:v>
                </c:pt>
                <c:pt idx="65">
                  <c:v>7.7057399999999996</c:v>
                </c:pt>
                <c:pt idx="66">
                  <c:v>7.7424339999999994</c:v>
                </c:pt>
                <c:pt idx="67">
                  <c:v>7.7057399999999996</c:v>
                </c:pt>
                <c:pt idx="68">
                  <c:v>7.7424339999999994</c:v>
                </c:pt>
                <c:pt idx="69">
                  <c:v>7.6323519999999991</c:v>
                </c:pt>
                <c:pt idx="70">
                  <c:v>7.8158219999999998</c:v>
                </c:pt>
                <c:pt idx="71">
                  <c:v>7.5956579999999994</c:v>
                </c:pt>
                <c:pt idx="72">
                  <c:v>7.6690459999999998</c:v>
                </c:pt>
                <c:pt idx="73">
                  <c:v>7.6690459999999998</c:v>
                </c:pt>
                <c:pt idx="74">
                  <c:v>7.7057399999999996</c:v>
                </c:pt>
                <c:pt idx="75">
                  <c:v>7.5589639999999996</c:v>
                </c:pt>
                <c:pt idx="76">
                  <c:v>7.7424339999999994</c:v>
                </c:pt>
                <c:pt idx="77">
                  <c:v>7.5589639999999996</c:v>
                </c:pt>
                <c:pt idx="78">
                  <c:v>7.5956579999999994</c:v>
                </c:pt>
                <c:pt idx="79">
                  <c:v>7.6323519999999991</c:v>
                </c:pt>
                <c:pt idx="80">
                  <c:v>7.7791279999999992</c:v>
                </c:pt>
                <c:pt idx="81">
                  <c:v>7.7057399999999996</c:v>
                </c:pt>
                <c:pt idx="82">
                  <c:v>7.8892099999999994</c:v>
                </c:pt>
                <c:pt idx="83">
                  <c:v>84.689751999999999</c:v>
                </c:pt>
                <c:pt idx="84">
                  <c:v>490.85563799999994</c:v>
                </c:pt>
                <c:pt idx="85">
                  <c:v>491.44274199999995</c:v>
                </c:pt>
                <c:pt idx="86">
                  <c:v>456.06972599999995</c:v>
                </c:pt>
                <c:pt idx="87">
                  <c:v>10.311014</c:v>
                </c:pt>
                <c:pt idx="88">
                  <c:v>7.9625979999999998</c:v>
                </c:pt>
                <c:pt idx="89">
                  <c:v>7.8158219999999998</c:v>
                </c:pt>
                <c:pt idx="90">
                  <c:v>7.8892099999999994</c:v>
                </c:pt>
                <c:pt idx="91">
                  <c:v>7.9259039999999992</c:v>
                </c:pt>
                <c:pt idx="92">
                  <c:v>7.9992919999999996</c:v>
                </c:pt>
                <c:pt idx="93">
                  <c:v>7.9259039999999992</c:v>
                </c:pt>
                <c:pt idx="94">
                  <c:v>7.9625979999999998</c:v>
                </c:pt>
                <c:pt idx="95">
                  <c:v>7.8158219999999998</c:v>
                </c:pt>
                <c:pt idx="96">
                  <c:v>7.8892099999999994</c:v>
                </c:pt>
                <c:pt idx="97">
                  <c:v>7.8892099999999994</c:v>
                </c:pt>
                <c:pt idx="98">
                  <c:v>7.9992919999999996</c:v>
                </c:pt>
                <c:pt idx="99">
                  <c:v>7.9259039999999992</c:v>
                </c:pt>
                <c:pt idx="100">
                  <c:v>8.0359859999999994</c:v>
                </c:pt>
                <c:pt idx="101">
                  <c:v>7.8158219999999998</c:v>
                </c:pt>
                <c:pt idx="102">
                  <c:v>7.9992919999999996</c:v>
                </c:pt>
                <c:pt idx="103">
                  <c:v>7.9259039999999992</c:v>
                </c:pt>
                <c:pt idx="104">
                  <c:v>7.9625979999999998</c:v>
                </c:pt>
                <c:pt idx="105">
                  <c:v>7.7424339999999994</c:v>
                </c:pt>
                <c:pt idx="106">
                  <c:v>7.9625979999999998</c:v>
                </c:pt>
                <c:pt idx="107">
                  <c:v>7.9259039999999992</c:v>
                </c:pt>
                <c:pt idx="108">
                  <c:v>7.9992919999999996</c:v>
                </c:pt>
                <c:pt idx="109">
                  <c:v>7.9625979999999998</c:v>
                </c:pt>
                <c:pt idx="110">
                  <c:v>7.9992919999999996</c:v>
                </c:pt>
                <c:pt idx="111">
                  <c:v>7.8892099999999994</c:v>
                </c:pt>
                <c:pt idx="112">
                  <c:v>7.9625979999999998</c:v>
                </c:pt>
                <c:pt idx="113">
                  <c:v>7.7424339999999994</c:v>
                </c:pt>
                <c:pt idx="114">
                  <c:v>8.0359859999999994</c:v>
                </c:pt>
                <c:pt idx="115">
                  <c:v>203.50492399999999</c:v>
                </c:pt>
                <c:pt idx="116">
                  <c:v>474.85705399999995</c:v>
                </c:pt>
                <c:pt idx="117">
                  <c:v>460.28953599999994</c:v>
                </c:pt>
                <c:pt idx="118">
                  <c:v>460.28953599999994</c:v>
                </c:pt>
                <c:pt idx="119">
                  <c:v>289.77251799999999</c:v>
                </c:pt>
                <c:pt idx="120">
                  <c:v>7.5222699999999998</c:v>
                </c:pt>
                <c:pt idx="121">
                  <c:v>7.6323519999999991</c:v>
                </c:pt>
                <c:pt idx="122">
                  <c:v>7.5222699999999998</c:v>
                </c:pt>
                <c:pt idx="123">
                  <c:v>7.4488819999999993</c:v>
                </c:pt>
                <c:pt idx="124">
                  <c:v>7.4121879999999996</c:v>
                </c:pt>
                <c:pt idx="125">
                  <c:v>7.6323519999999991</c:v>
                </c:pt>
                <c:pt idx="126">
                  <c:v>7.3754939999999998</c:v>
                </c:pt>
                <c:pt idx="127">
                  <c:v>7.6323519999999991</c:v>
                </c:pt>
                <c:pt idx="128">
                  <c:v>7.4855759999999991</c:v>
                </c:pt>
                <c:pt idx="129">
                  <c:v>7.5222699999999998</c:v>
                </c:pt>
                <c:pt idx="130">
                  <c:v>7.5222699999999998</c:v>
                </c:pt>
                <c:pt idx="131">
                  <c:v>7.5956579999999994</c:v>
                </c:pt>
                <c:pt idx="132">
                  <c:v>7.4855759999999991</c:v>
                </c:pt>
                <c:pt idx="133">
                  <c:v>7.5956579999999994</c:v>
                </c:pt>
                <c:pt idx="134">
                  <c:v>7.5956579999999994</c:v>
                </c:pt>
                <c:pt idx="135">
                  <c:v>7.3387999999999991</c:v>
                </c:pt>
                <c:pt idx="136">
                  <c:v>7.6690459999999998</c:v>
                </c:pt>
                <c:pt idx="137">
                  <c:v>7.5589639999999996</c:v>
                </c:pt>
                <c:pt idx="138">
                  <c:v>7.5589639999999996</c:v>
                </c:pt>
                <c:pt idx="139">
                  <c:v>7.5589639999999996</c:v>
                </c:pt>
                <c:pt idx="140">
                  <c:v>7.5222699999999998</c:v>
                </c:pt>
                <c:pt idx="141">
                  <c:v>7.5222699999999998</c:v>
                </c:pt>
                <c:pt idx="142">
                  <c:v>7.5956579999999994</c:v>
                </c:pt>
                <c:pt idx="143">
                  <c:v>7.4488819999999993</c:v>
                </c:pt>
                <c:pt idx="144">
                  <c:v>7.5589639999999996</c:v>
                </c:pt>
                <c:pt idx="145">
                  <c:v>7.5956579999999994</c:v>
                </c:pt>
                <c:pt idx="146">
                  <c:v>7.5222699999999998</c:v>
                </c:pt>
                <c:pt idx="147">
                  <c:v>7.6323519999999991</c:v>
                </c:pt>
                <c:pt idx="148">
                  <c:v>7.6323519999999991</c:v>
                </c:pt>
                <c:pt idx="149">
                  <c:v>179.690518</c:v>
                </c:pt>
              </c:numCache>
            </c:numRef>
          </c:yVal>
          <c:smooth val="1"/>
        </c:ser>
        <c:dLbls>
          <c:showLegendKey val="0"/>
          <c:showVal val="0"/>
          <c:showCatName val="0"/>
          <c:showSerName val="0"/>
          <c:showPercent val="0"/>
          <c:showBubbleSize val="0"/>
        </c:dLbls>
        <c:axId val="50279552"/>
        <c:axId val="50281856"/>
      </c:scatterChart>
      <c:valAx>
        <c:axId val="50279552"/>
        <c:scaling>
          <c:orientation val="minMax"/>
        </c:scaling>
        <c:delete val="0"/>
        <c:axPos val="b"/>
        <c:minorGridlines/>
        <c:title>
          <c:tx>
            <c:rich>
              <a:bodyPr/>
              <a:lstStyle/>
              <a:p>
                <a:pPr>
                  <a:defRPr/>
                </a:pPr>
                <a:r>
                  <a:rPr lang="en-SG"/>
                  <a:t>Time (sec)</a:t>
                </a:r>
              </a:p>
            </c:rich>
          </c:tx>
          <c:layout/>
          <c:overlay val="0"/>
        </c:title>
        <c:numFmt formatCode="0.00" sourceLinked="1"/>
        <c:majorTickMark val="out"/>
        <c:minorTickMark val="none"/>
        <c:tickLblPos val="nextTo"/>
        <c:crossAx val="50281856"/>
        <c:crosses val="autoZero"/>
        <c:crossBetween val="midCat"/>
      </c:valAx>
      <c:valAx>
        <c:axId val="50281856"/>
        <c:scaling>
          <c:orientation val="minMax"/>
          <c:min val="0"/>
        </c:scaling>
        <c:delete val="0"/>
        <c:axPos val="l"/>
        <c:majorGridlines/>
        <c:minorGridlines>
          <c:spPr>
            <a:ln>
              <a:noFill/>
            </a:ln>
          </c:spPr>
        </c:minorGridlines>
        <c:title>
          <c:tx>
            <c:rich>
              <a:bodyPr rot="-5400000" vert="horz"/>
              <a:lstStyle/>
              <a:p>
                <a:pPr>
                  <a:defRPr/>
                </a:pPr>
                <a:r>
                  <a:rPr lang="en-SG"/>
                  <a:t>Power (Watt)</a:t>
                </a:r>
              </a:p>
            </c:rich>
          </c:tx>
          <c:layout/>
          <c:overlay val="0"/>
        </c:title>
        <c:numFmt formatCode="0.00" sourceLinked="1"/>
        <c:majorTickMark val="out"/>
        <c:minorTickMark val="none"/>
        <c:tickLblPos val="nextTo"/>
        <c:crossAx val="50279552"/>
        <c:crosses val="autoZero"/>
        <c:crossBetween val="midCat"/>
      </c:valAx>
    </c:plotArea>
    <c:legend>
      <c:legendPos val="b"/>
      <c:layout/>
      <c:overlay val="0"/>
    </c:legend>
    <c:plotVisOnly val="1"/>
    <c:dispBlanksAs val="gap"/>
    <c:showDLblsOverMax val="0"/>
  </c:chart>
  <c:spPr>
    <a:solidFill>
      <a:srgbClr val="FFFFFF"/>
    </a:solidFill>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0.79121</cdr:x>
      <cdr:y>0.03993</cdr:y>
    </cdr:from>
    <cdr:to>
      <cdr:x>0.79744</cdr:x>
      <cdr:y>0.04812</cdr:y>
    </cdr:to>
    <cdr:sp macro="" textlink="">
      <cdr:nvSpPr>
        <cdr:cNvPr id="3" name="TextBox 2"/>
        <cdr:cNvSpPr txBox="1"/>
      </cdr:nvSpPr>
      <cdr:spPr>
        <a:xfrm xmlns:a="http://schemas.openxmlformats.org/drawingml/2006/main">
          <a:off x="5809649" y="222986"/>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0.66169</cdr:x>
      <cdr:y>0.22957</cdr:y>
    </cdr:from>
    <cdr:to>
      <cdr:x>0.96529</cdr:x>
      <cdr:y>0.29807</cdr:y>
    </cdr:to>
    <cdr:sp macro="" textlink="">
      <cdr:nvSpPr>
        <cdr:cNvPr id="4" name="TextBox 3"/>
        <cdr:cNvSpPr txBox="1"/>
      </cdr:nvSpPr>
      <cdr:spPr>
        <a:xfrm xmlns:a="http://schemas.openxmlformats.org/drawingml/2006/main">
          <a:off x="3025264" y="839669"/>
          <a:ext cx="1388064" cy="25055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SLEEP</a:t>
          </a:r>
          <a:r>
            <a:rPr lang="en-US" sz="1400" b="1" baseline="0" dirty="0"/>
            <a:t> to ON</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0.65556</cdr:x>
      <cdr:y>0.23032</cdr:y>
    </cdr:from>
    <cdr:to>
      <cdr:x>0.95556</cdr:x>
      <cdr:y>0.28032</cdr:y>
    </cdr:to>
    <cdr:sp macro="" textlink="">
      <cdr:nvSpPr>
        <cdr:cNvPr id="2" name="TextBox 1"/>
        <cdr:cNvSpPr txBox="1"/>
      </cdr:nvSpPr>
      <cdr:spPr>
        <a:xfrm xmlns:a="http://schemas.openxmlformats.org/drawingml/2006/main">
          <a:off x="2997200" y="842412"/>
          <a:ext cx="1371600" cy="18288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t>HIBERNATE to ON</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A60E3-6E30-4A35-97EE-DDA8B6392CEF}" type="datetimeFigureOut">
              <a:rPr lang="en-US" smtClean="0"/>
              <a:t>8/23/2014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737B5-2527-4BB2-950E-82B8D0917710}" type="slidenum">
              <a:rPr lang="en-US" smtClean="0"/>
              <a:t>‹#›</a:t>
            </a:fld>
            <a:endParaRPr lang="en-US"/>
          </a:p>
        </p:txBody>
      </p:sp>
    </p:spTree>
    <p:extLst>
      <p:ext uri="{BB962C8B-B14F-4D97-AF65-F5344CB8AC3E}">
        <p14:creationId xmlns:p14="http://schemas.microsoft.com/office/powerpoint/2010/main" val="136984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C0DCB-0C57-44A5-B888-C53E041A6FCD}" type="slidenum">
              <a:rPr lang="en-GB" smtClean="0"/>
              <a:pPr/>
              <a:t>12</a:t>
            </a:fld>
            <a:endParaRPr lang="en-GB"/>
          </a:p>
        </p:txBody>
      </p:sp>
    </p:spTree>
    <p:extLst>
      <p:ext uri="{BB962C8B-B14F-4D97-AF65-F5344CB8AC3E}">
        <p14:creationId xmlns:p14="http://schemas.microsoft.com/office/powerpoint/2010/main" val="8090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7737B5-2527-4BB2-950E-82B8D0917710}"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20" name="Rectangle 6"/>
          <p:cNvSpPr>
            <a:spLocks noChangeArrowheads="1"/>
          </p:cNvSpPr>
          <p:nvPr userDrawn="1"/>
        </p:nvSpPr>
        <p:spPr bwMode="auto">
          <a:xfrm>
            <a:off x="-34832" y="-15595"/>
            <a:ext cx="9151938" cy="6869113"/>
          </a:xfrm>
          <a:prstGeom prst="rect">
            <a:avLst/>
          </a:prstGeom>
          <a:solidFill>
            <a:srgbClr val="D2CF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US" altLang="en-US" sz="1400">
              <a:solidFill>
                <a:srgbClr val="646464"/>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1" name="Rectangle 4"/>
          <p:cNvSpPr>
            <a:spLocks noChangeArrowheads="1"/>
          </p:cNvSpPr>
          <p:nvPr userDrawn="1"/>
        </p:nvSpPr>
        <p:spPr bwMode="auto">
          <a:xfrm>
            <a:off x="0" y="2106613"/>
            <a:ext cx="260350" cy="3529012"/>
          </a:xfrm>
          <a:prstGeom prst="rect">
            <a:avLst/>
          </a:prstGeom>
          <a:solidFill>
            <a:srgbClr val="134F0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US" altLang="en-US" sz="1400">
              <a:solidFill>
                <a:srgbClr val="646464"/>
              </a:solidFill>
            </a:endParaRPr>
          </a:p>
        </p:txBody>
      </p:sp>
      <p:sp>
        <p:nvSpPr>
          <p:cNvPr id="22" name="Rectangle 5"/>
          <p:cNvSpPr>
            <a:spLocks noChangeArrowheads="1"/>
          </p:cNvSpPr>
          <p:nvPr userDrawn="1"/>
        </p:nvSpPr>
        <p:spPr bwMode="auto">
          <a:xfrm>
            <a:off x="8883650" y="2106613"/>
            <a:ext cx="260350" cy="3529012"/>
          </a:xfrm>
          <a:prstGeom prst="rect">
            <a:avLst/>
          </a:prstGeom>
          <a:solidFill>
            <a:srgbClr val="134F0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US" altLang="en-US" sz="2000">
              <a:solidFill>
                <a:srgbClr val="646464"/>
              </a:solidFill>
            </a:endParaRPr>
          </a:p>
        </p:txBody>
      </p:sp>
      <p:pic>
        <p:nvPicPr>
          <p:cNvPr id="23" name="Picture 22"/>
          <p:cNvPicPr>
            <a:picLocks noChangeAspect="1"/>
          </p:cNvPicPr>
          <p:nvPr userDrawn="1"/>
        </p:nvPicPr>
        <p:blipFill>
          <a:blip r:embed="rId2"/>
          <a:stretch>
            <a:fillRect/>
          </a:stretch>
        </p:blipFill>
        <p:spPr>
          <a:xfrm>
            <a:off x="4167193" y="2397273"/>
            <a:ext cx="4464496" cy="3460618"/>
          </a:xfrm>
          <a:prstGeom prst="rect">
            <a:avLst/>
          </a:prstGeom>
          <a:gradFill>
            <a:gsLst>
              <a:gs pos="52000">
                <a:srgbClr val="D2CF9C">
                  <a:alpha val="44000"/>
                </a:srgbClr>
              </a:gs>
              <a:gs pos="7000">
                <a:schemeClr val="accent1">
                  <a:lumMod val="0"/>
                  <a:lumOff val="100000"/>
                </a:schemeClr>
              </a:gs>
            </a:gsLst>
            <a:path path="circle">
              <a:fillToRect l="50000" t="50000" r="50000" b="50000"/>
            </a:path>
          </a:gradFill>
        </p:spPr>
      </p:pic>
      <p:pic>
        <p:nvPicPr>
          <p:cNvPr id="34"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9150" y="198438"/>
            <a:ext cx="509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6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8413" y="127000"/>
            <a:ext cx="7445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Huawei.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2575" y="127000"/>
            <a:ext cx="47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itle 1"/>
          <p:cNvSpPr txBox="1">
            <a:spLocks/>
          </p:cNvSpPr>
          <p:nvPr userDrawn="1"/>
        </p:nvSpPr>
        <p:spPr bwMode="auto">
          <a:xfrm>
            <a:off x="214313" y="633413"/>
            <a:ext cx="284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lgn="l"/>
            <a:r>
              <a:rPr lang="en-US" altLang="en-US" sz="2000" kern="0" dirty="0" smtClean="0">
                <a:solidFill>
                  <a:srgbClr val="3E8937"/>
                </a:solidFill>
                <a:latin typeface="Gisha" pitchFamily="34" charset="-79"/>
                <a:ea typeface="宋体" pitchFamily="2" charset="-122"/>
                <a:cs typeface="Gisha" pitchFamily="34" charset="-79"/>
              </a:rPr>
              <a:t>4</a:t>
            </a:r>
            <a:r>
              <a:rPr lang="en-US" altLang="en-US" sz="2000" kern="0" baseline="30000" dirty="0" smtClean="0">
                <a:solidFill>
                  <a:srgbClr val="3E8937"/>
                </a:solidFill>
                <a:latin typeface="Gisha" pitchFamily="34" charset="-79"/>
                <a:ea typeface="宋体" pitchFamily="2" charset="-122"/>
                <a:cs typeface="Gisha" pitchFamily="34" charset="-79"/>
              </a:rPr>
              <a:t>th</a:t>
            </a:r>
            <a:r>
              <a:rPr lang="en-US" altLang="en-US" sz="2000" kern="0" dirty="0" smtClean="0">
                <a:solidFill>
                  <a:srgbClr val="3E8937"/>
                </a:solidFill>
                <a:latin typeface="Gisha" pitchFamily="34" charset="-79"/>
                <a:ea typeface="宋体" pitchFamily="2" charset="-122"/>
                <a:cs typeface="Gisha" pitchFamily="34" charset="-79"/>
              </a:rPr>
              <a:t> </a:t>
            </a:r>
            <a:r>
              <a:rPr lang="en-US" altLang="en-US" sz="2000" b="0" kern="0" dirty="0" smtClean="0">
                <a:solidFill>
                  <a:srgbClr val="3E8937"/>
                </a:solidFill>
                <a:latin typeface="Gisha" pitchFamily="34" charset="-79"/>
                <a:ea typeface="宋体" pitchFamily="2" charset="-122"/>
                <a:cs typeface="Gisha" pitchFamily="34" charset="-79"/>
              </a:rPr>
              <a:t>ITU </a:t>
            </a:r>
            <a:r>
              <a:rPr lang="en-US" altLang="en-US" sz="2000" kern="0" dirty="0" smtClean="0">
                <a:solidFill>
                  <a:srgbClr val="3E8937"/>
                </a:solidFill>
                <a:latin typeface="Gisha" pitchFamily="34" charset="-79"/>
                <a:ea typeface="宋体" pitchFamily="2" charset="-122"/>
                <a:cs typeface="Gisha" pitchFamily="34" charset="-79"/>
              </a:rPr>
              <a:t>Green Standards </a:t>
            </a:r>
            <a:r>
              <a:rPr lang="en-US" altLang="en-US" sz="2000" b="0" kern="0" dirty="0" smtClean="0">
                <a:solidFill>
                  <a:srgbClr val="3E8937"/>
                </a:solidFill>
                <a:latin typeface="Gisha" pitchFamily="34" charset="-79"/>
                <a:ea typeface="宋体" pitchFamily="2" charset="-122"/>
                <a:cs typeface="Gisha" pitchFamily="34" charset="-79"/>
              </a:rPr>
              <a:t>Week</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5" y="432215"/>
            <a:ext cx="8580923" cy="838200"/>
          </a:xfrm>
        </p:spPr>
        <p:txBody>
          <a:bodyPr/>
          <a:lstStyle>
            <a:lvl1pPr algn="l" defTabSz="914400" rtl="0" eaLnBrk="1" latinLnBrk="0" hangingPunct="1">
              <a:lnSpc>
                <a:spcPct val="80000"/>
              </a:lnSpc>
              <a:spcBef>
                <a:spcPct val="0"/>
              </a:spcBef>
              <a:buNone/>
              <a:defRPr lang="en-US" sz="32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buClr>
                <a:srgbClr val="96CA4B"/>
              </a:buClr>
              <a:tabLst/>
              <a:defRPr sz="2200">
                <a:solidFill>
                  <a:schemeClr val="bg1"/>
                </a:solidFill>
                <a:latin typeface="+mj-lt"/>
              </a:defRPr>
            </a:lvl1pPr>
            <a:lvl2pPr>
              <a:lnSpc>
                <a:spcPct val="95000"/>
              </a:lnSpc>
              <a:spcBef>
                <a:spcPts val="600"/>
              </a:spcBef>
              <a:tabLst/>
              <a:defRPr>
                <a:solidFill>
                  <a:schemeClr val="bg1"/>
                </a:solidFill>
                <a:latin typeface="+mj-lt"/>
              </a:defRPr>
            </a:lvl2pPr>
            <a:lvl3pPr>
              <a:tabLst/>
              <a:defRPr>
                <a:solidFill>
                  <a:schemeClr val="bg1"/>
                </a:solidFill>
                <a:latin typeface="+mj-lt"/>
              </a:defRPr>
            </a:lvl3pPr>
            <a:lvl4pPr>
              <a:tabLst/>
              <a:defRPr>
                <a:solidFill>
                  <a:schemeClr val="bg1"/>
                </a:solidFill>
                <a:latin typeface="+mj-lt"/>
              </a:defRPr>
            </a:lvl4pPr>
            <a:lvl5pPr>
              <a:tabLst/>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a:xfrm>
            <a:off x="7646645" y="6545270"/>
            <a:ext cx="1482364" cy="312730"/>
          </a:xfrm>
        </p:spPr>
        <p:txBody>
          <a:bodyPr anchor="b" anchorCtr="0">
            <a:noAutofit/>
          </a:bodyPr>
          <a:lstStyle>
            <a:lvl1pPr marL="0" indent="0" algn="l">
              <a:buNone/>
              <a:defRPr lang="en-US" sz="1200" b="0" kern="1200" dirty="0">
                <a:solidFill>
                  <a:srgbClr val="FFFF00"/>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 2014 Sekhar Kondepudi</a:t>
            </a:r>
            <a:endParaRPr lang="en-US" dirty="0"/>
          </a:p>
        </p:txBody>
      </p:sp>
    </p:spTree>
    <p:extLst>
      <p:ext uri="{BB962C8B-B14F-4D97-AF65-F5344CB8AC3E}">
        <p14:creationId xmlns:p14="http://schemas.microsoft.com/office/powerpoint/2010/main" val="260017613"/>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6C153280-55EC-4965-9E55-D0C427311CEB}" type="slidenum">
              <a:rPr lang="en-US" altLang="en-US"/>
              <a:pPr>
                <a:defRPr/>
              </a:pPr>
              <a:t>‹#›</a:t>
            </a:fld>
            <a:endParaRPr lang="en-US" altLang="en-US"/>
          </a:p>
        </p:txBody>
      </p:sp>
    </p:spTree>
    <p:extLst>
      <p:ext uri="{BB962C8B-B14F-4D97-AF65-F5344CB8AC3E}">
        <p14:creationId xmlns:p14="http://schemas.microsoft.com/office/powerpoint/2010/main" val="36814652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pic>
        <p:nvPicPr>
          <p:cNvPr id="3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5893" y="820271"/>
            <a:ext cx="8534400" cy="758952"/>
          </a:xfrm>
        </p:spPr>
        <p:txBody>
          <a:bodyPr>
            <a:normAutofit/>
          </a:bodyPr>
          <a:lstStyle>
            <a:lvl1pPr algn="ctr" rtl="0" eaLnBrk="1" latinLnBrk="0" hangingPunct="1">
              <a:spcBef>
                <a:spcPct val="0"/>
              </a:spcBef>
              <a:buNone/>
              <a:defRPr kumimoji="0" lang="en-US" sz="2800" kern="12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8/23/2014</a:t>
            </a:fld>
            <a:endParaRPr lang="en-US"/>
          </a:p>
        </p:txBody>
      </p:sp>
      <p:sp>
        <p:nvSpPr>
          <p:cNvPr id="5" name="Footer Placeholder 4"/>
          <p:cNvSpPr>
            <a:spLocks noGrp="1"/>
          </p:cNvSpPr>
          <p:nvPr>
            <p:ph type="ftr" sz="quarter" idx="11"/>
          </p:nvPr>
        </p:nvSpPr>
        <p:spPr/>
        <p:txBody>
          <a:bodyPr/>
          <a:lstStyle/>
          <a:p>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pic>
        <p:nvPicPr>
          <p:cNvPr id="9"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8/23/2014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8/23/2014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1"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8/23/2014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8/23/2014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8/23/2014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mailto:sekhar.kondepudi@nus.edu.sg" TargetMode="Externa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5547" y="2667000"/>
            <a:ext cx="3887834" cy="1752600"/>
          </a:xfrm>
        </p:spPr>
        <p:txBody>
          <a:bodyPr>
            <a:normAutofit fontScale="90000"/>
          </a:bodyPr>
          <a:lstStyle/>
          <a:p>
            <a:pPr algn="l"/>
            <a:r>
              <a:rPr lang="en-US" sz="2800" dirty="0">
                <a:solidFill>
                  <a:schemeClr val="tx1"/>
                </a:solidFill>
              </a:rPr>
              <a:t>Green ICT : Recommended Practices in the Use of ICT Equipment for Energy Savings</a:t>
            </a:r>
            <a:endParaRPr lang="en-US" sz="2800" dirty="0">
              <a:solidFill>
                <a:schemeClr val="tx1"/>
              </a:solidFill>
              <a:latin typeface="Britannic Bold" pitchFamily="34" charset="0"/>
            </a:endParaRPr>
          </a:p>
        </p:txBody>
      </p:sp>
      <p:sp>
        <p:nvSpPr>
          <p:cNvPr id="11" name="Subtitle 2"/>
          <p:cNvSpPr txBox="1">
            <a:spLocks/>
          </p:cNvSpPr>
          <p:nvPr/>
        </p:nvSpPr>
        <p:spPr bwMode="auto">
          <a:xfrm>
            <a:off x="287618" y="5029200"/>
            <a:ext cx="6853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E438A"/>
              </a:buClr>
              <a:buSzPct val="110000"/>
              <a:buFont typeface="Wingdings" pitchFamily="2" charset="2"/>
              <a:buNone/>
              <a:defRPr sz="3200">
                <a:solidFill>
                  <a:srgbClr val="5C5C5C"/>
                </a:solidFill>
                <a:latin typeface="+mn-lt"/>
                <a:ea typeface="+mn-ea"/>
                <a:cs typeface="+mn-cs"/>
              </a:defRPr>
            </a:lvl1pPr>
            <a:lvl2pPr marL="457200" indent="0" algn="ctr" rtl="0" eaLnBrk="0" fontAlgn="base" hangingPunct="0">
              <a:spcBef>
                <a:spcPct val="20000"/>
              </a:spcBef>
              <a:spcAft>
                <a:spcPct val="0"/>
              </a:spcAft>
              <a:buClr>
                <a:srgbClr val="0E438A"/>
              </a:buClr>
              <a:buFont typeface="Wingdings" pitchFamily="2" charset="2"/>
              <a:buNone/>
              <a:defRPr sz="2800">
                <a:solidFill>
                  <a:srgbClr val="5C5C5C"/>
                </a:solidFill>
                <a:latin typeface="+mn-lt"/>
              </a:defRPr>
            </a:lvl2pPr>
            <a:lvl3pPr marL="914400" indent="0" algn="ctr" rtl="0" eaLnBrk="0" fontAlgn="base" hangingPunct="0">
              <a:spcBef>
                <a:spcPct val="20000"/>
              </a:spcBef>
              <a:spcAft>
                <a:spcPct val="0"/>
              </a:spcAft>
              <a:buClr>
                <a:srgbClr val="0E438A"/>
              </a:buClr>
              <a:buFont typeface="Wingdings" pitchFamily="2" charset="2"/>
              <a:buNone/>
              <a:defRPr sz="2400">
                <a:solidFill>
                  <a:srgbClr val="5C5C5C"/>
                </a:solidFill>
                <a:latin typeface="+mn-lt"/>
              </a:defRPr>
            </a:lvl3pPr>
            <a:lvl4pPr marL="1371600" indent="0" algn="ctr" rtl="0" eaLnBrk="0" fontAlgn="base" hangingPunct="0">
              <a:spcBef>
                <a:spcPct val="20000"/>
              </a:spcBef>
              <a:spcAft>
                <a:spcPct val="0"/>
              </a:spcAft>
              <a:buFont typeface="Verdana" pitchFamily="34" charset="0"/>
              <a:buNone/>
              <a:defRPr sz="2000">
                <a:solidFill>
                  <a:srgbClr val="5C5C5C"/>
                </a:solidFill>
                <a:latin typeface="+mn-lt"/>
              </a:defRPr>
            </a:lvl4pPr>
            <a:lvl5pPr marL="1828800" indent="0" algn="ctr" rtl="0" eaLnBrk="0" fontAlgn="base" hangingPunct="0">
              <a:spcBef>
                <a:spcPct val="20000"/>
              </a:spcBef>
              <a:spcAft>
                <a:spcPct val="0"/>
              </a:spcAft>
              <a:buFont typeface="Verdana" pitchFamily="34" charset="0"/>
              <a:buNone/>
              <a:defRPr sz="2000">
                <a:solidFill>
                  <a:srgbClr val="5C5C5C"/>
                </a:solidFill>
                <a:latin typeface="+mn-lt"/>
              </a:defRPr>
            </a:lvl5pPr>
            <a:lvl6pPr marL="2286000" indent="0" algn="ctr" rtl="0" eaLnBrk="0" fontAlgn="base" hangingPunct="0">
              <a:spcBef>
                <a:spcPct val="20000"/>
              </a:spcBef>
              <a:spcAft>
                <a:spcPct val="0"/>
              </a:spcAft>
              <a:buFont typeface="Verdana" pitchFamily="34" charset="0"/>
              <a:buNone/>
              <a:defRPr sz="2000">
                <a:solidFill>
                  <a:srgbClr val="5C5C5C"/>
                </a:solidFill>
                <a:latin typeface="+mn-lt"/>
              </a:defRPr>
            </a:lvl6pPr>
            <a:lvl7pPr marL="2743200" indent="0" algn="ctr" rtl="0" eaLnBrk="0" fontAlgn="base" hangingPunct="0">
              <a:spcBef>
                <a:spcPct val="20000"/>
              </a:spcBef>
              <a:spcAft>
                <a:spcPct val="0"/>
              </a:spcAft>
              <a:buFont typeface="Verdana" pitchFamily="34" charset="0"/>
              <a:buNone/>
              <a:defRPr sz="2000">
                <a:solidFill>
                  <a:srgbClr val="5C5C5C"/>
                </a:solidFill>
                <a:latin typeface="+mn-lt"/>
              </a:defRPr>
            </a:lvl7pPr>
            <a:lvl8pPr marL="3200400" indent="0" algn="ctr" rtl="0" eaLnBrk="0" fontAlgn="base" hangingPunct="0">
              <a:spcBef>
                <a:spcPct val="20000"/>
              </a:spcBef>
              <a:spcAft>
                <a:spcPct val="0"/>
              </a:spcAft>
              <a:buFont typeface="Verdana" pitchFamily="34" charset="0"/>
              <a:buNone/>
              <a:defRPr sz="2000">
                <a:solidFill>
                  <a:srgbClr val="5C5C5C"/>
                </a:solidFill>
                <a:latin typeface="+mn-lt"/>
              </a:defRPr>
            </a:lvl8pPr>
            <a:lvl9pPr marL="3657600" indent="0" algn="ctr" rtl="0" eaLnBrk="0" fontAlgn="base" hangingPunct="0">
              <a:spcBef>
                <a:spcPct val="20000"/>
              </a:spcBef>
              <a:spcAft>
                <a:spcPct val="0"/>
              </a:spcAft>
              <a:buFont typeface="Verdana" pitchFamily="34" charset="0"/>
              <a:buNone/>
              <a:defRPr sz="2000">
                <a:solidFill>
                  <a:srgbClr val="5C5C5C"/>
                </a:solidFill>
                <a:latin typeface="+mn-lt"/>
              </a:defRPr>
            </a:lvl9p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Prof. Sekhar Kondepudi, </a:t>
            </a:r>
            <a:b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b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National University of</a:t>
            </a:r>
            <a:r>
              <a:rPr kumimoji="0" lang="en-US" altLang="en-US" sz="2000" b="0" i="0" u="none" strike="noStrike" kern="0" cap="none" spc="0" normalizeH="0" noProof="0" dirty="0" smtClean="0">
                <a:ln>
                  <a:noFill/>
                </a:ln>
                <a:solidFill>
                  <a:srgbClr val="5C5C5C"/>
                </a:solidFill>
                <a:effectLst/>
                <a:uLnTx/>
                <a:uFillTx/>
                <a:latin typeface="Gisha" pitchFamily="34" charset="-79"/>
                <a:ea typeface="宋体" pitchFamily="2" charset="-122"/>
                <a:cs typeface="Gisha" pitchFamily="34" charset="-79"/>
              </a:rPr>
              <a:t> Singapore</a:t>
            </a: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
            </a:r>
            <a:b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b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ITU-T Focus Group on Smart Sustainable Cities (FG SSC)</a:t>
            </a:r>
            <a:r>
              <a:rPr kumimoji="0" lang="en-US" altLang="en-US" sz="2000" b="0" i="0" u="none" strike="noStrike" kern="0" cap="none" spc="0" normalizeH="0" noProof="0" dirty="0" smtClean="0">
                <a:ln>
                  <a:noFill/>
                </a:ln>
                <a:solidFill>
                  <a:srgbClr val="5C5C5C"/>
                </a:solidFill>
                <a:effectLst/>
                <a:uLnTx/>
                <a:uFillTx/>
                <a:latin typeface="Gisha" pitchFamily="34" charset="-79"/>
                <a:ea typeface="宋体" pitchFamily="2" charset="-122"/>
                <a:cs typeface="Gisha" pitchFamily="34" charset="-79"/>
              </a:rPr>
              <a:t> </a:t>
            </a: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September</a:t>
            </a:r>
            <a:r>
              <a:rPr kumimoji="0" lang="en-US" altLang="en-US" sz="2000" b="0" i="0" u="none" strike="noStrike" kern="0" cap="none" spc="0" normalizeH="0" noProof="0" dirty="0" smtClean="0">
                <a:ln>
                  <a:noFill/>
                </a:ln>
                <a:solidFill>
                  <a:srgbClr val="5C5C5C"/>
                </a:solidFill>
                <a:effectLst/>
                <a:uLnTx/>
                <a:uFillTx/>
                <a:latin typeface="Gisha" pitchFamily="34" charset="-79"/>
                <a:ea typeface="宋体" pitchFamily="2" charset="-122"/>
                <a:cs typeface="Gisha" pitchFamily="34" charset="-79"/>
              </a:rPr>
              <a:t> </a:t>
            </a: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22 2014</a:t>
            </a:r>
            <a:r>
              <a:rPr kumimoji="0" lang="en-US" altLang="en-US" sz="2000" b="0" i="0" u="none" strike="noStrike" kern="0" cap="none" spc="0" normalizeH="0" noProof="0" dirty="0" smtClean="0">
                <a:ln>
                  <a:noFill/>
                </a:ln>
                <a:solidFill>
                  <a:srgbClr val="5C5C5C"/>
                </a:solidFill>
                <a:effectLst/>
                <a:uLnTx/>
                <a:uFillTx/>
                <a:latin typeface="Gisha" pitchFamily="34" charset="-79"/>
                <a:ea typeface="宋体" pitchFamily="2" charset="-122"/>
                <a:cs typeface="Gisha" pitchFamily="34" charset="-79"/>
              </a:rPr>
              <a:t> </a:t>
            </a:r>
            <a:br>
              <a:rPr kumimoji="0" lang="en-US" altLang="en-US" sz="2000" b="0" i="0" u="none" strike="noStrike" kern="0" cap="none" spc="0" normalizeH="0" noProof="0" dirty="0" smtClean="0">
                <a:ln>
                  <a:noFill/>
                </a:ln>
                <a:solidFill>
                  <a:srgbClr val="5C5C5C"/>
                </a:solidFill>
                <a:effectLst/>
                <a:uLnTx/>
                <a:uFillTx/>
                <a:latin typeface="Gisha" pitchFamily="34" charset="-79"/>
                <a:ea typeface="宋体" pitchFamily="2" charset="-122"/>
                <a:cs typeface="Gisha" pitchFamily="34" charset="-79"/>
              </a:rPr>
            </a:br>
            <a:r>
              <a:rPr kumimoji="0" lang="en-US" altLang="en-US" sz="2000" b="0" i="0" u="none" strike="noStrike" kern="0" cap="none" spc="0" normalizeH="0" baseline="0" noProof="0" dirty="0" smtClean="0">
                <a:ln>
                  <a:noFill/>
                </a:ln>
                <a:solidFill>
                  <a:srgbClr val="5C5C5C"/>
                </a:solidFill>
                <a:effectLst/>
                <a:uLnTx/>
                <a:uFillTx/>
                <a:latin typeface="Gisha" pitchFamily="34" charset="-79"/>
                <a:ea typeface="宋体" pitchFamily="2" charset="-122"/>
                <a:cs typeface="Gisha" pitchFamily="34" charset="-79"/>
              </a:rPr>
              <a:t>Beijing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Deployment ( Faculty Offices)</a:t>
            </a:r>
            <a:endParaRPr lang="en-US" dirty="0"/>
          </a:p>
        </p:txBody>
      </p:sp>
      <p:sp>
        <p:nvSpPr>
          <p:cNvPr id="9" name="Text Placeholder 8"/>
          <p:cNvSpPr>
            <a:spLocks noGrp="1"/>
          </p:cNvSpPr>
          <p:nvPr>
            <p:ph sz="quarter" idx="1"/>
          </p:nvPr>
        </p:nvSpPr>
        <p:spPr/>
        <p:txBody>
          <a:bodyPr/>
          <a:lstStyle/>
          <a:p>
            <a:r>
              <a:rPr lang="en-US" dirty="0" smtClean="0"/>
              <a:t>Desktops</a:t>
            </a:r>
          </a:p>
          <a:p>
            <a:r>
              <a:rPr lang="en-US" dirty="0" smtClean="0"/>
              <a:t>Laptops</a:t>
            </a:r>
          </a:p>
          <a:p>
            <a:r>
              <a:rPr lang="en-US" dirty="0" smtClean="0"/>
              <a:t>Monitors</a:t>
            </a:r>
          </a:p>
          <a:p>
            <a:r>
              <a:rPr lang="en-US" dirty="0" smtClean="0"/>
              <a:t>Printers</a:t>
            </a:r>
          </a:p>
          <a:p>
            <a:r>
              <a:rPr lang="en-US" dirty="0" smtClean="0"/>
              <a:t>VoIP Phones</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012" y="4017523"/>
            <a:ext cx="4640913" cy="2454530"/>
          </a:xfrm>
          <a:prstGeom prst="rect">
            <a:avLst/>
          </a:prstGeom>
        </p:spPr>
      </p:pic>
      <p:pic>
        <p:nvPicPr>
          <p:cNvPr id="7" name="Picture 6"/>
          <p:cNvPicPr>
            <a:picLocks noChangeAspect="1"/>
          </p:cNvPicPr>
          <p:nvPr/>
        </p:nvPicPr>
        <p:blipFill>
          <a:blip r:embed="rId3"/>
          <a:stretch>
            <a:fillRect/>
          </a:stretch>
        </p:blipFill>
        <p:spPr>
          <a:xfrm>
            <a:off x="3052493" y="1898363"/>
            <a:ext cx="3461950" cy="1564965"/>
          </a:xfrm>
          <a:prstGeom prst="rect">
            <a:avLst/>
          </a:prstGeom>
          <a:solidFill>
            <a:schemeClr val="tx1">
              <a:lumMod val="20000"/>
              <a:lumOff val="80000"/>
            </a:schemeClr>
          </a:solidFill>
        </p:spPr>
      </p:pic>
      <p:sp>
        <p:nvSpPr>
          <p:cNvPr id="12" name="TextBox 11"/>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10</a:t>
            </a:fld>
            <a:endParaRPr lang="en-US" dirty="0"/>
          </a:p>
        </p:txBody>
      </p:sp>
    </p:spTree>
    <p:extLst>
      <p:ext uri="{BB962C8B-B14F-4D97-AF65-F5344CB8AC3E}">
        <p14:creationId xmlns:p14="http://schemas.microsoft.com/office/powerpoint/2010/main" val="46954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Average Measurements</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500231" y="1682648"/>
            <a:ext cx="6275178" cy="4289448"/>
          </a:xfrm>
          <a:prstGeom prst="rect">
            <a:avLst/>
          </a:prstGeom>
          <a:noFill/>
          <a:ln w="9525">
            <a:noFill/>
            <a:miter lim="800000"/>
            <a:headEnd/>
            <a:tailEnd/>
          </a:ln>
          <a:effectLst/>
        </p:spPr>
      </p:pic>
      <p:sp>
        <p:nvSpPr>
          <p:cNvPr id="8" name="TextBox 7"/>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11</a:t>
            </a:fld>
            <a:endParaRPr lang="en-US" dirty="0"/>
          </a:p>
        </p:txBody>
      </p:sp>
    </p:spTree>
    <p:extLst>
      <p:ext uri="{BB962C8B-B14F-4D97-AF65-F5344CB8AC3E}">
        <p14:creationId xmlns:p14="http://schemas.microsoft.com/office/powerpoint/2010/main" val="262986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Desktops Transient Power Behavior</a:t>
            </a:r>
            <a:br>
              <a:rPr lang="en-US" dirty="0" smtClean="0"/>
            </a:br>
            <a:r>
              <a:rPr lang="en-US" dirty="0" smtClean="0"/>
              <a:t>                            </a:t>
            </a:r>
            <a:r>
              <a:rPr lang="en-US" sz="2000" dirty="0" smtClean="0">
                <a:solidFill>
                  <a:schemeClr val="tx1"/>
                </a:solidFill>
              </a:rPr>
              <a:t>(From Hibernate, Sleep, Off ) to ON </a:t>
            </a:r>
            <a:endParaRPr lang="en-US" sz="2000" dirty="0">
              <a:solidFill>
                <a:schemeClr val="tx1"/>
              </a:solidFill>
            </a:endParaRPr>
          </a:p>
        </p:txBody>
      </p:sp>
      <p:graphicFrame>
        <p:nvGraphicFramePr>
          <p:cNvPr id="9" name="Chart 8"/>
          <p:cNvGraphicFramePr>
            <a:graphicFrameLocks/>
          </p:cNvGraphicFramePr>
          <p:nvPr>
            <p:extLst>
              <p:ext uri="{D42A27DB-BD31-4B8C-83A1-F6EECF244321}">
                <p14:modId xmlns:p14="http://schemas.microsoft.com/office/powerpoint/2010/main" val="504738586"/>
              </p:ext>
            </p:extLst>
          </p:nvPr>
        </p:nvGraphicFramePr>
        <p:xfrm>
          <a:off x="40310" y="1258479"/>
          <a:ext cx="3429893" cy="3291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009904811"/>
              </p:ext>
            </p:extLst>
          </p:nvPr>
        </p:nvGraphicFramePr>
        <p:xfrm>
          <a:off x="2889868" y="2374103"/>
          <a:ext cx="3429893" cy="3291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4010178025"/>
              </p:ext>
            </p:extLst>
          </p:nvPr>
        </p:nvGraphicFramePr>
        <p:xfrm>
          <a:off x="5754417" y="3534784"/>
          <a:ext cx="3429893" cy="329184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
          <p:cNvSpPr txBox="1"/>
          <p:nvPr/>
        </p:nvSpPr>
        <p:spPr>
          <a:xfrm>
            <a:off x="8298436" y="4036060"/>
            <a:ext cx="632457" cy="205740"/>
          </a:xfrm>
          <a:prstGeom prst="rect">
            <a:avLst/>
          </a:prstGeom>
          <a:solidFill>
            <a:schemeClr val="bg1"/>
          </a:solidFill>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0000"/>
                </a:solidFill>
                <a:latin typeface="Calibri" panose="020F0502020204030204" pitchFamily="34" charset="0"/>
              </a:rPr>
              <a:t>OFF to ON</a:t>
            </a:r>
            <a:endParaRPr lang="en-US" sz="1400" b="1" dirty="0">
              <a:solidFill>
                <a:srgbClr val="000000"/>
              </a:solidFill>
              <a:latin typeface="Calibri" panose="020F0502020204030204" pitchFamily="34" charset="0"/>
            </a:endParaRPr>
          </a:p>
        </p:txBody>
      </p:sp>
      <p:sp>
        <p:nvSpPr>
          <p:cNvPr id="15" name="TextBox 14"/>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12</a:t>
            </a:fld>
            <a:endParaRPr lang="en-US" dirty="0"/>
          </a:p>
        </p:txBody>
      </p:sp>
    </p:spTree>
    <p:extLst>
      <p:ext uri="{BB962C8B-B14F-4D97-AF65-F5344CB8AC3E}">
        <p14:creationId xmlns:p14="http://schemas.microsoft.com/office/powerpoint/2010/main" val="318771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Transient Current Draw</a:t>
            </a:r>
            <a:endParaRPr lang="en-US" dirty="0"/>
          </a:p>
        </p:txBody>
      </p:sp>
      <p:sp>
        <p:nvSpPr>
          <p:cNvPr id="3" name="Content Placeholder 2"/>
          <p:cNvSpPr>
            <a:spLocks noGrp="1"/>
          </p:cNvSpPr>
          <p:nvPr>
            <p:ph sz="quarter" idx="1"/>
          </p:nvPr>
        </p:nvSpPr>
        <p:spPr>
          <a:xfrm>
            <a:off x="335280" y="2158676"/>
            <a:ext cx="8503920" cy="4572000"/>
          </a:xfrm>
        </p:spPr>
        <p:txBody>
          <a:bodyPr/>
          <a:lstStyle/>
          <a:p>
            <a:endParaRPr lang="en-US"/>
          </a:p>
        </p:txBody>
      </p:sp>
      <p:graphicFrame>
        <p:nvGraphicFramePr>
          <p:cNvPr id="16" name="Chart 15"/>
          <p:cNvGraphicFramePr>
            <a:graphicFrameLocks/>
          </p:cNvGraphicFramePr>
          <p:nvPr>
            <p:extLst>
              <p:ext uri="{D42A27DB-BD31-4B8C-83A1-F6EECF244321}">
                <p14:modId xmlns:p14="http://schemas.microsoft.com/office/powerpoint/2010/main" val="2224110399"/>
              </p:ext>
            </p:extLst>
          </p:nvPr>
        </p:nvGraphicFramePr>
        <p:xfrm>
          <a:off x="209421" y="1752600"/>
          <a:ext cx="3504996" cy="284446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2654156" y="1825922"/>
            <a:ext cx="1002345" cy="214708"/>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000000"/>
                </a:solidFill>
                <a:latin typeface="Calibri" panose="020F0502020204030204" pitchFamily="34" charset="0"/>
              </a:rPr>
              <a:t>SLEEP</a:t>
            </a:r>
            <a:r>
              <a:rPr lang="en-US" sz="1400" b="1" baseline="0" dirty="0">
                <a:solidFill>
                  <a:srgbClr val="000000"/>
                </a:solidFill>
                <a:latin typeface="Calibri" panose="020F0502020204030204" pitchFamily="34" charset="0"/>
              </a:rPr>
              <a:t> to ON</a:t>
            </a:r>
            <a:endParaRPr lang="en-US" sz="1400" b="1" dirty="0">
              <a:solidFill>
                <a:srgbClr val="000000"/>
              </a:solidFill>
              <a:latin typeface="Calibri" panose="020F050202020403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267534297"/>
              </p:ext>
            </p:extLst>
          </p:nvPr>
        </p:nvGraphicFramePr>
        <p:xfrm>
          <a:off x="2704625" y="2790790"/>
          <a:ext cx="3509719" cy="282798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4869353" y="2826141"/>
            <a:ext cx="1328872" cy="221654"/>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0000"/>
                </a:solidFill>
                <a:latin typeface="Calibri" panose="020F0502020204030204" pitchFamily="34" charset="0"/>
              </a:rPr>
              <a:t>HIBERNATE </a:t>
            </a:r>
            <a:r>
              <a:rPr lang="en-US" sz="1400" b="1" baseline="0" dirty="0" smtClean="0">
                <a:solidFill>
                  <a:srgbClr val="000000"/>
                </a:solidFill>
                <a:latin typeface="Calibri" panose="020F0502020204030204" pitchFamily="34" charset="0"/>
              </a:rPr>
              <a:t>to </a:t>
            </a:r>
            <a:r>
              <a:rPr lang="en-US" sz="1400" b="1" baseline="0" dirty="0">
                <a:solidFill>
                  <a:srgbClr val="000000"/>
                </a:solidFill>
                <a:latin typeface="Calibri" panose="020F0502020204030204" pitchFamily="34" charset="0"/>
              </a:rPr>
              <a:t>ON</a:t>
            </a:r>
            <a:endParaRPr lang="en-US" sz="1400" b="1" dirty="0">
              <a:solidFill>
                <a:srgbClr val="000000"/>
              </a:solidFill>
              <a:latin typeface="Calibri" panose="020F050202020403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767748818"/>
              </p:ext>
            </p:extLst>
          </p:nvPr>
        </p:nvGraphicFramePr>
        <p:xfrm>
          <a:off x="5313676" y="3836003"/>
          <a:ext cx="3485523" cy="285961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p:cNvSpPr txBox="1"/>
          <p:nvPr/>
        </p:nvSpPr>
        <p:spPr>
          <a:xfrm>
            <a:off x="7972574" y="3903354"/>
            <a:ext cx="804861" cy="247054"/>
          </a:xfrm>
          <a:prstGeom prst="rect">
            <a:avLst/>
          </a:prstGeom>
          <a:solidFill>
            <a:schemeClr val="bg1"/>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rgbClr val="000000"/>
                </a:solidFill>
                <a:latin typeface="Calibri" panose="020F0502020204030204" pitchFamily="34" charset="0"/>
              </a:rPr>
              <a:t>OFF</a:t>
            </a:r>
            <a:r>
              <a:rPr lang="en-US" sz="1400" b="1" baseline="0" dirty="0" smtClean="0">
                <a:solidFill>
                  <a:srgbClr val="000000"/>
                </a:solidFill>
                <a:latin typeface="Calibri" panose="020F0502020204030204" pitchFamily="34" charset="0"/>
              </a:rPr>
              <a:t> </a:t>
            </a:r>
            <a:r>
              <a:rPr lang="en-US" sz="1400" b="1" baseline="0" dirty="0">
                <a:solidFill>
                  <a:srgbClr val="000000"/>
                </a:solidFill>
                <a:latin typeface="Calibri" panose="020F0502020204030204" pitchFamily="34" charset="0"/>
              </a:rPr>
              <a:t>to ON</a:t>
            </a:r>
            <a:endParaRPr lang="en-US" sz="1400" b="1" dirty="0">
              <a:solidFill>
                <a:srgbClr val="000000"/>
              </a:solidFill>
              <a:latin typeface="Calibri" panose="020F0502020204030204" pitchFamily="34" charset="0"/>
            </a:endParaRPr>
          </a:p>
        </p:txBody>
      </p:sp>
      <p:sp>
        <p:nvSpPr>
          <p:cNvPr id="18" name="TextBox 17"/>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13</a:t>
            </a:fld>
            <a:endParaRPr lang="en-US" dirty="0"/>
          </a:p>
        </p:txBody>
      </p:sp>
    </p:spTree>
    <p:extLst>
      <p:ext uri="{BB962C8B-B14F-4D97-AF65-F5344CB8AC3E}">
        <p14:creationId xmlns:p14="http://schemas.microsoft.com/office/powerpoint/2010/main" val="131085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 MFD Printers (Desktop, Monochrome)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829380952"/>
              </p:ext>
            </p:extLst>
          </p:nvPr>
        </p:nvGraphicFramePr>
        <p:xfrm>
          <a:off x="229705" y="1344166"/>
          <a:ext cx="342989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05882524"/>
              </p:ext>
            </p:extLst>
          </p:nvPr>
        </p:nvGraphicFramePr>
        <p:xfrm>
          <a:off x="5103983" y="1344168"/>
          <a:ext cx="342989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9099" y="4161452"/>
            <a:ext cx="3443893" cy="1600438"/>
          </a:xfrm>
          <a:prstGeom prst="rect">
            <a:avLst/>
          </a:prstGeom>
          <a:solidFill>
            <a:schemeClr val="accent1">
              <a:lumMod val="20000"/>
              <a:lumOff val="80000"/>
            </a:schemeClr>
          </a:solidFill>
        </p:spPr>
        <p:txBody>
          <a:bodyPr wrap="square" rtlCol="0">
            <a:spAutoFit/>
          </a:bodyPr>
          <a:lstStyle/>
          <a:p>
            <a:r>
              <a:rPr lang="en-US" sz="1400" dirty="0" smtClean="0">
                <a:solidFill>
                  <a:srgbClr val="000000"/>
                </a:solidFill>
              </a:rPr>
              <a:t>Spike every 40 seconds (keep the drum warm ?)</a:t>
            </a:r>
          </a:p>
          <a:p>
            <a:r>
              <a:rPr lang="en-US" sz="1400" dirty="0" smtClean="0">
                <a:solidFill>
                  <a:srgbClr val="000000"/>
                </a:solidFill>
              </a:rPr>
              <a:t>Spike lasts for 7-8 seconds</a:t>
            </a:r>
          </a:p>
          <a:p>
            <a:r>
              <a:rPr lang="en-US" sz="1400" dirty="0" smtClean="0">
                <a:solidFill>
                  <a:srgbClr val="000000"/>
                </a:solidFill>
              </a:rPr>
              <a:t>Consumes up to 500W during that small timeframe</a:t>
            </a:r>
          </a:p>
          <a:p>
            <a:r>
              <a:rPr lang="en-US" sz="1400" dirty="0" smtClean="0">
                <a:solidFill>
                  <a:srgbClr val="000000"/>
                </a:solidFill>
              </a:rPr>
              <a:t>Trend similar with Other MFD printer </a:t>
            </a:r>
          </a:p>
          <a:p>
            <a:endParaRPr lang="en-US" sz="1400" dirty="0">
              <a:solidFill>
                <a:srgbClr val="000000"/>
              </a:solidFill>
            </a:endParaRPr>
          </a:p>
        </p:txBody>
      </p:sp>
      <p:sp>
        <p:nvSpPr>
          <p:cNvPr id="9" name="TextBox 8"/>
          <p:cNvSpPr txBox="1"/>
          <p:nvPr/>
        </p:nvSpPr>
        <p:spPr>
          <a:xfrm>
            <a:off x="5107839" y="4161452"/>
            <a:ext cx="3443893" cy="1384995"/>
          </a:xfrm>
          <a:prstGeom prst="rect">
            <a:avLst/>
          </a:prstGeom>
          <a:solidFill>
            <a:schemeClr val="accent1">
              <a:lumMod val="20000"/>
              <a:lumOff val="80000"/>
            </a:schemeClr>
          </a:solidFill>
        </p:spPr>
        <p:txBody>
          <a:bodyPr wrap="square" rtlCol="0">
            <a:spAutoFit/>
          </a:bodyPr>
          <a:lstStyle/>
          <a:p>
            <a:r>
              <a:rPr lang="en-US" sz="1400" dirty="0" smtClean="0">
                <a:solidFill>
                  <a:srgbClr val="000000"/>
                </a:solidFill>
              </a:rPr>
              <a:t>Snapshot of Field Data </a:t>
            </a:r>
          </a:p>
          <a:p>
            <a:r>
              <a:rPr lang="en-US" sz="1400" dirty="0" smtClean="0">
                <a:solidFill>
                  <a:srgbClr val="000000"/>
                </a:solidFill>
              </a:rPr>
              <a:t>Captured at 15 sec intervals over multiple weeks</a:t>
            </a:r>
          </a:p>
          <a:p>
            <a:r>
              <a:rPr lang="en-US" sz="1400" dirty="0" smtClean="0">
                <a:solidFill>
                  <a:srgbClr val="000000"/>
                </a:solidFill>
              </a:rPr>
              <a:t>Range between 50 and 60 W </a:t>
            </a:r>
          </a:p>
          <a:p>
            <a:r>
              <a:rPr lang="en-US" sz="1400" dirty="0" smtClean="0">
                <a:solidFill>
                  <a:srgbClr val="000000"/>
                </a:solidFill>
              </a:rPr>
              <a:t>Energy Consumption Consistent with Detailed Per Second Data</a:t>
            </a:r>
          </a:p>
        </p:txBody>
      </p:sp>
      <p:sp>
        <p:nvSpPr>
          <p:cNvPr id="3" name="TextBox 2"/>
          <p:cNvSpPr txBox="1"/>
          <p:nvPr/>
        </p:nvSpPr>
        <p:spPr>
          <a:xfrm>
            <a:off x="4002740" y="5546447"/>
            <a:ext cx="5097458" cy="1323439"/>
          </a:xfrm>
          <a:prstGeom prst="rect">
            <a:avLst/>
          </a:prstGeom>
          <a:noFill/>
        </p:spPr>
        <p:txBody>
          <a:bodyPr wrap="square" rtlCol="0">
            <a:spAutoFit/>
          </a:bodyPr>
          <a:lstStyle/>
          <a:p>
            <a:r>
              <a:rPr lang="en-US" sz="1600" dirty="0" smtClean="0"/>
              <a:t>Assume 50 W for 12 hours a day X 365 Days X $ 0.25 / Kwh  ~ $ 55.00 / year / printer </a:t>
            </a:r>
          </a:p>
          <a:p>
            <a:endParaRPr lang="en-US" sz="1600" dirty="0" smtClean="0"/>
          </a:p>
          <a:p>
            <a:r>
              <a:rPr lang="en-US" sz="1600" dirty="0" smtClean="0"/>
              <a:t>At least 3000 such printers on NUS Campus = $ 165,000 savings annually </a:t>
            </a:r>
            <a:endParaRPr lang="en-US" sz="1600" dirty="0"/>
          </a:p>
        </p:txBody>
      </p:sp>
      <p:sp>
        <p:nvSpPr>
          <p:cNvPr id="12" name="TextBox 11"/>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14</a:t>
            </a:fld>
            <a:endParaRPr lang="en-US" dirty="0"/>
          </a:p>
        </p:txBody>
      </p:sp>
    </p:spTree>
    <p:extLst>
      <p:ext uri="{BB962C8B-B14F-4D97-AF65-F5344CB8AC3E}">
        <p14:creationId xmlns:p14="http://schemas.microsoft.com/office/powerpoint/2010/main" val="16866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Practice : Use </a:t>
            </a:r>
            <a:r>
              <a:rPr lang="en-US" dirty="0"/>
              <a:t>Laptops over Desktops  </a:t>
            </a:r>
          </a:p>
        </p:txBody>
      </p:sp>
      <p:sp>
        <p:nvSpPr>
          <p:cNvPr id="3" name="Content Placeholder 2"/>
          <p:cNvSpPr>
            <a:spLocks noGrp="1"/>
          </p:cNvSpPr>
          <p:nvPr>
            <p:ph sz="quarter" idx="1"/>
          </p:nvPr>
        </p:nvSpPr>
        <p:spPr>
          <a:xfrm>
            <a:off x="304800" y="2133600"/>
            <a:ext cx="8503920" cy="4572000"/>
          </a:xfrm>
        </p:spPr>
        <p:txBody>
          <a:bodyPr>
            <a:normAutofit/>
          </a:bodyPr>
          <a:lstStyle/>
          <a:p>
            <a:r>
              <a:rPr lang="en-US" dirty="0" smtClean="0"/>
              <a:t>Laptops </a:t>
            </a:r>
            <a:r>
              <a:rPr lang="en-US" dirty="0" smtClean="0"/>
              <a:t>consuming 25% less power than desktops in ON mode and 50% less power during SLEEP mode. </a:t>
            </a:r>
          </a:p>
          <a:p>
            <a:endParaRPr lang="en-US" dirty="0" smtClean="0"/>
          </a:p>
          <a:p>
            <a:r>
              <a:rPr lang="en-US" dirty="0" smtClean="0"/>
              <a:t>Our </a:t>
            </a:r>
            <a:r>
              <a:rPr lang="en-US" dirty="0" smtClean="0"/>
              <a:t>measurements show heat produced by desktops is 4 times more than laptops. </a:t>
            </a:r>
            <a:r>
              <a:rPr lang="en-US" i="1" dirty="0" smtClean="0"/>
              <a:t>Each laptop needs 3000 </a:t>
            </a:r>
            <a:r>
              <a:rPr lang="en-US" i="1" dirty="0" err="1" smtClean="0"/>
              <a:t>btu</a:t>
            </a:r>
            <a:r>
              <a:rPr lang="en-US" i="1" dirty="0" smtClean="0"/>
              <a:t>/nr less than a desktop to cool office space. </a:t>
            </a:r>
          </a:p>
          <a:p>
            <a:pPr lvl="1">
              <a:buNone/>
            </a:pPr>
            <a:endParaRPr lang="en-US" dirty="0" smtClean="0">
              <a:solidFill>
                <a:schemeClr val="tx1"/>
              </a:solidFill>
            </a:endParaRP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914400"/>
            <a:ext cx="8534400" cy="758952"/>
          </a:xfrm>
        </p:spPr>
        <p:txBody>
          <a:bodyPr>
            <a:normAutofit fontScale="90000"/>
          </a:bodyPr>
          <a:lstStyle/>
          <a:p>
            <a:r>
              <a:rPr lang="en-US" dirty="0" smtClean="0"/>
              <a:t>Popular Approaches for the </a:t>
            </a:r>
            <a:br>
              <a:rPr lang="en-US" dirty="0" smtClean="0"/>
            </a:br>
            <a:r>
              <a:rPr lang="en-US" dirty="0" smtClean="0"/>
              <a:t>Power </a:t>
            </a:r>
            <a:r>
              <a:rPr lang="en-US" dirty="0"/>
              <a:t>Management of Desktops</a:t>
            </a:r>
          </a:p>
        </p:txBody>
      </p:sp>
      <p:sp>
        <p:nvSpPr>
          <p:cNvPr id="5" name="Content Placeholder 2"/>
          <p:cNvSpPr>
            <a:spLocks noGrp="1"/>
          </p:cNvSpPr>
          <p:nvPr>
            <p:ph sz="half" idx="1"/>
          </p:nvPr>
        </p:nvSpPr>
        <p:spPr>
          <a:xfrm>
            <a:off x="228600" y="1828800"/>
            <a:ext cx="8537448" cy="4876800"/>
          </a:xfrm>
        </p:spPr>
        <p:txBody>
          <a:bodyPr>
            <a:normAutofit/>
          </a:bodyPr>
          <a:lstStyle/>
          <a:p>
            <a:r>
              <a:rPr lang="en-US" dirty="0" smtClean="0"/>
              <a:t>Wake-on-LAN :  </a:t>
            </a:r>
            <a:r>
              <a:rPr lang="en-US" dirty="0" smtClean="0"/>
              <a:t>send packets on network to make machines sleep on wake up depending on network activity. </a:t>
            </a:r>
          </a:p>
          <a:p>
            <a:r>
              <a:rPr lang="en-US" dirty="0" err="1" smtClean="0"/>
              <a:t>SleepServer</a:t>
            </a:r>
            <a:r>
              <a:rPr lang="en-US" dirty="0"/>
              <a:t> </a:t>
            </a:r>
            <a:r>
              <a:rPr lang="en-US" dirty="0" smtClean="0"/>
              <a:t>: </a:t>
            </a:r>
            <a:r>
              <a:rPr lang="en-US" dirty="0" smtClean="0"/>
              <a:t>transition to low-power sleep while maintaining network presence of all connected machines by a proxy mechanism on one server. </a:t>
            </a:r>
          </a:p>
          <a:p>
            <a:r>
              <a:rPr lang="en-US" dirty="0" err="1" smtClean="0"/>
              <a:t>LiteGreen</a:t>
            </a:r>
            <a:r>
              <a:rPr lang="en-US" dirty="0"/>
              <a:t> </a:t>
            </a:r>
            <a:r>
              <a:rPr lang="en-US" dirty="0" smtClean="0"/>
              <a:t>: </a:t>
            </a:r>
            <a:r>
              <a:rPr lang="en-US" dirty="0" smtClean="0"/>
              <a:t>virtualize the desktop environment, migrating it between the user’s physical machine and virtual server. </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838200"/>
            <a:ext cx="8534400" cy="758952"/>
          </a:xfrm>
        </p:spPr>
        <p:txBody>
          <a:bodyPr>
            <a:normAutofit fontScale="90000"/>
          </a:bodyPr>
          <a:lstStyle/>
          <a:p>
            <a:r>
              <a:rPr lang="en-US" dirty="0" smtClean="0"/>
              <a:t>Good Practice : Power </a:t>
            </a:r>
            <a:r>
              <a:rPr lang="en-US" dirty="0"/>
              <a:t>Management of </a:t>
            </a:r>
            <a:r>
              <a:rPr lang="en-US" dirty="0" smtClean="0"/>
              <a:t>Desktops (1)</a:t>
            </a:r>
            <a:endParaRPr lang="en-US" dirty="0"/>
          </a:p>
        </p:txBody>
      </p:sp>
      <p:sp>
        <p:nvSpPr>
          <p:cNvPr id="5" name="Content Placeholder 2"/>
          <p:cNvSpPr>
            <a:spLocks noGrp="1"/>
          </p:cNvSpPr>
          <p:nvPr>
            <p:ph sz="half" idx="1"/>
          </p:nvPr>
        </p:nvSpPr>
        <p:spPr>
          <a:xfrm>
            <a:off x="381000" y="2133600"/>
            <a:ext cx="8537448" cy="3810000"/>
          </a:xfrm>
        </p:spPr>
        <p:txBody>
          <a:bodyPr>
            <a:noAutofit/>
          </a:bodyPr>
          <a:lstStyle/>
          <a:p>
            <a:r>
              <a:rPr lang="en-US" sz="2000" dirty="0" smtClean="0"/>
              <a:t>Assigning </a:t>
            </a:r>
            <a:r>
              <a:rPr lang="en-US" sz="2000" dirty="0" smtClean="0"/>
              <a:t>power settings, more suited to the intended use of the computing devices. </a:t>
            </a:r>
            <a:endParaRPr lang="en-US" sz="2000" dirty="0" smtClean="0"/>
          </a:p>
          <a:p>
            <a:pPr marL="274320" lvl="1">
              <a:buClr>
                <a:schemeClr val="accent1"/>
              </a:buClr>
              <a:buSzPct val="85000"/>
              <a:buFont typeface="Wingdings 2"/>
              <a:buChar char=""/>
              <a:defRPr/>
            </a:pPr>
            <a:r>
              <a:rPr lang="en-US" sz="2000" dirty="0" smtClean="0">
                <a:solidFill>
                  <a:schemeClr val="tx1"/>
                </a:solidFill>
              </a:rPr>
              <a:t>Many </a:t>
            </a:r>
            <a:r>
              <a:rPr lang="en-US" sz="2000" dirty="0">
                <a:solidFill>
                  <a:schemeClr val="tx1"/>
                </a:solidFill>
              </a:rPr>
              <a:t>users of our building were not sure whether they should set their laptop in hibernate or sleep mode when they had to leave for lunch or home. </a:t>
            </a:r>
          </a:p>
          <a:p>
            <a:pPr>
              <a:defRPr/>
            </a:pPr>
            <a:r>
              <a:rPr lang="en-US" sz="2000" dirty="0" smtClean="0"/>
              <a:t>When ON, </a:t>
            </a:r>
            <a:r>
              <a:rPr lang="en-US" sz="2000" dirty="0"/>
              <a:t>consumption </a:t>
            </a:r>
            <a:r>
              <a:rPr lang="en-US" sz="2000" dirty="0" smtClean="0"/>
              <a:t>is 34 </a:t>
            </a:r>
            <a:r>
              <a:rPr lang="en-US" sz="2000" dirty="0"/>
              <a:t>times more than in </a:t>
            </a:r>
            <a:r>
              <a:rPr lang="en-US" sz="2000" dirty="0" smtClean="0"/>
              <a:t>SLEEP and 116 </a:t>
            </a:r>
            <a:r>
              <a:rPr lang="en-US" sz="2000" dirty="0"/>
              <a:t>times more than HIBERNATE. </a:t>
            </a:r>
          </a:p>
          <a:p>
            <a:pPr>
              <a:defRPr/>
            </a:pPr>
            <a:r>
              <a:rPr lang="en-US" sz="2000" dirty="0" smtClean="0"/>
              <a:t>SLEEP </a:t>
            </a:r>
            <a:r>
              <a:rPr lang="en-US" sz="2000" dirty="0"/>
              <a:t>consumes more power than HIBERNATE but enables a faster waking up time of the desktop. </a:t>
            </a:r>
          </a:p>
          <a:p>
            <a:pPr>
              <a:defRPr/>
            </a:pPr>
            <a:r>
              <a:rPr lang="en-US" sz="2000" dirty="0" smtClean="0"/>
              <a:t>However the difference is quite tolerable </a:t>
            </a:r>
          </a:p>
          <a:p>
            <a:pPr marL="3424238" lvl="1" indent="-3149600">
              <a:defRPr/>
            </a:pPr>
            <a:r>
              <a:rPr lang="en-US" sz="1600" dirty="0" smtClean="0">
                <a:solidFill>
                  <a:schemeClr val="tx1"/>
                </a:solidFill>
              </a:rPr>
              <a:t>20-65 </a:t>
            </a:r>
            <a:r>
              <a:rPr lang="en-US" sz="1600" dirty="0">
                <a:solidFill>
                  <a:schemeClr val="tx1"/>
                </a:solidFill>
              </a:rPr>
              <a:t>sec, 0.46 </a:t>
            </a:r>
            <a:r>
              <a:rPr lang="en-US" sz="1600" dirty="0" smtClean="0">
                <a:solidFill>
                  <a:schemeClr val="tx1"/>
                </a:solidFill>
              </a:rPr>
              <a:t>Watts in Sleep </a:t>
            </a:r>
            <a:endParaRPr lang="en-US" sz="1600" dirty="0">
              <a:solidFill>
                <a:schemeClr val="tx1"/>
              </a:solidFill>
            </a:endParaRPr>
          </a:p>
          <a:p>
            <a:pPr marL="3424238" lvl="1" indent="-3149600">
              <a:defRPr/>
            </a:pPr>
            <a:r>
              <a:rPr lang="en-US" sz="1600" dirty="0" smtClean="0">
                <a:solidFill>
                  <a:schemeClr val="tx1"/>
                </a:solidFill>
              </a:rPr>
              <a:t>40-80 </a:t>
            </a:r>
            <a:r>
              <a:rPr lang="en-US" sz="1600" dirty="0">
                <a:solidFill>
                  <a:schemeClr val="tx1"/>
                </a:solidFill>
              </a:rPr>
              <a:t>sec, 0.08 </a:t>
            </a:r>
            <a:r>
              <a:rPr lang="en-US" sz="1600" dirty="0" smtClean="0">
                <a:solidFill>
                  <a:schemeClr val="tx1"/>
                </a:solidFill>
              </a:rPr>
              <a:t>Watts in Hibernate</a:t>
            </a:r>
            <a:endParaRPr lang="en-US" sz="1600" dirty="0">
              <a:solidFill>
                <a:schemeClr val="tx1"/>
              </a:solidFill>
            </a:endParaRPr>
          </a:p>
          <a:p>
            <a:pPr lvl="1"/>
            <a:endParaRPr lang="en-US" sz="1600" dirty="0" smtClean="0"/>
          </a:p>
          <a:p>
            <a:pPr lvl="1"/>
            <a:endParaRPr lang="en-US" sz="1600" dirty="0" smtClean="0"/>
          </a:p>
          <a:p>
            <a:pPr lvl="1"/>
            <a:endParaRPr lang="en-US" sz="1600" dirty="0" smtClean="0"/>
          </a:p>
          <a:p>
            <a:pPr lvl="1"/>
            <a:endParaRPr lang="en-US"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066800"/>
            <a:ext cx="8534400" cy="758952"/>
          </a:xfrm>
        </p:spPr>
        <p:txBody>
          <a:bodyPr>
            <a:normAutofit fontScale="90000"/>
          </a:bodyPr>
          <a:lstStyle/>
          <a:p>
            <a:r>
              <a:rPr lang="en-US" dirty="0"/>
              <a:t>Good Practice : Power Management of Desktops </a:t>
            </a:r>
            <a:r>
              <a:rPr lang="en-US" dirty="0" smtClean="0"/>
              <a:t>(2)</a:t>
            </a:r>
            <a:br>
              <a:rPr lang="en-US" dirty="0" smtClean="0"/>
            </a:br>
            <a:r>
              <a:rPr lang="en-US" dirty="0" smtClean="0"/>
              <a:t>Sleep vs. Hibernate</a:t>
            </a:r>
            <a:endParaRPr lang="en-US" dirty="0"/>
          </a:p>
        </p:txBody>
      </p:sp>
      <p:sp>
        <p:nvSpPr>
          <p:cNvPr id="5" name="Content Placeholder 2"/>
          <p:cNvSpPr>
            <a:spLocks noGrp="1"/>
          </p:cNvSpPr>
          <p:nvPr>
            <p:ph sz="half" idx="1"/>
          </p:nvPr>
        </p:nvSpPr>
        <p:spPr>
          <a:xfrm>
            <a:off x="269095" y="1730752"/>
            <a:ext cx="8537448" cy="4876800"/>
          </a:xfrm>
        </p:spPr>
        <p:txBody>
          <a:bodyPr>
            <a:normAutofit/>
          </a:bodyPr>
          <a:lstStyle/>
          <a:p>
            <a:r>
              <a:rPr lang="en-US" sz="2800" dirty="0" smtClean="0"/>
              <a:t>Laptop </a:t>
            </a:r>
          </a:p>
          <a:p>
            <a:pPr lvl="1"/>
            <a:r>
              <a:rPr lang="en-US" sz="2000" u="sng" dirty="0" smtClean="0">
                <a:solidFill>
                  <a:schemeClr val="tx1"/>
                </a:solidFill>
              </a:rPr>
              <a:t>Running </a:t>
            </a:r>
            <a:r>
              <a:rPr lang="en-US" sz="2000" u="sng" dirty="0" smtClean="0">
                <a:solidFill>
                  <a:schemeClr val="tx1"/>
                </a:solidFill>
              </a:rPr>
              <a:t>NO </a:t>
            </a:r>
            <a:r>
              <a:rPr lang="en-US" sz="2000" u="sng" dirty="0" smtClean="0">
                <a:solidFill>
                  <a:schemeClr val="tx1"/>
                </a:solidFill>
              </a:rPr>
              <a:t>applications</a:t>
            </a:r>
            <a:r>
              <a:rPr lang="en-US" sz="2000" dirty="0" smtClean="0"/>
              <a:t>. For </a:t>
            </a:r>
            <a:r>
              <a:rPr lang="en-US" sz="2000" dirty="0" smtClean="0"/>
              <a:t>less than 44 minutes and 30 seconds, it is better that a laptop is in SLEEP. For longer, hibernate is preferred. </a:t>
            </a:r>
          </a:p>
          <a:p>
            <a:pPr lvl="1"/>
            <a:r>
              <a:rPr lang="en-US" sz="2000" u="sng" dirty="0" smtClean="0">
                <a:solidFill>
                  <a:schemeClr val="tx1"/>
                </a:solidFill>
              </a:rPr>
              <a:t>Running applications</a:t>
            </a:r>
            <a:r>
              <a:rPr lang="en-US" sz="2000" dirty="0" smtClean="0"/>
              <a:t>. For </a:t>
            </a:r>
            <a:r>
              <a:rPr lang="en-US" sz="2000" dirty="0" smtClean="0"/>
              <a:t>less than 59 minutes and 39 seconds, it is better that a laptop is in SLEEP. For longer, hibernate is preferred. </a:t>
            </a:r>
            <a:endParaRPr lang="en-US" sz="2000" dirty="0" smtClean="0"/>
          </a:p>
          <a:p>
            <a:r>
              <a:rPr lang="en-US" sz="2800" dirty="0" smtClean="0"/>
              <a:t>Desktops</a:t>
            </a:r>
            <a:endParaRPr lang="en-US" sz="2800" dirty="0"/>
          </a:p>
          <a:p>
            <a:pPr lvl="1"/>
            <a:r>
              <a:rPr lang="en-US" sz="2000" dirty="0" smtClean="0"/>
              <a:t>The </a:t>
            </a:r>
            <a:r>
              <a:rPr lang="en-US" sz="2000" dirty="0"/>
              <a:t>tradeoff </a:t>
            </a:r>
            <a:r>
              <a:rPr lang="en-US" sz="2000" dirty="0" smtClean="0"/>
              <a:t> (independent of running applications or not) is 126 </a:t>
            </a:r>
            <a:r>
              <a:rPr lang="en-US" sz="2000" dirty="0"/>
              <a:t>minutes and 3 </a:t>
            </a:r>
            <a:r>
              <a:rPr lang="en-US" sz="2000" dirty="0" smtClean="0"/>
              <a:t>seconds. </a:t>
            </a:r>
            <a:r>
              <a:rPr lang="en-US" sz="2000" dirty="0"/>
              <a:t>Less than this time, it is better to put the desktop to SLEEP. More than this time, it is more practical to HIBERNATE.</a:t>
            </a:r>
          </a:p>
          <a:p>
            <a:pPr lvl="1"/>
            <a:endParaRPr lang="en-US" dirty="0" smtClean="0"/>
          </a:p>
          <a:p>
            <a:pPr lvl="2"/>
            <a:endParaRPr lang="en-US" dirty="0" smtClean="0"/>
          </a:p>
          <a:p>
            <a:pPr lvl="2"/>
            <a:endParaRPr lang="en-US" dirty="0" smtClean="0"/>
          </a:p>
          <a:p>
            <a:pPr lvl="2"/>
            <a:endParaRPr lang="en-US" dirty="0" smtClean="0"/>
          </a:p>
        </p:txBody>
      </p:sp>
      <p:sp>
        <p:nvSpPr>
          <p:cNvPr id="2" name="Rectangle 1"/>
          <p:cNvSpPr/>
          <p:nvPr/>
        </p:nvSpPr>
        <p:spPr>
          <a:xfrm>
            <a:off x="3897086" y="5562600"/>
            <a:ext cx="4876800" cy="892552"/>
          </a:xfrm>
          <a:prstGeom prst="rect">
            <a:avLst/>
          </a:prstGeom>
          <a:solidFill>
            <a:schemeClr val="accent6">
              <a:lumMod val="60000"/>
              <a:lumOff val="40000"/>
            </a:schemeClr>
          </a:solidFill>
        </p:spPr>
        <p:txBody>
          <a:bodyPr wrap="square">
            <a:spAutoFit/>
          </a:bodyPr>
          <a:lstStyle/>
          <a:p>
            <a:r>
              <a:rPr lang="en-US" dirty="0" err="1"/>
              <a:t>Dilemna</a:t>
            </a:r>
            <a:r>
              <a:rPr lang="en-US" dirty="0"/>
              <a:t> </a:t>
            </a:r>
            <a:r>
              <a:rPr lang="en-US" sz="2000" dirty="0"/>
              <a:t>– </a:t>
            </a:r>
            <a:r>
              <a:rPr lang="en-US" sz="1600" dirty="0" smtClean="0"/>
              <a:t>Due </a:t>
            </a:r>
            <a:r>
              <a:rPr lang="en-US" sz="1600" dirty="0"/>
              <a:t>to a large trade off of over two hours, the user is better off switching the desktop OFF when leaving it idle for over two hours. </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Good </a:t>
            </a:r>
            <a:r>
              <a:rPr lang="en-US" sz="2500" dirty="0" smtClean="0"/>
              <a:t>P</a:t>
            </a:r>
            <a:r>
              <a:rPr lang="en-US" sz="2500" dirty="0" smtClean="0"/>
              <a:t>ractice :  Switch Printers OFF at night </a:t>
            </a:r>
            <a:endParaRPr lang="en-US" sz="2500" dirty="0"/>
          </a:p>
        </p:txBody>
      </p:sp>
      <p:sp>
        <p:nvSpPr>
          <p:cNvPr id="7" name="Content Placeholder 2"/>
          <p:cNvSpPr>
            <a:spLocks noGrp="1"/>
          </p:cNvSpPr>
          <p:nvPr>
            <p:ph sz="quarter" idx="1"/>
          </p:nvPr>
        </p:nvSpPr>
        <p:spPr>
          <a:xfrm>
            <a:off x="228600" y="2017686"/>
            <a:ext cx="5029200" cy="3425952"/>
          </a:xfrm>
        </p:spPr>
        <p:txBody>
          <a:bodyPr>
            <a:normAutofit fontScale="85000" lnSpcReduction="10000"/>
          </a:bodyPr>
          <a:lstStyle/>
          <a:p>
            <a:r>
              <a:rPr lang="en-US" dirty="0" smtClean="0">
                <a:solidFill>
                  <a:schemeClr val="tx1"/>
                </a:solidFill>
              </a:rPr>
              <a:t>Common </a:t>
            </a:r>
            <a:r>
              <a:rPr lang="en-US" dirty="0" smtClean="0">
                <a:solidFill>
                  <a:schemeClr val="tx1"/>
                </a:solidFill>
              </a:rPr>
              <a:t>Printers &amp; Multifunctional Devices (MFDs) in labs as well as those in the personal spaces of academic staff, remain </a:t>
            </a:r>
            <a:r>
              <a:rPr lang="en-US" dirty="0" smtClean="0"/>
              <a:t>IDLE/ SLEEP </a:t>
            </a:r>
            <a:r>
              <a:rPr lang="en-US" dirty="0" smtClean="0">
                <a:solidFill>
                  <a:schemeClr val="tx1"/>
                </a:solidFill>
              </a:rPr>
              <a:t>at </a:t>
            </a:r>
            <a:r>
              <a:rPr lang="en-US" dirty="0" smtClean="0">
                <a:solidFill>
                  <a:schemeClr val="tx1"/>
                </a:solidFill>
              </a:rPr>
              <a:t>night time. </a:t>
            </a:r>
          </a:p>
          <a:p>
            <a:endParaRPr lang="en-US" dirty="0" smtClean="0">
              <a:solidFill>
                <a:schemeClr val="tx1"/>
              </a:solidFill>
            </a:endParaRPr>
          </a:p>
          <a:p>
            <a:r>
              <a:rPr lang="en-US" dirty="0" smtClean="0">
                <a:solidFill>
                  <a:schemeClr val="tx1"/>
                </a:solidFill>
              </a:rPr>
              <a:t>Especially </a:t>
            </a:r>
            <a:r>
              <a:rPr lang="en-US" dirty="0" smtClean="0">
                <a:solidFill>
                  <a:schemeClr val="tx1"/>
                </a:solidFill>
              </a:rPr>
              <a:t>at Night, there is no need to have the printers/ MFDs ready for tasks so these  devices should be powered off, after hours. </a:t>
            </a:r>
          </a:p>
        </p:txBody>
      </p:sp>
      <p:graphicFrame>
        <p:nvGraphicFramePr>
          <p:cNvPr id="6" name="Chart 5"/>
          <p:cNvGraphicFramePr>
            <a:graphicFrameLocks/>
          </p:cNvGraphicFramePr>
          <p:nvPr>
            <p:extLst>
              <p:ext uri="{D42A27DB-BD31-4B8C-83A1-F6EECF244321}">
                <p14:modId xmlns:p14="http://schemas.microsoft.com/office/powerpoint/2010/main" val="3746027431"/>
              </p:ext>
            </p:extLst>
          </p:nvPr>
        </p:nvGraphicFramePr>
        <p:xfrm>
          <a:off x="5334000" y="2438400"/>
          <a:ext cx="3429893"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410201" y="5443638"/>
            <a:ext cx="3276600" cy="652361"/>
          </a:xfrm>
          <a:prstGeom prst="rect">
            <a:avLst/>
          </a:prstGeom>
          <a:noFill/>
        </p:spPr>
        <p:txBody>
          <a:bodyPr wrap="square" rtlCol="0">
            <a:spAutoFit/>
          </a:bodyPr>
          <a:lstStyle/>
          <a:p>
            <a:r>
              <a:rPr lang="en-US" dirty="0" smtClean="0"/>
              <a:t>Between $ 50  and $ 75 </a:t>
            </a:r>
            <a:r>
              <a:rPr lang="en-US" dirty="0"/>
              <a:t> </a:t>
            </a:r>
            <a:r>
              <a:rPr lang="en-US" dirty="0" smtClean="0"/>
              <a:t>savings per printer  per year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37" y="762000"/>
            <a:ext cx="8534400" cy="758952"/>
          </a:xfrm>
        </p:spPr>
        <p:txBody>
          <a:bodyPr>
            <a:normAutofit/>
          </a:bodyPr>
          <a:lstStyle/>
          <a:p>
            <a:r>
              <a:rPr lang="en-US" sz="28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Importance of ICT Loads</a:t>
            </a:r>
            <a:endParaRPr lang="en-US" sz="2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795"/>
          <a:stretch/>
        </p:blipFill>
        <p:spPr bwMode="auto">
          <a:xfrm>
            <a:off x="997921" y="1752600"/>
            <a:ext cx="2203008" cy="4399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774"/>
          <a:stretch/>
        </p:blipFill>
        <p:spPr bwMode="auto">
          <a:xfrm>
            <a:off x="6122746" y="1752600"/>
            <a:ext cx="2203008" cy="439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102" b="36174"/>
          <a:stretch/>
        </p:blipFill>
        <p:spPr bwMode="auto">
          <a:xfrm>
            <a:off x="3550501" y="1752599"/>
            <a:ext cx="2203008" cy="439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405092" y="2189841"/>
            <a:ext cx="1623772" cy="324757"/>
          </a:xfrm>
          <a:prstGeom prst="ellipse">
            <a:avLst/>
          </a:prstGeom>
          <a:noFill/>
          <a:ln w="381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Oval 11"/>
          <p:cNvSpPr/>
          <p:nvPr/>
        </p:nvSpPr>
        <p:spPr>
          <a:xfrm>
            <a:off x="1120246" y="3462745"/>
            <a:ext cx="1299018" cy="194854"/>
          </a:xfrm>
          <a:prstGeom prst="ellipse">
            <a:avLst/>
          </a:prstGeom>
          <a:noFill/>
          <a:ln w="381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Oval 12"/>
          <p:cNvSpPr/>
          <p:nvPr/>
        </p:nvSpPr>
        <p:spPr>
          <a:xfrm>
            <a:off x="1395114" y="4986745"/>
            <a:ext cx="1786150" cy="194854"/>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Oval 13"/>
          <p:cNvSpPr/>
          <p:nvPr/>
        </p:nvSpPr>
        <p:spPr>
          <a:xfrm>
            <a:off x="5089444" y="3899487"/>
            <a:ext cx="568320" cy="1053512"/>
          </a:xfrm>
          <a:prstGeom prst="ellipse">
            <a:avLst/>
          </a:prstGeom>
          <a:noFill/>
          <a:ln w="28575"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Oval 15"/>
          <p:cNvSpPr/>
          <p:nvPr/>
        </p:nvSpPr>
        <p:spPr>
          <a:xfrm>
            <a:off x="6554640" y="3180441"/>
            <a:ext cx="1732024" cy="324757"/>
          </a:xfrm>
          <a:prstGeom prst="ellipse">
            <a:avLst/>
          </a:prstGeom>
          <a:noFill/>
          <a:ln w="28575"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Rectangle 16"/>
          <p:cNvSpPr/>
          <p:nvPr/>
        </p:nvSpPr>
        <p:spPr>
          <a:xfrm>
            <a:off x="997921" y="1752599"/>
            <a:ext cx="2183343" cy="4399935"/>
          </a:xfrm>
          <a:prstGeom prst="rect">
            <a:avLst/>
          </a:prstGeom>
          <a:solidFill>
            <a:srgbClr val="1002CA">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Rectangle 17"/>
          <p:cNvSpPr/>
          <p:nvPr/>
        </p:nvSpPr>
        <p:spPr>
          <a:xfrm>
            <a:off x="3550501" y="1752600"/>
            <a:ext cx="2133073" cy="4399935"/>
          </a:xfrm>
          <a:prstGeom prst="rect">
            <a:avLst/>
          </a:prstGeom>
          <a:solidFill>
            <a:srgbClr val="1002CA">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Rectangle 18"/>
          <p:cNvSpPr/>
          <p:nvPr/>
        </p:nvSpPr>
        <p:spPr>
          <a:xfrm>
            <a:off x="6122746" y="1772264"/>
            <a:ext cx="2163918" cy="4399935"/>
          </a:xfrm>
          <a:prstGeom prst="rect">
            <a:avLst/>
          </a:prstGeom>
          <a:solidFill>
            <a:srgbClr val="1002CA">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127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534400" cy="609600"/>
          </a:xfrm>
        </p:spPr>
        <p:txBody>
          <a:bodyPr>
            <a:normAutofit fontScale="90000"/>
          </a:bodyPr>
          <a:lstStyle/>
          <a:p>
            <a:r>
              <a:rPr lang="en-US" dirty="0" smtClean="0"/>
              <a:t>Good Practice : Single vs. Double Sided Printing</a:t>
            </a:r>
            <a:endParaRPr lang="en-US" dirty="0"/>
          </a:p>
        </p:txBody>
      </p:sp>
      <p:sp>
        <p:nvSpPr>
          <p:cNvPr id="5" name="Content Placeholder 2"/>
          <p:cNvSpPr>
            <a:spLocks noGrp="1"/>
          </p:cNvSpPr>
          <p:nvPr>
            <p:ph sz="half" idx="1"/>
          </p:nvPr>
        </p:nvSpPr>
        <p:spPr>
          <a:xfrm>
            <a:off x="303276" y="1676400"/>
            <a:ext cx="8537448" cy="4876800"/>
          </a:xfrm>
        </p:spPr>
        <p:txBody>
          <a:bodyPr>
            <a:normAutofit/>
          </a:bodyPr>
          <a:lstStyle/>
          <a:p>
            <a:r>
              <a:rPr lang="en-US" dirty="0" smtClean="0"/>
              <a:t>Is double </a:t>
            </a:r>
            <a:r>
              <a:rPr lang="en-US" dirty="0" smtClean="0"/>
              <a:t>sided </a:t>
            </a:r>
            <a:r>
              <a:rPr lang="en-US" dirty="0" smtClean="0"/>
              <a:t>printing </a:t>
            </a:r>
            <a:r>
              <a:rPr lang="en-US" dirty="0" smtClean="0"/>
              <a:t>is more </a:t>
            </a:r>
            <a:r>
              <a:rPr lang="en-US" dirty="0" smtClean="0"/>
              <a:t>efficient compared , to single sided (in addition to the </a:t>
            </a:r>
            <a:r>
              <a:rPr lang="en-US" dirty="0" smtClean="0"/>
              <a:t>savings of </a:t>
            </a:r>
            <a:r>
              <a:rPr lang="en-US" dirty="0" smtClean="0"/>
              <a:t>paper</a:t>
            </a:r>
            <a:r>
              <a:rPr lang="en-US" dirty="0"/>
              <a:t> </a:t>
            </a:r>
            <a:r>
              <a:rPr lang="en-US" dirty="0" smtClean="0"/>
              <a:t>?</a:t>
            </a:r>
          </a:p>
          <a:p>
            <a:r>
              <a:rPr lang="en-US" dirty="0" smtClean="0">
                <a:solidFill>
                  <a:schemeClr val="tx1"/>
                </a:solidFill>
              </a:rPr>
              <a:t>YES – Always better to print double sided</a:t>
            </a:r>
            <a:endParaRPr lang="en-US" dirty="0" smtClean="0">
              <a:solidFill>
                <a:schemeClr val="tx1"/>
              </a:solidFill>
            </a:endParaRPr>
          </a:p>
          <a:p>
            <a:pPr lvl="1"/>
            <a:endParaRPr lang="en-US" dirty="0" smtClean="0"/>
          </a:p>
        </p:txBody>
      </p:sp>
      <p:sp>
        <p:nvSpPr>
          <p:cNvPr id="6" name="Content Placeholder 2"/>
          <p:cNvSpPr txBox="1">
            <a:spLocks/>
          </p:cNvSpPr>
          <p:nvPr/>
        </p:nvSpPr>
        <p:spPr>
          <a:xfrm>
            <a:off x="228600" y="3200400"/>
            <a:ext cx="4343400" cy="3124200"/>
          </a:xfrm>
          <a:prstGeom prst="rect">
            <a:avLst/>
          </a:prstGeom>
        </p:spPr>
        <p:txBody>
          <a:bodyPr vert="horz">
            <a:normAutofit/>
          </a:bodyPr>
          <a:lstStyle/>
          <a:p>
            <a:pPr marL="274320" lvl="0" indent="-274320">
              <a:spcBef>
                <a:spcPct val="20000"/>
              </a:spcBef>
              <a:buClr>
                <a:schemeClr val="accent1"/>
              </a:buClr>
              <a:buSzPct val="85000"/>
              <a:buFont typeface="Wingdings 2"/>
              <a:buChar char=""/>
              <a:defRPr/>
            </a:pPr>
            <a:r>
              <a:rPr lang="en-US" sz="2200" dirty="0" smtClean="0">
                <a:solidFill>
                  <a:schemeClr val="tx2"/>
                </a:solidFill>
              </a:rPr>
              <a:t>Single </a:t>
            </a:r>
            <a:r>
              <a:rPr lang="en-US" sz="2200" dirty="0">
                <a:solidFill>
                  <a:schemeClr val="tx2"/>
                </a:solidFill>
              </a:rPr>
              <a:t>sided printing consumes 2.13 times more power than double </a:t>
            </a:r>
            <a:r>
              <a:rPr lang="en-US" sz="2200" dirty="0">
                <a:solidFill>
                  <a:schemeClr val="tx2"/>
                </a:solidFill>
              </a:rPr>
              <a:t>sided.</a:t>
            </a:r>
          </a:p>
          <a:p>
            <a:pPr marL="274320" lvl="0" indent="-274320">
              <a:spcBef>
                <a:spcPct val="20000"/>
              </a:spcBef>
              <a:buClr>
                <a:schemeClr val="accent1"/>
              </a:buClr>
              <a:buSzPct val="85000"/>
              <a:buFont typeface="Wingdings 2"/>
              <a:buChar char=""/>
              <a:defRPr/>
            </a:pPr>
            <a:endParaRPr lang="en-US" sz="2200" dirty="0" smtClean="0">
              <a:solidFill>
                <a:schemeClr val="tx2"/>
              </a:solidFill>
            </a:endParaRPr>
          </a:p>
          <a:p>
            <a:pPr marL="274320" lvl="0" indent="-274320">
              <a:spcBef>
                <a:spcPct val="20000"/>
              </a:spcBef>
              <a:buClr>
                <a:schemeClr val="accent1"/>
              </a:buClr>
              <a:buSzPct val="85000"/>
              <a:buFont typeface="Wingdings 2"/>
              <a:buChar char=""/>
              <a:defRPr/>
            </a:pPr>
            <a:r>
              <a:rPr lang="en-US" sz="2200" dirty="0" smtClean="0">
                <a:solidFill>
                  <a:schemeClr val="tx2"/>
                </a:solidFill>
              </a:rPr>
              <a:t>0.124 </a:t>
            </a:r>
            <a:r>
              <a:rPr lang="en-US" sz="2200" dirty="0">
                <a:solidFill>
                  <a:schemeClr val="tx2"/>
                </a:solidFill>
              </a:rPr>
              <a:t>Kwh compared to 0.058 Kwh for 6 pages. </a:t>
            </a:r>
          </a:p>
        </p:txBody>
      </p:sp>
      <p:graphicFrame>
        <p:nvGraphicFramePr>
          <p:cNvPr id="7" name="Chart 6"/>
          <p:cNvGraphicFramePr/>
          <p:nvPr>
            <p:extLst>
              <p:ext uri="{D42A27DB-BD31-4B8C-83A1-F6EECF244321}">
                <p14:modId xmlns:p14="http://schemas.microsoft.com/office/powerpoint/2010/main" val="2032103904"/>
              </p:ext>
            </p:extLst>
          </p:nvPr>
        </p:nvGraphicFramePr>
        <p:xfrm>
          <a:off x="4573524" y="3276600"/>
          <a:ext cx="4267200" cy="3276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838200"/>
            <a:ext cx="8534400" cy="609600"/>
          </a:xfrm>
        </p:spPr>
        <p:txBody>
          <a:bodyPr>
            <a:normAutofit/>
          </a:bodyPr>
          <a:lstStyle/>
          <a:p>
            <a:r>
              <a:rPr lang="en-US" dirty="0" smtClean="0"/>
              <a:t>Good Practice : </a:t>
            </a:r>
            <a:r>
              <a:rPr lang="en-US" dirty="0" err="1" smtClean="0"/>
              <a:t>Scan+Email</a:t>
            </a:r>
            <a:r>
              <a:rPr lang="en-US" dirty="0" smtClean="0"/>
              <a:t> vs. Copy</a:t>
            </a:r>
            <a:endParaRPr lang="en-US" dirty="0"/>
          </a:p>
        </p:txBody>
      </p:sp>
      <p:sp>
        <p:nvSpPr>
          <p:cNvPr id="5" name="Content Placeholder 2"/>
          <p:cNvSpPr>
            <a:spLocks noGrp="1"/>
          </p:cNvSpPr>
          <p:nvPr>
            <p:ph sz="half" idx="1"/>
          </p:nvPr>
        </p:nvSpPr>
        <p:spPr>
          <a:xfrm>
            <a:off x="303276" y="1676400"/>
            <a:ext cx="8537448" cy="4876800"/>
          </a:xfrm>
        </p:spPr>
        <p:txBody>
          <a:bodyPr>
            <a:normAutofit/>
          </a:bodyPr>
          <a:lstStyle/>
          <a:p>
            <a:r>
              <a:rPr lang="en-US" dirty="0" smtClean="0"/>
              <a:t>Is it better to Scan + Email or make a Physical Copy ?</a:t>
            </a:r>
          </a:p>
          <a:p>
            <a:r>
              <a:rPr lang="en-US" dirty="0" smtClean="0">
                <a:solidFill>
                  <a:schemeClr val="tx1"/>
                </a:solidFill>
              </a:rPr>
              <a:t>YES – Always better to Scan + Email : Energy + Paper savings </a:t>
            </a:r>
            <a:endParaRPr lang="en-US" dirty="0" smtClean="0">
              <a:solidFill>
                <a:schemeClr val="tx1"/>
              </a:solidFill>
            </a:endParaRPr>
          </a:p>
          <a:p>
            <a:pPr lvl="1"/>
            <a:endParaRPr lang="en-US" dirty="0" smtClean="0"/>
          </a:p>
        </p:txBody>
      </p:sp>
      <p:sp>
        <p:nvSpPr>
          <p:cNvPr id="6" name="Content Placeholder 2"/>
          <p:cNvSpPr txBox="1">
            <a:spLocks/>
          </p:cNvSpPr>
          <p:nvPr/>
        </p:nvSpPr>
        <p:spPr>
          <a:xfrm>
            <a:off x="228600" y="3200400"/>
            <a:ext cx="4343400" cy="3124200"/>
          </a:xfrm>
          <a:prstGeom prst="rect">
            <a:avLst/>
          </a:prstGeom>
        </p:spPr>
        <p:txBody>
          <a:bodyPr vert="horz">
            <a:normAutofit/>
          </a:bodyPr>
          <a:lstStyle/>
          <a:p>
            <a:pPr marL="274320" lvl="0" indent="-274320">
              <a:spcBef>
                <a:spcPct val="20000"/>
              </a:spcBef>
              <a:buClr>
                <a:schemeClr val="accent1"/>
              </a:buClr>
              <a:buSzPct val="85000"/>
              <a:buFont typeface="Wingdings 2"/>
              <a:buChar char=""/>
              <a:defRPr/>
            </a:pPr>
            <a:r>
              <a:rPr lang="en-US" sz="2400" dirty="0" smtClean="0"/>
              <a:t>Sample of 6 pages scanned vs. 3 </a:t>
            </a:r>
            <a:r>
              <a:rPr lang="en-US" sz="2400" dirty="0" err="1" smtClean="0"/>
              <a:t>doublesided</a:t>
            </a:r>
            <a:r>
              <a:rPr lang="en-US" sz="2400" dirty="0" smtClean="0"/>
              <a:t> copies. </a:t>
            </a:r>
          </a:p>
          <a:p>
            <a:pPr marL="274320" lvl="0" indent="-274320">
              <a:spcBef>
                <a:spcPct val="20000"/>
              </a:spcBef>
              <a:buClr>
                <a:schemeClr val="accent1"/>
              </a:buClr>
              <a:buSzPct val="85000"/>
              <a:buFont typeface="Wingdings 2"/>
              <a:buChar char=""/>
              <a:defRPr/>
            </a:pPr>
            <a:endParaRPr lang="en-US" sz="2400" dirty="0" smtClean="0"/>
          </a:p>
          <a:p>
            <a:pPr marL="274320" lvl="0" indent="-274320">
              <a:spcBef>
                <a:spcPct val="20000"/>
              </a:spcBef>
              <a:buClr>
                <a:schemeClr val="accent1"/>
              </a:buClr>
              <a:buSzPct val="85000"/>
              <a:buFont typeface="Wingdings 2"/>
              <a:buChar char=""/>
              <a:defRPr/>
            </a:pPr>
            <a:r>
              <a:rPr lang="en-US" sz="2400" dirty="0" smtClean="0"/>
              <a:t>Copying needs </a:t>
            </a:r>
            <a:r>
              <a:rPr lang="en-US" sz="2400" dirty="0"/>
              <a:t>9 times more energy and 3 times more the time. </a:t>
            </a:r>
          </a:p>
        </p:txBody>
      </p:sp>
      <p:graphicFrame>
        <p:nvGraphicFramePr>
          <p:cNvPr id="8" name="Chart 7"/>
          <p:cNvGraphicFramePr/>
          <p:nvPr>
            <p:extLst>
              <p:ext uri="{D42A27DB-BD31-4B8C-83A1-F6EECF244321}">
                <p14:modId xmlns:p14="http://schemas.microsoft.com/office/powerpoint/2010/main" val="637406022"/>
              </p:ext>
            </p:extLst>
          </p:nvPr>
        </p:nvGraphicFramePr>
        <p:xfrm>
          <a:off x="4572000" y="2819400"/>
          <a:ext cx="4371975" cy="2609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5869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1490" y="841248"/>
            <a:ext cx="8534400" cy="530352"/>
          </a:xfrm>
        </p:spPr>
        <p:txBody>
          <a:bodyPr anchor="t"/>
          <a:lstStyle/>
          <a:p>
            <a:r>
              <a:rPr lang="en-US" dirty="0" smtClean="0"/>
              <a:t>Estimations of Potential Savings</a:t>
            </a:r>
            <a:endParaRPr lang="en-US" dirty="0"/>
          </a:p>
        </p:txBody>
      </p:sp>
      <p:sp>
        <p:nvSpPr>
          <p:cNvPr id="2" name="Content Placeholder 1"/>
          <p:cNvSpPr>
            <a:spLocks noGrp="1"/>
          </p:cNvSpPr>
          <p:nvPr>
            <p:ph sz="quarter" idx="1"/>
          </p:nvPr>
        </p:nvSpPr>
        <p:spPr>
          <a:xfrm>
            <a:off x="301752" y="4989700"/>
            <a:ext cx="8503920" cy="1109348"/>
          </a:xfrm>
        </p:spPr>
        <p:txBody>
          <a:bodyPr>
            <a:noAutofit/>
          </a:bodyPr>
          <a:lstStyle/>
          <a:p>
            <a:r>
              <a:rPr lang="en-US" sz="2000" dirty="0" smtClean="0"/>
              <a:t>Almost $ 50K per year  in School of Design &amp; Environment</a:t>
            </a:r>
          </a:p>
          <a:p>
            <a:r>
              <a:rPr lang="en-US" sz="2000" dirty="0" smtClean="0"/>
              <a:t>University  Wide – probably can extrapolate to $ 500 – 750 K per year</a:t>
            </a:r>
            <a:endParaRPr lang="en-US" sz="2000" dirty="0"/>
          </a:p>
        </p:txBody>
      </p:sp>
      <p:pic>
        <p:nvPicPr>
          <p:cNvPr id="6" name="Picture 2"/>
          <p:cNvPicPr>
            <a:picLocks noChangeAspect="1" noChangeArrowheads="1"/>
          </p:cNvPicPr>
          <p:nvPr/>
        </p:nvPicPr>
        <p:blipFill rotWithShape="1">
          <a:blip r:embed="rId2" cstate="print"/>
          <a:srcRect t="6125"/>
          <a:stretch/>
        </p:blipFill>
        <p:spPr bwMode="auto">
          <a:xfrm>
            <a:off x="10886" y="1447800"/>
            <a:ext cx="9155608" cy="33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sz="quarter" idx="1"/>
          </p:nvPr>
        </p:nvSpPr>
        <p:spPr>
          <a:xfrm>
            <a:off x="304800" y="1905000"/>
            <a:ext cx="8503920" cy="3883152"/>
          </a:xfrm>
        </p:spPr>
        <p:txBody>
          <a:bodyPr>
            <a:normAutofit/>
          </a:bodyPr>
          <a:lstStyle/>
          <a:p>
            <a:r>
              <a:rPr lang="en-US" sz="2400" dirty="0" smtClean="0"/>
              <a:t>Great Potential to implement Best Practices which not only save energy but also money. Win-Win</a:t>
            </a:r>
          </a:p>
          <a:p>
            <a:r>
              <a:rPr lang="en-US" sz="2400" dirty="0" smtClean="0"/>
              <a:t>Areas </a:t>
            </a:r>
            <a:r>
              <a:rPr lang="en-US" sz="2400" dirty="0" smtClean="0"/>
              <a:t>of future work</a:t>
            </a:r>
          </a:p>
          <a:p>
            <a:pPr lvl="1"/>
            <a:r>
              <a:rPr lang="en-US" sz="2000" dirty="0" smtClean="0"/>
              <a:t>Audit power consumption of ICT infrastructural devices</a:t>
            </a:r>
          </a:p>
          <a:p>
            <a:pPr lvl="1"/>
            <a:r>
              <a:rPr lang="en-US" sz="2000" dirty="0" smtClean="0"/>
              <a:t>Increase the duration of the study for greater than 6 months to identify temporal patterns for saving.</a:t>
            </a:r>
          </a:p>
          <a:p>
            <a:r>
              <a:rPr lang="en-US" sz="2400" dirty="0" smtClean="0"/>
              <a:t>Still not clear whether to involve building users more for energy savings or use automation. We support at least some education and training which is essential for users to perceive how to use their ICT devices.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0" y="0"/>
            <a:ext cx="9151938" cy="6869113"/>
          </a:xfrm>
          <a:prstGeom prst="rect">
            <a:avLst/>
          </a:prstGeom>
          <a:solidFill>
            <a:srgbClr val="D2CF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US" altLang="en-US" sz="2000">
              <a:solidFill>
                <a:srgbClr val="646464"/>
              </a:solidFill>
            </a:endParaRPr>
          </a:p>
        </p:txBody>
      </p:sp>
      <p:sp>
        <p:nvSpPr>
          <p:cNvPr id="25603" name="Rectangle 4"/>
          <p:cNvSpPr>
            <a:spLocks noChangeArrowheads="1"/>
          </p:cNvSpPr>
          <p:nvPr/>
        </p:nvSpPr>
        <p:spPr bwMode="auto">
          <a:xfrm>
            <a:off x="0" y="2106613"/>
            <a:ext cx="260350" cy="3529012"/>
          </a:xfrm>
          <a:prstGeom prst="rect">
            <a:avLst/>
          </a:prstGeom>
          <a:solidFill>
            <a:srgbClr val="134F0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US" altLang="en-US" sz="2000">
              <a:solidFill>
                <a:srgbClr val="646464"/>
              </a:solidFill>
            </a:endParaRPr>
          </a:p>
        </p:txBody>
      </p:sp>
      <p:sp>
        <p:nvSpPr>
          <p:cNvPr id="25604" name="Rectangle 5"/>
          <p:cNvSpPr>
            <a:spLocks noChangeArrowheads="1"/>
          </p:cNvSpPr>
          <p:nvPr/>
        </p:nvSpPr>
        <p:spPr bwMode="auto">
          <a:xfrm>
            <a:off x="8883650" y="2106613"/>
            <a:ext cx="260350" cy="3529012"/>
          </a:xfrm>
          <a:prstGeom prst="rect">
            <a:avLst/>
          </a:prstGeom>
          <a:solidFill>
            <a:srgbClr val="134F0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spcBef>
                <a:spcPct val="0"/>
              </a:spcBef>
              <a:buClrTx/>
              <a:buSzTx/>
              <a:buFont typeface="Arial" pitchFamily="34" charset="0"/>
              <a:buNone/>
            </a:pPr>
            <a:endParaRPr lang="en-US" altLang="en-US" sz="2000">
              <a:solidFill>
                <a:srgbClr val="646464"/>
              </a:solidFill>
            </a:endParaRPr>
          </a:p>
        </p:txBody>
      </p:sp>
      <p:pic>
        <p:nvPicPr>
          <p:cNvPr id="2560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98438"/>
            <a:ext cx="509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127000"/>
            <a:ext cx="7445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descr="Huawe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27000"/>
            <a:ext cx="47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bwMode="auto">
          <a:xfrm>
            <a:off x="5544056" y="3657600"/>
            <a:ext cx="3348424" cy="2723728"/>
          </a:xfrm>
          <a:prstGeom prst="rect">
            <a:avLst/>
          </a:prstGeom>
          <a:gradFill flip="none" rotWithShape="1">
            <a:gsLst>
              <a:gs pos="52000">
                <a:srgbClr val="D2CF9C">
                  <a:alpha val="44000"/>
                </a:srgbClr>
              </a:gs>
              <a:gs pos="28000">
                <a:schemeClr val="accent1">
                  <a:lumMod val="0"/>
                  <a:lumOff val="10000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eaLnBrk="1" hangingPunct="1">
              <a:buFont typeface="Arial" pitchFamily="34" charset="0"/>
              <a:buNone/>
              <a:defRPr/>
            </a:pPr>
            <a:endParaRPr lang="en-US"/>
          </a:p>
        </p:txBody>
      </p:sp>
      <p:pic>
        <p:nvPicPr>
          <p:cNvPr id="4" name="Picture 3"/>
          <p:cNvPicPr>
            <a:picLocks noChangeAspect="1"/>
          </p:cNvPicPr>
          <p:nvPr/>
        </p:nvPicPr>
        <p:blipFill>
          <a:blip r:embed="rId5"/>
          <a:stretch>
            <a:fillRect/>
          </a:stretch>
        </p:blipFill>
        <p:spPr>
          <a:xfrm>
            <a:off x="5544056" y="4038600"/>
            <a:ext cx="3089605" cy="2394882"/>
          </a:xfrm>
          <a:prstGeom prst="rect">
            <a:avLst/>
          </a:prstGeom>
          <a:gradFill>
            <a:gsLst>
              <a:gs pos="52000">
                <a:srgbClr val="D2CF9C">
                  <a:alpha val="44000"/>
                </a:srgbClr>
              </a:gs>
              <a:gs pos="7000">
                <a:schemeClr val="accent1">
                  <a:lumMod val="0"/>
                  <a:lumOff val="100000"/>
                </a:schemeClr>
              </a:gs>
            </a:gsLst>
            <a:path path="circle">
              <a:fillToRect l="50000" t="50000" r="50000" b="50000"/>
            </a:path>
          </a:gradFill>
        </p:spPr>
      </p:pic>
      <p:sp>
        <p:nvSpPr>
          <p:cNvPr id="25612" name="Title 1"/>
          <p:cNvSpPr>
            <a:spLocks noGrp="1"/>
          </p:cNvSpPr>
          <p:nvPr>
            <p:ph type="ctrTitle"/>
          </p:nvPr>
        </p:nvSpPr>
        <p:spPr>
          <a:xfrm>
            <a:off x="214313" y="633413"/>
            <a:ext cx="2844800" cy="708025"/>
          </a:xfrm>
        </p:spPr>
        <p:txBody>
          <a:bodyPr/>
          <a:lstStyle/>
          <a:p>
            <a:pPr algn="l"/>
            <a:r>
              <a:rPr lang="en-US" altLang="en-US" sz="2000" smtClean="0">
                <a:solidFill>
                  <a:srgbClr val="3E8937"/>
                </a:solidFill>
                <a:latin typeface="Gisha" pitchFamily="34" charset="-79"/>
                <a:ea typeface="宋体" pitchFamily="2" charset="-122"/>
                <a:cs typeface="Gisha" pitchFamily="34" charset="-79"/>
              </a:rPr>
              <a:t>4</a:t>
            </a:r>
            <a:r>
              <a:rPr lang="en-US" altLang="en-US" sz="2000" baseline="30000" smtClean="0">
                <a:solidFill>
                  <a:srgbClr val="3E8937"/>
                </a:solidFill>
                <a:latin typeface="Gisha" pitchFamily="34" charset="-79"/>
                <a:ea typeface="宋体" pitchFamily="2" charset="-122"/>
                <a:cs typeface="Gisha" pitchFamily="34" charset="-79"/>
              </a:rPr>
              <a:t>th</a:t>
            </a:r>
            <a:r>
              <a:rPr lang="en-US" altLang="en-US" sz="2000" smtClean="0">
                <a:solidFill>
                  <a:srgbClr val="3E8937"/>
                </a:solidFill>
                <a:latin typeface="Gisha" pitchFamily="34" charset="-79"/>
                <a:ea typeface="宋体" pitchFamily="2" charset="-122"/>
                <a:cs typeface="Gisha" pitchFamily="34" charset="-79"/>
              </a:rPr>
              <a:t> </a:t>
            </a:r>
            <a:r>
              <a:rPr lang="en-US" altLang="en-US" sz="2000" b="0" smtClean="0">
                <a:solidFill>
                  <a:srgbClr val="3E8937"/>
                </a:solidFill>
                <a:latin typeface="Gisha" pitchFamily="34" charset="-79"/>
                <a:ea typeface="宋体" pitchFamily="2" charset="-122"/>
                <a:cs typeface="Gisha" pitchFamily="34" charset="-79"/>
              </a:rPr>
              <a:t>ITU </a:t>
            </a:r>
            <a:r>
              <a:rPr lang="en-US" altLang="en-US" sz="2000" smtClean="0">
                <a:solidFill>
                  <a:srgbClr val="3E8937"/>
                </a:solidFill>
                <a:latin typeface="Gisha" pitchFamily="34" charset="-79"/>
                <a:ea typeface="宋体" pitchFamily="2" charset="-122"/>
                <a:cs typeface="Gisha" pitchFamily="34" charset="-79"/>
              </a:rPr>
              <a:t>Green Standards </a:t>
            </a:r>
            <a:r>
              <a:rPr lang="en-US" altLang="en-US" sz="2000" b="0" smtClean="0">
                <a:solidFill>
                  <a:srgbClr val="3E8937"/>
                </a:solidFill>
                <a:latin typeface="Gisha" pitchFamily="34" charset="-79"/>
                <a:ea typeface="宋体" pitchFamily="2" charset="-122"/>
                <a:cs typeface="Gisha" pitchFamily="34" charset="-79"/>
              </a:rPr>
              <a:t>Week</a:t>
            </a:r>
          </a:p>
        </p:txBody>
      </p:sp>
      <p:sp>
        <p:nvSpPr>
          <p:cNvPr id="25613" name="Subtitle 2"/>
          <p:cNvSpPr>
            <a:spLocks noGrp="1"/>
          </p:cNvSpPr>
          <p:nvPr>
            <p:ph type="subTitle" idx="1"/>
          </p:nvPr>
        </p:nvSpPr>
        <p:spPr>
          <a:xfrm>
            <a:off x="484188" y="4699000"/>
            <a:ext cx="3946525" cy="884238"/>
          </a:xfrm>
        </p:spPr>
        <p:txBody>
          <a:bodyPr/>
          <a:lstStyle/>
          <a:p>
            <a:pPr algn="l"/>
            <a:r>
              <a:rPr lang="en-US" altLang="en-US" sz="2000" dirty="0" smtClean="0">
                <a:solidFill>
                  <a:schemeClr val="tx1"/>
                </a:solidFill>
                <a:latin typeface="Gisha" pitchFamily="34" charset="-79"/>
                <a:ea typeface="宋体" pitchFamily="2" charset="-122"/>
                <a:cs typeface="Gisha" pitchFamily="34" charset="-79"/>
                <a:hlinkClick r:id="rId6"/>
              </a:rPr>
              <a:t>sekhar.kondepudi@nus.edu.sg</a:t>
            </a:r>
            <a:endParaRPr lang="en-US" altLang="en-US" sz="2000" dirty="0" smtClean="0">
              <a:solidFill>
                <a:schemeClr val="tx1"/>
              </a:solidFill>
              <a:latin typeface="Gisha" pitchFamily="34" charset="-79"/>
              <a:ea typeface="宋体" pitchFamily="2" charset="-122"/>
              <a:cs typeface="Gisha" pitchFamily="34" charset="-79"/>
            </a:endParaRPr>
          </a:p>
          <a:p>
            <a:pPr algn="l"/>
            <a:r>
              <a:rPr lang="en-US" altLang="en-US" sz="2000" dirty="0" smtClean="0">
                <a:latin typeface="Gisha" pitchFamily="34" charset="-79"/>
                <a:ea typeface="宋体" pitchFamily="2" charset="-122"/>
                <a:cs typeface="Gisha" pitchFamily="34" charset="-79"/>
              </a:rPr>
              <a:t>+65 9856 6472</a:t>
            </a:r>
            <a:endParaRPr lang="en-US" altLang="en-US" sz="2000" dirty="0" smtClean="0">
              <a:solidFill>
                <a:schemeClr val="tx1"/>
              </a:solidFill>
              <a:latin typeface="Gisha" pitchFamily="34" charset="-79"/>
              <a:ea typeface="宋体" pitchFamily="2" charset="-122"/>
              <a:cs typeface="Gisha" pitchFamily="34" charset="-79"/>
            </a:endParaRPr>
          </a:p>
          <a:p>
            <a:pPr algn="l"/>
            <a:endParaRPr lang="en-US" altLang="en-US" sz="2000" dirty="0" smtClean="0">
              <a:solidFill>
                <a:schemeClr val="tx1"/>
              </a:solidFill>
              <a:latin typeface="Gisha" pitchFamily="34" charset="-79"/>
              <a:ea typeface="宋体" pitchFamily="2" charset="-122"/>
              <a:cs typeface="Gisha" pitchFamily="34" charset="-79"/>
            </a:endParaRPr>
          </a:p>
        </p:txBody>
      </p:sp>
      <p:pic>
        <p:nvPicPr>
          <p:cNvPr id="25615" name="Picture 2" descr="http://www.bovec-rafting-team.com/mma/blog_zaklju%C4%8Dek%202012_%20hvala/20131210130138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431466"/>
            <a:ext cx="3749675" cy="264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6026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MELs (Miscellaneous Electric Loads)</a:t>
            </a:r>
            <a:endParaRPr lang="en-US" dirty="0"/>
          </a:p>
        </p:txBody>
      </p:sp>
      <p:sp>
        <p:nvSpPr>
          <p:cNvPr id="5" name="Content Placeholder 2"/>
          <p:cNvSpPr>
            <a:spLocks noGrp="1"/>
          </p:cNvSpPr>
          <p:nvPr>
            <p:ph sz="half" idx="1"/>
          </p:nvPr>
        </p:nvSpPr>
        <p:spPr>
          <a:xfrm>
            <a:off x="281492" y="2057400"/>
            <a:ext cx="8503920" cy="4572000"/>
          </a:xfrm>
        </p:spPr>
        <p:txBody>
          <a:bodyPr>
            <a:norm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MELs account for more than 20% of the primary energy used in commercial buildings and this is expected to rise to 40% by 2035. </a:t>
            </a:r>
          </a:p>
        </p:txBody>
      </p:sp>
      <p:sp>
        <p:nvSpPr>
          <p:cNvPr id="6" name="Content Placeholder 2"/>
          <p:cNvSpPr txBox="1">
            <a:spLocks/>
          </p:cNvSpPr>
          <p:nvPr/>
        </p:nvSpPr>
        <p:spPr>
          <a:xfrm>
            <a:off x="611124" y="4796118"/>
            <a:ext cx="3962400" cy="685800"/>
          </a:xfrm>
          <a:prstGeom prst="rect">
            <a:avLst/>
          </a:prstGeom>
        </p:spPr>
        <p:txBody>
          <a:bodyPr vert="horz">
            <a:normAutofit fontScale="70000" lnSpcReduction="20000"/>
          </a:bodyPr>
          <a:lstStyle/>
          <a:p>
            <a:pPr marR="0" lvl="0" defTabSz="914400" rtl="0" eaLnBrk="1" fontAlgn="auto" latinLnBrk="0" hangingPunct="1">
              <a:lnSpc>
                <a:spcPct val="120000"/>
              </a:lnSpc>
              <a:spcBef>
                <a:spcPts val="6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rgbClr val="C00000"/>
                </a:solidFill>
                <a:effectLst/>
                <a:uLnTx/>
                <a:uFillTx/>
                <a:latin typeface="Verdana" panose="020B0604030504040204" pitchFamily="34" charset="0"/>
                <a:ea typeface="Verdana" panose="020B0604030504040204" pitchFamily="34" charset="0"/>
                <a:cs typeface="Verdana" panose="020B0604030504040204" pitchFamily="34" charset="0"/>
              </a:rPr>
              <a:t>MELs are transforming into dominant electrical loads</a:t>
            </a:r>
          </a:p>
        </p:txBody>
      </p:sp>
      <p:pic>
        <p:nvPicPr>
          <p:cNvPr id="7" name="Picture 2"/>
          <p:cNvPicPr>
            <a:picLocks noChangeAspect="1" noChangeArrowheads="1"/>
          </p:cNvPicPr>
          <p:nvPr/>
        </p:nvPicPr>
        <p:blipFill>
          <a:blip r:embed="rId2" cstate="print"/>
          <a:srcRect/>
          <a:stretch>
            <a:fillRect/>
          </a:stretch>
        </p:blipFill>
        <p:spPr bwMode="auto">
          <a:xfrm>
            <a:off x="4876800" y="2971800"/>
            <a:ext cx="3886200" cy="2743200"/>
          </a:xfrm>
          <a:prstGeom prst="rect">
            <a:avLst/>
          </a:prstGeom>
          <a:noFill/>
          <a:ln w="9525">
            <a:noFill/>
            <a:miter lim="800000"/>
            <a:headEnd/>
            <a:tailEnd/>
          </a:ln>
        </p:spPr>
      </p:pic>
      <p:sp>
        <p:nvSpPr>
          <p:cNvPr id="8" name="Content Placeholder 2"/>
          <p:cNvSpPr txBox="1">
            <a:spLocks/>
          </p:cNvSpPr>
          <p:nvPr/>
        </p:nvSpPr>
        <p:spPr>
          <a:xfrm>
            <a:off x="457200" y="3048000"/>
            <a:ext cx="4270248" cy="2852928"/>
          </a:xfrm>
          <a:prstGeom prst="rect">
            <a:avLst/>
          </a:prstGeom>
        </p:spPr>
        <p:txBody>
          <a:bodyPr vert="horz">
            <a:normAutofit/>
          </a:bodyPr>
          <a:lstStyle/>
          <a:p>
            <a:pPr marL="274320" marR="0" lvl="0" indent="-274320" defTabSz="914400" fontAlgn="auto">
              <a:lnSpc>
                <a:spcPct val="100000"/>
              </a:lnSpc>
              <a:spcBef>
                <a:spcPct val="20000"/>
              </a:spcBef>
              <a:spcAft>
                <a:spcPts val="0"/>
              </a:spcAft>
              <a:buClr>
                <a:schemeClr val="accent1"/>
              </a:buClr>
              <a:buSzPct val="85000"/>
              <a:buFont typeface="Wingdings 2"/>
              <a:buChar char=""/>
              <a:tabLst/>
              <a:defRPr/>
            </a:pPr>
            <a:r>
              <a:rPr lang="en-US" sz="2000" dirty="0">
                <a:latin typeface="Verdana" panose="020B0604030504040204" pitchFamily="34" charset="0"/>
                <a:ea typeface="Verdana" panose="020B0604030504040204" pitchFamily="34" charset="0"/>
                <a:cs typeface="Verdana" panose="020B0604030504040204" pitchFamily="34" charset="0"/>
              </a:rPr>
              <a:t>As can be seen the electrical loads by traditional uses is expected to decline, while the same for MELs is increasing rapidly.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a:xfrm>
            <a:off x="381000" y="2286000"/>
            <a:ext cx="8503920" cy="2892552"/>
          </a:xfrm>
        </p:spPr>
        <p:txBody>
          <a:bodyPr>
            <a:normAutofit fontScale="92500" lnSpcReduction="10000"/>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A study measuring consumption of MELs in a controlled environment in University of California in San Diego revealed that MELs category of ICT equipment accounts for</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8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70%</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 the electrical loads during peak hours</a:t>
            </a:r>
          </a:p>
          <a:p>
            <a:pPr lvl="1"/>
            <a:r>
              <a:rPr lang="en-US" sz="18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80%</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of the electrical loads during off-peak hours</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Therefore energy audit focusing on ICT equipment is </a:t>
            </a:r>
            <a:r>
              <a:rPr lang="en-US" sz="2000" i="1" dirty="0" smtClean="0">
                <a:latin typeface="Verdana" panose="020B0604030504040204" pitchFamily="34" charset="0"/>
                <a:ea typeface="Verdana" panose="020B0604030504040204" pitchFamily="34" charset="0"/>
                <a:cs typeface="Verdana" panose="020B0604030504040204" pitchFamily="34" charset="0"/>
              </a:rPr>
              <a:t>very important</a:t>
            </a:r>
            <a:r>
              <a:rPr lang="en-US" sz="2000" dirty="0" smtClean="0">
                <a:latin typeface="Verdana" panose="020B0604030504040204" pitchFamily="34" charset="0"/>
                <a:ea typeface="Verdana" panose="020B0604030504040204" pitchFamily="34" charset="0"/>
                <a:cs typeface="Verdana" panose="020B0604030504040204" pitchFamily="34" charset="0"/>
              </a:rPr>
              <a:t>, when minimizing the energy foot-print of a building.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 Typical </a:t>
            </a:r>
            <a:r>
              <a:rPr lang="en-US" dirty="0"/>
              <a:t>ICT Devices in an Office </a:t>
            </a:r>
            <a:r>
              <a:rPr lang="en-US" dirty="0" smtClean="0"/>
              <a:t>Building </a:t>
            </a:r>
            <a:endParaRPr lang="en-US" dirty="0"/>
          </a:p>
        </p:txBody>
      </p:sp>
      <p:sp>
        <p:nvSpPr>
          <p:cNvPr id="3" name="Text Placeholder 2"/>
          <p:cNvSpPr>
            <a:spLocks noGrp="1"/>
          </p:cNvSpPr>
          <p:nvPr>
            <p:ph sz="quarter" idx="1"/>
          </p:nvPr>
        </p:nvSpPr>
        <p:spPr>
          <a:xfrm>
            <a:off x="259013" y="1850971"/>
            <a:ext cx="8503920" cy="4572000"/>
          </a:xfrm>
        </p:spPr>
        <p:txBody>
          <a:bodyPr/>
          <a:lstStyle/>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What </a:t>
            </a:r>
            <a:r>
              <a:rPr lang="en-US" sz="2000" dirty="0">
                <a:latin typeface="Calibri" panose="020F0502020204030204" pitchFamily="34" charset="0"/>
                <a:ea typeface="Verdana" pitchFamily="34" charset="0"/>
                <a:cs typeface="Verdana" pitchFamily="34" charset="0"/>
              </a:rPr>
              <a:t>are the different power (plug load) behavior of different ICT </a:t>
            </a:r>
            <a:r>
              <a:rPr lang="en-US" sz="2000" dirty="0" smtClean="0">
                <a:latin typeface="Calibri" panose="020F0502020204030204" pitchFamily="34" charset="0"/>
                <a:ea typeface="Verdana" pitchFamily="34" charset="0"/>
                <a:cs typeface="Verdana" pitchFamily="34" charset="0"/>
              </a:rPr>
              <a:t>devices ?</a:t>
            </a:r>
            <a:endParaRPr lang="en-US" sz="2000" dirty="0">
              <a:latin typeface="Calibri" panose="020F0502020204030204" pitchFamily="34" charset="0"/>
              <a:ea typeface="Verdana" pitchFamily="34" charset="0"/>
              <a:cs typeface="Verdana" pitchFamily="34" charset="0"/>
            </a:endParaRPr>
          </a:p>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What are the different ICT device lasses ?</a:t>
            </a:r>
          </a:p>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Can </a:t>
            </a:r>
            <a:r>
              <a:rPr lang="en-US" sz="2000" dirty="0">
                <a:latin typeface="Calibri" panose="020F0502020204030204" pitchFamily="34" charset="0"/>
                <a:ea typeface="Verdana" pitchFamily="34" charset="0"/>
                <a:cs typeface="Verdana" pitchFamily="34" charset="0"/>
              </a:rPr>
              <a:t>these plug loads and its related parameters be characterized </a:t>
            </a:r>
            <a:r>
              <a:rPr lang="en-US" sz="2000" dirty="0" smtClean="0">
                <a:latin typeface="Calibri" panose="020F0502020204030204" pitchFamily="34" charset="0"/>
                <a:ea typeface="Verdana" pitchFamily="34" charset="0"/>
                <a:cs typeface="Verdana" pitchFamily="34" charset="0"/>
              </a:rPr>
              <a:t>?</a:t>
            </a:r>
          </a:p>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What is the transient behavior of these devices – moving from one state to another</a:t>
            </a:r>
            <a:endParaRPr lang="en-US" sz="2000" dirty="0">
              <a:latin typeface="Calibri" panose="020F0502020204030204" pitchFamily="34" charset="0"/>
              <a:ea typeface="Verdana" pitchFamily="34" charset="0"/>
              <a:cs typeface="Verdana" pitchFamily="34" charset="0"/>
            </a:endParaRPr>
          </a:p>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Are </a:t>
            </a:r>
            <a:r>
              <a:rPr lang="en-US" sz="2000" dirty="0">
                <a:latin typeface="Calibri" panose="020F0502020204030204" pitchFamily="34" charset="0"/>
                <a:ea typeface="Verdana" pitchFamily="34" charset="0"/>
                <a:cs typeface="Verdana" pitchFamily="34" charset="0"/>
              </a:rPr>
              <a:t>there similar patterns within a device class?</a:t>
            </a:r>
          </a:p>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How </a:t>
            </a:r>
            <a:r>
              <a:rPr lang="en-US" sz="2000" dirty="0">
                <a:latin typeface="Calibri" panose="020F0502020204030204" pitchFamily="34" charset="0"/>
                <a:ea typeface="Verdana" pitchFamily="34" charset="0"/>
                <a:cs typeface="Verdana" pitchFamily="34" charset="0"/>
              </a:rPr>
              <a:t>to manage increasing ICT loads in next-gen smart buildings </a:t>
            </a:r>
            <a:r>
              <a:rPr lang="en-US" sz="2000" dirty="0" smtClean="0">
                <a:latin typeface="Calibri" panose="020F0502020204030204" pitchFamily="34" charset="0"/>
                <a:ea typeface="Verdana" pitchFamily="34" charset="0"/>
                <a:cs typeface="Verdana" pitchFamily="34" charset="0"/>
              </a:rPr>
              <a:t>?</a:t>
            </a:r>
          </a:p>
          <a:p>
            <a:pPr>
              <a:lnSpc>
                <a:spcPct val="114000"/>
              </a:lnSpc>
              <a:spcBef>
                <a:spcPts val="0"/>
              </a:spcBef>
            </a:pPr>
            <a:r>
              <a:rPr lang="en-US" sz="2000" dirty="0" smtClean="0">
                <a:latin typeface="Calibri" panose="020F0502020204030204" pitchFamily="34" charset="0"/>
                <a:ea typeface="Verdana" pitchFamily="34" charset="0"/>
                <a:cs typeface="Verdana" pitchFamily="34" charset="0"/>
              </a:rPr>
              <a:t>Can we develop </a:t>
            </a:r>
            <a:r>
              <a:rPr lang="en-US" sz="2000" dirty="0">
                <a:latin typeface="Calibri" panose="020F0502020204030204" pitchFamily="34" charset="0"/>
                <a:ea typeface="Verdana" pitchFamily="34" charset="0"/>
                <a:cs typeface="Verdana" pitchFamily="34" charset="0"/>
              </a:rPr>
              <a:t>Predictive Algorithms for Disaggregating Multiple Loads from a Single </a:t>
            </a:r>
            <a:r>
              <a:rPr lang="en-US" sz="2000" dirty="0" smtClean="0">
                <a:latin typeface="Calibri" panose="020F0502020204030204" pitchFamily="34" charset="0"/>
                <a:ea typeface="Verdana" pitchFamily="34" charset="0"/>
                <a:cs typeface="Verdana" pitchFamily="34" charset="0"/>
              </a:rPr>
              <a:t>Measurement</a:t>
            </a:r>
          </a:p>
          <a:p>
            <a:pPr>
              <a:lnSpc>
                <a:spcPct val="114000"/>
              </a:lnSpc>
              <a:spcBef>
                <a:spcPts val="0"/>
              </a:spcBef>
            </a:pPr>
            <a:endParaRPr lang="en-US" sz="2000" dirty="0">
              <a:latin typeface="Calibri" panose="020F0502020204030204" pitchFamily="34" charset="0"/>
              <a:ea typeface="Verdana" pitchFamily="34" charset="0"/>
              <a:cs typeface="Verdana" pitchFamily="34" charset="0"/>
            </a:endParaRPr>
          </a:p>
          <a:p>
            <a:pPr>
              <a:lnSpc>
                <a:spcPct val="114000"/>
              </a:lnSpc>
              <a:spcBef>
                <a:spcPts val="0"/>
              </a:spcBef>
            </a:pPr>
            <a:endParaRPr lang="en-US" sz="2000" dirty="0">
              <a:latin typeface="Calibri" panose="020F0502020204030204" pitchFamily="34" charset="0"/>
              <a:ea typeface="Verdana" pitchFamily="34" charset="0"/>
              <a:cs typeface="Verdana" pitchFamily="34" charset="0"/>
            </a:endParaRPr>
          </a:p>
        </p:txBody>
      </p:sp>
      <p:sp>
        <p:nvSpPr>
          <p:cNvPr id="12" name="TextBox 11"/>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5</a:t>
            </a:fld>
            <a:endParaRPr lang="en-US" dirty="0"/>
          </a:p>
        </p:txBody>
      </p:sp>
    </p:spTree>
    <p:extLst>
      <p:ext uri="{BB962C8B-B14F-4D97-AF65-F5344CB8AC3E}">
        <p14:creationId xmlns:p14="http://schemas.microsoft.com/office/powerpoint/2010/main" val="49057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&amp; Approach</a:t>
            </a:r>
            <a:endParaRPr lang="en-US" dirty="0"/>
          </a:p>
        </p:txBody>
      </p:sp>
      <p:sp>
        <p:nvSpPr>
          <p:cNvPr id="3" name="Content Placeholder 2"/>
          <p:cNvSpPr>
            <a:spLocks noGrp="1"/>
          </p:cNvSpPr>
          <p:nvPr>
            <p:ph sz="quarter" idx="1"/>
          </p:nvPr>
        </p:nvSpPr>
        <p:spPr>
          <a:xfrm>
            <a:off x="304800" y="2057400"/>
            <a:ext cx="8503920" cy="3429000"/>
          </a:xfrm>
        </p:spPr>
        <p:txBody>
          <a:bodyPr>
            <a:normAutofit fontScale="77500" lnSpcReduction="20000"/>
          </a:bodyPr>
          <a:lstStyle/>
          <a:p>
            <a:r>
              <a:rPr lang="en-US" sz="2600" b="1" dirty="0" smtClean="0">
                <a:latin typeface="Verdana" panose="020B0604030504040204" pitchFamily="34" charset="0"/>
                <a:ea typeface="Verdana" panose="020B0604030504040204" pitchFamily="34" charset="0"/>
                <a:cs typeface="Verdana" panose="020B0604030504040204" pitchFamily="34" charset="0"/>
              </a:rPr>
              <a:t>Goal</a:t>
            </a:r>
          </a:p>
          <a:p>
            <a:pPr lvl="1"/>
            <a:r>
              <a:rPr lang="en-US" sz="2300" dirty="0">
                <a:solidFill>
                  <a:schemeClr val="tx1"/>
                </a:solidFill>
                <a:latin typeface="Verdana" panose="020B0604030504040204" pitchFamily="34" charset="0"/>
                <a:ea typeface="Verdana" panose="020B0604030504040204" pitchFamily="34" charset="0"/>
                <a:cs typeface="Verdana" panose="020B0604030504040204" pitchFamily="34" charset="0"/>
              </a:rPr>
              <a:t>To develop Best Practices on the Use of </a:t>
            </a:r>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ICT </a:t>
            </a:r>
            <a:r>
              <a:rPr lang="en-US" sz="2300" dirty="0">
                <a:solidFill>
                  <a:schemeClr val="tx1"/>
                </a:solidFill>
                <a:latin typeface="Verdana" panose="020B0604030504040204" pitchFamily="34" charset="0"/>
                <a:ea typeface="Verdana" panose="020B0604030504040204" pitchFamily="34" charset="0"/>
                <a:cs typeface="Verdana" panose="020B0604030504040204" pitchFamily="34" charset="0"/>
              </a:rPr>
              <a:t>Devices in the University </a:t>
            </a:r>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Campus </a:t>
            </a:r>
            <a:r>
              <a:rPr lang="en-US" sz="2300" dirty="0">
                <a:solidFill>
                  <a:schemeClr val="tx1"/>
                </a:solidFill>
                <a:latin typeface="Verdana" panose="020B0604030504040204" pitchFamily="34" charset="0"/>
                <a:ea typeface="Verdana" panose="020B0604030504040204" pitchFamily="34" charset="0"/>
                <a:cs typeface="Verdana" panose="020B0604030504040204" pitchFamily="34" charset="0"/>
              </a:rPr>
              <a:t>using the School of Design &amp; Environment (SDE) as a proxy  (3 Departments, 3 Buildings) </a:t>
            </a:r>
          </a:p>
          <a:p>
            <a:pPr marL="0" inden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600" b="1" dirty="0">
                <a:latin typeface="Verdana" panose="020B0604030504040204" pitchFamily="34" charset="0"/>
                <a:ea typeface="Verdana" panose="020B0604030504040204" pitchFamily="34" charset="0"/>
                <a:cs typeface="Verdana" panose="020B0604030504040204" pitchFamily="34" charset="0"/>
              </a:rPr>
              <a:t>Quantitative</a:t>
            </a:r>
          </a:p>
          <a:p>
            <a:pPr lvl="1"/>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Detailed Inventory of ICT Devices</a:t>
            </a:r>
          </a:p>
          <a:p>
            <a:pPr lvl="1"/>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Measurement of Individual ICT Devices</a:t>
            </a:r>
          </a:p>
          <a:p>
            <a:pPr lvl="1"/>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Field </a:t>
            </a:r>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Measurements </a:t>
            </a:r>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&amp; </a:t>
            </a:r>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Monitoring</a:t>
            </a:r>
            <a:endPar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2600" dirty="0" smtClean="0">
              <a:latin typeface="Verdana" panose="020B0604030504040204" pitchFamily="34" charset="0"/>
              <a:ea typeface="Verdana" panose="020B0604030504040204" pitchFamily="34" charset="0"/>
              <a:cs typeface="Verdana" panose="020B0604030504040204" pitchFamily="34" charset="0"/>
            </a:endParaRPr>
          </a:p>
          <a:p>
            <a:r>
              <a:rPr lang="en-US" sz="2600" b="1" dirty="0" smtClean="0">
                <a:latin typeface="Verdana" panose="020B0604030504040204" pitchFamily="34" charset="0"/>
                <a:ea typeface="Verdana" panose="020B0604030504040204" pitchFamily="34" charset="0"/>
                <a:cs typeface="Verdana" panose="020B0604030504040204" pitchFamily="34" charset="0"/>
              </a:rPr>
              <a:t>Qualitative</a:t>
            </a:r>
            <a:endParaRPr lang="en-US" sz="2600" b="1" dirty="0">
              <a:latin typeface="Verdana" panose="020B0604030504040204" pitchFamily="34" charset="0"/>
              <a:ea typeface="Verdana" panose="020B0604030504040204" pitchFamily="34" charset="0"/>
              <a:cs typeface="Verdana" panose="020B0604030504040204" pitchFamily="34" charset="0"/>
            </a:endParaRPr>
          </a:p>
          <a:p>
            <a:pPr lvl="1"/>
            <a:r>
              <a:rPr lang="en-US" sz="23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Surveys and interviews with users and facility managers</a:t>
            </a:r>
          </a:p>
          <a:p>
            <a:pPr lvl="2"/>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2">
              <a:buNone/>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1"/>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1"/>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 225 </a:t>
            </a:r>
            <a:r>
              <a:rPr lang="en-US" dirty="0"/>
              <a:t>rooms with 1,534 ICT devices</a:t>
            </a:r>
          </a:p>
        </p:txBody>
      </p:sp>
      <p:sp>
        <p:nvSpPr>
          <p:cNvPr id="4" name="Rectangle 3"/>
          <p:cNvSpPr txBox="1">
            <a:spLocks noChangeArrowheads="1"/>
          </p:cNvSpPr>
          <p:nvPr/>
        </p:nvSpPr>
        <p:spPr>
          <a:xfrm>
            <a:off x="228600" y="2438400"/>
            <a:ext cx="8686800" cy="2667000"/>
          </a:xfrm>
          <a:prstGeom prst="rect">
            <a:avLst/>
          </a:prstGeom>
        </p:spPr>
        <p:txBody>
          <a:bodyPr/>
          <a:lstStyle/>
          <a:p>
            <a:pPr marL="627063" indent="-339725" algn="just">
              <a:spcBef>
                <a:spcPts val="1000"/>
              </a:spcBef>
              <a:buFont typeface="Arial" panose="020B0604020202020204" pitchFamily="34" charset="0"/>
              <a:buChar char="•"/>
              <a:defRPr/>
            </a:pPr>
            <a:r>
              <a:rPr lang="en-US" sz="1600" dirty="0" smtClean="0">
                <a:solidFill>
                  <a:srgbClr val="1002CA"/>
                </a:solidFill>
                <a:latin typeface="Verdana" pitchFamily="34" charset="0"/>
                <a:ea typeface="Verdana" pitchFamily="34" charset="0"/>
                <a:cs typeface="Verdana" pitchFamily="34" charset="0"/>
              </a:rPr>
              <a:t>Desktop PCs + Displays = 1300</a:t>
            </a:r>
          </a:p>
          <a:p>
            <a:pPr marL="627063" indent="-339725" algn="just">
              <a:spcBef>
                <a:spcPts val="1000"/>
              </a:spcBef>
              <a:buFont typeface="Arial" panose="020B0604020202020204" pitchFamily="34" charset="0"/>
              <a:buChar char="•"/>
              <a:defRPr/>
            </a:pPr>
            <a:r>
              <a:rPr lang="en-US" sz="1600" dirty="0" smtClean="0">
                <a:solidFill>
                  <a:srgbClr val="1002CA"/>
                </a:solidFill>
                <a:latin typeface="Verdana" pitchFamily="34" charset="0"/>
                <a:ea typeface="Verdana" pitchFamily="34" charset="0"/>
                <a:cs typeface="Verdana" pitchFamily="34" charset="0"/>
              </a:rPr>
              <a:t>Imaging (</a:t>
            </a:r>
            <a:r>
              <a:rPr lang="en-US" sz="1600" dirty="0">
                <a:solidFill>
                  <a:srgbClr val="1002CA"/>
                </a:solidFill>
                <a:latin typeface="Verdana" pitchFamily="34" charset="0"/>
                <a:ea typeface="Verdana" pitchFamily="34" charset="0"/>
                <a:cs typeface="Verdana" pitchFamily="34" charset="0"/>
              </a:rPr>
              <a:t>P</a:t>
            </a:r>
            <a:r>
              <a:rPr lang="en-US" sz="1600" dirty="0" smtClean="0">
                <a:solidFill>
                  <a:srgbClr val="1002CA"/>
                </a:solidFill>
                <a:latin typeface="Verdana" pitchFamily="34" charset="0"/>
                <a:ea typeface="Verdana" pitchFamily="34" charset="0"/>
                <a:cs typeface="Verdana" pitchFamily="34" charset="0"/>
              </a:rPr>
              <a:t>rinters, Scanners, MFD) = 150</a:t>
            </a:r>
          </a:p>
          <a:p>
            <a:pPr marL="627063" indent="-339725" algn="just">
              <a:spcBef>
                <a:spcPts val="1000"/>
              </a:spcBef>
              <a:buFont typeface="Arial" panose="020B0604020202020204" pitchFamily="34" charset="0"/>
              <a:buChar char="•"/>
              <a:defRPr/>
            </a:pPr>
            <a:r>
              <a:rPr lang="en-US" sz="1600" dirty="0" smtClean="0">
                <a:solidFill>
                  <a:srgbClr val="1002CA"/>
                </a:solidFill>
                <a:latin typeface="Verdana" pitchFamily="34" charset="0"/>
                <a:ea typeface="Verdana" pitchFamily="34" charset="0"/>
                <a:cs typeface="Verdana" pitchFamily="34" charset="0"/>
              </a:rPr>
              <a:t>VoIP Phones = 85</a:t>
            </a:r>
          </a:p>
          <a:p>
            <a:pPr marL="627063" indent="-339725" algn="just">
              <a:spcBef>
                <a:spcPts val="1000"/>
              </a:spcBef>
              <a:buFont typeface="Arial" panose="020B0604020202020204" pitchFamily="34" charset="0"/>
              <a:buChar char="•"/>
              <a:defRPr/>
            </a:pPr>
            <a:r>
              <a:rPr lang="en-US" sz="1600" dirty="0" smtClean="0">
                <a:solidFill>
                  <a:srgbClr val="1002CA"/>
                </a:solidFill>
                <a:latin typeface="Verdana" pitchFamily="34" charset="0"/>
                <a:ea typeface="Verdana" pitchFamily="34" charset="0"/>
                <a:cs typeface="Verdana" pitchFamily="34" charset="0"/>
              </a:rPr>
              <a:t>Projectors = 44; </a:t>
            </a:r>
          </a:p>
          <a:p>
            <a:pPr marL="627063" indent="-339725" algn="just">
              <a:spcBef>
                <a:spcPts val="1000"/>
              </a:spcBef>
              <a:buFont typeface="Arial" panose="020B0604020202020204" pitchFamily="34" charset="0"/>
              <a:buChar char="•"/>
              <a:defRPr/>
            </a:pPr>
            <a:r>
              <a:rPr lang="en-US" sz="1600" dirty="0" smtClean="0">
                <a:solidFill>
                  <a:srgbClr val="1002CA"/>
                </a:solidFill>
                <a:latin typeface="Verdana" pitchFamily="34" charset="0"/>
                <a:ea typeface="Verdana" pitchFamily="34" charset="0"/>
                <a:cs typeface="Verdana" pitchFamily="34" charset="0"/>
              </a:rPr>
              <a:t>Faculty offices  = 108, predominantly in SDE1-L4&amp;L5 then in SDE3-L2&amp;L3</a:t>
            </a:r>
          </a:p>
          <a:p>
            <a:pPr marL="627063" indent="-339725" algn="just">
              <a:spcBef>
                <a:spcPts val="1000"/>
              </a:spcBef>
              <a:buFont typeface="Arial" panose="020B0604020202020204" pitchFamily="34" charset="0"/>
              <a:buChar char="•"/>
              <a:defRPr/>
            </a:pPr>
            <a:r>
              <a:rPr lang="en-US" sz="1600" dirty="0" smtClean="0">
                <a:solidFill>
                  <a:srgbClr val="1002CA"/>
                </a:solidFill>
                <a:latin typeface="Verdana" pitchFamily="34" charset="0"/>
                <a:ea typeface="Verdana" pitchFamily="34" charset="0"/>
                <a:cs typeface="Verdana" pitchFamily="34" charset="0"/>
              </a:rPr>
              <a:t>Admin Staff = 104, predominantly in SDE1-L3&amp;L5 then in SDE2-L1&amp;L2</a:t>
            </a:r>
          </a:p>
          <a:p>
            <a:pPr marL="627063" indent="-339725" algn="just">
              <a:spcBef>
                <a:spcPts val="1000"/>
              </a:spcBef>
              <a:buFont typeface="Arial" panose="020B0604020202020204" pitchFamily="34" charset="0"/>
              <a:buChar char="•"/>
              <a:defRPr/>
            </a:pPr>
            <a:r>
              <a:rPr lang="en-US" sz="1600" dirty="0" smtClean="0">
                <a:solidFill>
                  <a:srgbClr val="FF0000"/>
                </a:solidFill>
                <a:latin typeface="Verdana" pitchFamily="34" charset="0"/>
                <a:ea typeface="Verdana" pitchFamily="34" charset="0"/>
                <a:cs typeface="Verdana" pitchFamily="34" charset="0"/>
              </a:rPr>
              <a:t>Limited Laptops – Not permanently attached ( only 5 )</a:t>
            </a:r>
            <a:endParaRPr lang="en-US" sz="1600" dirty="0">
              <a:solidFill>
                <a:srgbClr val="FF0000"/>
              </a:solidFill>
              <a:latin typeface="Verdana" pitchFamily="34" charset="0"/>
              <a:ea typeface="Verdana" pitchFamily="34" charset="0"/>
              <a:cs typeface="Verdana" pitchFamily="34" charset="0"/>
            </a:endParaRPr>
          </a:p>
          <a:p>
            <a:pPr marL="457200" indent="-457200" algn="just">
              <a:spcBef>
                <a:spcPts val="1000"/>
              </a:spcBef>
              <a:buFont typeface="Arial" pitchFamily="34" charset="0"/>
              <a:buChar char="•"/>
              <a:defRPr/>
            </a:pPr>
            <a:endParaRPr lang="en-US" sz="1600" dirty="0" smtClean="0">
              <a:solidFill>
                <a:srgbClr val="1002CA"/>
              </a:solidFill>
              <a:latin typeface="Verdana" pitchFamily="34" charset="0"/>
              <a:ea typeface="Verdana" pitchFamily="34" charset="0"/>
              <a:cs typeface="Verdana"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234" y="1875865"/>
            <a:ext cx="324945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92404" y="5333999"/>
            <a:ext cx="5105400" cy="1200329"/>
          </a:xfrm>
          <a:prstGeom prst="rect">
            <a:avLst/>
          </a:prstGeom>
          <a:solidFill>
            <a:schemeClr val="accent5">
              <a:lumMod val="60000"/>
              <a:lumOff val="40000"/>
            </a:schemeClr>
          </a:solidFill>
        </p:spPr>
        <p:txBody>
          <a:bodyPr wrap="square">
            <a:spAutoFit/>
          </a:bodyPr>
          <a:lstStyle/>
          <a:p>
            <a:pPr marL="465138" lvl="4" indent="-285750">
              <a:buFont typeface="Arial" panose="020B0604020202020204" pitchFamily="34" charset="0"/>
              <a:buChar char="•"/>
            </a:pPr>
            <a:r>
              <a:rPr lang="en-US" dirty="0"/>
              <a:t>Desktops: </a:t>
            </a:r>
            <a:r>
              <a:rPr lang="en-US" dirty="0" smtClean="0"/>
              <a:t>41</a:t>
            </a:r>
            <a:r>
              <a:rPr lang="en-US" dirty="0"/>
              <a:t>%</a:t>
            </a:r>
          </a:p>
          <a:p>
            <a:pPr marL="465138" lvl="4" indent="-285750">
              <a:buFont typeface="Arial" panose="020B0604020202020204" pitchFamily="34" charset="0"/>
              <a:buChar char="•"/>
            </a:pPr>
            <a:r>
              <a:rPr lang="en-US" dirty="0"/>
              <a:t>Display Monitors: 41%</a:t>
            </a:r>
          </a:p>
          <a:p>
            <a:pPr marL="465138" lvl="4" indent="-285750">
              <a:buFont typeface="Arial" panose="020B0604020202020204" pitchFamily="34" charset="0"/>
              <a:buChar char="•"/>
            </a:pPr>
            <a:r>
              <a:rPr lang="en-US" dirty="0"/>
              <a:t>Imaging equipment: 8%</a:t>
            </a:r>
          </a:p>
          <a:p>
            <a:pPr marL="465138" lvl="4" indent="-285750">
              <a:buFont typeface="Arial" panose="020B0604020202020204" pitchFamily="34" charset="0"/>
              <a:buChar char="•"/>
            </a:pPr>
            <a:r>
              <a:rPr lang="en-US" dirty="0"/>
              <a:t>VoIP, projectors, external LCD screens:10%</a:t>
            </a:r>
          </a:p>
        </p:txBody>
      </p:sp>
    </p:spTree>
    <p:extLst>
      <p:ext uri="{BB962C8B-B14F-4D97-AF65-F5344CB8AC3E}">
        <p14:creationId xmlns:p14="http://schemas.microsoft.com/office/powerpoint/2010/main" val="295358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a:t>
            </a:r>
            <a:endParaRPr lang="en-US" dirty="0"/>
          </a:p>
        </p:txBody>
      </p:sp>
      <p:sp>
        <p:nvSpPr>
          <p:cNvPr id="3" name="Content Placeholder 2"/>
          <p:cNvSpPr>
            <a:spLocks noGrp="1"/>
          </p:cNvSpPr>
          <p:nvPr>
            <p:ph sz="quarter" idx="1"/>
          </p:nvPr>
        </p:nvSpPr>
        <p:spPr>
          <a:xfrm>
            <a:off x="304800" y="1752600"/>
            <a:ext cx="8503920" cy="4572000"/>
          </a:xfrm>
        </p:spPr>
        <p:txBody>
          <a:bodyPr>
            <a:normAutofit/>
          </a:bodyPr>
          <a:lstStyle/>
          <a:p>
            <a:r>
              <a:rPr lang="en-US" dirty="0" smtClean="0"/>
              <a:t>Energy Metering Hardware</a:t>
            </a:r>
          </a:p>
          <a:p>
            <a:pPr lvl="1"/>
            <a:r>
              <a:rPr lang="en-US" dirty="0" smtClean="0"/>
              <a:t>Employed smart power outlets or smart plugs to sandwiched in the middle of the socket and electrical appliance plug to measure their consumption. </a:t>
            </a:r>
          </a:p>
          <a:p>
            <a:pPr lvl="2"/>
            <a:r>
              <a:rPr lang="en-US" dirty="0" smtClean="0"/>
              <a:t>These motes sample the current, voltage, active and apparent power of the attached load.</a:t>
            </a:r>
          </a:p>
          <a:p>
            <a:pPr lvl="2"/>
            <a:r>
              <a:rPr lang="en-US" dirty="0" smtClean="0"/>
              <a:t>They include a low-power processor, radio and integrated antenna.</a:t>
            </a:r>
          </a:p>
          <a:p>
            <a:pPr lvl="2"/>
            <a:r>
              <a:rPr lang="en-US" dirty="0" smtClean="0"/>
              <a:t>Developed drivers in Java for parsing the measurements and storing them in a database for statistical analysis, similar to smart homes concept.  </a:t>
            </a:r>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blip>
          <a:srcRect l="9179" r="9632" b="17728"/>
          <a:stretch/>
        </p:blipFill>
        <p:spPr bwMode="auto">
          <a:xfrm>
            <a:off x="5638800" y="5562600"/>
            <a:ext cx="2814918" cy="101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52" y="517802"/>
            <a:ext cx="8534400" cy="758952"/>
          </a:xfrm>
        </p:spPr>
        <p:txBody>
          <a:bodyPr anchor="ctr">
            <a:normAutofit/>
          </a:bodyPr>
          <a:lstStyle/>
          <a:p>
            <a:r>
              <a:rPr lang="en-US" dirty="0" smtClean="0"/>
              <a:t>ICT Devices Sample Test Matrix</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88071215"/>
              </p:ext>
            </p:extLst>
          </p:nvPr>
        </p:nvGraphicFramePr>
        <p:xfrm>
          <a:off x="990600" y="1264742"/>
          <a:ext cx="6894347" cy="5497728"/>
        </p:xfrm>
        <a:graphic>
          <a:graphicData uri="http://schemas.openxmlformats.org/drawingml/2006/table">
            <a:tbl>
              <a:tblPr/>
              <a:tblGrid>
                <a:gridCol w="1220661"/>
                <a:gridCol w="1220661"/>
                <a:gridCol w="1792556"/>
                <a:gridCol w="1326334"/>
                <a:gridCol w="1334135"/>
              </a:tblGrid>
              <a:tr h="241094">
                <a:tc>
                  <a:txBody>
                    <a:bodyPr/>
                    <a:lstStyle/>
                    <a:p>
                      <a:pPr algn="ctr" fontAlgn="ctr"/>
                      <a:r>
                        <a:rPr lang="en-US" sz="1200" b="1" i="0" u="none" strike="noStrike" dirty="0">
                          <a:solidFill>
                            <a:srgbClr val="000000"/>
                          </a:solidFill>
                          <a:effectLst/>
                          <a:latin typeface="Arial" panose="020B0604020202020204" pitchFamily="34" charset="0"/>
                        </a:rPr>
                        <a:t>Monitor</a:t>
                      </a:r>
                    </a:p>
                  </a:txBody>
                  <a:tcPr marL="3725"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sz="1200" b="1" i="0" u="none" strike="noStrike" dirty="0">
                          <a:solidFill>
                            <a:srgbClr val="000000"/>
                          </a:solidFill>
                          <a:effectLst/>
                          <a:latin typeface="Arial" panose="020B0604020202020204" pitchFamily="34" charset="0"/>
                        </a:rPr>
                        <a:t>Projector</a:t>
                      </a:r>
                    </a:p>
                  </a:txBody>
                  <a:tcPr marL="3725"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200" b="1" i="0" u="none" strike="noStrike" dirty="0">
                          <a:solidFill>
                            <a:srgbClr val="000000"/>
                          </a:solidFill>
                          <a:effectLst/>
                          <a:latin typeface="Arial" panose="020B0604020202020204" pitchFamily="34" charset="0"/>
                        </a:rPr>
                        <a:t>Printer</a:t>
                      </a:r>
                    </a:p>
                  </a:txBody>
                  <a:tcPr marL="3725"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en-US" sz="1200" b="1" i="0" u="none" strike="noStrike" dirty="0">
                          <a:solidFill>
                            <a:srgbClr val="000000"/>
                          </a:solidFill>
                          <a:effectLst/>
                          <a:latin typeface="Arial" panose="020B0604020202020204" pitchFamily="34" charset="0"/>
                        </a:rPr>
                        <a:t>Desktop</a:t>
                      </a:r>
                    </a:p>
                  </a:txBody>
                  <a:tcPr marL="3725"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200" b="1" i="0" u="none" strike="noStrike" dirty="0">
                          <a:solidFill>
                            <a:srgbClr val="000000"/>
                          </a:solidFill>
                          <a:effectLst/>
                          <a:latin typeface="Arial" panose="020B0604020202020204" pitchFamily="34" charset="0"/>
                        </a:rPr>
                        <a:t>Laptop</a:t>
                      </a:r>
                    </a:p>
                  </a:txBody>
                  <a:tcPr marL="3725"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ctr"/>
                      <a:r>
                        <a:rPr lang="en-US" sz="1100" b="0" i="0" u="none" strike="noStrike">
                          <a:solidFill>
                            <a:srgbClr val="000000"/>
                          </a:solidFill>
                          <a:effectLst/>
                          <a:latin typeface="Calibri" panose="020F0502020204030204" pitchFamily="34" charset="0"/>
                        </a:rPr>
                        <a:t>ON-Low Brightness</a:t>
                      </a:r>
                    </a:p>
                  </a:txBody>
                  <a:tcPr marL="55878" marR="3725" marT="49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100" b="0" i="0" u="none" strike="noStrike">
                          <a:solidFill>
                            <a:srgbClr val="000000"/>
                          </a:solidFill>
                          <a:effectLst/>
                          <a:latin typeface="Calibri" panose="020F0502020204030204" pitchFamily="34" charset="0"/>
                        </a:rPr>
                        <a:t>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US" sz="1100" b="0" i="0" u="none" strike="noStrike">
                          <a:solidFill>
                            <a:srgbClr val="000000"/>
                          </a:solidFill>
                          <a:effectLst/>
                          <a:latin typeface="Calibri" panose="020F0502020204030204" pitchFamily="34" charset="0"/>
                        </a:rPr>
                        <a:t>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dirty="0">
                          <a:solidFill>
                            <a:srgbClr val="000000"/>
                          </a:solidFill>
                          <a:effectLst/>
                          <a:latin typeface="Calibri" panose="020F0502020204030204" pitchFamily="34" charset="0"/>
                        </a:rPr>
                        <a:t>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dirty="0">
                          <a:solidFill>
                            <a:srgbClr val="000000"/>
                          </a:solidFill>
                          <a:effectLst/>
                          <a:latin typeface="Calibri" panose="020F0502020204030204" pitchFamily="34" charset="0"/>
                        </a:rPr>
                        <a:t>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ctr"/>
                      <a:r>
                        <a:rPr lang="en-US" sz="1100" b="0" i="0" u="none" strike="noStrike">
                          <a:solidFill>
                            <a:srgbClr val="000000"/>
                          </a:solidFill>
                          <a:effectLst/>
                          <a:latin typeface="Calibri" panose="020F0502020204030204" pitchFamily="34" charset="0"/>
                        </a:rPr>
                        <a:t>ON-Med Brightness</a:t>
                      </a:r>
                    </a:p>
                  </a:txBody>
                  <a:tcPr marL="55878" marR="3725" marT="49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100" b="0" i="0" u="none" strike="noStrike">
                          <a:solidFill>
                            <a:srgbClr val="000000"/>
                          </a:solidFill>
                          <a:effectLst/>
                          <a:latin typeface="Calibri" panose="020F0502020204030204" pitchFamily="34" charset="0"/>
                        </a:rPr>
                        <a:t>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US" sz="1100" b="0" i="0" u="none" strike="noStrike">
                          <a:solidFill>
                            <a:srgbClr val="000000"/>
                          </a:solidFill>
                          <a:effectLst/>
                          <a:latin typeface="Calibri" panose="020F0502020204030204" pitchFamily="34" charset="0"/>
                        </a:rPr>
                        <a:t>OFF – BOOT UP – IDLE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OFF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OFF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ctr"/>
                      <a:r>
                        <a:rPr lang="en-US" sz="1100" b="0" i="0" u="none" strike="noStrike">
                          <a:solidFill>
                            <a:srgbClr val="000000"/>
                          </a:solidFill>
                          <a:effectLst/>
                          <a:latin typeface="Calibri" panose="020F0502020204030204" pitchFamily="34" charset="0"/>
                        </a:rPr>
                        <a:t>ON-High Brightness</a:t>
                      </a:r>
                    </a:p>
                  </a:txBody>
                  <a:tcPr marL="55878" marR="3725" marT="49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100" b="0" i="0" u="none" strike="noStrike">
                          <a:solidFill>
                            <a:srgbClr val="000000"/>
                          </a:solidFill>
                          <a:effectLst/>
                          <a:latin typeface="Calibri" panose="020F0502020204030204" pitchFamily="34" charset="0"/>
                        </a:rPr>
                        <a:t>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US" sz="1100" b="0" i="0" u="none" strike="noStrike">
                          <a:solidFill>
                            <a:srgbClr val="000000"/>
                          </a:solidFill>
                          <a:effectLst/>
                          <a:latin typeface="Calibri" panose="020F0502020204030204" pitchFamily="34" charset="0"/>
                        </a:rPr>
                        <a:t>IDLE – PRINT – IDLE (6 Single sided)</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ctr"/>
                      <a:r>
                        <a:rPr lang="en-US" sz="1100" b="0" i="0" u="none" strike="noStrike" dirty="0">
                          <a:solidFill>
                            <a:srgbClr val="000000"/>
                          </a:solidFill>
                          <a:effectLst/>
                          <a:latin typeface="Calibri" panose="020F0502020204030204" pitchFamily="34" charset="0"/>
                        </a:rPr>
                        <a:t>STANDBY</a:t>
                      </a:r>
                    </a:p>
                  </a:txBody>
                  <a:tcPr marL="55878" marR="3725" marT="49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100" b="0" i="0" u="none" strike="noStrike">
                          <a:solidFill>
                            <a:srgbClr val="000000"/>
                          </a:solidFill>
                          <a:effectLst/>
                          <a:latin typeface="Calibri" panose="020F0502020204030204" pitchFamily="34" charset="0"/>
                        </a:rPr>
                        <a:t>SLEEP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US" sz="1100" b="0" i="0" u="none" strike="noStrike">
                          <a:solidFill>
                            <a:srgbClr val="000000"/>
                          </a:solidFill>
                          <a:effectLst/>
                          <a:latin typeface="Calibri" panose="020F0502020204030204" pitchFamily="34" charset="0"/>
                        </a:rPr>
                        <a:t>IDLE – PRINT – IDLE (3 double-sided)</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ON-app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ON-app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ctr"/>
                      <a:r>
                        <a:rPr lang="en-US" sz="1100" b="0" i="0" u="none" strike="noStrike">
                          <a:solidFill>
                            <a:srgbClr val="000000"/>
                          </a:solidFill>
                          <a:effectLst/>
                          <a:latin typeface="Calibri" panose="020F0502020204030204" pitchFamily="34" charset="0"/>
                        </a:rPr>
                        <a:t>OFF</a:t>
                      </a:r>
                    </a:p>
                  </a:txBody>
                  <a:tcPr marL="55878" marR="3725" marT="496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100" b="0" i="0" u="none" strike="noStrike">
                          <a:solidFill>
                            <a:srgbClr val="000000"/>
                          </a:solidFill>
                          <a:effectLst/>
                          <a:latin typeface="Calibri" panose="020F0502020204030204" pitchFamily="34" charset="0"/>
                        </a:rPr>
                        <a:t>ON TO 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en-US" sz="1100" b="0" i="0" u="none" strike="noStrike">
                          <a:solidFill>
                            <a:srgbClr val="000000"/>
                          </a:solidFill>
                          <a:effectLst/>
                          <a:latin typeface="Calibri" panose="020F0502020204030204" pitchFamily="34" charset="0"/>
                        </a:rPr>
                        <a:t>IDLE – SCAN – IDLE (3 page)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ON to 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 to 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effectLst/>
                          <a:latin typeface="Calibri" panose="020F0502020204030204" pitchFamily="34" charset="0"/>
                        </a:rPr>
                        <a:t>IDLE – COPY – IDLE (6 single-sided)</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dirty="0">
                          <a:solidFill>
                            <a:srgbClr val="000000"/>
                          </a:solidFill>
                          <a:effectLst/>
                          <a:latin typeface="Calibri" panose="020F0502020204030204" pitchFamily="34" charset="0"/>
                        </a:rPr>
                        <a:t>ON-app to 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dirty="0">
                          <a:solidFill>
                            <a:srgbClr val="000000"/>
                          </a:solidFill>
                          <a:effectLst/>
                          <a:latin typeface="Calibri" panose="020F0502020204030204" pitchFamily="34" charset="0"/>
                        </a:rPr>
                        <a:t>ON-app to 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IDLE – COPY – IDLE (3 double-sided)</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SLEEP - IDLE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SLEEP-app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SLEEP-app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IDLE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SLEEP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dirty="0">
                          <a:solidFill>
                            <a:srgbClr val="000000"/>
                          </a:solidFill>
                          <a:effectLst/>
                          <a:latin typeface="Calibri" panose="020F0502020204030204" pitchFamily="34" charset="0"/>
                        </a:rPr>
                        <a:t>SLEEP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dirty="0">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SLEEP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1100" b="0" i="0" u="none" strike="noStrike">
                          <a:solidFill>
                            <a:srgbClr val="000000"/>
                          </a:solidFill>
                          <a:effectLst/>
                          <a:latin typeface="Calibri" panose="020F0502020204030204" pitchFamily="34" charset="0"/>
                        </a:rPr>
                        <a:t>SLEEP-app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SLEEP-app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dirty="0">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a:solidFill>
                            <a:srgbClr val="000000"/>
                          </a:solidFill>
                          <a:effectLst/>
                          <a:latin typeface="Calibri" panose="020F0502020204030204" pitchFamily="34" charset="0"/>
                        </a:rPr>
                        <a:t>ON to HIBERNATE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 to HIBERNATE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ON-app to HIBERNATE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ON-app to HIBERNATE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HIBERNATE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HIBERNATE</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HIBERNATE-app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HIBERNATE-app</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HIBERNATE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HIBERNATE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22030">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HIBERNATE-app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HIBERNATE-app to ON</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ON to 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 to 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100" b="0" i="0" u="none" strike="noStrike">
                          <a:solidFill>
                            <a:srgbClr val="000000"/>
                          </a:solidFill>
                          <a:effectLst/>
                          <a:latin typeface="Calibri" panose="020F0502020204030204" pitchFamily="34" charset="0"/>
                        </a:rPr>
                        <a:t>ON-app to 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100" b="0" i="0" u="none" strike="noStrike">
                          <a:solidFill>
                            <a:srgbClr val="000000"/>
                          </a:solidFill>
                          <a:effectLst/>
                          <a:latin typeface="Calibri" panose="020F0502020204030204" pitchFamily="34" charset="0"/>
                        </a:rPr>
                        <a:t>ON-app to OFF</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41094">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3725" marR="3725" marT="4966" marB="0" anchor="b">
                    <a:lnL>
                      <a:noFill/>
                    </a:lnL>
                    <a:lnR>
                      <a:noFill/>
                    </a:lnR>
                    <a:lnT>
                      <a:noFill/>
                    </a:lnT>
                    <a:lnB>
                      <a:noFill/>
                    </a:lnB>
                  </a:tcPr>
                </a:tc>
                <a:tc>
                  <a:txBody>
                    <a:bodyPr/>
                    <a:lstStyle/>
                    <a:p>
                      <a:pPr algn="l" fontAlgn="b"/>
                      <a:endParaRPr lang="en-US" sz="1100" b="0" i="0" u="none" strike="noStrike">
                        <a:effectLst/>
                        <a:latin typeface="Calibri" panose="020F0502020204030204" pitchFamily="34" charset="0"/>
                      </a:endParaRPr>
                    </a:p>
                  </a:txBody>
                  <a:tcPr marL="3725" marR="3725" marT="496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0" i="0" u="none" strike="noStrike" dirty="0">
                          <a:solidFill>
                            <a:srgbClr val="000000"/>
                          </a:solidFill>
                          <a:effectLst/>
                          <a:latin typeface="Calibri" panose="020F0502020204030204" pitchFamily="34" charset="0"/>
                        </a:rPr>
                        <a:t>CHARGING</a:t>
                      </a:r>
                    </a:p>
                  </a:txBody>
                  <a:tcPr marL="55878" marR="3725" marT="4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bl>
          </a:graphicData>
        </a:graphic>
      </p:graphicFrame>
      <p:pic>
        <p:nvPicPr>
          <p:cNvPr id="9" name="Picture 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52" y="4013606"/>
            <a:ext cx="2670722" cy="1460842"/>
          </a:xfrm>
          <a:prstGeom prst="rect">
            <a:avLst/>
          </a:prstGeom>
        </p:spPr>
      </p:pic>
      <p:sp>
        <p:nvSpPr>
          <p:cNvPr id="12" name="TextBox 11"/>
          <p:cNvSpPr txBox="1"/>
          <p:nvPr/>
        </p:nvSpPr>
        <p:spPr>
          <a:xfrm flipH="1">
            <a:off x="49275" y="6449865"/>
            <a:ext cx="419477" cy="369332"/>
          </a:xfrm>
          <a:prstGeom prst="rect">
            <a:avLst/>
          </a:prstGeom>
          <a:noFill/>
        </p:spPr>
        <p:txBody>
          <a:bodyPr wrap="square" rtlCol="0">
            <a:spAutoFit/>
          </a:bodyPr>
          <a:lstStyle/>
          <a:p>
            <a:fld id="{92A5FA45-8E1F-4044-9708-942E7079CC00}" type="slidenum">
              <a:rPr lang="en-US" smtClean="0"/>
              <a:t>9</a:t>
            </a:fld>
            <a:endParaRPr lang="en-US" dirty="0"/>
          </a:p>
        </p:txBody>
      </p:sp>
    </p:spTree>
    <p:extLst>
      <p:ext uri="{BB962C8B-B14F-4D97-AF65-F5344CB8AC3E}">
        <p14:creationId xmlns:p14="http://schemas.microsoft.com/office/powerpoint/2010/main" val="2419488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D3A6BF2B5044997D7EA65A038461E" ma:contentTypeVersion="1" ma:contentTypeDescription="Create a new document." ma:contentTypeScope="" ma:versionID="dc27f1da23042935ef1822ab257f1e72">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84DD67-A3E3-4198-BDCD-FAD7E74822E8}"/>
</file>

<file path=customXml/itemProps2.xml><?xml version="1.0" encoding="utf-8"?>
<ds:datastoreItem xmlns:ds="http://schemas.openxmlformats.org/officeDocument/2006/customXml" ds:itemID="{53637704-25B9-4529-B7B7-B25246E9F2CA}"/>
</file>

<file path=customXml/itemProps3.xml><?xml version="1.0" encoding="utf-8"?>
<ds:datastoreItem xmlns:ds="http://schemas.openxmlformats.org/officeDocument/2006/customXml" ds:itemID="{E7190F51-19F8-437E-A800-4427FAD3CC70}"/>
</file>

<file path=docProps/app.xml><?xml version="1.0" encoding="utf-8"?>
<Properties xmlns="http://schemas.openxmlformats.org/officeDocument/2006/extended-properties" xmlns:vt="http://schemas.openxmlformats.org/officeDocument/2006/docPropsVTypes">
  <Template>Civic</Template>
  <TotalTime>1553</TotalTime>
  <Words>1605</Words>
  <Application>Microsoft Office PowerPoint</Application>
  <PresentationFormat>On-screen Show (4:3)</PresentationFormat>
  <Paragraphs>240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Green ICT : Recommended Practices in the Use of ICT Equipment for Energy Savings</vt:lpstr>
      <vt:lpstr>Importance of ICT Loads</vt:lpstr>
      <vt:lpstr>MELs (Miscellaneous Electric Loads)</vt:lpstr>
      <vt:lpstr>Motivation</vt:lpstr>
      <vt:lpstr>Questions - Typical ICT Devices in an Office Building </vt:lpstr>
      <vt:lpstr>Goal &amp; Approach</vt:lpstr>
      <vt:lpstr>Inventory : 225 rooms with 1,534 ICT devices</vt:lpstr>
      <vt:lpstr>Measurements</vt:lpstr>
      <vt:lpstr>ICT Devices Sample Test Matrix</vt:lpstr>
      <vt:lpstr>Field Deployment ( Faculty Offices)</vt:lpstr>
      <vt:lpstr>Some Average Measurements</vt:lpstr>
      <vt:lpstr>Desktops Transient Power Behavior                             (From Hibernate, Sleep, Off ) to ON </vt:lpstr>
      <vt:lpstr>Desktop Transient Current Draw</vt:lpstr>
      <vt:lpstr> MFD Printers (Desktop, Monochrome)</vt:lpstr>
      <vt:lpstr>Good Practice : Use Laptops over Desktops  </vt:lpstr>
      <vt:lpstr>Popular Approaches for the  Power Management of Desktops</vt:lpstr>
      <vt:lpstr>Good Practice : Power Management of Desktops (1)</vt:lpstr>
      <vt:lpstr>Good Practice : Power Management of Desktops (2) Sleep vs. Hibernate</vt:lpstr>
      <vt:lpstr>Good Practice :  Switch Printers OFF at night </vt:lpstr>
      <vt:lpstr>Good Practice : Single vs. Double Sided Printing</vt:lpstr>
      <vt:lpstr>Good Practice : Scan+Email vs. Copy</vt:lpstr>
      <vt:lpstr>Estimations of Potential Savings</vt:lpstr>
      <vt:lpstr>In Summary</vt:lpstr>
      <vt:lpstr>4th ITU Green Standards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Practices in the Use of ICT Equipment for Electricity Savings at a University Campus</dc:title>
  <dc:creator>saadiya</dc:creator>
  <cp:lastModifiedBy>Sekhar</cp:lastModifiedBy>
  <cp:revision>88</cp:revision>
  <dcterms:created xsi:type="dcterms:W3CDTF">2006-08-16T00:00:00Z</dcterms:created>
  <dcterms:modified xsi:type="dcterms:W3CDTF">2014-08-23T16:36:06Z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0x0101002A7D3A6BF2B5044997D7EA65A038461E</vt:lpwstr>
  </property>
</Properties>
</file>