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</p:sldIdLst>
  <p:sldSz cx="18291175" cy="10290175"/>
  <p:notesSz cx="6858000" cy="9144000"/>
  <p:custDataLst>
    <p:tags r:id="rId19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294" y="-720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1326;&#20026;CRS&#25253;&#21578;\&#26032;&#24314;%20Microsoft%20Office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&#21253;&#35013;&#19994;&#21153;&#31649;&#29702;\L&#32511;&#33394;&#21253;&#35013;\&#32511;&#33394;&#21253;&#35013;BT&#27807;&#36890;&#26448;&#26009;0717\2013%20BT&#27807;&#36890;&#26448;&#26009;\&#26609;&#24418;&#2227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&#21253;&#35013;&#19994;&#21153;&#31649;&#29702;\L&#32511;&#33394;&#21253;&#35013;\&#32511;&#33394;&#21253;&#35013;BT&#27807;&#36890;&#26448;&#26009;0717\2013%20BT&#27807;&#36890;&#26448;&#26009;\&#26609;&#24418;&#2227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axId val="167975936"/>
        <c:axId val="168002304"/>
      </c:barChart>
      <c:catAx>
        <c:axId val="167975936"/>
        <c:scaling>
          <c:orientation val="minMax"/>
        </c:scaling>
        <c:axPos val="b"/>
        <c:numFmt formatCode="General" sourceLinked="1"/>
        <c:tickLblPos val="nextTo"/>
        <c:crossAx val="168002304"/>
        <c:crosses val="autoZero"/>
        <c:auto val="1"/>
        <c:lblAlgn val="ctr"/>
        <c:lblOffset val="100"/>
      </c:catAx>
      <c:valAx>
        <c:axId val="168002304"/>
        <c:scaling>
          <c:orientation val="minMax"/>
        </c:scaling>
        <c:axPos val="l"/>
        <c:numFmt formatCode="General" sourceLinked="1"/>
        <c:tickLblPos val="nextTo"/>
        <c:crossAx val="1679759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B050">
                <a:alpha val="75000"/>
              </a:srgb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numRef>
              <c:f>'绿包 (包含2013上半年)'!$C$3:$C$8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2013.06</c:v>
                </c:pt>
              </c:numCache>
            </c:numRef>
          </c:cat>
          <c:val>
            <c:numRef>
              <c:f>'绿包 (包含2013上半年)'!$D$3:$D$8</c:f>
              <c:numCache>
                <c:formatCode>General</c:formatCode>
                <c:ptCount val="6"/>
                <c:pt idx="0">
                  <c:v>280</c:v>
                </c:pt>
                <c:pt idx="1">
                  <c:v>29800</c:v>
                </c:pt>
                <c:pt idx="2">
                  <c:v>40100</c:v>
                </c:pt>
                <c:pt idx="3">
                  <c:v>47570</c:v>
                </c:pt>
                <c:pt idx="4">
                  <c:v>93185</c:v>
                </c:pt>
                <c:pt idx="5">
                  <c:v>49273</c:v>
                </c:pt>
              </c:numCache>
            </c:numRef>
          </c:val>
        </c:ser>
        <c:axId val="168013184"/>
        <c:axId val="168019456"/>
      </c:barChart>
      <c:catAx>
        <c:axId val="168013184"/>
        <c:scaling>
          <c:orientation val="minMax"/>
        </c:scaling>
        <c:axPos val="b"/>
        <c:numFmt formatCode="General" sourceLinked="1"/>
        <c:tickLblPos val="nextTo"/>
        <c:crossAx val="168019456"/>
        <c:crosses val="autoZero"/>
        <c:auto val="1"/>
        <c:lblAlgn val="ctr"/>
        <c:lblOffset val="100"/>
      </c:catAx>
      <c:valAx>
        <c:axId val="168019456"/>
        <c:scaling>
          <c:orientation val="minMax"/>
          <c:max val="100000"/>
          <c:min val="0"/>
        </c:scaling>
        <c:axPos val="l"/>
        <c:numFmt formatCode="General" sourceLinked="1"/>
        <c:tickLblPos val="nextTo"/>
        <c:crossAx val="168013184"/>
        <c:crosses val="autoZero"/>
        <c:crossBetween val="between"/>
        <c:majorUnit val="20000"/>
        <c:minorUnit val="1000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70C0">
                <a:alpha val="75000"/>
              </a:srgb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numRef>
              <c:f>'绿包 (包含2013上半年)'!$C$28:$C$33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2013.06</c:v>
                </c:pt>
              </c:numCache>
            </c:numRef>
          </c:cat>
          <c:val>
            <c:numRef>
              <c:f>'绿包 (包含2013上半年)'!$D$28:$D$33</c:f>
              <c:numCache>
                <c:formatCode>General</c:formatCode>
                <c:ptCount val="6"/>
                <c:pt idx="0">
                  <c:v>60</c:v>
                </c:pt>
                <c:pt idx="1">
                  <c:v>4080</c:v>
                </c:pt>
                <c:pt idx="2">
                  <c:v>5120</c:v>
                </c:pt>
                <c:pt idx="3">
                  <c:v>5313</c:v>
                </c:pt>
                <c:pt idx="4">
                  <c:v>19853</c:v>
                </c:pt>
                <c:pt idx="5">
                  <c:v>9666</c:v>
                </c:pt>
              </c:numCache>
            </c:numRef>
          </c:val>
        </c:ser>
        <c:axId val="168032128"/>
        <c:axId val="168230912"/>
      </c:barChart>
      <c:catAx>
        <c:axId val="168032128"/>
        <c:scaling>
          <c:orientation val="minMax"/>
        </c:scaling>
        <c:axPos val="b"/>
        <c:numFmt formatCode="General" sourceLinked="1"/>
        <c:tickLblPos val="nextTo"/>
        <c:crossAx val="168230912"/>
        <c:crosses val="autoZero"/>
        <c:auto val="1"/>
        <c:lblAlgn val="ctr"/>
        <c:lblOffset val="100"/>
      </c:catAx>
      <c:valAx>
        <c:axId val="168230912"/>
        <c:scaling>
          <c:orientation val="minMax"/>
          <c:max val="21000"/>
        </c:scaling>
        <c:axPos val="l"/>
        <c:numFmt formatCode="General" sourceLinked="1"/>
        <c:tickLblPos val="nextTo"/>
        <c:crossAx val="168032128"/>
        <c:crosses val="autoZero"/>
        <c:crossBetween val="between"/>
        <c:majorUnit val="3000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E7AF0-3B88-44A3-B533-D11AD6FE1413}" type="datetimeFigureOut">
              <a:rPr lang="en-US" smtClean="0"/>
              <a:t>09-Sep-13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BF6B-35AB-4040-8C80-A00457AEC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5EBDB-18FA-421F-9F09-F654CF973BC5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7825" y="684213"/>
            <a:ext cx="4062413" cy="2286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3124200"/>
            <a:ext cx="5791200" cy="5335588"/>
          </a:xfrm>
          <a:noFill/>
        </p:spPr>
        <p:txBody>
          <a:bodyPr wrap="square" lIns="91387" tIns="45694" rIns="91387" bIns="4569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90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4816" y="412084"/>
            <a:ext cx="16131800" cy="94088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44816" y="1772199"/>
            <a:ext cx="7913474" cy="74198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63143" y="1772199"/>
            <a:ext cx="7913474" cy="74198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12438636" y="9561288"/>
            <a:ext cx="2467403" cy="192940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EFD208C-D699-4E97-B995-F4F595F00AE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封面元素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12955"/>
            <a:ext cx="18288795" cy="47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6715" y="9301652"/>
            <a:ext cx="4360515" cy="4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27" tIns="68564" rIns="137127" bIns="68564">
            <a:spAutoFit/>
          </a:bodyPr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altLang="zh-CN" sz="2000" b="0" dirty="0">
                <a:latin typeface="FrutigerNext LT Bold" charset="0"/>
                <a:ea typeface="ＭＳ Ｐゴシック" pitchFamily="34" charset="-128"/>
              </a:rPr>
              <a:t>HUAWEI TECHNOLOGIES CO., LTD.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81559" y="8539419"/>
            <a:ext cx="1059567" cy="10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3690615" y="793203"/>
            <a:ext cx="3690617" cy="796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666" tIns="65834" rIns="131666" bIns="65834"/>
          <a:lstStyle/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英文标题</a:t>
            </a:r>
            <a:r>
              <a:rPr lang="en-US" altLang="zh-CN" sz="2000" dirty="0">
                <a:solidFill>
                  <a:srgbClr val="F8F8F8"/>
                </a:solidFill>
              </a:rPr>
              <a:t>:32-35pt  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颜色</a:t>
            </a:r>
            <a:r>
              <a:rPr lang="en-US" altLang="zh-CN" sz="2000" dirty="0">
                <a:solidFill>
                  <a:srgbClr val="F8F8F8"/>
                </a:solidFill>
              </a:rPr>
              <a:t>: R153 G0 B0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内部使用字体 </a:t>
            </a:r>
            <a:r>
              <a:rPr lang="en-US" altLang="zh-CN" sz="2000" dirty="0">
                <a:solidFill>
                  <a:srgbClr val="F8F8F8"/>
                </a:solidFill>
              </a:rPr>
              <a:t>: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en-US" altLang="zh-CN" sz="2000" dirty="0" err="1">
                <a:solidFill>
                  <a:srgbClr val="F8F8F8"/>
                </a:solidFill>
              </a:rPr>
              <a:t>FrutigerNext</a:t>
            </a:r>
            <a:r>
              <a:rPr lang="en-US" altLang="zh-CN" sz="2000" dirty="0">
                <a:solidFill>
                  <a:srgbClr val="F8F8F8"/>
                </a:solidFill>
              </a:rPr>
              <a:t> LT Medium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外部使用字体 </a:t>
            </a:r>
            <a:r>
              <a:rPr lang="en-US" altLang="zh-CN" sz="2000" dirty="0">
                <a:solidFill>
                  <a:srgbClr val="F8F8F8"/>
                </a:solidFill>
              </a:rPr>
              <a:t>: Arial</a:t>
            </a:r>
          </a:p>
          <a:p>
            <a:pPr algn="r">
              <a:lnSpc>
                <a:spcPct val="75000"/>
              </a:lnSpc>
              <a:buClrTx/>
              <a:buSzTx/>
              <a:buFontTx/>
              <a:buNone/>
            </a:pPr>
            <a:endParaRPr lang="en-US" altLang="zh-CN" sz="2000" dirty="0">
              <a:solidFill>
                <a:srgbClr val="F8F8F8"/>
              </a:solidFill>
            </a:endParaRP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中文标题</a:t>
            </a:r>
            <a:r>
              <a:rPr lang="en-US" altLang="zh-CN" sz="2000" dirty="0">
                <a:solidFill>
                  <a:srgbClr val="F8F8F8"/>
                </a:solidFill>
              </a:rPr>
              <a:t>:30-32pt  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颜色</a:t>
            </a:r>
            <a:r>
              <a:rPr lang="en-US" altLang="zh-CN" sz="2000" dirty="0">
                <a:solidFill>
                  <a:srgbClr val="F8F8F8"/>
                </a:solidFill>
              </a:rPr>
              <a:t>: R153 G0 B0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字体</a:t>
            </a:r>
            <a:r>
              <a:rPr lang="en-US" altLang="zh-CN" sz="2000" dirty="0">
                <a:solidFill>
                  <a:srgbClr val="F8F8F8"/>
                </a:solidFill>
              </a:rPr>
              <a:t>:</a:t>
            </a:r>
            <a:r>
              <a:rPr lang="zh-CN" altLang="en-US" sz="2000" dirty="0">
                <a:solidFill>
                  <a:srgbClr val="F8F8F8"/>
                </a:solidFill>
              </a:rPr>
              <a:t>黑体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endParaRPr lang="zh-CN" altLang="en-US" sz="2000" dirty="0">
              <a:solidFill>
                <a:srgbClr val="F8F8F8"/>
              </a:solidFill>
            </a:endParaRP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endParaRPr lang="zh-CN" altLang="en-US" sz="2000" dirty="0">
              <a:solidFill>
                <a:srgbClr val="F8F8F8"/>
              </a:solidFill>
            </a:endParaRP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endParaRPr lang="zh-CN" altLang="en-US" sz="2000" dirty="0">
              <a:solidFill>
                <a:srgbClr val="F8F8F8"/>
              </a:solidFill>
            </a:endParaRP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英文正文</a:t>
            </a:r>
            <a:r>
              <a:rPr lang="en-US" altLang="zh-CN" sz="2000" dirty="0">
                <a:solidFill>
                  <a:srgbClr val="F8F8F8"/>
                </a:solidFill>
              </a:rPr>
              <a:t>:20-22pt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子目录 </a:t>
            </a:r>
            <a:r>
              <a:rPr lang="en-US" altLang="zh-CN" sz="2000" dirty="0">
                <a:solidFill>
                  <a:srgbClr val="F8F8F8"/>
                </a:solidFill>
              </a:rPr>
              <a:t>(2-5</a:t>
            </a:r>
            <a:r>
              <a:rPr lang="zh-CN" altLang="en-US" sz="2000" dirty="0">
                <a:solidFill>
                  <a:srgbClr val="F8F8F8"/>
                </a:solidFill>
              </a:rPr>
              <a:t>级</a:t>
            </a:r>
            <a:r>
              <a:rPr lang="en-US" altLang="zh-CN" sz="2000" dirty="0">
                <a:solidFill>
                  <a:srgbClr val="F8F8F8"/>
                </a:solidFill>
              </a:rPr>
              <a:t>) :18pt  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颜色</a:t>
            </a:r>
            <a:r>
              <a:rPr lang="en-US" altLang="zh-CN" sz="2000" dirty="0">
                <a:solidFill>
                  <a:srgbClr val="F8F8F8"/>
                </a:solidFill>
              </a:rPr>
              <a:t>:</a:t>
            </a:r>
            <a:r>
              <a:rPr lang="zh-CN" altLang="en-US" sz="2000" dirty="0">
                <a:solidFill>
                  <a:srgbClr val="F8F8F8"/>
                </a:solidFill>
              </a:rPr>
              <a:t>黑色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内部使用字体 </a:t>
            </a:r>
            <a:r>
              <a:rPr lang="en-US" altLang="zh-CN" sz="2000" dirty="0">
                <a:solidFill>
                  <a:srgbClr val="F8F8F8"/>
                </a:solidFill>
              </a:rPr>
              <a:t>: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en-US" altLang="zh-CN" sz="2000" dirty="0" err="1">
                <a:solidFill>
                  <a:srgbClr val="F8F8F8"/>
                </a:solidFill>
              </a:rPr>
              <a:t>FrutigerNext</a:t>
            </a:r>
            <a:r>
              <a:rPr lang="en-US" altLang="zh-CN" sz="2000" dirty="0">
                <a:solidFill>
                  <a:srgbClr val="F8F8F8"/>
                </a:solidFill>
              </a:rPr>
              <a:t> LT Regular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外部使用字体 </a:t>
            </a:r>
            <a:r>
              <a:rPr lang="en-US" altLang="zh-CN" sz="2000" dirty="0">
                <a:solidFill>
                  <a:srgbClr val="F8F8F8"/>
                </a:solidFill>
              </a:rPr>
              <a:t>: Arial</a:t>
            </a:r>
          </a:p>
          <a:p>
            <a:pPr algn="r">
              <a:lnSpc>
                <a:spcPct val="75000"/>
              </a:lnSpc>
              <a:buClrTx/>
              <a:buSzTx/>
              <a:buFontTx/>
              <a:buNone/>
            </a:pPr>
            <a:endParaRPr lang="en-US" altLang="zh-CN" sz="2000" dirty="0">
              <a:solidFill>
                <a:srgbClr val="F8F8F8"/>
              </a:solidFill>
            </a:endParaRP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中文正文</a:t>
            </a:r>
            <a:r>
              <a:rPr lang="en-US" altLang="zh-CN" sz="2000" dirty="0">
                <a:solidFill>
                  <a:srgbClr val="F8F8F8"/>
                </a:solidFill>
              </a:rPr>
              <a:t>:18-20pt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子目录</a:t>
            </a:r>
            <a:r>
              <a:rPr lang="en-US" altLang="zh-CN" sz="2000" dirty="0">
                <a:solidFill>
                  <a:srgbClr val="F8F8F8"/>
                </a:solidFill>
              </a:rPr>
              <a:t>(2-5</a:t>
            </a:r>
            <a:r>
              <a:rPr lang="zh-CN" altLang="en-US" sz="2000" dirty="0">
                <a:solidFill>
                  <a:srgbClr val="F8F8F8"/>
                </a:solidFill>
              </a:rPr>
              <a:t>级</a:t>
            </a:r>
            <a:r>
              <a:rPr lang="en-US" altLang="zh-CN" sz="2000" dirty="0">
                <a:solidFill>
                  <a:srgbClr val="F8F8F8"/>
                </a:solidFill>
              </a:rPr>
              <a:t>):18pt 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颜色</a:t>
            </a:r>
            <a:r>
              <a:rPr lang="en-US" altLang="zh-CN" sz="2000" dirty="0">
                <a:solidFill>
                  <a:srgbClr val="F8F8F8"/>
                </a:solidFill>
              </a:rPr>
              <a:t>:</a:t>
            </a:r>
            <a:r>
              <a:rPr lang="zh-CN" altLang="en-US" sz="2000" dirty="0">
                <a:solidFill>
                  <a:srgbClr val="F8F8F8"/>
                </a:solidFill>
              </a:rPr>
              <a:t>黑色</a:t>
            </a:r>
          </a:p>
          <a:p>
            <a:pPr algn="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</a:rPr>
              <a:t>字体</a:t>
            </a:r>
            <a:r>
              <a:rPr lang="en-US" altLang="zh-CN" sz="2000" dirty="0">
                <a:solidFill>
                  <a:srgbClr val="F8F8F8"/>
                </a:solidFill>
              </a:rPr>
              <a:t>:</a:t>
            </a:r>
            <a:r>
              <a:rPr lang="zh-CN" altLang="en-US" sz="2000" dirty="0">
                <a:solidFill>
                  <a:srgbClr val="F8F8F8"/>
                </a:solidFill>
              </a:rPr>
              <a:t>细黑体 </a:t>
            </a:r>
            <a:endParaRPr lang="zh-CN" altLang="en-US" sz="2000" dirty="0">
              <a:solidFill>
                <a:srgbClr val="080808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541187" y="8164592"/>
            <a:ext cx="1840546" cy="492399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37103" tIns="68552" rIns="137103" bIns="68552" anchor="ctr">
            <a:spAutoFit/>
          </a:bodyPr>
          <a:lstStyle/>
          <a:p>
            <a:pPr algn="ctr" defTabSz="1316514" eaLnBrk="0" hangingPunct="0">
              <a:buClrTx/>
              <a:buSzTx/>
              <a:buFontTx/>
              <a:buNone/>
            </a:pPr>
            <a:endParaRPr lang="zh-CN" altLang="en-US" sz="2300" b="0" dirty="0">
              <a:latin typeface="FrutigerNext LT Regular" pitchFamily="34" charset="0"/>
              <a:ea typeface="ＭＳ Ｐゴシック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707857" y="7920101"/>
            <a:ext cx="1483389" cy="276312"/>
            <a:chOff x="6657" y="3492"/>
            <a:chExt cx="527" cy="121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6921" y="3492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8707857" y="9308801"/>
            <a:ext cx="1483389" cy="273929"/>
            <a:chOff x="6657" y="4103"/>
            <a:chExt cx="527" cy="121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flipV="1">
              <a:off x="6921" y="4103"/>
              <a:ext cx="131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707857" y="9678008"/>
            <a:ext cx="1483389" cy="273929"/>
            <a:chOff x="6657" y="4266"/>
            <a:chExt cx="527" cy="121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 flipV="1">
              <a:off x="6921" y="4266"/>
              <a:ext cx="131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18707857" y="8294075"/>
            <a:ext cx="1483389" cy="273929"/>
            <a:chOff x="6657" y="3656"/>
            <a:chExt cx="527" cy="121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 flipV="1">
              <a:off x="6921" y="3656"/>
              <a:ext cx="131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8707857" y="8939593"/>
            <a:ext cx="1483389" cy="273929"/>
            <a:chOff x="6657" y="3941"/>
            <a:chExt cx="527" cy="121"/>
          </a:xfrm>
        </p:grpSpPr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 flipV="1">
              <a:off x="6921" y="3941"/>
              <a:ext cx="131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18707857" y="10049598"/>
            <a:ext cx="1483389" cy="273929"/>
            <a:chOff x="6657" y="4430"/>
            <a:chExt cx="527" cy="121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 flipV="1">
              <a:off x="6921" y="4430"/>
              <a:ext cx="131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9" name="Group 39"/>
          <p:cNvGrpSpPr>
            <a:grpSpLocks/>
          </p:cNvGrpSpPr>
          <p:nvPr/>
        </p:nvGrpSpPr>
        <p:grpSpPr bwMode="auto">
          <a:xfrm>
            <a:off x="18707857" y="7550894"/>
            <a:ext cx="1483389" cy="276312"/>
            <a:chOff x="6657" y="3329"/>
            <a:chExt cx="527" cy="122"/>
          </a:xfrm>
        </p:grpSpPr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 flipV="1">
              <a:off x="6921" y="3329"/>
              <a:ext cx="131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" name="Group 44"/>
          <p:cNvGrpSpPr>
            <a:grpSpLocks/>
          </p:cNvGrpSpPr>
          <p:nvPr/>
        </p:nvGrpSpPr>
        <p:grpSpPr bwMode="auto">
          <a:xfrm>
            <a:off x="18707857" y="6902996"/>
            <a:ext cx="1483389" cy="273929"/>
            <a:chOff x="6657" y="3043"/>
            <a:chExt cx="527" cy="121"/>
          </a:xfrm>
        </p:grpSpPr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 flipV="1">
              <a:off x="6921" y="3043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18707857" y="6533786"/>
            <a:ext cx="1483389" cy="276312"/>
            <a:chOff x="6657" y="2881"/>
            <a:chExt cx="527" cy="121"/>
          </a:xfrm>
        </p:grpSpPr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 flipV="1">
              <a:off x="6921" y="2881"/>
              <a:ext cx="131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18403086" y="3396710"/>
            <a:ext cx="2102461" cy="39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666" tIns="65834" rIns="131666" bIns="65834"/>
          <a:lstStyle/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建议同一页面内不超过四种颜色，以下是９组配色方案，同一页面内只选择一组使用。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（仅供参考）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18403086" y="-92898"/>
            <a:ext cx="2102461" cy="12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666" tIns="65834" rIns="131666" bIns="65834"/>
          <a:lstStyle/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20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</p:txBody>
      </p:sp>
      <p:sp>
        <p:nvSpPr>
          <p:cNvPr id="56" name="Text Box 56"/>
          <p:cNvSpPr txBox="1">
            <a:spLocks noChangeArrowheads="1"/>
          </p:cNvSpPr>
          <p:nvPr userDrawn="1"/>
        </p:nvSpPr>
        <p:spPr bwMode="auto">
          <a:xfrm>
            <a:off x="15233917" y="6374197"/>
            <a:ext cx="1787266" cy="3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27" tIns="68564" rIns="137127" bIns="68564">
            <a:spAutoFit/>
          </a:bodyPr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FFFFFF"/>
                </a:solidFill>
                <a:latin typeface="FrutigerNext LT Bold" charset="0"/>
                <a:ea typeface="ＭＳ Ｐゴシック" pitchFamily="34" charset="-128"/>
              </a:rPr>
              <a:t>www.huawei.com</a:t>
            </a:r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45292" y="3196626"/>
            <a:ext cx="11024232" cy="2205718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45290" y="6164580"/>
            <a:ext cx="11019469" cy="800347"/>
          </a:xfrm>
        </p:spPr>
        <p:txBody>
          <a:bodyPr anchor="ctr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93B0E997-9B49-456C-9584-9097F4DC5C3E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5298" y="6612394"/>
            <a:ext cx="15548213" cy="204374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5298" y="4361417"/>
            <a:ext cx="15548213" cy="2250975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635" indent="0">
              <a:buNone/>
              <a:defRPr sz="2600"/>
            </a:lvl2pPr>
            <a:lvl3pPr marL="1371269" indent="0">
              <a:buNone/>
              <a:defRPr sz="2400"/>
            </a:lvl3pPr>
            <a:lvl4pPr marL="2056904" indent="0">
              <a:buNone/>
              <a:defRPr sz="2000"/>
            </a:lvl4pPr>
            <a:lvl5pPr marL="2742537" indent="0">
              <a:buNone/>
              <a:defRPr sz="2000"/>
            </a:lvl5pPr>
            <a:lvl6pPr marL="3428171" indent="0">
              <a:buNone/>
              <a:defRPr sz="2000"/>
            </a:lvl6pPr>
            <a:lvl7pPr marL="4113806" indent="0">
              <a:buNone/>
              <a:defRPr sz="2000"/>
            </a:lvl7pPr>
            <a:lvl8pPr marL="4799441" indent="0">
              <a:buNone/>
              <a:defRPr sz="2000"/>
            </a:lvl8pPr>
            <a:lvl9pPr marL="5485074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2255C7BB-38CA-4934-AB88-F149BC2E8A94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1473" y="2401043"/>
            <a:ext cx="8116978" cy="679104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17031" y="2401043"/>
            <a:ext cx="8116978" cy="679104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8701FADE-FC21-4DA3-90ED-58C7494D11CA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321" y="412087"/>
            <a:ext cx="16462534" cy="1715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324" y="2303382"/>
            <a:ext cx="8081261" cy="95994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35" indent="0">
              <a:buNone/>
              <a:defRPr sz="3000" b="1"/>
            </a:lvl2pPr>
            <a:lvl3pPr marL="1371269" indent="0">
              <a:buNone/>
              <a:defRPr sz="2600" b="1"/>
            </a:lvl3pPr>
            <a:lvl4pPr marL="2056904" indent="0">
              <a:buNone/>
              <a:defRPr sz="2400" b="1"/>
            </a:lvl4pPr>
            <a:lvl5pPr marL="2742537" indent="0">
              <a:buNone/>
              <a:defRPr sz="2400" b="1"/>
            </a:lvl5pPr>
            <a:lvl6pPr marL="3428171" indent="0">
              <a:buNone/>
              <a:defRPr sz="2400" b="1"/>
            </a:lvl6pPr>
            <a:lvl7pPr marL="4113806" indent="0">
              <a:buNone/>
              <a:defRPr sz="2400" b="1"/>
            </a:lvl7pPr>
            <a:lvl8pPr marL="4799441" indent="0">
              <a:buNone/>
              <a:defRPr sz="2400" b="1"/>
            </a:lvl8pPr>
            <a:lvl9pPr marL="5485074" indent="0">
              <a:buNone/>
              <a:defRPr sz="2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324" y="3263321"/>
            <a:ext cx="8081261" cy="592876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831" y="2303382"/>
            <a:ext cx="8086023" cy="95994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35" indent="0">
              <a:buNone/>
              <a:defRPr sz="3000" b="1"/>
            </a:lvl2pPr>
            <a:lvl3pPr marL="1371269" indent="0">
              <a:buNone/>
              <a:defRPr sz="2600" b="1"/>
            </a:lvl3pPr>
            <a:lvl4pPr marL="2056904" indent="0">
              <a:buNone/>
              <a:defRPr sz="2400" b="1"/>
            </a:lvl4pPr>
            <a:lvl5pPr marL="2742537" indent="0">
              <a:buNone/>
              <a:defRPr sz="2400" b="1"/>
            </a:lvl5pPr>
            <a:lvl6pPr marL="3428171" indent="0">
              <a:buNone/>
              <a:defRPr sz="2400" b="1"/>
            </a:lvl6pPr>
            <a:lvl7pPr marL="4113806" indent="0">
              <a:buNone/>
              <a:defRPr sz="2400" b="1"/>
            </a:lvl7pPr>
            <a:lvl8pPr marL="4799441" indent="0">
              <a:buNone/>
              <a:defRPr sz="2400" b="1"/>
            </a:lvl8pPr>
            <a:lvl9pPr marL="5485074" indent="0">
              <a:buNone/>
              <a:defRPr sz="2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831" y="3263321"/>
            <a:ext cx="8086023" cy="592876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7B5B4998-37E4-4BE6-A5C4-A5B55AC314D1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7DE73F11-7F51-4313-A384-A3E6BC08B720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D439F507-7E0C-4DA8-96E4-E3107B288122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961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324" y="409702"/>
            <a:ext cx="6016896" cy="174361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274" y="409707"/>
            <a:ext cx="10226580" cy="8782379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324" y="2153318"/>
            <a:ext cx="6016896" cy="7038766"/>
          </a:xfrm>
        </p:spPr>
        <p:txBody>
          <a:bodyPr/>
          <a:lstStyle>
            <a:lvl1pPr marL="0" indent="0">
              <a:buNone/>
              <a:defRPr sz="2000"/>
            </a:lvl1pPr>
            <a:lvl2pPr marL="685635" indent="0">
              <a:buNone/>
              <a:defRPr sz="1800"/>
            </a:lvl2pPr>
            <a:lvl3pPr marL="1371269" indent="0">
              <a:buNone/>
              <a:defRPr sz="1400"/>
            </a:lvl3pPr>
            <a:lvl4pPr marL="2056904" indent="0">
              <a:buNone/>
              <a:defRPr sz="1400"/>
            </a:lvl4pPr>
            <a:lvl5pPr marL="2742537" indent="0">
              <a:buNone/>
              <a:defRPr sz="1400"/>
            </a:lvl5pPr>
            <a:lvl6pPr marL="3428171" indent="0">
              <a:buNone/>
              <a:defRPr sz="1400"/>
            </a:lvl6pPr>
            <a:lvl7pPr marL="4113806" indent="0">
              <a:buNone/>
              <a:defRPr sz="1400"/>
            </a:lvl7pPr>
            <a:lvl8pPr marL="4799441" indent="0">
              <a:buNone/>
              <a:defRPr sz="1400"/>
            </a:lvl8pPr>
            <a:lvl9pPr marL="548507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636939C6-9921-4D92-85CE-ABE91D2694EA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5853" y="7203125"/>
            <a:ext cx="10974230" cy="850371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5853" y="919446"/>
            <a:ext cx="10974230" cy="6174105"/>
          </a:xfrm>
        </p:spPr>
        <p:txBody>
          <a:bodyPr/>
          <a:lstStyle>
            <a:lvl1pPr marL="0" indent="0">
              <a:buNone/>
              <a:defRPr sz="4800"/>
            </a:lvl1pPr>
            <a:lvl2pPr marL="685635" indent="0">
              <a:buNone/>
              <a:defRPr sz="4200"/>
            </a:lvl2pPr>
            <a:lvl3pPr marL="1371269" indent="0">
              <a:buNone/>
              <a:defRPr sz="3600"/>
            </a:lvl3pPr>
            <a:lvl4pPr marL="2056904" indent="0">
              <a:buNone/>
              <a:defRPr sz="3000"/>
            </a:lvl4pPr>
            <a:lvl5pPr marL="2742537" indent="0">
              <a:buNone/>
              <a:defRPr sz="3000"/>
            </a:lvl5pPr>
            <a:lvl6pPr marL="3428171" indent="0">
              <a:buNone/>
              <a:defRPr sz="3000"/>
            </a:lvl6pPr>
            <a:lvl7pPr marL="4113806" indent="0">
              <a:buNone/>
              <a:defRPr sz="3000"/>
            </a:lvl7pPr>
            <a:lvl8pPr marL="4799441" indent="0">
              <a:buNone/>
              <a:defRPr sz="3000"/>
            </a:lvl8pPr>
            <a:lvl9pPr marL="5485074" indent="0">
              <a:buNone/>
              <a:defRPr sz="3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5853" y="8053494"/>
            <a:ext cx="10974230" cy="1207667"/>
          </a:xfrm>
        </p:spPr>
        <p:txBody>
          <a:bodyPr/>
          <a:lstStyle>
            <a:lvl1pPr marL="0" indent="0">
              <a:buNone/>
              <a:defRPr sz="2000"/>
            </a:lvl1pPr>
            <a:lvl2pPr marL="685635" indent="0">
              <a:buNone/>
              <a:defRPr sz="1800"/>
            </a:lvl2pPr>
            <a:lvl3pPr marL="1371269" indent="0">
              <a:buNone/>
              <a:defRPr sz="1400"/>
            </a:lvl3pPr>
            <a:lvl4pPr marL="2056904" indent="0">
              <a:buNone/>
              <a:defRPr sz="1400"/>
            </a:lvl4pPr>
            <a:lvl5pPr marL="2742537" indent="0">
              <a:buNone/>
              <a:defRPr sz="1400"/>
            </a:lvl5pPr>
            <a:lvl6pPr marL="3428171" indent="0">
              <a:buNone/>
              <a:defRPr sz="1400"/>
            </a:lvl6pPr>
            <a:lvl7pPr marL="4113806" indent="0">
              <a:buNone/>
              <a:defRPr sz="1400"/>
            </a:lvl7pPr>
            <a:lvl8pPr marL="4799441" indent="0">
              <a:buNone/>
              <a:defRPr sz="1400"/>
            </a:lvl8pPr>
            <a:lvl9pPr marL="548507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F18F3562-5148-4728-9A54-0139F98DD031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A139629C-8AB2-42F6-A3A8-906D2E7C62DD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519564" y="412088"/>
            <a:ext cx="4114443" cy="877999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71476" y="412088"/>
            <a:ext cx="12119509" cy="877999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1D48052D-E970-43F1-9BB6-1D43F1CB39A7}" type="slidenum">
              <a:rPr lang="de-DE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4816" y="412084"/>
            <a:ext cx="16131800" cy="94088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44816" y="1772200"/>
            <a:ext cx="7913474" cy="74198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63144" y="1772200"/>
            <a:ext cx="7913474" cy="74198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12438636" y="9561288"/>
            <a:ext cx="2467403" cy="192940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EFD208C-D699-4E97-B995-F4F595F00AE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1304812" y="9704207"/>
            <a:ext cx="3297746" cy="3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22" tIns="58761" rIns="117522" bIns="58761">
            <a:spAutoFit/>
          </a:bodyPr>
          <a:lstStyle/>
          <a:p>
            <a:pPr defTabSz="1176171" eaLnBrk="0" hangingPunct="0">
              <a:buClrTx/>
              <a:buSzTx/>
              <a:buFontTx/>
              <a:buNone/>
              <a:defRPr/>
            </a:pPr>
            <a:r>
              <a:rPr lang="en-US" altLang="zh-CN" sz="1800" b="0" dirty="0">
                <a:latin typeface="FrutigerNext LT Bold" charset="0"/>
                <a:ea typeface="ＭＳ Ｐゴシック" pitchFamily="34" charset="-128"/>
              </a:rPr>
              <a:t>HISILICON SEMICONDUCTOR</a:t>
            </a:r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64740" y="9606547"/>
            <a:ext cx="2114366" cy="16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ClrTx/>
              <a:buSzTx/>
              <a:buFontTx/>
              <a:buNone/>
              <a:defRPr sz="1400" b="0">
                <a:latin typeface="FrutigerNext LT Medium" pitchFamily="34" charset="0"/>
                <a:ea typeface="ＭＳ Ｐゴシック" pitchFamily="34" charset="-128"/>
              </a:defRPr>
            </a:lvl1pPr>
          </a:lstStyle>
          <a:p>
            <a:endParaRPr lang="de-DE" altLang="zh-CN"/>
          </a:p>
          <a:p>
            <a:r>
              <a:rPr lang="de-DE" altLang="zh-CN"/>
              <a:t>Page </a:t>
            </a:r>
            <a:fld id="{E0ADABFE-55BD-4E16-9B06-90758FA4054E}" type="slidenum">
              <a:rPr lang="de-DE" altLang="zh-CN"/>
              <a:pPr/>
              <a:t>‹#›</a:t>
            </a:fld>
            <a:endParaRPr lang="en-GB" altLang="zh-C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" y="9327855"/>
            <a:ext cx="18291175" cy="952794"/>
            <a:chOff x="0" y="3920"/>
            <a:chExt cx="7682" cy="400"/>
          </a:xfrm>
        </p:grpSpPr>
        <p:pic>
          <p:nvPicPr>
            <p:cNvPr id="32828" name="Picture 6" descr="图片1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9" name="Picture 7" descr="图片1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539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0" name="Picture 8" descr="图片1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10800000">
              <a:off x="6619" y="3920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1304813" y="9689914"/>
            <a:ext cx="4164446" cy="3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22" tIns="58761" rIns="117522" bIns="58761">
            <a:spAutoFit/>
          </a:bodyPr>
          <a:lstStyle/>
          <a:p>
            <a:pPr defTabSz="1176171" eaLnBrk="0" hangingPunct="0">
              <a:buClrTx/>
              <a:buSzTx/>
              <a:buFontTx/>
              <a:buNone/>
              <a:defRPr/>
            </a:pPr>
            <a:r>
              <a:rPr lang="en-US" altLang="zh-CN" sz="1800" dirty="0">
                <a:ea typeface="ＭＳ Ｐゴシック" pitchFamily="34" charset="-128"/>
              </a:rPr>
              <a:t>HUAWEI TECHNOLOGIES CO., LTD.</a:t>
            </a:r>
          </a:p>
        </p:txBody>
      </p:sp>
      <p:sp>
        <p:nvSpPr>
          <p:cNvPr id="510986" name="Rectangle 10"/>
          <p:cNvSpPr>
            <a:spLocks noChangeArrowheads="1"/>
          </p:cNvSpPr>
          <p:nvPr/>
        </p:nvSpPr>
        <p:spPr bwMode="auto">
          <a:xfrm>
            <a:off x="11864740" y="9597020"/>
            <a:ext cx="2114366" cy="16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176171" eaLnBrk="0" hangingPunct="0">
              <a:lnSpc>
                <a:spcPct val="85000"/>
              </a:lnSpc>
              <a:buClrTx/>
              <a:buSzTx/>
              <a:buFontTx/>
              <a:buNone/>
            </a:pPr>
            <a:endParaRPr lang="de-DE" altLang="zh-CN" sz="1400" b="0" dirty="0">
              <a:ea typeface="ＭＳ Ｐゴシック" pitchFamily="34" charset="-128"/>
            </a:endParaRPr>
          </a:p>
          <a:p>
            <a:pPr defTabSz="1176171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de-DE" altLang="zh-CN" sz="1400" b="0" dirty="0">
                <a:ea typeface="ＭＳ Ｐゴシック" pitchFamily="34" charset="-128"/>
              </a:rPr>
              <a:t>Page </a:t>
            </a:r>
            <a:fld id="{398B99A5-7DAF-4B22-AECB-B47BC5A9B781}" type="slidenum">
              <a:rPr lang="de-DE" altLang="zh-CN" sz="1400" b="0">
                <a:ea typeface="ＭＳ Ｐゴシック" pitchFamily="34" charset="-128"/>
              </a:rPr>
              <a:pPr defTabSz="1176171" eaLnBrk="0" hangingPunct="0">
                <a:lnSpc>
                  <a:spcPct val="85000"/>
                </a:lnSpc>
                <a:buClrTx/>
                <a:buSzTx/>
                <a:buFontTx/>
                <a:buNone/>
              </a:pPr>
              <a:t>‹#›</a:t>
            </a:fld>
            <a:endParaRPr lang="en-GB" altLang="zh-CN" sz="1400" b="0" dirty="0">
              <a:ea typeface="ＭＳ Ｐゴシック" pitchFamily="34" charset="-128"/>
            </a:endParaRPr>
          </a:p>
        </p:txBody>
      </p:sp>
      <p:sp>
        <p:nvSpPr>
          <p:cNvPr id="32776" name="Picture 11" descr="图片3副本"/>
          <p:cNvSpPr>
            <a:spLocks noChangeAspect="1" noChangeArrowheads="1"/>
          </p:cNvSpPr>
          <p:nvPr/>
        </p:nvSpPr>
        <p:spPr bwMode="auto">
          <a:xfrm>
            <a:off x="15272014" y="9582729"/>
            <a:ext cx="1942931" cy="4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41" tIns="68571" rIns="137141" bIns="68571"/>
          <a:lstStyle/>
          <a:p>
            <a:endParaRPr lang="zh-CN" altLang="en-US"/>
          </a:p>
        </p:txBody>
      </p:sp>
      <p:sp>
        <p:nvSpPr>
          <p:cNvPr id="3277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171474" y="412086"/>
            <a:ext cx="16462534" cy="1715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41" tIns="68571" rIns="137141" bIns="685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474" y="2401043"/>
            <a:ext cx="16462534" cy="6791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41" tIns="68571" rIns="137141" bIns="68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0990" name="Rectangle 14"/>
          <p:cNvSpPr>
            <a:spLocks noChangeArrowheads="1"/>
          </p:cNvSpPr>
          <p:nvPr/>
        </p:nvSpPr>
        <p:spPr bwMode="auto">
          <a:xfrm>
            <a:off x="-3690616" y="793203"/>
            <a:ext cx="3690617" cy="796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679" tIns="65840" rIns="131679" bIns="65840"/>
          <a:lstStyle/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英文标题</a:t>
            </a:r>
            <a:r>
              <a:rPr lang="en-US" altLang="zh-CN" sz="1800" b="0" dirty="0">
                <a:solidFill>
                  <a:srgbClr val="F8F8F8"/>
                </a:solidFill>
              </a:rPr>
              <a:t>:32-35pt  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颜色</a:t>
            </a:r>
            <a:r>
              <a:rPr lang="en-US" altLang="zh-CN" sz="1800" b="0" dirty="0">
                <a:solidFill>
                  <a:srgbClr val="F8F8F8"/>
                </a:solidFill>
              </a:rPr>
              <a:t>: R153 G0 B0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FrutigerNext LT Medium" pitchFamily="34" charset="0"/>
              </a:rPr>
              <a:t>内部使用字体 </a:t>
            </a:r>
            <a:r>
              <a:rPr lang="en-US" altLang="zh-CN" sz="1800" b="0" dirty="0">
                <a:solidFill>
                  <a:srgbClr val="F8F8F8"/>
                </a:solidFill>
                <a:latin typeface="FrutigerNext LT Medium" pitchFamily="34" charset="0"/>
              </a:rPr>
              <a:t>: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en-US" altLang="zh-CN" sz="1800" b="0" dirty="0" err="1">
                <a:solidFill>
                  <a:srgbClr val="F8F8F8"/>
                </a:solidFill>
                <a:latin typeface="FrutigerNext LT Medium" pitchFamily="34" charset="0"/>
              </a:rPr>
              <a:t>FrutigerNext</a:t>
            </a:r>
            <a:r>
              <a:rPr lang="en-US" altLang="zh-CN" sz="1800" b="0" dirty="0">
                <a:solidFill>
                  <a:srgbClr val="F8F8F8"/>
                </a:solidFill>
                <a:latin typeface="FrutigerNext LT Medium" pitchFamily="34" charset="0"/>
              </a:rPr>
              <a:t> LT Medium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FrutigerNext LT Medium" pitchFamily="34" charset="0"/>
              </a:rPr>
              <a:t>外部使用字体 </a:t>
            </a:r>
            <a:r>
              <a:rPr lang="en-US" altLang="zh-CN" sz="1800" b="0" dirty="0">
                <a:solidFill>
                  <a:srgbClr val="F8F8F8"/>
                </a:solidFill>
                <a:latin typeface="FrutigerNext LT Medium" pitchFamily="34" charset="0"/>
              </a:rPr>
              <a:t>: Arial</a:t>
            </a:r>
          </a:p>
          <a:p>
            <a:pPr marL="514277" indent="-514277" algn="r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endParaRPr lang="en-US" altLang="zh-CN" sz="1800" b="0" dirty="0">
              <a:solidFill>
                <a:srgbClr val="F8F8F8"/>
              </a:solidFill>
            </a:endParaRP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中文标题</a:t>
            </a:r>
            <a:r>
              <a:rPr lang="en-US" altLang="zh-CN" sz="1800" b="0" dirty="0">
                <a:solidFill>
                  <a:srgbClr val="F8F8F8"/>
                </a:solidFill>
              </a:rPr>
              <a:t>:30-32pt  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颜色</a:t>
            </a:r>
            <a:r>
              <a:rPr lang="en-US" altLang="zh-CN" sz="1800" b="0" dirty="0">
                <a:solidFill>
                  <a:srgbClr val="F8F8F8"/>
                </a:solidFill>
              </a:rPr>
              <a:t>: R153 G0 B0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字体</a:t>
            </a:r>
            <a:r>
              <a:rPr lang="en-US" altLang="zh-CN" sz="1800" b="0" dirty="0">
                <a:solidFill>
                  <a:srgbClr val="F8F8F8"/>
                </a:solidFill>
              </a:rPr>
              <a:t>:</a:t>
            </a:r>
            <a:r>
              <a:rPr lang="zh-CN" altLang="en-US" sz="1800" b="0" dirty="0">
                <a:solidFill>
                  <a:srgbClr val="F8F8F8"/>
                </a:solidFill>
              </a:rPr>
              <a:t>黑体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endParaRPr lang="zh-CN" altLang="en-US" sz="1800" b="0" dirty="0">
              <a:solidFill>
                <a:srgbClr val="F8F8F8"/>
              </a:solidFill>
            </a:endParaRP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endParaRPr lang="zh-CN" altLang="en-US" sz="1800" b="0" dirty="0">
              <a:solidFill>
                <a:srgbClr val="F8F8F8"/>
              </a:solidFill>
            </a:endParaRP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endParaRPr lang="zh-CN" altLang="en-US" sz="1800" b="0" dirty="0">
              <a:solidFill>
                <a:srgbClr val="F8F8F8"/>
              </a:solidFill>
            </a:endParaRP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英文正文</a:t>
            </a:r>
            <a:r>
              <a:rPr lang="en-US" altLang="zh-CN" sz="1800" b="0" dirty="0">
                <a:solidFill>
                  <a:srgbClr val="F8F8F8"/>
                </a:solidFill>
              </a:rPr>
              <a:t>:20-22pt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子目录 </a:t>
            </a:r>
            <a:r>
              <a:rPr lang="en-US" altLang="zh-CN" sz="1800" b="0" dirty="0">
                <a:solidFill>
                  <a:srgbClr val="F8F8F8"/>
                </a:solidFill>
              </a:rPr>
              <a:t>(2-5</a:t>
            </a:r>
            <a:r>
              <a:rPr lang="zh-CN" altLang="en-US" sz="1800" b="0" dirty="0">
                <a:solidFill>
                  <a:srgbClr val="F8F8F8"/>
                </a:solidFill>
              </a:rPr>
              <a:t>级</a:t>
            </a:r>
            <a:r>
              <a:rPr lang="en-US" altLang="zh-CN" sz="1800" b="0" dirty="0">
                <a:solidFill>
                  <a:srgbClr val="F8F8F8"/>
                </a:solidFill>
              </a:rPr>
              <a:t>) :18pt  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颜色</a:t>
            </a:r>
            <a:r>
              <a:rPr lang="en-US" altLang="zh-CN" sz="1800" b="0" dirty="0">
                <a:solidFill>
                  <a:srgbClr val="F8F8F8"/>
                </a:solidFill>
              </a:rPr>
              <a:t>:</a:t>
            </a:r>
            <a:r>
              <a:rPr lang="zh-CN" altLang="en-US" sz="1800" b="0" dirty="0">
                <a:solidFill>
                  <a:srgbClr val="F8F8F8"/>
                </a:solidFill>
              </a:rPr>
              <a:t>黑色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FrutigerNext LT Medium" pitchFamily="34" charset="0"/>
              </a:rPr>
              <a:t>内部使用字体 </a:t>
            </a:r>
            <a:r>
              <a:rPr lang="en-US" altLang="zh-CN" sz="1800" b="0" dirty="0">
                <a:solidFill>
                  <a:srgbClr val="F8F8F8"/>
                </a:solidFill>
                <a:latin typeface="FrutigerNext LT Medium" pitchFamily="34" charset="0"/>
              </a:rPr>
              <a:t>: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en-US" altLang="zh-CN" sz="1800" b="0" dirty="0" err="1">
                <a:solidFill>
                  <a:srgbClr val="F8F8F8"/>
                </a:solidFill>
                <a:latin typeface="FrutigerNext LT Medium" pitchFamily="34" charset="0"/>
              </a:rPr>
              <a:t>FrutigerNext</a:t>
            </a:r>
            <a:r>
              <a:rPr lang="en-US" altLang="zh-CN" sz="1800" b="0" dirty="0">
                <a:solidFill>
                  <a:srgbClr val="F8F8F8"/>
                </a:solidFill>
                <a:latin typeface="FrutigerNext LT Medium" pitchFamily="34" charset="0"/>
              </a:rPr>
              <a:t> LT Regular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FrutigerNext LT Medium" pitchFamily="34" charset="0"/>
              </a:rPr>
              <a:t>外部使用字体 </a:t>
            </a:r>
            <a:r>
              <a:rPr lang="en-US" altLang="zh-CN" sz="1800" b="0" dirty="0">
                <a:solidFill>
                  <a:srgbClr val="F8F8F8"/>
                </a:solidFill>
                <a:latin typeface="FrutigerNext LT Medium" pitchFamily="34" charset="0"/>
              </a:rPr>
              <a:t>: Arial</a:t>
            </a:r>
          </a:p>
          <a:p>
            <a:pPr marL="514277" indent="-514277" algn="r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endParaRPr lang="en-US" altLang="zh-CN" sz="1800" b="0" dirty="0">
              <a:solidFill>
                <a:srgbClr val="F8F8F8"/>
              </a:solidFill>
            </a:endParaRP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中文正文</a:t>
            </a:r>
            <a:r>
              <a:rPr lang="en-US" altLang="zh-CN" sz="1800" b="0" dirty="0">
                <a:solidFill>
                  <a:srgbClr val="F8F8F8"/>
                </a:solidFill>
              </a:rPr>
              <a:t>:18-20pt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子目录</a:t>
            </a:r>
            <a:r>
              <a:rPr lang="en-US" altLang="zh-CN" sz="1800" b="0" dirty="0">
                <a:solidFill>
                  <a:srgbClr val="F8F8F8"/>
                </a:solidFill>
              </a:rPr>
              <a:t>(2-5</a:t>
            </a:r>
            <a:r>
              <a:rPr lang="zh-CN" altLang="en-US" sz="1800" b="0" dirty="0">
                <a:solidFill>
                  <a:srgbClr val="F8F8F8"/>
                </a:solidFill>
              </a:rPr>
              <a:t>级</a:t>
            </a:r>
            <a:r>
              <a:rPr lang="en-US" altLang="zh-CN" sz="1800" b="0" dirty="0">
                <a:solidFill>
                  <a:srgbClr val="F8F8F8"/>
                </a:solidFill>
              </a:rPr>
              <a:t>):18pt 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颜色</a:t>
            </a:r>
            <a:r>
              <a:rPr lang="en-US" altLang="zh-CN" sz="1800" b="0" dirty="0">
                <a:solidFill>
                  <a:srgbClr val="F8F8F8"/>
                </a:solidFill>
              </a:rPr>
              <a:t>:</a:t>
            </a:r>
            <a:r>
              <a:rPr lang="zh-CN" altLang="en-US" sz="1800" b="0" dirty="0">
                <a:solidFill>
                  <a:srgbClr val="F8F8F8"/>
                </a:solidFill>
              </a:rPr>
              <a:t>黑色</a:t>
            </a:r>
          </a:p>
          <a:p>
            <a:pPr marL="514277" indent="-514277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</a:rPr>
              <a:t>字体</a:t>
            </a:r>
            <a:r>
              <a:rPr lang="en-US" altLang="zh-CN" sz="1800" b="0" dirty="0">
                <a:solidFill>
                  <a:srgbClr val="F8F8F8"/>
                </a:solidFill>
              </a:rPr>
              <a:t>:</a:t>
            </a:r>
            <a:r>
              <a:rPr lang="zh-CN" altLang="en-US" sz="1800" b="0" dirty="0">
                <a:solidFill>
                  <a:srgbClr val="F8F8F8"/>
                </a:solidFill>
              </a:rPr>
              <a:t>细黑体 </a:t>
            </a:r>
            <a:endParaRPr lang="zh-CN" altLang="en-US" sz="1800" b="0" dirty="0">
              <a:solidFill>
                <a:srgbClr val="080808"/>
              </a:solidFill>
            </a:endParaRPr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18541187" y="8164590"/>
            <a:ext cx="1840546" cy="492400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37117" tIns="68559" rIns="137117" bIns="68559" anchor="ctr">
            <a:spAutoFit/>
          </a:bodyPr>
          <a:lstStyle/>
          <a:p>
            <a:pPr algn="ctr" defTabSz="1316645" eaLnBrk="0" hangingPunct="0">
              <a:buClrTx/>
              <a:buSzTx/>
              <a:buFontTx/>
              <a:buNone/>
            </a:pPr>
            <a:endParaRPr lang="zh-CN" altLang="en-US" sz="2300" b="0" dirty="0">
              <a:latin typeface="FrutigerNext LT Regular" pitchFamily="34" charset="0"/>
              <a:ea typeface="ＭＳ Ｐゴシック" pitchFamily="34" charset="-128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707857" y="7920101"/>
            <a:ext cx="1483389" cy="276312"/>
            <a:chOff x="6657" y="3492"/>
            <a:chExt cx="527" cy="121"/>
          </a:xfrm>
        </p:grpSpPr>
        <p:sp>
          <p:nvSpPr>
            <p:cNvPr id="510993" name="Rectangle 17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0994" name="Rectangle 18"/>
            <p:cNvSpPr>
              <a:spLocks noChangeArrowheads="1"/>
            </p:cNvSpPr>
            <p:nvPr/>
          </p:nvSpPr>
          <p:spPr bwMode="auto">
            <a:xfrm flipV="1">
              <a:off x="6921" y="3492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0995" name="Rectangle 19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0996" name="Rectangle 20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8707857" y="9308799"/>
            <a:ext cx="1483389" cy="273929"/>
            <a:chOff x="6657" y="4103"/>
            <a:chExt cx="527" cy="121"/>
          </a:xfrm>
        </p:grpSpPr>
        <p:sp>
          <p:nvSpPr>
            <p:cNvPr id="510998" name="Rectangle 22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0999" name="Rectangle 23"/>
            <p:cNvSpPr>
              <a:spLocks noChangeArrowheads="1"/>
            </p:cNvSpPr>
            <p:nvPr/>
          </p:nvSpPr>
          <p:spPr bwMode="auto">
            <a:xfrm flipV="1">
              <a:off x="6921" y="4103"/>
              <a:ext cx="131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00" name="Rectangle 24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01" name="Rectangle 25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8707857" y="9678006"/>
            <a:ext cx="1483389" cy="273929"/>
            <a:chOff x="6657" y="4266"/>
            <a:chExt cx="527" cy="121"/>
          </a:xfrm>
        </p:grpSpPr>
        <p:sp>
          <p:nvSpPr>
            <p:cNvPr id="511003" name="Rectangle 27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04" name="Rectangle 28"/>
            <p:cNvSpPr>
              <a:spLocks noChangeArrowheads="1"/>
            </p:cNvSpPr>
            <p:nvPr/>
          </p:nvSpPr>
          <p:spPr bwMode="auto">
            <a:xfrm flipV="1">
              <a:off x="6921" y="4266"/>
              <a:ext cx="131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05" name="Rectangle 29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06" name="Rectangle 30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8707857" y="8294074"/>
            <a:ext cx="1483389" cy="273929"/>
            <a:chOff x="6657" y="3656"/>
            <a:chExt cx="527" cy="121"/>
          </a:xfrm>
        </p:grpSpPr>
        <p:sp>
          <p:nvSpPr>
            <p:cNvPr id="511008" name="Rectangle 32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09" name="Rectangle 33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10" name="Rectangle 34"/>
            <p:cNvSpPr>
              <a:spLocks noChangeArrowheads="1"/>
            </p:cNvSpPr>
            <p:nvPr/>
          </p:nvSpPr>
          <p:spPr bwMode="auto">
            <a:xfrm flipV="1">
              <a:off x="6921" y="3656"/>
              <a:ext cx="131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11" name="Rectangle 35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8707857" y="8939591"/>
            <a:ext cx="1483389" cy="273929"/>
            <a:chOff x="6657" y="3941"/>
            <a:chExt cx="527" cy="121"/>
          </a:xfrm>
        </p:grpSpPr>
        <p:sp>
          <p:nvSpPr>
            <p:cNvPr id="511013" name="Rectangle 37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14" name="Rectangle 38"/>
            <p:cNvSpPr>
              <a:spLocks noChangeArrowheads="1"/>
            </p:cNvSpPr>
            <p:nvPr/>
          </p:nvSpPr>
          <p:spPr bwMode="auto">
            <a:xfrm flipV="1">
              <a:off x="6921" y="3941"/>
              <a:ext cx="131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15" name="Rectangle 39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16" name="Rectangle 40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8707857" y="10049596"/>
            <a:ext cx="1483389" cy="273929"/>
            <a:chOff x="6657" y="4430"/>
            <a:chExt cx="527" cy="121"/>
          </a:xfrm>
        </p:grpSpPr>
        <p:sp>
          <p:nvSpPr>
            <p:cNvPr id="511018" name="Rectangle 42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19" name="Rectangle 43"/>
            <p:cNvSpPr>
              <a:spLocks noChangeArrowheads="1"/>
            </p:cNvSpPr>
            <p:nvPr/>
          </p:nvSpPr>
          <p:spPr bwMode="auto">
            <a:xfrm flipV="1">
              <a:off x="6921" y="4430"/>
              <a:ext cx="131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20" name="Rectangle 44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21" name="Rectangle 45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8707857" y="7550893"/>
            <a:ext cx="1483389" cy="276312"/>
            <a:chOff x="6657" y="3329"/>
            <a:chExt cx="527" cy="122"/>
          </a:xfrm>
        </p:grpSpPr>
        <p:sp>
          <p:nvSpPr>
            <p:cNvPr id="511023" name="Rectangle 47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24" name="Rectangle 48"/>
            <p:cNvSpPr>
              <a:spLocks noChangeArrowheads="1"/>
            </p:cNvSpPr>
            <p:nvPr/>
          </p:nvSpPr>
          <p:spPr bwMode="auto">
            <a:xfrm flipV="1">
              <a:off x="6921" y="3329"/>
              <a:ext cx="131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25" name="Rectangle 49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26" name="Rectangle 50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8707857" y="6902995"/>
            <a:ext cx="1483389" cy="273929"/>
            <a:chOff x="6657" y="3043"/>
            <a:chExt cx="527" cy="121"/>
          </a:xfrm>
        </p:grpSpPr>
        <p:sp>
          <p:nvSpPr>
            <p:cNvPr id="511028" name="Rectangle 52"/>
            <p:cNvSpPr>
              <a:spLocks noChangeArrowheads="1"/>
            </p:cNvSpPr>
            <p:nvPr/>
          </p:nvSpPr>
          <p:spPr bwMode="auto">
            <a:xfrm flipV="1">
              <a:off x="6921" y="3043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29" name="Rectangle 53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30" name="Rectangle 54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31" name="Rectangle 55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707857" y="6533786"/>
            <a:ext cx="1483389" cy="276312"/>
            <a:chOff x="6657" y="2881"/>
            <a:chExt cx="527" cy="121"/>
          </a:xfrm>
        </p:grpSpPr>
        <p:sp>
          <p:nvSpPr>
            <p:cNvPr id="511033" name="Rectangle 57"/>
            <p:cNvSpPr>
              <a:spLocks noChangeArrowheads="1"/>
            </p:cNvSpPr>
            <p:nvPr/>
          </p:nvSpPr>
          <p:spPr bwMode="auto">
            <a:xfrm flipV="1">
              <a:off x="6921" y="2881"/>
              <a:ext cx="131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34" name="Rectangle 58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35" name="Rectangle 59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1036" name="Rectangle 60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1037" name="Rectangle 61"/>
          <p:cNvSpPr>
            <a:spLocks noChangeArrowheads="1"/>
          </p:cNvSpPr>
          <p:nvPr/>
        </p:nvSpPr>
        <p:spPr bwMode="auto">
          <a:xfrm>
            <a:off x="18403085" y="3396710"/>
            <a:ext cx="2102461" cy="39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679" tIns="65840" rIns="131679" bIns="65840"/>
          <a:lstStyle/>
          <a:p>
            <a:pPr marL="514277" indent="-514277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华文细黑" pitchFamily="2" charset="-122"/>
              </a:rPr>
              <a:t>配色参考方案：</a:t>
            </a:r>
          </a:p>
          <a:p>
            <a:pPr marL="514277" indent="-514277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华文细黑" pitchFamily="2" charset="-122"/>
              </a:rPr>
              <a:t>建议同一页面内不超过四种颜色，以下是９组配色方案，同一页面内只选择一组使用。</a:t>
            </a:r>
          </a:p>
          <a:p>
            <a:pPr marL="514277" indent="-514277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华文细黑" pitchFamily="2" charset="-122"/>
              </a:rPr>
              <a:t>（仅供参考）</a:t>
            </a:r>
          </a:p>
        </p:txBody>
      </p:sp>
      <p:sp>
        <p:nvSpPr>
          <p:cNvPr id="511038" name="Rectangle 62"/>
          <p:cNvSpPr>
            <a:spLocks noChangeArrowheads="1"/>
          </p:cNvSpPr>
          <p:nvPr/>
        </p:nvSpPr>
        <p:spPr bwMode="auto">
          <a:xfrm>
            <a:off x="18403085" y="-92898"/>
            <a:ext cx="2102461" cy="12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679" tIns="65840" rIns="131679" bIns="65840"/>
          <a:lstStyle/>
          <a:p>
            <a:pPr marL="514277" indent="-514277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None/>
            </a:pPr>
            <a:r>
              <a:rPr lang="zh-CN" altLang="en-US" sz="1800" b="0" dirty="0">
                <a:solidFill>
                  <a:srgbClr val="F8F8F8"/>
                </a:solidFill>
                <a:latin typeface="华文细黑" pitchFamily="2" charset="-122"/>
              </a:rPr>
              <a:t>客户或者合作伙伴的标志放在右上角</a:t>
            </a:r>
            <a:r>
              <a:rPr lang="en-US" altLang="zh-CN" sz="1800" b="0" dirty="0">
                <a:solidFill>
                  <a:srgbClr val="F8F8F8"/>
                </a:solidFill>
                <a:latin typeface="华文细黑" pitchFamily="2" charset="-122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5pPr>
      <a:lvl6pPr marL="685704" algn="l" rtl="0" fontAlgn="base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6pPr>
      <a:lvl7pPr marL="1371405" algn="l" rtl="0" fontAlgn="base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7pPr>
      <a:lvl8pPr marL="2057109" algn="l" rtl="0" fontAlgn="base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8pPr>
      <a:lvl9pPr marL="2742812" algn="l" rtl="0" fontAlgn="base">
        <a:spcBef>
          <a:spcPct val="0"/>
        </a:spcBef>
        <a:spcAft>
          <a:spcPct val="0"/>
        </a:spcAft>
        <a:defRPr sz="4800" b="1">
          <a:solidFill>
            <a:srgbClr val="990000"/>
          </a:solidFill>
          <a:latin typeface="FrutigerNext LT Medium" pitchFamily="34" charset="0"/>
          <a:ea typeface="宋体" pitchFamily="2" charset="-122"/>
        </a:defRPr>
      </a:lvl9pPr>
    </p:titleStyle>
    <p:bodyStyle>
      <a:lvl1pPr marL="514277" indent="-514277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114268" indent="-4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3000">
          <a:solidFill>
            <a:schemeClr val="tx1"/>
          </a:solidFill>
          <a:latin typeface="+mn-lt"/>
          <a:ea typeface="+mn-ea"/>
        </a:defRPr>
      </a:lvl2pPr>
      <a:lvl3pPr marL="1714257" indent="-342851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</a:defRPr>
      </a:lvl3pPr>
      <a:lvl4pPr marL="2399960" indent="-34285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3085664" indent="-3428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~"/>
        <a:defRPr sz="2400">
          <a:solidFill>
            <a:schemeClr val="tx1"/>
          </a:solidFill>
          <a:latin typeface="+mn-lt"/>
          <a:ea typeface="+mn-ea"/>
        </a:defRPr>
      </a:lvl5pPr>
      <a:lvl6pPr marL="3771366" indent="-342851" algn="l" rtl="0" fontAlgn="base">
        <a:spcBef>
          <a:spcPct val="20000"/>
        </a:spcBef>
        <a:spcAft>
          <a:spcPct val="0"/>
        </a:spcAft>
        <a:buFont typeface="Arial" charset="0"/>
        <a:buChar char="~"/>
        <a:defRPr sz="2400">
          <a:solidFill>
            <a:schemeClr val="tx1"/>
          </a:solidFill>
          <a:latin typeface="+mn-lt"/>
          <a:ea typeface="+mn-ea"/>
        </a:defRPr>
      </a:lvl6pPr>
      <a:lvl7pPr marL="4457069" indent="-342851" algn="l" rtl="0" fontAlgn="base">
        <a:spcBef>
          <a:spcPct val="20000"/>
        </a:spcBef>
        <a:spcAft>
          <a:spcPct val="0"/>
        </a:spcAft>
        <a:buFont typeface="Arial" charset="0"/>
        <a:buChar char="~"/>
        <a:defRPr sz="2400">
          <a:solidFill>
            <a:schemeClr val="tx1"/>
          </a:solidFill>
          <a:latin typeface="+mn-lt"/>
          <a:ea typeface="+mn-ea"/>
        </a:defRPr>
      </a:lvl7pPr>
      <a:lvl8pPr marL="5142771" indent="-342851" algn="l" rtl="0" fontAlgn="base">
        <a:spcBef>
          <a:spcPct val="20000"/>
        </a:spcBef>
        <a:spcAft>
          <a:spcPct val="0"/>
        </a:spcAft>
        <a:buFont typeface="Arial" charset="0"/>
        <a:buChar char="~"/>
        <a:defRPr sz="2400">
          <a:solidFill>
            <a:schemeClr val="tx1"/>
          </a:solidFill>
          <a:latin typeface="+mn-lt"/>
          <a:ea typeface="+mn-ea"/>
        </a:defRPr>
      </a:lvl8pPr>
      <a:lvl9pPr marL="5828475" indent="-342851" algn="l" rtl="0" fontAlgn="base">
        <a:spcBef>
          <a:spcPct val="20000"/>
        </a:spcBef>
        <a:spcAft>
          <a:spcPct val="0"/>
        </a:spcAft>
        <a:buFont typeface="Arial" charset="0"/>
        <a:buChar char="~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05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09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12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14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17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21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22" algn="l" defTabSz="1371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7764073"/>
            <a:ext cx="81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Paolo Gemma</a:t>
            </a:r>
            <a:endParaRPr lang="es-ES" sz="4400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7321" y="6684914"/>
            <a:ext cx="8136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E-</a:t>
            </a:r>
            <a:r>
              <a:rPr lang="es-ES" sz="6600" i="1" dirty="0" err="1" smtClean="0">
                <a:solidFill>
                  <a:schemeClr val="bg1"/>
                </a:solidFill>
                <a:latin typeface="Telefonica Text" pitchFamily="2" charset="0"/>
              </a:rPr>
              <a:t>Waste</a:t>
            </a:r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: Huawei </a:t>
            </a:r>
            <a:r>
              <a:rPr lang="es-ES" sz="6600" i="1" dirty="0" err="1" smtClean="0">
                <a:solidFill>
                  <a:schemeClr val="bg1"/>
                </a:solidFill>
                <a:latin typeface="Telefonica Text" pitchFamily="2" charset="0"/>
              </a:rPr>
              <a:t>Action</a:t>
            </a:r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endParaRPr lang="es-ES" sz="66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绿色物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6897"/>
            <a:ext cx="18276889" cy="7274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Internal activity on “waste” reduction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Energy Saving Plan for the Next Five Years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32126" y="2119820"/>
          <a:ext cx="17355923" cy="6314841"/>
        </p:xfrm>
        <a:graphic>
          <a:graphicData uri="http://schemas.openxmlformats.org/drawingml/2006/table">
            <a:tbl>
              <a:tblPr/>
              <a:tblGrid>
                <a:gridCol w="3168902"/>
                <a:gridCol w="11594283"/>
                <a:gridCol w="2592738"/>
              </a:tblGrid>
              <a:tr h="1584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Area</a:t>
                      </a:r>
                      <a:endParaRPr lang="zh-CN" sz="18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Energy Conservation Activities</a:t>
                      </a:r>
                      <a:endParaRPr lang="zh-CN" sz="18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Power Savings</a:t>
                      </a:r>
                      <a:endParaRPr lang="zh-CN" sz="18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(10,000 kWh/year)</a:t>
                      </a:r>
                      <a:endParaRPr lang="zh-CN" sz="18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9">
                <a:tc rowSpan="10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Dongguan Production </a:t>
                      </a:r>
                      <a:r>
                        <a:rPr lang="en-US" sz="2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Base 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 million kWh solar powered, clean energy projects</a:t>
                      </a:r>
                      <a:endParaRPr lang="zh-CN" sz="21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420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Optimization </a:t>
                      </a:r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of</a:t>
                      </a: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temperature and humidity control systems of factories to reduce device load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514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Project of improving energy conservation of humidifiers in factories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79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Group control of wind machines for the process cooling tower and air-conditioning refrigeration tower (optimization) 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18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Renovation of energy-saving lights in indoor and outdoor lighting systems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400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Air compressor energy conservation through joint control technology and waste heat utilization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137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Replacement of obsolete equipment on the production line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251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dirty="0" smtClean="0">
                          <a:solidFill>
                            <a:srgbClr val="000000"/>
                          </a:solidFill>
                          <a:latin typeface="Arial"/>
                          <a:ea typeface="宋体"/>
                          <a:cs typeface="+mn-cs"/>
                        </a:rPr>
                        <a:t>Implement the reducing dross spot machine to reduce  tin scraps</a:t>
                      </a: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Efficiency improvement of SMT equipment and testing equipment through technical renovation and management optimization</a:t>
                      </a:r>
                      <a:endParaRPr lang="zh-CN" sz="2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81 </a:t>
                      </a:r>
                      <a:endParaRPr lang="zh-CN" sz="1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1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Reduce the  industrial wastes which</a:t>
                      </a: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it come from production lines (</a:t>
                      </a:r>
                      <a:r>
                        <a:rPr kumimoji="0" lang="en-US" altLang="zh-CN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About 8%)</a:t>
                      </a:r>
                      <a:endParaRPr lang="zh-CN" altLang="en-US" sz="21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35709" marR="35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Huawei Green Packaging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935250" y="1798295"/>
            <a:ext cx="16564715" cy="161582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dirty="0" smtClean="0"/>
              <a:t>In first half of 2013, Huawei green packaging total shipments reached 49273 pieces, have reached a half of 2012 and the level in 2011; saving about 9666 cubic meters of forest wood and reducing carbon dioxide emissions about 7000 tons. </a:t>
            </a:r>
            <a:endParaRPr lang="zh-CN" altLang="zh-CN" dirty="0"/>
          </a:p>
        </p:txBody>
      </p:sp>
      <p:graphicFrame>
        <p:nvGraphicFramePr>
          <p:cNvPr id="6" name="图表 5"/>
          <p:cNvGraphicFramePr/>
          <p:nvPr/>
        </p:nvGraphicFramePr>
        <p:xfrm>
          <a:off x="6840932" y="2876135"/>
          <a:ext cx="5617599" cy="388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2915769" y="8128153"/>
            <a:ext cx="3564758" cy="461665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>
              <a:buNone/>
            </a:pPr>
            <a:r>
              <a:rPr lang="en-GB" altLang="zh-CN" sz="2100" dirty="0" smtClean="0">
                <a:latin typeface="Times New Roman" pitchFamily="18" charset="0"/>
                <a:cs typeface="Times New Roman" pitchFamily="18" charset="0"/>
              </a:rPr>
              <a:t>Green packages quantity/PCS </a:t>
            </a: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41958" y="8278405"/>
            <a:ext cx="5832644" cy="4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indent="700088" defTabSz="1371600"/>
            <a:r>
              <a:rPr lang="en-GB" altLang="zh-CN" sz="21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GB" altLang="zh-CN" sz="2100" dirty="0" smtClean="0">
                <a:latin typeface="Times New Roman" pitchFamily="18" charset="0"/>
                <a:cs typeface="Times New Roman" pitchFamily="18" charset="0"/>
              </a:rPr>
              <a:t>Saving forest wood /cbm</a:t>
            </a:r>
          </a:p>
        </p:txBody>
      </p:sp>
      <p:graphicFrame>
        <p:nvGraphicFramePr>
          <p:cNvPr id="13" name="图表 12"/>
          <p:cNvGraphicFramePr/>
          <p:nvPr/>
        </p:nvGraphicFramePr>
        <p:xfrm>
          <a:off x="1079292" y="3200274"/>
          <a:ext cx="7754694" cy="493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9577710" y="3416362"/>
          <a:ext cx="7922255" cy="475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359088" y="100708"/>
            <a:ext cx="16996838" cy="101533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square" lIns="136842" tIns="136842" rIns="136842" bIns="136842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4800" b="1" dirty="0" smtClean="0">
                <a:solidFill>
                  <a:srgbClr val="99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Our LSP Performance</a:t>
            </a:r>
            <a:endParaRPr lang="en-US" altLang="zh-CN" sz="4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169" y="1133468"/>
            <a:ext cx="5306453" cy="630942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dirty="0" smtClean="0"/>
              <a:t>Take Maersk Line for example: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8542" y="1687637"/>
            <a:ext cx="14260059" cy="367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8542" y="5469223"/>
            <a:ext cx="14316973" cy="37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End to End improvement - Next steps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35250" y="2017544"/>
            <a:ext cx="8870839" cy="6370975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000" dirty="0" smtClean="0">
                <a:latin typeface="Arial" pitchFamily="34" charset="0"/>
                <a:cs typeface="Arial" pitchFamily="34" charset="0"/>
              </a:rPr>
              <a:t>Reduce 1,000 ,000kWh per year in Dongguan production base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000" dirty="0" smtClean="0">
                <a:latin typeface="Arial" pitchFamily="34" charset="0"/>
                <a:cs typeface="Arial" pitchFamily="34" charset="0"/>
              </a:rPr>
              <a:t>Continuously introduce and implement  economic and rational design ideas into packaging design/deploy process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000" dirty="0" smtClean="0">
                <a:latin typeface="Arial" pitchFamily="34" charset="0"/>
                <a:cs typeface="Arial" pitchFamily="34" charset="0"/>
              </a:rPr>
              <a:t>Introduce new environmental friendly packaging materials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000" dirty="0" smtClean="0">
                <a:latin typeface="Arial" pitchFamily="34" charset="0"/>
                <a:cs typeface="Arial" pitchFamily="34" charset="0"/>
              </a:rPr>
              <a:t>Reduce 10% CO2 emissions  through green logistics</a:t>
            </a: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7570" y="2497750"/>
            <a:ext cx="3930205" cy="26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>
          <a:xfrm>
            <a:off x="9486077" y="5831100"/>
            <a:ext cx="8321962" cy="1187762"/>
            <a:chOff x="539552" y="2781994"/>
            <a:chExt cx="7416824" cy="1088083"/>
          </a:xfrm>
        </p:grpSpPr>
        <p:pic>
          <p:nvPicPr>
            <p:cNvPr id="6" name="Picture 20" descr="01300000167784121286772280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852936"/>
              <a:ext cx="1617718" cy="101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右箭头 18"/>
            <p:cNvSpPr>
              <a:spLocks noChangeArrowheads="1"/>
            </p:cNvSpPr>
            <p:nvPr/>
          </p:nvSpPr>
          <p:spPr bwMode="auto">
            <a:xfrm>
              <a:off x="2267074" y="2843907"/>
              <a:ext cx="2304926" cy="873125"/>
            </a:xfrm>
            <a:prstGeom prst="rightArrow">
              <a:avLst>
                <a:gd name="adj1" fmla="val 50000"/>
                <a:gd name="adj2" fmla="val 5008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1" algn="ctr"/>
              <a:endParaRPr lang="zh-CN" altLang="en-US" sz="1700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pic>
          <p:nvPicPr>
            <p:cNvPr id="8" name="Picture 4" descr="DSC0219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429" y="2781994"/>
              <a:ext cx="1655763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MAG0066"/>
            <p:cNvPicPr>
              <a:picLocks noChangeArrowheads="1"/>
            </p:cNvPicPr>
            <p:nvPr/>
          </p:nvPicPr>
          <p:blipFill>
            <a:blip r:embed="rId5" cstate="print"/>
            <a:srcRect r="5501" b="16618"/>
            <a:stretch>
              <a:fillRect/>
            </a:stretch>
          </p:blipFill>
          <p:spPr bwMode="auto">
            <a:xfrm>
              <a:off x="6514926" y="2781994"/>
              <a:ext cx="1441450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3266738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197" y="-1"/>
            <a:ext cx="18465373" cy="108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503128" y="662212"/>
            <a:ext cx="17067842" cy="2701133"/>
          </a:xfrm>
          <a:prstGeom prst="horizontalScroll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4200" dirty="0" smtClean="0">
                <a:latin typeface="Arial" charset="0"/>
                <a:ea typeface="宋体" charset="-122"/>
              </a:rPr>
              <a:t>Most people are thinking how to impact the world, but we are engaging to reduce the impact to the world!</a:t>
            </a:r>
          </a:p>
          <a:p>
            <a:pPr algn="r"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4200" dirty="0" smtClean="0">
                <a:latin typeface="Arial" charset="0"/>
                <a:ea typeface="宋体" charset="-122"/>
              </a:rPr>
              <a:t>-From HUAWEI Reverse Team </a:t>
            </a:r>
          </a:p>
        </p:txBody>
      </p:sp>
      <p:pic>
        <p:nvPicPr>
          <p:cNvPr id="62466" name="Picture 2" descr="http://cdn-static.zdnet.com/i/r/story/70/00/005026/original/huawei-training-building-620x.JPG?hash=ZzZ3MwEyL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25" y="-204850"/>
            <a:ext cx="19053" cy="14292"/>
          </a:xfrm>
          <a:prstGeom prst="rect">
            <a:avLst/>
          </a:prstGeom>
          <a:noFill/>
        </p:spPr>
      </p:pic>
      <p:pic>
        <p:nvPicPr>
          <p:cNvPr id="62468" name="Picture 4" descr="http://cdn-static.zdnet.com/i/r/story/70/00/005026/original/huawei-training-building-620x.JPG?hash=ZzZ3MwEyL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25" y="-204850"/>
            <a:ext cx="19053" cy="1429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988" y="0"/>
            <a:ext cx="16462534" cy="1715029"/>
          </a:xfrm>
        </p:spPr>
        <p:txBody>
          <a:bodyPr>
            <a:normAutofit/>
          </a:bodyPr>
          <a:lstStyle/>
          <a:p>
            <a:r>
              <a:rPr lang="en-US" altLang="zh-CN" sz="4200" dirty="0" smtClean="0"/>
              <a:t>Huawei Waste Management</a:t>
            </a:r>
            <a:endParaRPr lang="zh-CN" altLang="en-US" sz="4200" dirty="0"/>
          </a:p>
        </p:txBody>
      </p:sp>
      <p:sp>
        <p:nvSpPr>
          <p:cNvPr id="427" name="Content Placeholder 4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00994" y="5485117"/>
            <a:ext cx="8259198" cy="388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04627" y="1029203"/>
            <a:ext cx="8066295" cy="3684085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Huawei established  waste scrap disposal centers in Latin America, Europe, Africa, Asia Pacific, and China to provide one-stop services to dissemble and recycle telecom equipments. This ensures sustainable utilization of resources. </a:t>
            </a:r>
            <a:endParaRPr lang="zh-CN" alt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768" y="4970657"/>
            <a:ext cx="8569424" cy="87743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Waste reuse rate is up to 96.6% in 2012.and will increase  to 97% in 2013 </a:t>
            </a:r>
            <a:endParaRPr lang="zh-CN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组合 1328"/>
          <p:cNvGrpSpPr/>
          <p:nvPr/>
        </p:nvGrpSpPr>
        <p:grpSpPr>
          <a:xfrm>
            <a:off x="7993259" y="1039365"/>
            <a:ext cx="9794789" cy="3914027"/>
            <a:chOff x="611560" y="1268760"/>
            <a:chExt cx="7166778" cy="3457369"/>
          </a:xfrm>
        </p:grpSpPr>
        <p:sp>
          <p:nvSpPr>
            <p:cNvPr id="10" name="Freeform 227"/>
            <p:cNvSpPr>
              <a:spLocks noChangeAspect="1"/>
            </p:cNvSpPr>
            <p:nvPr/>
          </p:nvSpPr>
          <p:spPr bwMode="auto">
            <a:xfrm>
              <a:off x="2068997" y="3995177"/>
              <a:ext cx="109356" cy="52283"/>
            </a:xfrm>
            <a:custGeom>
              <a:avLst/>
              <a:gdLst>
                <a:gd name="T0" fmla="*/ 6 w 185"/>
                <a:gd name="T1" fmla="*/ 9 h 120"/>
                <a:gd name="T2" fmla="*/ 0 w 185"/>
                <a:gd name="T3" fmla="*/ 0 h 120"/>
                <a:gd name="T4" fmla="*/ 9 w 185"/>
                <a:gd name="T5" fmla="*/ 23 h 120"/>
                <a:gd name="T6" fmla="*/ 19 w 185"/>
                <a:gd name="T7" fmla="*/ 44 h 120"/>
                <a:gd name="T8" fmla="*/ 44 w 185"/>
                <a:gd name="T9" fmla="*/ 44 h 120"/>
                <a:gd name="T10" fmla="*/ 70 w 185"/>
                <a:gd name="T11" fmla="*/ 45 h 120"/>
                <a:gd name="T12" fmla="*/ 68 w 185"/>
                <a:gd name="T13" fmla="*/ 39 h 120"/>
                <a:gd name="T14" fmla="*/ 31 w 185"/>
                <a:gd name="T15" fmla="*/ 27 h 120"/>
                <a:gd name="T16" fmla="*/ 6 w 185"/>
                <a:gd name="T17" fmla="*/ 9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120"/>
                <a:gd name="T29" fmla="*/ 185 w 18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120">
                  <a:moveTo>
                    <a:pt x="16" y="23"/>
                  </a:moveTo>
                  <a:lnTo>
                    <a:pt x="0" y="0"/>
                  </a:lnTo>
                  <a:lnTo>
                    <a:pt x="23" y="60"/>
                  </a:lnTo>
                  <a:lnTo>
                    <a:pt x="49" y="118"/>
                  </a:lnTo>
                  <a:lnTo>
                    <a:pt x="116" y="118"/>
                  </a:lnTo>
                  <a:lnTo>
                    <a:pt x="185" y="120"/>
                  </a:lnTo>
                  <a:lnTo>
                    <a:pt x="179" y="105"/>
                  </a:lnTo>
                  <a:lnTo>
                    <a:pt x="82" y="73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b="1" kern="0" dirty="0" smtClean="0">
                <a:solidFill>
                  <a:srgbClr val="2D2015"/>
                </a:solidFill>
              </a:endParaRPr>
            </a:p>
          </p:txBody>
        </p:sp>
        <p:sp>
          <p:nvSpPr>
            <p:cNvPr id="11" name="Freeform 229"/>
            <p:cNvSpPr>
              <a:spLocks noChangeAspect="1"/>
            </p:cNvSpPr>
            <p:nvPr/>
          </p:nvSpPr>
          <p:spPr bwMode="auto">
            <a:xfrm>
              <a:off x="2032009" y="3993456"/>
              <a:ext cx="84360" cy="54606"/>
            </a:xfrm>
            <a:custGeom>
              <a:avLst/>
              <a:gdLst>
                <a:gd name="T0" fmla="*/ 35 w 143"/>
                <a:gd name="T1" fmla="*/ 2 h 124"/>
                <a:gd name="T2" fmla="*/ 44 w 143"/>
                <a:gd name="T3" fmla="*/ 25 h 124"/>
                <a:gd name="T4" fmla="*/ 54 w 143"/>
                <a:gd name="T5" fmla="*/ 47 h 124"/>
                <a:gd name="T6" fmla="*/ 48 w 143"/>
                <a:gd name="T7" fmla="*/ 45 h 124"/>
                <a:gd name="T8" fmla="*/ 40 w 143"/>
                <a:gd name="T9" fmla="*/ 47 h 124"/>
                <a:gd name="T10" fmla="*/ 22 w 143"/>
                <a:gd name="T11" fmla="*/ 44 h 124"/>
                <a:gd name="T12" fmla="*/ 15 w 143"/>
                <a:gd name="T13" fmla="*/ 44 h 124"/>
                <a:gd name="T14" fmla="*/ 0 w 143"/>
                <a:gd name="T15" fmla="*/ 42 h 124"/>
                <a:gd name="T16" fmla="*/ 5 w 143"/>
                <a:gd name="T17" fmla="*/ 40 h 124"/>
                <a:gd name="T18" fmla="*/ 13 w 143"/>
                <a:gd name="T19" fmla="*/ 36 h 124"/>
                <a:gd name="T20" fmla="*/ 19 w 143"/>
                <a:gd name="T21" fmla="*/ 40 h 124"/>
                <a:gd name="T22" fmla="*/ 24 w 143"/>
                <a:gd name="T23" fmla="*/ 40 h 124"/>
                <a:gd name="T24" fmla="*/ 15 w 143"/>
                <a:gd name="T25" fmla="*/ 34 h 124"/>
                <a:gd name="T26" fmla="*/ 26 w 143"/>
                <a:gd name="T27" fmla="*/ 37 h 124"/>
                <a:gd name="T28" fmla="*/ 31 w 143"/>
                <a:gd name="T29" fmla="*/ 38 h 124"/>
                <a:gd name="T30" fmla="*/ 40 w 143"/>
                <a:gd name="T31" fmla="*/ 40 h 124"/>
                <a:gd name="T32" fmla="*/ 43 w 143"/>
                <a:gd name="T33" fmla="*/ 40 h 124"/>
                <a:gd name="T34" fmla="*/ 22 w 143"/>
                <a:gd name="T35" fmla="*/ 28 h 124"/>
                <a:gd name="T36" fmla="*/ 31 w 143"/>
                <a:gd name="T37" fmla="*/ 19 h 124"/>
                <a:gd name="T38" fmla="*/ 17 w 143"/>
                <a:gd name="T39" fmla="*/ 19 h 124"/>
                <a:gd name="T40" fmla="*/ 12 w 143"/>
                <a:gd name="T41" fmla="*/ 3 h 124"/>
                <a:gd name="T42" fmla="*/ 19 w 143"/>
                <a:gd name="T43" fmla="*/ 0 h 124"/>
                <a:gd name="T44" fmla="*/ 35 w 143"/>
                <a:gd name="T45" fmla="*/ 2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3"/>
                <a:gd name="T70" fmla="*/ 0 h 124"/>
                <a:gd name="T71" fmla="*/ 143 w 143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3" h="124">
                  <a:moveTo>
                    <a:pt x="94" y="6"/>
                  </a:moveTo>
                  <a:lnTo>
                    <a:pt x="117" y="66"/>
                  </a:lnTo>
                  <a:lnTo>
                    <a:pt x="143" y="124"/>
                  </a:lnTo>
                  <a:lnTo>
                    <a:pt x="126" y="120"/>
                  </a:lnTo>
                  <a:lnTo>
                    <a:pt x="107" y="124"/>
                  </a:lnTo>
                  <a:lnTo>
                    <a:pt x="58" y="117"/>
                  </a:lnTo>
                  <a:lnTo>
                    <a:pt x="41" y="115"/>
                  </a:lnTo>
                  <a:lnTo>
                    <a:pt x="0" y="111"/>
                  </a:lnTo>
                  <a:lnTo>
                    <a:pt x="12" y="105"/>
                  </a:lnTo>
                  <a:lnTo>
                    <a:pt x="35" y="96"/>
                  </a:lnTo>
                  <a:lnTo>
                    <a:pt x="50" y="105"/>
                  </a:lnTo>
                  <a:lnTo>
                    <a:pt x="64" y="105"/>
                  </a:lnTo>
                  <a:lnTo>
                    <a:pt x="40" y="91"/>
                  </a:lnTo>
                  <a:lnTo>
                    <a:pt x="70" y="97"/>
                  </a:lnTo>
                  <a:lnTo>
                    <a:pt x="83" y="100"/>
                  </a:lnTo>
                  <a:lnTo>
                    <a:pt x="107" y="106"/>
                  </a:lnTo>
                  <a:lnTo>
                    <a:pt x="115" y="106"/>
                  </a:lnTo>
                  <a:lnTo>
                    <a:pt x="59" y="74"/>
                  </a:lnTo>
                  <a:lnTo>
                    <a:pt x="82" y="50"/>
                  </a:lnTo>
                  <a:lnTo>
                    <a:pt x="46" y="50"/>
                  </a:lnTo>
                  <a:lnTo>
                    <a:pt x="31" y="9"/>
                  </a:lnTo>
                  <a:lnTo>
                    <a:pt x="50" y="0"/>
                  </a:lnTo>
                  <a:lnTo>
                    <a:pt x="94" y="6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b="1" kern="0" dirty="0" smtClean="0">
                <a:solidFill>
                  <a:srgbClr val="2D2015"/>
                </a:solidFill>
              </a:endParaRPr>
            </a:p>
          </p:txBody>
        </p:sp>
        <p:sp>
          <p:nvSpPr>
            <p:cNvPr id="14" name="Freeform 6"/>
            <p:cNvSpPr>
              <a:spLocks noChangeAspect="1"/>
            </p:cNvSpPr>
            <p:nvPr/>
          </p:nvSpPr>
          <p:spPr bwMode="auto">
            <a:xfrm>
              <a:off x="6275600" y="3040573"/>
              <a:ext cx="228661" cy="203323"/>
            </a:xfrm>
            <a:custGeom>
              <a:avLst/>
              <a:gdLst>
                <a:gd name="T0" fmla="*/ 183 w 489"/>
                <a:gd name="T1" fmla="*/ 72 h 464"/>
                <a:gd name="T2" fmla="*/ 166 w 489"/>
                <a:gd name="T3" fmla="*/ 71 h 464"/>
                <a:gd name="T4" fmla="*/ 165 w 489"/>
                <a:gd name="T5" fmla="*/ 71 h 464"/>
                <a:gd name="T6" fmla="*/ 156 w 489"/>
                <a:gd name="T7" fmla="*/ 98 h 464"/>
                <a:gd name="T8" fmla="*/ 159 w 489"/>
                <a:gd name="T9" fmla="*/ 100 h 464"/>
                <a:gd name="T10" fmla="*/ 155 w 489"/>
                <a:gd name="T11" fmla="*/ 110 h 464"/>
                <a:gd name="T12" fmla="*/ 143 w 489"/>
                <a:gd name="T13" fmla="*/ 115 h 464"/>
                <a:gd name="T14" fmla="*/ 135 w 489"/>
                <a:gd name="T15" fmla="*/ 128 h 464"/>
                <a:gd name="T16" fmla="*/ 135 w 489"/>
                <a:gd name="T17" fmla="*/ 137 h 464"/>
                <a:gd name="T18" fmla="*/ 139 w 489"/>
                <a:gd name="T19" fmla="*/ 137 h 464"/>
                <a:gd name="T20" fmla="*/ 134 w 489"/>
                <a:gd name="T21" fmla="*/ 143 h 464"/>
                <a:gd name="T22" fmla="*/ 131 w 489"/>
                <a:gd name="T23" fmla="*/ 151 h 464"/>
                <a:gd name="T24" fmla="*/ 126 w 489"/>
                <a:gd name="T25" fmla="*/ 166 h 464"/>
                <a:gd name="T26" fmla="*/ 102 w 489"/>
                <a:gd name="T27" fmla="*/ 175 h 464"/>
                <a:gd name="T28" fmla="*/ 100 w 489"/>
                <a:gd name="T29" fmla="*/ 164 h 464"/>
                <a:gd name="T30" fmla="*/ 97 w 489"/>
                <a:gd name="T31" fmla="*/ 160 h 464"/>
                <a:gd name="T32" fmla="*/ 84 w 489"/>
                <a:gd name="T33" fmla="*/ 161 h 464"/>
                <a:gd name="T34" fmla="*/ 73 w 489"/>
                <a:gd name="T35" fmla="*/ 155 h 464"/>
                <a:gd name="T36" fmla="*/ 62 w 489"/>
                <a:gd name="T37" fmla="*/ 161 h 464"/>
                <a:gd name="T38" fmla="*/ 52 w 489"/>
                <a:gd name="T39" fmla="*/ 162 h 464"/>
                <a:gd name="T40" fmla="*/ 49 w 489"/>
                <a:gd name="T41" fmla="*/ 151 h 464"/>
                <a:gd name="T42" fmla="*/ 33 w 489"/>
                <a:gd name="T43" fmla="*/ 153 h 464"/>
                <a:gd name="T44" fmla="*/ 34 w 489"/>
                <a:gd name="T45" fmla="*/ 152 h 464"/>
                <a:gd name="T46" fmla="*/ 30 w 489"/>
                <a:gd name="T47" fmla="*/ 154 h 464"/>
                <a:gd name="T48" fmla="*/ 22 w 489"/>
                <a:gd name="T49" fmla="*/ 151 h 464"/>
                <a:gd name="T50" fmla="*/ 18 w 489"/>
                <a:gd name="T51" fmla="*/ 130 h 464"/>
                <a:gd name="T52" fmla="*/ 18 w 489"/>
                <a:gd name="T53" fmla="*/ 114 h 464"/>
                <a:gd name="T54" fmla="*/ 7 w 489"/>
                <a:gd name="T55" fmla="*/ 106 h 464"/>
                <a:gd name="T56" fmla="*/ 9 w 489"/>
                <a:gd name="T57" fmla="*/ 105 h 464"/>
                <a:gd name="T58" fmla="*/ 4 w 489"/>
                <a:gd name="T59" fmla="*/ 95 h 464"/>
                <a:gd name="T60" fmla="*/ 5 w 489"/>
                <a:gd name="T61" fmla="*/ 89 h 464"/>
                <a:gd name="T62" fmla="*/ 0 w 489"/>
                <a:gd name="T63" fmla="*/ 73 h 464"/>
                <a:gd name="T64" fmla="*/ 5 w 489"/>
                <a:gd name="T65" fmla="*/ 62 h 464"/>
                <a:gd name="T66" fmla="*/ 2 w 489"/>
                <a:gd name="T67" fmla="*/ 62 h 464"/>
                <a:gd name="T68" fmla="*/ 13 w 489"/>
                <a:gd name="T69" fmla="*/ 48 h 464"/>
                <a:gd name="T70" fmla="*/ 16 w 489"/>
                <a:gd name="T71" fmla="*/ 62 h 464"/>
                <a:gd name="T72" fmla="*/ 34 w 489"/>
                <a:gd name="T73" fmla="*/ 72 h 464"/>
                <a:gd name="T74" fmla="*/ 58 w 489"/>
                <a:gd name="T75" fmla="*/ 67 h 464"/>
                <a:gd name="T76" fmla="*/ 65 w 489"/>
                <a:gd name="T77" fmla="*/ 58 h 464"/>
                <a:gd name="T78" fmla="*/ 89 w 489"/>
                <a:gd name="T79" fmla="*/ 64 h 464"/>
                <a:gd name="T80" fmla="*/ 104 w 489"/>
                <a:gd name="T81" fmla="*/ 58 h 464"/>
                <a:gd name="T82" fmla="*/ 112 w 489"/>
                <a:gd name="T83" fmla="*/ 40 h 464"/>
                <a:gd name="T84" fmla="*/ 116 w 489"/>
                <a:gd name="T85" fmla="*/ 29 h 464"/>
                <a:gd name="T86" fmla="*/ 120 w 489"/>
                <a:gd name="T87" fmla="*/ 15 h 464"/>
                <a:gd name="T88" fmla="*/ 125 w 489"/>
                <a:gd name="T89" fmla="*/ 0 h 464"/>
                <a:gd name="T90" fmla="*/ 140 w 489"/>
                <a:gd name="T91" fmla="*/ 2 h 464"/>
                <a:gd name="T92" fmla="*/ 156 w 489"/>
                <a:gd name="T93" fmla="*/ 5 h 464"/>
                <a:gd name="T94" fmla="*/ 154 w 489"/>
                <a:gd name="T95" fmla="*/ 7 h 464"/>
                <a:gd name="T96" fmla="*/ 155 w 489"/>
                <a:gd name="T97" fmla="*/ 9 h 464"/>
                <a:gd name="T98" fmla="*/ 159 w 489"/>
                <a:gd name="T99" fmla="*/ 15 h 464"/>
                <a:gd name="T100" fmla="*/ 155 w 489"/>
                <a:gd name="T101" fmla="*/ 15 h 464"/>
                <a:gd name="T102" fmla="*/ 150 w 489"/>
                <a:gd name="T103" fmla="*/ 16 h 464"/>
                <a:gd name="T104" fmla="*/ 152 w 489"/>
                <a:gd name="T105" fmla="*/ 23 h 464"/>
                <a:gd name="T106" fmla="*/ 166 w 489"/>
                <a:gd name="T107" fmla="*/ 45 h 464"/>
                <a:gd name="T108" fmla="*/ 162 w 489"/>
                <a:gd name="T109" fmla="*/ 52 h 464"/>
                <a:gd name="T110" fmla="*/ 173 w 489"/>
                <a:gd name="T111" fmla="*/ 62 h 464"/>
                <a:gd name="T112" fmla="*/ 183 w 489"/>
                <a:gd name="T113" fmla="*/ 72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9"/>
                <a:gd name="T172" fmla="*/ 0 h 464"/>
                <a:gd name="T173" fmla="*/ 489 w 489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9" h="464">
                  <a:moveTo>
                    <a:pt x="489" y="192"/>
                  </a:moveTo>
                  <a:lnTo>
                    <a:pt x="444" y="188"/>
                  </a:lnTo>
                  <a:lnTo>
                    <a:pt x="441" y="188"/>
                  </a:lnTo>
                  <a:lnTo>
                    <a:pt x="418" y="259"/>
                  </a:lnTo>
                  <a:lnTo>
                    <a:pt x="424" y="265"/>
                  </a:lnTo>
                  <a:lnTo>
                    <a:pt x="415" y="291"/>
                  </a:lnTo>
                  <a:lnTo>
                    <a:pt x="383" y="306"/>
                  </a:lnTo>
                  <a:lnTo>
                    <a:pt x="361" y="340"/>
                  </a:lnTo>
                  <a:lnTo>
                    <a:pt x="362" y="364"/>
                  </a:lnTo>
                  <a:lnTo>
                    <a:pt x="371" y="364"/>
                  </a:lnTo>
                  <a:lnTo>
                    <a:pt x="359" y="380"/>
                  </a:lnTo>
                  <a:lnTo>
                    <a:pt x="350" y="401"/>
                  </a:lnTo>
                  <a:lnTo>
                    <a:pt x="338" y="441"/>
                  </a:lnTo>
                  <a:lnTo>
                    <a:pt x="273" y="464"/>
                  </a:lnTo>
                  <a:lnTo>
                    <a:pt x="267" y="435"/>
                  </a:lnTo>
                  <a:lnTo>
                    <a:pt x="258" y="425"/>
                  </a:lnTo>
                  <a:lnTo>
                    <a:pt x="225" y="427"/>
                  </a:lnTo>
                  <a:lnTo>
                    <a:pt x="194" y="410"/>
                  </a:lnTo>
                  <a:lnTo>
                    <a:pt x="167" y="427"/>
                  </a:lnTo>
                  <a:lnTo>
                    <a:pt x="138" y="430"/>
                  </a:lnTo>
                  <a:lnTo>
                    <a:pt x="131" y="401"/>
                  </a:lnTo>
                  <a:lnTo>
                    <a:pt x="88" y="406"/>
                  </a:lnTo>
                  <a:lnTo>
                    <a:pt x="92" y="403"/>
                  </a:lnTo>
                  <a:lnTo>
                    <a:pt x="80" y="409"/>
                  </a:lnTo>
                  <a:lnTo>
                    <a:pt x="58" y="401"/>
                  </a:lnTo>
                  <a:lnTo>
                    <a:pt x="47" y="344"/>
                  </a:lnTo>
                  <a:lnTo>
                    <a:pt x="49" y="303"/>
                  </a:lnTo>
                  <a:lnTo>
                    <a:pt x="18" y="280"/>
                  </a:lnTo>
                  <a:lnTo>
                    <a:pt x="24" y="279"/>
                  </a:lnTo>
                  <a:lnTo>
                    <a:pt x="10" y="252"/>
                  </a:lnTo>
                  <a:lnTo>
                    <a:pt x="13" y="236"/>
                  </a:lnTo>
                  <a:lnTo>
                    <a:pt x="0" y="194"/>
                  </a:lnTo>
                  <a:lnTo>
                    <a:pt x="13" y="164"/>
                  </a:lnTo>
                  <a:lnTo>
                    <a:pt x="6" y="165"/>
                  </a:lnTo>
                  <a:lnTo>
                    <a:pt x="34" y="127"/>
                  </a:lnTo>
                  <a:lnTo>
                    <a:pt x="44" y="164"/>
                  </a:lnTo>
                  <a:lnTo>
                    <a:pt x="91" y="192"/>
                  </a:lnTo>
                  <a:lnTo>
                    <a:pt x="156" y="177"/>
                  </a:lnTo>
                  <a:lnTo>
                    <a:pt x="173" y="155"/>
                  </a:lnTo>
                  <a:lnTo>
                    <a:pt x="237" y="170"/>
                  </a:lnTo>
                  <a:lnTo>
                    <a:pt x="277" y="153"/>
                  </a:lnTo>
                  <a:lnTo>
                    <a:pt x="300" y="106"/>
                  </a:lnTo>
                  <a:lnTo>
                    <a:pt x="310" y="77"/>
                  </a:lnTo>
                  <a:lnTo>
                    <a:pt x="321" y="39"/>
                  </a:lnTo>
                  <a:lnTo>
                    <a:pt x="333" y="0"/>
                  </a:lnTo>
                  <a:lnTo>
                    <a:pt x="374" y="6"/>
                  </a:lnTo>
                  <a:lnTo>
                    <a:pt x="416" y="12"/>
                  </a:lnTo>
                  <a:lnTo>
                    <a:pt x="412" y="19"/>
                  </a:lnTo>
                  <a:lnTo>
                    <a:pt x="415" y="24"/>
                  </a:lnTo>
                  <a:lnTo>
                    <a:pt x="425" y="40"/>
                  </a:lnTo>
                  <a:lnTo>
                    <a:pt x="415" y="40"/>
                  </a:lnTo>
                  <a:lnTo>
                    <a:pt x="400" y="42"/>
                  </a:lnTo>
                  <a:lnTo>
                    <a:pt x="407" y="62"/>
                  </a:lnTo>
                  <a:lnTo>
                    <a:pt x="443" y="119"/>
                  </a:lnTo>
                  <a:lnTo>
                    <a:pt x="434" y="137"/>
                  </a:lnTo>
                  <a:lnTo>
                    <a:pt x="461" y="164"/>
                  </a:lnTo>
                  <a:lnTo>
                    <a:pt x="489" y="19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" name="Freeform 7"/>
            <p:cNvSpPr>
              <a:spLocks noChangeAspect="1"/>
            </p:cNvSpPr>
            <p:nvPr/>
          </p:nvSpPr>
          <p:spPr bwMode="auto">
            <a:xfrm>
              <a:off x="5956974" y="3012689"/>
              <a:ext cx="252401" cy="274195"/>
            </a:xfrm>
            <a:custGeom>
              <a:avLst/>
              <a:gdLst>
                <a:gd name="T0" fmla="*/ 202 w 536"/>
                <a:gd name="T1" fmla="*/ 182 h 628"/>
                <a:gd name="T2" fmla="*/ 200 w 536"/>
                <a:gd name="T3" fmla="*/ 184 h 628"/>
                <a:gd name="T4" fmla="*/ 197 w 536"/>
                <a:gd name="T5" fmla="*/ 210 h 628"/>
                <a:gd name="T6" fmla="*/ 194 w 536"/>
                <a:gd name="T7" fmla="*/ 236 h 628"/>
                <a:gd name="T8" fmla="*/ 186 w 536"/>
                <a:gd name="T9" fmla="*/ 228 h 628"/>
                <a:gd name="T10" fmla="*/ 184 w 536"/>
                <a:gd name="T11" fmla="*/ 233 h 628"/>
                <a:gd name="T12" fmla="*/ 174 w 536"/>
                <a:gd name="T13" fmla="*/ 229 h 628"/>
                <a:gd name="T14" fmla="*/ 174 w 536"/>
                <a:gd name="T15" fmla="*/ 236 h 628"/>
                <a:gd name="T16" fmla="*/ 156 w 536"/>
                <a:gd name="T17" fmla="*/ 218 h 628"/>
                <a:gd name="T18" fmla="*/ 147 w 536"/>
                <a:gd name="T19" fmla="*/ 208 h 628"/>
                <a:gd name="T20" fmla="*/ 137 w 536"/>
                <a:gd name="T21" fmla="*/ 198 h 628"/>
                <a:gd name="T22" fmla="*/ 127 w 536"/>
                <a:gd name="T23" fmla="*/ 188 h 628"/>
                <a:gd name="T24" fmla="*/ 117 w 536"/>
                <a:gd name="T25" fmla="*/ 178 h 628"/>
                <a:gd name="T26" fmla="*/ 109 w 536"/>
                <a:gd name="T27" fmla="*/ 161 h 628"/>
                <a:gd name="T28" fmla="*/ 102 w 536"/>
                <a:gd name="T29" fmla="*/ 144 h 628"/>
                <a:gd name="T30" fmla="*/ 98 w 536"/>
                <a:gd name="T31" fmla="*/ 141 h 628"/>
                <a:gd name="T32" fmla="*/ 89 w 536"/>
                <a:gd name="T33" fmla="*/ 126 h 628"/>
                <a:gd name="T34" fmla="*/ 79 w 536"/>
                <a:gd name="T35" fmla="*/ 110 h 628"/>
                <a:gd name="T36" fmla="*/ 73 w 536"/>
                <a:gd name="T37" fmla="*/ 96 h 628"/>
                <a:gd name="T38" fmla="*/ 67 w 536"/>
                <a:gd name="T39" fmla="*/ 82 h 628"/>
                <a:gd name="T40" fmla="*/ 53 w 536"/>
                <a:gd name="T41" fmla="*/ 68 h 628"/>
                <a:gd name="T42" fmla="*/ 40 w 536"/>
                <a:gd name="T43" fmla="*/ 51 h 628"/>
                <a:gd name="T44" fmla="*/ 27 w 536"/>
                <a:gd name="T45" fmla="*/ 38 h 628"/>
                <a:gd name="T46" fmla="*/ 13 w 536"/>
                <a:gd name="T47" fmla="*/ 23 h 628"/>
                <a:gd name="T48" fmla="*/ 0 w 536"/>
                <a:gd name="T49" fmla="*/ 0 h 628"/>
                <a:gd name="T50" fmla="*/ 14 w 536"/>
                <a:gd name="T51" fmla="*/ 2 h 628"/>
                <a:gd name="T52" fmla="*/ 27 w 536"/>
                <a:gd name="T53" fmla="*/ 5 h 628"/>
                <a:gd name="T54" fmla="*/ 41 w 536"/>
                <a:gd name="T55" fmla="*/ 7 h 628"/>
                <a:gd name="T56" fmla="*/ 57 w 536"/>
                <a:gd name="T57" fmla="*/ 26 h 628"/>
                <a:gd name="T58" fmla="*/ 60 w 536"/>
                <a:gd name="T59" fmla="*/ 30 h 628"/>
                <a:gd name="T60" fmla="*/ 76 w 536"/>
                <a:gd name="T61" fmla="*/ 45 h 628"/>
                <a:gd name="T62" fmla="*/ 92 w 536"/>
                <a:gd name="T63" fmla="*/ 60 h 628"/>
                <a:gd name="T64" fmla="*/ 106 w 536"/>
                <a:gd name="T65" fmla="*/ 74 h 628"/>
                <a:gd name="T66" fmla="*/ 106 w 536"/>
                <a:gd name="T67" fmla="*/ 67 h 628"/>
                <a:gd name="T68" fmla="*/ 121 w 536"/>
                <a:gd name="T69" fmla="*/ 80 h 628"/>
                <a:gd name="T70" fmla="*/ 131 w 536"/>
                <a:gd name="T71" fmla="*/ 92 h 628"/>
                <a:gd name="T72" fmla="*/ 148 w 536"/>
                <a:gd name="T73" fmla="*/ 104 h 628"/>
                <a:gd name="T74" fmla="*/ 151 w 536"/>
                <a:gd name="T75" fmla="*/ 105 h 628"/>
                <a:gd name="T76" fmla="*/ 162 w 536"/>
                <a:gd name="T77" fmla="*/ 115 h 628"/>
                <a:gd name="T78" fmla="*/ 154 w 536"/>
                <a:gd name="T79" fmla="*/ 119 h 628"/>
                <a:gd name="T80" fmla="*/ 156 w 536"/>
                <a:gd name="T81" fmla="*/ 123 h 628"/>
                <a:gd name="T82" fmla="*/ 154 w 536"/>
                <a:gd name="T83" fmla="*/ 126 h 628"/>
                <a:gd name="T84" fmla="*/ 156 w 536"/>
                <a:gd name="T85" fmla="*/ 133 h 628"/>
                <a:gd name="T86" fmla="*/ 171 w 536"/>
                <a:gd name="T87" fmla="*/ 136 h 628"/>
                <a:gd name="T88" fmla="*/ 174 w 536"/>
                <a:gd name="T89" fmla="*/ 151 h 628"/>
                <a:gd name="T90" fmla="*/ 178 w 536"/>
                <a:gd name="T91" fmla="*/ 156 h 628"/>
                <a:gd name="T92" fmla="*/ 178 w 536"/>
                <a:gd name="T93" fmla="*/ 165 h 628"/>
                <a:gd name="T94" fmla="*/ 192 w 536"/>
                <a:gd name="T95" fmla="*/ 165 h 628"/>
                <a:gd name="T96" fmla="*/ 202 w 536"/>
                <a:gd name="T97" fmla="*/ 182 h 6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6"/>
                <a:gd name="T148" fmla="*/ 0 h 628"/>
                <a:gd name="T149" fmla="*/ 536 w 536"/>
                <a:gd name="T150" fmla="*/ 628 h 6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6" h="628">
                  <a:moveTo>
                    <a:pt x="536" y="485"/>
                  </a:moveTo>
                  <a:lnTo>
                    <a:pt x="530" y="489"/>
                  </a:lnTo>
                  <a:lnTo>
                    <a:pt x="524" y="558"/>
                  </a:lnTo>
                  <a:lnTo>
                    <a:pt x="515" y="628"/>
                  </a:lnTo>
                  <a:lnTo>
                    <a:pt x="493" y="607"/>
                  </a:lnTo>
                  <a:lnTo>
                    <a:pt x="488" y="619"/>
                  </a:lnTo>
                  <a:lnTo>
                    <a:pt x="463" y="610"/>
                  </a:lnTo>
                  <a:lnTo>
                    <a:pt x="463" y="628"/>
                  </a:lnTo>
                  <a:lnTo>
                    <a:pt x="415" y="580"/>
                  </a:lnTo>
                  <a:lnTo>
                    <a:pt x="390" y="553"/>
                  </a:lnTo>
                  <a:lnTo>
                    <a:pt x="363" y="526"/>
                  </a:lnTo>
                  <a:lnTo>
                    <a:pt x="337" y="499"/>
                  </a:lnTo>
                  <a:lnTo>
                    <a:pt x="310" y="473"/>
                  </a:lnTo>
                  <a:lnTo>
                    <a:pt x="290" y="428"/>
                  </a:lnTo>
                  <a:lnTo>
                    <a:pt x="270" y="382"/>
                  </a:lnTo>
                  <a:lnTo>
                    <a:pt x="261" y="374"/>
                  </a:lnTo>
                  <a:lnTo>
                    <a:pt x="236" y="334"/>
                  </a:lnTo>
                  <a:lnTo>
                    <a:pt x="210" y="292"/>
                  </a:lnTo>
                  <a:lnTo>
                    <a:pt x="194" y="256"/>
                  </a:lnTo>
                  <a:lnTo>
                    <a:pt x="179" y="219"/>
                  </a:lnTo>
                  <a:lnTo>
                    <a:pt x="140" y="180"/>
                  </a:lnTo>
                  <a:lnTo>
                    <a:pt x="107" y="135"/>
                  </a:lnTo>
                  <a:lnTo>
                    <a:pt x="72" y="100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36" y="4"/>
                  </a:lnTo>
                  <a:lnTo>
                    <a:pt x="72" y="12"/>
                  </a:lnTo>
                  <a:lnTo>
                    <a:pt x="109" y="18"/>
                  </a:lnTo>
                  <a:lnTo>
                    <a:pt x="152" y="68"/>
                  </a:lnTo>
                  <a:lnTo>
                    <a:pt x="158" y="80"/>
                  </a:lnTo>
                  <a:lnTo>
                    <a:pt x="202" y="119"/>
                  </a:lnTo>
                  <a:lnTo>
                    <a:pt x="245" y="159"/>
                  </a:lnTo>
                  <a:lnTo>
                    <a:pt x="282" y="198"/>
                  </a:lnTo>
                  <a:lnTo>
                    <a:pt x="281" y="179"/>
                  </a:lnTo>
                  <a:lnTo>
                    <a:pt x="322" y="213"/>
                  </a:lnTo>
                  <a:lnTo>
                    <a:pt x="348" y="244"/>
                  </a:lnTo>
                  <a:lnTo>
                    <a:pt x="393" y="277"/>
                  </a:lnTo>
                  <a:lnTo>
                    <a:pt x="400" y="279"/>
                  </a:lnTo>
                  <a:lnTo>
                    <a:pt x="430" y="306"/>
                  </a:lnTo>
                  <a:lnTo>
                    <a:pt x="409" y="317"/>
                  </a:lnTo>
                  <a:lnTo>
                    <a:pt x="413" y="326"/>
                  </a:lnTo>
                  <a:lnTo>
                    <a:pt x="409" y="334"/>
                  </a:lnTo>
                  <a:lnTo>
                    <a:pt x="415" y="353"/>
                  </a:lnTo>
                  <a:lnTo>
                    <a:pt x="454" y="362"/>
                  </a:lnTo>
                  <a:lnTo>
                    <a:pt x="461" y="402"/>
                  </a:lnTo>
                  <a:lnTo>
                    <a:pt x="472" y="416"/>
                  </a:lnTo>
                  <a:lnTo>
                    <a:pt x="472" y="438"/>
                  </a:lnTo>
                  <a:lnTo>
                    <a:pt x="510" y="438"/>
                  </a:lnTo>
                  <a:lnTo>
                    <a:pt x="536" y="48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" name="Freeform 8"/>
            <p:cNvSpPr>
              <a:spLocks noChangeAspect="1"/>
            </p:cNvSpPr>
            <p:nvPr/>
          </p:nvSpPr>
          <p:spPr bwMode="auto">
            <a:xfrm>
              <a:off x="6784152" y="3155597"/>
              <a:ext cx="224912" cy="211456"/>
            </a:xfrm>
            <a:custGeom>
              <a:avLst/>
              <a:gdLst>
                <a:gd name="T0" fmla="*/ 137 w 480"/>
                <a:gd name="T1" fmla="*/ 153 h 481"/>
                <a:gd name="T2" fmla="*/ 141 w 480"/>
                <a:gd name="T3" fmla="*/ 161 h 481"/>
                <a:gd name="T4" fmla="*/ 161 w 480"/>
                <a:gd name="T5" fmla="*/ 170 h 481"/>
                <a:gd name="T6" fmla="*/ 173 w 480"/>
                <a:gd name="T7" fmla="*/ 165 h 481"/>
                <a:gd name="T8" fmla="*/ 175 w 480"/>
                <a:gd name="T9" fmla="*/ 131 h 481"/>
                <a:gd name="T10" fmla="*/ 178 w 480"/>
                <a:gd name="T11" fmla="*/ 97 h 481"/>
                <a:gd name="T12" fmla="*/ 180 w 480"/>
                <a:gd name="T13" fmla="*/ 63 h 481"/>
                <a:gd name="T14" fmla="*/ 168 w 480"/>
                <a:gd name="T15" fmla="*/ 42 h 481"/>
                <a:gd name="T16" fmla="*/ 123 w 480"/>
                <a:gd name="T17" fmla="*/ 22 h 481"/>
                <a:gd name="T18" fmla="*/ 94 w 480"/>
                <a:gd name="T19" fmla="*/ 42 h 481"/>
                <a:gd name="T20" fmla="*/ 67 w 480"/>
                <a:gd name="T21" fmla="*/ 54 h 481"/>
                <a:gd name="T22" fmla="*/ 59 w 480"/>
                <a:gd name="T23" fmla="*/ 49 h 481"/>
                <a:gd name="T24" fmla="*/ 56 w 480"/>
                <a:gd name="T25" fmla="*/ 16 h 481"/>
                <a:gd name="T26" fmla="*/ 36 w 480"/>
                <a:gd name="T27" fmla="*/ 3 h 481"/>
                <a:gd name="T28" fmla="*/ 3 w 480"/>
                <a:gd name="T29" fmla="*/ 11 h 481"/>
                <a:gd name="T30" fmla="*/ 14 w 480"/>
                <a:gd name="T31" fmla="*/ 26 h 481"/>
                <a:gd name="T32" fmla="*/ 36 w 480"/>
                <a:gd name="T33" fmla="*/ 38 h 481"/>
                <a:gd name="T34" fmla="*/ 49 w 480"/>
                <a:gd name="T35" fmla="*/ 41 h 481"/>
                <a:gd name="T36" fmla="*/ 45 w 480"/>
                <a:gd name="T37" fmla="*/ 44 h 481"/>
                <a:gd name="T38" fmla="*/ 23 w 480"/>
                <a:gd name="T39" fmla="*/ 48 h 481"/>
                <a:gd name="T40" fmla="*/ 32 w 480"/>
                <a:gd name="T41" fmla="*/ 65 h 481"/>
                <a:gd name="T42" fmla="*/ 39 w 480"/>
                <a:gd name="T43" fmla="*/ 75 h 481"/>
                <a:gd name="T44" fmla="*/ 46 w 480"/>
                <a:gd name="T45" fmla="*/ 68 h 481"/>
                <a:gd name="T46" fmla="*/ 66 w 480"/>
                <a:gd name="T47" fmla="*/ 73 h 481"/>
                <a:gd name="T48" fmla="*/ 79 w 480"/>
                <a:gd name="T49" fmla="*/ 86 h 481"/>
                <a:gd name="T50" fmla="*/ 106 w 480"/>
                <a:gd name="T51" fmla="*/ 96 h 481"/>
                <a:gd name="T52" fmla="*/ 126 w 480"/>
                <a:gd name="T53" fmla="*/ 110 h 481"/>
                <a:gd name="T54" fmla="*/ 140 w 480"/>
                <a:gd name="T55" fmla="*/ 137 h 481"/>
                <a:gd name="T56" fmla="*/ 141 w 480"/>
                <a:gd name="T57" fmla="*/ 142 h 481"/>
                <a:gd name="T58" fmla="*/ 135 w 480"/>
                <a:gd name="T59" fmla="*/ 149 h 481"/>
                <a:gd name="T60" fmla="*/ 113 w 480"/>
                <a:gd name="T61" fmla="*/ 167 h 481"/>
                <a:gd name="T62" fmla="*/ 137 w 480"/>
                <a:gd name="T63" fmla="*/ 1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0"/>
                <a:gd name="T97" fmla="*/ 0 h 481"/>
                <a:gd name="T98" fmla="*/ 480 w 480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0" h="481">
                  <a:moveTo>
                    <a:pt x="366" y="402"/>
                  </a:moveTo>
                  <a:lnTo>
                    <a:pt x="366" y="405"/>
                  </a:lnTo>
                  <a:lnTo>
                    <a:pt x="363" y="430"/>
                  </a:lnTo>
                  <a:lnTo>
                    <a:pt x="376" y="426"/>
                  </a:lnTo>
                  <a:lnTo>
                    <a:pt x="416" y="418"/>
                  </a:lnTo>
                  <a:lnTo>
                    <a:pt x="430" y="448"/>
                  </a:lnTo>
                  <a:lnTo>
                    <a:pt x="457" y="481"/>
                  </a:lnTo>
                  <a:lnTo>
                    <a:pt x="461" y="436"/>
                  </a:lnTo>
                  <a:lnTo>
                    <a:pt x="464" y="391"/>
                  </a:lnTo>
                  <a:lnTo>
                    <a:pt x="467" y="345"/>
                  </a:lnTo>
                  <a:lnTo>
                    <a:pt x="471" y="300"/>
                  </a:lnTo>
                  <a:lnTo>
                    <a:pt x="474" y="256"/>
                  </a:lnTo>
                  <a:lnTo>
                    <a:pt x="476" y="211"/>
                  </a:lnTo>
                  <a:lnTo>
                    <a:pt x="479" y="166"/>
                  </a:lnTo>
                  <a:lnTo>
                    <a:pt x="480" y="120"/>
                  </a:lnTo>
                  <a:lnTo>
                    <a:pt x="448" y="112"/>
                  </a:lnTo>
                  <a:lnTo>
                    <a:pt x="388" y="85"/>
                  </a:lnTo>
                  <a:lnTo>
                    <a:pt x="328" y="57"/>
                  </a:lnTo>
                  <a:lnTo>
                    <a:pt x="295" y="84"/>
                  </a:lnTo>
                  <a:lnTo>
                    <a:pt x="251" y="111"/>
                  </a:lnTo>
                  <a:lnTo>
                    <a:pt x="200" y="163"/>
                  </a:lnTo>
                  <a:lnTo>
                    <a:pt x="179" y="144"/>
                  </a:lnTo>
                  <a:lnTo>
                    <a:pt x="161" y="118"/>
                  </a:lnTo>
                  <a:lnTo>
                    <a:pt x="158" y="129"/>
                  </a:lnTo>
                  <a:lnTo>
                    <a:pt x="146" y="68"/>
                  </a:lnTo>
                  <a:lnTo>
                    <a:pt x="148" y="41"/>
                  </a:lnTo>
                  <a:lnTo>
                    <a:pt x="142" y="17"/>
                  </a:lnTo>
                  <a:lnTo>
                    <a:pt x="97" y="9"/>
                  </a:lnTo>
                  <a:lnTo>
                    <a:pt x="52" y="0"/>
                  </a:lnTo>
                  <a:lnTo>
                    <a:pt x="7" y="30"/>
                  </a:lnTo>
                  <a:lnTo>
                    <a:pt x="0" y="57"/>
                  </a:lnTo>
                  <a:lnTo>
                    <a:pt x="37" y="69"/>
                  </a:lnTo>
                  <a:lnTo>
                    <a:pt x="61" y="102"/>
                  </a:lnTo>
                  <a:lnTo>
                    <a:pt x="97" y="100"/>
                  </a:lnTo>
                  <a:lnTo>
                    <a:pt x="133" y="99"/>
                  </a:lnTo>
                  <a:lnTo>
                    <a:pt x="131" y="109"/>
                  </a:lnTo>
                  <a:lnTo>
                    <a:pt x="127" y="115"/>
                  </a:lnTo>
                  <a:lnTo>
                    <a:pt x="121" y="117"/>
                  </a:lnTo>
                  <a:lnTo>
                    <a:pt x="106" y="115"/>
                  </a:lnTo>
                  <a:lnTo>
                    <a:pt x="61" y="127"/>
                  </a:lnTo>
                  <a:lnTo>
                    <a:pt x="43" y="138"/>
                  </a:lnTo>
                  <a:lnTo>
                    <a:pt x="85" y="172"/>
                  </a:lnTo>
                  <a:lnTo>
                    <a:pt x="77" y="196"/>
                  </a:lnTo>
                  <a:lnTo>
                    <a:pt x="103" y="199"/>
                  </a:lnTo>
                  <a:lnTo>
                    <a:pt x="133" y="147"/>
                  </a:lnTo>
                  <a:lnTo>
                    <a:pt x="124" y="179"/>
                  </a:lnTo>
                  <a:lnTo>
                    <a:pt x="165" y="194"/>
                  </a:lnTo>
                  <a:lnTo>
                    <a:pt x="177" y="194"/>
                  </a:lnTo>
                  <a:lnTo>
                    <a:pt x="174" y="211"/>
                  </a:lnTo>
                  <a:lnTo>
                    <a:pt x="210" y="226"/>
                  </a:lnTo>
                  <a:lnTo>
                    <a:pt x="246" y="239"/>
                  </a:lnTo>
                  <a:lnTo>
                    <a:pt x="282" y="253"/>
                  </a:lnTo>
                  <a:lnTo>
                    <a:pt x="318" y="266"/>
                  </a:lnTo>
                  <a:lnTo>
                    <a:pt x="337" y="290"/>
                  </a:lnTo>
                  <a:lnTo>
                    <a:pt x="361" y="353"/>
                  </a:lnTo>
                  <a:lnTo>
                    <a:pt x="374" y="363"/>
                  </a:lnTo>
                  <a:lnTo>
                    <a:pt x="351" y="363"/>
                  </a:lnTo>
                  <a:lnTo>
                    <a:pt x="377" y="376"/>
                  </a:lnTo>
                  <a:lnTo>
                    <a:pt x="355" y="376"/>
                  </a:lnTo>
                  <a:lnTo>
                    <a:pt x="361" y="394"/>
                  </a:lnTo>
                  <a:lnTo>
                    <a:pt x="330" y="388"/>
                  </a:lnTo>
                  <a:lnTo>
                    <a:pt x="300" y="441"/>
                  </a:lnTo>
                  <a:lnTo>
                    <a:pt x="345" y="432"/>
                  </a:lnTo>
                  <a:lnTo>
                    <a:pt x="366" y="40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6501761" y="3105638"/>
              <a:ext cx="146193" cy="176600"/>
            </a:xfrm>
            <a:custGeom>
              <a:avLst/>
              <a:gdLst>
                <a:gd name="T0" fmla="*/ 117 w 313"/>
                <a:gd name="T1" fmla="*/ 3 h 404"/>
                <a:gd name="T2" fmla="*/ 111 w 313"/>
                <a:gd name="T3" fmla="*/ 0 h 404"/>
                <a:gd name="T4" fmla="*/ 94 w 313"/>
                <a:gd name="T5" fmla="*/ 17 h 404"/>
                <a:gd name="T6" fmla="*/ 71 w 313"/>
                <a:gd name="T7" fmla="*/ 14 h 404"/>
                <a:gd name="T8" fmla="*/ 48 w 313"/>
                <a:gd name="T9" fmla="*/ 10 h 404"/>
                <a:gd name="T10" fmla="*/ 37 w 313"/>
                <a:gd name="T11" fmla="*/ 9 h 404"/>
                <a:gd name="T12" fmla="*/ 30 w 313"/>
                <a:gd name="T13" fmla="*/ 18 h 404"/>
                <a:gd name="T14" fmla="*/ 26 w 313"/>
                <a:gd name="T15" fmla="*/ 17 h 404"/>
                <a:gd name="T16" fmla="*/ 17 w 313"/>
                <a:gd name="T17" fmla="*/ 35 h 404"/>
                <a:gd name="T18" fmla="*/ 18 w 313"/>
                <a:gd name="T19" fmla="*/ 53 h 404"/>
                <a:gd name="T20" fmla="*/ 16 w 313"/>
                <a:gd name="T21" fmla="*/ 50 h 404"/>
                <a:gd name="T22" fmla="*/ 8 w 313"/>
                <a:gd name="T23" fmla="*/ 70 h 404"/>
                <a:gd name="T24" fmla="*/ 0 w 313"/>
                <a:gd name="T25" fmla="*/ 90 h 404"/>
                <a:gd name="T26" fmla="*/ 2 w 313"/>
                <a:gd name="T27" fmla="*/ 108 h 404"/>
                <a:gd name="T28" fmla="*/ 10 w 313"/>
                <a:gd name="T29" fmla="*/ 110 h 404"/>
                <a:gd name="T30" fmla="*/ 10 w 313"/>
                <a:gd name="T31" fmla="*/ 125 h 404"/>
                <a:gd name="T32" fmla="*/ 9 w 313"/>
                <a:gd name="T33" fmla="*/ 140 h 404"/>
                <a:gd name="T34" fmla="*/ 10 w 313"/>
                <a:gd name="T35" fmla="*/ 152 h 404"/>
                <a:gd name="T36" fmla="*/ 26 w 313"/>
                <a:gd name="T37" fmla="*/ 149 h 404"/>
                <a:gd name="T38" fmla="*/ 26 w 313"/>
                <a:gd name="T39" fmla="*/ 124 h 404"/>
                <a:gd name="T40" fmla="*/ 25 w 313"/>
                <a:gd name="T41" fmla="*/ 99 h 404"/>
                <a:gd name="T42" fmla="*/ 37 w 313"/>
                <a:gd name="T43" fmla="*/ 90 h 404"/>
                <a:gd name="T44" fmla="*/ 39 w 313"/>
                <a:gd name="T45" fmla="*/ 103 h 404"/>
                <a:gd name="T46" fmla="*/ 40 w 313"/>
                <a:gd name="T47" fmla="*/ 112 h 404"/>
                <a:gd name="T48" fmla="*/ 48 w 313"/>
                <a:gd name="T49" fmla="*/ 123 h 404"/>
                <a:gd name="T50" fmla="*/ 50 w 313"/>
                <a:gd name="T51" fmla="*/ 135 h 404"/>
                <a:gd name="T52" fmla="*/ 56 w 313"/>
                <a:gd name="T53" fmla="*/ 132 h 404"/>
                <a:gd name="T54" fmla="*/ 68 w 313"/>
                <a:gd name="T55" fmla="*/ 125 h 404"/>
                <a:gd name="T56" fmla="*/ 73 w 313"/>
                <a:gd name="T57" fmla="*/ 123 h 404"/>
                <a:gd name="T58" fmla="*/ 61 w 313"/>
                <a:gd name="T59" fmla="*/ 105 h 404"/>
                <a:gd name="T60" fmla="*/ 64 w 313"/>
                <a:gd name="T61" fmla="*/ 100 h 404"/>
                <a:gd name="T62" fmla="*/ 55 w 313"/>
                <a:gd name="T63" fmla="*/ 86 h 404"/>
                <a:gd name="T64" fmla="*/ 46 w 313"/>
                <a:gd name="T65" fmla="*/ 72 h 404"/>
                <a:gd name="T66" fmla="*/ 53 w 313"/>
                <a:gd name="T67" fmla="*/ 73 h 404"/>
                <a:gd name="T68" fmla="*/ 66 w 313"/>
                <a:gd name="T69" fmla="*/ 64 h 404"/>
                <a:gd name="T70" fmla="*/ 79 w 313"/>
                <a:gd name="T71" fmla="*/ 53 h 404"/>
                <a:gd name="T72" fmla="*/ 84 w 313"/>
                <a:gd name="T73" fmla="*/ 53 h 404"/>
                <a:gd name="T74" fmla="*/ 81 w 313"/>
                <a:gd name="T75" fmla="*/ 47 h 404"/>
                <a:gd name="T76" fmla="*/ 74 w 313"/>
                <a:gd name="T77" fmla="*/ 49 h 404"/>
                <a:gd name="T78" fmla="*/ 52 w 313"/>
                <a:gd name="T79" fmla="*/ 53 h 404"/>
                <a:gd name="T80" fmla="*/ 37 w 313"/>
                <a:gd name="T81" fmla="*/ 64 h 404"/>
                <a:gd name="T82" fmla="*/ 22 w 313"/>
                <a:gd name="T83" fmla="*/ 43 h 404"/>
                <a:gd name="T84" fmla="*/ 29 w 313"/>
                <a:gd name="T85" fmla="*/ 25 h 404"/>
                <a:gd name="T86" fmla="*/ 55 w 313"/>
                <a:gd name="T87" fmla="*/ 26 h 404"/>
                <a:gd name="T88" fmla="*/ 80 w 313"/>
                <a:gd name="T89" fmla="*/ 27 h 404"/>
                <a:gd name="T90" fmla="*/ 105 w 313"/>
                <a:gd name="T91" fmla="*/ 23 h 404"/>
                <a:gd name="T92" fmla="*/ 117 w 313"/>
                <a:gd name="T93" fmla="*/ 3 h 4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404"/>
                <a:gd name="T143" fmla="*/ 313 w 313"/>
                <a:gd name="T144" fmla="*/ 404 h 4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404">
                  <a:moveTo>
                    <a:pt x="313" y="9"/>
                  </a:moveTo>
                  <a:lnTo>
                    <a:pt x="298" y="0"/>
                  </a:lnTo>
                  <a:lnTo>
                    <a:pt x="251" y="46"/>
                  </a:lnTo>
                  <a:lnTo>
                    <a:pt x="189" y="37"/>
                  </a:lnTo>
                  <a:lnTo>
                    <a:pt x="128" y="27"/>
                  </a:lnTo>
                  <a:lnTo>
                    <a:pt x="98" y="25"/>
                  </a:lnTo>
                  <a:lnTo>
                    <a:pt x="79" y="48"/>
                  </a:lnTo>
                  <a:lnTo>
                    <a:pt x="70" y="46"/>
                  </a:lnTo>
                  <a:lnTo>
                    <a:pt x="46" y="93"/>
                  </a:lnTo>
                  <a:lnTo>
                    <a:pt x="49" y="140"/>
                  </a:lnTo>
                  <a:lnTo>
                    <a:pt x="43" y="134"/>
                  </a:lnTo>
                  <a:lnTo>
                    <a:pt x="22" y="185"/>
                  </a:lnTo>
                  <a:lnTo>
                    <a:pt x="0" y="240"/>
                  </a:lnTo>
                  <a:lnTo>
                    <a:pt x="6" y="288"/>
                  </a:lnTo>
                  <a:lnTo>
                    <a:pt x="28" y="292"/>
                  </a:lnTo>
                  <a:lnTo>
                    <a:pt x="27" y="333"/>
                  </a:lnTo>
                  <a:lnTo>
                    <a:pt x="25" y="373"/>
                  </a:lnTo>
                  <a:lnTo>
                    <a:pt x="28" y="404"/>
                  </a:lnTo>
                  <a:lnTo>
                    <a:pt x="70" y="397"/>
                  </a:lnTo>
                  <a:lnTo>
                    <a:pt x="70" y="330"/>
                  </a:lnTo>
                  <a:lnTo>
                    <a:pt x="67" y="263"/>
                  </a:lnTo>
                  <a:lnTo>
                    <a:pt x="98" y="239"/>
                  </a:lnTo>
                  <a:lnTo>
                    <a:pt x="103" y="273"/>
                  </a:lnTo>
                  <a:lnTo>
                    <a:pt x="106" y="297"/>
                  </a:lnTo>
                  <a:lnTo>
                    <a:pt x="128" y="327"/>
                  </a:lnTo>
                  <a:lnTo>
                    <a:pt x="134" y="360"/>
                  </a:lnTo>
                  <a:lnTo>
                    <a:pt x="151" y="351"/>
                  </a:lnTo>
                  <a:lnTo>
                    <a:pt x="183" y="331"/>
                  </a:lnTo>
                  <a:lnTo>
                    <a:pt x="194" y="327"/>
                  </a:lnTo>
                  <a:lnTo>
                    <a:pt x="164" y="279"/>
                  </a:lnTo>
                  <a:lnTo>
                    <a:pt x="171" y="266"/>
                  </a:lnTo>
                  <a:lnTo>
                    <a:pt x="148" y="228"/>
                  </a:lnTo>
                  <a:lnTo>
                    <a:pt x="124" y="192"/>
                  </a:lnTo>
                  <a:lnTo>
                    <a:pt x="142" y="194"/>
                  </a:lnTo>
                  <a:lnTo>
                    <a:pt x="177" y="169"/>
                  </a:lnTo>
                  <a:lnTo>
                    <a:pt x="212" y="142"/>
                  </a:lnTo>
                  <a:lnTo>
                    <a:pt x="224" y="142"/>
                  </a:lnTo>
                  <a:lnTo>
                    <a:pt x="216" y="124"/>
                  </a:lnTo>
                  <a:lnTo>
                    <a:pt x="198" y="131"/>
                  </a:lnTo>
                  <a:lnTo>
                    <a:pt x="139" y="142"/>
                  </a:lnTo>
                  <a:lnTo>
                    <a:pt x="98" y="169"/>
                  </a:lnTo>
                  <a:lnTo>
                    <a:pt x="59" y="113"/>
                  </a:lnTo>
                  <a:lnTo>
                    <a:pt x="77" y="66"/>
                  </a:lnTo>
                  <a:lnTo>
                    <a:pt x="146" y="69"/>
                  </a:lnTo>
                  <a:lnTo>
                    <a:pt x="215" y="72"/>
                  </a:lnTo>
                  <a:lnTo>
                    <a:pt x="282" y="60"/>
                  </a:lnTo>
                  <a:lnTo>
                    <a:pt x="313" y="9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" name="Freeform 10"/>
            <p:cNvSpPr>
              <a:spLocks noChangeAspect="1"/>
            </p:cNvSpPr>
            <p:nvPr/>
          </p:nvSpPr>
          <p:spPr bwMode="auto">
            <a:xfrm>
              <a:off x="6188135" y="3290371"/>
              <a:ext cx="208668" cy="67387"/>
            </a:xfrm>
            <a:custGeom>
              <a:avLst/>
              <a:gdLst>
                <a:gd name="T0" fmla="*/ 167 w 446"/>
                <a:gd name="T1" fmla="*/ 58 h 153"/>
                <a:gd name="T2" fmla="*/ 165 w 446"/>
                <a:gd name="T3" fmla="*/ 55 h 153"/>
                <a:gd name="T4" fmla="*/ 165 w 446"/>
                <a:gd name="T5" fmla="*/ 38 h 153"/>
                <a:gd name="T6" fmla="*/ 152 w 446"/>
                <a:gd name="T7" fmla="*/ 37 h 153"/>
                <a:gd name="T8" fmla="*/ 139 w 446"/>
                <a:gd name="T9" fmla="*/ 34 h 153"/>
                <a:gd name="T10" fmla="*/ 133 w 446"/>
                <a:gd name="T11" fmla="*/ 22 h 153"/>
                <a:gd name="T12" fmla="*/ 112 w 446"/>
                <a:gd name="T13" fmla="*/ 15 h 153"/>
                <a:gd name="T14" fmla="*/ 103 w 446"/>
                <a:gd name="T15" fmla="*/ 9 h 153"/>
                <a:gd name="T16" fmla="*/ 95 w 446"/>
                <a:gd name="T17" fmla="*/ 18 h 153"/>
                <a:gd name="T18" fmla="*/ 81 w 446"/>
                <a:gd name="T19" fmla="*/ 18 h 153"/>
                <a:gd name="T20" fmla="*/ 67 w 446"/>
                <a:gd name="T21" fmla="*/ 18 h 153"/>
                <a:gd name="T22" fmla="*/ 59 w 446"/>
                <a:gd name="T23" fmla="*/ 11 h 153"/>
                <a:gd name="T24" fmla="*/ 39 w 446"/>
                <a:gd name="T25" fmla="*/ 0 h 153"/>
                <a:gd name="T26" fmla="*/ 15 w 446"/>
                <a:gd name="T27" fmla="*/ 0 h 153"/>
                <a:gd name="T28" fmla="*/ 6 w 446"/>
                <a:gd name="T29" fmla="*/ 13 h 153"/>
                <a:gd name="T30" fmla="*/ 0 w 446"/>
                <a:gd name="T31" fmla="*/ 15 h 153"/>
                <a:gd name="T32" fmla="*/ 19 w 446"/>
                <a:gd name="T33" fmla="*/ 21 h 153"/>
                <a:gd name="T34" fmla="*/ 19 w 446"/>
                <a:gd name="T35" fmla="*/ 26 h 153"/>
                <a:gd name="T36" fmla="*/ 38 w 446"/>
                <a:gd name="T37" fmla="*/ 31 h 153"/>
                <a:gd name="T38" fmla="*/ 57 w 446"/>
                <a:gd name="T39" fmla="*/ 36 h 153"/>
                <a:gd name="T40" fmla="*/ 74 w 446"/>
                <a:gd name="T41" fmla="*/ 39 h 153"/>
                <a:gd name="T42" fmla="*/ 90 w 446"/>
                <a:gd name="T43" fmla="*/ 44 h 153"/>
                <a:gd name="T44" fmla="*/ 114 w 446"/>
                <a:gd name="T45" fmla="*/ 46 h 153"/>
                <a:gd name="T46" fmla="*/ 137 w 446"/>
                <a:gd name="T47" fmla="*/ 49 h 153"/>
                <a:gd name="T48" fmla="*/ 152 w 446"/>
                <a:gd name="T49" fmla="*/ 54 h 153"/>
                <a:gd name="T50" fmla="*/ 167 w 446"/>
                <a:gd name="T51" fmla="*/ 58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6"/>
                <a:gd name="T79" fmla="*/ 0 h 153"/>
                <a:gd name="T80" fmla="*/ 446 w 446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6" h="153">
                  <a:moveTo>
                    <a:pt x="446" y="153"/>
                  </a:moveTo>
                  <a:lnTo>
                    <a:pt x="440" y="145"/>
                  </a:lnTo>
                  <a:lnTo>
                    <a:pt x="441" y="101"/>
                  </a:lnTo>
                  <a:lnTo>
                    <a:pt x="406" y="97"/>
                  </a:lnTo>
                  <a:lnTo>
                    <a:pt x="370" y="91"/>
                  </a:lnTo>
                  <a:lnTo>
                    <a:pt x="356" y="58"/>
                  </a:lnTo>
                  <a:lnTo>
                    <a:pt x="298" y="39"/>
                  </a:lnTo>
                  <a:lnTo>
                    <a:pt x="276" y="24"/>
                  </a:lnTo>
                  <a:lnTo>
                    <a:pt x="255" y="48"/>
                  </a:lnTo>
                  <a:lnTo>
                    <a:pt x="216" y="48"/>
                  </a:lnTo>
                  <a:lnTo>
                    <a:pt x="179" y="48"/>
                  </a:lnTo>
                  <a:lnTo>
                    <a:pt x="158" y="28"/>
                  </a:lnTo>
                  <a:lnTo>
                    <a:pt x="103" y="1"/>
                  </a:lnTo>
                  <a:lnTo>
                    <a:pt x="41" y="0"/>
                  </a:lnTo>
                  <a:lnTo>
                    <a:pt x="16" y="34"/>
                  </a:lnTo>
                  <a:lnTo>
                    <a:pt x="0" y="40"/>
                  </a:lnTo>
                  <a:lnTo>
                    <a:pt x="50" y="55"/>
                  </a:lnTo>
                  <a:lnTo>
                    <a:pt x="50" y="68"/>
                  </a:lnTo>
                  <a:lnTo>
                    <a:pt x="101" y="82"/>
                  </a:lnTo>
                  <a:lnTo>
                    <a:pt x="152" y="95"/>
                  </a:lnTo>
                  <a:lnTo>
                    <a:pt x="197" y="104"/>
                  </a:lnTo>
                  <a:lnTo>
                    <a:pt x="241" y="115"/>
                  </a:lnTo>
                  <a:lnTo>
                    <a:pt x="304" y="122"/>
                  </a:lnTo>
                  <a:lnTo>
                    <a:pt x="367" y="130"/>
                  </a:lnTo>
                  <a:lnTo>
                    <a:pt x="406" y="142"/>
                  </a:lnTo>
                  <a:lnTo>
                    <a:pt x="446" y="15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" name="Freeform 11"/>
            <p:cNvSpPr>
              <a:spLocks noChangeAspect="1"/>
            </p:cNvSpPr>
            <p:nvPr/>
          </p:nvSpPr>
          <p:spPr bwMode="auto">
            <a:xfrm>
              <a:off x="6597974" y="3349626"/>
              <a:ext cx="88716" cy="46474"/>
            </a:xfrm>
            <a:custGeom>
              <a:avLst/>
              <a:gdLst>
                <a:gd name="T0" fmla="*/ 71 w 191"/>
                <a:gd name="T1" fmla="*/ 0 h 107"/>
                <a:gd name="T2" fmla="*/ 44 w 191"/>
                <a:gd name="T3" fmla="*/ 1 h 107"/>
                <a:gd name="T4" fmla="*/ 27 w 191"/>
                <a:gd name="T5" fmla="*/ 10 h 107"/>
                <a:gd name="T6" fmla="*/ 9 w 191"/>
                <a:gd name="T7" fmla="*/ 19 h 107"/>
                <a:gd name="T8" fmla="*/ 1 w 191"/>
                <a:gd name="T9" fmla="*/ 34 h 107"/>
                <a:gd name="T10" fmla="*/ 0 w 191"/>
                <a:gd name="T11" fmla="*/ 36 h 107"/>
                <a:gd name="T12" fmla="*/ 3 w 191"/>
                <a:gd name="T13" fmla="*/ 40 h 107"/>
                <a:gd name="T14" fmla="*/ 25 w 191"/>
                <a:gd name="T15" fmla="*/ 27 h 107"/>
                <a:gd name="T16" fmla="*/ 48 w 191"/>
                <a:gd name="T17" fmla="*/ 13 h 107"/>
                <a:gd name="T18" fmla="*/ 71 w 191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107"/>
                <a:gd name="T32" fmla="*/ 191 w 191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107">
                  <a:moveTo>
                    <a:pt x="191" y="0"/>
                  </a:moveTo>
                  <a:lnTo>
                    <a:pt x="119" y="3"/>
                  </a:lnTo>
                  <a:lnTo>
                    <a:pt x="73" y="27"/>
                  </a:lnTo>
                  <a:lnTo>
                    <a:pt x="25" y="51"/>
                  </a:lnTo>
                  <a:lnTo>
                    <a:pt x="4" y="91"/>
                  </a:lnTo>
                  <a:lnTo>
                    <a:pt x="0" y="97"/>
                  </a:lnTo>
                  <a:lnTo>
                    <a:pt x="7" y="107"/>
                  </a:lnTo>
                  <a:lnTo>
                    <a:pt x="67" y="72"/>
                  </a:lnTo>
                  <a:lnTo>
                    <a:pt x="128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" name="Freeform 12"/>
            <p:cNvSpPr>
              <a:spLocks noChangeAspect="1"/>
            </p:cNvSpPr>
            <p:nvPr/>
          </p:nvSpPr>
          <p:spPr bwMode="auto">
            <a:xfrm>
              <a:off x="6700434" y="3094018"/>
              <a:ext cx="33736" cy="73196"/>
            </a:xfrm>
            <a:custGeom>
              <a:avLst/>
              <a:gdLst>
                <a:gd name="T0" fmla="*/ 27 w 70"/>
                <a:gd name="T1" fmla="*/ 40 h 167"/>
                <a:gd name="T2" fmla="*/ 15 w 70"/>
                <a:gd name="T3" fmla="*/ 26 h 167"/>
                <a:gd name="T4" fmla="*/ 24 w 70"/>
                <a:gd name="T5" fmla="*/ 16 h 167"/>
                <a:gd name="T6" fmla="*/ 18 w 70"/>
                <a:gd name="T7" fmla="*/ 12 h 167"/>
                <a:gd name="T8" fmla="*/ 12 w 70"/>
                <a:gd name="T9" fmla="*/ 17 h 167"/>
                <a:gd name="T10" fmla="*/ 6 w 70"/>
                <a:gd name="T11" fmla="*/ 28 h 167"/>
                <a:gd name="T12" fmla="*/ 5 w 70"/>
                <a:gd name="T13" fmla="*/ 22 h 167"/>
                <a:gd name="T14" fmla="*/ 9 w 70"/>
                <a:gd name="T15" fmla="*/ 8 h 167"/>
                <a:gd name="T16" fmla="*/ 9 w 70"/>
                <a:gd name="T17" fmla="*/ 0 h 167"/>
                <a:gd name="T18" fmla="*/ 0 w 70"/>
                <a:gd name="T19" fmla="*/ 14 h 167"/>
                <a:gd name="T20" fmla="*/ 2 w 70"/>
                <a:gd name="T21" fmla="*/ 30 h 167"/>
                <a:gd name="T22" fmla="*/ 4 w 70"/>
                <a:gd name="T23" fmla="*/ 45 h 167"/>
                <a:gd name="T24" fmla="*/ 15 w 70"/>
                <a:gd name="T25" fmla="*/ 63 h 167"/>
                <a:gd name="T26" fmla="*/ 8 w 70"/>
                <a:gd name="T27" fmla="*/ 38 h 167"/>
                <a:gd name="T28" fmla="*/ 27 w 70"/>
                <a:gd name="T29" fmla="*/ 40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7"/>
                <a:gd name="T47" fmla="*/ 70 w 70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7">
                  <a:moveTo>
                    <a:pt x="70" y="107"/>
                  </a:moveTo>
                  <a:lnTo>
                    <a:pt x="40" y="68"/>
                  </a:lnTo>
                  <a:lnTo>
                    <a:pt x="61" y="43"/>
                  </a:lnTo>
                  <a:lnTo>
                    <a:pt x="46" y="32"/>
                  </a:lnTo>
                  <a:lnTo>
                    <a:pt x="31" y="46"/>
                  </a:lnTo>
                  <a:lnTo>
                    <a:pt x="15" y="73"/>
                  </a:lnTo>
                  <a:lnTo>
                    <a:pt x="13" y="58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6" y="79"/>
                  </a:lnTo>
                  <a:lnTo>
                    <a:pt x="10" y="119"/>
                  </a:lnTo>
                  <a:lnTo>
                    <a:pt x="40" y="167"/>
                  </a:lnTo>
                  <a:lnTo>
                    <a:pt x="21" y="100"/>
                  </a:lnTo>
                  <a:lnTo>
                    <a:pt x="70" y="10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" name="Freeform 13"/>
            <p:cNvSpPr>
              <a:spLocks noChangeAspect="1"/>
            </p:cNvSpPr>
            <p:nvPr/>
          </p:nvSpPr>
          <p:spPr bwMode="auto">
            <a:xfrm>
              <a:off x="6709181" y="3214851"/>
              <a:ext cx="66224" cy="23237"/>
            </a:xfrm>
            <a:custGeom>
              <a:avLst/>
              <a:gdLst>
                <a:gd name="T0" fmla="*/ 53 w 143"/>
                <a:gd name="T1" fmla="*/ 16 h 53"/>
                <a:gd name="T2" fmla="*/ 50 w 143"/>
                <a:gd name="T3" fmla="*/ 20 h 53"/>
                <a:gd name="T4" fmla="*/ 29 w 143"/>
                <a:gd name="T5" fmla="*/ 9 h 53"/>
                <a:gd name="T6" fmla="*/ 14 w 143"/>
                <a:gd name="T7" fmla="*/ 11 h 53"/>
                <a:gd name="T8" fmla="*/ 3 w 143"/>
                <a:gd name="T9" fmla="*/ 7 h 53"/>
                <a:gd name="T10" fmla="*/ 0 w 143"/>
                <a:gd name="T11" fmla="*/ 12 h 53"/>
                <a:gd name="T12" fmla="*/ 2 w 143"/>
                <a:gd name="T13" fmla="*/ 5 h 53"/>
                <a:gd name="T14" fmla="*/ 12 w 143"/>
                <a:gd name="T15" fmla="*/ 0 h 53"/>
                <a:gd name="T16" fmla="*/ 28 w 143"/>
                <a:gd name="T17" fmla="*/ 1 h 53"/>
                <a:gd name="T18" fmla="*/ 45 w 143"/>
                <a:gd name="T19" fmla="*/ 2 h 53"/>
                <a:gd name="T20" fmla="*/ 53 w 143"/>
                <a:gd name="T21" fmla="*/ 16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53"/>
                <a:gd name="T35" fmla="*/ 143 w 143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53">
                  <a:moveTo>
                    <a:pt x="143" y="43"/>
                  </a:moveTo>
                  <a:lnTo>
                    <a:pt x="136" y="53"/>
                  </a:lnTo>
                  <a:lnTo>
                    <a:pt x="78" y="25"/>
                  </a:lnTo>
                  <a:lnTo>
                    <a:pt x="37" y="28"/>
                  </a:lnTo>
                  <a:lnTo>
                    <a:pt x="8" y="19"/>
                  </a:lnTo>
                  <a:lnTo>
                    <a:pt x="0" y="31"/>
                  </a:lnTo>
                  <a:lnTo>
                    <a:pt x="5" y="12"/>
                  </a:lnTo>
                  <a:lnTo>
                    <a:pt x="33" y="0"/>
                  </a:lnTo>
                  <a:lnTo>
                    <a:pt x="76" y="3"/>
                  </a:lnTo>
                  <a:lnTo>
                    <a:pt x="121" y="6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" name="Freeform 14"/>
            <p:cNvSpPr>
              <a:spLocks noChangeAspect="1"/>
            </p:cNvSpPr>
            <p:nvPr/>
          </p:nvSpPr>
          <p:spPr bwMode="auto">
            <a:xfrm>
              <a:off x="6514258" y="3344977"/>
              <a:ext cx="74970" cy="13942"/>
            </a:xfrm>
            <a:custGeom>
              <a:avLst/>
              <a:gdLst>
                <a:gd name="T0" fmla="*/ 60 w 158"/>
                <a:gd name="T1" fmla="*/ 2 h 32"/>
                <a:gd name="T2" fmla="*/ 60 w 158"/>
                <a:gd name="T3" fmla="*/ 0 h 32"/>
                <a:gd name="T4" fmla="*/ 55 w 158"/>
                <a:gd name="T5" fmla="*/ 0 h 32"/>
                <a:gd name="T6" fmla="*/ 50 w 158"/>
                <a:gd name="T7" fmla="*/ 6 h 32"/>
                <a:gd name="T8" fmla="*/ 40 w 158"/>
                <a:gd name="T9" fmla="*/ 5 h 32"/>
                <a:gd name="T10" fmla="*/ 24 w 158"/>
                <a:gd name="T11" fmla="*/ 3 h 32"/>
                <a:gd name="T12" fmla="*/ 10 w 158"/>
                <a:gd name="T13" fmla="*/ 0 h 32"/>
                <a:gd name="T14" fmla="*/ 0 w 158"/>
                <a:gd name="T15" fmla="*/ 9 h 32"/>
                <a:gd name="T16" fmla="*/ 8 w 158"/>
                <a:gd name="T17" fmla="*/ 12 h 32"/>
                <a:gd name="T18" fmla="*/ 27 w 158"/>
                <a:gd name="T19" fmla="*/ 12 h 32"/>
                <a:gd name="T20" fmla="*/ 45 w 158"/>
                <a:gd name="T21" fmla="*/ 10 h 32"/>
                <a:gd name="T22" fmla="*/ 60 w 158"/>
                <a:gd name="T23" fmla="*/ 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"/>
                <a:gd name="T37" fmla="*/ 0 h 32"/>
                <a:gd name="T38" fmla="*/ 158 w 15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" h="32">
                  <a:moveTo>
                    <a:pt x="158" y="4"/>
                  </a:moveTo>
                  <a:lnTo>
                    <a:pt x="157" y="0"/>
                  </a:lnTo>
                  <a:lnTo>
                    <a:pt x="146" y="0"/>
                  </a:lnTo>
                  <a:lnTo>
                    <a:pt x="131" y="15"/>
                  </a:lnTo>
                  <a:lnTo>
                    <a:pt x="105" y="13"/>
                  </a:lnTo>
                  <a:lnTo>
                    <a:pt x="64" y="7"/>
                  </a:lnTo>
                  <a:lnTo>
                    <a:pt x="26" y="1"/>
                  </a:lnTo>
                  <a:lnTo>
                    <a:pt x="0" y="25"/>
                  </a:lnTo>
                  <a:lnTo>
                    <a:pt x="21" y="32"/>
                  </a:lnTo>
                  <a:lnTo>
                    <a:pt x="70" y="31"/>
                  </a:lnTo>
                  <a:lnTo>
                    <a:pt x="118" y="28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" name="Freeform 15"/>
            <p:cNvSpPr>
              <a:spLocks noChangeAspect="1"/>
            </p:cNvSpPr>
            <p:nvPr/>
          </p:nvSpPr>
          <p:spPr bwMode="auto">
            <a:xfrm>
              <a:off x="6189385" y="3183481"/>
              <a:ext cx="36237" cy="37179"/>
            </a:xfrm>
            <a:custGeom>
              <a:avLst/>
              <a:gdLst>
                <a:gd name="T0" fmla="*/ 29 w 80"/>
                <a:gd name="T1" fmla="*/ 22 h 85"/>
                <a:gd name="T2" fmla="*/ 27 w 80"/>
                <a:gd name="T3" fmla="*/ 32 h 85"/>
                <a:gd name="T4" fmla="*/ 12 w 80"/>
                <a:gd name="T5" fmla="*/ 22 h 85"/>
                <a:gd name="T6" fmla="*/ 7 w 80"/>
                <a:gd name="T7" fmla="*/ 11 h 85"/>
                <a:gd name="T8" fmla="*/ 0 w 80"/>
                <a:gd name="T9" fmla="*/ 8 h 85"/>
                <a:gd name="T10" fmla="*/ 8 w 80"/>
                <a:gd name="T11" fmla="*/ 2 h 85"/>
                <a:gd name="T12" fmla="*/ 12 w 80"/>
                <a:gd name="T13" fmla="*/ 0 h 85"/>
                <a:gd name="T14" fmla="*/ 19 w 80"/>
                <a:gd name="T15" fmla="*/ 17 h 85"/>
                <a:gd name="T16" fmla="*/ 29 w 80"/>
                <a:gd name="T17" fmla="*/ 2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85"/>
                <a:gd name="T29" fmla="*/ 80 w 80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85">
                  <a:moveTo>
                    <a:pt x="80" y="58"/>
                  </a:moveTo>
                  <a:lnTo>
                    <a:pt x="74" y="85"/>
                  </a:lnTo>
                  <a:lnTo>
                    <a:pt x="34" y="58"/>
                  </a:lnTo>
                  <a:lnTo>
                    <a:pt x="19" y="29"/>
                  </a:lnTo>
                  <a:lnTo>
                    <a:pt x="0" y="20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52" y="44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" name="Freeform 16"/>
            <p:cNvSpPr>
              <a:spLocks noChangeAspect="1"/>
            </p:cNvSpPr>
            <p:nvPr/>
          </p:nvSpPr>
          <p:spPr bwMode="auto">
            <a:xfrm>
              <a:off x="6444285" y="3341492"/>
              <a:ext cx="56229" cy="23237"/>
            </a:xfrm>
            <a:custGeom>
              <a:avLst/>
              <a:gdLst>
                <a:gd name="T0" fmla="*/ 45 w 121"/>
                <a:gd name="T1" fmla="*/ 11 h 49"/>
                <a:gd name="T2" fmla="*/ 42 w 121"/>
                <a:gd name="T3" fmla="*/ 5 h 49"/>
                <a:gd name="T4" fmla="*/ 36 w 121"/>
                <a:gd name="T5" fmla="*/ 7 h 49"/>
                <a:gd name="T6" fmla="*/ 21 w 121"/>
                <a:gd name="T7" fmla="*/ 0 h 49"/>
                <a:gd name="T8" fmla="*/ 29 w 121"/>
                <a:gd name="T9" fmla="*/ 10 h 49"/>
                <a:gd name="T10" fmla="*/ 19 w 121"/>
                <a:gd name="T11" fmla="*/ 10 h 49"/>
                <a:gd name="T12" fmla="*/ 4 w 121"/>
                <a:gd name="T13" fmla="*/ 9 h 49"/>
                <a:gd name="T14" fmla="*/ 0 w 121"/>
                <a:gd name="T15" fmla="*/ 20 h 49"/>
                <a:gd name="T16" fmla="*/ 16 w 121"/>
                <a:gd name="T17" fmla="*/ 17 h 49"/>
                <a:gd name="T18" fmla="*/ 31 w 121"/>
                <a:gd name="T19" fmla="*/ 13 h 49"/>
                <a:gd name="T20" fmla="*/ 37 w 121"/>
                <a:gd name="T21" fmla="*/ 15 h 49"/>
                <a:gd name="T22" fmla="*/ 37 w 121"/>
                <a:gd name="T23" fmla="*/ 14 h 49"/>
                <a:gd name="T24" fmla="*/ 45 w 121"/>
                <a:gd name="T25" fmla="*/ 11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49"/>
                <a:gd name="T41" fmla="*/ 121 w 121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49">
                  <a:moveTo>
                    <a:pt x="121" y="28"/>
                  </a:moveTo>
                  <a:lnTo>
                    <a:pt x="114" y="13"/>
                  </a:lnTo>
                  <a:lnTo>
                    <a:pt x="97" y="18"/>
                  </a:lnTo>
                  <a:lnTo>
                    <a:pt x="56" y="0"/>
                  </a:lnTo>
                  <a:lnTo>
                    <a:pt x="78" y="25"/>
                  </a:lnTo>
                  <a:lnTo>
                    <a:pt x="51" y="25"/>
                  </a:lnTo>
                  <a:lnTo>
                    <a:pt x="12" y="21"/>
                  </a:lnTo>
                  <a:lnTo>
                    <a:pt x="0" y="49"/>
                  </a:lnTo>
                  <a:lnTo>
                    <a:pt x="42" y="41"/>
                  </a:lnTo>
                  <a:lnTo>
                    <a:pt x="84" y="32"/>
                  </a:lnTo>
                  <a:lnTo>
                    <a:pt x="100" y="37"/>
                  </a:lnTo>
                  <a:lnTo>
                    <a:pt x="99" y="35"/>
                  </a:lnTo>
                  <a:lnTo>
                    <a:pt x="121" y="28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" name="Freeform 17"/>
            <p:cNvSpPr>
              <a:spLocks noChangeAspect="1"/>
            </p:cNvSpPr>
            <p:nvPr/>
          </p:nvSpPr>
          <p:spPr bwMode="auto">
            <a:xfrm>
              <a:off x="6496763" y="3372861"/>
              <a:ext cx="38735" cy="19752"/>
            </a:xfrm>
            <a:custGeom>
              <a:avLst/>
              <a:gdLst>
                <a:gd name="T0" fmla="*/ 31 w 85"/>
                <a:gd name="T1" fmla="*/ 14 h 45"/>
                <a:gd name="T2" fmla="*/ 19 w 85"/>
                <a:gd name="T3" fmla="*/ 17 h 45"/>
                <a:gd name="T4" fmla="*/ 4 w 85"/>
                <a:gd name="T5" fmla="*/ 7 h 45"/>
                <a:gd name="T6" fmla="*/ 0 w 85"/>
                <a:gd name="T7" fmla="*/ 0 h 45"/>
                <a:gd name="T8" fmla="*/ 19 w 85"/>
                <a:gd name="T9" fmla="*/ 1 h 45"/>
                <a:gd name="T10" fmla="*/ 31 w 85"/>
                <a:gd name="T11" fmla="*/ 14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5"/>
                <a:gd name="T20" fmla="*/ 85 w 8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5">
                  <a:moveTo>
                    <a:pt x="85" y="36"/>
                  </a:moveTo>
                  <a:lnTo>
                    <a:pt x="51" y="45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51" y="2"/>
                  </a:lnTo>
                  <a:lnTo>
                    <a:pt x="85" y="3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" name="Freeform 18"/>
            <p:cNvSpPr>
              <a:spLocks noChangeAspect="1"/>
            </p:cNvSpPr>
            <p:nvPr/>
          </p:nvSpPr>
          <p:spPr bwMode="auto">
            <a:xfrm>
              <a:off x="6665449" y="3220660"/>
              <a:ext cx="27489" cy="17428"/>
            </a:xfrm>
            <a:custGeom>
              <a:avLst/>
              <a:gdLst>
                <a:gd name="T0" fmla="*/ 22 w 61"/>
                <a:gd name="T1" fmla="*/ 6 h 40"/>
                <a:gd name="T2" fmla="*/ 13 w 61"/>
                <a:gd name="T3" fmla="*/ 15 h 40"/>
                <a:gd name="T4" fmla="*/ 0 w 61"/>
                <a:gd name="T5" fmla="*/ 6 h 40"/>
                <a:gd name="T6" fmla="*/ 7 w 61"/>
                <a:gd name="T7" fmla="*/ 0 h 40"/>
                <a:gd name="T8" fmla="*/ 22 w 61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"/>
                <a:gd name="T17" fmla="*/ 61 w 6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">
                  <a:moveTo>
                    <a:pt x="61" y="16"/>
                  </a:moveTo>
                  <a:lnTo>
                    <a:pt x="37" y="40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" name="Freeform 19"/>
            <p:cNvSpPr>
              <a:spLocks noChangeAspect="1"/>
            </p:cNvSpPr>
            <p:nvPr/>
          </p:nvSpPr>
          <p:spPr bwMode="auto">
            <a:xfrm>
              <a:off x="6396804" y="3341492"/>
              <a:ext cx="24990" cy="15104"/>
            </a:xfrm>
            <a:custGeom>
              <a:avLst/>
              <a:gdLst>
                <a:gd name="T0" fmla="*/ 20 w 56"/>
                <a:gd name="T1" fmla="*/ 6 h 31"/>
                <a:gd name="T2" fmla="*/ 17 w 56"/>
                <a:gd name="T3" fmla="*/ 2 h 31"/>
                <a:gd name="T4" fmla="*/ 0 w 56"/>
                <a:gd name="T5" fmla="*/ 0 h 31"/>
                <a:gd name="T6" fmla="*/ 10 w 56"/>
                <a:gd name="T7" fmla="*/ 13 h 31"/>
                <a:gd name="T8" fmla="*/ 20 w 56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1"/>
                <a:gd name="T17" fmla="*/ 56 w 5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1">
                  <a:moveTo>
                    <a:pt x="56" y="15"/>
                  </a:moveTo>
                  <a:lnTo>
                    <a:pt x="48" y="4"/>
                  </a:lnTo>
                  <a:lnTo>
                    <a:pt x="0" y="0"/>
                  </a:lnTo>
                  <a:lnTo>
                    <a:pt x="29" y="31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" name="Freeform 20"/>
            <p:cNvSpPr>
              <a:spLocks noChangeAspect="1"/>
            </p:cNvSpPr>
            <p:nvPr/>
          </p:nvSpPr>
          <p:spPr bwMode="auto">
            <a:xfrm>
              <a:off x="6004456" y="3110285"/>
              <a:ext cx="18743" cy="23237"/>
            </a:xfrm>
            <a:custGeom>
              <a:avLst/>
              <a:gdLst>
                <a:gd name="T0" fmla="*/ 15 w 40"/>
                <a:gd name="T1" fmla="*/ 11 h 53"/>
                <a:gd name="T2" fmla="*/ 14 w 40"/>
                <a:gd name="T3" fmla="*/ 20 h 53"/>
                <a:gd name="T4" fmla="*/ 0 w 40"/>
                <a:gd name="T5" fmla="*/ 2 h 53"/>
                <a:gd name="T6" fmla="*/ 4 w 40"/>
                <a:gd name="T7" fmla="*/ 0 h 53"/>
                <a:gd name="T8" fmla="*/ 15 w 40"/>
                <a:gd name="T9" fmla="*/ 1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40" y="29"/>
                  </a:moveTo>
                  <a:lnTo>
                    <a:pt x="36" y="53"/>
                  </a:lnTo>
                  <a:lnTo>
                    <a:pt x="0" y="5"/>
                  </a:lnTo>
                  <a:lnTo>
                    <a:pt x="10" y="0"/>
                  </a:lnTo>
                  <a:lnTo>
                    <a:pt x="40" y="29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" name="Freeform 21"/>
            <p:cNvSpPr>
              <a:spLocks noChangeAspect="1"/>
            </p:cNvSpPr>
            <p:nvPr/>
          </p:nvSpPr>
          <p:spPr bwMode="auto">
            <a:xfrm>
              <a:off x="6429291" y="3344977"/>
              <a:ext cx="16243" cy="16266"/>
            </a:xfrm>
            <a:custGeom>
              <a:avLst/>
              <a:gdLst>
                <a:gd name="T0" fmla="*/ 13 w 36"/>
                <a:gd name="T1" fmla="*/ 4 h 39"/>
                <a:gd name="T2" fmla="*/ 9 w 36"/>
                <a:gd name="T3" fmla="*/ 0 h 39"/>
                <a:gd name="T4" fmla="*/ 0 w 36"/>
                <a:gd name="T5" fmla="*/ 11 h 39"/>
                <a:gd name="T6" fmla="*/ 7 w 36"/>
                <a:gd name="T7" fmla="*/ 14 h 39"/>
                <a:gd name="T8" fmla="*/ 13 w 36"/>
                <a:gd name="T9" fmla="*/ 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36" y="11"/>
                  </a:moveTo>
                  <a:lnTo>
                    <a:pt x="24" y="0"/>
                  </a:lnTo>
                  <a:lnTo>
                    <a:pt x="0" y="30"/>
                  </a:lnTo>
                  <a:lnTo>
                    <a:pt x="18" y="3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" name="Freeform 22"/>
            <p:cNvSpPr>
              <a:spLocks noChangeAspect="1"/>
            </p:cNvSpPr>
            <p:nvPr/>
          </p:nvSpPr>
          <p:spPr bwMode="auto">
            <a:xfrm>
              <a:off x="6244363" y="3210203"/>
              <a:ext cx="14994" cy="13942"/>
            </a:xfrm>
            <a:custGeom>
              <a:avLst/>
              <a:gdLst>
                <a:gd name="T0" fmla="*/ 12 w 33"/>
                <a:gd name="T1" fmla="*/ 4 h 33"/>
                <a:gd name="T2" fmla="*/ 5 w 33"/>
                <a:gd name="T3" fmla="*/ 10 h 33"/>
                <a:gd name="T4" fmla="*/ 0 w 33"/>
                <a:gd name="T5" fmla="*/ 12 h 33"/>
                <a:gd name="T6" fmla="*/ 0 w 33"/>
                <a:gd name="T7" fmla="*/ 0 h 33"/>
                <a:gd name="T8" fmla="*/ 12 w 33"/>
                <a:gd name="T9" fmla="*/ 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33" y="12"/>
                  </a:moveTo>
                  <a:lnTo>
                    <a:pt x="15" y="28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" name="Freeform 23"/>
            <p:cNvSpPr>
              <a:spLocks noChangeAspect="1"/>
            </p:cNvSpPr>
            <p:nvPr/>
          </p:nvSpPr>
          <p:spPr bwMode="auto">
            <a:xfrm>
              <a:off x="6585480" y="3254353"/>
              <a:ext cx="13745" cy="29046"/>
            </a:xfrm>
            <a:custGeom>
              <a:avLst/>
              <a:gdLst>
                <a:gd name="T0" fmla="*/ 11 w 30"/>
                <a:gd name="T1" fmla="*/ 17 h 67"/>
                <a:gd name="T2" fmla="*/ 9 w 30"/>
                <a:gd name="T3" fmla="*/ 15 h 67"/>
                <a:gd name="T4" fmla="*/ 10 w 30"/>
                <a:gd name="T5" fmla="*/ 6 h 67"/>
                <a:gd name="T6" fmla="*/ 10 w 30"/>
                <a:gd name="T7" fmla="*/ 0 h 67"/>
                <a:gd name="T8" fmla="*/ 0 w 30"/>
                <a:gd name="T9" fmla="*/ 25 h 67"/>
                <a:gd name="T10" fmla="*/ 11 w 30"/>
                <a:gd name="T11" fmla="*/ 1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7"/>
                <a:gd name="T20" fmla="*/ 30 w 3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7">
                  <a:moveTo>
                    <a:pt x="30" y="46"/>
                  </a:moveTo>
                  <a:lnTo>
                    <a:pt x="24" y="41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67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" name="Freeform 24"/>
            <p:cNvSpPr>
              <a:spLocks noChangeAspect="1"/>
            </p:cNvSpPr>
            <p:nvPr/>
          </p:nvSpPr>
          <p:spPr bwMode="auto">
            <a:xfrm>
              <a:off x="6852875" y="3279914"/>
              <a:ext cx="9997" cy="17428"/>
            </a:xfrm>
            <a:custGeom>
              <a:avLst/>
              <a:gdLst>
                <a:gd name="T0" fmla="*/ 8 w 19"/>
                <a:gd name="T1" fmla="*/ 12 h 39"/>
                <a:gd name="T2" fmla="*/ 7 w 19"/>
                <a:gd name="T3" fmla="*/ 0 h 39"/>
                <a:gd name="T4" fmla="*/ 0 w 19"/>
                <a:gd name="T5" fmla="*/ 2 h 39"/>
                <a:gd name="T6" fmla="*/ 0 w 19"/>
                <a:gd name="T7" fmla="*/ 15 h 39"/>
                <a:gd name="T8" fmla="*/ 8 w 19"/>
                <a:gd name="T9" fmla="*/ 1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9"/>
                <a:gd name="T17" fmla="*/ 19 w 1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9">
                  <a:moveTo>
                    <a:pt x="19" y="3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39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" name="Freeform 25"/>
            <p:cNvSpPr>
              <a:spLocks noChangeAspect="1"/>
            </p:cNvSpPr>
            <p:nvPr/>
          </p:nvSpPr>
          <p:spPr bwMode="auto">
            <a:xfrm>
              <a:off x="6041941" y="3169539"/>
              <a:ext cx="12495" cy="17428"/>
            </a:xfrm>
            <a:custGeom>
              <a:avLst/>
              <a:gdLst>
                <a:gd name="T0" fmla="*/ 10 w 29"/>
                <a:gd name="T1" fmla="*/ 15 h 42"/>
                <a:gd name="T2" fmla="*/ 2 w 29"/>
                <a:gd name="T3" fmla="*/ 14 h 42"/>
                <a:gd name="T4" fmla="*/ 0 w 29"/>
                <a:gd name="T5" fmla="*/ 0 h 42"/>
                <a:gd name="T6" fmla="*/ 10 w 29"/>
                <a:gd name="T7" fmla="*/ 15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2"/>
                <a:gd name="T14" fmla="*/ 29 w 2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2">
                  <a:moveTo>
                    <a:pt x="29" y="42"/>
                  </a:moveTo>
                  <a:lnTo>
                    <a:pt x="7" y="40"/>
                  </a:lnTo>
                  <a:lnTo>
                    <a:pt x="0" y="0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" name="Freeform 26"/>
            <p:cNvSpPr>
              <a:spLocks noChangeAspect="1"/>
            </p:cNvSpPr>
            <p:nvPr/>
          </p:nvSpPr>
          <p:spPr bwMode="auto">
            <a:xfrm>
              <a:off x="6580481" y="3257839"/>
              <a:ext cx="9997" cy="17428"/>
            </a:xfrm>
            <a:custGeom>
              <a:avLst/>
              <a:gdLst>
                <a:gd name="T0" fmla="*/ 8 w 20"/>
                <a:gd name="T1" fmla="*/ 6 h 40"/>
                <a:gd name="T2" fmla="*/ 7 w 20"/>
                <a:gd name="T3" fmla="*/ 0 h 40"/>
                <a:gd name="T4" fmla="*/ 2 w 20"/>
                <a:gd name="T5" fmla="*/ 2 h 40"/>
                <a:gd name="T6" fmla="*/ 0 w 20"/>
                <a:gd name="T7" fmla="*/ 15 h 40"/>
                <a:gd name="T8" fmla="*/ 8 w 20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0"/>
                <a:gd name="T17" fmla="*/ 20 w 2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0">
                  <a:moveTo>
                    <a:pt x="20" y="17"/>
                  </a:moveTo>
                  <a:lnTo>
                    <a:pt x="17" y="0"/>
                  </a:lnTo>
                  <a:lnTo>
                    <a:pt x="6" y="5"/>
                  </a:lnTo>
                  <a:lnTo>
                    <a:pt x="0" y="4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" name="Freeform 27"/>
            <p:cNvSpPr>
              <a:spLocks noChangeAspect="1"/>
            </p:cNvSpPr>
            <p:nvPr/>
          </p:nvSpPr>
          <p:spPr bwMode="auto">
            <a:xfrm>
              <a:off x="6626714" y="3185804"/>
              <a:ext cx="22491" cy="5809"/>
            </a:xfrm>
            <a:custGeom>
              <a:avLst/>
              <a:gdLst>
                <a:gd name="T0" fmla="*/ 18 w 48"/>
                <a:gd name="T1" fmla="*/ 5 h 12"/>
                <a:gd name="T2" fmla="*/ 8 w 48"/>
                <a:gd name="T3" fmla="*/ 0 h 12"/>
                <a:gd name="T4" fmla="*/ 0 w 48"/>
                <a:gd name="T5" fmla="*/ 5 h 12"/>
                <a:gd name="T6" fmla="*/ 18 w 48"/>
                <a:gd name="T7" fmla="*/ 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2"/>
                <a:gd name="T14" fmla="*/ 48 w 4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2">
                  <a:moveTo>
                    <a:pt x="48" y="12"/>
                  </a:moveTo>
                  <a:lnTo>
                    <a:pt x="21" y="0"/>
                  </a:lnTo>
                  <a:lnTo>
                    <a:pt x="0" y="1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" name="Freeform 28"/>
            <p:cNvSpPr>
              <a:spLocks noChangeAspect="1"/>
            </p:cNvSpPr>
            <p:nvPr/>
          </p:nvSpPr>
          <p:spPr bwMode="auto">
            <a:xfrm>
              <a:off x="6846627" y="3297342"/>
              <a:ext cx="8747" cy="13942"/>
            </a:xfrm>
            <a:custGeom>
              <a:avLst/>
              <a:gdLst>
                <a:gd name="T0" fmla="*/ 7 w 18"/>
                <a:gd name="T1" fmla="*/ 6 h 33"/>
                <a:gd name="T2" fmla="*/ 2 w 18"/>
                <a:gd name="T3" fmla="*/ 12 h 33"/>
                <a:gd name="T4" fmla="*/ 0 w 18"/>
                <a:gd name="T5" fmla="*/ 0 h 33"/>
                <a:gd name="T6" fmla="*/ 7 w 18"/>
                <a:gd name="T7" fmla="*/ 6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3"/>
                <a:gd name="T14" fmla="*/ 18 w 1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3">
                  <a:moveTo>
                    <a:pt x="18" y="17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" name="Freeform 29"/>
            <p:cNvSpPr>
              <a:spLocks noChangeAspect="1"/>
            </p:cNvSpPr>
            <p:nvPr/>
          </p:nvSpPr>
          <p:spPr bwMode="auto">
            <a:xfrm>
              <a:off x="6356818" y="3314770"/>
              <a:ext cx="31238" cy="3486"/>
            </a:xfrm>
            <a:custGeom>
              <a:avLst/>
              <a:gdLst>
                <a:gd name="T0" fmla="*/ 25 w 67"/>
                <a:gd name="T1" fmla="*/ 0 h 9"/>
                <a:gd name="T2" fmla="*/ 7 w 67"/>
                <a:gd name="T3" fmla="*/ 3 h 9"/>
                <a:gd name="T4" fmla="*/ 0 w 67"/>
                <a:gd name="T5" fmla="*/ 0 h 9"/>
                <a:gd name="T6" fmla="*/ 25 w 6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9"/>
                <a:gd name="T14" fmla="*/ 67 w 6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9">
                  <a:moveTo>
                    <a:pt x="67" y="0"/>
                  </a:moveTo>
                  <a:lnTo>
                    <a:pt x="19" y="9"/>
                  </a:lnTo>
                  <a:lnTo>
                    <a:pt x="0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" name="Freeform 30"/>
            <p:cNvSpPr>
              <a:spLocks noChangeAspect="1"/>
            </p:cNvSpPr>
            <p:nvPr/>
          </p:nvSpPr>
          <p:spPr bwMode="auto">
            <a:xfrm>
              <a:off x="6390557" y="3026632"/>
              <a:ext cx="21242" cy="22075"/>
            </a:xfrm>
            <a:custGeom>
              <a:avLst/>
              <a:gdLst>
                <a:gd name="T0" fmla="*/ 9 w 45"/>
                <a:gd name="T1" fmla="*/ 19 h 50"/>
                <a:gd name="T2" fmla="*/ 0 w 45"/>
                <a:gd name="T3" fmla="*/ 8 h 50"/>
                <a:gd name="T4" fmla="*/ 17 w 45"/>
                <a:gd name="T5" fmla="*/ 0 h 50"/>
                <a:gd name="T6" fmla="*/ 17 w 45"/>
                <a:gd name="T7" fmla="*/ 1 h 50"/>
                <a:gd name="T8" fmla="*/ 14 w 45"/>
                <a:gd name="T9" fmla="*/ 11 h 50"/>
                <a:gd name="T10" fmla="*/ 9 w 45"/>
                <a:gd name="T11" fmla="*/ 19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0"/>
                <a:gd name="T20" fmla="*/ 45 w 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0">
                  <a:moveTo>
                    <a:pt x="25" y="50"/>
                  </a:moveTo>
                  <a:lnTo>
                    <a:pt x="0" y="2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36" y="29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" name="Freeform 31"/>
            <p:cNvSpPr>
              <a:spLocks noChangeAspect="1"/>
            </p:cNvSpPr>
            <p:nvPr/>
          </p:nvSpPr>
          <p:spPr bwMode="auto">
            <a:xfrm>
              <a:off x="7393914" y="2977834"/>
              <a:ext cx="4998" cy="5809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1 w 10"/>
                <a:gd name="T5" fmla="*/ 3 h 10"/>
                <a:gd name="T6" fmla="*/ 1 w 10"/>
                <a:gd name="T7" fmla="*/ 4 h 10"/>
                <a:gd name="T8" fmla="*/ 2 w 10"/>
                <a:gd name="T9" fmla="*/ 5 h 10"/>
                <a:gd name="T10" fmla="*/ 4 w 10"/>
                <a:gd name="T11" fmla="*/ 4 h 10"/>
                <a:gd name="T12" fmla="*/ 4 w 10"/>
                <a:gd name="T13" fmla="*/ 3 h 10"/>
                <a:gd name="T14" fmla="*/ 4 w 10"/>
                <a:gd name="T15" fmla="*/ 3 h 10"/>
                <a:gd name="T16" fmla="*/ 4 w 10"/>
                <a:gd name="T17" fmla="*/ 2 h 10"/>
                <a:gd name="T18" fmla="*/ 4 w 10"/>
                <a:gd name="T19" fmla="*/ 1 h 10"/>
                <a:gd name="T20" fmla="*/ 4 w 10"/>
                <a:gd name="T21" fmla="*/ 1 h 10"/>
                <a:gd name="T22" fmla="*/ 3 w 10"/>
                <a:gd name="T23" fmla="*/ 1 h 10"/>
                <a:gd name="T24" fmla="*/ 1 w 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Freeform 32"/>
            <p:cNvSpPr>
              <a:spLocks noChangeAspect="1"/>
            </p:cNvSpPr>
            <p:nvPr/>
          </p:nvSpPr>
          <p:spPr bwMode="auto">
            <a:xfrm>
              <a:off x="7507620" y="3017337"/>
              <a:ext cx="2500" cy="2323"/>
            </a:xfrm>
            <a:custGeom>
              <a:avLst/>
              <a:gdLst>
                <a:gd name="T0" fmla="*/ 2 w 6"/>
                <a:gd name="T1" fmla="*/ 2 h 6"/>
                <a:gd name="T2" fmla="*/ 1 w 6"/>
                <a:gd name="T3" fmla="*/ 2 h 6"/>
                <a:gd name="T4" fmla="*/ 0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2 w 6"/>
                <a:gd name="T11" fmla="*/ 1 h 6"/>
                <a:gd name="T12" fmla="*/ 2 w 6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" name="Freeform 33"/>
            <p:cNvSpPr>
              <a:spLocks noChangeAspect="1"/>
            </p:cNvSpPr>
            <p:nvPr/>
          </p:nvSpPr>
          <p:spPr bwMode="auto">
            <a:xfrm>
              <a:off x="6930346" y="2915095"/>
              <a:ext cx="3749" cy="3486"/>
            </a:xfrm>
            <a:custGeom>
              <a:avLst/>
              <a:gdLst>
                <a:gd name="T0" fmla="*/ 2 w 8"/>
                <a:gd name="T1" fmla="*/ 1 h 9"/>
                <a:gd name="T2" fmla="*/ 1 w 8"/>
                <a:gd name="T3" fmla="*/ 1 h 9"/>
                <a:gd name="T4" fmla="*/ 0 w 8"/>
                <a:gd name="T5" fmla="*/ 3 h 9"/>
                <a:gd name="T6" fmla="*/ 1 w 8"/>
                <a:gd name="T7" fmla="*/ 1 h 9"/>
                <a:gd name="T8" fmla="*/ 1 w 8"/>
                <a:gd name="T9" fmla="*/ 0 h 9"/>
                <a:gd name="T10" fmla="*/ 2 w 8"/>
                <a:gd name="T11" fmla="*/ 0 h 9"/>
                <a:gd name="T12" fmla="*/ 2 w 8"/>
                <a:gd name="T13" fmla="*/ 1 h 9"/>
                <a:gd name="T14" fmla="*/ 3 w 8"/>
                <a:gd name="T15" fmla="*/ 1 h 9"/>
                <a:gd name="T16" fmla="*/ 2 w 8"/>
                <a:gd name="T17" fmla="*/ 1 h 9"/>
                <a:gd name="T18" fmla="*/ 2 w 8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5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2" name="Freeform 34"/>
            <p:cNvSpPr>
              <a:spLocks noChangeAspect="1"/>
            </p:cNvSpPr>
            <p:nvPr/>
          </p:nvSpPr>
          <p:spPr bwMode="auto">
            <a:xfrm>
              <a:off x="7243972" y="2968540"/>
              <a:ext cx="1249" cy="116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0 h 3"/>
                <a:gd name="T8" fmla="*/ 0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3" name="Freeform 35"/>
            <p:cNvSpPr>
              <a:spLocks noChangeAspect="1"/>
            </p:cNvSpPr>
            <p:nvPr/>
          </p:nvSpPr>
          <p:spPr bwMode="auto">
            <a:xfrm>
              <a:off x="6291844" y="2978997"/>
              <a:ext cx="217416" cy="145231"/>
            </a:xfrm>
            <a:custGeom>
              <a:avLst/>
              <a:gdLst>
                <a:gd name="T0" fmla="*/ 131 w 463"/>
                <a:gd name="T1" fmla="*/ 0 h 332"/>
                <a:gd name="T2" fmla="*/ 141 w 463"/>
                <a:gd name="T3" fmla="*/ 8 h 332"/>
                <a:gd name="T4" fmla="*/ 141 w 463"/>
                <a:gd name="T5" fmla="*/ 21 h 332"/>
                <a:gd name="T6" fmla="*/ 149 w 463"/>
                <a:gd name="T7" fmla="*/ 17 h 332"/>
                <a:gd name="T8" fmla="*/ 149 w 463"/>
                <a:gd name="T9" fmla="*/ 23 h 332"/>
                <a:gd name="T10" fmla="*/ 153 w 463"/>
                <a:gd name="T11" fmla="*/ 24 h 332"/>
                <a:gd name="T12" fmla="*/ 174 w 463"/>
                <a:gd name="T13" fmla="*/ 34 h 332"/>
                <a:gd name="T14" fmla="*/ 155 w 463"/>
                <a:gd name="T15" fmla="*/ 40 h 332"/>
                <a:gd name="T16" fmla="*/ 160 w 463"/>
                <a:gd name="T17" fmla="*/ 50 h 332"/>
                <a:gd name="T18" fmla="*/ 148 w 463"/>
                <a:gd name="T19" fmla="*/ 54 h 332"/>
                <a:gd name="T20" fmla="*/ 144 w 463"/>
                <a:gd name="T21" fmla="*/ 57 h 332"/>
                <a:gd name="T22" fmla="*/ 128 w 463"/>
                <a:gd name="T23" fmla="*/ 55 h 332"/>
                <a:gd name="T24" fmla="*/ 112 w 463"/>
                <a:gd name="T25" fmla="*/ 53 h 332"/>
                <a:gd name="T26" fmla="*/ 108 w 463"/>
                <a:gd name="T27" fmla="*/ 67 h 332"/>
                <a:gd name="T28" fmla="*/ 104 w 463"/>
                <a:gd name="T29" fmla="*/ 82 h 332"/>
                <a:gd name="T30" fmla="*/ 100 w 463"/>
                <a:gd name="T31" fmla="*/ 93 h 332"/>
                <a:gd name="T32" fmla="*/ 91 w 463"/>
                <a:gd name="T33" fmla="*/ 110 h 332"/>
                <a:gd name="T34" fmla="*/ 76 w 463"/>
                <a:gd name="T35" fmla="*/ 117 h 332"/>
                <a:gd name="T36" fmla="*/ 52 w 463"/>
                <a:gd name="T37" fmla="*/ 111 h 332"/>
                <a:gd name="T38" fmla="*/ 46 w 463"/>
                <a:gd name="T39" fmla="*/ 119 h 332"/>
                <a:gd name="T40" fmla="*/ 21 w 463"/>
                <a:gd name="T41" fmla="*/ 125 h 332"/>
                <a:gd name="T42" fmla="*/ 4 w 463"/>
                <a:gd name="T43" fmla="*/ 114 h 332"/>
                <a:gd name="T44" fmla="*/ 0 w 463"/>
                <a:gd name="T45" fmla="*/ 101 h 332"/>
                <a:gd name="T46" fmla="*/ 1 w 463"/>
                <a:gd name="T47" fmla="*/ 102 h 332"/>
                <a:gd name="T48" fmla="*/ 15 w 463"/>
                <a:gd name="T49" fmla="*/ 110 h 332"/>
                <a:gd name="T50" fmla="*/ 29 w 463"/>
                <a:gd name="T51" fmla="*/ 115 h 332"/>
                <a:gd name="T52" fmla="*/ 26 w 463"/>
                <a:gd name="T53" fmla="*/ 113 h 332"/>
                <a:gd name="T54" fmla="*/ 29 w 463"/>
                <a:gd name="T55" fmla="*/ 109 h 332"/>
                <a:gd name="T56" fmla="*/ 30 w 463"/>
                <a:gd name="T57" fmla="*/ 99 h 332"/>
                <a:gd name="T58" fmla="*/ 31 w 463"/>
                <a:gd name="T59" fmla="*/ 95 h 332"/>
                <a:gd name="T60" fmla="*/ 33 w 463"/>
                <a:gd name="T61" fmla="*/ 88 h 332"/>
                <a:gd name="T62" fmla="*/ 45 w 463"/>
                <a:gd name="T63" fmla="*/ 84 h 332"/>
                <a:gd name="T64" fmla="*/ 58 w 463"/>
                <a:gd name="T65" fmla="*/ 79 h 332"/>
                <a:gd name="T66" fmla="*/ 68 w 463"/>
                <a:gd name="T67" fmla="*/ 64 h 332"/>
                <a:gd name="T68" fmla="*/ 80 w 463"/>
                <a:gd name="T69" fmla="*/ 48 h 332"/>
                <a:gd name="T70" fmla="*/ 89 w 463"/>
                <a:gd name="T71" fmla="*/ 59 h 332"/>
                <a:gd name="T72" fmla="*/ 93 w 463"/>
                <a:gd name="T73" fmla="*/ 52 h 332"/>
                <a:gd name="T74" fmla="*/ 97 w 463"/>
                <a:gd name="T75" fmla="*/ 42 h 332"/>
                <a:gd name="T76" fmla="*/ 101 w 463"/>
                <a:gd name="T77" fmla="*/ 53 h 332"/>
                <a:gd name="T78" fmla="*/ 100 w 463"/>
                <a:gd name="T79" fmla="*/ 45 h 332"/>
                <a:gd name="T80" fmla="*/ 105 w 463"/>
                <a:gd name="T81" fmla="*/ 39 h 332"/>
                <a:gd name="T82" fmla="*/ 103 w 463"/>
                <a:gd name="T83" fmla="*/ 34 h 332"/>
                <a:gd name="T84" fmla="*/ 107 w 463"/>
                <a:gd name="T85" fmla="*/ 29 h 332"/>
                <a:gd name="T86" fmla="*/ 116 w 463"/>
                <a:gd name="T87" fmla="*/ 14 h 332"/>
                <a:gd name="T88" fmla="*/ 125 w 463"/>
                <a:gd name="T89" fmla="*/ 0 h 332"/>
                <a:gd name="T90" fmla="*/ 126 w 463"/>
                <a:gd name="T91" fmla="*/ 5 h 332"/>
                <a:gd name="T92" fmla="*/ 131 w 463"/>
                <a:gd name="T93" fmla="*/ 0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3"/>
                <a:gd name="T142" fmla="*/ 0 h 332"/>
                <a:gd name="T143" fmla="*/ 463 w 463"/>
                <a:gd name="T144" fmla="*/ 332 h 3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3" h="332">
                  <a:moveTo>
                    <a:pt x="348" y="0"/>
                  </a:moveTo>
                  <a:lnTo>
                    <a:pt x="376" y="22"/>
                  </a:lnTo>
                  <a:lnTo>
                    <a:pt x="375" y="56"/>
                  </a:lnTo>
                  <a:lnTo>
                    <a:pt x="397" y="46"/>
                  </a:lnTo>
                  <a:lnTo>
                    <a:pt x="397" y="61"/>
                  </a:lnTo>
                  <a:lnTo>
                    <a:pt x="406" y="65"/>
                  </a:lnTo>
                  <a:lnTo>
                    <a:pt x="463" y="91"/>
                  </a:lnTo>
                  <a:lnTo>
                    <a:pt x="413" y="105"/>
                  </a:lnTo>
                  <a:lnTo>
                    <a:pt x="427" y="132"/>
                  </a:lnTo>
                  <a:lnTo>
                    <a:pt x="393" y="143"/>
                  </a:lnTo>
                  <a:lnTo>
                    <a:pt x="382" y="152"/>
                  </a:lnTo>
                  <a:lnTo>
                    <a:pt x="340" y="146"/>
                  </a:lnTo>
                  <a:lnTo>
                    <a:pt x="299" y="140"/>
                  </a:lnTo>
                  <a:lnTo>
                    <a:pt x="287" y="179"/>
                  </a:lnTo>
                  <a:lnTo>
                    <a:pt x="276" y="217"/>
                  </a:lnTo>
                  <a:lnTo>
                    <a:pt x="266" y="246"/>
                  </a:lnTo>
                  <a:lnTo>
                    <a:pt x="243" y="293"/>
                  </a:lnTo>
                  <a:lnTo>
                    <a:pt x="203" y="310"/>
                  </a:lnTo>
                  <a:lnTo>
                    <a:pt x="139" y="295"/>
                  </a:lnTo>
                  <a:lnTo>
                    <a:pt x="122" y="317"/>
                  </a:lnTo>
                  <a:lnTo>
                    <a:pt x="57" y="332"/>
                  </a:lnTo>
                  <a:lnTo>
                    <a:pt x="10" y="304"/>
                  </a:lnTo>
                  <a:lnTo>
                    <a:pt x="0" y="267"/>
                  </a:lnTo>
                  <a:lnTo>
                    <a:pt x="3" y="271"/>
                  </a:lnTo>
                  <a:lnTo>
                    <a:pt x="40" y="292"/>
                  </a:lnTo>
                  <a:lnTo>
                    <a:pt x="78" y="305"/>
                  </a:lnTo>
                  <a:lnTo>
                    <a:pt x="69" y="301"/>
                  </a:lnTo>
                  <a:lnTo>
                    <a:pt x="76" y="290"/>
                  </a:lnTo>
                  <a:lnTo>
                    <a:pt x="81" y="262"/>
                  </a:lnTo>
                  <a:lnTo>
                    <a:pt x="82" y="252"/>
                  </a:lnTo>
                  <a:lnTo>
                    <a:pt x="87" y="234"/>
                  </a:lnTo>
                  <a:lnTo>
                    <a:pt x="119" y="222"/>
                  </a:lnTo>
                  <a:lnTo>
                    <a:pt x="154" y="210"/>
                  </a:lnTo>
                  <a:lnTo>
                    <a:pt x="182" y="170"/>
                  </a:lnTo>
                  <a:lnTo>
                    <a:pt x="212" y="128"/>
                  </a:lnTo>
                  <a:lnTo>
                    <a:pt x="237" y="158"/>
                  </a:lnTo>
                  <a:lnTo>
                    <a:pt x="248" y="137"/>
                  </a:lnTo>
                  <a:lnTo>
                    <a:pt x="257" y="111"/>
                  </a:lnTo>
                  <a:lnTo>
                    <a:pt x="269" y="141"/>
                  </a:lnTo>
                  <a:lnTo>
                    <a:pt x="267" y="119"/>
                  </a:lnTo>
                  <a:lnTo>
                    <a:pt x="279" y="104"/>
                  </a:lnTo>
                  <a:lnTo>
                    <a:pt x="275" y="89"/>
                  </a:lnTo>
                  <a:lnTo>
                    <a:pt x="285" y="76"/>
                  </a:lnTo>
                  <a:lnTo>
                    <a:pt x="309" y="38"/>
                  </a:lnTo>
                  <a:lnTo>
                    <a:pt x="333" y="0"/>
                  </a:lnTo>
                  <a:lnTo>
                    <a:pt x="336" y="1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4" name="Freeform 36"/>
            <p:cNvSpPr>
              <a:spLocks noChangeAspect="1"/>
            </p:cNvSpPr>
            <p:nvPr/>
          </p:nvSpPr>
          <p:spPr bwMode="auto">
            <a:xfrm>
              <a:off x="6069430" y="2988291"/>
              <a:ext cx="99961" cy="124318"/>
            </a:xfrm>
            <a:custGeom>
              <a:avLst/>
              <a:gdLst>
                <a:gd name="T0" fmla="*/ 68 w 212"/>
                <a:gd name="T1" fmla="*/ 107 h 286"/>
                <a:gd name="T2" fmla="*/ 46 w 212"/>
                <a:gd name="T3" fmla="*/ 92 h 286"/>
                <a:gd name="T4" fmla="*/ 24 w 212"/>
                <a:gd name="T5" fmla="*/ 76 h 286"/>
                <a:gd name="T6" fmla="*/ 14 w 212"/>
                <a:gd name="T7" fmla="*/ 52 h 286"/>
                <a:gd name="T8" fmla="*/ 7 w 212"/>
                <a:gd name="T9" fmla="*/ 28 h 286"/>
                <a:gd name="T10" fmla="*/ 0 w 212"/>
                <a:gd name="T11" fmla="*/ 3 h 286"/>
                <a:gd name="T12" fmla="*/ 0 w 212"/>
                <a:gd name="T13" fmla="*/ 0 h 286"/>
                <a:gd name="T14" fmla="*/ 15 w 212"/>
                <a:gd name="T15" fmla="*/ 7 h 286"/>
                <a:gd name="T16" fmla="*/ 16 w 212"/>
                <a:gd name="T17" fmla="*/ 16 h 286"/>
                <a:gd name="T18" fmla="*/ 29 w 212"/>
                <a:gd name="T19" fmla="*/ 16 h 286"/>
                <a:gd name="T20" fmla="*/ 36 w 212"/>
                <a:gd name="T21" fmla="*/ 7 h 286"/>
                <a:gd name="T22" fmla="*/ 48 w 212"/>
                <a:gd name="T23" fmla="*/ 18 h 286"/>
                <a:gd name="T24" fmla="*/ 59 w 212"/>
                <a:gd name="T25" fmla="*/ 31 h 286"/>
                <a:gd name="T26" fmla="*/ 62 w 212"/>
                <a:gd name="T27" fmla="*/ 50 h 286"/>
                <a:gd name="T28" fmla="*/ 64 w 212"/>
                <a:gd name="T29" fmla="*/ 70 h 286"/>
                <a:gd name="T30" fmla="*/ 71 w 212"/>
                <a:gd name="T31" fmla="*/ 88 h 286"/>
                <a:gd name="T32" fmla="*/ 80 w 212"/>
                <a:gd name="T33" fmla="*/ 106 h 286"/>
                <a:gd name="T34" fmla="*/ 74 w 212"/>
                <a:gd name="T35" fmla="*/ 103 h 286"/>
                <a:gd name="T36" fmla="*/ 68 w 212"/>
                <a:gd name="T37" fmla="*/ 107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286"/>
                <a:gd name="T59" fmla="*/ 212 w 212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286">
                  <a:moveTo>
                    <a:pt x="179" y="286"/>
                  </a:moveTo>
                  <a:lnTo>
                    <a:pt x="122" y="245"/>
                  </a:lnTo>
                  <a:lnTo>
                    <a:pt x="64" y="203"/>
                  </a:lnTo>
                  <a:lnTo>
                    <a:pt x="37" y="140"/>
                  </a:lnTo>
                  <a:lnTo>
                    <a:pt x="19" y="75"/>
                  </a:lnTo>
                  <a:lnTo>
                    <a:pt x="0" y="7"/>
                  </a:lnTo>
                  <a:lnTo>
                    <a:pt x="1" y="0"/>
                  </a:lnTo>
                  <a:lnTo>
                    <a:pt x="40" y="18"/>
                  </a:lnTo>
                  <a:lnTo>
                    <a:pt x="43" y="43"/>
                  </a:lnTo>
                  <a:lnTo>
                    <a:pt x="76" y="42"/>
                  </a:lnTo>
                  <a:lnTo>
                    <a:pt x="95" y="18"/>
                  </a:lnTo>
                  <a:lnTo>
                    <a:pt x="127" y="49"/>
                  </a:lnTo>
                  <a:lnTo>
                    <a:pt x="157" y="82"/>
                  </a:lnTo>
                  <a:lnTo>
                    <a:pt x="163" y="134"/>
                  </a:lnTo>
                  <a:lnTo>
                    <a:pt x="169" y="186"/>
                  </a:lnTo>
                  <a:lnTo>
                    <a:pt x="189" y="234"/>
                  </a:lnTo>
                  <a:lnTo>
                    <a:pt x="212" y="282"/>
                  </a:lnTo>
                  <a:lnTo>
                    <a:pt x="195" y="274"/>
                  </a:lnTo>
                  <a:lnTo>
                    <a:pt x="179" y="286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5" name="Freeform 37"/>
            <p:cNvSpPr>
              <a:spLocks noChangeAspect="1"/>
            </p:cNvSpPr>
            <p:nvPr/>
          </p:nvSpPr>
          <p:spPr bwMode="auto">
            <a:xfrm>
              <a:off x="6852875" y="2959245"/>
              <a:ext cx="3749" cy="9295"/>
            </a:xfrm>
            <a:custGeom>
              <a:avLst/>
              <a:gdLst>
                <a:gd name="T0" fmla="*/ 0 w 7"/>
                <a:gd name="T1" fmla="*/ 5 h 21"/>
                <a:gd name="T2" fmla="*/ 0 w 7"/>
                <a:gd name="T3" fmla="*/ 4 h 21"/>
                <a:gd name="T4" fmla="*/ 0 w 7"/>
                <a:gd name="T5" fmla="*/ 3 h 21"/>
                <a:gd name="T6" fmla="*/ 2 w 7"/>
                <a:gd name="T7" fmla="*/ 2 h 21"/>
                <a:gd name="T8" fmla="*/ 3 w 7"/>
                <a:gd name="T9" fmla="*/ 2 h 21"/>
                <a:gd name="T10" fmla="*/ 3 w 7"/>
                <a:gd name="T11" fmla="*/ 0 h 21"/>
                <a:gd name="T12" fmla="*/ 3 w 7"/>
                <a:gd name="T13" fmla="*/ 2 h 21"/>
                <a:gd name="T14" fmla="*/ 3 w 7"/>
                <a:gd name="T15" fmla="*/ 5 h 21"/>
                <a:gd name="T16" fmla="*/ 3 w 7"/>
                <a:gd name="T17" fmla="*/ 5 h 21"/>
                <a:gd name="T18" fmla="*/ 2 w 7"/>
                <a:gd name="T19" fmla="*/ 7 h 21"/>
                <a:gd name="T20" fmla="*/ 2 w 7"/>
                <a:gd name="T21" fmla="*/ 8 h 21"/>
                <a:gd name="T22" fmla="*/ 0 w 7"/>
                <a:gd name="T23" fmla="*/ 7 h 21"/>
                <a:gd name="T24" fmla="*/ 0 w 7"/>
                <a:gd name="T25" fmla="*/ 6 h 21"/>
                <a:gd name="T26" fmla="*/ 0 w 7"/>
                <a:gd name="T27" fmla="*/ 5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21"/>
                <a:gd name="T44" fmla="*/ 7 w 7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21">
                  <a:moveTo>
                    <a:pt x="1" y="13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6" name="Freeform 38"/>
            <p:cNvSpPr>
              <a:spLocks noChangeAspect="1"/>
            </p:cNvSpPr>
            <p:nvPr/>
          </p:nvSpPr>
          <p:spPr bwMode="auto">
            <a:xfrm>
              <a:off x="6850377" y="2969701"/>
              <a:ext cx="2500" cy="2323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1 h 6"/>
                <a:gd name="T4" fmla="*/ 0 w 4"/>
                <a:gd name="T5" fmla="*/ 2 h 6"/>
                <a:gd name="T6" fmla="*/ 0 w 4"/>
                <a:gd name="T7" fmla="*/ 2 h 6"/>
                <a:gd name="T8" fmla="*/ 2 w 4"/>
                <a:gd name="T9" fmla="*/ 2 h 6"/>
                <a:gd name="T10" fmla="*/ 2 w 4"/>
                <a:gd name="T11" fmla="*/ 0 h 6"/>
                <a:gd name="T12" fmla="*/ 2 w 4"/>
                <a:gd name="T13" fmla="*/ 1 h 6"/>
                <a:gd name="T14" fmla="*/ 1 w 4"/>
                <a:gd name="T15" fmla="*/ 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7" name="Freeform 39"/>
            <p:cNvSpPr>
              <a:spLocks noChangeAspect="1"/>
            </p:cNvSpPr>
            <p:nvPr/>
          </p:nvSpPr>
          <p:spPr bwMode="auto">
            <a:xfrm>
              <a:off x="6845379" y="2978997"/>
              <a:ext cx="1249" cy="116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8" name="Freeform 40"/>
            <p:cNvSpPr>
              <a:spLocks noChangeAspect="1"/>
            </p:cNvSpPr>
            <p:nvPr/>
          </p:nvSpPr>
          <p:spPr bwMode="auto">
            <a:xfrm>
              <a:off x="6847877" y="2975510"/>
              <a:ext cx="2500" cy="2323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0 h 4"/>
                <a:gd name="T4" fmla="*/ 0 w 2"/>
                <a:gd name="T5" fmla="*/ 2 h 4"/>
                <a:gd name="T6" fmla="*/ 2 w 2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9" name="Freeform 41"/>
            <p:cNvSpPr>
              <a:spLocks noChangeAspect="1"/>
            </p:cNvSpPr>
            <p:nvPr/>
          </p:nvSpPr>
          <p:spPr bwMode="auto">
            <a:xfrm>
              <a:off x="6997819" y="3207879"/>
              <a:ext cx="222414" cy="194029"/>
            </a:xfrm>
            <a:custGeom>
              <a:avLst/>
              <a:gdLst>
                <a:gd name="T0" fmla="*/ 178 w 474"/>
                <a:gd name="T1" fmla="*/ 159 h 443"/>
                <a:gd name="T2" fmla="*/ 171 w 474"/>
                <a:gd name="T3" fmla="*/ 163 h 443"/>
                <a:gd name="T4" fmla="*/ 171 w 474"/>
                <a:gd name="T5" fmla="*/ 167 h 443"/>
                <a:gd name="T6" fmla="*/ 161 w 474"/>
                <a:gd name="T7" fmla="*/ 165 h 443"/>
                <a:gd name="T8" fmla="*/ 144 w 474"/>
                <a:gd name="T9" fmla="*/ 161 h 443"/>
                <a:gd name="T10" fmla="*/ 126 w 474"/>
                <a:gd name="T11" fmla="*/ 157 h 443"/>
                <a:gd name="T12" fmla="*/ 117 w 474"/>
                <a:gd name="T13" fmla="*/ 147 h 443"/>
                <a:gd name="T14" fmla="*/ 107 w 474"/>
                <a:gd name="T15" fmla="*/ 136 h 443"/>
                <a:gd name="T16" fmla="*/ 98 w 474"/>
                <a:gd name="T17" fmla="*/ 124 h 443"/>
                <a:gd name="T18" fmla="*/ 88 w 474"/>
                <a:gd name="T19" fmla="*/ 111 h 443"/>
                <a:gd name="T20" fmla="*/ 65 w 474"/>
                <a:gd name="T21" fmla="*/ 102 h 443"/>
                <a:gd name="T22" fmla="*/ 64 w 474"/>
                <a:gd name="T23" fmla="*/ 107 h 443"/>
                <a:gd name="T24" fmla="*/ 53 w 474"/>
                <a:gd name="T25" fmla="*/ 103 h 443"/>
                <a:gd name="T26" fmla="*/ 54 w 474"/>
                <a:gd name="T27" fmla="*/ 113 h 443"/>
                <a:gd name="T28" fmla="*/ 47 w 474"/>
                <a:gd name="T29" fmla="*/ 112 h 443"/>
                <a:gd name="T30" fmla="*/ 49 w 474"/>
                <a:gd name="T31" fmla="*/ 118 h 443"/>
                <a:gd name="T32" fmla="*/ 24 w 474"/>
                <a:gd name="T33" fmla="*/ 117 h 443"/>
                <a:gd name="T34" fmla="*/ 45 w 474"/>
                <a:gd name="T35" fmla="*/ 129 h 443"/>
                <a:gd name="T36" fmla="*/ 35 w 474"/>
                <a:gd name="T37" fmla="*/ 137 h 443"/>
                <a:gd name="T38" fmla="*/ 18 w 474"/>
                <a:gd name="T39" fmla="*/ 136 h 443"/>
                <a:gd name="T40" fmla="*/ 0 w 474"/>
                <a:gd name="T41" fmla="*/ 136 h 443"/>
                <a:gd name="T42" fmla="*/ 2 w 474"/>
                <a:gd name="T43" fmla="*/ 119 h 443"/>
                <a:gd name="T44" fmla="*/ 3 w 474"/>
                <a:gd name="T45" fmla="*/ 102 h 443"/>
                <a:gd name="T46" fmla="*/ 4 w 474"/>
                <a:gd name="T47" fmla="*/ 85 h 443"/>
                <a:gd name="T48" fmla="*/ 5 w 474"/>
                <a:gd name="T49" fmla="*/ 68 h 443"/>
                <a:gd name="T50" fmla="*/ 6 w 474"/>
                <a:gd name="T51" fmla="*/ 51 h 443"/>
                <a:gd name="T52" fmla="*/ 7 w 474"/>
                <a:gd name="T53" fmla="*/ 34 h 443"/>
                <a:gd name="T54" fmla="*/ 8 w 474"/>
                <a:gd name="T55" fmla="*/ 17 h 443"/>
                <a:gd name="T56" fmla="*/ 9 w 474"/>
                <a:gd name="T57" fmla="*/ 0 h 443"/>
                <a:gd name="T58" fmla="*/ 26 w 474"/>
                <a:gd name="T59" fmla="*/ 8 h 443"/>
                <a:gd name="T60" fmla="*/ 44 w 474"/>
                <a:gd name="T61" fmla="*/ 16 h 443"/>
                <a:gd name="T62" fmla="*/ 61 w 474"/>
                <a:gd name="T63" fmla="*/ 23 h 443"/>
                <a:gd name="T64" fmla="*/ 79 w 474"/>
                <a:gd name="T65" fmla="*/ 31 h 443"/>
                <a:gd name="T66" fmla="*/ 95 w 474"/>
                <a:gd name="T67" fmla="*/ 52 h 443"/>
                <a:gd name="T68" fmla="*/ 96 w 474"/>
                <a:gd name="T69" fmla="*/ 61 h 443"/>
                <a:gd name="T70" fmla="*/ 112 w 474"/>
                <a:gd name="T71" fmla="*/ 68 h 443"/>
                <a:gd name="T72" fmla="*/ 127 w 474"/>
                <a:gd name="T73" fmla="*/ 75 h 443"/>
                <a:gd name="T74" fmla="*/ 129 w 474"/>
                <a:gd name="T75" fmla="*/ 86 h 443"/>
                <a:gd name="T76" fmla="*/ 113 w 474"/>
                <a:gd name="T77" fmla="*/ 88 h 443"/>
                <a:gd name="T78" fmla="*/ 121 w 474"/>
                <a:gd name="T79" fmla="*/ 106 h 443"/>
                <a:gd name="T80" fmla="*/ 133 w 474"/>
                <a:gd name="T81" fmla="*/ 118 h 443"/>
                <a:gd name="T82" fmla="*/ 141 w 474"/>
                <a:gd name="T83" fmla="*/ 135 h 443"/>
                <a:gd name="T84" fmla="*/ 152 w 474"/>
                <a:gd name="T85" fmla="*/ 136 h 443"/>
                <a:gd name="T86" fmla="*/ 152 w 474"/>
                <a:gd name="T87" fmla="*/ 144 h 443"/>
                <a:gd name="T88" fmla="*/ 162 w 474"/>
                <a:gd name="T89" fmla="*/ 150 h 443"/>
                <a:gd name="T90" fmla="*/ 160 w 474"/>
                <a:gd name="T91" fmla="*/ 153 h 443"/>
                <a:gd name="T92" fmla="*/ 178 w 474"/>
                <a:gd name="T93" fmla="*/ 159 h 4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4"/>
                <a:gd name="T142" fmla="*/ 0 h 443"/>
                <a:gd name="T143" fmla="*/ 474 w 474"/>
                <a:gd name="T144" fmla="*/ 443 h 4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4" h="443">
                  <a:moveTo>
                    <a:pt x="474" y="422"/>
                  </a:moveTo>
                  <a:lnTo>
                    <a:pt x="455" y="432"/>
                  </a:lnTo>
                  <a:lnTo>
                    <a:pt x="456" y="443"/>
                  </a:lnTo>
                  <a:lnTo>
                    <a:pt x="428" y="437"/>
                  </a:lnTo>
                  <a:lnTo>
                    <a:pt x="383" y="427"/>
                  </a:lnTo>
                  <a:lnTo>
                    <a:pt x="335" y="416"/>
                  </a:lnTo>
                  <a:lnTo>
                    <a:pt x="312" y="389"/>
                  </a:lnTo>
                  <a:lnTo>
                    <a:pt x="286" y="361"/>
                  </a:lnTo>
                  <a:lnTo>
                    <a:pt x="261" y="328"/>
                  </a:lnTo>
                  <a:lnTo>
                    <a:pt x="235" y="295"/>
                  </a:lnTo>
                  <a:lnTo>
                    <a:pt x="173" y="271"/>
                  </a:lnTo>
                  <a:lnTo>
                    <a:pt x="170" y="285"/>
                  </a:lnTo>
                  <a:lnTo>
                    <a:pt x="141" y="274"/>
                  </a:lnTo>
                  <a:lnTo>
                    <a:pt x="143" y="301"/>
                  </a:lnTo>
                  <a:lnTo>
                    <a:pt x="125" y="298"/>
                  </a:lnTo>
                  <a:lnTo>
                    <a:pt x="131" y="312"/>
                  </a:lnTo>
                  <a:lnTo>
                    <a:pt x="64" y="310"/>
                  </a:lnTo>
                  <a:lnTo>
                    <a:pt x="119" y="341"/>
                  </a:lnTo>
                  <a:lnTo>
                    <a:pt x="94" y="364"/>
                  </a:lnTo>
                  <a:lnTo>
                    <a:pt x="47" y="362"/>
                  </a:lnTo>
                  <a:lnTo>
                    <a:pt x="0" y="361"/>
                  </a:lnTo>
                  <a:lnTo>
                    <a:pt x="4" y="316"/>
                  </a:lnTo>
                  <a:lnTo>
                    <a:pt x="7" y="271"/>
                  </a:lnTo>
                  <a:lnTo>
                    <a:pt x="10" y="225"/>
                  </a:lnTo>
                  <a:lnTo>
                    <a:pt x="14" y="180"/>
                  </a:lnTo>
                  <a:lnTo>
                    <a:pt x="17" y="136"/>
                  </a:lnTo>
                  <a:lnTo>
                    <a:pt x="19" y="91"/>
                  </a:lnTo>
                  <a:lnTo>
                    <a:pt x="22" y="46"/>
                  </a:lnTo>
                  <a:lnTo>
                    <a:pt x="23" y="0"/>
                  </a:lnTo>
                  <a:lnTo>
                    <a:pt x="70" y="21"/>
                  </a:lnTo>
                  <a:lnTo>
                    <a:pt x="116" y="42"/>
                  </a:lnTo>
                  <a:lnTo>
                    <a:pt x="162" y="62"/>
                  </a:lnTo>
                  <a:lnTo>
                    <a:pt x="210" y="83"/>
                  </a:lnTo>
                  <a:lnTo>
                    <a:pt x="252" y="137"/>
                  </a:lnTo>
                  <a:lnTo>
                    <a:pt x="255" y="161"/>
                  </a:lnTo>
                  <a:lnTo>
                    <a:pt x="297" y="180"/>
                  </a:lnTo>
                  <a:lnTo>
                    <a:pt x="338" y="198"/>
                  </a:lnTo>
                  <a:lnTo>
                    <a:pt x="343" y="228"/>
                  </a:lnTo>
                  <a:lnTo>
                    <a:pt x="300" y="234"/>
                  </a:lnTo>
                  <a:lnTo>
                    <a:pt x="323" y="280"/>
                  </a:lnTo>
                  <a:lnTo>
                    <a:pt x="355" y="312"/>
                  </a:lnTo>
                  <a:lnTo>
                    <a:pt x="376" y="359"/>
                  </a:lnTo>
                  <a:lnTo>
                    <a:pt x="406" y="362"/>
                  </a:lnTo>
                  <a:lnTo>
                    <a:pt x="404" y="382"/>
                  </a:lnTo>
                  <a:lnTo>
                    <a:pt x="431" y="397"/>
                  </a:lnTo>
                  <a:lnTo>
                    <a:pt x="425" y="407"/>
                  </a:lnTo>
                  <a:lnTo>
                    <a:pt x="474" y="42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0" name="Freeform 42"/>
            <p:cNvSpPr>
              <a:spLocks noChangeAspect="1"/>
            </p:cNvSpPr>
            <p:nvPr/>
          </p:nvSpPr>
          <p:spPr bwMode="auto">
            <a:xfrm>
              <a:off x="7175249" y="3248545"/>
              <a:ext cx="92464" cy="48797"/>
            </a:xfrm>
            <a:custGeom>
              <a:avLst/>
              <a:gdLst>
                <a:gd name="T0" fmla="*/ 74 w 200"/>
                <a:gd name="T1" fmla="*/ 1 h 112"/>
                <a:gd name="T2" fmla="*/ 69 w 200"/>
                <a:gd name="T3" fmla="*/ 15 h 112"/>
                <a:gd name="T4" fmla="*/ 65 w 200"/>
                <a:gd name="T5" fmla="*/ 19 h 112"/>
                <a:gd name="T6" fmla="*/ 66 w 200"/>
                <a:gd name="T7" fmla="*/ 25 h 112"/>
                <a:gd name="T8" fmla="*/ 54 w 200"/>
                <a:gd name="T9" fmla="*/ 31 h 112"/>
                <a:gd name="T10" fmla="*/ 29 w 200"/>
                <a:gd name="T11" fmla="*/ 42 h 112"/>
                <a:gd name="T12" fmla="*/ 15 w 200"/>
                <a:gd name="T13" fmla="*/ 38 h 112"/>
                <a:gd name="T14" fmla="*/ 3 w 200"/>
                <a:gd name="T15" fmla="*/ 32 h 112"/>
                <a:gd name="T16" fmla="*/ 0 w 200"/>
                <a:gd name="T17" fmla="*/ 25 h 112"/>
                <a:gd name="T18" fmla="*/ 24 w 200"/>
                <a:gd name="T19" fmla="*/ 27 h 112"/>
                <a:gd name="T20" fmla="*/ 30 w 200"/>
                <a:gd name="T21" fmla="*/ 16 h 112"/>
                <a:gd name="T22" fmla="*/ 30 w 200"/>
                <a:gd name="T23" fmla="*/ 22 h 112"/>
                <a:gd name="T24" fmla="*/ 40 w 200"/>
                <a:gd name="T25" fmla="*/ 27 h 112"/>
                <a:gd name="T26" fmla="*/ 58 w 200"/>
                <a:gd name="T27" fmla="*/ 14 h 112"/>
                <a:gd name="T28" fmla="*/ 58 w 200"/>
                <a:gd name="T29" fmla="*/ 1 h 112"/>
                <a:gd name="T30" fmla="*/ 67 w 200"/>
                <a:gd name="T31" fmla="*/ 0 h 112"/>
                <a:gd name="T32" fmla="*/ 74 w 200"/>
                <a:gd name="T33" fmla="*/ 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"/>
                <a:gd name="T52" fmla="*/ 0 h 112"/>
                <a:gd name="T53" fmla="*/ 200 w 200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" h="112">
                  <a:moveTo>
                    <a:pt x="200" y="3"/>
                  </a:moveTo>
                  <a:lnTo>
                    <a:pt x="186" y="41"/>
                  </a:lnTo>
                  <a:lnTo>
                    <a:pt x="176" y="50"/>
                  </a:lnTo>
                  <a:lnTo>
                    <a:pt x="179" y="66"/>
                  </a:lnTo>
                  <a:lnTo>
                    <a:pt x="146" y="82"/>
                  </a:lnTo>
                  <a:lnTo>
                    <a:pt x="79" y="112"/>
                  </a:lnTo>
                  <a:lnTo>
                    <a:pt x="40" y="102"/>
                  </a:lnTo>
                  <a:lnTo>
                    <a:pt x="9" y="85"/>
                  </a:lnTo>
                  <a:lnTo>
                    <a:pt x="0" y="67"/>
                  </a:lnTo>
                  <a:lnTo>
                    <a:pt x="65" y="72"/>
                  </a:lnTo>
                  <a:lnTo>
                    <a:pt x="82" y="42"/>
                  </a:lnTo>
                  <a:lnTo>
                    <a:pt x="82" y="58"/>
                  </a:lnTo>
                  <a:lnTo>
                    <a:pt x="109" y="72"/>
                  </a:lnTo>
                  <a:lnTo>
                    <a:pt x="156" y="36"/>
                  </a:lnTo>
                  <a:lnTo>
                    <a:pt x="156" y="3"/>
                  </a:lnTo>
                  <a:lnTo>
                    <a:pt x="182" y="0"/>
                  </a:lnTo>
                  <a:lnTo>
                    <a:pt x="200" y="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1" name="Freeform 43"/>
            <p:cNvSpPr>
              <a:spLocks noChangeAspect="1"/>
            </p:cNvSpPr>
            <p:nvPr/>
          </p:nvSpPr>
          <p:spPr bwMode="auto">
            <a:xfrm>
              <a:off x="7320193" y="3276429"/>
              <a:ext cx="24990" cy="34856"/>
            </a:xfrm>
            <a:custGeom>
              <a:avLst/>
              <a:gdLst>
                <a:gd name="T0" fmla="*/ 20 w 55"/>
                <a:gd name="T1" fmla="*/ 27 h 81"/>
                <a:gd name="T2" fmla="*/ 15 w 55"/>
                <a:gd name="T3" fmla="*/ 30 h 81"/>
                <a:gd name="T4" fmla="*/ 3 w 55"/>
                <a:gd name="T5" fmla="*/ 16 h 81"/>
                <a:gd name="T6" fmla="*/ 0 w 55"/>
                <a:gd name="T7" fmla="*/ 0 h 81"/>
                <a:gd name="T8" fmla="*/ 10 w 55"/>
                <a:gd name="T9" fmla="*/ 13 h 81"/>
                <a:gd name="T10" fmla="*/ 20 w 55"/>
                <a:gd name="T11" fmla="*/ 27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81"/>
                <a:gd name="T20" fmla="*/ 55 w 55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81">
                  <a:moveTo>
                    <a:pt x="55" y="72"/>
                  </a:moveTo>
                  <a:lnTo>
                    <a:pt x="41" y="81"/>
                  </a:lnTo>
                  <a:lnTo>
                    <a:pt x="9" y="44"/>
                  </a:lnTo>
                  <a:lnTo>
                    <a:pt x="0" y="0"/>
                  </a:lnTo>
                  <a:lnTo>
                    <a:pt x="27" y="36"/>
                  </a:lnTo>
                  <a:lnTo>
                    <a:pt x="55" y="7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2" name="Freeform 44"/>
            <p:cNvSpPr>
              <a:spLocks noChangeAspect="1"/>
            </p:cNvSpPr>
            <p:nvPr/>
          </p:nvSpPr>
          <p:spPr bwMode="auto">
            <a:xfrm>
              <a:off x="7233977" y="3211366"/>
              <a:ext cx="51231" cy="48797"/>
            </a:xfrm>
            <a:custGeom>
              <a:avLst/>
              <a:gdLst>
                <a:gd name="T0" fmla="*/ 41 w 108"/>
                <a:gd name="T1" fmla="*/ 35 h 112"/>
                <a:gd name="T2" fmla="*/ 35 w 108"/>
                <a:gd name="T3" fmla="*/ 42 h 112"/>
                <a:gd name="T4" fmla="*/ 22 w 108"/>
                <a:gd name="T5" fmla="*/ 17 h 112"/>
                <a:gd name="T6" fmla="*/ 11 w 108"/>
                <a:gd name="T7" fmla="*/ 9 h 112"/>
                <a:gd name="T8" fmla="*/ 0 w 108"/>
                <a:gd name="T9" fmla="*/ 0 h 112"/>
                <a:gd name="T10" fmla="*/ 1 w 108"/>
                <a:gd name="T11" fmla="*/ 0 h 112"/>
                <a:gd name="T12" fmla="*/ 15 w 108"/>
                <a:gd name="T13" fmla="*/ 11 h 112"/>
                <a:gd name="T14" fmla="*/ 31 w 108"/>
                <a:gd name="T15" fmla="*/ 22 h 112"/>
                <a:gd name="T16" fmla="*/ 41 w 108"/>
                <a:gd name="T17" fmla="*/ 35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2"/>
                <a:gd name="T29" fmla="*/ 108 w 108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2">
                  <a:moveTo>
                    <a:pt x="108" y="92"/>
                  </a:moveTo>
                  <a:lnTo>
                    <a:pt x="91" y="112"/>
                  </a:lnTo>
                  <a:lnTo>
                    <a:pt x="58" y="46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0" y="28"/>
                  </a:lnTo>
                  <a:lnTo>
                    <a:pt x="81" y="58"/>
                  </a:lnTo>
                  <a:lnTo>
                    <a:pt x="108" y="9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3" name="Freeform 45"/>
            <p:cNvSpPr>
              <a:spLocks noChangeAspect="1"/>
            </p:cNvSpPr>
            <p:nvPr/>
          </p:nvSpPr>
          <p:spPr bwMode="auto">
            <a:xfrm>
              <a:off x="7221482" y="3382156"/>
              <a:ext cx="9997" cy="8134"/>
            </a:xfrm>
            <a:custGeom>
              <a:avLst/>
              <a:gdLst>
                <a:gd name="T0" fmla="*/ 8 w 20"/>
                <a:gd name="T1" fmla="*/ 4 h 18"/>
                <a:gd name="T2" fmla="*/ 2 w 20"/>
                <a:gd name="T3" fmla="*/ 7 h 18"/>
                <a:gd name="T4" fmla="*/ 0 w 20"/>
                <a:gd name="T5" fmla="*/ 0 h 18"/>
                <a:gd name="T6" fmla="*/ 8 w 20"/>
                <a:gd name="T7" fmla="*/ 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20" y="9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4" name="Freeform 46"/>
            <p:cNvSpPr>
              <a:spLocks noChangeAspect="1"/>
            </p:cNvSpPr>
            <p:nvPr/>
          </p:nvSpPr>
          <p:spPr bwMode="auto">
            <a:xfrm>
              <a:off x="7084034" y="2777998"/>
              <a:ext cx="2500" cy="3486"/>
            </a:xfrm>
            <a:custGeom>
              <a:avLst/>
              <a:gdLst>
                <a:gd name="T0" fmla="*/ 2 w 6"/>
                <a:gd name="T1" fmla="*/ 0 h 9"/>
                <a:gd name="T2" fmla="*/ 1 w 6"/>
                <a:gd name="T3" fmla="*/ 0 h 9"/>
                <a:gd name="T4" fmla="*/ 0 w 6"/>
                <a:gd name="T5" fmla="*/ 1 h 9"/>
                <a:gd name="T6" fmla="*/ 1 w 6"/>
                <a:gd name="T7" fmla="*/ 3 h 9"/>
                <a:gd name="T8" fmla="*/ 2 w 6"/>
                <a:gd name="T9" fmla="*/ 3 h 9"/>
                <a:gd name="T10" fmla="*/ 2 w 6"/>
                <a:gd name="T11" fmla="*/ 2 h 9"/>
                <a:gd name="T12" fmla="*/ 2 w 6"/>
                <a:gd name="T13" fmla="*/ 2 h 9"/>
                <a:gd name="T14" fmla="*/ 2 w 6"/>
                <a:gd name="T15" fmla="*/ 1 h 9"/>
                <a:gd name="T16" fmla="*/ 2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5" name="Freeform 47"/>
            <p:cNvSpPr>
              <a:spLocks noChangeAspect="1"/>
            </p:cNvSpPr>
            <p:nvPr/>
          </p:nvSpPr>
          <p:spPr bwMode="auto">
            <a:xfrm>
              <a:off x="7082785" y="2782645"/>
              <a:ext cx="2500" cy="3486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0 h 9"/>
                <a:gd name="T4" fmla="*/ 0 w 5"/>
                <a:gd name="T5" fmla="*/ 1 h 9"/>
                <a:gd name="T6" fmla="*/ 1 w 5"/>
                <a:gd name="T7" fmla="*/ 3 h 9"/>
                <a:gd name="T8" fmla="*/ 2 w 5"/>
                <a:gd name="T9" fmla="*/ 2 h 9"/>
                <a:gd name="T10" fmla="*/ 1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9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6" name="Freeform 48"/>
            <p:cNvSpPr>
              <a:spLocks noChangeAspect="1"/>
            </p:cNvSpPr>
            <p:nvPr/>
          </p:nvSpPr>
          <p:spPr bwMode="auto">
            <a:xfrm>
              <a:off x="7075289" y="2803557"/>
              <a:ext cx="3749" cy="2323"/>
            </a:xfrm>
            <a:custGeom>
              <a:avLst/>
              <a:gdLst>
                <a:gd name="T0" fmla="*/ 1 w 8"/>
                <a:gd name="T1" fmla="*/ 2 h 6"/>
                <a:gd name="T2" fmla="*/ 1 w 8"/>
                <a:gd name="T3" fmla="*/ 1 h 6"/>
                <a:gd name="T4" fmla="*/ 0 w 8"/>
                <a:gd name="T5" fmla="*/ 1 h 6"/>
                <a:gd name="T6" fmla="*/ 2 w 8"/>
                <a:gd name="T7" fmla="*/ 0 h 6"/>
                <a:gd name="T8" fmla="*/ 3 w 8"/>
                <a:gd name="T9" fmla="*/ 0 h 6"/>
                <a:gd name="T10" fmla="*/ 1 w 8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3" y="6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7" name="Freeform 49"/>
            <p:cNvSpPr>
              <a:spLocks noChangeAspect="1"/>
            </p:cNvSpPr>
            <p:nvPr/>
          </p:nvSpPr>
          <p:spPr bwMode="auto">
            <a:xfrm>
              <a:off x="7069042" y="2708287"/>
              <a:ext cx="3749" cy="2323"/>
            </a:xfrm>
            <a:custGeom>
              <a:avLst/>
              <a:gdLst>
                <a:gd name="T0" fmla="*/ 3 w 5"/>
                <a:gd name="T1" fmla="*/ 1 h 8"/>
                <a:gd name="T2" fmla="*/ 1 w 5"/>
                <a:gd name="T3" fmla="*/ 1 h 8"/>
                <a:gd name="T4" fmla="*/ 0 w 5"/>
                <a:gd name="T5" fmla="*/ 2 h 8"/>
                <a:gd name="T6" fmla="*/ 1 w 5"/>
                <a:gd name="T7" fmla="*/ 1 h 8"/>
                <a:gd name="T8" fmla="*/ 2 w 5"/>
                <a:gd name="T9" fmla="*/ 0 h 8"/>
                <a:gd name="T10" fmla="*/ 3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3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8" name="Freeform 50"/>
            <p:cNvSpPr>
              <a:spLocks noChangeAspect="1"/>
            </p:cNvSpPr>
            <p:nvPr/>
          </p:nvSpPr>
          <p:spPr bwMode="auto">
            <a:xfrm>
              <a:off x="7064043" y="2692020"/>
              <a:ext cx="1249" cy="3486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3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9" name="Freeform 51"/>
            <p:cNvSpPr>
              <a:spLocks noChangeAspect="1"/>
            </p:cNvSpPr>
            <p:nvPr/>
          </p:nvSpPr>
          <p:spPr bwMode="auto">
            <a:xfrm>
              <a:off x="7076538" y="2751275"/>
              <a:ext cx="2500" cy="1162"/>
            </a:xfrm>
            <a:custGeom>
              <a:avLst/>
              <a:gdLst>
                <a:gd name="T0" fmla="*/ 1 w 6"/>
                <a:gd name="T1" fmla="*/ 0 h 2"/>
                <a:gd name="T2" fmla="*/ 2 w 6"/>
                <a:gd name="T3" fmla="*/ 0 h 2"/>
                <a:gd name="T4" fmla="*/ 1 w 6"/>
                <a:gd name="T5" fmla="*/ 1 h 2"/>
                <a:gd name="T6" fmla="*/ 0 w 6"/>
                <a:gd name="T7" fmla="*/ 0 h 2"/>
                <a:gd name="T8" fmla="*/ 1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4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0" name="Freeform 52"/>
            <p:cNvSpPr>
              <a:spLocks noChangeAspect="1"/>
            </p:cNvSpPr>
            <p:nvPr/>
          </p:nvSpPr>
          <p:spPr bwMode="auto">
            <a:xfrm>
              <a:off x="5743308" y="2506126"/>
              <a:ext cx="114956" cy="135935"/>
            </a:xfrm>
            <a:custGeom>
              <a:avLst/>
              <a:gdLst>
                <a:gd name="T0" fmla="*/ 33 w 245"/>
                <a:gd name="T1" fmla="*/ 98 h 313"/>
                <a:gd name="T2" fmla="*/ 32 w 245"/>
                <a:gd name="T3" fmla="*/ 99 h 313"/>
                <a:gd name="T4" fmla="*/ 27 w 245"/>
                <a:gd name="T5" fmla="*/ 93 h 313"/>
                <a:gd name="T6" fmla="*/ 27 w 245"/>
                <a:gd name="T7" fmla="*/ 95 h 313"/>
                <a:gd name="T8" fmla="*/ 23 w 245"/>
                <a:gd name="T9" fmla="*/ 80 h 313"/>
                <a:gd name="T10" fmla="*/ 18 w 245"/>
                <a:gd name="T11" fmla="*/ 64 h 313"/>
                <a:gd name="T12" fmla="*/ 16 w 245"/>
                <a:gd name="T13" fmla="*/ 52 h 313"/>
                <a:gd name="T14" fmla="*/ 2 w 245"/>
                <a:gd name="T15" fmla="*/ 40 h 313"/>
                <a:gd name="T16" fmla="*/ 7 w 245"/>
                <a:gd name="T17" fmla="*/ 32 h 313"/>
                <a:gd name="T18" fmla="*/ 14 w 245"/>
                <a:gd name="T19" fmla="*/ 28 h 313"/>
                <a:gd name="T20" fmla="*/ 0 w 245"/>
                <a:gd name="T21" fmla="*/ 15 h 313"/>
                <a:gd name="T22" fmla="*/ 1 w 245"/>
                <a:gd name="T23" fmla="*/ 0 h 313"/>
                <a:gd name="T24" fmla="*/ 12 w 245"/>
                <a:gd name="T25" fmla="*/ 5 h 313"/>
                <a:gd name="T26" fmla="*/ 19 w 245"/>
                <a:gd name="T27" fmla="*/ 11 h 313"/>
                <a:gd name="T28" fmla="*/ 23 w 245"/>
                <a:gd name="T29" fmla="*/ 8 h 313"/>
                <a:gd name="T30" fmla="*/ 30 w 245"/>
                <a:gd name="T31" fmla="*/ 24 h 313"/>
                <a:gd name="T32" fmla="*/ 50 w 245"/>
                <a:gd name="T33" fmla="*/ 26 h 313"/>
                <a:gd name="T34" fmla="*/ 68 w 245"/>
                <a:gd name="T35" fmla="*/ 28 h 313"/>
                <a:gd name="T36" fmla="*/ 78 w 245"/>
                <a:gd name="T37" fmla="*/ 35 h 313"/>
                <a:gd name="T38" fmla="*/ 75 w 245"/>
                <a:gd name="T39" fmla="*/ 43 h 313"/>
                <a:gd name="T40" fmla="*/ 62 w 245"/>
                <a:gd name="T41" fmla="*/ 52 h 313"/>
                <a:gd name="T42" fmla="*/ 65 w 245"/>
                <a:gd name="T43" fmla="*/ 69 h 313"/>
                <a:gd name="T44" fmla="*/ 69 w 245"/>
                <a:gd name="T45" fmla="*/ 73 h 313"/>
                <a:gd name="T46" fmla="*/ 77 w 245"/>
                <a:gd name="T47" fmla="*/ 58 h 313"/>
                <a:gd name="T48" fmla="*/ 84 w 245"/>
                <a:gd name="T49" fmla="*/ 76 h 313"/>
                <a:gd name="T50" fmla="*/ 91 w 245"/>
                <a:gd name="T51" fmla="*/ 94 h 313"/>
                <a:gd name="T52" fmla="*/ 92 w 245"/>
                <a:gd name="T53" fmla="*/ 107 h 313"/>
                <a:gd name="T54" fmla="*/ 86 w 245"/>
                <a:gd name="T55" fmla="*/ 111 h 313"/>
                <a:gd name="T56" fmla="*/ 89 w 245"/>
                <a:gd name="T57" fmla="*/ 117 h 313"/>
                <a:gd name="T58" fmla="*/ 78 w 245"/>
                <a:gd name="T59" fmla="*/ 98 h 313"/>
                <a:gd name="T60" fmla="*/ 68 w 245"/>
                <a:gd name="T61" fmla="*/ 77 h 313"/>
                <a:gd name="T62" fmla="*/ 56 w 245"/>
                <a:gd name="T63" fmla="*/ 76 h 313"/>
                <a:gd name="T64" fmla="*/ 50 w 245"/>
                <a:gd name="T65" fmla="*/ 64 h 313"/>
                <a:gd name="T66" fmla="*/ 33 w 245"/>
                <a:gd name="T67" fmla="*/ 53 h 313"/>
                <a:gd name="T68" fmla="*/ 26 w 245"/>
                <a:gd name="T69" fmla="*/ 53 h 313"/>
                <a:gd name="T70" fmla="*/ 46 w 245"/>
                <a:gd name="T71" fmla="*/ 65 h 313"/>
                <a:gd name="T72" fmla="*/ 52 w 245"/>
                <a:gd name="T73" fmla="*/ 77 h 313"/>
                <a:gd name="T74" fmla="*/ 53 w 245"/>
                <a:gd name="T75" fmla="*/ 83 h 313"/>
                <a:gd name="T76" fmla="*/ 48 w 245"/>
                <a:gd name="T77" fmla="*/ 98 h 313"/>
                <a:gd name="T78" fmla="*/ 45 w 245"/>
                <a:gd name="T79" fmla="*/ 92 h 313"/>
                <a:gd name="T80" fmla="*/ 42 w 245"/>
                <a:gd name="T81" fmla="*/ 93 h 313"/>
                <a:gd name="T82" fmla="*/ 38 w 245"/>
                <a:gd name="T83" fmla="*/ 97 h 313"/>
                <a:gd name="T84" fmla="*/ 33 w 245"/>
                <a:gd name="T85" fmla="*/ 98 h 3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5"/>
                <a:gd name="T130" fmla="*/ 0 h 313"/>
                <a:gd name="T131" fmla="*/ 245 w 245"/>
                <a:gd name="T132" fmla="*/ 313 h 3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5" h="313">
                  <a:moveTo>
                    <a:pt x="88" y="261"/>
                  </a:moveTo>
                  <a:lnTo>
                    <a:pt x="85" y="265"/>
                  </a:lnTo>
                  <a:lnTo>
                    <a:pt x="73" y="250"/>
                  </a:lnTo>
                  <a:lnTo>
                    <a:pt x="73" y="255"/>
                  </a:lnTo>
                  <a:lnTo>
                    <a:pt x="60" y="213"/>
                  </a:lnTo>
                  <a:lnTo>
                    <a:pt x="47" y="170"/>
                  </a:lnTo>
                  <a:lnTo>
                    <a:pt x="42" y="138"/>
                  </a:lnTo>
                  <a:lnTo>
                    <a:pt x="6" y="107"/>
                  </a:lnTo>
                  <a:lnTo>
                    <a:pt x="18" y="85"/>
                  </a:lnTo>
                  <a:lnTo>
                    <a:pt x="38" y="76"/>
                  </a:lnTo>
                  <a:lnTo>
                    <a:pt x="0" y="40"/>
                  </a:lnTo>
                  <a:lnTo>
                    <a:pt x="2" y="0"/>
                  </a:lnTo>
                  <a:lnTo>
                    <a:pt x="33" y="13"/>
                  </a:lnTo>
                  <a:lnTo>
                    <a:pt x="50" y="30"/>
                  </a:lnTo>
                  <a:lnTo>
                    <a:pt x="61" y="21"/>
                  </a:lnTo>
                  <a:lnTo>
                    <a:pt x="81" y="65"/>
                  </a:lnTo>
                  <a:lnTo>
                    <a:pt x="132" y="70"/>
                  </a:lnTo>
                  <a:lnTo>
                    <a:pt x="182" y="76"/>
                  </a:lnTo>
                  <a:lnTo>
                    <a:pt x="208" y="94"/>
                  </a:lnTo>
                  <a:lnTo>
                    <a:pt x="199" y="116"/>
                  </a:lnTo>
                  <a:lnTo>
                    <a:pt x="164" y="140"/>
                  </a:lnTo>
                  <a:lnTo>
                    <a:pt x="173" y="185"/>
                  </a:lnTo>
                  <a:lnTo>
                    <a:pt x="184" y="195"/>
                  </a:lnTo>
                  <a:lnTo>
                    <a:pt x="205" y="155"/>
                  </a:lnTo>
                  <a:lnTo>
                    <a:pt x="224" y="204"/>
                  </a:lnTo>
                  <a:lnTo>
                    <a:pt x="242" y="252"/>
                  </a:lnTo>
                  <a:lnTo>
                    <a:pt x="245" y="285"/>
                  </a:lnTo>
                  <a:lnTo>
                    <a:pt x="230" y="297"/>
                  </a:lnTo>
                  <a:lnTo>
                    <a:pt x="236" y="313"/>
                  </a:lnTo>
                  <a:lnTo>
                    <a:pt x="208" y="261"/>
                  </a:lnTo>
                  <a:lnTo>
                    <a:pt x="181" y="207"/>
                  </a:lnTo>
                  <a:lnTo>
                    <a:pt x="150" y="203"/>
                  </a:lnTo>
                  <a:lnTo>
                    <a:pt x="133" y="170"/>
                  </a:lnTo>
                  <a:lnTo>
                    <a:pt x="87" y="143"/>
                  </a:lnTo>
                  <a:lnTo>
                    <a:pt x="70" y="143"/>
                  </a:lnTo>
                  <a:lnTo>
                    <a:pt x="123" y="174"/>
                  </a:lnTo>
                  <a:lnTo>
                    <a:pt x="138" y="206"/>
                  </a:lnTo>
                  <a:lnTo>
                    <a:pt x="141" y="221"/>
                  </a:lnTo>
                  <a:lnTo>
                    <a:pt x="129" y="262"/>
                  </a:lnTo>
                  <a:lnTo>
                    <a:pt x="121" y="247"/>
                  </a:lnTo>
                  <a:lnTo>
                    <a:pt x="111" y="249"/>
                  </a:lnTo>
                  <a:lnTo>
                    <a:pt x="100" y="259"/>
                  </a:lnTo>
                  <a:lnTo>
                    <a:pt x="88" y="261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1" name="Freeform 53"/>
            <p:cNvSpPr>
              <a:spLocks noChangeAspect="1"/>
            </p:cNvSpPr>
            <p:nvPr/>
          </p:nvSpPr>
          <p:spPr bwMode="auto">
            <a:xfrm>
              <a:off x="5749556" y="2465461"/>
              <a:ext cx="73721" cy="34856"/>
            </a:xfrm>
            <a:custGeom>
              <a:avLst/>
              <a:gdLst>
                <a:gd name="T0" fmla="*/ 38 w 157"/>
                <a:gd name="T1" fmla="*/ 3 h 76"/>
                <a:gd name="T2" fmla="*/ 12 w 157"/>
                <a:gd name="T3" fmla="*/ 0 h 76"/>
                <a:gd name="T4" fmla="*/ 0 w 157"/>
                <a:gd name="T5" fmla="*/ 19 h 76"/>
                <a:gd name="T6" fmla="*/ 3 w 157"/>
                <a:gd name="T7" fmla="*/ 28 h 76"/>
                <a:gd name="T8" fmla="*/ 25 w 157"/>
                <a:gd name="T9" fmla="*/ 30 h 76"/>
                <a:gd name="T10" fmla="*/ 42 w 157"/>
                <a:gd name="T11" fmla="*/ 29 h 76"/>
                <a:gd name="T12" fmla="*/ 59 w 157"/>
                <a:gd name="T13" fmla="*/ 28 h 76"/>
                <a:gd name="T14" fmla="*/ 52 w 157"/>
                <a:gd name="T15" fmla="*/ 16 h 76"/>
                <a:gd name="T16" fmla="*/ 47 w 157"/>
                <a:gd name="T17" fmla="*/ 9 h 76"/>
                <a:gd name="T18" fmla="*/ 38 w 157"/>
                <a:gd name="T19" fmla="*/ 3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76"/>
                <a:gd name="T32" fmla="*/ 157 w 157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76">
                  <a:moveTo>
                    <a:pt x="100" y="7"/>
                  </a:moveTo>
                  <a:lnTo>
                    <a:pt x="33" y="0"/>
                  </a:lnTo>
                  <a:lnTo>
                    <a:pt x="0" y="49"/>
                  </a:lnTo>
                  <a:lnTo>
                    <a:pt x="8" y="70"/>
                  </a:lnTo>
                  <a:lnTo>
                    <a:pt x="66" y="76"/>
                  </a:lnTo>
                  <a:lnTo>
                    <a:pt x="111" y="73"/>
                  </a:lnTo>
                  <a:lnTo>
                    <a:pt x="157" y="70"/>
                  </a:lnTo>
                  <a:lnTo>
                    <a:pt x="139" y="41"/>
                  </a:lnTo>
                  <a:lnTo>
                    <a:pt x="124" y="24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2" name="Freeform 54"/>
            <p:cNvSpPr>
              <a:spLocks noChangeAspect="1"/>
            </p:cNvSpPr>
            <p:nvPr/>
          </p:nvSpPr>
          <p:spPr bwMode="auto">
            <a:xfrm>
              <a:off x="6105667" y="2791939"/>
              <a:ext cx="118703" cy="103404"/>
            </a:xfrm>
            <a:custGeom>
              <a:avLst/>
              <a:gdLst>
                <a:gd name="T0" fmla="*/ 69 w 253"/>
                <a:gd name="T1" fmla="*/ 65 h 236"/>
                <a:gd name="T2" fmla="*/ 74 w 253"/>
                <a:gd name="T3" fmla="*/ 81 h 236"/>
                <a:gd name="T4" fmla="*/ 60 w 253"/>
                <a:gd name="T5" fmla="*/ 79 h 236"/>
                <a:gd name="T6" fmla="*/ 55 w 253"/>
                <a:gd name="T7" fmla="*/ 81 h 236"/>
                <a:gd name="T8" fmla="*/ 44 w 253"/>
                <a:gd name="T9" fmla="*/ 89 h 236"/>
                <a:gd name="T10" fmla="*/ 33 w 253"/>
                <a:gd name="T11" fmla="*/ 86 h 236"/>
                <a:gd name="T12" fmla="*/ 28 w 253"/>
                <a:gd name="T13" fmla="*/ 83 h 236"/>
                <a:gd name="T14" fmla="*/ 26 w 253"/>
                <a:gd name="T15" fmla="*/ 74 h 236"/>
                <a:gd name="T16" fmla="*/ 20 w 253"/>
                <a:gd name="T17" fmla="*/ 79 h 236"/>
                <a:gd name="T18" fmla="*/ 15 w 253"/>
                <a:gd name="T19" fmla="*/ 65 h 236"/>
                <a:gd name="T20" fmla="*/ 14 w 253"/>
                <a:gd name="T21" fmla="*/ 63 h 236"/>
                <a:gd name="T22" fmla="*/ 8 w 253"/>
                <a:gd name="T23" fmla="*/ 47 h 236"/>
                <a:gd name="T24" fmla="*/ 0 w 253"/>
                <a:gd name="T25" fmla="*/ 29 h 236"/>
                <a:gd name="T26" fmla="*/ 12 w 253"/>
                <a:gd name="T27" fmla="*/ 8 h 236"/>
                <a:gd name="T28" fmla="*/ 31 w 253"/>
                <a:gd name="T29" fmla="*/ 8 h 236"/>
                <a:gd name="T30" fmla="*/ 51 w 253"/>
                <a:gd name="T31" fmla="*/ 7 h 236"/>
                <a:gd name="T32" fmla="*/ 66 w 253"/>
                <a:gd name="T33" fmla="*/ 16 h 236"/>
                <a:gd name="T34" fmla="*/ 65 w 253"/>
                <a:gd name="T35" fmla="*/ 9 h 236"/>
                <a:gd name="T36" fmla="*/ 72 w 253"/>
                <a:gd name="T37" fmla="*/ 5 h 236"/>
                <a:gd name="T38" fmla="*/ 79 w 253"/>
                <a:gd name="T39" fmla="*/ 7 h 236"/>
                <a:gd name="T40" fmla="*/ 92 w 253"/>
                <a:gd name="T41" fmla="*/ 0 h 236"/>
                <a:gd name="T42" fmla="*/ 93 w 253"/>
                <a:gd name="T43" fmla="*/ 18 h 236"/>
                <a:gd name="T44" fmla="*/ 94 w 253"/>
                <a:gd name="T45" fmla="*/ 35 h 236"/>
                <a:gd name="T46" fmla="*/ 95 w 253"/>
                <a:gd name="T47" fmla="*/ 51 h 236"/>
                <a:gd name="T48" fmla="*/ 78 w 253"/>
                <a:gd name="T49" fmla="*/ 60 h 236"/>
                <a:gd name="T50" fmla="*/ 69 w 253"/>
                <a:gd name="T51" fmla="*/ 65 h 2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236"/>
                <a:gd name="T80" fmla="*/ 253 w 253"/>
                <a:gd name="T81" fmla="*/ 236 h 2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236">
                  <a:moveTo>
                    <a:pt x="183" y="173"/>
                  </a:moveTo>
                  <a:lnTo>
                    <a:pt x="196" y="215"/>
                  </a:lnTo>
                  <a:lnTo>
                    <a:pt x="160" y="209"/>
                  </a:lnTo>
                  <a:lnTo>
                    <a:pt x="147" y="216"/>
                  </a:lnTo>
                  <a:lnTo>
                    <a:pt x="118" y="236"/>
                  </a:lnTo>
                  <a:lnTo>
                    <a:pt x="89" y="228"/>
                  </a:lnTo>
                  <a:lnTo>
                    <a:pt x="74" y="219"/>
                  </a:lnTo>
                  <a:lnTo>
                    <a:pt x="68" y="197"/>
                  </a:lnTo>
                  <a:lnTo>
                    <a:pt x="53" y="209"/>
                  </a:lnTo>
                  <a:lnTo>
                    <a:pt x="39" y="173"/>
                  </a:lnTo>
                  <a:lnTo>
                    <a:pt x="38" y="168"/>
                  </a:lnTo>
                  <a:lnTo>
                    <a:pt x="20" y="124"/>
                  </a:lnTo>
                  <a:lnTo>
                    <a:pt x="0" y="77"/>
                  </a:lnTo>
                  <a:lnTo>
                    <a:pt x="32" y="22"/>
                  </a:lnTo>
                  <a:lnTo>
                    <a:pt x="83" y="21"/>
                  </a:lnTo>
                  <a:lnTo>
                    <a:pt x="135" y="19"/>
                  </a:lnTo>
                  <a:lnTo>
                    <a:pt x="175" y="42"/>
                  </a:lnTo>
                  <a:lnTo>
                    <a:pt x="174" y="25"/>
                  </a:lnTo>
                  <a:lnTo>
                    <a:pt x="193" y="12"/>
                  </a:lnTo>
                  <a:lnTo>
                    <a:pt x="211" y="19"/>
                  </a:lnTo>
                  <a:lnTo>
                    <a:pt x="245" y="0"/>
                  </a:lnTo>
                  <a:lnTo>
                    <a:pt x="247" y="49"/>
                  </a:lnTo>
                  <a:lnTo>
                    <a:pt x="250" y="92"/>
                  </a:lnTo>
                  <a:lnTo>
                    <a:pt x="253" y="134"/>
                  </a:lnTo>
                  <a:lnTo>
                    <a:pt x="208" y="158"/>
                  </a:lnTo>
                  <a:lnTo>
                    <a:pt x="183" y="17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3" name="Freeform 55"/>
            <p:cNvSpPr>
              <a:spLocks noChangeAspect="1"/>
            </p:cNvSpPr>
            <p:nvPr/>
          </p:nvSpPr>
          <p:spPr bwMode="auto">
            <a:xfrm>
              <a:off x="7067791" y="2817500"/>
              <a:ext cx="6247" cy="8134"/>
            </a:xfrm>
            <a:custGeom>
              <a:avLst/>
              <a:gdLst>
                <a:gd name="T0" fmla="*/ 0 w 12"/>
                <a:gd name="T1" fmla="*/ 7 h 20"/>
                <a:gd name="T2" fmla="*/ 0 w 12"/>
                <a:gd name="T3" fmla="*/ 4 h 20"/>
                <a:gd name="T4" fmla="*/ 4 w 12"/>
                <a:gd name="T5" fmla="*/ 0 h 20"/>
                <a:gd name="T6" fmla="*/ 5 w 12"/>
                <a:gd name="T7" fmla="*/ 1 h 20"/>
                <a:gd name="T8" fmla="*/ 0 w 12"/>
                <a:gd name="T9" fmla="*/ 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1" y="2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4" name="Freeform 56"/>
            <p:cNvSpPr>
              <a:spLocks noChangeAspect="1"/>
            </p:cNvSpPr>
            <p:nvPr/>
          </p:nvSpPr>
          <p:spPr bwMode="auto">
            <a:xfrm>
              <a:off x="6031945" y="2606044"/>
              <a:ext cx="188676" cy="204484"/>
            </a:xfrm>
            <a:custGeom>
              <a:avLst/>
              <a:gdLst>
                <a:gd name="T0" fmla="*/ 85 w 404"/>
                <a:gd name="T1" fmla="*/ 45 h 468"/>
                <a:gd name="T2" fmla="*/ 80 w 404"/>
                <a:gd name="T3" fmla="*/ 39 h 468"/>
                <a:gd name="T4" fmla="*/ 69 w 404"/>
                <a:gd name="T5" fmla="*/ 30 h 468"/>
                <a:gd name="T6" fmla="*/ 60 w 404"/>
                <a:gd name="T7" fmla="*/ 35 h 468"/>
                <a:gd name="T8" fmla="*/ 47 w 404"/>
                <a:gd name="T9" fmla="*/ 23 h 468"/>
                <a:gd name="T10" fmla="*/ 44 w 404"/>
                <a:gd name="T11" fmla="*/ 14 h 468"/>
                <a:gd name="T12" fmla="*/ 30 w 404"/>
                <a:gd name="T13" fmla="*/ 0 h 468"/>
                <a:gd name="T14" fmla="*/ 21 w 404"/>
                <a:gd name="T15" fmla="*/ 1 h 468"/>
                <a:gd name="T16" fmla="*/ 25 w 404"/>
                <a:gd name="T17" fmla="*/ 25 h 468"/>
                <a:gd name="T18" fmla="*/ 18 w 404"/>
                <a:gd name="T19" fmla="*/ 21 h 468"/>
                <a:gd name="T20" fmla="*/ 15 w 404"/>
                <a:gd name="T21" fmla="*/ 17 h 468"/>
                <a:gd name="T22" fmla="*/ 7 w 404"/>
                <a:gd name="T23" fmla="*/ 32 h 468"/>
                <a:gd name="T24" fmla="*/ 0 w 404"/>
                <a:gd name="T25" fmla="*/ 43 h 468"/>
                <a:gd name="T26" fmla="*/ 7 w 404"/>
                <a:gd name="T27" fmla="*/ 45 h 468"/>
                <a:gd name="T28" fmla="*/ 9 w 404"/>
                <a:gd name="T29" fmla="*/ 58 h 468"/>
                <a:gd name="T30" fmla="*/ 23 w 404"/>
                <a:gd name="T31" fmla="*/ 58 h 468"/>
                <a:gd name="T32" fmla="*/ 24 w 404"/>
                <a:gd name="T33" fmla="*/ 79 h 468"/>
                <a:gd name="T34" fmla="*/ 25 w 404"/>
                <a:gd name="T35" fmla="*/ 101 h 468"/>
                <a:gd name="T36" fmla="*/ 41 w 404"/>
                <a:gd name="T37" fmla="*/ 88 h 468"/>
                <a:gd name="T38" fmla="*/ 52 w 404"/>
                <a:gd name="T39" fmla="*/ 92 h 468"/>
                <a:gd name="T40" fmla="*/ 60 w 404"/>
                <a:gd name="T41" fmla="*/ 89 h 468"/>
                <a:gd name="T42" fmla="*/ 69 w 404"/>
                <a:gd name="T43" fmla="*/ 83 h 468"/>
                <a:gd name="T44" fmla="*/ 91 w 404"/>
                <a:gd name="T45" fmla="*/ 101 h 468"/>
                <a:gd name="T46" fmla="*/ 94 w 404"/>
                <a:gd name="T47" fmla="*/ 116 h 468"/>
                <a:gd name="T48" fmla="*/ 110 w 404"/>
                <a:gd name="T49" fmla="*/ 138 h 468"/>
                <a:gd name="T50" fmla="*/ 115 w 404"/>
                <a:gd name="T51" fmla="*/ 156 h 468"/>
                <a:gd name="T52" fmla="*/ 110 w 404"/>
                <a:gd name="T53" fmla="*/ 167 h 468"/>
                <a:gd name="T54" fmla="*/ 125 w 404"/>
                <a:gd name="T55" fmla="*/ 176 h 468"/>
                <a:gd name="T56" fmla="*/ 124 w 404"/>
                <a:gd name="T57" fmla="*/ 170 h 468"/>
                <a:gd name="T58" fmla="*/ 132 w 404"/>
                <a:gd name="T59" fmla="*/ 165 h 468"/>
                <a:gd name="T60" fmla="*/ 138 w 404"/>
                <a:gd name="T61" fmla="*/ 167 h 468"/>
                <a:gd name="T62" fmla="*/ 151 w 404"/>
                <a:gd name="T63" fmla="*/ 160 h 468"/>
                <a:gd name="T64" fmla="*/ 148 w 404"/>
                <a:gd name="T65" fmla="*/ 143 h 468"/>
                <a:gd name="T66" fmla="*/ 143 w 404"/>
                <a:gd name="T67" fmla="*/ 136 h 468"/>
                <a:gd name="T68" fmla="*/ 143 w 404"/>
                <a:gd name="T69" fmla="*/ 132 h 468"/>
                <a:gd name="T70" fmla="*/ 128 w 404"/>
                <a:gd name="T71" fmla="*/ 118 h 468"/>
                <a:gd name="T72" fmla="*/ 119 w 404"/>
                <a:gd name="T73" fmla="*/ 107 h 468"/>
                <a:gd name="T74" fmla="*/ 108 w 404"/>
                <a:gd name="T75" fmla="*/ 93 h 468"/>
                <a:gd name="T76" fmla="*/ 97 w 404"/>
                <a:gd name="T77" fmla="*/ 79 h 468"/>
                <a:gd name="T78" fmla="*/ 74 w 404"/>
                <a:gd name="T79" fmla="*/ 62 h 468"/>
                <a:gd name="T80" fmla="*/ 77 w 404"/>
                <a:gd name="T81" fmla="*/ 56 h 468"/>
                <a:gd name="T82" fmla="*/ 87 w 404"/>
                <a:gd name="T83" fmla="*/ 53 h 468"/>
                <a:gd name="T84" fmla="*/ 85 w 404"/>
                <a:gd name="T85" fmla="*/ 45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4"/>
                <a:gd name="T130" fmla="*/ 0 h 468"/>
                <a:gd name="T131" fmla="*/ 404 w 404"/>
                <a:gd name="T132" fmla="*/ 468 h 4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4" h="468">
                  <a:moveTo>
                    <a:pt x="227" y="120"/>
                  </a:moveTo>
                  <a:lnTo>
                    <a:pt x="213" y="103"/>
                  </a:lnTo>
                  <a:lnTo>
                    <a:pt x="185" y="80"/>
                  </a:lnTo>
                  <a:lnTo>
                    <a:pt x="161" y="92"/>
                  </a:lnTo>
                  <a:lnTo>
                    <a:pt x="127" y="60"/>
                  </a:lnTo>
                  <a:lnTo>
                    <a:pt x="118" y="36"/>
                  </a:lnTo>
                  <a:lnTo>
                    <a:pt x="79" y="0"/>
                  </a:lnTo>
                  <a:lnTo>
                    <a:pt x="56" y="2"/>
                  </a:lnTo>
                  <a:lnTo>
                    <a:pt x="68" y="66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18" y="84"/>
                  </a:lnTo>
                  <a:lnTo>
                    <a:pt x="0" y="114"/>
                  </a:lnTo>
                  <a:lnTo>
                    <a:pt x="18" y="120"/>
                  </a:lnTo>
                  <a:lnTo>
                    <a:pt x="24" y="153"/>
                  </a:lnTo>
                  <a:lnTo>
                    <a:pt x="61" y="154"/>
                  </a:lnTo>
                  <a:lnTo>
                    <a:pt x="64" y="211"/>
                  </a:lnTo>
                  <a:lnTo>
                    <a:pt x="67" y="268"/>
                  </a:lnTo>
                  <a:lnTo>
                    <a:pt x="110" y="235"/>
                  </a:lnTo>
                  <a:lnTo>
                    <a:pt x="140" y="245"/>
                  </a:lnTo>
                  <a:lnTo>
                    <a:pt x="161" y="236"/>
                  </a:lnTo>
                  <a:lnTo>
                    <a:pt x="185" y="221"/>
                  </a:lnTo>
                  <a:lnTo>
                    <a:pt x="243" y="269"/>
                  </a:lnTo>
                  <a:lnTo>
                    <a:pt x="252" y="309"/>
                  </a:lnTo>
                  <a:lnTo>
                    <a:pt x="295" y="368"/>
                  </a:lnTo>
                  <a:lnTo>
                    <a:pt x="307" y="414"/>
                  </a:lnTo>
                  <a:lnTo>
                    <a:pt x="294" y="445"/>
                  </a:lnTo>
                  <a:lnTo>
                    <a:pt x="334" y="468"/>
                  </a:lnTo>
                  <a:lnTo>
                    <a:pt x="333" y="451"/>
                  </a:lnTo>
                  <a:lnTo>
                    <a:pt x="352" y="438"/>
                  </a:lnTo>
                  <a:lnTo>
                    <a:pt x="370" y="445"/>
                  </a:lnTo>
                  <a:lnTo>
                    <a:pt x="404" y="426"/>
                  </a:lnTo>
                  <a:lnTo>
                    <a:pt x="397" y="381"/>
                  </a:lnTo>
                  <a:lnTo>
                    <a:pt x="382" y="362"/>
                  </a:lnTo>
                  <a:lnTo>
                    <a:pt x="383" y="350"/>
                  </a:lnTo>
                  <a:lnTo>
                    <a:pt x="342" y="315"/>
                  </a:lnTo>
                  <a:lnTo>
                    <a:pt x="319" y="284"/>
                  </a:lnTo>
                  <a:lnTo>
                    <a:pt x="289" y="247"/>
                  </a:lnTo>
                  <a:lnTo>
                    <a:pt x="259" y="209"/>
                  </a:lnTo>
                  <a:lnTo>
                    <a:pt x="197" y="165"/>
                  </a:lnTo>
                  <a:lnTo>
                    <a:pt x="206" y="150"/>
                  </a:lnTo>
                  <a:lnTo>
                    <a:pt x="233" y="141"/>
                  </a:lnTo>
                  <a:lnTo>
                    <a:pt x="227" y="12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5" name="Freeform 57"/>
            <p:cNvSpPr>
              <a:spLocks noChangeAspect="1"/>
            </p:cNvSpPr>
            <p:nvPr/>
          </p:nvSpPr>
          <p:spPr bwMode="auto">
            <a:xfrm>
              <a:off x="5850765" y="2458489"/>
              <a:ext cx="198673" cy="441502"/>
            </a:xfrm>
            <a:custGeom>
              <a:avLst/>
              <a:gdLst>
                <a:gd name="T0" fmla="*/ 88 w 424"/>
                <a:gd name="T1" fmla="*/ 94 h 1016"/>
                <a:gd name="T2" fmla="*/ 86 w 424"/>
                <a:gd name="T3" fmla="*/ 77 h 1016"/>
                <a:gd name="T4" fmla="*/ 98 w 424"/>
                <a:gd name="T5" fmla="*/ 53 h 1016"/>
                <a:gd name="T6" fmla="*/ 90 w 424"/>
                <a:gd name="T7" fmla="*/ 19 h 1016"/>
                <a:gd name="T8" fmla="*/ 67 w 424"/>
                <a:gd name="T9" fmla="*/ 0 h 1016"/>
                <a:gd name="T10" fmla="*/ 62 w 424"/>
                <a:gd name="T11" fmla="*/ 17 h 1016"/>
                <a:gd name="T12" fmla="*/ 64 w 424"/>
                <a:gd name="T13" fmla="*/ 29 h 1016"/>
                <a:gd name="T14" fmla="*/ 33 w 424"/>
                <a:gd name="T15" fmla="*/ 44 h 1016"/>
                <a:gd name="T16" fmla="*/ 33 w 424"/>
                <a:gd name="T17" fmla="*/ 70 h 1016"/>
                <a:gd name="T18" fmla="*/ 12 w 424"/>
                <a:gd name="T19" fmla="*/ 95 h 1016"/>
                <a:gd name="T20" fmla="*/ 12 w 424"/>
                <a:gd name="T21" fmla="*/ 135 h 1016"/>
                <a:gd name="T22" fmla="*/ 5 w 424"/>
                <a:gd name="T23" fmla="*/ 136 h 1016"/>
                <a:gd name="T24" fmla="*/ 0 w 424"/>
                <a:gd name="T25" fmla="*/ 153 h 1016"/>
                <a:gd name="T26" fmla="*/ 13 w 424"/>
                <a:gd name="T27" fmla="*/ 172 h 1016"/>
                <a:gd name="T28" fmla="*/ 21 w 424"/>
                <a:gd name="T29" fmla="*/ 180 h 1016"/>
                <a:gd name="T30" fmla="*/ 30 w 424"/>
                <a:gd name="T31" fmla="*/ 179 h 1016"/>
                <a:gd name="T32" fmla="*/ 31 w 424"/>
                <a:gd name="T33" fmla="*/ 190 h 1016"/>
                <a:gd name="T34" fmla="*/ 39 w 424"/>
                <a:gd name="T35" fmla="*/ 191 h 1016"/>
                <a:gd name="T36" fmla="*/ 52 w 424"/>
                <a:gd name="T37" fmla="*/ 223 h 1016"/>
                <a:gd name="T38" fmla="*/ 50 w 424"/>
                <a:gd name="T39" fmla="*/ 258 h 1016"/>
                <a:gd name="T40" fmla="*/ 60 w 424"/>
                <a:gd name="T41" fmla="*/ 260 h 1016"/>
                <a:gd name="T42" fmla="*/ 67 w 424"/>
                <a:gd name="T43" fmla="*/ 261 h 1016"/>
                <a:gd name="T44" fmla="*/ 71 w 424"/>
                <a:gd name="T45" fmla="*/ 263 h 1016"/>
                <a:gd name="T46" fmla="*/ 86 w 424"/>
                <a:gd name="T47" fmla="*/ 246 h 1016"/>
                <a:gd name="T48" fmla="*/ 96 w 424"/>
                <a:gd name="T49" fmla="*/ 232 h 1016"/>
                <a:gd name="T50" fmla="*/ 111 w 424"/>
                <a:gd name="T51" fmla="*/ 249 h 1016"/>
                <a:gd name="T52" fmla="*/ 126 w 424"/>
                <a:gd name="T53" fmla="*/ 307 h 1016"/>
                <a:gd name="T54" fmla="*/ 132 w 424"/>
                <a:gd name="T55" fmla="*/ 317 h 1016"/>
                <a:gd name="T56" fmla="*/ 141 w 424"/>
                <a:gd name="T57" fmla="*/ 348 h 1016"/>
                <a:gd name="T58" fmla="*/ 141 w 424"/>
                <a:gd name="T59" fmla="*/ 380 h 1016"/>
                <a:gd name="T60" fmla="*/ 151 w 424"/>
                <a:gd name="T61" fmla="*/ 363 h 1016"/>
                <a:gd name="T62" fmla="*/ 152 w 424"/>
                <a:gd name="T63" fmla="*/ 330 h 1016"/>
                <a:gd name="T64" fmla="*/ 137 w 424"/>
                <a:gd name="T65" fmla="*/ 299 h 1016"/>
                <a:gd name="T66" fmla="*/ 128 w 424"/>
                <a:gd name="T67" fmla="*/ 274 h 1016"/>
                <a:gd name="T68" fmla="*/ 134 w 424"/>
                <a:gd name="T69" fmla="*/ 253 h 1016"/>
                <a:gd name="T70" fmla="*/ 115 w 424"/>
                <a:gd name="T71" fmla="*/ 229 h 1016"/>
                <a:gd name="T72" fmla="*/ 105 w 424"/>
                <a:gd name="T73" fmla="*/ 207 h 1016"/>
                <a:gd name="T74" fmla="*/ 126 w 424"/>
                <a:gd name="T75" fmla="*/ 181 h 1016"/>
                <a:gd name="T76" fmla="*/ 144 w 424"/>
                <a:gd name="T77" fmla="*/ 170 h 1016"/>
                <a:gd name="T78" fmla="*/ 159 w 424"/>
                <a:gd name="T79" fmla="*/ 144 h 1016"/>
                <a:gd name="T80" fmla="*/ 141 w 424"/>
                <a:gd name="T81" fmla="*/ 146 h 1016"/>
                <a:gd name="T82" fmla="*/ 123 w 424"/>
                <a:gd name="T83" fmla="*/ 130 h 1016"/>
                <a:gd name="T84" fmla="*/ 113 w 424"/>
                <a:gd name="T85" fmla="*/ 108 h 1016"/>
                <a:gd name="T86" fmla="*/ 107 w 424"/>
                <a:gd name="T87" fmla="*/ 92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4"/>
                <a:gd name="T133" fmla="*/ 0 h 1016"/>
                <a:gd name="T134" fmla="*/ 424 w 424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4" h="1016">
                  <a:moveTo>
                    <a:pt x="285" y="245"/>
                  </a:moveTo>
                  <a:lnTo>
                    <a:pt x="234" y="251"/>
                  </a:lnTo>
                  <a:lnTo>
                    <a:pt x="233" y="227"/>
                  </a:lnTo>
                  <a:lnTo>
                    <a:pt x="230" y="206"/>
                  </a:lnTo>
                  <a:lnTo>
                    <a:pt x="252" y="166"/>
                  </a:lnTo>
                  <a:lnTo>
                    <a:pt x="260" y="141"/>
                  </a:lnTo>
                  <a:lnTo>
                    <a:pt x="249" y="97"/>
                  </a:lnTo>
                  <a:lnTo>
                    <a:pt x="239" y="52"/>
                  </a:lnTo>
                  <a:lnTo>
                    <a:pt x="218" y="42"/>
                  </a:lnTo>
                  <a:lnTo>
                    <a:pt x="179" y="0"/>
                  </a:lnTo>
                  <a:lnTo>
                    <a:pt x="173" y="18"/>
                  </a:lnTo>
                  <a:lnTo>
                    <a:pt x="166" y="45"/>
                  </a:lnTo>
                  <a:lnTo>
                    <a:pt x="161" y="61"/>
                  </a:lnTo>
                  <a:lnTo>
                    <a:pt x="170" y="78"/>
                  </a:lnTo>
                  <a:lnTo>
                    <a:pt x="134" y="70"/>
                  </a:lnTo>
                  <a:lnTo>
                    <a:pt x="88" y="118"/>
                  </a:lnTo>
                  <a:lnTo>
                    <a:pt x="87" y="164"/>
                  </a:lnTo>
                  <a:lnTo>
                    <a:pt x="87" y="188"/>
                  </a:lnTo>
                  <a:lnTo>
                    <a:pt x="64" y="255"/>
                  </a:lnTo>
                  <a:lnTo>
                    <a:pt x="33" y="255"/>
                  </a:lnTo>
                  <a:lnTo>
                    <a:pt x="31" y="303"/>
                  </a:lnTo>
                  <a:lnTo>
                    <a:pt x="31" y="361"/>
                  </a:lnTo>
                  <a:lnTo>
                    <a:pt x="14" y="361"/>
                  </a:lnTo>
                  <a:lnTo>
                    <a:pt x="12" y="363"/>
                  </a:lnTo>
                  <a:lnTo>
                    <a:pt x="15" y="396"/>
                  </a:lnTo>
                  <a:lnTo>
                    <a:pt x="0" y="408"/>
                  </a:lnTo>
                  <a:lnTo>
                    <a:pt x="31" y="457"/>
                  </a:lnTo>
                  <a:lnTo>
                    <a:pt x="34" y="460"/>
                  </a:lnTo>
                  <a:lnTo>
                    <a:pt x="45" y="448"/>
                  </a:lnTo>
                  <a:lnTo>
                    <a:pt x="55" y="481"/>
                  </a:lnTo>
                  <a:lnTo>
                    <a:pt x="60" y="482"/>
                  </a:lnTo>
                  <a:lnTo>
                    <a:pt x="79" y="479"/>
                  </a:lnTo>
                  <a:lnTo>
                    <a:pt x="96" y="502"/>
                  </a:lnTo>
                  <a:lnTo>
                    <a:pt x="82" y="509"/>
                  </a:lnTo>
                  <a:lnTo>
                    <a:pt x="96" y="531"/>
                  </a:lnTo>
                  <a:lnTo>
                    <a:pt x="103" y="511"/>
                  </a:lnTo>
                  <a:lnTo>
                    <a:pt x="121" y="554"/>
                  </a:lnTo>
                  <a:lnTo>
                    <a:pt x="139" y="597"/>
                  </a:lnTo>
                  <a:lnTo>
                    <a:pt x="136" y="645"/>
                  </a:lnTo>
                  <a:lnTo>
                    <a:pt x="133" y="691"/>
                  </a:lnTo>
                  <a:lnTo>
                    <a:pt x="152" y="664"/>
                  </a:lnTo>
                  <a:lnTo>
                    <a:pt x="160" y="694"/>
                  </a:lnTo>
                  <a:lnTo>
                    <a:pt x="166" y="702"/>
                  </a:lnTo>
                  <a:lnTo>
                    <a:pt x="179" y="699"/>
                  </a:lnTo>
                  <a:lnTo>
                    <a:pt x="188" y="694"/>
                  </a:lnTo>
                  <a:lnTo>
                    <a:pt x="188" y="702"/>
                  </a:lnTo>
                  <a:lnTo>
                    <a:pt x="223" y="675"/>
                  </a:lnTo>
                  <a:lnTo>
                    <a:pt x="229" y="658"/>
                  </a:lnTo>
                  <a:lnTo>
                    <a:pt x="240" y="666"/>
                  </a:lnTo>
                  <a:lnTo>
                    <a:pt x="255" y="621"/>
                  </a:lnTo>
                  <a:lnTo>
                    <a:pt x="273" y="648"/>
                  </a:lnTo>
                  <a:lnTo>
                    <a:pt x="296" y="667"/>
                  </a:lnTo>
                  <a:lnTo>
                    <a:pt x="318" y="745"/>
                  </a:lnTo>
                  <a:lnTo>
                    <a:pt x="337" y="821"/>
                  </a:lnTo>
                  <a:lnTo>
                    <a:pt x="339" y="808"/>
                  </a:lnTo>
                  <a:lnTo>
                    <a:pt x="352" y="848"/>
                  </a:lnTo>
                  <a:lnTo>
                    <a:pt x="367" y="888"/>
                  </a:lnTo>
                  <a:lnTo>
                    <a:pt x="376" y="930"/>
                  </a:lnTo>
                  <a:lnTo>
                    <a:pt x="376" y="975"/>
                  </a:lnTo>
                  <a:lnTo>
                    <a:pt x="375" y="1016"/>
                  </a:lnTo>
                  <a:lnTo>
                    <a:pt x="385" y="1006"/>
                  </a:lnTo>
                  <a:lnTo>
                    <a:pt x="402" y="970"/>
                  </a:lnTo>
                  <a:lnTo>
                    <a:pt x="418" y="934"/>
                  </a:lnTo>
                  <a:lnTo>
                    <a:pt x="405" y="881"/>
                  </a:lnTo>
                  <a:lnTo>
                    <a:pt x="391" y="833"/>
                  </a:lnTo>
                  <a:lnTo>
                    <a:pt x="366" y="799"/>
                  </a:lnTo>
                  <a:lnTo>
                    <a:pt x="342" y="764"/>
                  </a:lnTo>
                  <a:lnTo>
                    <a:pt x="340" y="733"/>
                  </a:lnTo>
                  <a:lnTo>
                    <a:pt x="346" y="709"/>
                  </a:lnTo>
                  <a:lnTo>
                    <a:pt x="358" y="676"/>
                  </a:lnTo>
                  <a:lnTo>
                    <a:pt x="346" y="672"/>
                  </a:lnTo>
                  <a:lnTo>
                    <a:pt x="306" y="612"/>
                  </a:lnTo>
                  <a:lnTo>
                    <a:pt x="267" y="552"/>
                  </a:lnTo>
                  <a:lnTo>
                    <a:pt x="279" y="554"/>
                  </a:lnTo>
                  <a:lnTo>
                    <a:pt x="290" y="493"/>
                  </a:lnTo>
                  <a:lnTo>
                    <a:pt x="336" y="484"/>
                  </a:lnTo>
                  <a:lnTo>
                    <a:pt x="358" y="458"/>
                  </a:lnTo>
                  <a:lnTo>
                    <a:pt x="384" y="454"/>
                  </a:lnTo>
                  <a:lnTo>
                    <a:pt x="402" y="424"/>
                  </a:lnTo>
                  <a:lnTo>
                    <a:pt x="424" y="385"/>
                  </a:lnTo>
                  <a:lnTo>
                    <a:pt x="411" y="379"/>
                  </a:lnTo>
                  <a:lnTo>
                    <a:pt x="375" y="390"/>
                  </a:lnTo>
                  <a:lnTo>
                    <a:pt x="352" y="358"/>
                  </a:lnTo>
                  <a:lnTo>
                    <a:pt x="327" y="348"/>
                  </a:lnTo>
                  <a:lnTo>
                    <a:pt x="332" y="302"/>
                  </a:lnTo>
                  <a:lnTo>
                    <a:pt x="300" y="288"/>
                  </a:lnTo>
                  <a:lnTo>
                    <a:pt x="288" y="251"/>
                  </a:lnTo>
                  <a:lnTo>
                    <a:pt x="285" y="24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6" name="Freeform 58"/>
            <p:cNvSpPr>
              <a:spLocks noChangeAspect="1"/>
            </p:cNvSpPr>
            <p:nvPr/>
          </p:nvSpPr>
          <p:spPr bwMode="auto">
            <a:xfrm>
              <a:off x="6494266" y="2696668"/>
              <a:ext cx="108708" cy="145231"/>
            </a:xfrm>
            <a:custGeom>
              <a:avLst/>
              <a:gdLst>
                <a:gd name="T0" fmla="*/ 16 w 231"/>
                <a:gd name="T1" fmla="*/ 79 h 335"/>
                <a:gd name="T2" fmla="*/ 16 w 231"/>
                <a:gd name="T3" fmla="*/ 88 h 335"/>
                <a:gd name="T4" fmla="*/ 3 w 231"/>
                <a:gd name="T5" fmla="*/ 66 h 335"/>
                <a:gd name="T6" fmla="*/ 0 w 231"/>
                <a:gd name="T7" fmla="*/ 50 h 335"/>
                <a:gd name="T8" fmla="*/ 9 w 231"/>
                <a:gd name="T9" fmla="*/ 52 h 335"/>
                <a:gd name="T10" fmla="*/ 7 w 231"/>
                <a:gd name="T11" fmla="*/ 31 h 335"/>
                <a:gd name="T12" fmla="*/ 5 w 231"/>
                <a:gd name="T13" fmla="*/ 10 h 335"/>
                <a:gd name="T14" fmla="*/ 8 w 231"/>
                <a:gd name="T15" fmla="*/ 0 h 335"/>
                <a:gd name="T16" fmla="*/ 32 w 231"/>
                <a:gd name="T17" fmla="*/ 6 h 335"/>
                <a:gd name="T18" fmla="*/ 36 w 231"/>
                <a:gd name="T19" fmla="*/ 10 h 335"/>
                <a:gd name="T20" fmla="*/ 41 w 231"/>
                <a:gd name="T21" fmla="*/ 28 h 335"/>
                <a:gd name="T22" fmla="*/ 44 w 231"/>
                <a:gd name="T23" fmla="*/ 38 h 335"/>
                <a:gd name="T24" fmla="*/ 40 w 231"/>
                <a:gd name="T25" fmla="*/ 52 h 335"/>
                <a:gd name="T26" fmla="*/ 32 w 231"/>
                <a:gd name="T27" fmla="*/ 60 h 335"/>
                <a:gd name="T28" fmla="*/ 33 w 231"/>
                <a:gd name="T29" fmla="*/ 74 h 335"/>
                <a:gd name="T30" fmla="*/ 44 w 231"/>
                <a:gd name="T31" fmla="*/ 97 h 335"/>
                <a:gd name="T32" fmla="*/ 50 w 231"/>
                <a:gd name="T33" fmla="*/ 96 h 335"/>
                <a:gd name="T34" fmla="*/ 50 w 231"/>
                <a:gd name="T35" fmla="*/ 94 h 335"/>
                <a:gd name="T36" fmla="*/ 60 w 231"/>
                <a:gd name="T37" fmla="*/ 91 h 335"/>
                <a:gd name="T38" fmla="*/ 69 w 231"/>
                <a:gd name="T39" fmla="*/ 101 h 335"/>
                <a:gd name="T40" fmla="*/ 70 w 231"/>
                <a:gd name="T41" fmla="*/ 97 h 335"/>
                <a:gd name="T42" fmla="*/ 79 w 231"/>
                <a:gd name="T43" fmla="*/ 103 h 335"/>
                <a:gd name="T44" fmla="*/ 75 w 231"/>
                <a:gd name="T45" fmla="*/ 105 h 335"/>
                <a:gd name="T46" fmla="*/ 82 w 231"/>
                <a:gd name="T47" fmla="*/ 115 h 335"/>
                <a:gd name="T48" fmla="*/ 87 w 231"/>
                <a:gd name="T49" fmla="*/ 116 h 335"/>
                <a:gd name="T50" fmla="*/ 83 w 231"/>
                <a:gd name="T51" fmla="*/ 125 h 335"/>
                <a:gd name="T52" fmla="*/ 83 w 231"/>
                <a:gd name="T53" fmla="*/ 120 h 335"/>
                <a:gd name="T54" fmla="*/ 71 w 231"/>
                <a:gd name="T55" fmla="*/ 113 h 335"/>
                <a:gd name="T56" fmla="*/ 61 w 231"/>
                <a:gd name="T57" fmla="*/ 103 h 335"/>
                <a:gd name="T58" fmla="*/ 55 w 231"/>
                <a:gd name="T59" fmla="*/ 100 h 335"/>
                <a:gd name="T60" fmla="*/ 58 w 231"/>
                <a:gd name="T61" fmla="*/ 113 h 335"/>
                <a:gd name="T62" fmla="*/ 39 w 231"/>
                <a:gd name="T63" fmla="*/ 98 h 335"/>
                <a:gd name="T64" fmla="*/ 28 w 231"/>
                <a:gd name="T65" fmla="*/ 104 h 335"/>
                <a:gd name="T66" fmla="*/ 21 w 231"/>
                <a:gd name="T67" fmla="*/ 99 h 335"/>
                <a:gd name="T68" fmla="*/ 21 w 231"/>
                <a:gd name="T69" fmla="*/ 90 h 335"/>
                <a:gd name="T70" fmla="*/ 23 w 231"/>
                <a:gd name="T71" fmla="*/ 81 h 335"/>
                <a:gd name="T72" fmla="*/ 16 w 231"/>
                <a:gd name="T73" fmla="*/ 79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"/>
                <a:gd name="T112" fmla="*/ 0 h 335"/>
                <a:gd name="T113" fmla="*/ 231 w 23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" h="335">
                  <a:moveTo>
                    <a:pt x="43" y="212"/>
                  </a:moveTo>
                  <a:lnTo>
                    <a:pt x="43" y="235"/>
                  </a:lnTo>
                  <a:lnTo>
                    <a:pt x="7" y="176"/>
                  </a:lnTo>
                  <a:lnTo>
                    <a:pt x="0" y="135"/>
                  </a:lnTo>
                  <a:lnTo>
                    <a:pt x="25" y="139"/>
                  </a:lnTo>
                  <a:lnTo>
                    <a:pt x="18" y="82"/>
                  </a:lnTo>
                  <a:lnTo>
                    <a:pt x="12" y="26"/>
                  </a:lnTo>
                  <a:lnTo>
                    <a:pt x="22" y="0"/>
                  </a:lnTo>
                  <a:lnTo>
                    <a:pt x="86" y="15"/>
                  </a:lnTo>
                  <a:lnTo>
                    <a:pt x="95" y="27"/>
                  </a:lnTo>
                  <a:lnTo>
                    <a:pt x="109" y="74"/>
                  </a:lnTo>
                  <a:lnTo>
                    <a:pt x="116" y="103"/>
                  </a:lnTo>
                  <a:lnTo>
                    <a:pt x="106" y="139"/>
                  </a:lnTo>
                  <a:lnTo>
                    <a:pt x="85" y="160"/>
                  </a:lnTo>
                  <a:lnTo>
                    <a:pt x="88" y="199"/>
                  </a:lnTo>
                  <a:lnTo>
                    <a:pt x="116" y="259"/>
                  </a:lnTo>
                  <a:lnTo>
                    <a:pt x="133" y="256"/>
                  </a:lnTo>
                  <a:lnTo>
                    <a:pt x="133" y="251"/>
                  </a:lnTo>
                  <a:lnTo>
                    <a:pt x="160" y="244"/>
                  </a:lnTo>
                  <a:lnTo>
                    <a:pt x="182" y="272"/>
                  </a:lnTo>
                  <a:lnTo>
                    <a:pt x="186" y="259"/>
                  </a:lnTo>
                  <a:lnTo>
                    <a:pt x="209" y="275"/>
                  </a:lnTo>
                  <a:lnTo>
                    <a:pt x="198" y="282"/>
                  </a:lnTo>
                  <a:lnTo>
                    <a:pt x="219" y="308"/>
                  </a:lnTo>
                  <a:lnTo>
                    <a:pt x="231" y="312"/>
                  </a:lnTo>
                  <a:lnTo>
                    <a:pt x="221" y="335"/>
                  </a:lnTo>
                  <a:lnTo>
                    <a:pt x="221" y="321"/>
                  </a:lnTo>
                  <a:lnTo>
                    <a:pt x="188" y="302"/>
                  </a:lnTo>
                  <a:lnTo>
                    <a:pt x="163" y="275"/>
                  </a:lnTo>
                  <a:lnTo>
                    <a:pt x="145" y="268"/>
                  </a:lnTo>
                  <a:lnTo>
                    <a:pt x="154" y="303"/>
                  </a:lnTo>
                  <a:lnTo>
                    <a:pt x="104" y="263"/>
                  </a:lnTo>
                  <a:lnTo>
                    <a:pt x="74" y="278"/>
                  </a:lnTo>
                  <a:lnTo>
                    <a:pt x="55" y="266"/>
                  </a:lnTo>
                  <a:lnTo>
                    <a:pt x="55" y="242"/>
                  </a:lnTo>
                  <a:lnTo>
                    <a:pt x="61" y="218"/>
                  </a:lnTo>
                  <a:lnTo>
                    <a:pt x="43" y="212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7" name="Freeform 59"/>
            <p:cNvSpPr>
              <a:spLocks noChangeAspect="1"/>
            </p:cNvSpPr>
            <p:nvPr/>
          </p:nvSpPr>
          <p:spPr bwMode="auto">
            <a:xfrm>
              <a:off x="6566737" y="2911609"/>
              <a:ext cx="107458" cy="99918"/>
            </a:xfrm>
            <a:custGeom>
              <a:avLst/>
              <a:gdLst>
                <a:gd name="T0" fmla="*/ 66 w 226"/>
                <a:gd name="T1" fmla="*/ 86 h 229"/>
                <a:gd name="T2" fmla="*/ 64 w 226"/>
                <a:gd name="T3" fmla="*/ 77 h 229"/>
                <a:gd name="T4" fmla="*/ 59 w 226"/>
                <a:gd name="T5" fmla="*/ 80 h 229"/>
                <a:gd name="T6" fmla="*/ 40 w 226"/>
                <a:gd name="T7" fmla="*/ 68 h 229"/>
                <a:gd name="T8" fmla="*/ 41 w 226"/>
                <a:gd name="T9" fmla="*/ 51 h 229"/>
                <a:gd name="T10" fmla="*/ 30 w 226"/>
                <a:gd name="T11" fmla="*/ 40 h 229"/>
                <a:gd name="T12" fmla="*/ 26 w 226"/>
                <a:gd name="T13" fmla="*/ 46 h 229"/>
                <a:gd name="T14" fmla="*/ 22 w 226"/>
                <a:gd name="T15" fmla="*/ 44 h 229"/>
                <a:gd name="T16" fmla="*/ 19 w 226"/>
                <a:gd name="T17" fmla="*/ 47 h 229"/>
                <a:gd name="T18" fmla="*/ 13 w 226"/>
                <a:gd name="T19" fmla="*/ 41 h 229"/>
                <a:gd name="T20" fmla="*/ 6 w 226"/>
                <a:gd name="T21" fmla="*/ 53 h 229"/>
                <a:gd name="T22" fmla="*/ 0 w 226"/>
                <a:gd name="T23" fmla="*/ 57 h 229"/>
                <a:gd name="T24" fmla="*/ 2 w 226"/>
                <a:gd name="T25" fmla="*/ 43 h 229"/>
                <a:gd name="T26" fmla="*/ 17 w 226"/>
                <a:gd name="T27" fmla="*/ 30 h 229"/>
                <a:gd name="T28" fmla="*/ 28 w 226"/>
                <a:gd name="T29" fmla="*/ 23 h 229"/>
                <a:gd name="T30" fmla="*/ 32 w 226"/>
                <a:gd name="T31" fmla="*/ 34 h 229"/>
                <a:gd name="T32" fmla="*/ 41 w 226"/>
                <a:gd name="T33" fmla="*/ 29 h 229"/>
                <a:gd name="T34" fmla="*/ 46 w 226"/>
                <a:gd name="T35" fmla="*/ 25 h 229"/>
                <a:gd name="T36" fmla="*/ 49 w 226"/>
                <a:gd name="T37" fmla="*/ 16 h 229"/>
                <a:gd name="T38" fmla="*/ 57 w 226"/>
                <a:gd name="T39" fmla="*/ 17 h 229"/>
                <a:gd name="T40" fmla="*/ 62 w 226"/>
                <a:gd name="T41" fmla="*/ 16 h 229"/>
                <a:gd name="T42" fmla="*/ 60 w 226"/>
                <a:gd name="T43" fmla="*/ 0 h 229"/>
                <a:gd name="T44" fmla="*/ 74 w 226"/>
                <a:gd name="T45" fmla="*/ 10 h 229"/>
                <a:gd name="T46" fmla="*/ 77 w 226"/>
                <a:gd name="T47" fmla="*/ 25 h 229"/>
                <a:gd name="T48" fmla="*/ 86 w 226"/>
                <a:gd name="T49" fmla="*/ 51 h 229"/>
                <a:gd name="T50" fmla="*/ 81 w 226"/>
                <a:gd name="T51" fmla="*/ 60 h 229"/>
                <a:gd name="T52" fmla="*/ 80 w 226"/>
                <a:gd name="T53" fmla="*/ 69 h 229"/>
                <a:gd name="T54" fmla="*/ 72 w 226"/>
                <a:gd name="T55" fmla="*/ 52 h 229"/>
                <a:gd name="T56" fmla="*/ 65 w 226"/>
                <a:gd name="T57" fmla="*/ 57 h 229"/>
                <a:gd name="T58" fmla="*/ 69 w 226"/>
                <a:gd name="T59" fmla="*/ 70 h 229"/>
                <a:gd name="T60" fmla="*/ 66 w 226"/>
                <a:gd name="T61" fmla="*/ 86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6"/>
                <a:gd name="T94" fmla="*/ 0 h 229"/>
                <a:gd name="T95" fmla="*/ 226 w 226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6" h="229">
                  <a:moveTo>
                    <a:pt x="173" y="229"/>
                  </a:moveTo>
                  <a:lnTo>
                    <a:pt x="167" y="206"/>
                  </a:lnTo>
                  <a:lnTo>
                    <a:pt x="156" y="212"/>
                  </a:lnTo>
                  <a:lnTo>
                    <a:pt x="104" y="181"/>
                  </a:lnTo>
                  <a:lnTo>
                    <a:pt x="109" y="135"/>
                  </a:lnTo>
                  <a:lnTo>
                    <a:pt x="80" y="106"/>
                  </a:lnTo>
                  <a:lnTo>
                    <a:pt x="68" y="123"/>
                  </a:lnTo>
                  <a:lnTo>
                    <a:pt x="58" y="117"/>
                  </a:lnTo>
                  <a:lnTo>
                    <a:pt x="50" y="126"/>
                  </a:lnTo>
                  <a:lnTo>
                    <a:pt x="35" y="109"/>
                  </a:lnTo>
                  <a:lnTo>
                    <a:pt x="15" y="141"/>
                  </a:lnTo>
                  <a:lnTo>
                    <a:pt x="0" y="153"/>
                  </a:lnTo>
                  <a:lnTo>
                    <a:pt x="6" y="114"/>
                  </a:lnTo>
                  <a:lnTo>
                    <a:pt x="44" y="81"/>
                  </a:lnTo>
                  <a:lnTo>
                    <a:pt x="74" y="60"/>
                  </a:lnTo>
                  <a:lnTo>
                    <a:pt x="85" y="91"/>
                  </a:lnTo>
                  <a:lnTo>
                    <a:pt x="107" y="78"/>
                  </a:lnTo>
                  <a:lnTo>
                    <a:pt x="122" y="67"/>
                  </a:lnTo>
                  <a:lnTo>
                    <a:pt x="129" y="42"/>
                  </a:lnTo>
                  <a:lnTo>
                    <a:pt x="150" y="44"/>
                  </a:lnTo>
                  <a:lnTo>
                    <a:pt x="162" y="42"/>
                  </a:lnTo>
                  <a:lnTo>
                    <a:pt x="158" y="0"/>
                  </a:lnTo>
                  <a:lnTo>
                    <a:pt x="194" y="27"/>
                  </a:lnTo>
                  <a:lnTo>
                    <a:pt x="203" y="67"/>
                  </a:lnTo>
                  <a:lnTo>
                    <a:pt x="226" y="136"/>
                  </a:lnTo>
                  <a:lnTo>
                    <a:pt x="213" y="161"/>
                  </a:lnTo>
                  <a:lnTo>
                    <a:pt x="209" y="184"/>
                  </a:lnTo>
                  <a:lnTo>
                    <a:pt x="189" y="139"/>
                  </a:lnTo>
                  <a:lnTo>
                    <a:pt x="171" y="151"/>
                  </a:lnTo>
                  <a:lnTo>
                    <a:pt x="182" y="187"/>
                  </a:lnTo>
                  <a:lnTo>
                    <a:pt x="173" y="22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8" name="Freeform 60"/>
            <p:cNvSpPr>
              <a:spLocks noChangeAspect="1"/>
            </p:cNvSpPr>
            <p:nvPr/>
          </p:nvSpPr>
          <p:spPr bwMode="auto">
            <a:xfrm>
              <a:off x="6574234" y="2884886"/>
              <a:ext cx="22491" cy="41826"/>
            </a:xfrm>
            <a:custGeom>
              <a:avLst/>
              <a:gdLst>
                <a:gd name="T0" fmla="*/ 18 w 47"/>
                <a:gd name="T1" fmla="*/ 0 h 97"/>
                <a:gd name="T2" fmla="*/ 13 w 47"/>
                <a:gd name="T3" fmla="*/ 27 h 97"/>
                <a:gd name="T4" fmla="*/ 13 w 47"/>
                <a:gd name="T5" fmla="*/ 36 h 97"/>
                <a:gd name="T6" fmla="*/ 0 w 47"/>
                <a:gd name="T7" fmla="*/ 24 h 97"/>
                <a:gd name="T8" fmla="*/ 3 w 47"/>
                <a:gd name="T9" fmla="*/ 18 h 97"/>
                <a:gd name="T10" fmla="*/ 7 w 47"/>
                <a:gd name="T11" fmla="*/ 0 h 97"/>
                <a:gd name="T12" fmla="*/ 18 w 4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97"/>
                <a:gd name="T23" fmla="*/ 47 w 4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97">
                  <a:moveTo>
                    <a:pt x="47" y="0"/>
                  </a:moveTo>
                  <a:lnTo>
                    <a:pt x="35" y="72"/>
                  </a:lnTo>
                  <a:lnTo>
                    <a:pt x="35" y="97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9" name="Freeform 61"/>
            <p:cNvSpPr>
              <a:spLocks noChangeAspect="1"/>
            </p:cNvSpPr>
            <p:nvPr/>
          </p:nvSpPr>
          <p:spPr bwMode="auto">
            <a:xfrm>
              <a:off x="6609220" y="2843060"/>
              <a:ext cx="36237" cy="36017"/>
            </a:xfrm>
            <a:custGeom>
              <a:avLst/>
              <a:gdLst>
                <a:gd name="T0" fmla="*/ 21 w 80"/>
                <a:gd name="T1" fmla="*/ 30 h 83"/>
                <a:gd name="T2" fmla="*/ 13 w 80"/>
                <a:gd name="T3" fmla="*/ 20 h 83"/>
                <a:gd name="T4" fmla="*/ 0 w 80"/>
                <a:gd name="T5" fmla="*/ 3 h 83"/>
                <a:gd name="T6" fmla="*/ 15 w 80"/>
                <a:gd name="T7" fmla="*/ 0 h 83"/>
                <a:gd name="T8" fmla="*/ 21 w 80"/>
                <a:gd name="T9" fmla="*/ 13 h 83"/>
                <a:gd name="T10" fmla="*/ 29 w 80"/>
                <a:gd name="T11" fmla="*/ 31 h 83"/>
                <a:gd name="T12" fmla="*/ 21 w 80"/>
                <a:gd name="T13" fmla="*/ 3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59" y="79"/>
                  </a:moveTo>
                  <a:lnTo>
                    <a:pt x="37" y="53"/>
                  </a:lnTo>
                  <a:lnTo>
                    <a:pt x="0" y="7"/>
                  </a:lnTo>
                  <a:lnTo>
                    <a:pt x="40" y="0"/>
                  </a:lnTo>
                  <a:lnTo>
                    <a:pt x="58" y="34"/>
                  </a:lnTo>
                  <a:lnTo>
                    <a:pt x="80" y="83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0" name="Freeform 62"/>
            <p:cNvSpPr>
              <a:spLocks noChangeAspect="1"/>
            </p:cNvSpPr>
            <p:nvPr/>
          </p:nvSpPr>
          <p:spPr bwMode="auto">
            <a:xfrm>
              <a:off x="6556741" y="2861649"/>
              <a:ext cx="28738" cy="32532"/>
            </a:xfrm>
            <a:custGeom>
              <a:avLst/>
              <a:gdLst>
                <a:gd name="T0" fmla="*/ 21 w 61"/>
                <a:gd name="T1" fmla="*/ 6 h 75"/>
                <a:gd name="T2" fmla="*/ 2 w 61"/>
                <a:gd name="T3" fmla="*/ 0 h 75"/>
                <a:gd name="T4" fmla="*/ 0 w 61"/>
                <a:gd name="T5" fmla="*/ 1 h 75"/>
                <a:gd name="T6" fmla="*/ 5 w 61"/>
                <a:gd name="T7" fmla="*/ 28 h 75"/>
                <a:gd name="T8" fmla="*/ 23 w 61"/>
                <a:gd name="T9" fmla="*/ 10 h 75"/>
                <a:gd name="T10" fmla="*/ 23 w 61"/>
                <a:gd name="T11" fmla="*/ 9 h 75"/>
                <a:gd name="T12" fmla="*/ 21 w 61"/>
                <a:gd name="T13" fmla="*/ 6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5"/>
                <a:gd name="T23" fmla="*/ 61 w 61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5">
                  <a:moveTo>
                    <a:pt x="57" y="1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4" y="75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1" name="Freeform 63"/>
            <p:cNvSpPr>
              <a:spLocks noChangeAspect="1"/>
            </p:cNvSpPr>
            <p:nvPr/>
          </p:nvSpPr>
          <p:spPr bwMode="auto">
            <a:xfrm>
              <a:off x="6456781" y="2874429"/>
              <a:ext cx="52479" cy="68548"/>
            </a:xfrm>
            <a:custGeom>
              <a:avLst/>
              <a:gdLst>
                <a:gd name="T0" fmla="*/ 42 w 113"/>
                <a:gd name="T1" fmla="*/ 16 h 158"/>
                <a:gd name="T2" fmla="*/ 25 w 113"/>
                <a:gd name="T3" fmla="*/ 33 h 158"/>
                <a:gd name="T4" fmla="*/ 13 w 113"/>
                <a:gd name="T5" fmla="*/ 46 h 158"/>
                <a:gd name="T6" fmla="*/ 0 w 113"/>
                <a:gd name="T7" fmla="*/ 59 h 158"/>
                <a:gd name="T8" fmla="*/ 1 w 113"/>
                <a:gd name="T9" fmla="*/ 55 h 158"/>
                <a:gd name="T10" fmla="*/ 14 w 113"/>
                <a:gd name="T11" fmla="*/ 38 h 158"/>
                <a:gd name="T12" fmla="*/ 27 w 113"/>
                <a:gd name="T13" fmla="*/ 23 h 158"/>
                <a:gd name="T14" fmla="*/ 33 w 113"/>
                <a:gd name="T15" fmla="*/ 9 h 158"/>
                <a:gd name="T16" fmla="*/ 34 w 113"/>
                <a:gd name="T17" fmla="*/ 9 h 158"/>
                <a:gd name="T18" fmla="*/ 35 w 113"/>
                <a:gd name="T19" fmla="*/ 0 h 158"/>
                <a:gd name="T20" fmla="*/ 42 w 113"/>
                <a:gd name="T21" fmla="*/ 16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"/>
                <a:gd name="T34" fmla="*/ 0 h 158"/>
                <a:gd name="T35" fmla="*/ 113 w 11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" h="158">
                  <a:moveTo>
                    <a:pt x="113" y="43"/>
                  </a:moveTo>
                  <a:lnTo>
                    <a:pt x="68" y="88"/>
                  </a:lnTo>
                  <a:lnTo>
                    <a:pt x="34" y="122"/>
                  </a:lnTo>
                  <a:lnTo>
                    <a:pt x="0" y="158"/>
                  </a:lnTo>
                  <a:lnTo>
                    <a:pt x="3" y="146"/>
                  </a:lnTo>
                  <a:lnTo>
                    <a:pt x="39" y="103"/>
                  </a:lnTo>
                  <a:lnTo>
                    <a:pt x="73" y="61"/>
                  </a:lnTo>
                  <a:lnTo>
                    <a:pt x="89" y="25"/>
                  </a:lnTo>
                  <a:lnTo>
                    <a:pt x="92" y="25"/>
                  </a:lnTo>
                  <a:lnTo>
                    <a:pt x="94" y="0"/>
                  </a:lnTo>
                  <a:lnTo>
                    <a:pt x="113" y="43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2" name="Freeform 64"/>
            <p:cNvSpPr>
              <a:spLocks noChangeAspect="1"/>
            </p:cNvSpPr>
            <p:nvPr/>
          </p:nvSpPr>
          <p:spPr bwMode="auto">
            <a:xfrm>
              <a:off x="6513008" y="2822147"/>
              <a:ext cx="31238" cy="27884"/>
            </a:xfrm>
            <a:custGeom>
              <a:avLst/>
              <a:gdLst>
                <a:gd name="T0" fmla="*/ 25 w 66"/>
                <a:gd name="T1" fmla="*/ 17 h 63"/>
                <a:gd name="T2" fmla="*/ 21 w 66"/>
                <a:gd name="T3" fmla="*/ 24 h 63"/>
                <a:gd name="T4" fmla="*/ 11 w 66"/>
                <a:gd name="T5" fmla="*/ 12 h 63"/>
                <a:gd name="T6" fmla="*/ 0 w 66"/>
                <a:gd name="T7" fmla="*/ 0 h 63"/>
                <a:gd name="T8" fmla="*/ 19 w 66"/>
                <a:gd name="T9" fmla="*/ 2 h 63"/>
                <a:gd name="T10" fmla="*/ 25 w 66"/>
                <a:gd name="T11" fmla="*/ 17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3"/>
                <a:gd name="T20" fmla="*/ 66 w 6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3">
                  <a:moveTo>
                    <a:pt x="66" y="45"/>
                  </a:moveTo>
                  <a:lnTo>
                    <a:pt x="55" y="63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51" y="6"/>
                  </a:lnTo>
                  <a:lnTo>
                    <a:pt x="66" y="45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3" name="Freeform 65"/>
            <p:cNvSpPr>
              <a:spLocks noChangeAspect="1"/>
            </p:cNvSpPr>
            <p:nvPr/>
          </p:nvSpPr>
          <p:spPr bwMode="auto">
            <a:xfrm>
              <a:off x="6612969" y="2868620"/>
              <a:ext cx="23740" cy="33693"/>
            </a:xfrm>
            <a:custGeom>
              <a:avLst/>
              <a:gdLst>
                <a:gd name="T0" fmla="*/ 12 w 51"/>
                <a:gd name="T1" fmla="*/ 5 h 76"/>
                <a:gd name="T2" fmla="*/ 19 w 51"/>
                <a:gd name="T3" fmla="*/ 25 h 76"/>
                <a:gd name="T4" fmla="*/ 14 w 51"/>
                <a:gd name="T5" fmla="*/ 27 h 76"/>
                <a:gd name="T6" fmla="*/ 13 w 51"/>
                <a:gd name="T7" fmla="*/ 29 h 76"/>
                <a:gd name="T8" fmla="*/ 4 w 51"/>
                <a:gd name="T9" fmla="*/ 12 h 76"/>
                <a:gd name="T10" fmla="*/ 0 w 51"/>
                <a:gd name="T11" fmla="*/ 0 h 76"/>
                <a:gd name="T12" fmla="*/ 12 w 51"/>
                <a:gd name="T13" fmla="*/ 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6"/>
                <a:gd name="T23" fmla="*/ 51 w 5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6">
                  <a:moveTo>
                    <a:pt x="31" y="12"/>
                  </a:moveTo>
                  <a:lnTo>
                    <a:pt x="51" y="66"/>
                  </a:lnTo>
                  <a:lnTo>
                    <a:pt x="37" y="70"/>
                  </a:lnTo>
                  <a:lnTo>
                    <a:pt x="34" y="76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4" name="Freeform 66"/>
            <p:cNvSpPr>
              <a:spLocks noChangeAspect="1"/>
            </p:cNvSpPr>
            <p:nvPr/>
          </p:nvSpPr>
          <p:spPr bwMode="auto">
            <a:xfrm>
              <a:off x="6584230" y="2846545"/>
              <a:ext cx="19992" cy="17428"/>
            </a:xfrm>
            <a:custGeom>
              <a:avLst/>
              <a:gdLst>
                <a:gd name="T0" fmla="*/ 16 w 45"/>
                <a:gd name="T1" fmla="*/ 15 h 39"/>
                <a:gd name="T2" fmla="*/ 3 w 45"/>
                <a:gd name="T3" fmla="*/ 7 h 39"/>
                <a:gd name="T4" fmla="*/ 0 w 45"/>
                <a:gd name="T5" fmla="*/ 8 h 39"/>
                <a:gd name="T6" fmla="*/ 1 w 45"/>
                <a:gd name="T7" fmla="*/ 0 h 39"/>
                <a:gd name="T8" fmla="*/ 16 w 45"/>
                <a:gd name="T9" fmla="*/ 12 h 39"/>
                <a:gd name="T10" fmla="*/ 16 w 45"/>
                <a:gd name="T11" fmla="*/ 15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9"/>
                <a:gd name="T20" fmla="*/ 45 w 4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9">
                  <a:moveTo>
                    <a:pt x="45" y="39"/>
                  </a:moveTo>
                  <a:lnTo>
                    <a:pt x="8" y="18"/>
                  </a:lnTo>
                  <a:lnTo>
                    <a:pt x="0" y="22"/>
                  </a:lnTo>
                  <a:lnTo>
                    <a:pt x="3" y="0"/>
                  </a:lnTo>
                  <a:lnTo>
                    <a:pt x="44" y="31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5" name="Freeform 67"/>
            <p:cNvSpPr>
              <a:spLocks noChangeAspect="1"/>
            </p:cNvSpPr>
            <p:nvPr/>
          </p:nvSpPr>
          <p:spPr bwMode="auto">
            <a:xfrm>
              <a:off x="6604223" y="2902315"/>
              <a:ext cx="18743" cy="9295"/>
            </a:xfrm>
            <a:custGeom>
              <a:avLst/>
              <a:gdLst>
                <a:gd name="T0" fmla="*/ 15 w 40"/>
                <a:gd name="T1" fmla="*/ 7 h 20"/>
                <a:gd name="T2" fmla="*/ 11 w 40"/>
                <a:gd name="T3" fmla="*/ 0 h 20"/>
                <a:gd name="T4" fmla="*/ 0 w 40"/>
                <a:gd name="T5" fmla="*/ 8 h 20"/>
                <a:gd name="T6" fmla="*/ 15 w 40"/>
                <a:gd name="T7" fmla="*/ 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0"/>
                <a:gd name="T14" fmla="*/ 40 w 4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0">
                  <a:moveTo>
                    <a:pt x="40" y="18"/>
                  </a:moveTo>
                  <a:lnTo>
                    <a:pt x="30" y="0"/>
                  </a:lnTo>
                  <a:lnTo>
                    <a:pt x="0" y="20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6" name="Freeform 68"/>
            <p:cNvSpPr>
              <a:spLocks noChangeAspect="1"/>
            </p:cNvSpPr>
            <p:nvPr/>
          </p:nvSpPr>
          <p:spPr bwMode="auto">
            <a:xfrm>
              <a:off x="6592977" y="2874429"/>
              <a:ext cx="13745" cy="44151"/>
            </a:xfrm>
            <a:custGeom>
              <a:avLst/>
              <a:gdLst>
                <a:gd name="T0" fmla="*/ 11 w 27"/>
                <a:gd name="T1" fmla="*/ 0 h 102"/>
                <a:gd name="T2" fmla="*/ 11 w 27"/>
                <a:gd name="T3" fmla="*/ 11 h 102"/>
                <a:gd name="T4" fmla="*/ 6 w 27"/>
                <a:gd name="T5" fmla="*/ 25 h 102"/>
                <a:gd name="T6" fmla="*/ 0 w 27"/>
                <a:gd name="T7" fmla="*/ 38 h 102"/>
                <a:gd name="T8" fmla="*/ 6 w 27"/>
                <a:gd name="T9" fmla="*/ 19 h 102"/>
                <a:gd name="T10" fmla="*/ 11 w 27"/>
                <a:gd name="T11" fmla="*/ 0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02"/>
                <a:gd name="T20" fmla="*/ 27 w 27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02">
                  <a:moveTo>
                    <a:pt x="27" y="0"/>
                  </a:moveTo>
                  <a:lnTo>
                    <a:pt x="27" y="29"/>
                  </a:lnTo>
                  <a:lnTo>
                    <a:pt x="15" y="66"/>
                  </a:lnTo>
                  <a:lnTo>
                    <a:pt x="0" y="102"/>
                  </a:lnTo>
                  <a:lnTo>
                    <a:pt x="15" y="5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7" name="Freeform 69"/>
            <p:cNvSpPr>
              <a:spLocks noChangeAspect="1"/>
            </p:cNvSpPr>
            <p:nvPr/>
          </p:nvSpPr>
          <p:spPr bwMode="auto">
            <a:xfrm>
              <a:off x="5976967" y="2656003"/>
              <a:ext cx="198673" cy="350877"/>
            </a:xfrm>
            <a:custGeom>
              <a:avLst/>
              <a:gdLst>
                <a:gd name="T0" fmla="*/ 52 w 424"/>
                <a:gd name="T1" fmla="*/ 214 h 804"/>
                <a:gd name="T2" fmla="*/ 61 w 424"/>
                <a:gd name="T3" fmla="*/ 179 h 804"/>
                <a:gd name="T4" fmla="*/ 62 w 424"/>
                <a:gd name="T5" fmla="*/ 145 h 804"/>
                <a:gd name="T6" fmla="*/ 78 w 424"/>
                <a:gd name="T7" fmla="*/ 157 h 804"/>
                <a:gd name="T8" fmla="*/ 111 w 424"/>
                <a:gd name="T9" fmla="*/ 172 h 804"/>
                <a:gd name="T10" fmla="*/ 111 w 424"/>
                <a:gd name="T11" fmla="*/ 164 h 804"/>
                <a:gd name="T12" fmla="*/ 116 w 424"/>
                <a:gd name="T13" fmla="*/ 125 h 804"/>
                <a:gd name="T14" fmla="*/ 154 w 424"/>
                <a:gd name="T15" fmla="*/ 124 h 804"/>
                <a:gd name="T16" fmla="*/ 155 w 424"/>
                <a:gd name="T17" fmla="*/ 95 h 804"/>
                <a:gd name="T18" fmla="*/ 135 w 424"/>
                <a:gd name="T19" fmla="*/ 58 h 804"/>
                <a:gd name="T20" fmla="*/ 104 w 424"/>
                <a:gd name="T21" fmla="*/ 46 h 804"/>
                <a:gd name="T22" fmla="*/ 85 w 424"/>
                <a:gd name="T23" fmla="*/ 45 h 804"/>
                <a:gd name="T24" fmla="*/ 68 w 424"/>
                <a:gd name="T25" fmla="*/ 36 h 804"/>
                <a:gd name="T26" fmla="*/ 53 w 424"/>
                <a:gd name="T27" fmla="*/ 15 h 804"/>
                <a:gd name="T28" fmla="*/ 44 w 424"/>
                <a:gd name="T29" fmla="*/ 0 h 804"/>
                <a:gd name="T30" fmla="*/ 26 w 424"/>
                <a:gd name="T31" fmla="*/ 11 h 804"/>
                <a:gd name="T32" fmla="*/ 5 w 424"/>
                <a:gd name="T33" fmla="*/ 38 h 804"/>
                <a:gd name="T34" fmla="*/ 15 w 424"/>
                <a:gd name="T35" fmla="*/ 59 h 804"/>
                <a:gd name="T36" fmla="*/ 34 w 424"/>
                <a:gd name="T37" fmla="*/ 83 h 804"/>
                <a:gd name="T38" fmla="*/ 27 w 424"/>
                <a:gd name="T39" fmla="*/ 105 h 804"/>
                <a:gd name="T40" fmla="*/ 37 w 424"/>
                <a:gd name="T41" fmla="*/ 130 h 804"/>
                <a:gd name="T42" fmla="*/ 52 w 424"/>
                <a:gd name="T43" fmla="*/ 160 h 804"/>
                <a:gd name="T44" fmla="*/ 51 w 424"/>
                <a:gd name="T45" fmla="*/ 194 h 804"/>
                <a:gd name="T46" fmla="*/ 44 w 424"/>
                <a:gd name="T47" fmla="*/ 211 h 804"/>
                <a:gd name="T48" fmla="*/ 39 w 424"/>
                <a:gd name="T49" fmla="*/ 252 h 804"/>
                <a:gd name="T50" fmla="*/ 52 w 424"/>
                <a:gd name="T51" fmla="*/ 260 h 804"/>
                <a:gd name="T52" fmla="*/ 66 w 424"/>
                <a:gd name="T53" fmla="*/ 276 h 804"/>
                <a:gd name="T54" fmla="*/ 75 w 424"/>
                <a:gd name="T55" fmla="*/ 286 h 804"/>
                <a:gd name="T56" fmla="*/ 91 w 424"/>
                <a:gd name="T57" fmla="*/ 302 h 804"/>
                <a:gd name="T58" fmla="*/ 110 w 424"/>
                <a:gd name="T59" fmla="*/ 293 h 804"/>
                <a:gd name="T60" fmla="*/ 87 w 424"/>
                <a:gd name="T61" fmla="*/ 278 h 804"/>
                <a:gd name="T62" fmla="*/ 72 w 424"/>
                <a:gd name="T63" fmla="*/ 252 h 804"/>
                <a:gd name="T64" fmla="*/ 57 w 424"/>
                <a:gd name="T65" fmla="*/ 231 h 8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4"/>
                <a:gd name="T100" fmla="*/ 0 h 804"/>
                <a:gd name="T101" fmla="*/ 424 w 424"/>
                <a:gd name="T102" fmla="*/ 804 h 8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4" h="804">
                  <a:moveTo>
                    <a:pt x="153" y="615"/>
                  </a:moveTo>
                  <a:lnTo>
                    <a:pt x="139" y="571"/>
                  </a:lnTo>
                  <a:lnTo>
                    <a:pt x="151" y="524"/>
                  </a:lnTo>
                  <a:lnTo>
                    <a:pt x="162" y="476"/>
                  </a:lnTo>
                  <a:lnTo>
                    <a:pt x="163" y="431"/>
                  </a:lnTo>
                  <a:lnTo>
                    <a:pt x="165" y="386"/>
                  </a:lnTo>
                  <a:lnTo>
                    <a:pt x="206" y="379"/>
                  </a:lnTo>
                  <a:lnTo>
                    <a:pt x="209" y="418"/>
                  </a:lnTo>
                  <a:lnTo>
                    <a:pt x="247" y="425"/>
                  </a:lnTo>
                  <a:lnTo>
                    <a:pt x="296" y="458"/>
                  </a:lnTo>
                  <a:lnTo>
                    <a:pt x="314" y="480"/>
                  </a:lnTo>
                  <a:lnTo>
                    <a:pt x="296" y="436"/>
                  </a:lnTo>
                  <a:lnTo>
                    <a:pt x="276" y="389"/>
                  </a:lnTo>
                  <a:lnTo>
                    <a:pt x="308" y="334"/>
                  </a:lnTo>
                  <a:lnTo>
                    <a:pt x="359" y="333"/>
                  </a:lnTo>
                  <a:lnTo>
                    <a:pt x="411" y="331"/>
                  </a:lnTo>
                  <a:lnTo>
                    <a:pt x="424" y="300"/>
                  </a:lnTo>
                  <a:lnTo>
                    <a:pt x="412" y="254"/>
                  </a:lnTo>
                  <a:lnTo>
                    <a:pt x="369" y="195"/>
                  </a:lnTo>
                  <a:lnTo>
                    <a:pt x="360" y="155"/>
                  </a:lnTo>
                  <a:lnTo>
                    <a:pt x="302" y="107"/>
                  </a:lnTo>
                  <a:lnTo>
                    <a:pt x="278" y="122"/>
                  </a:lnTo>
                  <a:lnTo>
                    <a:pt x="257" y="131"/>
                  </a:lnTo>
                  <a:lnTo>
                    <a:pt x="227" y="121"/>
                  </a:lnTo>
                  <a:lnTo>
                    <a:pt x="184" y="154"/>
                  </a:lnTo>
                  <a:lnTo>
                    <a:pt x="181" y="97"/>
                  </a:lnTo>
                  <a:lnTo>
                    <a:pt x="178" y="40"/>
                  </a:lnTo>
                  <a:lnTo>
                    <a:pt x="141" y="39"/>
                  </a:lnTo>
                  <a:lnTo>
                    <a:pt x="135" y="6"/>
                  </a:lnTo>
                  <a:lnTo>
                    <a:pt x="117" y="0"/>
                  </a:lnTo>
                  <a:lnTo>
                    <a:pt x="91" y="4"/>
                  </a:lnTo>
                  <a:lnTo>
                    <a:pt x="69" y="30"/>
                  </a:lnTo>
                  <a:lnTo>
                    <a:pt x="23" y="39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39" y="158"/>
                  </a:lnTo>
                  <a:lnTo>
                    <a:pt x="79" y="218"/>
                  </a:lnTo>
                  <a:lnTo>
                    <a:pt x="91" y="222"/>
                  </a:lnTo>
                  <a:lnTo>
                    <a:pt x="79" y="255"/>
                  </a:lnTo>
                  <a:lnTo>
                    <a:pt x="73" y="279"/>
                  </a:lnTo>
                  <a:lnTo>
                    <a:pt x="75" y="310"/>
                  </a:lnTo>
                  <a:lnTo>
                    <a:pt x="99" y="345"/>
                  </a:lnTo>
                  <a:lnTo>
                    <a:pt x="124" y="379"/>
                  </a:lnTo>
                  <a:lnTo>
                    <a:pt x="138" y="427"/>
                  </a:lnTo>
                  <a:lnTo>
                    <a:pt x="151" y="480"/>
                  </a:lnTo>
                  <a:lnTo>
                    <a:pt x="135" y="516"/>
                  </a:lnTo>
                  <a:lnTo>
                    <a:pt x="118" y="552"/>
                  </a:lnTo>
                  <a:lnTo>
                    <a:pt x="117" y="562"/>
                  </a:lnTo>
                  <a:lnTo>
                    <a:pt x="109" y="616"/>
                  </a:lnTo>
                  <a:lnTo>
                    <a:pt x="103" y="670"/>
                  </a:lnTo>
                  <a:lnTo>
                    <a:pt x="111" y="662"/>
                  </a:lnTo>
                  <a:lnTo>
                    <a:pt x="138" y="692"/>
                  </a:lnTo>
                  <a:lnTo>
                    <a:pt x="163" y="722"/>
                  </a:lnTo>
                  <a:lnTo>
                    <a:pt x="175" y="736"/>
                  </a:lnTo>
                  <a:lnTo>
                    <a:pt x="199" y="768"/>
                  </a:lnTo>
                  <a:lnTo>
                    <a:pt x="200" y="761"/>
                  </a:lnTo>
                  <a:lnTo>
                    <a:pt x="239" y="779"/>
                  </a:lnTo>
                  <a:lnTo>
                    <a:pt x="242" y="804"/>
                  </a:lnTo>
                  <a:lnTo>
                    <a:pt x="275" y="803"/>
                  </a:lnTo>
                  <a:lnTo>
                    <a:pt x="294" y="779"/>
                  </a:lnTo>
                  <a:lnTo>
                    <a:pt x="268" y="746"/>
                  </a:lnTo>
                  <a:lnTo>
                    <a:pt x="232" y="740"/>
                  </a:lnTo>
                  <a:lnTo>
                    <a:pt x="206" y="709"/>
                  </a:lnTo>
                  <a:lnTo>
                    <a:pt x="193" y="670"/>
                  </a:lnTo>
                  <a:lnTo>
                    <a:pt x="178" y="618"/>
                  </a:lnTo>
                  <a:lnTo>
                    <a:pt x="153" y="61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8" name="Freeform 70"/>
            <p:cNvSpPr>
              <a:spLocks noChangeAspect="1"/>
            </p:cNvSpPr>
            <p:nvPr/>
          </p:nvSpPr>
          <p:spPr bwMode="auto">
            <a:xfrm>
              <a:off x="6068182" y="2585131"/>
              <a:ext cx="199922" cy="350877"/>
            </a:xfrm>
            <a:custGeom>
              <a:avLst/>
              <a:gdLst>
                <a:gd name="T0" fmla="*/ 50 w 427"/>
                <a:gd name="T1" fmla="*/ 56 h 804"/>
                <a:gd name="T2" fmla="*/ 31 w 427"/>
                <a:gd name="T3" fmla="*/ 52 h 804"/>
                <a:gd name="T4" fmla="*/ 15 w 427"/>
                <a:gd name="T5" fmla="*/ 31 h 804"/>
                <a:gd name="T6" fmla="*/ 4 w 427"/>
                <a:gd name="T7" fmla="*/ 13 h 804"/>
                <a:gd name="T8" fmla="*/ 18 w 427"/>
                <a:gd name="T9" fmla="*/ 13 h 804"/>
                <a:gd name="T10" fmla="*/ 30 w 427"/>
                <a:gd name="T11" fmla="*/ 14 h 804"/>
                <a:gd name="T12" fmla="*/ 39 w 427"/>
                <a:gd name="T13" fmla="*/ 12 h 804"/>
                <a:gd name="T14" fmla="*/ 58 w 427"/>
                <a:gd name="T15" fmla="*/ 1 h 804"/>
                <a:gd name="T16" fmla="*/ 82 w 427"/>
                <a:gd name="T17" fmla="*/ 22 h 804"/>
                <a:gd name="T18" fmla="*/ 108 w 427"/>
                <a:gd name="T19" fmla="*/ 35 h 804"/>
                <a:gd name="T20" fmla="*/ 88 w 427"/>
                <a:gd name="T21" fmla="*/ 48 h 804"/>
                <a:gd name="T22" fmla="*/ 82 w 427"/>
                <a:gd name="T23" fmla="*/ 67 h 804"/>
                <a:gd name="T24" fmla="*/ 88 w 427"/>
                <a:gd name="T25" fmla="*/ 105 h 804"/>
                <a:gd name="T26" fmla="*/ 104 w 427"/>
                <a:gd name="T27" fmla="*/ 126 h 804"/>
                <a:gd name="T28" fmla="*/ 130 w 427"/>
                <a:gd name="T29" fmla="*/ 149 h 804"/>
                <a:gd name="T30" fmla="*/ 151 w 427"/>
                <a:gd name="T31" fmla="*/ 191 h 804"/>
                <a:gd name="T32" fmla="*/ 158 w 427"/>
                <a:gd name="T33" fmla="*/ 227 h 804"/>
                <a:gd name="T34" fmla="*/ 156 w 427"/>
                <a:gd name="T35" fmla="*/ 242 h 804"/>
                <a:gd name="T36" fmla="*/ 130 w 427"/>
                <a:gd name="T37" fmla="*/ 264 h 804"/>
                <a:gd name="T38" fmla="*/ 117 w 427"/>
                <a:gd name="T39" fmla="*/ 267 h 804"/>
                <a:gd name="T40" fmla="*/ 114 w 427"/>
                <a:gd name="T41" fmla="*/ 276 h 804"/>
                <a:gd name="T42" fmla="*/ 107 w 427"/>
                <a:gd name="T43" fmla="*/ 284 h 804"/>
                <a:gd name="T44" fmla="*/ 84 w 427"/>
                <a:gd name="T45" fmla="*/ 302 h 804"/>
                <a:gd name="T46" fmla="*/ 74 w 427"/>
                <a:gd name="T47" fmla="*/ 266 h 804"/>
                <a:gd name="T48" fmla="*/ 90 w 427"/>
                <a:gd name="T49" fmla="*/ 256 h 804"/>
                <a:gd name="T50" fmla="*/ 99 w 427"/>
                <a:gd name="T51" fmla="*/ 243 h 804"/>
                <a:gd name="T52" fmla="*/ 125 w 427"/>
                <a:gd name="T53" fmla="*/ 228 h 804"/>
                <a:gd name="T54" fmla="*/ 123 w 427"/>
                <a:gd name="T55" fmla="*/ 196 h 804"/>
                <a:gd name="T56" fmla="*/ 119 w 427"/>
                <a:gd name="T57" fmla="*/ 161 h 804"/>
                <a:gd name="T58" fmla="*/ 114 w 427"/>
                <a:gd name="T59" fmla="*/ 149 h 804"/>
                <a:gd name="T60" fmla="*/ 90 w 427"/>
                <a:gd name="T61" fmla="*/ 124 h 804"/>
                <a:gd name="T62" fmla="*/ 67 w 427"/>
                <a:gd name="T63" fmla="*/ 96 h 804"/>
                <a:gd name="T64" fmla="*/ 48 w 427"/>
                <a:gd name="T65" fmla="*/ 74 h 804"/>
                <a:gd name="T66" fmla="*/ 55 w 427"/>
                <a:gd name="T67" fmla="*/ 63 h 8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7"/>
                <a:gd name="T103" fmla="*/ 0 h 804"/>
                <a:gd name="T104" fmla="*/ 427 w 427"/>
                <a:gd name="T105" fmla="*/ 804 h 8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7" h="804">
                  <a:moveTo>
                    <a:pt x="148" y="167"/>
                  </a:moveTo>
                  <a:lnTo>
                    <a:pt x="134" y="150"/>
                  </a:lnTo>
                  <a:lnTo>
                    <a:pt x="106" y="127"/>
                  </a:lnTo>
                  <a:lnTo>
                    <a:pt x="82" y="139"/>
                  </a:lnTo>
                  <a:lnTo>
                    <a:pt x="48" y="107"/>
                  </a:lnTo>
                  <a:lnTo>
                    <a:pt x="39" y="83"/>
                  </a:lnTo>
                  <a:lnTo>
                    <a:pt x="0" y="47"/>
                  </a:lnTo>
                  <a:lnTo>
                    <a:pt x="12" y="34"/>
                  </a:lnTo>
                  <a:lnTo>
                    <a:pt x="37" y="43"/>
                  </a:lnTo>
                  <a:lnTo>
                    <a:pt x="49" y="34"/>
                  </a:lnTo>
                  <a:lnTo>
                    <a:pt x="67" y="33"/>
                  </a:lnTo>
                  <a:lnTo>
                    <a:pt x="80" y="36"/>
                  </a:lnTo>
                  <a:lnTo>
                    <a:pt x="88" y="31"/>
                  </a:lnTo>
                  <a:lnTo>
                    <a:pt x="104" y="31"/>
                  </a:lnTo>
                  <a:lnTo>
                    <a:pt x="133" y="0"/>
                  </a:lnTo>
                  <a:lnTo>
                    <a:pt x="154" y="3"/>
                  </a:lnTo>
                  <a:lnTo>
                    <a:pt x="212" y="22"/>
                  </a:lnTo>
                  <a:lnTo>
                    <a:pt x="219" y="58"/>
                  </a:lnTo>
                  <a:lnTo>
                    <a:pt x="240" y="74"/>
                  </a:lnTo>
                  <a:lnTo>
                    <a:pt x="288" y="94"/>
                  </a:lnTo>
                  <a:lnTo>
                    <a:pt x="261" y="115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18" y="179"/>
                  </a:lnTo>
                  <a:lnTo>
                    <a:pt x="200" y="230"/>
                  </a:lnTo>
                  <a:lnTo>
                    <a:pt x="234" y="279"/>
                  </a:lnTo>
                  <a:lnTo>
                    <a:pt x="246" y="304"/>
                  </a:lnTo>
                  <a:lnTo>
                    <a:pt x="277" y="335"/>
                  </a:lnTo>
                  <a:lnTo>
                    <a:pt x="307" y="365"/>
                  </a:lnTo>
                  <a:lnTo>
                    <a:pt x="348" y="398"/>
                  </a:lnTo>
                  <a:lnTo>
                    <a:pt x="380" y="434"/>
                  </a:lnTo>
                  <a:lnTo>
                    <a:pt x="404" y="509"/>
                  </a:lnTo>
                  <a:lnTo>
                    <a:pt x="427" y="583"/>
                  </a:lnTo>
                  <a:lnTo>
                    <a:pt x="421" y="603"/>
                  </a:lnTo>
                  <a:lnTo>
                    <a:pt x="422" y="622"/>
                  </a:lnTo>
                  <a:lnTo>
                    <a:pt x="415" y="644"/>
                  </a:lnTo>
                  <a:lnTo>
                    <a:pt x="382" y="674"/>
                  </a:lnTo>
                  <a:lnTo>
                    <a:pt x="348" y="704"/>
                  </a:lnTo>
                  <a:lnTo>
                    <a:pt x="313" y="697"/>
                  </a:lnTo>
                  <a:lnTo>
                    <a:pt x="313" y="712"/>
                  </a:lnTo>
                  <a:lnTo>
                    <a:pt x="313" y="728"/>
                  </a:lnTo>
                  <a:lnTo>
                    <a:pt x="304" y="734"/>
                  </a:lnTo>
                  <a:lnTo>
                    <a:pt x="304" y="755"/>
                  </a:lnTo>
                  <a:lnTo>
                    <a:pt x="286" y="756"/>
                  </a:lnTo>
                  <a:lnTo>
                    <a:pt x="248" y="797"/>
                  </a:lnTo>
                  <a:lnTo>
                    <a:pt x="225" y="804"/>
                  </a:lnTo>
                  <a:lnTo>
                    <a:pt x="230" y="737"/>
                  </a:lnTo>
                  <a:lnTo>
                    <a:pt x="198" y="709"/>
                  </a:lnTo>
                  <a:lnTo>
                    <a:pt x="227" y="689"/>
                  </a:lnTo>
                  <a:lnTo>
                    <a:pt x="240" y="682"/>
                  </a:lnTo>
                  <a:lnTo>
                    <a:pt x="276" y="688"/>
                  </a:lnTo>
                  <a:lnTo>
                    <a:pt x="263" y="646"/>
                  </a:lnTo>
                  <a:lnTo>
                    <a:pt x="288" y="631"/>
                  </a:lnTo>
                  <a:lnTo>
                    <a:pt x="333" y="607"/>
                  </a:lnTo>
                  <a:lnTo>
                    <a:pt x="330" y="565"/>
                  </a:lnTo>
                  <a:lnTo>
                    <a:pt x="327" y="522"/>
                  </a:lnTo>
                  <a:lnTo>
                    <a:pt x="325" y="473"/>
                  </a:lnTo>
                  <a:lnTo>
                    <a:pt x="318" y="428"/>
                  </a:lnTo>
                  <a:lnTo>
                    <a:pt x="303" y="409"/>
                  </a:lnTo>
                  <a:lnTo>
                    <a:pt x="304" y="397"/>
                  </a:lnTo>
                  <a:lnTo>
                    <a:pt x="263" y="362"/>
                  </a:lnTo>
                  <a:lnTo>
                    <a:pt x="240" y="331"/>
                  </a:lnTo>
                  <a:lnTo>
                    <a:pt x="210" y="294"/>
                  </a:lnTo>
                  <a:lnTo>
                    <a:pt x="180" y="256"/>
                  </a:lnTo>
                  <a:lnTo>
                    <a:pt x="118" y="212"/>
                  </a:lnTo>
                  <a:lnTo>
                    <a:pt x="127" y="197"/>
                  </a:lnTo>
                  <a:lnTo>
                    <a:pt x="154" y="188"/>
                  </a:lnTo>
                  <a:lnTo>
                    <a:pt x="148" y="16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9" name="Freeform 71"/>
            <p:cNvSpPr>
              <a:spLocks noChangeAspect="1"/>
            </p:cNvSpPr>
            <p:nvPr/>
          </p:nvSpPr>
          <p:spPr bwMode="auto">
            <a:xfrm>
              <a:off x="4913632" y="2516582"/>
              <a:ext cx="14994" cy="37179"/>
            </a:xfrm>
            <a:custGeom>
              <a:avLst/>
              <a:gdLst>
                <a:gd name="T0" fmla="*/ 7 w 33"/>
                <a:gd name="T1" fmla="*/ 31 h 85"/>
                <a:gd name="T2" fmla="*/ 5 w 33"/>
                <a:gd name="T3" fmla="*/ 32 h 85"/>
                <a:gd name="T4" fmla="*/ 1 w 33"/>
                <a:gd name="T5" fmla="*/ 28 h 85"/>
                <a:gd name="T6" fmla="*/ 0 w 33"/>
                <a:gd name="T7" fmla="*/ 9 h 85"/>
                <a:gd name="T8" fmla="*/ 6 w 33"/>
                <a:gd name="T9" fmla="*/ 0 h 85"/>
                <a:gd name="T10" fmla="*/ 12 w 33"/>
                <a:gd name="T11" fmla="*/ 17 h 85"/>
                <a:gd name="T12" fmla="*/ 7 w 33"/>
                <a:gd name="T13" fmla="*/ 31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5"/>
                <a:gd name="T23" fmla="*/ 33 w 33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5">
                  <a:moveTo>
                    <a:pt x="19" y="82"/>
                  </a:moveTo>
                  <a:lnTo>
                    <a:pt x="15" y="85"/>
                  </a:lnTo>
                  <a:lnTo>
                    <a:pt x="2" y="75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33" y="45"/>
                  </a:lnTo>
                  <a:lnTo>
                    <a:pt x="19" y="8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0" name="Freeform 72"/>
            <p:cNvSpPr>
              <a:spLocks noChangeAspect="1"/>
            </p:cNvSpPr>
            <p:nvPr/>
          </p:nvSpPr>
          <p:spPr bwMode="auto">
            <a:xfrm>
              <a:off x="4716209" y="2188942"/>
              <a:ext cx="466069" cy="348554"/>
            </a:xfrm>
            <a:custGeom>
              <a:avLst/>
              <a:gdLst>
                <a:gd name="T0" fmla="*/ 42 w 992"/>
                <a:gd name="T1" fmla="*/ 122 h 800"/>
                <a:gd name="T2" fmla="*/ 47 w 992"/>
                <a:gd name="T3" fmla="*/ 92 h 800"/>
                <a:gd name="T4" fmla="*/ 34 w 992"/>
                <a:gd name="T5" fmla="*/ 76 h 800"/>
                <a:gd name="T6" fmla="*/ 6 w 992"/>
                <a:gd name="T7" fmla="*/ 38 h 800"/>
                <a:gd name="T8" fmla="*/ 0 w 992"/>
                <a:gd name="T9" fmla="*/ 6 h 800"/>
                <a:gd name="T10" fmla="*/ 9 w 992"/>
                <a:gd name="T11" fmla="*/ 2 h 800"/>
                <a:gd name="T12" fmla="*/ 32 w 992"/>
                <a:gd name="T13" fmla="*/ 17 h 800"/>
                <a:gd name="T14" fmla="*/ 64 w 992"/>
                <a:gd name="T15" fmla="*/ 0 h 800"/>
                <a:gd name="T16" fmla="*/ 67 w 992"/>
                <a:gd name="T17" fmla="*/ 15 h 800"/>
                <a:gd name="T18" fmla="*/ 92 w 992"/>
                <a:gd name="T19" fmla="*/ 44 h 800"/>
                <a:gd name="T20" fmla="*/ 128 w 992"/>
                <a:gd name="T21" fmla="*/ 59 h 800"/>
                <a:gd name="T22" fmla="*/ 161 w 992"/>
                <a:gd name="T23" fmla="*/ 61 h 800"/>
                <a:gd name="T24" fmla="*/ 176 w 992"/>
                <a:gd name="T25" fmla="*/ 56 h 800"/>
                <a:gd name="T26" fmla="*/ 178 w 992"/>
                <a:gd name="T27" fmla="*/ 49 h 800"/>
                <a:gd name="T28" fmla="*/ 211 w 992"/>
                <a:gd name="T29" fmla="*/ 33 h 800"/>
                <a:gd name="T30" fmla="*/ 255 w 992"/>
                <a:gd name="T31" fmla="*/ 42 h 800"/>
                <a:gd name="T32" fmla="*/ 284 w 992"/>
                <a:gd name="T33" fmla="*/ 61 h 800"/>
                <a:gd name="T34" fmla="*/ 308 w 992"/>
                <a:gd name="T35" fmla="*/ 85 h 800"/>
                <a:gd name="T36" fmla="*/ 302 w 992"/>
                <a:gd name="T37" fmla="*/ 111 h 800"/>
                <a:gd name="T38" fmla="*/ 309 w 992"/>
                <a:gd name="T39" fmla="*/ 127 h 800"/>
                <a:gd name="T40" fmla="*/ 311 w 992"/>
                <a:gd name="T41" fmla="*/ 149 h 800"/>
                <a:gd name="T42" fmla="*/ 332 w 992"/>
                <a:gd name="T43" fmla="*/ 172 h 800"/>
                <a:gd name="T44" fmla="*/ 323 w 992"/>
                <a:gd name="T45" fmla="*/ 203 h 800"/>
                <a:gd name="T46" fmla="*/ 348 w 992"/>
                <a:gd name="T47" fmla="*/ 231 h 800"/>
                <a:gd name="T48" fmla="*/ 367 w 992"/>
                <a:gd name="T49" fmla="*/ 258 h 800"/>
                <a:gd name="T50" fmla="*/ 373 w 992"/>
                <a:gd name="T51" fmla="*/ 270 h 800"/>
                <a:gd name="T52" fmla="*/ 350 w 992"/>
                <a:gd name="T53" fmla="*/ 285 h 800"/>
                <a:gd name="T54" fmla="*/ 330 w 992"/>
                <a:gd name="T55" fmla="*/ 297 h 800"/>
                <a:gd name="T56" fmla="*/ 291 w 992"/>
                <a:gd name="T57" fmla="*/ 291 h 800"/>
                <a:gd name="T58" fmla="*/ 264 w 992"/>
                <a:gd name="T59" fmla="*/ 274 h 800"/>
                <a:gd name="T60" fmla="*/ 242 w 992"/>
                <a:gd name="T61" fmla="*/ 266 h 800"/>
                <a:gd name="T62" fmla="*/ 200 w 992"/>
                <a:gd name="T63" fmla="*/ 266 h 800"/>
                <a:gd name="T64" fmla="*/ 168 w 992"/>
                <a:gd name="T65" fmla="*/ 245 h 800"/>
                <a:gd name="T66" fmla="*/ 145 w 992"/>
                <a:gd name="T67" fmla="*/ 219 h 800"/>
                <a:gd name="T68" fmla="*/ 121 w 992"/>
                <a:gd name="T69" fmla="*/ 198 h 800"/>
                <a:gd name="T70" fmla="*/ 113 w 992"/>
                <a:gd name="T71" fmla="*/ 190 h 800"/>
                <a:gd name="T72" fmla="*/ 105 w 992"/>
                <a:gd name="T73" fmla="*/ 201 h 800"/>
                <a:gd name="T74" fmla="*/ 93 w 992"/>
                <a:gd name="T75" fmla="*/ 180 h 800"/>
                <a:gd name="T76" fmla="*/ 87 w 992"/>
                <a:gd name="T77" fmla="*/ 163 h 800"/>
                <a:gd name="T78" fmla="*/ 66 w 992"/>
                <a:gd name="T79" fmla="*/ 145 h 8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2"/>
                <a:gd name="T121" fmla="*/ 0 h 800"/>
                <a:gd name="T122" fmla="*/ 992 w 992"/>
                <a:gd name="T123" fmla="*/ 800 h 8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2" h="800">
                  <a:moveTo>
                    <a:pt x="138" y="363"/>
                  </a:moveTo>
                  <a:lnTo>
                    <a:pt x="112" y="326"/>
                  </a:lnTo>
                  <a:lnTo>
                    <a:pt x="107" y="296"/>
                  </a:lnTo>
                  <a:lnTo>
                    <a:pt x="124" y="245"/>
                  </a:lnTo>
                  <a:lnTo>
                    <a:pt x="124" y="220"/>
                  </a:lnTo>
                  <a:lnTo>
                    <a:pt x="91" y="203"/>
                  </a:lnTo>
                  <a:lnTo>
                    <a:pt x="46" y="139"/>
                  </a:lnTo>
                  <a:lnTo>
                    <a:pt x="16" y="100"/>
                  </a:lnTo>
                  <a:lnTo>
                    <a:pt x="6" y="45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31" y="14"/>
                  </a:lnTo>
                  <a:lnTo>
                    <a:pt x="86" y="45"/>
                  </a:lnTo>
                  <a:lnTo>
                    <a:pt x="122" y="29"/>
                  </a:lnTo>
                  <a:lnTo>
                    <a:pt x="170" y="0"/>
                  </a:lnTo>
                  <a:lnTo>
                    <a:pt x="182" y="30"/>
                  </a:lnTo>
                  <a:lnTo>
                    <a:pt x="177" y="41"/>
                  </a:lnTo>
                  <a:lnTo>
                    <a:pt x="219" y="69"/>
                  </a:lnTo>
                  <a:lnTo>
                    <a:pt x="246" y="118"/>
                  </a:lnTo>
                  <a:lnTo>
                    <a:pt x="298" y="141"/>
                  </a:lnTo>
                  <a:lnTo>
                    <a:pt x="341" y="156"/>
                  </a:lnTo>
                  <a:lnTo>
                    <a:pt x="385" y="171"/>
                  </a:lnTo>
                  <a:lnTo>
                    <a:pt x="427" y="162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59" y="129"/>
                  </a:lnTo>
                  <a:lnTo>
                    <a:pt x="474" y="130"/>
                  </a:lnTo>
                  <a:lnTo>
                    <a:pt x="509" y="96"/>
                  </a:lnTo>
                  <a:lnTo>
                    <a:pt x="561" y="89"/>
                  </a:lnTo>
                  <a:lnTo>
                    <a:pt x="603" y="84"/>
                  </a:lnTo>
                  <a:lnTo>
                    <a:pt x="677" y="112"/>
                  </a:lnTo>
                  <a:lnTo>
                    <a:pt x="718" y="138"/>
                  </a:lnTo>
                  <a:lnTo>
                    <a:pt x="756" y="162"/>
                  </a:lnTo>
                  <a:lnTo>
                    <a:pt x="798" y="168"/>
                  </a:lnTo>
                  <a:lnTo>
                    <a:pt x="818" y="226"/>
                  </a:lnTo>
                  <a:lnTo>
                    <a:pt x="807" y="288"/>
                  </a:lnTo>
                  <a:lnTo>
                    <a:pt x="803" y="296"/>
                  </a:lnTo>
                  <a:lnTo>
                    <a:pt x="803" y="324"/>
                  </a:lnTo>
                  <a:lnTo>
                    <a:pt x="822" y="339"/>
                  </a:lnTo>
                  <a:lnTo>
                    <a:pt x="818" y="350"/>
                  </a:lnTo>
                  <a:lnTo>
                    <a:pt x="828" y="396"/>
                  </a:lnTo>
                  <a:lnTo>
                    <a:pt x="837" y="442"/>
                  </a:lnTo>
                  <a:lnTo>
                    <a:pt x="882" y="459"/>
                  </a:lnTo>
                  <a:lnTo>
                    <a:pt x="892" y="479"/>
                  </a:lnTo>
                  <a:lnTo>
                    <a:pt x="858" y="542"/>
                  </a:lnTo>
                  <a:lnTo>
                    <a:pt x="891" y="579"/>
                  </a:lnTo>
                  <a:lnTo>
                    <a:pt x="925" y="617"/>
                  </a:lnTo>
                  <a:lnTo>
                    <a:pt x="961" y="633"/>
                  </a:lnTo>
                  <a:lnTo>
                    <a:pt x="977" y="688"/>
                  </a:lnTo>
                  <a:lnTo>
                    <a:pt x="992" y="696"/>
                  </a:lnTo>
                  <a:lnTo>
                    <a:pt x="992" y="721"/>
                  </a:lnTo>
                  <a:lnTo>
                    <a:pt x="950" y="738"/>
                  </a:lnTo>
                  <a:lnTo>
                    <a:pt x="932" y="759"/>
                  </a:lnTo>
                  <a:lnTo>
                    <a:pt x="930" y="800"/>
                  </a:lnTo>
                  <a:lnTo>
                    <a:pt x="877" y="793"/>
                  </a:lnTo>
                  <a:lnTo>
                    <a:pt x="825" y="784"/>
                  </a:lnTo>
                  <a:lnTo>
                    <a:pt x="773" y="776"/>
                  </a:lnTo>
                  <a:lnTo>
                    <a:pt x="721" y="767"/>
                  </a:lnTo>
                  <a:lnTo>
                    <a:pt x="701" y="730"/>
                  </a:lnTo>
                  <a:lnTo>
                    <a:pt x="682" y="693"/>
                  </a:lnTo>
                  <a:lnTo>
                    <a:pt x="643" y="708"/>
                  </a:lnTo>
                  <a:lnTo>
                    <a:pt x="603" y="724"/>
                  </a:lnTo>
                  <a:lnTo>
                    <a:pt x="531" y="708"/>
                  </a:lnTo>
                  <a:lnTo>
                    <a:pt x="488" y="681"/>
                  </a:lnTo>
                  <a:lnTo>
                    <a:pt x="446" y="654"/>
                  </a:lnTo>
                  <a:lnTo>
                    <a:pt x="409" y="618"/>
                  </a:lnTo>
                  <a:lnTo>
                    <a:pt x="385" y="584"/>
                  </a:lnTo>
                  <a:lnTo>
                    <a:pt x="343" y="524"/>
                  </a:lnTo>
                  <a:lnTo>
                    <a:pt x="322" y="527"/>
                  </a:lnTo>
                  <a:lnTo>
                    <a:pt x="301" y="512"/>
                  </a:lnTo>
                  <a:lnTo>
                    <a:pt x="300" y="508"/>
                  </a:lnTo>
                  <a:lnTo>
                    <a:pt x="286" y="533"/>
                  </a:lnTo>
                  <a:lnTo>
                    <a:pt x="279" y="536"/>
                  </a:lnTo>
                  <a:lnTo>
                    <a:pt x="264" y="517"/>
                  </a:lnTo>
                  <a:lnTo>
                    <a:pt x="247" y="479"/>
                  </a:lnTo>
                  <a:lnTo>
                    <a:pt x="231" y="479"/>
                  </a:lnTo>
                  <a:lnTo>
                    <a:pt x="232" y="436"/>
                  </a:lnTo>
                  <a:lnTo>
                    <a:pt x="215" y="412"/>
                  </a:lnTo>
                  <a:lnTo>
                    <a:pt x="176" y="387"/>
                  </a:lnTo>
                  <a:lnTo>
                    <a:pt x="138" y="36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1" name="Freeform 73"/>
            <p:cNvSpPr>
              <a:spLocks noChangeAspect="1"/>
            </p:cNvSpPr>
            <p:nvPr/>
          </p:nvSpPr>
          <p:spPr bwMode="auto">
            <a:xfrm>
              <a:off x="4622495" y="2247033"/>
              <a:ext cx="224912" cy="197514"/>
            </a:xfrm>
            <a:custGeom>
              <a:avLst/>
              <a:gdLst>
                <a:gd name="T0" fmla="*/ 117 w 479"/>
                <a:gd name="T1" fmla="*/ 73 h 452"/>
                <a:gd name="T2" fmla="*/ 115 w 479"/>
                <a:gd name="T3" fmla="*/ 61 h 452"/>
                <a:gd name="T4" fmla="*/ 122 w 479"/>
                <a:gd name="T5" fmla="*/ 42 h 452"/>
                <a:gd name="T6" fmla="*/ 122 w 479"/>
                <a:gd name="T7" fmla="*/ 33 h 452"/>
                <a:gd name="T8" fmla="*/ 109 w 479"/>
                <a:gd name="T9" fmla="*/ 26 h 452"/>
                <a:gd name="T10" fmla="*/ 92 w 479"/>
                <a:gd name="T11" fmla="*/ 2 h 452"/>
                <a:gd name="T12" fmla="*/ 82 w 479"/>
                <a:gd name="T13" fmla="*/ 4 h 452"/>
                <a:gd name="T14" fmla="*/ 78 w 479"/>
                <a:gd name="T15" fmla="*/ 0 h 452"/>
                <a:gd name="T16" fmla="*/ 55 w 479"/>
                <a:gd name="T17" fmla="*/ 0 h 452"/>
                <a:gd name="T18" fmla="*/ 51 w 479"/>
                <a:gd name="T19" fmla="*/ 4 h 452"/>
                <a:gd name="T20" fmla="*/ 35 w 479"/>
                <a:gd name="T21" fmla="*/ 19 h 452"/>
                <a:gd name="T22" fmla="*/ 35 w 479"/>
                <a:gd name="T23" fmla="*/ 39 h 452"/>
                <a:gd name="T24" fmla="*/ 36 w 479"/>
                <a:gd name="T25" fmla="*/ 59 h 452"/>
                <a:gd name="T26" fmla="*/ 18 w 479"/>
                <a:gd name="T27" fmla="*/ 70 h 452"/>
                <a:gd name="T28" fmla="*/ 0 w 479"/>
                <a:gd name="T29" fmla="*/ 81 h 452"/>
                <a:gd name="T30" fmla="*/ 12 w 479"/>
                <a:gd name="T31" fmla="*/ 105 h 452"/>
                <a:gd name="T32" fmla="*/ 29 w 479"/>
                <a:gd name="T33" fmla="*/ 112 h 452"/>
                <a:gd name="T34" fmla="*/ 46 w 479"/>
                <a:gd name="T35" fmla="*/ 120 h 452"/>
                <a:gd name="T36" fmla="*/ 63 w 479"/>
                <a:gd name="T37" fmla="*/ 128 h 452"/>
                <a:gd name="T38" fmla="*/ 80 w 479"/>
                <a:gd name="T39" fmla="*/ 136 h 452"/>
                <a:gd name="T40" fmla="*/ 96 w 479"/>
                <a:gd name="T41" fmla="*/ 151 h 452"/>
                <a:gd name="T42" fmla="*/ 114 w 479"/>
                <a:gd name="T43" fmla="*/ 168 h 452"/>
                <a:gd name="T44" fmla="*/ 147 w 479"/>
                <a:gd name="T45" fmla="*/ 170 h 452"/>
                <a:gd name="T46" fmla="*/ 155 w 479"/>
                <a:gd name="T47" fmla="*/ 152 h 452"/>
                <a:gd name="T48" fmla="*/ 170 w 479"/>
                <a:gd name="T49" fmla="*/ 151 h 452"/>
                <a:gd name="T50" fmla="*/ 180 w 479"/>
                <a:gd name="T51" fmla="*/ 152 h 452"/>
                <a:gd name="T52" fmla="*/ 174 w 479"/>
                <a:gd name="T53" fmla="*/ 144 h 452"/>
                <a:gd name="T54" fmla="*/ 168 w 479"/>
                <a:gd name="T55" fmla="*/ 130 h 452"/>
                <a:gd name="T56" fmla="*/ 162 w 479"/>
                <a:gd name="T57" fmla="*/ 130 h 452"/>
                <a:gd name="T58" fmla="*/ 162 w 479"/>
                <a:gd name="T59" fmla="*/ 114 h 452"/>
                <a:gd name="T60" fmla="*/ 156 w 479"/>
                <a:gd name="T61" fmla="*/ 105 h 452"/>
                <a:gd name="T62" fmla="*/ 141 w 479"/>
                <a:gd name="T63" fmla="*/ 96 h 452"/>
                <a:gd name="T64" fmla="*/ 127 w 479"/>
                <a:gd name="T65" fmla="*/ 87 h 452"/>
                <a:gd name="T66" fmla="*/ 117 w 479"/>
                <a:gd name="T67" fmla="*/ 73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9"/>
                <a:gd name="T103" fmla="*/ 0 h 452"/>
                <a:gd name="T104" fmla="*/ 479 w 479"/>
                <a:gd name="T105" fmla="*/ 452 h 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9" h="452">
                  <a:moveTo>
                    <a:pt x="312" y="193"/>
                  </a:moveTo>
                  <a:lnTo>
                    <a:pt x="307" y="163"/>
                  </a:lnTo>
                  <a:lnTo>
                    <a:pt x="324" y="112"/>
                  </a:lnTo>
                  <a:lnTo>
                    <a:pt x="324" y="87"/>
                  </a:lnTo>
                  <a:lnTo>
                    <a:pt x="291" y="70"/>
                  </a:lnTo>
                  <a:lnTo>
                    <a:pt x="246" y="6"/>
                  </a:lnTo>
                  <a:lnTo>
                    <a:pt x="219" y="11"/>
                  </a:lnTo>
                  <a:lnTo>
                    <a:pt x="207" y="0"/>
                  </a:lnTo>
                  <a:lnTo>
                    <a:pt x="147" y="0"/>
                  </a:lnTo>
                  <a:lnTo>
                    <a:pt x="135" y="11"/>
                  </a:lnTo>
                  <a:lnTo>
                    <a:pt x="92" y="51"/>
                  </a:lnTo>
                  <a:lnTo>
                    <a:pt x="94" y="105"/>
                  </a:lnTo>
                  <a:lnTo>
                    <a:pt x="95" y="158"/>
                  </a:lnTo>
                  <a:lnTo>
                    <a:pt x="47" y="187"/>
                  </a:lnTo>
                  <a:lnTo>
                    <a:pt x="0" y="215"/>
                  </a:lnTo>
                  <a:lnTo>
                    <a:pt x="31" y="279"/>
                  </a:lnTo>
                  <a:lnTo>
                    <a:pt x="77" y="299"/>
                  </a:lnTo>
                  <a:lnTo>
                    <a:pt x="122" y="320"/>
                  </a:lnTo>
                  <a:lnTo>
                    <a:pt x="167" y="341"/>
                  </a:lnTo>
                  <a:lnTo>
                    <a:pt x="213" y="361"/>
                  </a:lnTo>
                  <a:lnTo>
                    <a:pt x="256" y="402"/>
                  </a:lnTo>
                  <a:lnTo>
                    <a:pt x="304" y="446"/>
                  </a:lnTo>
                  <a:lnTo>
                    <a:pt x="391" y="452"/>
                  </a:lnTo>
                  <a:lnTo>
                    <a:pt x="413" y="405"/>
                  </a:lnTo>
                  <a:lnTo>
                    <a:pt x="452" y="402"/>
                  </a:lnTo>
                  <a:lnTo>
                    <a:pt x="479" y="403"/>
                  </a:lnTo>
                  <a:lnTo>
                    <a:pt x="464" y="384"/>
                  </a:lnTo>
                  <a:lnTo>
                    <a:pt x="447" y="346"/>
                  </a:lnTo>
                  <a:lnTo>
                    <a:pt x="431" y="346"/>
                  </a:lnTo>
                  <a:lnTo>
                    <a:pt x="432" y="303"/>
                  </a:lnTo>
                  <a:lnTo>
                    <a:pt x="415" y="279"/>
                  </a:lnTo>
                  <a:lnTo>
                    <a:pt x="376" y="254"/>
                  </a:lnTo>
                  <a:lnTo>
                    <a:pt x="338" y="230"/>
                  </a:lnTo>
                  <a:lnTo>
                    <a:pt x="312" y="19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2" name="Freeform 74"/>
            <p:cNvSpPr>
              <a:spLocks noChangeAspect="1"/>
            </p:cNvSpPr>
            <p:nvPr/>
          </p:nvSpPr>
          <p:spPr bwMode="auto">
            <a:xfrm>
              <a:off x="4806174" y="2422472"/>
              <a:ext cx="42484" cy="36017"/>
            </a:xfrm>
            <a:custGeom>
              <a:avLst/>
              <a:gdLst>
                <a:gd name="T0" fmla="*/ 27 w 91"/>
                <a:gd name="T1" fmla="*/ 9 h 80"/>
                <a:gd name="T2" fmla="*/ 22 w 91"/>
                <a:gd name="T3" fmla="*/ 10 h 80"/>
                <a:gd name="T4" fmla="*/ 23 w 91"/>
                <a:gd name="T5" fmla="*/ 14 h 80"/>
                <a:gd name="T6" fmla="*/ 34 w 91"/>
                <a:gd name="T7" fmla="*/ 31 h 80"/>
                <a:gd name="T8" fmla="*/ 19 w 91"/>
                <a:gd name="T9" fmla="*/ 28 h 80"/>
                <a:gd name="T10" fmla="*/ 16 w 91"/>
                <a:gd name="T11" fmla="*/ 21 h 80"/>
                <a:gd name="T12" fmla="*/ 0 w 91"/>
                <a:gd name="T13" fmla="*/ 19 h 80"/>
                <a:gd name="T14" fmla="*/ 8 w 91"/>
                <a:gd name="T15" fmla="*/ 1 h 80"/>
                <a:gd name="T16" fmla="*/ 23 w 91"/>
                <a:gd name="T17" fmla="*/ 0 h 80"/>
                <a:gd name="T18" fmla="*/ 27 w 91"/>
                <a:gd name="T19" fmla="*/ 9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80"/>
                <a:gd name="T32" fmla="*/ 91 w 9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80">
                  <a:moveTo>
                    <a:pt x="73" y="24"/>
                  </a:moveTo>
                  <a:lnTo>
                    <a:pt x="58" y="25"/>
                  </a:lnTo>
                  <a:lnTo>
                    <a:pt x="61" y="37"/>
                  </a:lnTo>
                  <a:lnTo>
                    <a:pt x="91" y="80"/>
                  </a:lnTo>
                  <a:lnTo>
                    <a:pt x="50" y="71"/>
                  </a:lnTo>
                  <a:lnTo>
                    <a:pt x="44" y="55"/>
                  </a:lnTo>
                  <a:lnTo>
                    <a:pt x="0" y="50"/>
                  </a:lnTo>
                  <a:lnTo>
                    <a:pt x="22" y="3"/>
                  </a:lnTo>
                  <a:lnTo>
                    <a:pt x="61" y="0"/>
                  </a:lnTo>
                  <a:lnTo>
                    <a:pt x="73" y="2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3" name="Freeform 75"/>
            <p:cNvSpPr>
              <a:spLocks noChangeAspect="1"/>
            </p:cNvSpPr>
            <p:nvPr/>
          </p:nvSpPr>
          <p:spPr bwMode="auto">
            <a:xfrm>
              <a:off x="5548384" y="2412016"/>
              <a:ext cx="188676" cy="95272"/>
            </a:xfrm>
            <a:custGeom>
              <a:avLst/>
              <a:gdLst>
                <a:gd name="T0" fmla="*/ 86 w 400"/>
                <a:gd name="T1" fmla="*/ 65 h 218"/>
                <a:gd name="T2" fmla="*/ 63 w 400"/>
                <a:gd name="T3" fmla="*/ 61 h 218"/>
                <a:gd name="T4" fmla="*/ 45 w 400"/>
                <a:gd name="T5" fmla="*/ 58 h 218"/>
                <a:gd name="T6" fmla="*/ 23 w 400"/>
                <a:gd name="T7" fmla="*/ 46 h 218"/>
                <a:gd name="T8" fmla="*/ 0 w 400"/>
                <a:gd name="T9" fmla="*/ 35 h 218"/>
                <a:gd name="T10" fmla="*/ 0 w 400"/>
                <a:gd name="T11" fmla="*/ 22 h 218"/>
                <a:gd name="T12" fmla="*/ 10 w 400"/>
                <a:gd name="T13" fmla="*/ 5 h 218"/>
                <a:gd name="T14" fmla="*/ 11 w 400"/>
                <a:gd name="T15" fmla="*/ 7 h 218"/>
                <a:gd name="T16" fmla="*/ 19 w 400"/>
                <a:gd name="T17" fmla="*/ 0 h 218"/>
                <a:gd name="T18" fmla="*/ 34 w 400"/>
                <a:gd name="T19" fmla="*/ 8 h 218"/>
                <a:gd name="T20" fmla="*/ 57 w 400"/>
                <a:gd name="T21" fmla="*/ 26 h 218"/>
                <a:gd name="T22" fmla="*/ 64 w 400"/>
                <a:gd name="T23" fmla="*/ 23 h 218"/>
                <a:gd name="T24" fmla="*/ 70 w 400"/>
                <a:gd name="T25" fmla="*/ 30 h 218"/>
                <a:gd name="T26" fmla="*/ 87 w 400"/>
                <a:gd name="T27" fmla="*/ 38 h 218"/>
                <a:gd name="T28" fmla="*/ 89 w 400"/>
                <a:gd name="T29" fmla="*/ 41 h 218"/>
                <a:gd name="T30" fmla="*/ 108 w 400"/>
                <a:gd name="T31" fmla="*/ 49 h 218"/>
                <a:gd name="T32" fmla="*/ 124 w 400"/>
                <a:gd name="T33" fmla="*/ 52 h 218"/>
                <a:gd name="T34" fmla="*/ 146 w 400"/>
                <a:gd name="T35" fmla="*/ 53 h 218"/>
                <a:gd name="T36" fmla="*/ 151 w 400"/>
                <a:gd name="T37" fmla="*/ 82 h 218"/>
                <a:gd name="T38" fmla="*/ 131 w 400"/>
                <a:gd name="T39" fmla="*/ 81 h 218"/>
                <a:gd name="T40" fmla="*/ 108 w 400"/>
                <a:gd name="T41" fmla="*/ 79 h 218"/>
                <a:gd name="T42" fmla="*/ 95 w 400"/>
                <a:gd name="T43" fmla="*/ 74 h 218"/>
                <a:gd name="T44" fmla="*/ 86 w 400"/>
                <a:gd name="T45" fmla="*/ 65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0"/>
                <a:gd name="T70" fmla="*/ 0 h 218"/>
                <a:gd name="T71" fmla="*/ 400 w 400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0" h="218">
                  <a:moveTo>
                    <a:pt x="227" y="173"/>
                  </a:moveTo>
                  <a:lnTo>
                    <a:pt x="167" y="162"/>
                  </a:lnTo>
                  <a:lnTo>
                    <a:pt x="119" y="154"/>
                  </a:lnTo>
                  <a:lnTo>
                    <a:pt x="61" y="122"/>
                  </a:lnTo>
                  <a:lnTo>
                    <a:pt x="1" y="92"/>
                  </a:lnTo>
                  <a:lnTo>
                    <a:pt x="0" y="58"/>
                  </a:lnTo>
                  <a:lnTo>
                    <a:pt x="27" y="13"/>
                  </a:lnTo>
                  <a:lnTo>
                    <a:pt x="30" y="18"/>
                  </a:lnTo>
                  <a:lnTo>
                    <a:pt x="51" y="0"/>
                  </a:lnTo>
                  <a:lnTo>
                    <a:pt x="89" y="22"/>
                  </a:lnTo>
                  <a:lnTo>
                    <a:pt x="151" y="70"/>
                  </a:lnTo>
                  <a:lnTo>
                    <a:pt x="170" y="62"/>
                  </a:lnTo>
                  <a:lnTo>
                    <a:pt x="186" y="80"/>
                  </a:lnTo>
                  <a:lnTo>
                    <a:pt x="230" y="100"/>
                  </a:lnTo>
                  <a:lnTo>
                    <a:pt x="237" y="110"/>
                  </a:lnTo>
                  <a:lnTo>
                    <a:pt x="286" y="131"/>
                  </a:lnTo>
                  <a:lnTo>
                    <a:pt x="328" y="137"/>
                  </a:lnTo>
                  <a:lnTo>
                    <a:pt x="386" y="142"/>
                  </a:lnTo>
                  <a:lnTo>
                    <a:pt x="400" y="218"/>
                  </a:lnTo>
                  <a:lnTo>
                    <a:pt x="348" y="216"/>
                  </a:lnTo>
                  <a:lnTo>
                    <a:pt x="285" y="209"/>
                  </a:lnTo>
                  <a:lnTo>
                    <a:pt x="251" y="198"/>
                  </a:lnTo>
                  <a:lnTo>
                    <a:pt x="227" y="17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4" name="Freeform 76"/>
            <p:cNvSpPr>
              <a:spLocks noChangeAspect="1"/>
            </p:cNvSpPr>
            <p:nvPr/>
          </p:nvSpPr>
          <p:spPr bwMode="auto">
            <a:xfrm>
              <a:off x="5118552" y="2254004"/>
              <a:ext cx="338617" cy="319507"/>
            </a:xfrm>
            <a:custGeom>
              <a:avLst/>
              <a:gdLst>
                <a:gd name="T0" fmla="*/ 118 w 719"/>
                <a:gd name="T1" fmla="*/ 251 h 732"/>
                <a:gd name="T2" fmla="*/ 135 w 719"/>
                <a:gd name="T3" fmla="*/ 269 h 732"/>
                <a:gd name="T4" fmla="*/ 158 w 719"/>
                <a:gd name="T5" fmla="*/ 271 h 732"/>
                <a:gd name="T6" fmla="*/ 172 w 719"/>
                <a:gd name="T7" fmla="*/ 264 h 732"/>
                <a:gd name="T8" fmla="*/ 196 w 719"/>
                <a:gd name="T9" fmla="*/ 263 h 732"/>
                <a:gd name="T10" fmla="*/ 181 w 719"/>
                <a:gd name="T11" fmla="*/ 235 h 732"/>
                <a:gd name="T12" fmla="*/ 163 w 719"/>
                <a:gd name="T13" fmla="*/ 213 h 732"/>
                <a:gd name="T14" fmla="*/ 180 w 719"/>
                <a:gd name="T15" fmla="*/ 190 h 732"/>
                <a:gd name="T16" fmla="*/ 209 w 719"/>
                <a:gd name="T17" fmla="*/ 172 h 732"/>
                <a:gd name="T18" fmla="*/ 229 w 719"/>
                <a:gd name="T19" fmla="*/ 139 h 732"/>
                <a:gd name="T20" fmla="*/ 232 w 719"/>
                <a:gd name="T21" fmla="*/ 110 h 732"/>
                <a:gd name="T22" fmla="*/ 236 w 719"/>
                <a:gd name="T23" fmla="*/ 95 h 732"/>
                <a:gd name="T24" fmla="*/ 222 w 719"/>
                <a:gd name="T25" fmla="*/ 82 h 732"/>
                <a:gd name="T26" fmla="*/ 217 w 719"/>
                <a:gd name="T27" fmla="*/ 65 h 732"/>
                <a:gd name="T28" fmla="*/ 209 w 719"/>
                <a:gd name="T29" fmla="*/ 49 h 732"/>
                <a:gd name="T30" fmla="*/ 255 w 719"/>
                <a:gd name="T31" fmla="*/ 47 h 732"/>
                <a:gd name="T32" fmla="*/ 248 w 719"/>
                <a:gd name="T33" fmla="*/ 25 h 732"/>
                <a:gd name="T34" fmla="*/ 227 w 719"/>
                <a:gd name="T35" fmla="*/ 6 h 732"/>
                <a:gd name="T36" fmla="*/ 185 w 719"/>
                <a:gd name="T37" fmla="*/ 5 h 732"/>
                <a:gd name="T38" fmla="*/ 155 w 719"/>
                <a:gd name="T39" fmla="*/ 22 h 732"/>
                <a:gd name="T40" fmla="*/ 160 w 719"/>
                <a:gd name="T41" fmla="*/ 55 h 732"/>
                <a:gd name="T42" fmla="*/ 142 w 719"/>
                <a:gd name="T43" fmla="*/ 65 h 732"/>
                <a:gd name="T44" fmla="*/ 138 w 719"/>
                <a:gd name="T45" fmla="*/ 88 h 732"/>
                <a:gd name="T46" fmla="*/ 119 w 719"/>
                <a:gd name="T47" fmla="*/ 110 h 732"/>
                <a:gd name="T48" fmla="*/ 98 w 719"/>
                <a:gd name="T49" fmla="*/ 123 h 732"/>
                <a:gd name="T50" fmla="*/ 95 w 719"/>
                <a:gd name="T51" fmla="*/ 149 h 732"/>
                <a:gd name="T52" fmla="*/ 57 w 719"/>
                <a:gd name="T53" fmla="*/ 157 h 732"/>
                <a:gd name="T54" fmla="*/ 15 w 719"/>
                <a:gd name="T55" fmla="*/ 154 h 732"/>
                <a:gd name="T56" fmla="*/ 12 w 719"/>
                <a:gd name="T57" fmla="*/ 162 h 732"/>
                <a:gd name="T58" fmla="*/ 39 w 719"/>
                <a:gd name="T59" fmla="*/ 183 h 732"/>
                <a:gd name="T60" fmla="*/ 51 w 719"/>
                <a:gd name="T61" fmla="*/ 206 h 732"/>
                <a:gd name="T62" fmla="*/ 35 w 719"/>
                <a:gd name="T63" fmla="*/ 222 h 732"/>
                <a:gd name="T64" fmla="*/ 27 w 719"/>
                <a:gd name="T65" fmla="*/ 245 h 732"/>
                <a:gd name="T66" fmla="*/ 60 w 719"/>
                <a:gd name="T67" fmla="*/ 244 h 732"/>
                <a:gd name="T68" fmla="*/ 93 w 719"/>
                <a:gd name="T69" fmla="*/ 242 h 7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9"/>
                <a:gd name="T106" fmla="*/ 0 h 732"/>
                <a:gd name="T107" fmla="*/ 719 w 719"/>
                <a:gd name="T108" fmla="*/ 732 h 7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9" h="732">
                  <a:moveTo>
                    <a:pt x="295" y="640"/>
                  </a:moveTo>
                  <a:lnTo>
                    <a:pt x="313" y="667"/>
                  </a:lnTo>
                  <a:lnTo>
                    <a:pt x="331" y="676"/>
                  </a:lnTo>
                  <a:lnTo>
                    <a:pt x="358" y="717"/>
                  </a:lnTo>
                  <a:lnTo>
                    <a:pt x="394" y="732"/>
                  </a:lnTo>
                  <a:lnTo>
                    <a:pt x="418" y="722"/>
                  </a:lnTo>
                  <a:lnTo>
                    <a:pt x="416" y="703"/>
                  </a:lnTo>
                  <a:lnTo>
                    <a:pt x="457" y="704"/>
                  </a:lnTo>
                  <a:lnTo>
                    <a:pt x="503" y="697"/>
                  </a:lnTo>
                  <a:lnTo>
                    <a:pt x="521" y="700"/>
                  </a:lnTo>
                  <a:lnTo>
                    <a:pt x="497" y="626"/>
                  </a:lnTo>
                  <a:lnTo>
                    <a:pt x="479" y="625"/>
                  </a:lnTo>
                  <a:lnTo>
                    <a:pt x="467" y="588"/>
                  </a:lnTo>
                  <a:lnTo>
                    <a:pt x="433" y="568"/>
                  </a:lnTo>
                  <a:lnTo>
                    <a:pt x="458" y="501"/>
                  </a:lnTo>
                  <a:lnTo>
                    <a:pt x="478" y="506"/>
                  </a:lnTo>
                  <a:lnTo>
                    <a:pt x="522" y="506"/>
                  </a:lnTo>
                  <a:lnTo>
                    <a:pt x="554" y="458"/>
                  </a:lnTo>
                  <a:lnTo>
                    <a:pt x="583" y="412"/>
                  </a:lnTo>
                  <a:lnTo>
                    <a:pt x="607" y="370"/>
                  </a:lnTo>
                  <a:lnTo>
                    <a:pt x="627" y="334"/>
                  </a:lnTo>
                  <a:lnTo>
                    <a:pt x="616" y="292"/>
                  </a:lnTo>
                  <a:lnTo>
                    <a:pt x="648" y="270"/>
                  </a:lnTo>
                  <a:lnTo>
                    <a:pt x="627" y="253"/>
                  </a:lnTo>
                  <a:lnTo>
                    <a:pt x="609" y="232"/>
                  </a:lnTo>
                  <a:lnTo>
                    <a:pt x="588" y="219"/>
                  </a:lnTo>
                  <a:lnTo>
                    <a:pt x="576" y="191"/>
                  </a:lnTo>
                  <a:lnTo>
                    <a:pt x="576" y="173"/>
                  </a:lnTo>
                  <a:lnTo>
                    <a:pt x="554" y="149"/>
                  </a:lnTo>
                  <a:lnTo>
                    <a:pt x="555" y="130"/>
                  </a:lnTo>
                  <a:lnTo>
                    <a:pt x="622" y="140"/>
                  </a:lnTo>
                  <a:lnTo>
                    <a:pt x="676" y="124"/>
                  </a:lnTo>
                  <a:lnTo>
                    <a:pt x="719" y="85"/>
                  </a:lnTo>
                  <a:lnTo>
                    <a:pt x="657" y="67"/>
                  </a:lnTo>
                  <a:lnTo>
                    <a:pt x="622" y="50"/>
                  </a:lnTo>
                  <a:lnTo>
                    <a:pt x="601" y="15"/>
                  </a:lnTo>
                  <a:lnTo>
                    <a:pt x="546" y="0"/>
                  </a:lnTo>
                  <a:lnTo>
                    <a:pt x="492" y="12"/>
                  </a:lnTo>
                  <a:lnTo>
                    <a:pt x="437" y="25"/>
                  </a:lnTo>
                  <a:lnTo>
                    <a:pt x="412" y="58"/>
                  </a:lnTo>
                  <a:lnTo>
                    <a:pt x="439" y="106"/>
                  </a:lnTo>
                  <a:lnTo>
                    <a:pt x="425" y="146"/>
                  </a:lnTo>
                  <a:lnTo>
                    <a:pt x="416" y="170"/>
                  </a:lnTo>
                  <a:lnTo>
                    <a:pt x="376" y="173"/>
                  </a:lnTo>
                  <a:lnTo>
                    <a:pt x="403" y="204"/>
                  </a:lnTo>
                  <a:lnTo>
                    <a:pt x="366" y="235"/>
                  </a:lnTo>
                  <a:lnTo>
                    <a:pt x="363" y="297"/>
                  </a:lnTo>
                  <a:lnTo>
                    <a:pt x="316" y="294"/>
                  </a:lnTo>
                  <a:lnTo>
                    <a:pt x="304" y="310"/>
                  </a:lnTo>
                  <a:lnTo>
                    <a:pt x="260" y="328"/>
                  </a:lnTo>
                  <a:lnTo>
                    <a:pt x="251" y="371"/>
                  </a:lnTo>
                  <a:lnTo>
                    <a:pt x="252" y="397"/>
                  </a:lnTo>
                  <a:lnTo>
                    <a:pt x="201" y="407"/>
                  </a:lnTo>
                  <a:lnTo>
                    <a:pt x="151" y="419"/>
                  </a:lnTo>
                  <a:lnTo>
                    <a:pt x="79" y="421"/>
                  </a:lnTo>
                  <a:lnTo>
                    <a:pt x="40" y="409"/>
                  </a:lnTo>
                  <a:lnTo>
                    <a:pt x="0" y="395"/>
                  </a:lnTo>
                  <a:lnTo>
                    <a:pt x="33" y="432"/>
                  </a:lnTo>
                  <a:lnTo>
                    <a:pt x="67" y="470"/>
                  </a:lnTo>
                  <a:lnTo>
                    <a:pt x="103" y="486"/>
                  </a:lnTo>
                  <a:lnTo>
                    <a:pt x="119" y="541"/>
                  </a:lnTo>
                  <a:lnTo>
                    <a:pt x="134" y="549"/>
                  </a:lnTo>
                  <a:lnTo>
                    <a:pt x="134" y="574"/>
                  </a:lnTo>
                  <a:lnTo>
                    <a:pt x="92" y="591"/>
                  </a:lnTo>
                  <a:lnTo>
                    <a:pt x="74" y="612"/>
                  </a:lnTo>
                  <a:lnTo>
                    <a:pt x="72" y="653"/>
                  </a:lnTo>
                  <a:lnTo>
                    <a:pt x="115" y="652"/>
                  </a:lnTo>
                  <a:lnTo>
                    <a:pt x="160" y="650"/>
                  </a:lnTo>
                  <a:lnTo>
                    <a:pt x="197" y="647"/>
                  </a:lnTo>
                  <a:lnTo>
                    <a:pt x="246" y="643"/>
                  </a:lnTo>
                  <a:lnTo>
                    <a:pt x="295" y="64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5" name="Freeform 77"/>
            <p:cNvSpPr>
              <a:spLocks noChangeAspect="1"/>
            </p:cNvSpPr>
            <p:nvPr/>
          </p:nvSpPr>
          <p:spPr bwMode="auto">
            <a:xfrm>
              <a:off x="4326361" y="2382970"/>
              <a:ext cx="251153" cy="238178"/>
            </a:xfrm>
            <a:custGeom>
              <a:avLst/>
              <a:gdLst>
                <a:gd name="T0" fmla="*/ 160 w 536"/>
                <a:gd name="T1" fmla="*/ 75 h 547"/>
                <a:gd name="T2" fmla="*/ 148 w 536"/>
                <a:gd name="T3" fmla="*/ 56 h 547"/>
                <a:gd name="T4" fmla="*/ 137 w 536"/>
                <a:gd name="T5" fmla="*/ 37 h 547"/>
                <a:gd name="T6" fmla="*/ 134 w 536"/>
                <a:gd name="T7" fmla="*/ 39 h 547"/>
                <a:gd name="T8" fmla="*/ 141 w 536"/>
                <a:gd name="T9" fmla="*/ 55 h 547"/>
                <a:gd name="T10" fmla="*/ 149 w 536"/>
                <a:gd name="T11" fmla="*/ 70 h 547"/>
                <a:gd name="T12" fmla="*/ 157 w 536"/>
                <a:gd name="T13" fmla="*/ 85 h 547"/>
                <a:gd name="T14" fmla="*/ 165 w 536"/>
                <a:gd name="T15" fmla="*/ 100 h 547"/>
                <a:gd name="T16" fmla="*/ 173 w 536"/>
                <a:gd name="T17" fmla="*/ 115 h 547"/>
                <a:gd name="T18" fmla="*/ 181 w 536"/>
                <a:gd name="T19" fmla="*/ 130 h 547"/>
                <a:gd name="T20" fmla="*/ 191 w 536"/>
                <a:gd name="T21" fmla="*/ 144 h 547"/>
                <a:gd name="T22" fmla="*/ 201 w 536"/>
                <a:gd name="T23" fmla="*/ 158 h 547"/>
                <a:gd name="T24" fmla="*/ 200 w 536"/>
                <a:gd name="T25" fmla="*/ 160 h 547"/>
                <a:gd name="T26" fmla="*/ 201 w 536"/>
                <a:gd name="T27" fmla="*/ 176 h 547"/>
                <a:gd name="T28" fmla="*/ 194 w 536"/>
                <a:gd name="T29" fmla="*/ 184 h 547"/>
                <a:gd name="T30" fmla="*/ 189 w 536"/>
                <a:gd name="T31" fmla="*/ 182 h 547"/>
                <a:gd name="T32" fmla="*/ 185 w 536"/>
                <a:gd name="T33" fmla="*/ 194 h 547"/>
                <a:gd name="T34" fmla="*/ 175 w 536"/>
                <a:gd name="T35" fmla="*/ 196 h 547"/>
                <a:gd name="T36" fmla="*/ 172 w 536"/>
                <a:gd name="T37" fmla="*/ 205 h 547"/>
                <a:gd name="T38" fmla="*/ 150 w 536"/>
                <a:gd name="T39" fmla="*/ 202 h 547"/>
                <a:gd name="T40" fmla="*/ 127 w 536"/>
                <a:gd name="T41" fmla="*/ 199 h 547"/>
                <a:gd name="T42" fmla="*/ 126 w 536"/>
                <a:gd name="T43" fmla="*/ 195 h 547"/>
                <a:gd name="T44" fmla="*/ 124 w 536"/>
                <a:gd name="T45" fmla="*/ 199 h 547"/>
                <a:gd name="T46" fmla="*/ 110 w 536"/>
                <a:gd name="T47" fmla="*/ 199 h 547"/>
                <a:gd name="T48" fmla="*/ 96 w 536"/>
                <a:gd name="T49" fmla="*/ 199 h 547"/>
                <a:gd name="T50" fmla="*/ 81 w 536"/>
                <a:gd name="T51" fmla="*/ 199 h 547"/>
                <a:gd name="T52" fmla="*/ 67 w 536"/>
                <a:gd name="T53" fmla="*/ 199 h 547"/>
                <a:gd name="T54" fmla="*/ 53 w 536"/>
                <a:gd name="T55" fmla="*/ 199 h 547"/>
                <a:gd name="T56" fmla="*/ 39 w 536"/>
                <a:gd name="T57" fmla="*/ 199 h 547"/>
                <a:gd name="T58" fmla="*/ 25 w 536"/>
                <a:gd name="T59" fmla="*/ 199 h 547"/>
                <a:gd name="T60" fmla="*/ 11 w 536"/>
                <a:gd name="T61" fmla="*/ 199 h 547"/>
                <a:gd name="T62" fmla="*/ 10 w 536"/>
                <a:gd name="T63" fmla="*/ 181 h 547"/>
                <a:gd name="T64" fmla="*/ 9 w 536"/>
                <a:gd name="T65" fmla="*/ 161 h 547"/>
                <a:gd name="T66" fmla="*/ 8 w 536"/>
                <a:gd name="T67" fmla="*/ 141 h 547"/>
                <a:gd name="T68" fmla="*/ 7 w 536"/>
                <a:gd name="T69" fmla="*/ 122 h 547"/>
                <a:gd name="T70" fmla="*/ 6 w 536"/>
                <a:gd name="T71" fmla="*/ 103 h 547"/>
                <a:gd name="T72" fmla="*/ 4 w 536"/>
                <a:gd name="T73" fmla="*/ 83 h 547"/>
                <a:gd name="T74" fmla="*/ 3 w 536"/>
                <a:gd name="T75" fmla="*/ 64 h 547"/>
                <a:gd name="T76" fmla="*/ 1 w 536"/>
                <a:gd name="T77" fmla="*/ 45 h 547"/>
                <a:gd name="T78" fmla="*/ 1 w 536"/>
                <a:gd name="T79" fmla="*/ 29 h 547"/>
                <a:gd name="T80" fmla="*/ 0 w 536"/>
                <a:gd name="T81" fmla="*/ 13 h 547"/>
                <a:gd name="T82" fmla="*/ 3 w 536"/>
                <a:gd name="T83" fmla="*/ 0 h 547"/>
                <a:gd name="T84" fmla="*/ 15 w 536"/>
                <a:gd name="T85" fmla="*/ 0 h 547"/>
                <a:gd name="T86" fmla="*/ 42 w 536"/>
                <a:gd name="T87" fmla="*/ 8 h 547"/>
                <a:gd name="T88" fmla="*/ 68 w 536"/>
                <a:gd name="T89" fmla="*/ 15 h 547"/>
                <a:gd name="T90" fmla="*/ 93 w 536"/>
                <a:gd name="T91" fmla="*/ 8 h 547"/>
                <a:gd name="T92" fmla="*/ 105 w 536"/>
                <a:gd name="T93" fmla="*/ 1 h 547"/>
                <a:gd name="T94" fmla="*/ 99 w 536"/>
                <a:gd name="T95" fmla="*/ 4 h 547"/>
                <a:gd name="T96" fmla="*/ 108 w 536"/>
                <a:gd name="T97" fmla="*/ 2 h 547"/>
                <a:gd name="T98" fmla="*/ 123 w 536"/>
                <a:gd name="T99" fmla="*/ 7 h 547"/>
                <a:gd name="T100" fmla="*/ 129 w 536"/>
                <a:gd name="T101" fmla="*/ 10 h 547"/>
                <a:gd name="T102" fmla="*/ 137 w 536"/>
                <a:gd name="T103" fmla="*/ 12 h 547"/>
                <a:gd name="T104" fmla="*/ 162 w 536"/>
                <a:gd name="T105" fmla="*/ 7 h 547"/>
                <a:gd name="T106" fmla="*/ 169 w 536"/>
                <a:gd name="T107" fmla="*/ 25 h 547"/>
                <a:gd name="T108" fmla="*/ 177 w 536"/>
                <a:gd name="T109" fmla="*/ 45 h 547"/>
                <a:gd name="T110" fmla="*/ 174 w 536"/>
                <a:gd name="T111" fmla="*/ 61 h 547"/>
                <a:gd name="T112" fmla="*/ 170 w 536"/>
                <a:gd name="T113" fmla="*/ 79 h 547"/>
                <a:gd name="T114" fmla="*/ 160 w 536"/>
                <a:gd name="T115" fmla="*/ 75 h 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6"/>
                <a:gd name="T175" fmla="*/ 0 h 547"/>
                <a:gd name="T176" fmla="*/ 536 w 536"/>
                <a:gd name="T177" fmla="*/ 547 h 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6" h="547">
                  <a:moveTo>
                    <a:pt x="427" y="201"/>
                  </a:moveTo>
                  <a:lnTo>
                    <a:pt x="396" y="149"/>
                  </a:lnTo>
                  <a:lnTo>
                    <a:pt x="366" y="98"/>
                  </a:lnTo>
                  <a:lnTo>
                    <a:pt x="357" y="104"/>
                  </a:lnTo>
                  <a:lnTo>
                    <a:pt x="376" y="146"/>
                  </a:lnTo>
                  <a:lnTo>
                    <a:pt x="397" y="186"/>
                  </a:lnTo>
                  <a:lnTo>
                    <a:pt x="418" y="226"/>
                  </a:lnTo>
                  <a:lnTo>
                    <a:pt x="439" y="267"/>
                  </a:lnTo>
                  <a:lnTo>
                    <a:pt x="461" y="306"/>
                  </a:lnTo>
                  <a:lnTo>
                    <a:pt x="482" y="346"/>
                  </a:lnTo>
                  <a:lnTo>
                    <a:pt x="509" y="385"/>
                  </a:lnTo>
                  <a:lnTo>
                    <a:pt x="536" y="422"/>
                  </a:lnTo>
                  <a:lnTo>
                    <a:pt x="532" y="426"/>
                  </a:lnTo>
                  <a:lnTo>
                    <a:pt x="535" y="470"/>
                  </a:lnTo>
                  <a:lnTo>
                    <a:pt x="517" y="491"/>
                  </a:lnTo>
                  <a:lnTo>
                    <a:pt x="503" y="486"/>
                  </a:lnTo>
                  <a:lnTo>
                    <a:pt x="493" y="517"/>
                  </a:lnTo>
                  <a:lnTo>
                    <a:pt x="467" y="522"/>
                  </a:lnTo>
                  <a:lnTo>
                    <a:pt x="458" y="547"/>
                  </a:lnTo>
                  <a:lnTo>
                    <a:pt x="399" y="540"/>
                  </a:lnTo>
                  <a:lnTo>
                    <a:pt x="339" y="532"/>
                  </a:lnTo>
                  <a:lnTo>
                    <a:pt x="336" y="520"/>
                  </a:lnTo>
                  <a:lnTo>
                    <a:pt x="330" y="532"/>
                  </a:lnTo>
                  <a:lnTo>
                    <a:pt x="293" y="532"/>
                  </a:lnTo>
                  <a:lnTo>
                    <a:pt x="255" y="532"/>
                  </a:lnTo>
                  <a:lnTo>
                    <a:pt x="217" y="532"/>
                  </a:lnTo>
                  <a:lnTo>
                    <a:pt x="179" y="532"/>
                  </a:lnTo>
                  <a:lnTo>
                    <a:pt x="142" y="532"/>
                  </a:lnTo>
                  <a:lnTo>
                    <a:pt x="105" y="532"/>
                  </a:lnTo>
                  <a:lnTo>
                    <a:pt x="67" y="532"/>
                  </a:lnTo>
                  <a:lnTo>
                    <a:pt x="30" y="532"/>
                  </a:lnTo>
                  <a:lnTo>
                    <a:pt x="27" y="482"/>
                  </a:lnTo>
                  <a:lnTo>
                    <a:pt x="24" y="429"/>
                  </a:lnTo>
                  <a:lnTo>
                    <a:pt x="21" y="377"/>
                  </a:lnTo>
                  <a:lnTo>
                    <a:pt x="18" y="326"/>
                  </a:lnTo>
                  <a:lnTo>
                    <a:pt x="15" y="274"/>
                  </a:lnTo>
                  <a:lnTo>
                    <a:pt x="11" y="222"/>
                  </a:lnTo>
                  <a:lnTo>
                    <a:pt x="8" y="170"/>
                  </a:lnTo>
                  <a:lnTo>
                    <a:pt x="3" y="119"/>
                  </a:lnTo>
                  <a:lnTo>
                    <a:pt x="2" y="77"/>
                  </a:lnTo>
                  <a:lnTo>
                    <a:pt x="0" y="35"/>
                  </a:lnTo>
                  <a:lnTo>
                    <a:pt x="8" y="0"/>
                  </a:lnTo>
                  <a:lnTo>
                    <a:pt x="39" y="1"/>
                  </a:lnTo>
                  <a:lnTo>
                    <a:pt x="111" y="22"/>
                  </a:lnTo>
                  <a:lnTo>
                    <a:pt x="182" y="41"/>
                  </a:lnTo>
                  <a:lnTo>
                    <a:pt x="248" y="21"/>
                  </a:lnTo>
                  <a:lnTo>
                    <a:pt x="279" y="4"/>
                  </a:lnTo>
                  <a:lnTo>
                    <a:pt x="264" y="12"/>
                  </a:lnTo>
                  <a:lnTo>
                    <a:pt x="287" y="6"/>
                  </a:lnTo>
                  <a:lnTo>
                    <a:pt x="329" y="18"/>
                  </a:lnTo>
                  <a:lnTo>
                    <a:pt x="344" y="28"/>
                  </a:lnTo>
                  <a:lnTo>
                    <a:pt x="366" y="32"/>
                  </a:lnTo>
                  <a:lnTo>
                    <a:pt x="432" y="18"/>
                  </a:lnTo>
                  <a:lnTo>
                    <a:pt x="452" y="68"/>
                  </a:lnTo>
                  <a:lnTo>
                    <a:pt x="473" y="119"/>
                  </a:lnTo>
                  <a:lnTo>
                    <a:pt x="464" y="164"/>
                  </a:lnTo>
                  <a:lnTo>
                    <a:pt x="454" y="210"/>
                  </a:lnTo>
                  <a:lnTo>
                    <a:pt x="427" y="201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6" name="Freeform 78"/>
            <p:cNvSpPr>
              <a:spLocks noChangeAspect="1"/>
            </p:cNvSpPr>
            <p:nvPr/>
          </p:nvSpPr>
          <p:spPr bwMode="auto">
            <a:xfrm>
              <a:off x="5304729" y="2290023"/>
              <a:ext cx="627256" cy="659928"/>
            </a:xfrm>
            <a:custGeom>
              <a:avLst/>
              <a:gdLst>
                <a:gd name="T0" fmla="*/ 86 w 1337"/>
                <a:gd name="T1" fmla="*/ 21 h 1511"/>
                <a:gd name="T2" fmla="*/ 68 w 1337"/>
                <a:gd name="T3" fmla="*/ 33 h 1511"/>
                <a:gd name="T4" fmla="*/ 81 w 1337"/>
                <a:gd name="T5" fmla="*/ 55 h 1511"/>
                <a:gd name="T6" fmla="*/ 83 w 1337"/>
                <a:gd name="T7" fmla="*/ 78 h 1511"/>
                <a:gd name="T8" fmla="*/ 71 w 1337"/>
                <a:gd name="T9" fmla="*/ 123 h 1511"/>
                <a:gd name="T10" fmla="*/ 32 w 1337"/>
                <a:gd name="T11" fmla="*/ 158 h 1511"/>
                <a:gd name="T12" fmla="*/ 27 w 1337"/>
                <a:gd name="T13" fmla="*/ 189 h 1511"/>
                <a:gd name="T14" fmla="*/ 48 w 1337"/>
                <a:gd name="T15" fmla="*/ 231 h 1511"/>
                <a:gd name="T16" fmla="*/ 8 w 1337"/>
                <a:gd name="T17" fmla="*/ 232 h 1511"/>
                <a:gd name="T18" fmla="*/ 0 w 1337"/>
                <a:gd name="T19" fmla="*/ 244 h 1511"/>
                <a:gd name="T20" fmla="*/ 20 w 1337"/>
                <a:gd name="T21" fmla="*/ 263 h 1511"/>
                <a:gd name="T22" fmla="*/ 27 w 1337"/>
                <a:gd name="T23" fmla="*/ 272 h 1511"/>
                <a:gd name="T24" fmla="*/ 49 w 1337"/>
                <a:gd name="T25" fmla="*/ 305 h 1511"/>
                <a:gd name="T26" fmla="*/ 77 w 1337"/>
                <a:gd name="T27" fmla="*/ 275 h 1511"/>
                <a:gd name="T28" fmla="*/ 82 w 1337"/>
                <a:gd name="T29" fmla="*/ 285 h 1511"/>
                <a:gd name="T30" fmla="*/ 89 w 1337"/>
                <a:gd name="T31" fmla="*/ 301 h 1511"/>
                <a:gd name="T32" fmla="*/ 95 w 1337"/>
                <a:gd name="T33" fmla="*/ 342 h 1511"/>
                <a:gd name="T34" fmla="*/ 110 w 1337"/>
                <a:gd name="T35" fmla="*/ 392 h 1511"/>
                <a:gd name="T36" fmla="*/ 131 w 1337"/>
                <a:gd name="T37" fmla="*/ 441 h 1511"/>
                <a:gd name="T38" fmla="*/ 157 w 1337"/>
                <a:gd name="T39" fmla="*/ 499 h 1511"/>
                <a:gd name="T40" fmla="*/ 179 w 1337"/>
                <a:gd name="T41" fmla="*/ 546 h 1511"/>
                <a:gd name="T42" fmla="*/ 207 w 1337"/>
                <a:gd name="T43" fmla="*/ 557 h 1511"/>
                <a:gd name="T44" fmla="*/ 222 w 1337"/>
                <a:gd name="T45" fmla="*/ 537 h 1511"/>
                <a:gd name="T46" fmla="*/ 235 w 1337"/>
                <a:gd name="T47" fmla="*/ 506 h 1511"/>
                <a:gd name="T48" fmla="*/ 240 w 1337"/>
                <a:gd name="T49" fmla="*/ 457 h 1511"/>
                <a:gd name="T50" fmla="*/ 245 w 1337"/>
                <a:gd name="T51" fmla="*/ 408 h 1511"/>
                <a:gd name="T52" fmla="*/ 256 w 1337"/>
                <a:gd name="T53" fmla="*/ 398 h 1511"/>
                <a:gd name="T54" fmla="*/ 290 w 1337"/>
                <a:gd name="T55" fmla="*/ 360 h 1511"/>
                <a:gd name="T56" fmla="*/ 333 w 1337"/>
                <a:gd name="T57" fmla="*/ 321 h 1511"/>
                <a:gd name="T58" fmla="*/ 360 w 1337"/>
                <a:gd name="T59" fmla="*/ 279 h 1511"/>
                <a:gd name="T60" fmla="*/ 375 w 1337"/>
                <a:gd name="T61" fmla="*/ 286 h 1511"/>
                <a:gd name="T62" fmla="*/ 373 w 1337"/>
                <a:gd name="T63" fmla="*/ 266 h 1511"/>
                <a:gd name="T64" fmla="*/ 353 w 1337"/>
                <a:gd name="T65" fmla="*/ 226 h 1511"/>
                <a:gd name="T66" fmla="*/ 351 w 1337"/>
                <a:gd name="T67" fmla="*/ 201 h 1511"/>
                <a:gd name="T68" fmla="*/ 369 w 1337"/>
                <a:gd name="T69" fmla="*/ 197 h 1511"/>
                <a:gd name="T70" fmla="*/ 400 w 1337"/>
                <a:gd name="T71" fmla="*/ 212 h 1511"/>
                <a:gd name="T72" fmla="*/ 425 w 1337"/>
                <a:gd name="T73" fmla="*/ 229 h 1511"/>
                <a:gd name="T74" fmla="*/ 420 w 1337"/>
                <a:gd name="T75" fmla="*/ 259 h 1511"/>
                <a:gd name="T76" fmla="*/ 442 w 1337"/>
                <a:gd name="T77" fmla="*/ 280 h 1511"/>
                <a:gd name="T78" fmla="*/ 449 w 1337"/>
                <a:gd name="T79" fmla="*/ 258 h 1511"/>
                <a:gd name="T80" fmla="*/ 470 w 1337"/>
                <a:gd name="T81" fmla="*/ 215 h 1511"/>
                <a:gd name="T82" fmla="*/ 487 w 1337"/>
                <a:gd name="T83" fmla="*/ 170 h 1511"/>
                <a:gd name="T84" fmla="*/ 499 w 1337"/>
                <a:gd name="T85" fmla="*/ 161 h 1511"/>
                <a:gd name="T86" fmla="*/ 483 w 1337"/>
                <a:gd name="T87" fmla="*/ 135 h 1511"/>
                <a:gd name="T88" fmla="*/ 470 w 1337"/>
                <a:gd name="T89" fmla="*/ 127 h 1511"/>
                <a:gd name="T90" fmla="*/ 433 w 1337"/>
                <a:gd name="T91" fmla="*/ 142 h 1511"/>
                <a:gd name="T92" fmla="*/ 403 w 1337"/>
                <a:gd name="T93" fmla="*/ 161 h 1511"/>
                <a:gd name="T94" fmla="*/ 398 w 1337"/>
                <a:gd name="T95" fmla="*/ 179 h 1511"/>
                <a:gd name="T96" fmla="*/ 356 w 1337"/>
                <a:gd name="T97" fmla="*/ 170 h 1511"/>
                <a:gd name="T98" fmla="*/ 346 w 1337"/>
                <a:gd name="T99" fmla="*/ 187 h 1511"/>
                <a:gd name="T100" fmla="*/ 290 w 1337"/>
                <a:gd name="T101" fmla="*/ 179 h 1511"/>
                <a:gd name="T102" fmla="*/ 240 w 1337"/>
                <a:gd name="T103" fmla="*/ 163 h 1511"/>
                <a:gd name="T104" fmla="*/ 196 w 1337"/>
                <a:gd name="T105" fmla="*/ 127 h 1511"/>
                <a:gd name="T106" fmla="*/ 167 w 1337"/>
                <a:gd name="T107" fmla="*/ 86 h 1511"/>
                <a:gd name="T108" fmla="*/ 161 w 1337"/>
                <a:gd name="T109" fmla="*/ 62 h 1511"/>
                <a:gd name="T110" fmla="*/ 152 w 1337"/>
                <a:gd name="T111" fmla="*/ 31 h 1511"/>
                <a:gd name="T112" fmla="*/ 148 w 1337"/>
                <a:gd name="T113" fmla="*/ 22 h 1511"/>
                <a:gd name="T114" fmla="*/ 142 w 1337"/>
                <a:gd name="T115" fmla="*/ 7 h 1511"/>
                <a:gd name="T116" fmla="*/ 122 w 1337"/>
                <a:gd name="T117" fmla="*/ 0 h 1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7"/>
                <a:gd name="T178" fmla="*/ 0 h 1511"/>
                <a:gd name="T179" fmla="*/ 1337 w 1337"/>
                <a:gd name="T180" fmla="*/ 1511 h 1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7" h="1511">
                  <a:moveTo>
                    <a:pt x="325" y="0"/>
                  </a:moveTo>
                  <a:lnTo>
                    <a:pt x="282" y="39"/>
                  </a:lnTo>
                  <a:lnTo>
                    <a:pt x="228" y="55"/>
                  </a:lnTo>
                  <a:lnTo>
                    <a:pt x="161" y="45"/>
                  </a:lnTo>
                  <a:lnTo>
                    <a:pt x="160" y="64"/>
                  </a:lnTo>
                  <a:lnTo>
                    <a:pt x="182" y="88"/>
                  </a:lnTo>
                  <a:lnTo>
                    <a:pt x="182" y="106"/>
                  </a:lnTo>
                  <a:lnTo>
                    <a:pt x="194" y="134"/>
                  </a:lnTo>
                  <a:lnTo>
                    <a:pt x="215" y="147"/>
                  </a:lnTo>
                  <a:lnTo>
                    <a:pt x="233" y="168"/>
                  </a:lnTo>
                  <a:lnTo>
                    <a:pt x="254" y="185"/>
                  </a:lnTo>
                  <a:lnTo>
                    <a:pt x="222" y="207"/>
                  </a:lnTo>
                  <a:lnTo>
                    <a:pt x="233" y="249"/>
                  </a:lnTo>
                  <a:lnTo>
                    <a:pt x="213" y="285"/>
                  </a:lnTo>
                  <a:lnTo>
                    <a:pt x="189" y="327"/>
                  </a:lnTo>
                  <a:lnTo>
                    <a:pt x="160" y="373"/>
                  </a:lnTo>
                  <a:lnTo>
                    <a:pt x="128" y="421"/>
                  </a:lnTo>
                  <a:lnTo>
                    <a:pt x="84" y="421"/>
                  </a:lnTo>
                  <a:lnTo>
                    <a:pt x="64" y="416"/>
                  </a:lnTo>
                  <a:lnTo>
                    <a:pt x="39" y="483"/>
                  </a:lnTo>
                  <a:lnTo>
                    <a:pt x="73" y="503"/>
                  </a:lnTo>
                  <a:lnTo>
                    <a:pt x="85" y="540"/>
                  </a:lnTo>
                  <a:lnTo>
                    <a:pt x="103" y="541"/>
                  </a:lnTo>
                  <a:lnTo>
                    <a:pt x="127" y="615"/>
                  </a:lnTo>
                  <a:lnTo>
                    <a:pt x="109" y="612"/>
                  </a:lnTo>
                  <a:lnTo>
                    <a:pt x="63" y="619"/>
                  </a:lnTo>
                  <a:lnTo>
                    <a:pt x="22" y="618"/>
                  </a:lnTo>
                  <a:lnTo>
                    <a:pt x="24" y="637"/>
                  </a:lnTo>
                  <a:lnTo>
                    <a:pt x="0" y="647"/>
                  </a:lnTo>
                  <a:lnTo>
                    <a:pt x="0" y="650"/>
                  </a:lnTo>
                  <a:lnTo>
                    <a:pt x="19" y="644"/>
                  </a:lnTo>
                  <a:lnTo>
                    <a:pt x="10" y="656"/>
                  </a:lnTo>
                  <a:lnTo>
                    <a:pt x="54" y="700"/>
                  </a:lnTo>
                  <a:lnTo>
                    <a:pt x="109" y="689"/>
                  </a:lnTo>
                  <a:lnTo>
                    <a:pt x="106" y="700"/>
                  </a:lnTo>
                  <a:lnTo>
                    <a:pt x="72" y="723"/>
                  </a:lnTo>
                  <a:lnTo>
                    <a:pt x="46" y="720"/>
                  </a:lnTo>
                  <a:lnTo>
                    <a:pt x="88" y="767"/>
                  </a:lnTo>
                  <a:lnTo>
                    <a:pt x="131" y="812"/>
                  </a:lnTo>
                  <a:lnTo>
                    <a:pt x="197" y="794"/>
                  </a:lnTo>
                  <a:lnTo>
                    <a:pt x="201" y="756"/>
                  </a:lnTo>
                  <a:lnTo>
                    <a:pt x="204" y="732"/>
                  </a:lnTo>
                  <a:lnTo>
                    <a:pt x="230" y="732"/>
                  </a:lnTo>
                  <a:lnTo>
                    <a:pt x="221" y="747"/>
                  </a:lnTo>
                  <a:lnTo>
                    <a:pt x="219" y="758"/>
                  </a:lnTo>
                  <a:lnTo>
                    <a:pt x="246" y="758"/>
                  </a:lnTo>
                  <a:lnTo>
                    <a:pt x="228" y="776"/>
                  </a:lnTo>
                  <a:lnTo>
                    <a:pt x="236" y="800"/>
                  </a:lnTo>
                  <a:lnTo>
                    <a:pt x="239" y="838"/>
                  </a:lnTo>
                  <a:lnTo>
                    <a:pt x="252" y="895"/>
                  </a:lnTo>
                  <a:lnTo>
                    <a:pt x="254" y="910"/>
                  </a:lnTo>
                  <a:lnTo>
                    <a:pt x="260" y="922"/>
                  </a:lnTo>
                  <a:lnTo>
                    <a:pt x="275" y="991"/>
                  </a:lnTo>
                  <a:lnTo>
                    <a:pt x="292" y="1044"/>
                  </a:lnTo>
                  <a:lnTo>
                    <a:pt x="312" y="1098"/>
                  </a:lnTo>
                  <a:lnTo>
                    <a:pt x="322" y="1110"/>
                  </a:lnTo>
                  <a:lnTo>
                    <a:pt x="349" y="1174"/>
                  </a:lnTo>
                  <a:lnTo>
                    <a:pt x="375" y="1238"/>
                  </a:lnTo>
                  <a:lnTo>
                    <a:pt x="397" y="1283"/>
                  </a:lnTo>
                  <a:lnTo>
                    <a:pt x="419" y="1328"/>
                  </a:lnTo>
                  <a:lnTo>
                    <a:pt x="442" y="1373"/>
                  </a:lnTo>
                  <a:lnTo>
                    <a:pt x="457" y="1411"/>
                  </a:lnTo>
                  <a:lnTo>
                    <a:pt x="476" y="1453"/>
                  </a:lnTo>
                  <a:lnTo>
                    <a:pt x="495" y="1496"/>
                  </a:lnTo>
                  <a:lnTo>
                    <a:pt x="527" y="1511"/>
                  </a:lnTo>
                  <a:lnTo>
                    <a:pt x="552" y="1483"/>
                  </a:lnTo>
                  <a:lnTo>
                    <a:pt x="581" y="1453"/>
                  </a:lnTo>
                  <a:lnTo>
                    <a:pt x="609" y="1450"/>
                  </a:lnTo>
                  <a:lnTo>
                    <a:pt x="591" y="1428"/>
                  </a:lnTo>
                  <a:lnTo>
                    <a:pt x="618" y="1389"/>
                  </a:lnTo>
                  <a:lnTo>
                    <a:pt x="631" y="1388"/>
                  </a:lnTo>
                  <a:lnTo>
                    <a:pt x="627" y="1347"/>
                  </a:lnTo>
                  <a:lnTo>
                    <a:pt x="622" y="1307"/>
                  </a:lnTo>
                  <a:lnTo>
                    <a:pt x="631" y="1264"/>
                  </a:lnTo>
                  <a:lnTo>
                    <a:pt x="640" y="1217"/>
                  </a:lnTo>
                  <a:lnTo>
                    <a:pt x="630" y="1168"/>
                  </a:lnTo>
                  <a:lnTo>
                    <a:pt x="625" y="1104"/>
                  </a:lnTo>
                  <a:lnTo>
                    <a:pt x="652" y="1086"/>
                  </a:lnTo>
                  <a:lnTo>
                    <a:pt x="657" y="1080"/>
                  </a:lnTo>
                  <a:lnTo>
                    <a:pt x="669" y="1079"/>
                  </a:lnTo>
                  <a:lnTo>
                    <a:pt x="681" y="1058"/>
                  </a:lnTo>
                  <a:lnTo>
                    <a:pt x="721" y="1043"/>
                  </a:lnTo>
                  <a:lnTo>
                    <a:pt x="727" y="1007"/>
                  </a:lnTo>
                  <a:lnTo>
                    <a:pt x="773" y="959"/>
                  </a:lnTo>
                  <a:lnTo>
                    <a:pt x="821" y="911"/>
                  </a:lnTo>
                  <a:lnTo>
                    <a:pt x="858" y="873"/>
                  </a:lnTo>
                  <a:lnTo>
                    <a:pt x="887" y="855"/>
                  </a:lnTo>
                  <a:lnTo>
                    <a:pt x="915" y="815"/>
                  </a:lnTo>
                  <a:lnTo>
                    <a:pt x="915" y="774"/>
                  </a:lnTo>
                  <a:lnTo>
                    <a:pt x="960" y="743"/>
                  </a:lnTo>
                  <a:lnTo>
                    <a:pt x="973" y="764"/>
                  </a:lnTo>
                  <a:lnTo>
                    <a:pt x="988" y="767"/>
                  </a:lnTo>
                  <a:lnTo>
                    <a:pt x="998" y="762"/>
                  </a:lnTo>
                  <a:lnTo>
                    <a:pt x="1010" y="764"/>
                  </a:lnTo>
                  <a:lnTo>
                    <a:pt x="1007" y="749"/>
                  </a:lnTo>
                  <a:lnTo>
                    <a:pt x="994" y="707"/>
                  </a:lnTo>
                  <a:lnTo>
                    <a:pt x="981" y="664"/>
                  </a:lnTo>
                  <a:lnTo>
                    <a:pt x="976" y="632"/>
                  </a:lnTo>
                  <a:lnTo>
                    <a:pt x="940" y="601"/>
                  </a:lnTo>
                  <a:lnTo>
                    <a:pt x="952" y="579"/>
                  </a:lnTo>
                  <a:lnTo>
                    <a:pt x="972" y="570"/>
                  </a:lnTo>
                  <a:lnTo>
                    <a:pt x="934" y="534"/>
                  </a:lnTo>
                  <a:lnTo>
                    <a:pt x="936" y="494"/>
                  </a:lnTo>
                  <a:lnTo>
                    <a:pt x="967" y="507"/>
                  </a:lnTo>
                  <a:lnTo>
                    <a:pt x="984" y="524"/>
                  </a:lnTo>
                  <a:lnTo>
                    <a:pt x="995" y="515"/>
                  </a:lnTo>
                  <a:lnTo>
                    <a:pt x="1015" y="559"/>
                  </a:lnTo>
                  <a:lnTo>
                    <a:pt x="1066" y="564"/>
                  </a:lnTo>
                  <a:lnTo>
                    <a:pt x="1116" y="570"/>
                  </a:lnTo>
                  <a:lnTo>
                    <a:pt x="1142" y="588"/>
                  </a:lnTo>
                  <a:lnTo>
                    <a:pt x="1133" y="610"/>
                  </a:lnTo>
                  <a:lnTo>
                    <a:pt x="1098" y="634"/>
                  </a:lnTo>
                  <a:lnTo>
                    <a:pt x="1107" y="679"/>
                  </a:lnTo>
                  <a:lnTo>
                    <a:pt x="1118" y="689"/>
                  </a:lnTo>
                  <a:lnTo>
                    <a:pt x="1139" y="649"/>
                  </a:lnTo>
                  <a:lnTo>
                    <a:pt x="1158" y="698"/>
                  </a:lnTo>
                  <a:lnTo>
                    <a:pt x="1176" y="746"/>
                  </a:lnTo>
                  <a:lnTo>
                    <a:pt x="1178" y="744"/>
                  </a:lnTo>
                  <a:lnTo>
                    <a:pt x="1195" y="744"/>
                  </a:lnTo>
                  <a:lnTo>
                    <a:pt x="1195" y="686"/>
                  </a:lnTo>
                  <a:lnTo>
                    <a:pt x="1197" y="638"/>
                  </a:lnTo>
                  <a:lnTo>
                    <a:pt x="1228" y="638"/>
                  </a:lnTo>
                  <a:lnTo>
                    <a:pt x="1251" y="571"/>
                  </a:lnTo>
                  <a:lnTo>
                    <a:pt x="1251" y="547"/>
                  </a:lnTo>
                  <a:lnTo>
                    <a:pt x="1252" y="501"/>
                  </a:lnTo>
                  <a:lnTo>
                    <a:pt x="1298" y="453"/>
                  </a:lnTo>
                  <a:lnTo>
                    <a:pt x="1334" y="461"/>
                  </a:lnTo>
                  <a:lnTo>
                    <a:pt x="1325" y="444"/>
                  </a:lnTo>
                  <a:lnTo>
                    <a:pt x="1330" y="428"/>
                  </a:lnTo>
                  <a:lnTo>
                    <a:pt x="1337" y="401"/>
                  </a:lnTo>
                  <a:lnTo>
                    <a:pt x="1285" y="383"/>
                  </a:lnTo>
                  <a:lnTo>
                    <a:pt x="1287" y="359"/>
                  </a:lnTo>
                  <a:lnTo>
                    <a:pt x="1269" y="353"/>
                  </a:lnTo>
                  <a:lnTo>
                    <a:pt x="1272" y="344"/>
                  </a:lnTo>
                  <a:lnTo>
                    <a:pt x="1251" y="338"/>
                  </a:lnTo>
                  <a:lnTo>
                    <a:pt x="1225" y="353"/>
                  </a:lnTo>
                  <a:lnTo>
                    <a:pt x="1187" y="347"/>
                  </a:lnTo>
                  <a:lnTo>
                    <a:pt x="1152" y="379"/>
                  </a:lnTo>
                  <a:lnTo>
                    <a:pt x="1118" y="410"/>
                  </a:lnTo>
                  <a:lnTo>
                    <a:pt x="1075" y="427"/>
                  </a:lnTo>
                  <a:lnTo>
                    <a:pt x="1073" y="427"/>
                  </a:lnTo>
                  <a:lnTo>
                    <a:pt x="1088" y="444"/>
                  </a:lnTo>
                  <a:lnTo>
                    <a:pt x="1106" y="473"/>
                  </a:lnTo>
                  <a:lnTo>
                    <a:pt x="1060" y="476"/>
                  </a:lnTo>
                  <a:lnTo>
                    <a:pt x="1015" y="479"/>
                  </a:lnTo>
                  <a:lnTo>
                    <a:pt x="957" y="473"/>
                  </a:lnTo>
                  <a:lnTo>
                    <a:pt x="949" y="452"/>
                  </a:lnTo>
                  <a:lnTo>
                    <a:pt x="927" y="407"/>
                  </a:lnTo>
                  <a:lnTo>
                    <a:pt x="907" y="421"/>
                  </a:lnTo>
                  <a:lnTo>
                    <a:pt x="921" y="497"/>
                  </a:lnTo>
                  <a:lnTo>
                    <a:pt x="869" y="495"/>
                  </a:lnTo>
                  <a:lnTo>
                    <a:pt x="806" y="488"/>
                  </a:lnTo>
                  <a:lnTo>
                    <a:pt x="772" y="477"/>
                  </a:lnTo>
                  <a:lnTo>
                    <a:pt x="748" y="452"/>
                  </a:lnTo>
                  <a:lnTo>
                    <a:pt x="688" y="441"/>
                  </a:lnTo>
                  <a:lnTo>
                    <a:pt x="640" y="433"/>
                  </a:lnTo>
                  <a:lnTo>
                    <a:pt x="582" y="401"/>
                  </a:lnTo>
                  <a:lnTo>
                    <a:pt x="522" y="371"/>
                  </a:lnTo>
                  <a:lnTo>
                    <a:pt x="521" y="337"/>
                  </a:lnTo>
                  <a:lnTo>
                    <a:pt x="548" y="292"/>
                  </a:lnTo>
                  <a:lnTo>
                    <a:pt x="501" y="261"/>
                  </a:lnTo>
                  <a:lnTo>
                    <a:pt x="445" y="228"/>
                  </a:lnTo>
                  <a:lnTo>
                    <a:pt x="421" y="221"/>
                  </a:lnTo>
                  <a:lnTo>
                    <a:pt x="400" y="161"/>
                  </a:lnTo>
                  <a:lnTo>
                    <a:pt x="430" y="165"/>
                  </a:lnTo>
                  <a:lnTo>
                    <a:pt x="437" y="143"/>
                  </a:lnTo>
                  <a:lnTo>
                    <a:pt x="407" y="103"/>
                  </a:lnTo>
                  <a:lnTo>
                    <a:pt x="406" y="82"/>
                  </a:lnTo>
                  <a:lnTo>
                    <a:pt x="404" y="77"/>
                  </a:lnTo>
                  <a:lnTo>
                    <a:pt x="401" y="68"/>
                  </a:lnTo>
                  <a:lnTo>
                    <a:pt x="394" y="59"/>
                  </a:lnTo>
                  <a:lnTo>
                    <a:pt x="385" y="46"/>
                  </a:lnTo>
                  <a:lnTo>
                    <a:pt x="384" y="34"/>
                  </a:lnTo>
                  <a:lnTo>
                    <a:pt x="378" y="19"/>
                  </a:lnTo>
                  <a:lnTo>
                    <a:pt x="363" y="13"/>
                  </a:lnTo>
                  <a:lnTo>
                    <a:pt x="340" y="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7" name="Freeform 79"/>
            <p:cNvSpPr>
              <a:spLocks noChangeAspect="1"/>
            </p:cNvSpPr>
            <p:nvPr/>
          </p:nvSpPr>
          <p:spPr bwMode="auto">
            <a:xfrm>
              <a:off x="4528782" y="2343466"/>
              <a:ext cx="26240" cy="90624"/>
            </a:xfrm>
            <a:custGeom>
              <a:avLst/>
              <a:gdLst>
                <a:gd name="T0" fmla="*/ 15 w 58"/>
                <a:gd name="T1" fmla="*/ 78 h 207"/>
                <a:gd name="T2" fmla="*/ 7 w 58"/>
                <a:gd name="T3" fmla="*/ 59 h 207"/>
                <a:gd name="T4" fmla="*/ 0 w 58"/>
                <a:gd name="T5" fmla="*/ 40 h 207"/>
                <a:gd name="T6" fmla="*/ 6 w 58"/>
                <a:gd name="T7" fmla="*/ 21 h 207"/>
                <a:gd name="T8" fmla="*/ 11 w 58"/>
                <a:gd name="T9" fmla="*/ 3 h 207"/>
                <a:gd name="T10" fmla="*/ 19 w 58"/>
                <a:gd name="T11" fmla="*/ 0 h 207"/>
                <a:gd name="T12" fmla="*/ 21 w 58"/>
                <a:gd name="T13" fmla="*/ 10 h 207"/>
                <a:gd name="T14" fmla="*/ 20 w 58"/>
                <a:gd name="T15" fmla="*/ 27 h 207"/>
                <a:gd name="T16" fmla="*/ 19 w 58"/>
                <a:gd name="T17" fmla="*/ 44 h 207"/>
                <a:gd name="T18" fmla="*/ 18 w 58"/>
                <a:gd name="T19" fmla="*/ 60 h 207"/>
                <a:gd name="T20" fmla="*/ 16 w 58"/>
                <a:gd name="T21" fmla="*/ 77 h 207"/>
                <a:gd name="T22" fmla="*/ 15 w 58"/>
                <a:gd name="T23" fmla="*/ 78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207"/>
                <a:gd name="T38" fmla="*/ 58 w 58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207">
                  <a:moveTo>
                    <a:pt x="41" y="207"/>
                  </a:moveTo>
                  <a:lnTo>
                    <a:pt x="20" y="156"/>
                  </a:lnTo>
                  <a:lnTo>
                    <a:pt x="0" y="106"/>
                  </a:lnTo>
                  <a:lnTo>
                    <a:pt x="16" y="56"/>
                  </a:lnTo>
                  <a:lnTo>
                    <a:pt x="31" y="7"/>
                  </a:lnTo>
                  <a:lnTo>
                    <a:pt x="53" y="0"/>
                  </a:lnTo>
                  <a:lnTo>
                    <a:pt x="58" y="26"/>
                  </a:lnTo>
                  <a:lnTo>
                    <a:pt x="55" y="71"/>
                  </a:lnTo>
                  <a:lnTo>
                    <a:pt x="52" y="116"/>
                  </a:lnTo>
                  <a:lnTo>
                    <a:pt x="49" y="159"/>
                  </a:lnTo>
                  <a:lnTo>
                    <a:pt x="44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8" name="Freeform 80"/>
            <p:cNvSpPr>
              <a:spLocks noChangeAspect="1"/>
            </p:cNvSpPr>
            <p:nvPr/>
          </p:nvSpPr>
          <p:spPr bwMode="auto">
            <a:xfrm>
              <a:off x="4550024" y="2341143"/>
              <a:ext cx="87466" cy="101081"/>
            </a:xfrm>
            <a:custGeom>
              <a:avLst/>
              <a:gdLst>
                <a:gd name="T0" fmla="*/ 27 w 187"/>
                <a:gd name="T1" fmla="*/ 22 h 231"/>
                <a:gd name="T2" fmla="*/ 5 w 187"/>
                <a:gd name="T3" fmla="*/ 13 h 231"/>
                <a:gd name="T4" fmla="*/ 4 w 187"/>
                <a:gd name="T5" fmla="*/ 30 h 231"/>
                <a:gd name="T6" fmla="*/ 3 w 187"/>
                <a:gd name="T7" fmla="*/ 47 h 231"/>
                <a:gd name="T8" fmla="*/ 2 w 187"/>
                <a:gd name="T9" fmla="*/ 63 h 231"/>
                <a:gd name="T10" fmla="*/ 0 w 187"/>
                <a:gd name="T11" fmla="*/ 80 h 231"/>
                <a:gd name="T12" fmla="*/ 1 w 187"/>
                <a:gd name="T13" fmla="*/ 84 h 231"/>
                <a:gd name="T14" fmla="*/ 20 w 187"/>
                <a:gd name="T15" fmla="*/ 87 h 231"/>
                <a:gd name="T16" fmla="*/ 31 w 187"/>
                <a:gd name="T17" fmla="*/ 73 h 231"/>
                <a:gd name="T18" fmla="*/ 44 w 187"/>
                <a:gd name="T19" fmla="*/ 70 h 231"/>
                <a:gd name="T20" fmla="*/ 52 w 187"/>
                <a:gd name="T21" fmla="*/ 60 h 231"/>
                <a:gd name="T22" fmla="*/ 32 w 187"/>
                <a:gd name="T23" fmla="*/ 40 h 231"/>
                <a:gd name="T24" fmla="*/ 51 w 187"/>
                <a:gd name="T25" fmla="*/ 32 h 231"/>
                <a:gd name="T26" fmla="*/ 70 w 187"/>
                <a:gd name="T27" fmla="*/ 24 h 231"/>
                <a:gd name="T28" fmla="*/ 58 w 187"/>
                <a:gd name="T29" fmla="*/ 0 h 231"/>
                <a:gd name="T30" fmla="*/ 43 w 187"/>
                <a:gd name="T31" fmla="*/ 11 h 231"/>
                <a:gd name="T32" fmla="*/ 27 w 187"/>
                <a:gd name="T33" fmla="*/ 22 h 2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7"/>
                <a:gd name="T52" fmla="*/ 0 h 231"/>
                <a:gd name="T53" fmla="*/ 187 w 187"/>
                <a:gd name="T54" fmla="*/ 231 h 2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7" h="231">
                  <a:moveTo>
                    <a:pt x="72" y="58"/>
                  </a:moveTo>
                  <a:lnTo>
                    <a:pt x="14" y="34"/>
                  </a:lnTo>
                  <a:lnTo>
                    <a:pt x="11" y="79"/>
                  </a:lnTo>
                  <a:lnTo>
                    <a:pt x="8" y="124"/>
                  </a:lnTo>
                  <a:lnTo>
                    <a:pt x="5" y="167"/>
                  </a:lnTo>
                  <a:lnTo>
                    <a:pt x="0" y="212"/>
                  </a:lnTo>
                  <a:lnTo>
                    <a:pt x="2" y="222"/>
                  </a:lnTo>
                  <a:lnTo>
                    <a:pt x="54" y="231"/>
                  </a:lnTo>
                  <a:lnTo>
                    <a:pt x="82" y="194"/>
                  </a:lnTo>
                  <a:lnTo>
                    <a:pt x="118" y="187"/>
                  </a:lnTo>
                  <a:lnTo>
                    <a:pt x="138" y="160"/>
                  </a:lnTo>
                  <a:lnTo>
                    <a:pt x="85" y="105"/>
                  </a:lnTo>
                  <a:lnTo>
                    <a:pt x="136" y="84"/>
                  </a:lnTo>
                  <a:lnTo>
                    <a:pt x="187" y="64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2" y="5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9" name="Freeform 81"/>
            <p:cNvSpPr>
              <a:spLocks noChangeAspect="1"/>
            </p:cNvSpPr>
            <p:nvPr/>
          </p:nvSpPr>
          <p:spPr bwMode="auto">
            <a:xfrm>
              <a:off x="4949867" y="2543304"/>
              <a:ext cx="169934" cy="200999"/>
            </a:xfrm>
            <a:custGeom>
              <a:avLst/>
              <a:gdLst>
                <a:gd name="T0" fmla="*/ 136 w 364"/>
                <a:gd name="T1" fmla="*/ 53 h 461"/>
                <a:gd name="T2" fmla="*/ 123 w 364"/>
                <a:gd name="T3" fmla="*/ 41 h 461"/>
                <a:gd name="T4" fmla="*/ 109 w 364"/>
                <a:gd name="T5" fmla="*/ 29 h 461"/>
                <a:gd name="T6" fmla="*/ 93 w 364"/>
                <a:gd name="T7" fmla="*/ 22 h 461"/>
                <a:gd name="T8" fmla="*/ 78 w 364"/>
                <a:gd name="T9" fmla="*/ 16 h 461"/>
                <a:gd name="T10" fmla="*/ 69 w 364"/>
                <a:gd name="T11" fmla="*/ 1 h 461"/>
                <a:gd name="T12" fmla="*/ 64 w 364"/>
                <a:gd name="T13" fmla="*/ 5 h 461"/>
                <a:gd name="T14" fmla="*/ 61 w 364"/>
                <a:gd name="T15" fmla="*/ 0 h 461"/>
                <a:gd name="T16" fmla="*/ 65 w 364"/>
                <a:gd name="T17" fmla="*/ 19 h 461"/>
                <a:gd name="T18" fmla="*/ 56 w 364"/>
                <a:gd name="T19" fmla="*/ 23 h 461"/>
                <a:gd name="T20" fmla="*/ 52 w 364"/>
                <a:gd name="T21" fmla="*/ 48 h 461"/>
                <a:gd name="T22" fmla="*/ 62 w 364"/>
                <a:gd name="T23" fmla="*/ 62 h 461"/>
                <a:gd name="T24" fmla="*/ 58 w 364"/>
                <a:gd name="T25" fmla="*/ 83 h 461"/>
                <a:gd name="T26" fmla="*/ 54 w 364"/>
                <a:gd name="T27" fmla="*/ 103 h 461"/>
                <a:gd name="T28" fmla="*/ 41 w 364"/>
                <a:gd name="T29" fmla="*/ 109 h 461"/>
                <a:gd name="T30" fmla="*/ 28 w 364"/>
                <a:gd name="T31" fmla="*/ 114 h 461"/>
                <a:gd name="T32" fmla="*/ 15 w 364"/>
                <a:gd name="T33" fmla="*/ 119 h 461"/>
                <a:gd name="T34" fmla="*/ 1 w 364"/>
                <a:gd name="T35" fmla="*/ 124 h 461"/>
                <a:gd name="T36" fmla="*/ 0 w 364"/>
                <a:gd name="T37" fmla="*/ 133 h 461"/>
                <a:gd name="T38" fmla="*/ 13 w 364"/>
                <a:gd name="T39" fmla="*/ 153 h 461"/>
                <a:gd name="T40" fmla="*/ 25 w 364"/>
                <a:gd name="T41" fmla="*/ 173 h 461"/>
                <a:gd name="T42" fmla="*/ 40 w 364"/>
                <a:gd name="T43" fmla="*/ 170 h 461"/>
                <a:gd name="T44" fmla="*/ 53 w 364"/>
                <a:gd name="T45" fmla="*/ 166 h 461"/>
                <a:gd name="T46" fmla="*/ 64 w 364"/>
                <a:gd name="T47" fmla="*/ 158 h 461"/>
                <a:gd name="T48" fmla="*/ 69 w 364"/>
                <a:gd name="T49" fmla="*/ 147 h 461"/>
                <a:gd name="T50" fmla="*/ 85 w 364"/>
                <a:gd name="T51" fmla="*/ 142 h 461"/>
                <a:gd name="T52" fmla="*/ 92 w 364"/>
                <a:gd name="T53" fmla="*/ 127 h 461"/>
                <a:gd name="T54" fmla="*/ 106 w 364"/>
                <a:gd name="T55" fmla="*/ 121 h 461"/>
                <a:gd name="T56" fmla="*/ 105 w 364"/>
                <a:gd name="T57" fmla="*/ 98 h 461"/>
                <a:gd name="T58" fmla="*/ 111 w 364"/>
                <a:gd name="T59" fmla="*/ 93 h 461"/>
                <a:gd name="T60" fmla="*/ 117 w 364"/>
                <a:gd name="T61" fmla="*/ 92 h 461"/>
                <a:gd name="T62" fmla="*/ 126 w 364"/>
                <a:gd name="T63" fmla="*/ 73 h 461"/>
                <a:gd name="T64" fmla="*/ 136 w 364"/>
                <a:gd name="T65" fmla="*/ 53 h 4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4"/>
                <a:gd name="T100" fmla="*/ 0 h 461"/>
                <a:gd name="T101" fmla="*/ 364 w 364"/>
                <a:gd name="T102" fmla="*/ 461 h 4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4" h="461">
                  <a:moveTo>
                    <a:pt x="364" y="140"/>
                  </a:moveTo>
                  <a:lnTo>
                    <a:pt x="328" y="108"/>
                  </a:lnTo>
                  <a:lnTo>
                    <a:pt x="291" y="76"/>
                  </a:lnTo>
                  <a:lnTo>
                    <a:pt x="250" y="58"/>
                  </a:lnTo>
                  <a:lnTo>
                    <a:pt x="210" y="42"/>
                  </a:lnTo>
                  <a:lnTo>
                    <a:pt x="186" y="2"/>
                  </a:lnTo>
                  <a:lnTo>
                    <a:pt x="171" y="12"/>
                  </a:lnTo>
                  <a:lnTo>
                    <a:pt x="164" y="0"/>
                  </a:lnTo>
                  <a:lnTo>
                    <a:pt x="173" y="51"/>
                  </a:lnTo>
                  <a:lnTo>
                    <a:pt x="150" y="60"/>
                  </a:lnTo>
                  <a:lnTo>
                    <a:pt x="140" y="127"/>
                  </a:lnTo>
                  <a:lnTo>
                    <a:pt x="167" y="164"/>
                  </a:lnTo>
                  <a:lnTo>
                    <a:pt x="155" y="220"/>
                  </a:lnTo>
                  <a:lnTo>
                    <a:pt x="144" y="275"/>
                  </a:lnTo>
                  <a:lnTo>
                    <a:pt x="110" y="290"/>
                  </a:lnTo>
                  <a:lnTo>
                    <a:pt x="74" y="303"/>
                  </a:lnTo>
                  <a:lnTo>
                    <a:pt x="40" y="317"/>
                  </a:lnTo>
                  <a:lnTo>
                    <a:pt x="4" y="331"/>
                  </a:lnTo>
                  <a:lnTo>
                    <a:pt x="0" y="354"/>
                  </a:lnTo>
                  <a:lnTo>
                    <a:pt x="34" y="408"/>
                  </a:lnTo>
                  <a:lnTo>
                    <a:pt x="67" y="461"/>
                  </a:lnTo>
                  <a:lnTo>
                    <a:pt x="106" y="452"/>
                  </a:lnTo>
                  <a:lnTo>
                    <a:pt x="143" y="443"/>
                  </a:lnTo>
                  <a:lnTo>
                    <a:pt x="170" y="420"/>
                  </a:lnTo>
                  <a:lnTo>
                    <a:pt x="185" y="393"/>
                  </a:lnTo>
                  <a:lnTo>
                    <a:pt x="228" y="379"/>
                  </a:lnTo>
                  <a:lnTo>
                    <a:pt x="247" y="339"/>
                  </a:lnTo>
                  <a:lnTo>
                    <a:pt x="283" y="323"/>
                  </a:lnTo>
                  <a:lnTo>
                    <a:pt x="280" y="261"/>
                  </a:lnTo>
                  <a:lnTo>
                    <a:pt x="297" y="249"/>
                  </a:lnTo>
                  <a:lnTo>
                    <a:pt x="312" y="246"/>
                  </a:lnTo>
                  <a:lnTo>
                    <a:pt x="337" y="194"/>
                  </a:lnTo>
                  <a:lnTo>
                    <a:pt x="364" y="14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0" name="Freeform 82"/>
            <p:cNvSpPr>
              <a:spLocks noChangeAspect="1"/>
            </p:cNvSpPr>
            <p:nvPr/>
          </p:nvSpPr>
          <p:spPr bwMode="auto">
            <a:xfrm>
              <a:off x="5026087" y="2513096"/>
              <a:ext cx="6247" cy="11617"/>
            </a:xfrm>
            <a:custGeom>
              <a:avLst/>
              <a:gdLst>
                <a:gd name="T0" fmla="*/ 5 w 15"/>
                <a:gd name="T1" fmla="*/ 0 h 28"/>
                <a:gd name="T2" fmla="*/ 0 w 15"/>
                <a:gd name="T3" fmla="*/ 8 h 28"/>
                <a:gd name="T4" fmla="*/ 5 w 15"/>
                <a:gd name="T5" fmla="*/ 10 h 28"/>
                <a:gd name="T6" fmla="*/ 5 w 15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8"/>
                <a:gd name="T14" fmla="*/ 15 w 1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8">
                  <a:moveTo>
                    <a:pt x="15" y="0"/>
                  </a:moveTo>
                  <a:lnTo>
                    <a:pt x="0" y="21"/>
                  </a:lnTo>
                  <a:lnTo>
                    <a:pt x="14" y="2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1" name="Freeform 83"/>
            <p:cNvSpPr>
              <a:spLocks noChangeAspect="1"/>
            </p:cNvSpPr>
            <p:nvPr/>
          </p:nvSpPr>
          <p:spPr bwMode="auto">
            <a:xfrm>
              <a:off x="4545025" y="2369028"/>
              <a:ext cx="483562" cy="400836"/>
            </a:xfrm>
            <a:custGeom>
              <a:avLst/>
              <a:gdLst>
                <a:gd name="T0" fmla="*/ 87 w 1027"/>
                <a:gd name="T1" fmla="*/ 207 h 918"/>
                <a:gd name="T2" fmla="*/ 75 w 1027"/>
                <a:gd name="T3" fmla="*/ 175 h 918"/>
                <a:gd name="T4" fmla="*/ 50 w 1027"/>
                <a:gd name="T5" fmla="*/ 156 h 918"/>
                <a:gd name="T6" fmla="*/ 23 w 1027"/>
                <a:gd name="T7" fmla="*/ 109 h 918"/>
                <a:gd name="T8" fmla="*/ 0 w 1027"/>
                <a:gd name="T9" fmla="*/ 84 h 918"/>
                <a:gd name="T10" fmla="*/ 23 w 1027"/>
                <a:gd name="T11" fmla="*/ 63 h 918"/>
                <a:gd name="T12" fmla="*/ 47 w 1027"/>
                <a:gd name="T13" fmla="*/ 46 h 918"/>
                <a:gd name="T14" fmla="*/ 35 w 1027"/>
                <a:gd name="T15" fmla="*/ 15 h 918"/>
                <a:gd name="T16" fmla="*/ 73 w 1027"/>
                <a:gd name="T17" fmla="*/ 0 h 918"/>
                <a:gd name="T18" fmla="*/ 107 w 1027"/>
                <a:gd name="T19" fmla="*/ 15 h 918"/>
                <a:gd name="T20" fmla="*/ 142 w 1027"/>
                <a:gd name="T21" fmla="*/ 31 h 918"/>
                <a:gd name="T22" fmla="*/ 176 w 1027"/>
                <a:gd name="T23" fmla="*/ 63 h 918"/>
                <a:gd name="T24" fmla="*/ 225 w 1027"/>
                <a:gd name="T25" fmla="*/ 67 h 918"/>
                <a:gd name="T26" fmla="*/ 243 w 1027"/>
                <a:gd name="T27" fmla="*/ 76 h 918"/>
                <a:gd name="T28" fmla="*/ 262 w 1027"/>
                <a:gd name="T29" fmla="*/ 99 h 918"/>
                <a:gd name="T30" fmla="*/ 279 w 1027"/>
                <a:gd name="T31" fmla="*/ 127 h 918"/>
                <a:gd name="T32" fmla="*/ 295 w 1027"/>
                <a:gd name="T33" fmla="*/ 156 h 918"/>
                <a:gd name="T34" fmla="*/ 302 w 1027"/>
                <a:gd name="T35" fmla="*/ 158 h 918"/>
                <a:gd name="T36" fmla="*/ 305 w 1027"/>
                <a:gd name="T37" fmla="*/ 165 h 918"/>
                <a:gd name="T38" fmla="*/ 306 w 1027"/>
                <a:gd name="T39" fmla="*/ 169 h 918"/>
                <a:gd name="T40" fmla="*/ 319 w 1027"/>
                <a:gd name="T41" fmla="*/ 191 h 918"/>
                <a:gd name="T42" fmla="*/ 374 w 1027"/>
                <a:gd name="T43" fmla="*/ 202 h 918"/>
                <a:gd name="T44" fmla="*/ 387 w 1027"/>
                <a:gd name="T45" fmla="*/ 212 h 918"/>
                <a:gd name="T46" fmla="*/ 378 w 1027"/>
                <a:gd name="T47" fmla="*/ 254 h 918"/>
                <a:gd name="T48" fmla="*/ 352 w 1027"/>
                <a:gd name="T49" fmla="*/ 264 h 918"/>
                <a:gd name="T50" fmla="*/ 326 w 1027"/>
                <a:gd name="T51" fmla="*/ 275 h 918"/>
                <a:gd name="T52" fmla="*/ 297 w 1027"/>
                <a:gd name="T53" fmla="*/ 282 h 918"/>
                <a:gd name="T54" fmla="*/ 268 w 1027"/>
                <a:gd name="T55" fmla="*/ 290 h 918"/>
                <a:gd name="T56" fmla="*/ 248 w 1027"/>
                <a:gd name="T57" fmla="*/ 318 h 918"/>
                <a:gd name="T58" fmla="*/ 228 w 1027"/>
                <a:gd name="T59" fmla="*/ 345 h 918"/>
                <a:gd name="T60" fmla="*/ 209 w 1027"/>
                <a:gd name="T61" fmla="*/ 315 h 918"/>
                <a:gd name="T62" fmla="*/ 171 w 1027"/>
                <a:gd name="T63" fmla="*/ 306 h 918"/>
                <a:gd name="T64" fmla="*/ 162 w 1027"/>
                <a:gd name="T65" fmla="*/ 329 h 918"/>
                <a:gd name="T66" fmla="*/ 144 w 1027"/>
                <a:gd name="T67" fmla="*/ 299 h 918"/>
                <a:gd name="T68" fmla="*/ 115 w 1027"/>
                <a:gd name="T69" fmla="*/ 253 h 9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7"/>
                <a:gd name="T106" fmla="*/ 0 h 918"/>
                <a:gd name="T107" fmla="*/ 1027 w 1027"/>
                <a:gd name="T108" fmla="*/ 918 h 9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7" h="918">
                  <a:moveTo>
                    <a:pt x="252" y="627"/>
                  </a:moveTo>
                  <a:lnTo>
                    <a:pt x="231" y="552"/>
                  </a:lnTo>
                  <a:lnTo>
                    <a:pt x="215" y="509"/>
                  </a:lnTo>
                  <a:lnTo>
                    <a:pt x="198" y="466"/>
                  </a:lnTo>
                  <a:lnTo>
                    <a:pt x="166" y="439"/>
                  </a:lnTo>
                  <a:lnTo>
                    <a:pt x="134" y="414"/>
                  </a:lnTo>
                  <a:lnTo>
                    <a:pt x="109" y="355"/>
                  </a:lnTo>
                  <a:lnTo>
                    <a:pt x="61" y="291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9" y="158"/>
                  </a:lnTo>
                  <a:lnTo>
                    <a:pt x="61" y="167"/>
                  </a:lnTo>
                  <a:lnTo>
                    <a:pt x="89" y="130"/>
                  </a:lnTo>
                  <a:lnTo>
                    <a:pt x="125" y="123"/>
                  </a:lnTo>
                  <a:lnTo>
                    <a:pt x="145" y="96"/>
                  </a:lnTo>
                  <a:lnTo>
                    <a:pt x="92" y="41"/>
                  </a:lnTo>
                  <a:lnTo>
                    <a:pt x="143" y="20"/>
                  </a:lnTo>
                  <a:lnTo>
                    <a:pt x="194" y="0"/>
                  </a:lnTo>
                  <a:lnTo>
                    <a:pt x="240" y="20"/>
                  </a:lnTo>
                  <a:lnTo>
                    <a:pt x="285" y="41"/>
                  </a:lnTo>
                  <a:lnTo>
                    <a:pt x="330" y="62"/>
                  </a:lnTo>
                  <a:lnTo>
                    <a:pt x="376" y="82"/>
                  </a:lnTo>
                  <a:lnTo>
                    <a:pt x="419" y="124"/>
                  </a:lnTo>
                  <a:lnTo>
                    <a:pt x="467" y="167"/>
                  </a:lnTo>
                  <a:lnTo>
                    <a:pt x="554" y="173"/>
                  </a:lnTo>
                  <a:lnTo>
                    <a:pt x="598" y="178"/>
                  </a:lnTo>
                  <a:lnTo>
                    <a:pt x="604" y="194"/>
                  </a:lnTo>
                  <a:lnTo>
                    <a:pt x="645" y="203"/>
                  </a:lnTo>
                  <a:lnTo>
                    <a:pt x="672" y="247"/>
                  </a:lnTo>
                  <a:lnTo>
                    <a:pt x="694" y="264"/>
                  </a:lnTo>
                  <a:lnTo>
                    <a:pt x="737" y="306"/>
                  </a:lnTo>
                  <a:lnTo>
                    <a:pt x="740" y="339"/>
                  </a:lnTo>
                  <a:lnTo>
                    <a:pt x="761" y="376"/>
                  </a:lnTo>
                  <a:lnTo>
                    <a:pt x="784" y="414"/>
                  </a:lnTo>
                  <a:lnTo>
                    <a:pt x="797" y="424"/>
                  </a:lnTo>
                  <a:lnTo>
                    <a:pt x="801" y="420"/>
                  </a:lnTo>
                  <a:lnTo>
                    <a:pt x="810" y="423"/>
                  </a:lnTo>
                  <a:lnTo>
                    <a:pt x="810" y="438"/>
                  </a:lnTo>
                  <a:lnTo>
                    <a:pt x="815" y="439"/>
                  </a:lnTo>
                  <a:lnTo>
                    <a:pt x="813" y="449"/>
                  </a:lnTo>
                  <a:lnTo>
                    <a:pt x="831" y="461"/>
                  </a:lnTo>
                  <a:lnTo>
                    <a:pt x="846" y="509"/>
                  </a:lnTo>
                  <a:lnTo>
                    <a:pt x="919" y="524"/>
                  </a:lnTo>
                  <a:lnTo>
                    <a:pt x="992" y="538"/>
                  </a:lnTo>
                  <a:lnTo>
                    <a:pt x="1000" y="527"/>
                  </a:lnTo>
                  <a:lnTo>
                    <a:pt x="1027" y="564"/>
                  </a:lnTo>
                  <a:lnTo>
                    <a:pt x="1015" y="620"/>
                  </a:lnTo>
                  <a:lnTo>
                    <a:pt x="1004" y="675"/>
                  </a:lnTo>
                  <a:lnTo>
                    <a:pt x="970" y="690"/>
                  </a:lnTo>
                  <a:lnTo>
                    <a:pt x="934" y="703"/>
                  </a:lnTo>
                  <a:lnTo>
                    <a:pt x="900" y="717"/>
                  </a:lnTo>
                  <a:lnTo>
                    <a:pt x="864" y="731"/>
                  </a:lnTo>
                  <a:lnTo>
                    <a:pt x="827" y="740"/>
                  </a:lnTo>
                  <a:lnTo>
                    <a:pt x="788" y="751"/>
                  </a:lnTo>
                  <a:lnTo>
                    <a:pt x="751" y="761"/>
                  </a:lnTo>
                  <a:lnTo>
                    <a:pt x="712" y="772"/>
                  </a:lnTo>
                  <a:lnTo>
                    <a:pt x="685" y="808"/>
                  </a:lnTo>
                  <a:lnTo>
                    <a:pt x="658" y="845"/>
                  </a:lnTo>
                  <a:lnTo>
                    <a:pt x="631" y="881"/>
                  </a:lnTo>
                  <a:lnTo>
                    <a:pt x="604" y="918"/>
                  </a:lnTo>
                  <a:lnTo>
                    <a:pt x="600" y="860"/>
                  </a:lnTo>
                  <a:lnTo>
                    <a:pt x="555" y="839"/>
                  </a:lnTo>
                  <a:lnTo>
                    <a:pt x="509" y="820"/>
                  </a:lnTo>
                  <a:lnTo>
                    <a:pt x="455" y="814"/>
                  </a:lnTo>
                  <a:lnTo>
                    <a:pt x="448" y="860"/>
                  </a:lnTo>
                  <a:lnTo>
                    <a:pt x="431" y="876"/>
                  </a:lnTo>
                  <a:lnTo>
                    <a:pt x="406" y="836"/>
                  </a:lnTo>
                  <a:lnTo>
                    <a:pt x="382" y="796"/>
                  </a:lnTo>
                  <a:lnTo>
                    <a:pt x="343" y="734"/>
                  </a:lnTo>
                  <a:lnTo>
                    <a:pt x="304" y="672"/>
                  </a:lnTo>
                  <a:lnTo>
                    <a:pt x="252" y="62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2" name="Freeform 84"/>
            <p:cNvSpPr>
              <a:spLocks noChangeAspect="1"/>
            </p:cNvSpPr>
            <p:nvPr/>
          </p:nvSpPr>
          <p:spPr bwMode="auto">
            <a:xfrm>
              <a:off x="4927377" y="2522391"/>
              <a:ext cx="109957" cy="81329"/>
            </a:xfrm>
            <a:custGeom>
              <a:avLst/>
              <a:gdLst>
                <a:gd name="T0" fmla="*/ 0 w 233"/>
                <a:gd name="T1" fmla="*/ 37 h 187"/>
                <a:gd name="T2" fmla="*/ 7 w 233"/>
                <a:gd name="T3" fmla="*/ 41 h 187"/>
                <a:gd name="T4" fmla="*/ 12 w 233"/>
                <a:gd name="T5" fmla="*/ 59 h 187"/>
                <a:gd name="T6" fmla="*/ 40 w 233"/>
                <a:gd name="T7" fmla="*/ 65 h 187"/>
                <a:gd name="T8" fmla="*/ 68 w 233"/>
                <a:gd name="T9" fmla="*/ 70 h 187"/>
                <a:gd name="T10" fmla="*/ 71 w 233"/>
                <a:gd name="T11" fmla="*/ 66 h 187"/>
                <a:gd name="T12" fmla="*/ 74 w 233"/>
                <a:gd name="T13" fmla="*/ 41 h 187"/>
                <a:gd name="T14" fmla="*/ 83 w 233"/>
                <a:gd name="T15" fmla="*/ 37 h 187"/>
                <a:gd name="T16" fmla="*/ 80 w 233"/>
                <a:gd name="T17" fmla="*/ 18 h 187"/>
                <a:gd name="T18" fmla="*/ 82 w 233"/>
                <a:gd name="T19" fmla="*/ 23 h 187"/>
                <a:gd name="T20" fmla="*/ 88 w 233"/>
                <a:gd name="T21" fmla="*/ 19 h 187"/>
                <a:gd name="T22" fmla="*/ 84 w 233"/>
                <a:gd name="T23" fmla="*/ 3 h 187"/>
                <a:gd name="T24" fmla="*/ 79 w 233"/>
                <a:gd name="T25" fmla="*/ 0 h 187"/>
                <a:gd name="T26" fmla="*/ 63 w 233"/>
                <a:gd name="T27" fmla="*/ 18 h 187"/>
                <a:gd name="T28" fmla="*/ 46 w 233"/>
                <a:gd name="T29" fmla="*/ 37 h 187"/>
                <a:gd name="T30" fmla="*/ 18 w 233"/>
                <a:gd name="T31" fmla="*/ 38 h 187"/>
                <a:gd name="T32" fmla="*/ 6 w 233"/>
                <a:gd name="T33" fmla="*/ 36 h 187"/>
                <a:gd name="T34" fmla="*/ 1 w 233"/>
                <a:gd name="T35" fmla="*/ 33 h 187"/>
                <a:gd name="T36" fmla="*/ 0 w 233"/>
                <a:gd name="T37" fmla="*/ 37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3"/>
                <a:gd name="T58" fmla="*/ 0 h 187"/>
                <a:gd name="T59" fmla="*/ 233 w 23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3" h="187">
                  <a:moveTo>
                    <a:pt x="0" y="98"/>
                  </a:moveTo>
                  <a:lnTo>
                    <a:pt x="18" y="110"/>
                  </a:lnTo>
                  <a:lnTo>
                    <a:pt x="33" y="158"/>
                  </a:lnTo>
                  <a:lnTo>
                    <a:pt x="106" y="173"/>
                  </a:lnTo>
                  <a:lnTo>
                    <a:pt x="179" y="187"/>
                  </a:lnTo>
                  <a:lnTo>
                    <a:pt x="187" y="176"/>
                  </a:lnTo>
                  <a:lnTo>
                    <a:pt x="197" y="109"/>
                  </a:lnTo>
                  <a:lnTo>
                    <a:pt x="220" y="100"/>
                  </a:lnTo>
                  <a:lnTo>
                    <a:pt x="211" y="49"/>
                  </a:lnTo>
                  <a:lnTo>
                    <a:pt x="218" y="61"/>
                  </a:lnTo>
                  <a:lnTo>
                    <a:pt x="233" y="51"/>
                  </a:lnTo>
                  <a:lnTo>
                    <a:pt x="223" y="7"/>
                  </a:lnTo>
                  <a:lnTo>
                    <a:pt x="209" y="0"/>
                  </a:lnTo>
                  <a:lnTo>
                    <a:pt x="166" y="49"/>
                  </a:lnTo>
                  <a:lnTo>
                    <a:pt x="121" y="98"/>
                  </a:lnTo>
                  <a:lnTo>
                    <a:pt x="47" y="101"/>
                  </a:lnTo>
                  <a:lnTo>
                    <a:pt x="17" y="97"/>
                  </a:lnTo>
                  <a:lnTo>
                    <a:pt x="2" y="8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3" name="Freeform 86"/>
            <p:cNvSpPr>
              <a:spLocks noChangeAspect="1"/>
            </p:cNvSpPr>
            <p:nvPr/>
          </p:nvSpPr>
          <p:spPr bwMode="auto">
            <a:xfrm>
              <a:off x="5600864" y="2909286"/>
              <a:ext cx="49980" cy="92948"/>
            </a:xfrm>
            <a:custGeom>
              <a:avLst/>
              <a:gdLst>
                <a:gd name="T0" fmla="*/ 10 w 108"/>
                <a:gd name="T1" fmla="*/ 3 h 212"/>
                <a:gd name="T2" fmla="*/ 17 w 108"/>
                <a:gd name="T3" fmla="*/ 14 h 212"/>
                <a:gd name="T4" fmla="*/ 26 w 108"/>
                <a:gd name="T5" fmla="*/ 26 h 212"/>
                <a:gd name="T6" fmla="*/ 33 w 108"/>
                <a:gd name="T7" fmla="*/ 42 h 212"/>
                <a:gd name="T8" fmla="*/ 40 w 108"/>
                <a:gd name="T9" fmla="*/ 58 h 212"/>
                <a:gd name="T10" fmla="*/ 30 w 108"/>
                <a:gd name="T11" fmla="*/ 75 h 212"/>
                <a:gd name="T12" fmla="*/ 13 w 108"/>
                <a:gd name="T13" fmla="*/ 80 h 212"/>
                <a:gd name="T14" fmla="*/ 3 w 108"/>
                <a:gd name="T15" fmla="*/ 53 h 212"/>
                <a:gd name="T16" fmla="*/ 0 w 108"/>
                <a:gd name="T17" fmla="*/ 33 h 212"/>
                <a:gd name="T18" fmla="*/ 2 w 108"/>
                <a:gd name="T19" fmla="*/ 35 h 212"/>
                <a:gd name="T20" fmla="*/ 4 w 108"/>
                <a:gd name="T21" fmla="*/ 20 h 212"/>
                <a:gd name="T22" fmla="*/ 7 w 108"/>
                <a:gd name="T23" fmla="*/ 5 h 212"/>
                <a:gd name="T24" fmla="*/ 8 w 108"/>
                <a:gd name="T25" fmla="*/ 4 h 212"/>
                <a:gd name="T26" fmla="*/ 3 w 108"/>
                <a:gd name="T27" fmla="*/ 0 h 212"/>
                <a:gd name="T28" fmla="*/ 10 w 108"/>
                <a:gd name="T29" fmla="*/ 3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212"/>
                <a:gd name="T47" fmla="*/ 108 w 10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212">
                  <a:moveTo>
                    <a:pt x="26" y="7"/>
                  </a:moveTo>
                  <a:lnTo>
                    <a:pt x="45" y="36"/>
                  </a:lnTo>
                  <a:lnTo>
                    <a:pt x="69" y="70"/>
                  </a:lnTo>
                  <a:lnTo>
                    <a:pt x="88" y="112"/>
                  </a:lnTo>
                  <a:lnTo>
                    <a:pt x="108" y="155"/>
                  </a:lnTo>
                  <a:lnTo>
                    <a:pt x="82" y="198"/>
                  </a:lnTo>
                  <a:lnTo>
                    <a:pt x="35" y="212"/>
                  </a:lnTo>
                  <a:lnTo>
                    <a:pt x="8" y="140"/>
                  </a:lnTo>
                  <a:lnTo>
                    <a:pt x="0" y="88"/>
                  </a:lnTo>
                  <a:lnTo>
                    <a:pt x="5" y="92"/>
                  </a:lnTo>
                  <a:lnTo>
                    <a:pt x="12" y="54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8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4" name="Freeform 87"/>
            <p:cNvSpPr>
              <a:spLocks noChangeAspect="1"/>
            </p:cNvSpPr>
            <p:nvPr/>
          </p:nvSpPr>
          <p:spPr bwMode="auto">
            <a:xfrm>
              <a:off x="4442565" y="3171862"/>
              <a:ext cx="43732" cy="39503"/>
            </a:xfrm>
            <a:custGeom>
              <a:avLst/>
              <a:gdLst>
                <a:gd name="T0" fmla="*/ 12 w 93"/>
                <a:gd name="T1" fmla="*/ 6 h 90"/>
                <a:gd name="T2" fmla="*/ 4 w 93"/>
                <a:gd name="T3" fmla="*/ 22 h 90"/>
                <a:gd name="T4" fmla="*/ 0 w 93"/>
                <a:gd name="T5" fmla="*/ 33 h 90"/>
                <a:gd name="T6" fmla="*/ 1 w 93"/>
                <a:gd name="T7" fmla="*/ 34 h 90"/>
                <a:gd name="T8" fmla="*/ 2 w 93"/>
                <a:gd name="T9" fmla="*/ 34 h 90"/>
                <a:gd name="T10" fmla="*/ 18 w 93"/>
                <a:gd name="T11" fmla="*/ 33 h 90"/>
                <a:gd name="T12" fmla="*/ 20 w 93"/>
                <a:gd name="T13" fmla="*/ 26 h 90"/>
                <a:gd name="T14" fmla="*/ 30 w 93"/>
                <a:gd name="T15" fmla="*/ 28 h 90"/>
                <a:gd name="T16" fmla="*/ 35 w 93"/>
                <a:gd name="T17" fmla="*/ 25 h 90"/>
                <a:gd name="T18" fmla="*/ 29 w 93"/>
                <a:gd name="T19" fmla="*/ 0 h 90"/>
                <a:gd name="T20" fmla="*/ 17 w 93"/>
                <a:gd name="T21" fmla="*/ 6 h 90"/>
                <a:gd name="T22" fmla="*/ 12 w 93"/>
                <a:gd name="T23" fmla="*/ 6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90"/>
                <a:gd name="T38" fmla="*/ 93 w 93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90">
                  <a:moveTo>
                    <a:pt x="33" y="17"/>
                  </a:moveTo>
                  <a:lnTo>
                    <a:pt x="10" y="57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8" y="87"/>
                  </a:lnTo>
                  <a:lnTo>
                    <a:pt x="52" y="69"/>
                  </a:lnTo>
                  <a:lnTo>
                    <a:pt x="79" y="73"/>
                  </a:lnTo>
                  <a:lnTo>
                    <a:pt x="93" y="67"/>
                  </a:lnTo>
                  <a:lnTo>
                    <a:pt x="76" y="0"/>
                  </a:lnTo>
                  <a:lnTo>
                    <a:pt x="46" y="17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5" name="Freeform 88"/>
            <p:cNvSpPr>
              <a:spLocks noChangeAspect="1"/>
            </p:cNvSpPr>
            <p:nvPr/>
          </p:nvSpPr>
          <p:spPr bwMode="auto">
            <a:xfrm>
              <a:off x="5464667" y="3099828"/>
              <a:ext cx="2500" cy="2323"/>
            </a:xfrm>
            <a:custGeom>
              <a:avLst/>
              <a:gdLst>
                <a:gd name="T0" fmla="*/ 2 w 4"/>
                <a:gd name="T1" fmla="*/ 2 h 6"/>
                <a:gd name="T2" fmla="*/ 1 w 4"/>
                <a:gd name="T3" fmla="*/ 2 h 6"/>
                <a:gd name="T4" fmla="*/ 0 w 4"/>
                <a:gd name="T5" fmla="*/ 1 h 6"/>
                <a:gd name="T6" fmla="*/ 1 w 4"/>
                <a:gd name="T7" fmla="*/ 0 h 6"/>
                <a:gd name="T8" fmla="*/ 2 w 4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6" name="Freeform 89"/>
            <p:cNvSpPr>
              <a:spLocks noChangeAspect="1"/>
            </p:cNvSpPr>
            <p:nvPr/>
          </p:nvSpPr>
          <p:spPr bwMode="auto">
            <a:xfrm>
              <a:off x="5459669" y="3164891"/>
              <a:ext cx="1249" cy="2323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0 h 5"/>
                <a:gd name="T4" fmla="*/ 0 w 3"/>
                <a:gd name="T5" fmla="*/ 2 h 5"/>
                <a:gd name="T6" fmla="*/ 1 w 3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7" name="Freeform 90"/>
            <p:cNvSpPr>
              <a:spLocks noChangeAspect="1"/>
            </p:cNvSpPr>
            <p:nvPr/>
          </p:nvSpPr>
          <p:spPr bwMode="auto">
            <a:xfrm>
              <a:off x="5449672" y="2975510"/>
              <a:ext cx="2500" cy="1162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0 h 3"/>
                <a:gd name="T4" fmla="*/ 0 w 5"/>
                <a:gd name="T5" fmla="*/ 1 h 3"/>
                <a:gd name="T6" fmla="*/ 2 w 5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8" name="Freeform 91"/>
            <p:cNvSpPr>
              <a:spLocks noChangeAspect="1"/>
            </p:cNvSpPr>
            <p:nvPr/>
          </p:nvSpPr>
          <p:spPr bwMode="auto">
            <a:xfrm>
              <a:off x="4903636" y="2515420"/>
              <a:ext cx="2500" cy="5809"/>
            </a:xfrm>
            <a:custGeom>
              <a:avLst/>
              <a:gdLst>
                <a:gd name="T0" fmla="*/ 1 w 5"/>
                <a:gd name="T1" fmla="*/ 0 h 13"/>
                <a:gd name="T2" fmla="*/ 0 w 5"/>
                <a:gd name="T3" fmla="*/ 5 h 13"/>
                <a:gd name="T4" fmla="*/ 2 w 5"/>
                <a:gd name="T5" fmla="*/ 2 h 13"/>
                <a:gd name="T6" fmla="*/ 1 w 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3"/>
                <a:gd name="T14" fmla="*/ 5 w 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3">
                  <a:moveTo>
                    <a:pt x="3" y="0"/>
                  </a:moveTo>
                  <a:lnTo>
                    <a:pt x="0" y="13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9" name="Freeform 92"/>
            <p:cNvSpPr>
              <a:spLocks noChangeAspect="1"/>
            </p:cNvSpPr>
            <p:nvPr/>
          </p:nvSpPr>
          <p:spPr bwMode="auto">
            <a:xfrm>
              <a:off x="4087705" y="2579321"/>
              <a:ext cx="234908" cy="385733"/>
            </a:xfrm>
            <a:custGeom>
              <a:avLst/>
              <a:gdLst>
                <a:gd name="T0" fmla="*/ 186 w 500"/>
                <a:gd name="T1" fmla="*/ 83 h 882"/>
                <a:gd name="T2" fmla="*/ 167 w 500"/>
                <a:gd name="T3" fmla="*/ 73 h 882"/>
                <a:gd name="T4" fmla="*/ 149 w 500"/>
                <a:gd name="T5" fmla="*/ 62 h 882"/>
                <a:gd name="T6" fmla="*/ 130 w 500"/>
                <a:gd name="T7" fmla="*/ 52 h 882"/>
                <a:gd name="T8" fmla="*/ 112 w 500"/>
                <a:gd name="T9" fmla="*/ 42 h 882"/>
                <a:gd name="T10" fmla="*/ 94 w 500"/>
                <a:gd name="T11" fmla="*/ 31 h 882"/>
                <a:gd name="T12" fmla="*/ 76 w 500"/>
                <a:gd name="T13" fmla="*/ 21 h 882"/>
                <a:gd name="T14" fmla="*/ 57 w 500"/>
                <a:gd name="T15" fmla="*/ 10 h 882"/>
                <a:gd name="T16" fmla="*/ 39 w 500"/>
                <a:gd name="T17" fmla="*/ 0 h 882"/>
                <a:gd name="T18" fmla="*/ 21 w 500"/>
                <a:gd name="T19" fmla="*/ 10 h 882"/>
                <a:gd name="T20" fmla="*/ 24 w 500"/>
                <a:gd name="T21" fmla="*/ 26 h 882"/>
                <a:gd name="T22" fmla="*/ 26 w 500"/>
                <a:gd name="T23" fmla="*/ 42 h 882"/>
                <a:gd name="T24" fmla="*/ 41 w 500"/>
                <a:gd name="T25" fmla="*/ 66 h 882"/>
                <a:gd name="T26" fmla="*/ 36 w 500"/>
                <a:gd name="T27" fmla="*/ 74 h 882"/>
                <a:gd name="T28" fmla="*/ 36 w 500"/>
                <a:gd name="T29" fmla="*/ 90 h 882"/>
                <a:gd name="T30" fmla="*/ 35 w 500"/>
                <a:gd name="T31" fmla="*/ 106 h 882"/>
                <a:gd name="T32" fmla="*/ 34 w 500"/>
                <a:gd name="T33" fmla="*/ 122 h 882"/>
                <a:gd name="T34" fmla="*/ 33 w 500"/>
                <a:gd name="T35" fmla="*/ 137 h 882"/>
                <a:gd name="T36" fmla="*/ 25 w 500"/>
                <a:gd name="T37" fmla="*/ 149 h 882"/>
                <a:gd name="T38" fmla="*/ 17 w 500"/>
                <a:gd name="T39" fmla="*/ 162 h 882"/>
                <a:gd name="T40" fmla="*/ 9 w 500"/>
                <a:gd name="T41" fmla="*/ 174 h 882"/>
                <a:gd name="T42" fmla="*/ 0 w 500"/>
                <a:gd name="T43" fmla="*/ 187 h 882"/>
                <a:gd name="T44" fmla="*/ 1 w 500"/>
                <a:gd name="T45" fmla="*/ 203 h 882"/>
                <a:gd name="T46" fmla="*/ 9 w 500"/>
                <a:gd name="T47" fmla="*/ 217 h 882"/>
                <a:gd name="T48" fmla="*/ 16 w 500"/>
                <a:gd name="T49" fmla="*/ 217 h 882"/>
                <a:gd name="T50" fmla="*/ 25 w 500"/>
                <a:gd name="T51" fmla="*/ 237 h 882"/>
                <a:gd name="T52" fmla="*/ 27 w 500"/>
                <a:gd name="T53" fmla="*/ 260 h 882"/>
                <a:gd name="T54" fmla="*/ 39 w 500"/>
                <a:gd name="T55" fmla="*/ 281 h 882"/>
                <a:gd name="T56" fmla="*/ 18 w 500"/>
                <a:gd name="T57" fmla="*/ 281 h 882"/>
                <a:gd name="T58" fmla="*/ 9 w 500"/>
                <a:gd name="T59" fmla="*/ 286 h 882"/>
                <a:gd name="T60" fmla="*/ 24 w 500"/>
                <a:gd name="T61" fmla="*/ 306 h 882"/>
                <a:gd name="T62" fmla="*/ 36 w 500"/>
                <a:gd name="T63" fmla="*/ 332 h 882"/>
                <a:gd name="T64" fmla="*/ 53 w 500"/>
                <a:gd name="T65" fmla="*/ 326 h 882"/>
                <a:gd name="T66" fmla="*/ 57 w 500"/>
                <a:gd name="T67" fmla="*/ 329 h 882"/>
                <a:gd name="T68" fmla="*/ 67 w 500"/>
                <a:gd name="T69" fmla="*/ 327 h 882"/>
                <a:gd name="T70" fmla="*/ 93 w 500"/>
                <a:gd name="T71" fmla="*/ 322 h 882"/>
                <a:gd name="T72" fmla="*/ 101 w 500"/>
                <a:gd name="T73" fmla="*/ 311 h 882"/>
                <a:gd name="T74" fmla="*/ 98 w 500"/>
                <a:gd name="T75" fmla="*/ 305 h 882"/>
                <a:gd name="T76" fmla="*/ 124 w 500"/>
                <a:gd name="T77" fmla="*/ 300 h 882"/>
                <a:gd name="T78" fmla="*/ 139 w 500"/>
                <a:gd name="T79" fmla="*/ 283 h 882"/>
                <a:gd name="T80" fmla="*/ 152 w 500"/>
                <a:gd name="T81" fmla="*/ 266 h 882"/>
                <a:gd name="T82" fmla="*/ 170 w 500"/>
                <a:gd name="T83" fmla="*/ 262 h 882"/>
                <a:gd name="T84" fmla="*/ 168 w 500"/>
                <a:gd name="T85" fmla="*/ 250 h 882"/>
                <a:gd name="T86" fmla="*/ 165 w 500"/>
                <a:gd name="T87" fmla="*/ 239 h 882"/>
                <a:gd name="T88" fmla="*/ 157 w 500"/>
                <a:gd name="T89" fmla="*/ 224 h 882"/>
                <a:gd name="T90" fmla="*/ 150 w 500"/>
                <a:gd name="T91" fmla="*/ 222 h 882"/>
                <a:gd name="T92" fmla="*/ 157 w 500"/>
                <a:gd name="T93" fmla="*/ 207 h 882"/>
                <a:gd name="T94" fmla="*/ 158 w 500"/>
                <a:gd name="T95" fmla="*/ 197 h 882"/>
                <a:gd name="T96" fmla="*/ 161 w 500"/>
                <a:gd name="T97" fmla="*/ 192 h 882"/>
                <a:gd name="T98" fmla="*/ 161 w 500"/>
                <a:gd name="T99" fmla="*/ 184 h 882"/>
                <a:gd name="T100" fmla="*/ 170 w 500"/>
                <a:gd name="T101" fmla="*/ 168 h 882"/>
                <a:gd name="T102" fmla="*/ 176 w 500"/>
                <a:gd name="T103" fmla="*/ 163 h 882"/>
                <a:gd name="T104" fmla="*/ 188 w 500"/>
                <a:gd name="T105" fmla="*/ 163 h 882"/>
                <a:gd name="T106" fmla="*/ 188 w 500"/>
                <a:gd name="T107" fmla="*/ 143 h 882"/>
                <a:gd name="T108" fmla="*/ 187 w 500"/>
                <a:gd name="T109" fmla="*/ 123 h 882"/>
                <a:gd name="T110" fmla="*/ 186 w 500"/>
                <a:gd name="T111" fmla="*/ 103 h 882"/>
                <a:gd name="T112" fmla="*/ 186 w 500"/>
                <a:gd name="T113" fmla="*/ 83 h 8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0"/>
                <a:gd name="T172" fmla="*/ 0 h 882"/>
                <a:gd name="T173" fmla="*/ 500 w 500"/>
                <a:gd name="T174" fmla="*/ 882 h 8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0" h="882">
                  <a:moveTo>
                    <a:pt x="494" y="221"/>
                  </a:moveTo>
                  <a:lnTo>
                    <a:pt x="445" y="193"/>
                  </a:lnTo>
                  <a:lnTo>
                    <a:pt x="396" y="166"/>
                  </a:lnTo>
                  <a:lnTo>
                    <a:pt x="347" y="138"/>
                  </a:lnTo>
                  <a:lnTo>
                    <a:pt x="299" y="111"/>
                  </a:lnTo>
                  <a:lnTo>
                    <a:pt x="250" y="82"/>
                  </a:lnTo>
                  <a:lnTo>
                    <a:pt x="202" y="56"/>
                  </a:lnTo>
                  <a:lnTo>
                    <a:pt x="152" y="27"/>
                  </a:lnTo>
                  <a:lnTo>
                    <a:pt x="105" y="0"/>
                  </a:lnTo>
                  <a:lnTo>
                    <a:pt x="57" y="27"/>
                  </a:lnTo>
                  <a:lnTo>
                    <a:pt x="63" y="69"/>
                  </a:lnTo>
                  <a:lnTo>
                    <a:pt x="69" y="111"/>
                  </a:lnTo>
                  <a:lnTo>
                    <a:pt x="109" y="175"/>
                  </a:lnTo>
                  <a:lnTo>
                    <a:pt x="97" y="197"/>
                  </a:lnTo>
                  <a:lnTo>
                    <a:pt x="96" y="239"/>
                  </a:lnTo>
                  <a:lnTo>
                    <a:pt x="93" y="281"/>
                  </a:lnTo>
                  <a:lnTo>
                    <a:pt x="90" y="323"/>
                  </a:lnTo>
                  <a:lnTo>
                    <a:pt x="88" y="364"/>
                  </a:lnTo>
                  <a:lnTo>
                    <a:pt x="66" y="397"/>
                  </a:lnTo>
                  <a:lnTo>
                    <a:pt x="45" y="430"/>
                  </a:lnTo>
                  <a:lnTo>
                    <a:pt x="23" y="463"/>
                  </a:lnTo>
                  <a:lnTo>
                    <a:pt x="0" y="497"/>
                  </a:lnTo>
                  <a:lnTo>
                    <a:pt x="2" y="540"/>
                  </a:lnTo>
                  <a:lnTo>
                    <a:pt x="23" y="576"/>
                  </a:lnTo>
                  <a:lnTo>
                    <a:pt x="42" y="576"/>
                  </a:lnTo>
                  <a:lnTo>
                    <a:pt x="67" y="630"/>
                  </a:lnTo>
                  <a:lnTo>
                    <a:pt x="72" y="691"/>
                  </a:lnTo>
                  <a:lnTo>
                    <a:pt x="105" y="746"/>
                  </a:lnTo>
                  <a:lnTo>
                    <a:pt x="48" y="746"/>
                  </a:lnTo>
                  <a:lnTo>
                    <a:pt x="23" y="760"/>
                  </a:lnTo>
                  <a:lnTo>
                    <a:pt x="64" y="812"/>
                  </a:lnTo>
                  <a:lnTo>
                    <a:pt x="96" y="882"/>
                  </a:lnTo>
                  <a:lnTo>
                    <a:pt x="141" y="867"/>
                  </a:lnTo>
                  <a:lnTo>
                    <a:pt x="151" y="875"/>
                  </a:lnTo>
                  <a:lnTo>
                    <a:pt x="178" y="869"/>
                  </a:lnTo>
                  <a:lnTo>
                    <a:pt x="247" y="855"/>
                  </a:lnTo>
                  <a:lnTo>
                    <a:pt x="269" y="827"/>
                  </a:lnTo>
                  <a:lnTo>
                    <a:pt x="261" y="809"/>
                  </a:lnTo>
                  <a:lnTo>
                    <a:pt x="330" y="796"/>
                  </a:lnTo>
                  <a:lnTo>
                    <a:pt x="369" y="751"/>
                  </a:lnTo>
                  <a:lnTo>
                    <a:pt x="405" y="706"/>
                  </a:lnTo>
                  <a:lnTo>
                    <a:pt x="453" y="696"/>
                  </a:lnTo>
                  <a:lnTo>
                    <a:pt x="448" y="664"/>
                  </a:lnTo>
                  <a:lnTo>
                    <a:pt x="439" y="636"/>
                  </a:lnTo>
                  <a:lnTo>
                    <a:pt x="418" y="594"/>
                  </a:lnTo>
                  <a:lnTo>
                    <a:pt x="400" y="591"/>
                  </a:lnTo>
                  <a:lnTo>
                    <a:pt x="417" y="549"/>
                  </a:lnTo>
                  <a:lnTo>
                    <a:pt x="421" y="524"/>
                  </a:lnTo>
                  <a:lnTo>
                    <a:pt x="429" y="509"/>
                  </a:lnTo>
                  <a:lnTo>
                    <a:pt x="429" y="490"/>
                  </a:lnTo>
                  <a:lnTo>
                    <a:pt x="453" y="446"/>
                  </a:lnTo>
                  <a:lnTo>
                    <a:pt x="469" y="432"/>
                  </a:lnTo>
                  <a:lnTo>
                    <a:pt x="500" y="432"/>
                  </a:lnTo>
                  <a:lnTo>
                    <a:pt x="499" y="379"/>
                  </a:lnTo>
                  <a:lnTo>
                    <a:pt x="497" y="326"/>
                  </a:lnTo>
                  <a:lnTo>
                    <a:pt x="496" y="273"/>
                  </a:lnTo>
                  <a:lnTo>
                    <a:pt x="494" y="22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0" name="Freeform 93"/>
            <p:cNvSpPr>
              <a:spLocks noChangeAspect="1"/>
            </p:cNvSpPr>
            <p:nvPr/>
          </p:nvSpPr>
          <p:spPr bwMode="auto">
            <a:xfrm>
              <a:off x="4731203" y="2843060"/>
              <a:ext cx="33736" cy="38340"/>
            </a:xfrm>
            <a:custGeom>
              <a:avLst/>
              <a:gdLst>
                <a:gd name="T0" fmla="*/ 0 w 71"/>
                <a:gd name="T1" fmla="*/ 32 h 86"/>
                <a:gd name="T2" fmla="*/ 22 w 71"/>
                <a:gd name="T3" fmla="*/ 33 h 86"/>
                <a:gd name="T4" fmla="*/ 27 w 71"/>
                <a:gd name="T5" fmla="*/ 23 h 86"/>
                <a:gd name="T6" fmla="*/ 19 w 71"/>
                <a:gd name="T7" fmla="*/ 0 h 86"/>
                <a:gd name="T8" fmla="*/ 13 w 71"/>
                <a:gd name="T9" fmla="*/ 1 h 86"/>
                <a:gd name="T10" fmla="*/ 0 w 71"/>
                <a:gd name="T11" fmla="*/ 32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86"/>
                <a:gd name="T20" fmla="*/ 71 w 71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86">
                  <a:moveTo>
                    <a:pt x="0" y="83"/>
                  </a:moveTo>
                  <a:lnTo>
                    <a:pt x="57" y="86"/>
                  </a:lnTo>
                  <a:lnTo>
                    <a:pt x="71" y="59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1" name="Freeform 94"/>
            <p:cNvSpPr>
              <a:spLocks noChangeAspect="1"/>
            </p:cNvSpPr>
            <p:nvPr/>
          </p:nvSpPr>
          <p:spPr bwMode="auto">
            <a:xfrm>
              <a:off x="4606252" y="2711772"/>
              <a:ext cx="149941" cy="139421"/>
            </a:xfrm>
            <a:custGeom>
              <a:avLst/>
              <a:gdLst>
                <a:gd name="T0" fmla="*/ 0 w 321"/>
                <a:gd name="T1" fmla="*/ 92 h 316"/>
                <a:gd name="T2" fmla="*/ 2 w 321"/>
                <a:gd name="T3" fmla="*/ 76 h 316"/>
                <a:gd name="T4" fmla="*/ 4 w 321"/>
                <a:gd name="T5" fmla="*/ 47 h 316"/>
                <a:gd name="T6" fmla="*/ 11 w 321"/>
                <a:gd name="T7" fmla="*/ 20 h 316"/>
                <a:gd name="T8" fmla="*/ 23 w 321"/>
                <a:gd name="T9" fmla="*/ 11 h 316"/>
                <a:gd name="T10" fmla="*/ 34 w 321"/>
                <a:gd name="T11" fmla="*/ 2 h 316"/>
                <a:gd name="T12" fmla="*/ 36 w 321"/>
                <a:gd name="T13" fmla="*/ 0 h 316"/>
                <a:gd name="T14" fmla="*/ 42 w 321"/>
                <a:gd name="T15" fmla="*/ 15 h 316"/>
                <a:gd name="T16" fmla="*/ 48 w 321"/>
                <a:gd name="T17" fmla="*/ 30 h 316"/>
                <a:gd name="T18" fmla="*/ 53 w 321"/>
                <a:gd name="T19" fmla="*/ 45 h 316"/>
                <a:gd name="T20" fmla="*/ 59 w 321"/>
                <a:gd name="T21" fmla="*/ 60 h 316"/>
                <a:gd name="T22" fmla="*/ 60 w 321"/>
                <a:gd name="T23" fmla="*/ 54 h 316"/>
                <a:gd name="T24" fmla="*/ 65 w 321"/>
                <a:gd name="T25" fmla="*/ 58 h 316"/>
                <a:gd name="T26" fmla="*/ 80 w 321"/>
                <a:gd name="T27" fmla="*/ 68 h 316"/>
                <a:gd name="T28" fmla="*/ 100 w 321"/>
                <a:gd name="T29" fmla="*/ 89 h 316"/>
                <a:gd name="T30" fmla="*/ 120 w 321"/>
                <a:gd name="T31" fmla="*/ 109 h 316"/>
                <a:gd name="T32" fmla="*/ 120 w 321"/>
                <a:gd name="T33" fmla="*/ 112 h 316"/>
                <a:gd name="T34" fmla="*/ 119 w 321"/>
                <a:gd name="T35" fmla="*/ 114 h 316"/>
                <a:gd name="T36" fmla="*/ 113 w 321"/>
                <a:gd name="T37" fmla="*/ 115 h 316"/>
                <a:gd name="T38" fmla="*/ 103 w 321"/>
                <a:gd name="T39" fmla="*/ 120 h 316"/>
                <a:gd name="T40" fmla="*/ 102 w 321"/>
                <a:gd name="T41" fmla="*/ 115 h 316"/>
                <a:gd name="T42" fmla="*/ 86 w 321"/>
                <a:gd name="T43" fmla="*/ 109 h 316"/>
                <a:gd name="T44" fmla="*/ 75 w 321"/>
                <a:gd name="T45" fmla="*/ 97 h 316"/>
                <a:gd name="T46" fmla="*/ 70 w 321"/>
                <a:gd name="T47" fmla="*/ 89 h 316"/>
                <a:gd name="T48" fmla="*/ 58 w 321"/>
                <a:gd name="T49" fmla="*/ 84 h 316"/>
                <a:gd name="T50" fmla="*/ 49 w 321"/>
                <a:gd name="T51" fmla="*/ 82 h 316"/>
                <a:gd name="T52" fmla="*/ 37 w 321"/>
                <a:gd name="T53" fmla="*/ 83 h 316"/>
                <a:gd name="T54" fmla="*/ 28 w 321"/>
                <a:gd name="T55" fmla="*/ 73 h 316"/>
                <a:gd name="T56" fmla="*/ 25 w 321"/>
                <a:gd name="T57" fmla="*/ 90 h 316"/>
                <a:gd name="T58" fmla="*/ 17 w 321"/>
                <a:gd name="T59" fmla="*/ 83 h 316"/>
                <a:gd name="T60" fmla="*/ 9 w 321"/>
                <a:gd name="T61" fmla="*/ 93 h 316"/>
                <a:gd name="T62" fmla="*/ 0 w 321"/>
                <a:gd name="T63" fmla="*/ 92 h 3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1"/>
                <a:gd name="T97" fmla="*/ 0 h 316"/>
                <a:gd name="T98" fmla="*/ 321 w 321"/>
                <a:gd name="T99" fmla="*/ 316 h 3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1" h="316">
                  <a:moveTo>
                    <a:pt x="0" y="241"/>
                  </a:moveTo>
                  <a:lnTo>
                    <a:pt x="6" y="200"/>
                  </a:lnTo>
                  <a:lnTo>
                    <a:pt x="12" y="124"/>
                  </a:lnTo>
                  <a:lnTo>
                    <a:pt x="30" y="53"/>
                  </a:lnTo>
                  <a:lnTo>
                    <a:pt x="61" y="30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112" y="39"/>
                  </a:lnTo>
                  <a:lnTo>
                    <a:pt x="128" y="79"/>
                  </a:lnTo>
                  <a:lnTo>
                    <a:pt x="143" y="118"/>
                  </a:lnTo>
                  <a:lnTo>
                    <a:pt x="158" y="158"/>
                  </a:lnTo>
                  <a:lnTo>
                    <a:pt x="161" y="143"/>
                  </a:lnTo>
                  <a:lnTo>
                    <a:pt x="173" y="152"/>
                  </a:lnTo>
                  <a:lnTo>
                    <a:pt x="213" y="180"/>
                  </a:lnTo>
                  <a:lnTo>
                    <a:pt x="267" y="234"/>
                  </a:lnTo>
                  <a:lnTo>
                    <a:pt x="321" y="286"/>
                  </a:lnTo>
                  <a:lnTo>
                    <a:pt x="321" y="295"/>
                  </a:lnTo>
                  <a:lnTo>
                    <a:pt x="318" y="300"/>
                  </a:lnTo>
                  <a:lnTo>
                    <a:pt x="301" y="303"/>
                  </a:lnTo>
                  <a:lnTo>
                    <a:pt x="276" y="316"/>
                  </a:lnTo>
                  <a:lnTo>
                    <a:pt x="273" y="303"/>
                  </a:lnTo>
                  <a:lnTo>
                    <a:pt x="231" y="288"/>
                  </a:lnTo>
                  <a:lnTo>
                    <a:pt x="201" y="255"/>
                  </a:lnTo>
                  <a:lnTo>
                    <a:pt x="186" y="235"/>
                  </a:lnTo>
                  <a:lnTo>
                    <a:pt x="155" y="221"/>
                  </a:lnTo>
                  <a:lnTo>
                    <a:pt x="130" y="215"/>
                  </a:lnTo>
                  <a:lnTo>
                    <a:pt x="98" y="219"/>
                  </a:lnTo>
                  <a:lnTo>
                    <a:pt x="74" y="192"/>
                  </a:lnTo>
                  <a:lnTo>
                    <a:pt x="67" y="238"/>
                  </a:lnTo>
                  <a:lnTo>
                    <a:pt x="45" y="219"/>
                  </a:lnTo>
                  <a:lnTo>
                    <a:pt x="24" y="24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2" name="Freeform 95"/>
            <p:cNvSpPr>
              <a:spLocks noChangeAspect="1"/>
            </p:cNvSpPr>
            <p:nvPr/>
          </p:nvSpPr>
          <p:spPr bwMode="auto">
            <a:xfrm>
              <a:off x="4533780" y="2795424"/>
              <a:ext cx="341117" cy="266062"/>
            </a:xfrm>
            <a:custGeom>
              <a:avLst/>
              <a:gdLst>
                <a:gd name="T0" fmla="*/ 93 w 726"/>
                <a:gd name="T1" fmla="*/ 224 h 608"/>
                <a:gd name="T2" fmla="*/ 70 w 726"/>
                <a:gd name="T3" fmla="*/ 209 h 608"/>
                <a:gd name="T4" fmla="*/ 54 w 726"/>
                <a:gd name="T5" fmla="*/ 206 h 608"/>
                <a:gd name="T6" fmla="*/ 49 w 726"/>
                <a:gd name="T7" fmla="*/ 190 h 608"/>
                <a:gd name="T8" fmla="*/ 39 w 726"/>
                <a:gd name="T9" fmla="*/ 185 h 608"/>
                <a:gd name="T10" fmla="*/ 32 w 726"/>
                <a:gd name="T11" fmla="*/ 171 h 608"/>
                <a:gd name="T12" fmla="*/ 24 w 726"/>
                <a:gd name="T13" fmla="*/ 157 h 608"/>
                <a:gd name="T14" fmla="*/ 6 w 726"/>
                <a:gd name="T15" fmla="*/ 141 h 608"/>
                <a:gd name="T16" fmla="*/ 0 w 726"/>
                <a:gd name="T17" fmla="*/ 136 h 608"/>
                <a:gd name="T18" fmla="*/ 6 w 726"/>
                <a:gd name="T19" fmla="*/ 126 h 608"/>
                <a:gd name="T20" fmla="*/ 20 w 726"/>
                <a:gd name="T21" fmla="*/ 123 h 608"/>
                <a:gd name="T22" fmla="*/ 22 w 726"/>
                <a:gd name="T23" fmla="*/ 100 h 608"/>
                <a:gd name="T24" fmla="*/ 24 w 726"/>
                <a:gd name="T25" fmla="*/ 78 h 608"/>
                <a:gd name="T26" fmla="*/ 34 w 726"/>
                <a:gd name="T27" fmla="*/ 76 h 608"/>
                <a:gd name="T28" fmla="*/ 39 w 726"/>
                <a:gd name="T29" fmla="*/ 52 h 608"/>
                <a:gd name="T30" fmla="*/ 57 w 726"/>
                <a:gd name="T31" fmla="*/ 18 h 608"/>
                <a:gd name="T32" fmla="*/ 66 w 726"/>
                <a:gd name="T33" fmla="*/ 20 h 608"/>
                <a:gd name="T34" fmla="*/ 74 w 726"/>
                <a:gd name="T35" fmla="*/ 10 h 608"/>
                <a:gd name="T36" fmla="*/ 82 w 726"/>
                <a:gd name="T37" fmla="*/ 17 h 608"/>
                <a:gd name="T38" fmla="*/ 85 w 726"/>
                <a:gd name="T39" fmla="*/ 0 h 608"/>
                <a:gd name="T40" fmla="*/ 94 w 726"/>
                <a:gd name="T41" fmla="*/ 10 h 608"/>
                <a:gd name="T42" fmla="*/ 106 w 726"/>
                <a:gd name="T43" fmla="*/ 9 h 608"/>
                <a:gd name="T44" fmla="*/ 115 w 726"/>
                <a:gd name="T45" fmla="*/ 11 h 608"/>
                <a:gd name="T46" fmla="*/ 127 w 726"/>
                <a:gd name="T47" fmla="*/ 16 h 608"/>
                <a:gd name="T48" fmla="*/ 133 w 726"/>
                <a:gd name="T49" fmla="*/ 24 h 608"/>
                <a:gd name="T50" fmla="*/ 144 w 726"/>
                <a:gd name="T51" fmla="*/ 36 h 608"/>
                <a:gd name="T52" fmla="*/ 160 w 726"/>
                <a:gd name="T53" fmla="*/ 42 h 608"/>
                <a:gd name="T54" fmla="*/ 161 w 726"/>
                <a:gd name="T55" fmla="*/ 47 h 608"/>
                <a:gd name="T56" fmla="*/ 170 w 726"/>
                <a:gd name="T57" fmla="*/ 42 h 608"/>
                <a:gd name="T58" fmla="*/ 158 w 726"/>
                <a:gd name="T59" fmla="*/ 72 h 608"/>
                <a:gd name="T60" fmla="*/ 179 w 726"/>
                <a:gd name="T61" fmla="*/ 73 h 608"/>
                <a:gd name="T62" fmla="*/ 177 w 726"/>
                <a:gd name="T63" fmla="*/ 84 h 608"/>
                <a:gd name="T64" fmla="*/ 188 w 726"/>
                <a:gd name="T65" fmla="*/ 99 h 608"/>
                <a:gd name="T66" fmla="*/ 200 w 726"/>
                <a:gd name="T67" fmla="*/ 115 h 608"/>
                <a:gd name="T68" fmla="*/ 214 w 726"/>
                <a:gd name="T69" fmla="*/ 120 h 608"/>
                <a:gd name="T70" fmla="*/ 228 w 726"/>
                <a:gd name="T71" fmla="*/ 125 h 608"/>
                <a:gd name="T72" fmla="*/ 242 w 726"/>
                <a:gd name="T73" fmla="*/ 130 h 608"/>
                <a:gd name="T74" fmla="*/ 255 w 726"/>
                <a:gd name="T75" fmla="*/ 136 h 608"/>
                <a:gd name="T76" fmla="*/ 273 w 726"/>
                <a:gd name="T77" fmla="*/ 136 h 608"/>
                <a:gd name="T78" fmla="*/ 260 w 726"/>
                <a:gd name="T79" fmla="*/ 151 h 608"/>
                <a:gd name="T80" fmla="*/ 246 w 726"/>
                <a:gd name="T81" fmla="*/ 168 h 608"/>
                <a:gd name="T82" fmla="*/ 233 w 726"/>
                <a:gd name="T83" fmla="*/ 184 h 608"/>
                <a:gd name="T84" fmla="*/ 219 w 726"/>
                <a:gd name="T85" fmla="*/ 200 h 608"/>
                <a:gd name="T86" fmla="*/ 205 w 726"/>
                <a:gd name="T87" fmla="*/ 201 h 608"/>
                <a:gd name="T88" fmla="*/ 190 w 726"/>
                <a:gd name="T89" fmla="*/ 203 h 608"/>
                <a:gd name="T90" fmla="*/ 173 w 726"/>
                <a:gd name="T91" fmla="*/ 214 h 608"/>
                <a:gd name="T92" fmla="*/ 164 w 726"/>
                <a:gd name="T93" fmla="*/ 219 h 608"/>
                <a:gd name="T94" fmla="*/ 146 w 726"/>
                <a:gd name="T95" fmla="*/ 215 h 608"/>
                <a:gd name="T96" fmla="*/ 127 w 726"/>
                <a:gd name="T97" fmla="*/ 221 h 608"/>
                <a:gd name="T98" fmla="*/ 118 w 726"/>
                <a:gd name="T99" fmla="*/ 229 h 608"/>
                <a:gd name="T100" fmla="*/ 93 w 726"/>
                <a:gd name="T101" fmla="*/ 224 h 6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608"/>
                <a:gd name="T155" fmla="*/ 726 w 726"/>
                <a:gd name="T156" fmla="*/ 608 h 6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608">
                  <a:moveTo>
                    <a:pt x="246" y="596"/>
                  </a:moveTo>
                  <a:lnTo>
                    <a:pt x="186" y="554"/>
                  </a:lnTo>
                  <a:lnTo>
                    <a:pt x="144" y="546"/>
                  </a:lnTo>
                  <a:lnTo>
                    <a:pt x="131" y="505"/>
                  </a:lnTo>
                  <a:lnTo>
                    <a:pt x="103" y="490"/>
                  </a:lnTo>
                  <a:lnTo>
                    <a:pt x="85" y="454"/>
                  </a:lnTo>
                  <a:lnTo>
                    <a:pt x="65" y="417"/>
                  </a:lnTo>
                  <a:lnTo>
                    <a:pt x="17" y="375"/>
                  </a:lnTo>
                  <a:lnTo>
                    <a:pt x="0" y="360"/>
                  </a:lnTo>
                  <a:lnTo>
                    <a:pt x="17" y="334"/>
                  </a:lnTo>
                  <a:lnTo>
                    <a:pt x="52" y="327"/>
                  </a:lnTo>
                  <a:lnTo>
                    <a:pt x="58" y="266"/>
                  </a:lnTo>
                  <a:lnTo>
                    <a:pt x="64" y="206"/>
                  </a:lnTo>
                  <a:lnTo>
                    <a:pt x="91" y="202"/>
                  </a:lnTo>
                  <a:lnTo>
                    <a:pt x="103" y="139"/>
                  </a:lnTo>
                  <a:lnTo>
                    <a:pt x="152" y="49"/>
                  </a:lnTo>
                  <a:lnTo>
                    <a:pt x="176" y="52"/>
                  </a:lnTo>
                  <a:lnTo>
                    <a:pt x="197" y="27"/>
                  </a:lnTo>
                  <a:lnTo>
                    <a:pt x="219" y="46"/>
                  </a:lnTo>
                  <a:lnTo>
                    <a:pt x="226" y="0"/>
                  </a:lnTo>
                  <a:lnTo>
                    <a:pt x="250" y="27"/>
                  </a:lnTo>
                  <a:lnTo>
                    <a:pt x="282" y="23"/>
                  </a:lnTo>
                  <a:lnTo>
                    <a:pt x="307" y="29"/>
                  </a:lnTo>
                  <a:lnTo>
                    <a:pt x="338" y="43"/>
                  </a:lnTo>
                  <a:lnTo>
                    <a:pt x="353" y="63"/>
                  </a:lnTo>
                  <a:lnTo>
                    <a:pt x="383" y="96"/>
                  </a:lnTo>
                  <a:lnTo>
                    <a:pt x="425" y="111"/>
                  </a:lnTo>
                  <a:lnTo>
                    <a:pt x="428" y="124"/>
                  </a:lnTo>
                  <a:lnTo>
                    <a:pt x="453" y="111"/>
                  </a:lnTo>
                  <a:lnTo>
                    <a:pt x="420" y="191"/>
                  </a:lnTo>
                  <a:lnTo>
                    <a:pt x="477" y="194"/>
                  </a:lnTo>
                  <a:lnTo>
                    <a:pt x="470" y="224"/>
                  </a:lnTo>
                  <a:lnTo>
                    <a:pt x="501" y="264"/>
                  </a:lnTo>
                  <a:lnTo>
                    <a:pt x="532" y="305"/>
                  </a:lnTo>
                  <a:lnTo>
                    <a:pt x="570" y="318"/>
                  </a:lnTo>
                  <a:lnTo>
                    <a:pt x="606" y="331"/>
                  </a:lnTo>
                  <a:lnTo>
                    <a:pt x="643" y="346"/>
                  </a:lnTo>
                  <a:lnTo>
                    <a:pt x="679" y="360"/>
                  </a:lnTo>
                  <a:lnTo>
                    <a:pt x="726" y="360"/>
                  </a:lnTo>
                  <a:lnTo>
                    <a:pt x="691" y="402"/>
                  </a:lnTo>
                  <a:lnTo>
                    <a:pt x="655" y="445"/>
                  </a:lnTo>
                  <a:lnTo>
                    <a:pt x="619" y="488"/>
                  </a:lnTo>
                  <a:lnTo>
                    <a:pt x="583" y="531"/>
                  </a:lnTo>
                  <a:lnTo>
                    <a:pt x="544" y="534"/>
                  </a:lnTo>
                  <a:lnTo>
                    <a:pt x="506" y="539"/>
                  </a:lnTo>
                  <a:lnTo>
                    <a:pt x="459" y="569"/>
                  </a:lnTo>
                  <a:lnTo>
                    <a:pt x="435" y="582"/>
                  </a:lnTo>
                  <a:lnTo>
                    <a:pt x="388" y="572"/>
                  </a:lnTo>
                  <a:lnTo>
                    <a:pt x="337" y="588"/>
                  </a:lnTo>
                  <a:lnTo>
                    <a:pt x="313" y="608"/>
                  </a:lnTo>
                  <a:lnTo>
                    <a:pt x="246" y="596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3" name="Freeform 96"/>
            <p:cNvSpPr>
              <a:spLocks noChangeAspect="1"/>
            </p:cNvSpPr>
            <p:nvPr/>
          </p:nvSpPr>
          <p:spPr bwMode="auto">
            <a:xfrm>
              <a:off x="4717458" y="2858165"/>
              <a:ext cx="231160" cy="327641"/>
            </a:xfrm>
            <a:custGeom>
              <a:avLst/>
              <a:gdLst>
                <a:gd name="T0" fmla="*/ 178 w 491"/>
                <a:gd name="T1" fmla="*/ 38 h 752"/>
                <a:gd name="T2" fmla="*/ 173 w 491"/>
                <a:gd name="T3" fmla="*/ 61 h 752"/>
                <a:gd name="T4" fmla="*/ 161 w 491"/>
                <a:gd name="T5" fmla="*/ 86 h 752"/>
                <a:gd name="T6" fmla="*/ 148 w 491"/>
                <a:gd name="T7" fmla="*/ 111 h 752"/>
                <a:gd name="T8" fmla="*/ 136 w 491"/>
                <a:gd name="T9" fmla="*/ 136 h 752"/>
                <a:gd name="T10" fmla="*/ 123 w 491"/>
                <a:gd name="T11" fmla="*/ 160 h 752"/>
                <a:gd name="T12" fmla="*/ 112 w 491"/>
                <a:gd name="T13" fmla="*/ 172 h 752"/>
                <a:gd name="T14" fmla="*/ 101 w 491"/>
                <a:gd name="T15" fmla="*/ 183 h 752"/>
                <a:gd name="T16" fmla="*/ 90 w 491"/>
                <a:gd name="T17" fmla="*/ 195 h 752"/>
                <a:gd name="T18" fmla="*/ 79 w 491"/>
                <a:gd name="T19" fmla="*/ 207 h 752"/>
                <a:gd name="T20" fmla="*/ 67 w 491"/>
                <a:gd name="T21" fmla="*/ 219 h 752"/>
                <a:gd name="T22" fmla="*/ 54 w 491"/>
                <a:gd name="T23" fmla="*/ 231 h 752"/>
                <a:gd name="T24" fmla="*/ 41 w 491"/>
                <a:gd name="T25" fmla="*/ 244 h 752"/>
                <a:gd name="T26" fmla="*/ 28 w 491"/>
                <a:gd name="T27" fmla="*/ 256 h 752"/>
                <a:gd name="T28" fmla="*/ 20 w 491"/>
                <a:gd name="T29" fmla="*/ 269 h 752"/>
                <a:gd name="T30" fmla="*/ 11 w 491"/>
                <a:gd name="T31" fmla="*/ 282 h 752"/>
                <a:gd name="T32" fmla="*/ 1 w 491"/>
                <a:gd name="T33" fmla="*/ 265 h 752"/>
                <a:gd name="T34" fmla="*/ 1 w 491"/>
                <a:gd name="T35" fmla="*/ 246 h 752"/>
                <a:gd name="T36" fmla="*/ 0 w 491"/>
                <a:gd name="T37" fmla="*/ 227 h 752"/>
                <a:gd name="T38" fmla="*/ 0 w 491"/>
                <a:gd name="T39" fmla="*/ 208 h 752"/>
                <a:gd name="T40" fmla="*/ 0 w 491"/>
                <a:gd name="T41" fmla="*/ 189 h 752"/>
                <a:gd name="T42" fmla="*/ 8 w 491"/>
                <a:gd name="T43" fmla="*/ 177 h 752"/>
                <a:gd name="T44" fmla="*/ 17 w 491"/>
                <a:gd name="T45" fmla="*/ 165 h 752"/>
                <a:gd name="T46" fmla="*/ 26 w 491"/>
                <a:gd name="T47" fmla="*/ 160 h 752"/>
                <a:gd name="T48" fmla="*/ 43 w 491"/>
                <a:gd name="T49" fmla="*/ 149 h 752"/>
                <a:gd name="T50" fmla="*/ 58 w 491"/>
                <a:gd name="T51" fmla="*/ 147 h 752"/>
                <a:gd name="T52" fmla="*/ 72 w 491"/>
                <a:gd name="T53" fmla="*/ 146 h 752"/>
                <a:gd name="T54" fmla="*/ 86 w 491"/>
                <a:gd name="T55" fmla="*/ 130 h 752"/>
                <a:gd name="T56" fmla="*/ 99 w 491"/>
                <a:gd name="T57" fmla="*/ 114 h 752"/>
                <a:gd name="T58" fmla="*/ 113 w 491"/>
                <a:gd name="T59" fmla="*/ 98 h 752"/>
                <a:gd name="T60" fmla="*/ 126 w 491"/>
                <a:gd name="T61" fmla="*/ 82 h 752"/>
                <a:gd name="T62" fmla="*/ 109 w 491"/>
                <a:gd name="T63" fmla="*/ 82 h 752"/>
                <a:gd name="T64" fmla="*/ 95 w 491"/>
                <a:gd name="T65" fmla="*/ 76 h 752"/>
                <a:gd name="T66" fmla="*/ 81 w 491"/>
                <a:gd name="T67" fmla="*/ 71 h 752"/>
                <a:gd name="T68" fmla="*/ 67 w 491"/>
                <a:gd name="T69" fmla="*/ 66 h 752"/>
                <a:gd name="T70" fmla="*/ 53 w 491"/>
                <a:gd name="T71" fmla="*/ 61 h 752"/>
                <a:gd name="T72" fmla="*/ 41 w 491"/>
                <a:gd name="T73" fmla="*/ 46 h 752"/>
                <a:gd name="T74" fmla="*/ 30 w 491"/>
                <a:gd name="T75" fmla="*/ 31 h 752"/>
                <a:gd name="T76" fmla="*/ 32 w 491"/>
                <a:gd name="T77" fmla="*/ 19 h 752"/>
                <a:gd name="T78" fmla="*/ 38 w 491"/>
                <a:gd name="T79" fmla="*/ 9 h 752"/>
                <a:gd name="T80" fmla="*/ 49 w 491"/>
                <a:gd name="T81" fmla="*/ 20 h 752"/>
                <a:gd name="T82" fmla="*/ 60 w 491"/>
                <a:gd name="T83" fmla="*/ 32 h 752"/>
                <a:gd name="T84" fmla="*/ 84 w 491"/>
                <a:gd name="T85" fmla="*/ 22 h 752"/>
                <a:gd name="T86" fmla="*/ 101 w 491"/>
                <a:gd name="T87" fmla="*/ 25 h 752"/>
                <a:gd name="T88" fmla="*/ 118 w 491"/>
                <a:gd name="T89" fmla="*/ 17 h 752"/>
                <a:gd name="T90" fmla="*/ 143 w 491"/>
                <a:gd name="T91" fmla="*/ 11 h 752"/>
                <a:gd name="T92" fmla="*/ 168 w 491"/>
                <a:gd name="T93" fmla="*/ 5 h 752"/>
                <a:gd name="T94" fmla="*/ 178 w 491"/>
                <a:gd name="T95" fmla="*/ 0 h 752"/>
                <a:gd name="T96" fmla="*/ 184 w 491"/>
                <a:gd name="T97" fmla="*/ 6 h 752"/>
                <a:gd name="T98" fmla="*/ 182 w 491"/>
                <a:gd name="T99" fmla="*/ 32 h 752"/>
                <a:gd name="T100" fmla="*/ 185 w 491"/>
                <a:gd name="T101" fmla="*/ 32 h 752"/>
                <a:gd name="T102" fmla="*/ 178 w 491"/>
                <a:gd name="T103" fmla="*/ 38 h 7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1"/>
                <a:gd name="T157" fmla="*/ 0 h 752"/>
                <a:gd name="T158" fmla="*/ 491 w 491"/>
                <a:gd name="T159" fmla="*/ 752 h 7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1" h="752">
                  <a:moveTo>
                    <a:pt x="473" y="101"/>
                  </a:moveTo>
                  <a:lnTo>
                    <a:pt x="459" y="163"/>
                  </a:lnTo>
                  <a:lnTo>
                    <a:pt x="426" y="230"/>
                  </a:lnTo>
                  <a:lnTo>
                    <a:pt x="394" y="295"/>
                  </a:lnTo>
                  <a:lnTo>
                    <a:pt x="361" y="363"/>
                  </a:lnTo>
                  <a:lnTo>
                    <a:pt x="326" y="428"/>
                  </a:lnTo>
                  <a:lnTo>
                    <a:pt x="298" y="458"/>
                  </a:lnTo>
                  <a:lnTo>
                    <a:pt x="268" y="489"/>
                  </a:lnTo>
                  <a:lnTo>
                    <a:pt x="240" y="519"/>
                  </a:lnTo>
                  <a:lnTo>
                    <a:pt x="210" y="551"/>
                  </a:lnTo>
                  <a:lnTo>
                    <a:pt x="177" y="583"/>
                  </a:lnTo>
                  <a:lnTo>
                    <a:pt x="143" y="616"/>
                  </a:lnTo>
                  <a:lnTo>
                    <a:pt x="109" y="651"/>
                  </a:lnTo>
                  <a:lnTo>
                    <a:pt x="74" y="683"/>
                  </a:lnTo>
                  <a:lnTo>
                    <a:pt x="52" y="718"/>
                  </a:lnTo>
                  <a:lnTo>
                    <a:pt x="28" y="752"/>
                  </a:lnTo>
                  <a:lnTo>
                    <a:pt x="3" y="707"/>
                  </a:lnTo>
                  <a:lnTo>
                    <a:pt x="3" y="657"/>
                  </a:lnTo>
                  <a:lnTo>
                    <a:pt x="1" y="606"/>
                  </a:lnTo>
                  <a:lnTo>
                    <a:pt x="1" y="554"/>
                  </a:lnTo>
                  <a:lnTo>
                    <a:pt x="0" y="503"/>
                  </a:lnTo>
                  <a:lnTo>
                    <a:pt x="22" y="471"/>
                  </a:lnTo>
                  <a:lnTo>
                    <a:pt x="44" y="440"/>
                  </a:lnTo>
                  <a:lnTo>
                    <a:pt x="68" y="427"/>
                  </a:lnTo>
                  <a:lnTo>
                    <a:pt x="115" y="397"/>
                  </a:lnTo>
                  <a:lnTo>
                    <a:pt x="153" y="392"/>
                  </a:lnTo>
                  <a:lnTo>
                    <a:pt x="192" y="389"/>
                  </a:lnTo>
                  <a:lnTo>
                    <a:pt x="228" y="346"/>
                  </a:lnTo>
                  <a:lnTo>
                    <a:pt x="264" y="303"/>
                  </a:lnTo>
                  <a:lnTo>
                    <a:pt x="300" y="260"/>
                  </a:lnTo>
                  <a:lnTo>
                    <a:pt x="335" y="218"/>
                  </a:lnTo>
                  <a:lnTo>
                    <a:pt x="288" y="218"/>
                  </a:lnTo>
                  <a:lnTo>
                    <a:pt x="252" y="204"/>
                  </a:lnTo>
                  <a:lnTo>
                    <a:pt x="215" y="189"/>
                  </a:lnTo>
                  <a:lnTo>
                    <a:pt x="179" y="176"/>
                  </a:lnTo>
                  <a:lnTo>
                    <a:pt x="141" y="163"/>
                  </a:lnTo>
                  <a:lnTo>
                    <a:pt x="110" y="122"/>
                  </a:lnTo>
                  <a:lnTo>
                    <a:pt x="79" y="82"/>
                  </a:lnTo>
                  <a:lnTo>
                    <a:pt x="86" y="52"/>
                  </a:lnTo>
                  <a:lnTo>
                    <a:pt x="100" y="25"/>
                  </a:lnTo>
                  <a:lnTo>
                    <a:pt x="129" y="54"/>
                  </a:lnTo>
                  <a:lnTo>
                    <a:pt x="159" y="84"/>
                  </a:lnTo>
                  <a:lnTo>
                    <a:pt x="222" y="60"/>
                  </a:lnTo>
                  <a:lnTo>
                    <a:pt x="267" y="66"/>
                  </a:lnTo>
                  <a:lnTo>
                    <a:pt x="312" y="45"/>
                  </a:lnTo>
                  <a:lnTo>
                    <a:pt x="380" y="30"/>
                  </a:lnTo>
                  <a:lnTo>
                    <a:pt x="447" y="13"/>
                  </a:lnTo>
                  <a:lnTo>
                    <a:pt x="473" y="0"/>
                  </a:lnTo>
                  <a:lnTo>
                    <a:pt x="488" y="15"/>
                  </a:lnTo>
                  <a:lnTo>
                    <a:pt x="483" y="84"/>
                  </a:lnTo>
                  <a:lnTo>
                    <a:pt x="491" y="84"/>
                  </a:lnTo>
                  <a:lnTo>
                    <a:pt x="473" y="10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4" name="Freeform 97"/>
            <p:cNvSpPr>
              <a:spLocks noChangeAspect="1"/>
            </p:cNvSpPr>
            <p:nvPr/>
          </p:nvSpPr>
          <p:spPr bwMode="auto">
            <a:xfrm>
              <a:off x="4276380" y="2587454"/>
              <a:ext cx="372355" cy="474032"/>
            </a:xfrm>
            <a:custGeom>
              <a:avLst/>
              <a:gdLst>
                <a:gd name="T0" fmla="*/ 35 w 793"/>
                <a:gd name="T1" fmla="*/ 65 h 1086"/>
                <a:gd name="T2" fmla="*/ 52 w 793"/>
                <a:gd name="T3" fmla="*/ 44 h 1086"/>
                <a:gd name="T4" fmla="*/ 65 w 793"/>
                <a:gd name="T5" fmla="*/ 23 h 1086"/>
                <a:gd name="T6" fmla="*/ 93 w 793"/>
                <a:gd name="T7" fmla="*/ 23 h 1086"/>
                <a:gd name="T8" fmla="*/ 121 w 793"/>
                <a:gd name="T9" fmla="*/ 23 h 1086"/>
                <a:gd name="T10" fmla="*/ 150 w 793"/>
                <a:gd name="T11" fmla="*/ 23 h 1086"/>
                <a:gd name="T12" fmla="*/ 166 w 793"/>
                <a:gd name="T13" fmla="*/ 19 h 1086"/>
                <a:gd name="T14" fmla="*/ 190 w 793"/>
                <a:gd name="T15" fmla="*/ 26 h 1086"/>
                <a:gd name="T16" fmla="*/ 215 w 793"/>
                <a:gd name="T17" fmla="*/ 20 h 1086"/>
                <a:gd name="T18" fmla="*/ 229 w 793"/>
                <a:gd name="T19" fmla="*/ 6 h 1086"/>
                <a:gd name="T20" fmla="*/ 241 w 793"/>
                <a:gd name="T21" fmla="*/ 0 h 1086"/>
                <a:gd name="T22" fmla="*/ 265 w 793"/>
                <a:gd name="T23" fmla="*/ 27 h 1086"/>
                <a:gd name="T24" fmla="*/ 275 w 793"/>
                <a:gd name="T25" fmla="*/ 66 h 1086"/>
                <a:gd name="T26" fmla="*/ 298 w 793"/>
                <a:gd name="T27" fmla="*/ 109 h 1086"/>
                <a:gd name="T28" fmla="*/ 275 w 793"/>
                <a:gd name="T29" fmla="*/ 127 h 1086"/>
                <a:gd name="T30" fmla="*/ 266 w 793"/>
                <a:gd name="T31" fmla="*/ 182 h 1086"/>
                <a:gd name="T32" fmla="*/ 245 w 793"/>
                <a:gd name="T33" fmla="*/ 231 h 1086"/>
                <a:gd name="T34" fmla="*/ 231 w 793"/>
                <a:gd name="T35" fmla="*/ 257 h 1086"/>
                <a:gd name="T36" fmla="*/ 226 w 793"/>
                <a:gd name="T37" fmla="*/ 302 h 1086"/>
                <a:gd name="T38" fmla="*/ 207 w 793"/>
                <a:gd name="T39" fmla="*/ 314 h 1086"/>
                <a:gd name="T40" fmla="*/ 231 w 793"/>
                <a:gd name="T41" fmla="*/ 336 h 1086"/>
                <a:gd name="T42" fmla="*/ 245 w 793"/>
                <a:gd name="T43" fmla="*/ 363 h 1086"/>
                <a:gd name="T44" fmla="*/ 261 w 793"/>
                <a:gd name="T45" fmla="*/ 384 h 1086"/>
                <a:gd name="T46" fmla="*/ 232 w 793"/>
                <a:gd name="T47" fmla="*/ 384 h 1086"/>
                <a:gd name="T48" fmla="*/ 216 w 793"/>
                <a:gd name="T49" fmla="*/ 402 h 1086"/>
                <a:gd name="T50" fmla="*/ 188 w 793"/>
                <a:gd name="T51" fmla="*/ 406 h 1086"/>
                <a:gd name="T52" fmla="*/ 170 w 793"/>
                <a:gd name="T53" fmla="*/ 404 h 1086"/>
                <a:gd name="T54" fmla="*/ 156 w 793"/>
                <a:gd name="T55" fmla="*/ 396 h 1086"/>
                <a:gd name="T56" fmla="*/ 135 w 793"/>
                <a:gd name="T57" fmla="*/ 388 h 1086"/>
                <a:gd name="T58" fmla="*/ 110 w 793"/>
                <a:gd name="T59" fmla="*/ 381 h 1086"/>
                <a:gd name="T60" fmla="*/ 103 w 793"/>
                <a:gd name="T61" fmla="*/ 370 h 1086"/>
                <a:gd name="T62" fmla="*/ 85 w 793"/>
                <a:gd name="T63" fmla="*/ 345 h 1086"/>
                <a:gd name="T64" fmla="*/ 65 w 793"/>
                <a:gd name="T65" fmla="*/ 321 h 1086"/>
                <a:gd name="T66" fmla="*/ 45 w 793"/>
                <a:gd name="T67" fmla="*/ 302 h 1086"/>
                <a:gd name="T68" fmla="*/ 35 w 793"/>
                <a:gd name="T69" fmla="*/ 280 h 1086"/>
                <a:gd name="T70" fmla="*/ 20 w 793"/>
                <a:gd name="T71" fmla="*/ 254 h 1086"/>
                <a:gd name="T72" fmla="*/ 15 w 793"/>
                <a:gd name="T73" fmla="*/ 231 h 1086"/>
                <a:gd name="T74" fmla="*/ 0 w 793"/>
                <a:gd name="T75" fmla="*/ 215 h 1086"/>
                <a:gd name="T76" fmla="*/ 8 w 793"/>
                <a:gd name="T77" fmla="*/ 189 h 1086"/>
                <a:gd name="T78" fmla="*/ 11 w 793"/>
                <a:gd name="T79" fmla="*/ 177 h 1086"/>
                <a:gd name="T80" fmla="*/ 26 w 793"/>
                <a:gd name="T81" fmla="*/ 155 h 1086"/>
                <a:gd name="T82" fmla="*/ 37 w 793"/>
                <a:gd name="T83" fmla="*/ 135 h 1086"/>
                <a:gd name="T84" fmla="*/ 36 w 793"/>
                <a:gd name="T85" fmla="*/ 95 h 1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3"/>
                <a:gd name="T130" fmla="*/ 0 h 1086"/>
                <a:gd name="T131" fmla="*/ 793 w 793"/>
                <a:gd name="T132" fmla="*/ 1086 h 10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3" h="1086">
                  <a:moveTo>
                    <a:pt x="94" y="201"/>
                  </a:moveTo>
                  <a:lnTo>
                    <a:pt x="93" y="173"/>
                  </a:lnTo>
                  <a:lnTo>
                    <a:pt x="141" y="173"/>
                  </a:lnTo>
                  <a:lnTo>
                    <a:pt x="139" y="11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211" y="62"/>
                  </a:lnTo>
                  <a:lnTo>
                    <a:pt x="248" y="62"/>
                  </a:lnTo>
                  <a:lnTo>
                    <a:pt x="285" y="62"/>
                  </a:lnTo>
                  <a:lnTo>
                    <a:pt x="323" y="62"/>
                  </a:lnTo>
                  <a:lnTo>
                    <a:pt x="361" y="62"/>
                  </a:lnTo>
                  <a:lnTo>
                    <a:pt x="399" y="62"/>
                  </a:lnTo>
                  <a:lnTo>
                    <a:pt x="436" y="62"/>
                  </a:lnTo>
                  <a:lnTo>
                    <a:pt x="442" y="50"/>
                  </a:lnTo>
                  <a:lnTo>
                    <a:pt x="445" y="62"/>
                  </a:lnTo>
                  <a:lnTo>
                    <a:pt x="505" y="70"/>
                  </a:lnTo>
                  <a:lnTo>
                    <a:pt x="564" y="77"/>
                  </a:lnTo>
                  <a:lnTo>
                    <a:pt x="573" y="52"/>
                  </a:lnTo>
                  <a:lnTo>
                    <a:pt x="599" y="47"/>
                  </a:lnTo>
                  <a:lnTo>
                    <a:pt x="609" y="16"/>
                  </a:lnTo>
                  <a:lnTo>
                    <a:pt x="623" y="21"/>
                  </a:lnTo>
                  <a:lnTo>
                    <a:pt x="641" y="0"/>
                  </a:lnTo>
                  <a:lnTo>
                    <a:pt x="672" y="36"/>
                  </a:lnTo>
                  <a:lnTo>
                    <a:pt x="705" y="71"/>
                  </a:lnTo>
                  <a:lnTo>
                    <a:pt x="721" y="112"/>
                  </a:lnTo>
                  <a:lnTo>
                    <a:pt x="733" y="177"/>
                  </a:lnTo>
                  <a:lnTo>
                    <a:pt x="747" y="243"/>
                  </a:lnTo>
                  <a:lnTo>
                    <a:pt x="793" y="291"/>
                  </a:lnTo>
                  <a:lnTo>
                    <a:pt x="763" y="315"/>
                  </a:lnTo>
                  <a:lnTo>
                    <a:pt x="732" y="338"/>
                  </a:lnTo>
                  <a:lnTo>
                    <a:pt x="714" y="409"/>
                  </a:lnTo>
                  <a:lnTo>
                    <a:pt x="708" y="485"/>
                  </a:lnTo>
                  <a:lnTo>
                    <a:pt x="702" y="526"/>
                  </a:lnTo>
                  <a:lnTo>
                    <a:pt x="653" y="616"/>
                  </a:lnTo>
                  <a:lnTo>
                    <a:pt x="641" y="679"/>
                  </a:lnTo>
                  <a:lnTo>
                    <a:pt x="614" y="683"/>
                  </a:lnTo>
                  <a:lnTo>
                    <a:pt x="608" y="743"/>
                  </a:lnTo>
                  <a:lnTo>
                    <a:pt x="602" y="804"/>
                  </a:lnTo>
                  <a:lnTo>
                    <a:pt x="567" y="811"/>
                  </a:lnTo>
                  <a:lnTo>
                    <a:pt x="550" y="837"/>
                  </a:lnTo>
                  <a:lnTo>
                    <a:pt x="567" y="852"/>
                  </a:lnTo>
                  <a:lnTo>
                    <a:pt x="615" y="894"/>
                  </a:lnTo>
                  <a:lnTo>
                    <a:pt x="635" y="931"/>
                  </a:lnTo>
                  <a:lnTo>
                    <a:pt x="653" y="967"/>
                  </a:lnTo>
                  <a:lnTo>
                    <a:pt x="681" y="982"/>
                  </a:lnTo>
                  <a:lnTo>
                    <a:pt x="694" y="1023"/>
                  </a:lnTo>
                  <a:lnTo>
                    <a:pt x="657" y="1023"/>
                  </a:lnTo>
                  <a:lnTo>
                    <a:pt x="618" y="1023"/>
                  </a:lnTo>
                  <a:lnTo>
                    <a:pt x="600" y="1046"/>
                  </a:lnTo>
                  <a:lnTo>
                    <a:pt x="576" y="1071"/>
                  </a:lnTo>
                  <a:lnTo>
                    <a:pt x="523" y="1071"/>
                  </a:lnTo>
                  <a:lnTo>
                    <a:pt x="500" y="1080"/>
                  </a:lnTo>
                  <a:lnTo>
                    <a:pt x="488" y="1073"/>
                  </a:lnTo>
                  <a:lnTo>
                    <a:pt x="453" y="1076"/>
                  </a:lnTo>
                  <a:lnTo>
                    <a:pt x="448" y="1086"/>
                  </a:lnTo>
                  <a:lnTo>
                    <a:pt x="414" y="1053"/>
                  </a:lnTo>
                  <a:lnTo>
                    <a:pt x="379" y="1020"/>
                  </a:lnTo>
                  <a:lnTo>
                    <a:pt x="358" y="1034"/>
                  </a:lnTo>
                  <a:lnTo>
                    <a:pt x="332" y="1037"/>
                  </a:lnTo>
                  <a:lnTo>
                    <a:pt x="293" y="1014"/>
                  </a:lnTo>
                  <a:lnTo>
                    <a:pt x="281" y="1001"/>
                  </a:lnTo>
                  <a:lnTo>
                    <a:pt x="273" y="985"/>
                  </a:lnTo>
                  <a:lnTo>
                    <a:pt x="245" y="947"/>
                  </a:lnTo>
                  <a:lnTo>
                    <a:pt x="226" y="919"/>
                  </a:lnTo>
                  <a:lnTo>
                    <a:pt x="182" y="877"/>
                  </a:lnTo>
                  <a:lnTo>
                    <a:pt x="173" y="855"/>
                  </a:lnTo>
                  <a:lnTo>
                    <a:pt x="129" y="822"/>
                  </a:lnTo>
                  <a:lnTo>
                    <a:pt x="121" y="805"/>
                  </a:lnTo>
                  <a:lnTo>
                    <a:pt x="85" y="797"/>
                  </a:lnTo>
                  <a:lnTo>
                    <a:pt x="94" y="744"/>
                  </a:lnTo>
                  <a:lnTo>
                    <a:pt x="73" y="710"/>
                  </a:lnTo>
                  <a:lnTo>
                    <a:pt x="53" y="676"/>
                  </a:lnTo>
                  <a:lnTo>
                    <a:pt x="48" y="644"/>
                  </a:lnTo>
                  <a:lnTo>
                    <a:pt x="39" y="616"/>
                  </a:lnTo>
                  <a:lnTo>
                    <a:pt x="18" y="574"/>
                  </a:lnTo>
                  <a:lnTo>
                    <a:pt x="0" y="571"/>
                  </a:lnTo>
                  <a:lnTo>
                    <a:pt x="17" y="529"/>
                  </a:lnTo>
                  <a:lnTo>
                    <a:pt x="21" y="504"/>
                  </a:lnTo>
                  <a:lnTo>
                    <a:pt x="29" y="489"/>
                  </a:lnTo>
                  <a:lnTo>
                    <a:pt x="29" y="470"/>
                  </a:lnTo>
                  <a:lnTo>
                    <a:pt x="53" y="426"/>
                  </a:lnTo>
                  <a:lnTo>
                    <a:pt x="69" y="412"/>
                  </a:lnTo>
                  <a:lnTo>
                    <a:pt x="100" y="412"/>
                  </a:lnTo>
                  <a:lnTo>
                    <a:pt x="99" y="359"/>
                  </a:lnTo>
                  <a:lnTo>
                    <a:pt x="97" y="306"/>
                  </a:lnTo>
                  <a:lnTo>
                    <a:pt x="96" y="253"/>
                  </a:lnTo>
                  <a:lnTo>
                    <a:pt x="94" y="20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5" name="Freeform 98"/>
            <p:cNvSpPr>
              <a:spLocks noChangeAspect="1"/>
            </p:cNvSpPr>
            <p:nvPr/>
          </p:nvSpPr>
          <p:spPr bwMode="auto">
            <a:xfrm>
              <a:off x="4443815" y="3202070"/>
              <a:ext cx="41234" cy="52283"/>
            </a:xfrm>
            <a:custGeom>
              <a:avLst/>
              <a:gdLst>
                <a:gd name="T0" fmla="*/ 29 w 88"/>
                <a:gd name="T1" fmla="*/ 12 h 118"/>
                <a:gd name="T2" fmla="*/ 29 w 88"/>
                <a:gd name="T3" fmla="*/ 2 h 118"/>
                <a:gd name="T4" fmla="*/ 18 w 88"/>
                <a:gd name="T5" fmla="*/ 0 h 118"/>
                <a:gd name="T6" fmla="*/ 17 w 88"/>
                <a:gd name="T7" fmla="*/ 7 h 118"/>
                <a:gd name="T8" fmla="*/ 0 w 88"/>
                <a:gd name="T9" fmla="*/ 8 h 118"/>
                <a:gd name="T10" fmla="*/ 0 w 88"/>
                <a:gd name="T11" fmla="*/ 9 h 118"/>
                <a:gd name="T12" fmla="*/ 0 w 88"/>
                <a:gd name="T13" fmla="*/ 10 h 118"/>
                <a:gd name="T14" fmla="*/ 4 w 88"/>
                <a:gd name="T15" fmla="*/ 28 h 118"/>
                <a:gd name="T16" fmla="*/ 7 w 88"/>
                <a:gd name="T17" fmla="*/ 45 h 118"/>
                <a:gd name="T18" fmla="*/ 12 w 88"/>
                <a:gd name="T19" fmla="*/ 45 h 118"/>
                <a:gd name="T20" fmla="*/ 22 w 88"/>
                <a:gd name="T21" fmla="*/ 32 h 118"/>
                <a:gd name="T22" fmla="*/ 33 w 88"/>
                <a:gd name="T23" fmla="*/ 19 h 118"/>
                <a:gd name="T24" fmla="*/ 29 w 88"/>
                <a:gd name="T25" fmla="*/ 12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118"/>
                <a:gd name="T41" fmla="*/ 88 w 8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118">
                  <a:moveTo>
                    <a:pt x="76" y="31"/>
                  </a:moveTo>
                  <a:lnTo>
                    <a:pt x="76" y="4"/>
                  </a:lnTo>
                  <a:lnTo>
                    <a:pt x="49" y="0"/>
                  </a:lnTo>
                  <a:lnTo>
                    <a:pt x="45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0" y="73"/>
                  </a:lnTo>
                  <a:lnTo>
                    <a:pt x="19" y="118"/>
                  </a:lnTo>
                  <a:lnTo>
                    <a:pt x="31" y="118"/>
                  </a:lnTo>
                  <a:lnTo>
                    <a:pt x="60" y="83"/>
                  </a:lnTo>
                  <a:lnTo>
                    <a:pt x="88" y="49"/>
                  </a:lnTo>
                  <a:lnTo>
                    <a:pt x="76" y="3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6" name="Freeform 99"/>
            <p:cNvSpPr>
              <a:spLocks noChangeAspect="1"/>
            </p:cNvSpPr>
            <p:nvPr/>
          </p:nvSpPr>
          <p:spPr bwMode="auto">
            <a:xfrm>
              <a:off x="4035224" y="3059163"/>
              <a:ext cx="171184" cy="207970"/>
            </a:xfrm>
            <a:custGeom>
              <a:avLst/>
              <a:gdLst>
                <a:gd name="T0" fmla="*/ 24 w 364"/>
                <a:gd name="T1" fmla="*/ 125 h 476"/>
                <a:gd name="T2" fmla="*/ 8 w 364"/>
                <a:gd name="T3" fmla="*/ 127 h 476"/>
                <a:gd name="T4" fmla="*/ 8 w 364"/>
                <a:gd name="T5" fmla="*/ 132 h 476"/>
                <a:gd name="T6" fmla="*/ 11 w 364"/>
                <a:gd name="T7" fmla="*/ 138 h 476"/>
                <a:gd name="T8" fmla="*/ 14 w 364"/>
                <a:gd name="T9" fmla="*/ 147 h 476"/>
                <a:gd name="T10" fmla="*/ 11 w 364"/>
                <a:gd name="T11" fmla="*/ 151 h 476"/>
                <a:gd name="T12" fmla="*/ 6 w 364"/>
                <a:gd name="T13" fmla="*/ 147 h 476"/>
                <a:gd name="T14" fmla="*/ 0 w 364"/>
                <a:gd name="T15" fmla="*/ 156 h 476"/>
                <a:gd name="T16" fmla="*/ 16 w 364"/>
                <a:gd name="T17" fmla="*/ 179 h 476"/>
                <a:gd name="T18" fmla="*/ 28 w 364"/>
                <a:gd name="T19" fmla="*/ 168 h 476"/>
                <a:gd name="T20" fmla="*/ 35 w 364"/>
                <a:gd name="T21" fmla="*/ 171 h 476"/>
                <a:gd name="T22" fmla="*/ 44 w 364"/>
                <a:gd name="T23" fmla="*/ 174 h 476"/>
                <a:gd name="T24" fmla="*/ 49 w 364"/>
                <a:gd name="T25" fmla="*/ 168 h 476"/>
                <a:gd name="T26" fmla="*/ 61 w 364"/>
                <a:gd name="T27" fmla="*/ 167 h 476"/>
                <a:gd name="T28" fmla="*/ 62 w 364"/>
                <a:gd name="T29" fmla="*/ 176 h 476"/>
                <a:gd name="T30" fmla="*/ 76 w 364"/>
                <a:gd name="T31" fmla="*/ 162 h 476"/>
                <a:gd name="T32" fmla="*/ 90 w 364"/>
                <a:gd name="T33" fmla="*/ 149 h 476"/>
                <a:gd name="T34" fmla="*/ 93 w 364"/>
                <a:gd name="T35" fmla="*/ 132 h 476"/>
                <a:gd name="T36" fmla="*/ 96 w 364"/>
                <a:gd name="T37" fmla="*/ 117 h 476"/>
                <a:gd name="T38" fmla="*/ 108 w 364"/>
                <a:gd name="T39" fmla="*/ 99 h 476"/>
                <a:gd name="T40" fmla="*/ 121 w 364"/>
                <a:gd name="T41" fmla="*/ 82 h 476"/>
                <a:gd name="T42" fmla="*/ 123 w 364"/>
                <a:gd name="T43" fmla="*/ 67 h 476"/>
                <a:gd name="T44" fmla="*/ 126 w 364"/>
                <a:gd name="T45" fmla="*/ 52 h 476"/>
                <a:gd name="T46" fmla="*/ 129 w 364"/>
                <a:gd name="T47" fmla="*/ 36 h 476"/>
                <a:gd name="T48" fmla="*/ 132 w 364"/>
                <a:gd name="T49" fmla="*/ 20 h 476"/>
                <a:gd name="T50" fmla="*/ 137 w 364"/>
                <a:gd name="T51" fmla="*/ 2 h 476"/>
                <a:gd name="T52" fmla="*/ 123 w 364"/>
                <a:gd name="T53" fmla="*/ 1 h 476"/>
                <a:gd name="T54" fmla="*/ 108 w 364"/>
                <a:gd name="T55" fmla="*/ 0 h 476"/>
                <a:gd name="T56" fmla="*/ 98 w 364"/>
                <a:gd name="T57" fmla="*/ 6 h 476"/>
                <a:gd name="T58" fmla="*/ 92 w 364"/>
                <a:gd name="T59" fmla="*/ 29 h 476"/>
                <a:gd name="T60" fmla="*/ 89 w 364"/>
                <a:gd name="T61" fmla="*/ 38 h 476"/>
                <a:gd name="T62" fmla="*/ 73 w 364"/>
                <a:gd name="T63" fmla="*/ 34 h 476"/>
                <a:gd name="T64" fmla="*/ 57 w 364"/>
                <a:gd name="T65" fmla="*/ 30 h 476"/>
                <a:gd name="T66" fmla="*/ 39 w 364"/>
                <a:gd name="T67" fmla="*/ 30 h 476"/>
                <a:gd name="T68" fmla="*/ 38 w 364"/>
                <a:gd name="T69" fmla="*/ 49 h 476"/>
                <a:gd name="T70" fmla="*/ 58 w 364"/>
                <a:gd name="T71" fmla="*/ 48 h 476"/>
                <a:gd name="T72" fmla="*/ 59 w 364"/>
                <a:gd name="T73" fmla="*/ 62 h 476"/>
                <a:gd name="T74" fmla="*/ 50 w 364"/>
                <a:gd name="T75" fmla="*/ 74 h 476"/>
                <a:gd name="T76" fmla="*/ 61 w 364"/>
                <a:gd name="T77" fmla="*/ 92 h 476"/>
                <a:gd name="T78" fmla="*/ 56 w 364"/>
                <a:gd name="T79" fmla="*/ 120 h 476"/>
                <a:gd name="T80" fmla="*/ 50 w 364"/>
                <a:gd name="T81" fmla="*/ 126 h 476"/>
                <a:gd name="T82" fmla="*/ 47 w 364"/>
                <a:gd name="T83" fmla="*/ 120 h 476"/>
                <a:gd name="T84" fmla="*/ 37 w 364"/>
                <a:gd name="T85" fmla="*/ 124 h 476"/>
                <a:gd name="T86" fmla="*/ 26 w 364"/>
                <a:gd name="T87" fmla="*/ 112 h 476"/>
                <a:gd name="T88" fmla="*/ 24 w 364"/>
                <a:gd name="T89" fmla="*/ 125 h 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476"/>
                <a:gd name="T137" fmla="*/ 364 w 364"/>
                <a:gd name="T138" fmla="*/ 476 h 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476">
                  <a:moveTo>
                    <a:pt x="65" y="333"/>
                  </a:moveTo>
                  <a:lnTo>
                    <a:pt x="21" y="337"/>
                  </a:lnTo>
                  <a:lnTo>
                    <a:pt x="22" y="352"/>
                  </a:lnTo>
                  <a:lnTo>
                    <a:pt x="28" y="367"/>
                  </a:lnTo>
                  <a:lnTo>
                    <a:pt x="37" y="391"/>
                  </a:lnTo>
                  <a:lnTo>
                    <a:pt x="28" y="401"/>
                  </a:lnTo>
                  <a:lnTo>
                    <a:pt x="15" y="392"/>
                  </a:lnTo>
                  <a:lnTo>
                    <a:pt x="0" y="416"/>
                  </a:lnTo>
                  <a:lnTo>
                    <a:pt x="42" y="476"/>
                  </a:lnTo>
                  <a:lnTo>
                    <a:pt x="74" y="446"/>
                  </a:lnTo>
                  <a:lnTo>
                    <a:pt x="92" y="455"/>
                  </a:lnTo>
                  <a:lnTo>
                    <a:pt x="118" y="463"/>
                  </a:lnTo>
                  <a:lnTo>
                    <a:pt x="131" y="446"/>
                  </a:lnTo>
                  <a:lnTo>
                    <a:pt x="161" y="443"/>
                  </a:lnTo>
                  <a:lnTo>
                    <a:pt x="165" y="469"/>
                  </a:lnTo>
                  <a:lnTo>
                    <a:pt x="203" y="431"/>
                  </a:lnTo>
                  <a:lnTo>
                    <a:pt x="240" y="395"/>
                  </a:lnTo>
                  <a:lnTo>
                    <a:pt x="248" y="352"/>
                  </a:lnTo>
                  <a:lnTo>
                    <a:pt x="254" y="310"/>
                  </a:lnTo>
                  <a:lnTo>
                    <a:pt x="288" y="264"/>
                  </a:lnTo>
                  <a:lnTo>
                    <a:pt x="322" y="219"/>
                  </a:lnTo>
                  <a:lnTo>
                    <a:pt x="328" y="178"/>
                  </a:lnTo>
                  <a:lnTo>
                    <a:pt x="336" y="137"/>
                  </a:lnTo>
                  <a:lnTo>
                    <a:pt x="343" y="96"/>
                  </a:lnTo>
                  <a:lnTo>
                    <a:pt x="351" y="54"/>
                  </a:lnTo>
                  <a:lnTo>
                    <a:pt x="364" y="6"/>
                  </a:lnTo>
                  <a:lnTo>
                    <a:pt x="327" y="3"/>
                  </a:lnTo>
                  <a:lnTo>
                    <a:pt x="288" y="0"/>
                  </a:lnTo>
                  <a:lnTo>
                    <a:pt x="261" y="16"/>
                  </a:lnTo>
                  <a:lnTo>
                    <a:pt x="245" y="76"/>
                  </a:lnTo>
                  <a:lnTo>
                    <a:pt x="236" y="102"/>
                  </a:lnTo>
                  <a:lnTo>
                    <a:pt x="194" y="90"/>
                  </a:lnTo>
                  <a:lnTo>
                    <a:pt x="152" y="79"/>
                  </a:lnTo>
                  <a:lnTo>
                    <a:pt x="104" y="79"/>
                  </a:lnTo>
                  <a:lnTo>
                    <a:pt x="100" y="131"/>
                  </a:lnTo>
                  <a:lnTo>
                    <a:pt x="154" y="127"/>
                  </a:lnTo>
                  <a:lnTo>
                    <a:pt x="157" y="164"/>
                  </a:lnTo>
                  <a:lnTo>
                    <a:pt x="134" y="196"/>
                  </a:lnTo>
                  <a:lnTo>
                    <a:pt x="162" y="245"/>
                  </a:lnTo>
                  <a:lnTo>
                    <a:pt x="149" y="319"/>
                  </a:lnTo>
                  <a:lnTo>
                    <a:pt x="133" y="334"/>
                  </a:lnTo>
                  <a:lnTo>
                    <a:pt x="125" y="319"/>
                  </a:lnTo>
                  <a:lnTo>
                    <a:pt x="97" y="330"/>
                  </a:lnTo>
                  <a:lnTo>
                    <a:pt x="68" y="298"/>
                  </a:lnTo>
                  <a:lnTo>
                    <a:pt x="65" y="33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7" name="Freeform 100"/>
            <p:cNvSpPr>
              <a:spLocks noChangeAspect="1"/>
            </p:cNvSpPr>
            <p:nvPr/>
          </p:nvSpPr>
          <p:spPr bwMode="auto">
            <a:xfrm>
              <a:off x="4556271" y="3033602"/>
              <a:ext cx="182429" cy="225399"/>
            </a:xfrm>
            <a:custGeom>
              <a:avLst/>
              <a:gdLst>
                <a:gd name="T0" fmla="*/ 67 w 388"/>
                <a:gd name="T1" fmla="*/ 159 h 514"/>
                <a:gd name="T2" fmla="*/ 51 w 388"/>
                <a:gd name="T3" fmla="*/ 149 h 514"/>
                <a:gd name="T4" fmla="*/ 34 w 388"/>
                <a:gd name="T5" fmla="*/ 138 h 514"/>
                <a:gd name="T6" fmla="*/ 17 w 388"/>
                <a:gd name="T7" fmla="*/ 128 h 514"/>
                <a:gd name="T8" fmla="*/ 0 w 388"/>
                <a:gd name="T9" fmla="*/ 117 h 514"/>
                <a:gd name="T10" fmla="*/ 0 w 388"/>
                <a:gd name="T11" fmla="*/ 94 h 514"/>
                <a:gd name="T12" fmla="*/ 12 w 388"/>
                <a:gd name="T13" fmla="*/ 73 h 514"/>
                <a:gd name="T14" fmla="*/ 20 w 388"/>
                <a:gd name="T15" fmla="*/ 57 h 514"/>
                <a:gd name="T16" fmla="*/ 14 w 388"/>
                <a:gd name="T17" fmla="*/ 41 h 514"/>
                <a:gd name="T18" fmla="*/ 9 w 388"/>
                <a:gd name="T19" fmla="*/ 25 h 514"/>
                <a:gd name="T20" fmla="*/ 1 w 388"/>
                <a:gd name="T21" fmla="*/ 9 h 514"/>
                <a:gd name="T22" fmla="*/ 8 w 388"/>
                <a:gd name="T23" fmla="*/ 0 h 514"/>
                <a:gd name="T24" fmla="*/ 23 w 388"/>
                <a:gd name="T25" fmla="*/ 0 h 514"/>
                <a:gd name="T26" fmla="*/ 37 w 388"/>
                <a:gd name="T27" fmla="*/ 0 h 514"/>
                <a:gd name="T28" fmla="*/ 52 w 388"/>
                <a:gd name="T29" fmla="*/ 3 h 514"/>
                <a:gd name="T30" fmla="*/ 75 w 388"/>
                <a:gd name="T31" fmla="*/ 19 h 514"/>
                <a:gd name="T32" fmla="*/ 100 w 388"/>
                <a:gd name="T33" fmla="*/ 23 h 514"/>
                <a:gd name="T34" fmla="*/ 109 w 388"/>
                <a:gd name="T35" fmla="*/ 16 h 514"/>
                <a:gd name="T36" fmla="*/ 128 w 388"/>
                <a:gd name="T37" fmla="*/ 10 h 514"/>
                <a:gd name="T38" fmla="*/ 146 w 388"/>
                <a:gd name="T39" fmla="*/ 14 h 514"/>
                <a:gd name="T40" fmla="*/ 138 w 388"/>
                <a:gd name="T41" fmla="*/ 25 h 514"/>
                <a:gd name="T42" fmla="*/ 129 w 388"/>
                <a:gd name="T43" fmla="*/ 37 h 514"/>
                <a:gd name="T44" fmla="*/ 130 w 388"/>
                <a:gd name="T45" fmla="*/ 57 h 514"/>
                <a:gd name="T46" fmla="*/ 130 w 388"/>
                <a:gd name="T47" fmla="*/ 76 h 514"/>
                <a:gd name="T48" fmla="*/ 131 w 388"/>
                <a:gd name="T49" fmla="*/ 95 h 514"/>
                <a:gd name="T50" fmla="*/ 131 w 388"/>
                <a:gd name="T51" fmla="*/ 114 h 514"/>
                <a:gd name="T52" fmla="*/ 140 w 388"/>
                <a:gd name="T53" fmla="*/ 131 h 514"/>
                <a:gd name="T54" fmla="*/ 130 w 388"/>
                <a:gd name="T55" fmla="*/ 137 h 514"/>
                <a:gd name="T56" fmla="*/ 123 w 388"/>
                <a:gd name="T57" fmla="*/ 149 h 514"/>
                <a:gd name="T58" fmla="*/ 114 w 388"/>
                <a:gd name="T59" fmla="*/ 157 h 514"/>
                <a:gd name="T60" fmla="*/ 106 w 388"/>
                <a:gd name="T61" fmla="*/ 175 h 514"/>
                <a:gd name="T62" fmla="*/ 99 w 388"/>
                <a:gd name="T63" fmla="*/ 193 h 514"/>
                <a:gd name="T64" fmla="*/ 96 w 388"/>
                <a:gd name="T65" fmla="*/ 194 h 514"/>
                <a:gd name="T66" fmla="*/ 83 w 388"/>
                <a:gd name="T67" fmla="*/ 180 h 514"/>
                <a:gd name="T68" fmla="*/ 68 w 388"/>
                <a:gd name="T69" fmla="*/ 166 h 514"/>
                <a:gd name="T70" fmla="*/ 67 w 388"/>
                <a:gd name="T71" fmla="*/ 159 h 5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8"/>
                <a:gd name="T109" fmla="*/ 0 h 514"/>
                <a:gd name="T110" fmla="*/ 388 w 388"/>
                <a:gd name="T111" fmla="*/ 514 h 5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8" h="514">
                  <a:moveTo>
                    <a:pt x="179" y="421"/>
                  </a:moveTo>
                  <a:lnTo>
                    <a:pt x="135" y="394"/>
                  </a:lnTo>
                  <a:lnTo>
                    <a:pt x="90" y="366"/>
                  </a:lnTo>
                  <a:lnTo>
                    <a:pt x="45" y="339"/>
                  </a:lnTo>
                  <a:lnTo>
                    <a:pt x="0" y="311"/>
                  </a:lnTo>
                  <a:lnTo>
                    <a:pt x="0" y="250"/>
                  </a:lnTo>
                  <a:lnTo>
                    <a:pt x="33" y="194"/>
                  </a:lnTo>
                  <a:lnTo>
                    <a:pt x="53" y="151"/>
                  </a:lnTo>
                  <a:lnTo>
                    <a:pt x="38" y="109"/>
                  </a:lnTo>
                  <a:lnTo>
                    <a:pt x="24" y="66"/>
                  </a:lnTo>
                  <a:lnTo>
                    <a:pt x="3" y="23"/>
                  </a:lnTo>
                  <a:lnTo>
                    <a:pt x="21" y="0"/>
                  </a:lnTo>
                  <a:lnTo>
                    <a:pt x="60" y="0"/>
                  </a:lnTo>
                  <a:lnTo>
                    <a:pt x="97" y="0"/>
                  </a:lnTo>
                  <a:lnTo>
                    <a:pt x="139" y="8"/>
                  </a:lnTo>
                  <a:lnTo>
                    <a:pt x="199" y="50"/>
                  </a:lnTo>
                  <a:lnTo>
                    <a:pt x="266" y="62"/>
                  </a:lnTo>
                  <a:lnTo>
                    <a:pt x="290" y="42"/>
                  </a:lnTo>
                  <a:lnTo>
                    <a:pt x="341" y="26"/>
                  </a:lnTo>
                  <a:lnTo>
                    <a:pt x="388" y="36"/>
                  </a:lnTo>
                  <a:lnTo>
                    <a:pt x="366" y="67"/>
                  </a:lnTo>
                  <a:lnTo>
                    <a:pt x="344" y="99"/>
                  </a:lnTo>
                  <a:lnTo>
                    <a:pt x="345" y="150"/>
                  </a:lnTo>
                  <a:lnTo>
                    <a:pt x="345" y="202"/>
                  </a:lnTo>
                  <a:lnTo>
                    <a:pt x="347" y="253"/>
                  </a:lnTo>
                  <a:lnTo>
                    <a:pt x="347" y="303"/>
                  </a:lnTo>
                  <a:lnTo>
                    <a:pt x="372" y="348"/>
                  </a:lnTo>
                  <a:lnTo>
                    <a:pt x="345" y="363"/>
                  </a:lnTo>
                  <a:lnTo>
                    <a:pt x="326" y="396"/>
                  </a:lnTo>
                  <a:lnTo>
                    <a:pt x="303" y="417"/>
                  </a:lnTo>
                  <a:lnTo>
                    <a:pt x="282" y="463"/>
                  </a:lnTo>
                  <a:lnTo>
                    <a:pt x="262" y="511"/>
                  </a:lnTo>
                  <a:lnTo>
                    <a:pt x="256" y="514"/>
                  </a:lnTo>
                  <a:lnTo>
                    <a:pt x="220" y="476"/>
                  </a:lnTo>
                  <a:lnTo>
                    <a:pt x="182" y="441"/>
                  </a:lnTo>
                  <a:lnTo>
                    <a:pt x="179" y="42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8" name="Freeform 101"/>
            <p:cNvSpPr>
              <a:spLocks noChangeAspect="1"/>
            </p:cNvSpPr>
            <p:nvPr/>
          </p:nvSpPr>
          <p:spPr bwMode="auto">
            <a:xfrm>
              <a:off x="3841550" y="2814014"/>
              <a:ext cx="271144" cy="226560"/>
            </a:xfrm>
            <a:custGeom>
              <a:avLst/>
              <a:gdLst>
                <a:gd name="T0" fmla="*/ 144 w 577"/>
                <a:gd name="T1" fmla="*/ 140 h 519"/>
                <a:gd name="T2" fmla="*/ 130 w 577"/>
                <a:gd name="T3" fmla="*/ 144 h 519"/>
                <a:gd name="T4" fmla="*/ 121 w 577"/>
                <a:gd name="T5" fmla="*/ 156 h 519"/>
                <a:gd name="T6" fmla="*/ 113 w 577"/>
                <a:gd name="T7" fmla="*/ 168 h 519"/>
                <a:gd name="T8" fmla="*/ 108 w 577"/>
                <a:gd name="T9" fmla="*/ 186 h 519"/>
                <a:gd name="T10" fmla="*/ 102 w 577"/>
                <a:gd name="T11" fmla="*/ 184 h 519"/>
                <a:gd name="T12" fmla="*/ 102 w 577"/>
                <a:gd name="T13" fmla="*/ 191 h 519"/>
                <a:gd name="T14" fmla="*/ 85 w 577"/>
                <a:gd name="T15" fmla="*/ 191 h 519"/>
                <a:gd name="T16" fmla="*/ 81 w 577"/>
                <a:gd name="T17" fmla="*/ 189 h 519"/>
                <a:gd name="T18" fmla="*/ 79 w 577"/>
                <a:gd name="T19" fmla="*/ 190 h 519"/>
                <a:gd name="T20" fmla="*/ 76 w 577"/>
                <a:gd name="T21" fmla="*/ 193 h 519"/>
                <a:gd name="T22" fmla="*/ 73 w 577"/>
                <a:gd name="T23" fmla="*/ 187 h 519"/>
                <a:gd name="T24" fmla="*/ 73 w 577"/>
                <a:gd name="T25" fmla="*/ 195 h 519"/>
                <a:gd name="T26" fmla="*/ 73 w 577"/>
                <a:gd name="T27" fmla="*/ 192 h 519"/>
                <a:gd name="T28" fmla="*/ 71 w 577"/>
                <a:gd name="T29" fmla="*/ 193 h 519"/>
                <a:gd name="T30" fmla="*/ 65 w 577"/>
                <a:gd name="T31" fmla="*/ 193 h 519"/>
                <a:gd name="T32" fmla="*/ 57 w 577"/>
                <a:gd name="T33" fmla="*/ 194 h 519"/>
                <a:gd name="T34" fmla="*/ 49 w 577"/>
                <a:gd name="T35" fmla="*/ 174 h 519"/>
                <a:gd name="T36" fmla="*/ 51 w 577"/>
                <a:gd name="T37" fmla="*/ 173 h 519"/>
                <a:gd name="T38" fmla="*/ 47 w 577"/>
                <a:gd name="T39" fmla="*/ 169 h 519"/>
                <a:gd name="T40" fmla="*/ 49 w 577"/>
                <a:gd name="T41" fmla="*/ 169 h 519"/>
                <a:gd name="T42" fmla="*/ 44 w 577"/>
                <a:gd name="T43" fmla="*/ 165 h 519"/>
                <a:gd name="T44" fmla="*/ 25 w 577"/>
                <a:gd name="T45" fmla="*/ 152 h 519"/>
                <a:gd name="T46" fmla="*/ 15 w 577"/>
                <a:gd name="T47" fmla="*/ 151 h 519"/>
                <a:gd name="T48" fmla="*/ 18 w 577"/>
                <a:gd name="T49" fmla="*/ 148 h 519"/>
                <a:gd name="T50" fmla="*/ 0 w 577"/>
                <a:gd name="T51" fmla="*/ 153 h 519"/>
                <a:gd name="T52" fmla="*/ 2 w 577"/>
                <a:gd name="T53" fmla="*/ 125 h 519"/>
                <a:gd name="T54" fmla="*/ 3 w 577"/>
                <a:gd name="T55" fmla="*/ 97 h 519"/>
                <a:gd name="T56" fmla="*/ 17 w 577"/>
                <a:gd name="T57" fmla="*/ 73 h 519"/>
                <a:gd name="T58" fmla="*/ 18 w 577"/>
                <a:gd name="T59" fmla="*/ 54 h 519"/>
                <a:gd name="T60" fmla="*/ 15 w 577"/>
                <a:gd name="T61" fmla="*/ 44 h 519"/>
                <a:gd name="T62" fmla="*/ 16 w 577"/>
                <a:gd name="T63" fmla="*/ 42 h 519"/>
                <a:gd name="T64" fmla="*/ 16 w 577"/>
                <a:gd name="T65" fmla="*/ 34 h 519"/>
                <a:gd name="T66" fmla="*/ 22 w 577"/>
                <a:gd name="T67" fmla="*/ 21 h 519"/>
                <a:gd name="T68" fmla="*/ 26 w 577"/>
                <a:gd name="T69" fmla="*/ 6 h 519"/>
                <a:gd name="T70" fmla="*/ 43 w 577"/>
                <a:gd name="T71" fmla="*/ 0 h 519"/>
                <a:gd name="T72" fmla="*/ 61 w 577"/>
                <a:gd name="T73" fmla="*/ 2 h 519"/>
                <a:gd name="T74" fmla="*/ 74 w 577"/>
                <a:gd name="T75" fmla="*/ 14 h 519"/>
                <a:gd name="T76" fmla="*/ 93 w 577"/>
                <a:gd name="T77" fmla="*/ 8 h 519"/>
                <a:gd name="T78" fmla="*/ 106 w 577"/>
                <a:gd name="T79" fmla="*/ 14 h 519"/>
                <a:gd name="T80" fmla="*/ 120 w 577"/>
                <a:gd name="T81" fmla="*/ 19 h 519"/>
                <a:gd name="T82" fmla="*/ 141 w 577"/>
                <a:gd name="T83" fmla="*/ 9 h 519"/>
                <a:gd name="T84" fmla="*/ 159 w 577"/>
                <a:gd name="T85" fmla="*/ 11 h 519"/>
                <a:gd name="T86" fmla="*/ 178 w 577"/>
                <a:gd name="T87" fmla="*/ 13 h 519"/>
                <a:gd name="T88" fmla="*/ 198 w 577"/>
                <a:gd name="T89" fmla="*/ 0 h 519"/>
                <a:gd name="T90" fmla="*/ 206 w 577"/>
                <a:gd name="T91" fmla="*/ 14 h 519"/>
                <a:gd name="T92" fmla="*/ 209 w 577"/>
                <a:gd name="T93" fmla="*/ 29 h 519"/>
                <a:gd name="T94" fmla="*/ 217 w 577"/>
                <a:gd name="T95" fmla="*/ 37 h 519"/>
                <a:gd name="T96" fmla="*/ 213 w 577"/>
                <a:gd name="T97" fmla="*/ 49 h 519"/>
                <a:gd name="T98" fmla="*/ 200 w 577"/>
                <a:gd name="T99" fmla="*/ 60 h 519"/>
                <a:gd name="T100" fmla="*/ 194 w 577"/>
                <a:gd name="T101" fmla="*/ 75 h 519"/>
                <a:gd name="T102" fmla="*/ 187 w 577"/>
                <a:gd name="T103" fmla="*/ 90 h 519"/>
                <a:gd name="T104" fmla="*/ 179 w 577"/>
                <a:gd name="T105" fmla="*/ 107 h 519"/>
                <a:gd name="T106" fmla="*/ 173 w 577"/>
                <a:gd name="T107" fmla="*/ 117 h 519"/>
                <a:gd name="T108" fmla="*/ 166 w 577"/>
                <a:gd name="T109" fmla="*/ 136 h 519"/>
                <a:gd name="T110" fmla="*/ 155 w 577"/>
                <a:gd name="T111" fmla="*/ 152 h 519"/>
                <a:gd name="T112" fmla="*/ 144 w 577"/>
                <a:gd name="T113" fmla="*/ 140 h 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7"/>
                <a:gd name="T172" fmla="*/ 0 h 519"/>
                <a:gd name="T173" fmla="*/ 577 w 577"/>
                <a:gd name="T174" fmla="*/ 519 h 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7" h="519">
                  <a:moveTo>
                    <a:pt x="382" y="372"/>
                  </a:moveTo>
                  <a:lnTo>
                    <a:pt x="345" y="383"/>
                  </a:lnTo>
                  <a:lnTo>
                    <a:pt x="322" y="416"/>
                  </a:lnTo>
                  <a:lnTo>
                    <a:pt x="301" y="448"/>
                  </a:lnTo>
                  <a:lnTo>
                    <a:pt x="286" y="494"/>
                  </a:lnTo>
                  <a:lnTo>
                    <a:pt x="270" y="491"/>
                  </a:lnTo>
                  <a:lnTo>
                    <a:pt x="271" y="509"/>
                  </a:lnTo>
                  <a:lnTo>
                    <a:pt x="225" y="509"/>
                  </a:lnTo>
                  <a:lnTo>
                    <a:pt x="216" y="503"/>
                  </a:lnTo>
                  <a:lnTo>
                    <a:pt x="209" y="506"/>
                  </a:lnTo>
                  <a:lnTo>
                    <a:pt x="201" y="513"/>
                  </a:lnTo>
                  <a:lnTo>
                    <a:pt x="195" y="497"/>
                  </a:lnTo>
                  <a:lnTo>
                    <a:pt x="194" y="519"/>
                  </a:lnTo>
                  <a:lnTo>
                    <a:pt x="194" y="510"/>
                  </a:lnTo>
                  <a:lnTo>
                    <a:pt x="189" y="513"/>
                  </a:lnTo>
                  <a:lnTo>
                    <a:pt x="173" y="513"/>
                  </a:lnTo>
                  <a:lnTo>
                    <a:pt x="152" y="516"/>
                  </a:lnTo>
                  <a:lnTo>
                    <a:pt x="131" y="463"/>
                  </a:lnTo>
                  <a:lnTo>
                    <a:pt x="136" y="460"/>
                  </a:lnTo>
                  <a:lnTo>
                    <a:pt x="125" y="451"/>
                  </a:lnTo>
                  <a:lnTo>
                    <a:pt x="130" y="451"/>
                  </a:lnTo>
                  <a:lnTo>
                    <a:pt x="118" y="439"/>
                  </a:lnTo>
                  <a:lnTo>
                    <a:pt x="66" y="404"/>
                  </a:lnTo>
                  <a:lnTo>
                    <a:pt x="39" y="403"/>
                  </a:lnTo>
                  <a:lnTo>
                    <a:pt x="48" y="395"/>
                  </a:lnTo>
                  <a:lnTo>
                    <a:pt x="0" y="407"/>
                  </a:lnTo>
                  <a:lnTo>
                    <a:pt x="4" y="333"/>
                  </a:lnTo>
                  <a:lnTo>
                    <a:pt x="7" y="258"/>
                  </a:lnTo>
                  <a:lnTo>
                    <a:pt x="45" y="195"/>
                  </a:lnTo>
                  <a:lnTo>
                    <a:pt x="48" y="145"/>
                  </a:lnTo>
                  <a:lnTo>
                    <a:pt x="40" y="116"/>
                  </a:lnTo>
                  <a:lnTo>
                    <a:pt x="42" y="113"/>
                  </a:lnTo>
                  <a:lnTo>
                    <a:pt x="43" y="91"/>
                  </a:lnTo>
                  <a:lnTo>
                    <a:pt x="58" y="55"/>
                  </a:lnTo>
                  <a:lnTo>
                    <a:pt x="69" y="15"/>
                  </a:lnTo>
                  <a:lnTo>
                    <a:pt x="115" y="0"/>
                  </a:lnTo>
                  <a:lnTo>
                    <a:pt x="163" y="4"/>
                  </a:lnTo>
                  <a:lnTo>
                    <a:pt x="197" y="36"/>
                  </a:lnTo>
                  <a:lnTo>
                    <a:pt x="246" y="22"/>
                  </a:lnTo>
                  <a:lnTo>
                    <a:pt x="282" y="37"/>
                  </a:lnTo>
                  <a:lnTo>
                    <a:pt x="318" y="51"/>
                  </a:lnTo>
                  <a:lnTo>
                    <a:pt x="374" y="24"/>
                  </a:lnTo>
                  <a:lnTo>
                    <a:pt x="424" y="28"/>
                  </a:lnTo>
                  <a:lnTo>
                    <a:pt x="473" y="34"/>
                  </a:lnTo>
                  <a:lnTo>
                    <a:pt x="527" y="1"/>
                  </a:lnTo>
                  <a:lnTo>
                    <a:pt x="548" y="37"/>
                  </a:lnTo>
                  <a:lnTo>
                    <a:pt x="557" y="78"/>
                  </a:lnTo>
                  <a:lnTo>
                    <a:pt x="577" y="98"/>
                  </a:lnTo>
                  <a:lnTo>
                    <a:pt x="566" y="130"/>
                  </a:lnTo>
                  <a:lnTo>
                    <a:pt x="533" y="160"/>
                  </a:lnTo>
                  <a:lnTo>
                    <a:pt x="515" y="200"/>
                  </a:lnTo>
                  <a:lnTo>
                    <a:pt x="497" y="239"/>
                  </a:lnTo>
                  <a:lnTo>
                    <a:pt x="477" y="285"/>
                  </a:lnTo>
                  <a:lnTo>
                    <a:pt x="461" y="312"/>
                  </a:lnTo>
                  <a:lnTo>
                    <a:pt x="442" y="361"/>
                  </a:lnTo>
                  <a:lnTo>
                    <a:pt x="412" y="404"/>
                  </a:lnTo>
                  <a:lnTo>
                    <a:pt x="382" y="37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9" name="Freeform 102"/>
            <p:cNvSpPr>
              <a:spLocks noChangeAspect="1"/>
            </p:cNvSpPr>
            <p:nvPr/>
          </p:nvSpPr>
          <p:spPr bwMode="auto">
            <a:xfrm>
              <a:off x="3797816" y="2847707"/>
              <a:ext cx="66224" cy="148716"/>
            </a:xfrm>
            <a:custGeom>
              <a:avLst/>
              <a:gdLst>
                <a:gd name="T0" fmla="*/ 3 w 142"/>
                <a:gd name="T1" fmla="*/ 28 h 338"/>
                <a:gd name="T2" fmla="*/ 2 w 142"/>
                <a:gd name="T3" fmla="*/ 28 h 338"/>
                <a:gd name="T4" fmla="*/ 0 w 142"/>
                <a:gd name="T5" fmla="*/ 37 h 338"/>
                <a:gd name="T6" fmla="*/ 10 w 142"/>
                <a:gd name="T7" fmla="*/ 49 h 338"/>
                <a:gd name="T8" fmla="*/ 13 w 142"/>
                <a:gd name="T9" fmla="*/ 66 h 338"/>
                <a:gd name="T10" fmla="*/ 13 w 142"/>
                <a:gd name="T11" fmla="*/ 81 h 338"/>
                <a:gd name="T12" fmla="*/ 14 w 142"/>
                <a:gd name="T13" fmla="*/ 97 h 338"/>
                <a:gd name="T14" fmla="*/ 15 w 142"/>
                <a:gd name="T15" fmla="*/ 112 h 338"/>
                <a:gd name="T16" fmla="*/ 15 w 142"/>
                <a:gd name="T17" fmla="*/ 128 h 338"/>
                <a:gd name="T18" fmla="*/ 35 w 142"/>
                <a:gd name="T19" fmla="*/ 125 h 338"/>
                <a:gd name="T20" fmla="*/ 37 w 142"/>
                <a:gd name="T21" fmla="*/ 97 h 338"/>
                <a:gd name="T22" fmla="*/ 38 w 142"/>
                <a:gd name="T23" fmla="*/ 68 h 338"/>
                <a:gd name="T24" fmla="*/ 52 w 142"/>
                <a:gd name="T25" fmla="*/ 44 h 338"/>
                <a:gd name="T26" fmla="*/ 53 w 142"/>
                <a:gd name="T27" fmla="*/ 25 h 338"/>
                <a:gd name="T28" fmla="*/ 50 w 142"/>
                <a:gd name="T29" fmla="*/ 14 h 338"/>
                <a:gd name="T30" fmla="*/ 51 w 142"/>
                <a:gd name="T31" fmla="*/ 13 h 338"/>
                <a:gd name="T32" fmla="*/ 34 w 142"/>
                <a:gd name="T33" fmla="*/ 0 h 338"/>
                <a:gd name="T34" fmla="*/ 29 w 142"/>
                <a:gd name="T35" fmla="*/ 6 h 338"/>
                <a:gd name="T36" fmla="*/ 29 w 142"/>
                <a:gd name="T37" fmla="*/ 9 h 338"/>
                <a:gd name="T38" fmla="*/ 29 w 142"/>
                <a:gd name="T39" fmla="*/ 10 h 338"/>
                <a:gd name="T40" fmla="*/ 28 w 142"/>
                <a:gd name="T41" fmla="*/ 12 h 338"/>
                <a:gd name="T42" fmla="*/ 15 w 142"/>
                <a:gd name="T43" fmla="*/ 20 h 338"/>
                <a:gd name="T44" fmla="*/ 3 w 142"/>
                <a:gd name="T45" fmla="*/ 28 h 3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338"/>
                <a:gd name="T71" fmla="*/ 142 w 142"/>
                <a:gd name="T72" fmla="*/ 338 h 3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338">
                  <a:moveTo>
                    <a:pt x="7" y="74"/>
                  </a:moveTo>
                  <a:lnTo>
                    <a:pt x="6" y="74"/>
                  </a:lnTo>
                  <a:lnTo>
                    <a:pt x="0" y="97"/>
                  </a:lnTo>
                  <a:lnTo>
                    <a:pt x="27" y="129"/>
                  </a:lnTo>
                  <a:lnTo>
                    <a:pt x="34" y="173"/>
                  </a:lnTo>
                  <a:lnTo>
                    <a:pt x="36" y="214"/>
                  </a:lnTo>
                  <a:lnTo>
                    <a:pt x="37" y="255"/>
                  </a:lnTo>
                  <a:lnTo>
                    <a:pt x="39" y="297"/>
                  </a:lnTo>
                  <a:lnTo>
                    <a:pt x="40" y="338"/>
                  </a:lnTo>
                  <a:lnTo>
                    <a:pt x="94" y="329"/>
                  </a:lnTo>
                  <a:lnTo>
                    <a:pt x="98" y="255"/>
                  </a:lnTo>
                  <a:lnTo>
                    <a:pt x="101" y="180"/>
                  </a:lnTo>
                  <a:lnTo>
                    <a:pt x="139" y="117"/>
                  </a:lnTo>
                  <a:lnTo>
                    <a:pt x="142" y="67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92" y="0"/>
                  </a:lnTo>
                  <a:lnTo>
                    <a:pt x="79" y="16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31"/>
                  </a:lnTo>
                  <a:lnTo>
                    <a:pt x="39" y="53"/>
                  </a:lnTo>
                  <a:lnTo>
                    <a:pt x="7" y="7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0" name="Freeform 103"/>
            <p:cNvSpPr>
              <a:spLocks noChangeAspect="1"/>
            </p:cNvSpPr>
            <p:nvPr/>
          </p:nvSpPr>
          <p:spPr bwMode="auto">
            <a:xfrm>
              <a:off x="3652873" y="2782645"/>
              <a:ext cx="181179" cy="134773"/>
            </a:xfrm>
            <a:custGeom>
              <a:avLst/>
              <a:gdLst>
                <a:gd name="T0" fmla="*/ 119 w 385"/>
                <a:gd name="T1" fmla="*/ 84 h 309"/>
                <a:gd name="T2" fmla="*/ 114 w 385"/>
                <a:gd name="T3" fmla="*/ 84 h 309"/>
                <a:gd name="T4" fmla="*/ 99 w 385"/>
                <a:gd name="T5" fmla="*/ 82 h 309"/>
                <a:gd name="T6" fmla="*/ 93 w 385"/>
                <a:gd name="T7" fmla="*/ 83 h 309"/>
                <a:gd name="T8" fmla="*/ 72 w 385"/>
                <a:gd name="T9" fmla="*/ 83 h 309"/>
                <a:gd name="T10" fmla="*/ 50 w 385"/>
                <a:gd name="T11" fmla="*/ 84 h 309"/>
                <a:gd name="T12" fmla="*/ 51 w 385"/>
                <a:gd name="T13" fmla="*/ 100 h 309"/>
                <a:gd name="T14" fmla="*/ 52 w 385"/>
                <a:gd name="T15" fmla="*/ 116 h 309"/>
                <a:gd name="T16" fmla="*/ 36 w 385"/>
                <a:gd name="T17" fmla="*/ 106 h 309"/>
                <a:gd name="T18" fmla="*/ 19 w 385"/>
                <a:gd name="T19" fmla="*/ 111 h 309"/>
                <a:gd name="T20" fmla="*/ 8 w 385"/>
                <a:gd name="T21" fmla="*/ 99 h 309"/>
                <a:gd name="T22" fmla="*/ 0 w 385"/>
                <a:gd name="T23" fmla="*/ 96 h 309"/>
                <a:gd name="T24" fmla="*/ 5 w 385"/>
                <a:gd name="T25" fmla="*/ 69 h 309"/>
                <a:gd name="T26" fmla="*/ 10 w 385"/>
                <a:gd name="T27" fmla="*/ 64 h 309"/>
                <a:gd name="T28" fmla="*/ 20 w 385"/>
                <a:gd name="T29" fmla="*/ 55 h 309"/>
                <a:gd name="T30" fmla="*/ 24 w 385"/>
                <a:gd name="T31" fmla="*/ 46 h 309"/>
                <a:gd name="T32" fmla="*/ 26 w 385"/>
                <a:gd name="T33" fmla="*/ 35 h 309"/>
                <a:gd name="T34" fmla="*/ 39 w 385"/>
                <a:gd name="T35" fmla="*/ 39 h 309"/>
                <a:gd name="T36" fmla="*/ 42 w 385"/>
                <a:gd name="T37" fmla="*/ 31 h 309"/>
                <a:gd name="T38" fmla="*/ 46 w 385"/>
                <a:gd name="T39" fmla="*/ 30 h 309"/>
                <a:gd name="T40" fmla="*/ 52 w 385"/>
                <a:gd name="T41" fmla="*/ 20 h 309"/>
                <a:gd name="T42" fmla="*/ 63 w 385"/>
                <a:gd name="T43" fmla="*/ 19 h 309"/>
                <a:gd name="T44" fmla="*/ 65 w 385"/>
                <a:gd name="T45" fmla="*/ 11 h 309"/>
                <a:gd name="T46" fmla="*/ 89 w 385"/>
                <a:gd name="T47" fmla="*/ 0 h 309"/>
                <a:gd name="T48" fmla="*/ 106 w 385"/>
                <a:gd name="T49" fmla="*/ 2 h 309"/>
                <a:gd name="T50" fmla="*/ 107 w 385"/>
                <a:gd name="T51" fmla="*/ 20 h 309"/>
                <a:gd name="T52" fmla="*/ 123 w 385"/>
                <a:gd name="T53" fmla="*/ 35 h 309"/>
                <a:gd name="T54" fmla="*/ 120 w 385"/>
                <a:gd name="T55" fmla="*/ 35 h 309"/>
                <a:gd name="T56" fmla="*/ 119 w 385"/>
                <a:gd name="T57" fmla="*/ 42 h 309"/>
                <a:gd name="T58" fmla="*/ 130 w 385"/>
                <a:gd name="T59" fmla="*/ 50 h 309"/>
                <a:gd name="T60" fmla="*/ 137 w 385"/>
                <a:gd name="T61" fmla="*/ 49 h 309"/>
                <a:gd name="T62" fmla="*/ 140 w 385"/>
                <a:gd name="T63" fmla="*/ 56 h 309"/>
                <a:gd name="T64" fmla="*/ 145 w 385"/>
                <a:gd name="T65" fmla="*/ 65 h 309"/>
                <a:gd name="T66" fmla="*/ 145 w 385"/>
                <a:gd name="T67" fmla="*/ 66 h 309"/>
                <a:gd name="T68" fmla="*/ 145 w 385"/>
                <a:gd name="T69" fmla="*/ 68 h 309"/>
                <a:gd name="T70" fmla="*/ 131 w 385"/>
                <a:gd name="T71" fmla="*/ 77 h 309"/>
                <a:gd name="T72" fmla="*/ 119 w 385"/>
                <a:gd name="T73" fmla="*/ 84 h 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09"/>
                <a:gd name="T113" fmla="*/ 385 w 385"/>
                <a:gd name="T114" fmla="*/ 309 h 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09">
                  <a:moveTo>
                    <a:pt x="315" y="225"/>
                  </a:moveTo>
                  <a:lnTo>
                    <a:pt x="302" y="225"/>
                  </a:lnTo>
                  <a:lnTo>
                    <a:pt x="262" y="218"/>
                  </a:lnTo>
                  <a:lnTo>
                    <a:pt x="248" y="221"/>
                  </a:lnTo>
                  <a:lnTo>
                    <a:pt x="190" y="222"/>
                  </a:lnTo>
                  <a:lnTo>
                    <a:pt x="132" y="225"/>
                  </a:lnTo>
                  <a:lnTo>
                    <a:pt x="135" y="267"/>
                  </a:lnTo>
                  <a:lnTo>
                    <a:pt x="139" y="309"/>
                  </a:lnTo>
                  <a:lnTo>
                    <a:pt x="96" y="283"/>
                  </a:lnTo>
                  <a:lnTo>
                    <a:pt x="50" y="297"/>
                  </a:lnTo>
                  <a:lnTo>
                    <a:pt x="21" y="265"/>
                  </a:lnTo>
                  <a:lnTo>
                    <a:pt x="0" y="257"/>
                  </a:lnTo>
                  <a:lnTo>
                    <a:pt x="14" y="183"/>
                  </a:lnTo>
                  <a:lnTo>
                    <a:pt x="27" y="170"/>
                  </a:lnTo>
                  <a:lnTo>
                    <a:pt x="54" y="146"/>
                  </a:lnTo>
                  <a:lnTo>
                    <a:pt x="65" y="122"/>
                  </a:lnTo>
                  <a:lnTo>
                    <a:pt x="70" y="92"/>
                  </a:lnTo>
                  <a:lnTo>
                    <a:pt x="103" y="104"/>
                  </a:lnTo>
                  <a:lnTo>
                    <a:pt x="111" y="83"/>
                  </a:lnTo>
                  <a:lnTo>
                    <a:pt x="121" y="79"/>
                  </a:lnTo>
                  <a:lnTo>
                    <a:pt x="139" y="52"/>
                  </a:lnTo>
                  <a:lnTo>
                    <a:pt x="168" y="51"/>
                  </a:lnTo>
                  <a:lnTo>
                    <a:pt x="173" y="30"/>
                  </a:lnTo>
                  <a:lnTo>
                    <a:pt x="235" y="0"/>
                  </a:lnTo>
                  <a:lnTo>
                    <a:pt x="281" y="4"/>
                  </a:lnTo>
                  <a:lnTo>
                    <a:pt x="285" y="52"/>
                  </a:lnTo>
                  <a:lnTo>
                    <a:pt x="326" y="92"/>
                  </a:lnTo>
                  <a:lnTo>
                    <a:pt x="318" y="94"/>
                  </a:lnTo>
                  <a:lnTo>
                    <a:pt x="317" y="112"/>
                  </a:lnTo>
                  <a:lnTo>
                    <a:pt x="345" y="134"/>
                  </a:lnTo>
                  <a:lnTo>
                    <a:pt x="363" y="131"/>
                  </a:lnTo>
                  <a:lnTo>
                    <a:pt x="373" y="148"/>
                  </a:lnTo>
                  <a:lnTo>
                    <a:pt x="385" y="174"/>
                  </a:lnTo>
                  <a:lnTo>
                    <a:pt x="385" y="177"/>
                  </a:lnTo>
                  <a:lnTo>
                    <a:pt x="384" y="182"/>
                  </a:lnTo>
                  <a:lnTo>
                    <a:pt x="347" y="204"/>
                  </a:lnTo>
                  <a:lnTo>
                    <a:pt x="315" y="22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1" name="Freeform 104"/>
            <p:cNvSpPr>
              <a:spLocks noChangeAspect="1"/>
            </p:cNvSpPr>
            <p:nvPr/>
          </p:nvSpPr>
          <p:spPr bwMode="auto">
            <a:xfrm>
              <a:off x="3973998" y="2831443"/>
              <a:ext cx="176181" cy="271872"/>
            </a:xfrm>
            <a:custGeom>
              <a:avLst/>
              <a:gdLst>
                <a:gd name="T0" fmla="*/ 131 w 375"/>
                <a:gd name="T1" fmla="*/ 64 h 626"/>
                <a:gd name="T2" fmla="*/ 109 w 375"/>
                <a:gd name="T3" fmla="*/ 64 h 626"/>
                <a:gd name="T4" fmla="*/ 100 w 375"/>
                <a:gd name="T5" fmla="*/ 69 h 626"/>
                <a:gd name="T6" fmla="*/ 115 w 375"/>
                <a:gd name="T7" fmla="*/ 88 h 626"/>
                <a:gd name="T8" fmla="*/ 127 w 375"/>
                <a:gd name="T9" fmla="*/ 114 h 626"/>
                <a:gd name="T10" fmla="*/ 118 w 375"/>
                <a:gd name="T11" fmla="*/ 131 h 626"/>
                <a:gd name="T12" fmla="*/ 109 w 375"/>
                <a:gd name="T13" fmla="*/ 148 h 626"/>
                <a:gd name="T14" fmla="*/ 115 w 375"/>
                <a:gd name="T15" fmla="*/ 176 h 626"/>
                <a:gd name="T16" fmla="*/ 126 w 375"/>
                <a:gd name="T17" fmla="*/ 191 h 626"/>
                <a:gd name="T18" fmla="*/ 136 w 375"/>
                <a:gd name="T19" fmla="*/ 206 h 626"/>
                <a:gd name="T20" fmla="*/ 141 w 375"/>
                <a:gd name="T21" fmla="*/ 224 h 626"/>
                <a:gd name="T22" fmla="*/ 138 w 375"/>
                <a:gd name="T23" fmla="*/ 234 h 626"/>
                <a:gd name="T24" fmla="*/ 122 w 375"/>
                <a:gd name="T25" fmla="*/ 230 h 626"/>
                <a:gd name="T26" fmla="*/ 106 w 375"/>
                <a:gd name="T27" fmla="*/ 225 h 626"/>
                <a:gd name="T28" fmla="*/ 88 w 375"/>
                <a:gd name="T29" fmla="*/ 225 h 626"/>
                <a:gd name="T30" fmla="*/ 70 w 375"/>
                <a:gd name="T31" fmla="*/ 225 h 626"/>
                <a:gd name="T32" fmla="*/ 52 w 375"/>
                <a:gd name="T33" fmla="*/ 225 h 626"/>
                <a:gd name="T34" fmla="*/ 38 w 375"/>
                <a:gd name="T35" fmla="*/ 223 h 626"/>
                <a:gd name="T36" fmla="*/ 24 w 375"/>
                <a:gd name="T37" fmla="*/ 222 h 626"/>
                <a:gd name="T38" fmla="*/ 24 w 375"/>
                <a:gd name="T39" fmla="*/ 200 h 626"/>
                <a:gd name="T40" fmla="*/ 22 w 375"/>
                <a:gd name="T41" fmla="*/ 190 h 626"/>
                <a:gd name="T42" fmla="*/ 21 w 375"/>
                <a:gd name="T43" fmla="*/ 187 h 626"/>
                <a:gd name="T44" fmla="*/ 8 w 375"/>
                <a:gd name="T45" fmla="*/ 185 h 626"/>
                <a:gd name="T46" fmla="*/ 3 w 375"/>
                <a:gd name="T47" fmla="*/ 173 h 626"/>
                <a:gd name="T48" fmla="*/ 0 w 375"/>
                <a:gd name="T49" fmla="*/ 174 h 626"/>
                <a:gd name="T50" fmla="*/ 2 w 375"/>
                <a:gd name="T51" fmla="*/ 171 h 626"/>
                <a:gd name="T52" fmla="*/ 7 w 375"/>
                <a:gd name="T53" fmla="*/ 154 h 626"/>
                <a:gd name="T54" fmla="*/ 15 w 375"/>
                <a:gd name="T55" fmla="*/ 142 h 626"/>
                <a:gd name="T56" fmla="*/ 24 w 375"/>
                <a:gd name="T57" fmla="*/ 129 h 626"/>
                <a:gd name="T58" fmla="*/ 38 w 375"/>
                <a:gd name="T59" fmla="*/ 125 h 626"/>
                <a:gd name="T60" fmla="*/ 49 w 375"/>
                <a:gd name="T61" fmla="*/ 137 h 626"/>
                <a:gd name="T62" fmla="*/ 60 w 375"/>
                <a:gd name="T63" fmla="*/ 121 h 626"/>
                <a:gd name="T64" fmla="*/ 67 w 375"/>
                <a:gd name="T65" fmla="*/ 103 h 626"/>
                <a:gd name="T66" fmla="*/ 73 w 375"/>
                <a:gd name="T67" fmla="*/ 93 h 626"/>
                <a:gd name="T68" fmla="*/ 81 w 375"/>
                <a:gd name="T69" fmla="*/ 76 h 626"/>
                <a:gd name="T70" fmla="*/ 88 w 375"/>
                <a:gd name="T71" fmla="*/ 61 h 626"/>
                <a:gd name="T72" fmla="*/ 94 w 375"/>
                <a:gd name="T73" fmla="*/ 46 h 626"/>
                <a:gd name="T74" fmla="*/ 107 w 375"/>
                <a:gd name="T75" fmla="*/ 35 h 626"/>
                <a:gd name="T76" fmla="*/ 111 w 375"/>
                <a:gd name="T77" fmla="*/ 23 h 626"/>
                <a:gd name="T78" fmla="*/ 103 w 375"/>
                <a:gd name="T79" fmla="*/ 15 h 626"/>
                <a:gd name="T80" fmla="*/ 100 w 375"/>
                <a:gd name="T81" fmla="*/ 0 h 626"/>
                <a:gd name="T82" fmla="*/ 107 w 375"/>
                <a:gd name="T83" fmla="*/ 0 h 626"/>
                <a:gd name="T84" fmla="*/ 117 w 375"/>
                <a:gd name="T85" fmla="*/ 20 h 626"/>
                <a:gd name="T86" fmla="*/ 118 w 375"/>
                <a:gd name="T87" fmla="*/ 43 h 626"/>
                <a:gd name="T88" fmla="*/ 131 w 375"/>
                <a:gd name="T89" fmla="*/ 64 h 6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5"/>
                <a:gd name="T136" fmla="*/ 0 h 626"/>
                <a:gd name="T137" fmla="*/ 375 w 375"/>
                <a:gd name="T138" fmla="*/ 626 h 6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5" h="626">
                  <a:moveTo>
                    <a:pt x="348" y="170"/>
                  </a:moveTo>
                  <a:lnTo>
                    <a:pt x="291" y="170"/>
                  </a:lnTo>
                  <a:lnTo>
                    <a:pt x="266" y="184"/>
                  </a:lnTo>
                  <a:lnTo>
                    <a:pt x="307" y="236"/>
                  </a:lnTo>
                  <a:lnTo>
                    <a:pt x="339" y="306"/>
                  </a:lnTo>
                  <a:lnTo>
                    <a:pt x="315" y="351"/>
                  </a:lnTo>
                  <a:lnTo>
                    <a:pt x="291" y="396"/>
                  </a:lnTo>
                  <a:lnTo>
                    <a:pt x="306" y="472"/>
                  </a:lnTo>
                  <a:lnTo>
                    <a:pt x="334" y="511"/>
                  </a:lnTo>
                  <a:lnTo>
                    <a:pt x="361" y="551"/>
                  </a:lnTo>
                  <a:lnTo>
                    <a:pt x="375" y="600"/>
                  </a:lnTo>
                  <a:lnTo>
                    <a:pt x="366" y="626"/>
                  </a:lnTo>
                  <a:lnTo>
                    <a:pt x="324" y="614"/>
                  </a:lnTo>
                  <a:lnTo>
                    <a:pt x="282" y="603"/>
                  </a:lnTo>
                  <a:lnTo>
                    <a:pt x="234" y="603"/>
                  </a:lnTo>
                  <a:lnTo>
                    <a:pt x="187" y="603"/>
                  </a:lnTo>
                  <a:lnTo>
                    <a:pt x="137" y="603"/>
                  </a:lnTo>
                  <a:lnTo>
                    <a:pt x="101" y="597"/>
                  </a:lnTo>
                  <a:lnTo>
                    <a:pt x="64" y="593"/>
                  </a:lnTo>
                  <a:lnTo>
                    <a:pt x="64" y="534"/>
                  </a:lnTo>
                  <a:lnTo>
                    <a:pt x="58" y="509"/>
                  </a:lnTo>
                  <a:lnTo>
                    <a:pt x="55" y="500"/>
                  </a:lnTo>
                  <a:lnTo>
                    <a:pt x="22" y="496"/>
                  </a:lnTo>
                  <a:lnTo>
                    <a:pt x="9" y="464"/>
                  </a:lnTo>
                  <a:lnTo>
                    <a:pt x="0" y="466"/>
                  </a:lnTo>
                  <a:lnTo>
                    <a:pt x="4" y="457"/>
                  </a:lnTo>
                  <a:lnTo>
                    <a:pt x="19" y="411"/>
                  </a:lnTo>
                  <a:lnTo>
                    <a:pt x="40" y="379"/>
                  </a:lnTo>
                  <a:lnTo>
                    <a:pt x="63" y="346"/>
                  </a:lnTo>
                  <a:lnTo>
                    <a:pt x="100" y="335"/>
                  </a:lnTo>
                  <a:lnTo>
                    <a:pt x="130" y="367"/>
                  </a:lnTo>
                  <a:lnTo>
                    <a:pt x="160" y="324"/>
                  </a:lnTo>
                  <a:lnTo>
                    <a:pt x="179" y="275"/>
                  </a:lnTo>
                  <a:lnTo>
                    <a:pt x="195" y="248"/>
                  </a:lnTo>
                  <a:lnTo>
                    <a:pt x="215" y="202"/>
                  </a:lnTo>
                  <a:lnTo>
                    <a:pt x="233" y="163"/>
                  </a:lnTo>
                  <a:lnTo>
                    <a:pt x="251" y="123"/>
                  </a:lnTo>
                  <a:lnTo>
                    <a:pt x="284" y="93"/>
                  </a:lnTo>
                  <a:lnTo>
                    <a:pt x="295" y="61"/>
                  </a:lnTo>
                  <a:lnTo>
                    <a:pt x="275" y="41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10" y="54"/>
                  </a:lnTo>
                  <a:lnTo>
                    <a:pt x="315" y="115"/>
                  </a:lnTo>
                  <a:lnTo>
                    <a:pt x="348" y="17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2" name="Freeform 105"/>
            <p:cNvSpPr>
              <a:spLocks noChangeAspect="1"/>
            </p:cNvSpPr>
            <p:nvPr/>
          </p:nvSpPr>
          <p:spPr bwMode="auto">
            <a:xfrm>
              <a:off x="4110195" y="2883725"/>
              <a:ext cx="297385" cy="209133"/>
            </a:xfrm>
            <a:custGeom>
              <a:avLst/>
              <a:gdLst>
                <a:gd name="T0" fmla="*/ 83 w 633"/>
                <a:gd name="T1" fmla="*/ 49 h 480"/>
                <a:gd name="T2" fmla="*/ 80 w 633"/>
                <a:gd name="T3" fmla="*/ 42 h 480"/>
                <a:gd name="T4" fmla="*/ 106 w 633"/>
                <a:gd name="T5" fmla="*/ 38 h 480"/>
                <a:gd name="T6" fmla="*/ 121 w 633"/>
                <a:gd name="T7" fmla="*/ 21 h 480"/>
                <a:gd name="T8" fmla="*/ 134 w 633"/>
                <a:gd name="T9" fmla="*/ 4 h 480"/>
                <a:gd name="T10" fmla="*/ 152 w 633"/>
                <a:gd name="T11" fmla="*/ 0 h 480"/>
                <a:gd name="T12" fmla="*/ 160 w 633"/>
                <a:gd name="T13" fmla="*/ 13 h 480"/>
                <a:gd name="T14" fmla="*/ 168 w 633"/>
                <a:gd name="T15" fmla="*/ 26 h 480"/>
                <a:gd name="T16" fmla="*/ 164 w 633"/>
                <a:gd name="T17" fmla="*/ 45 h 480"/>
                <a:gd name="T18" fmla="*/ 178 w 633"/>
                <a:gd name="T19" fmla="*/ 48 h 480"/>
                <a:gd name="T20" fmla="*/ 181 w 633"/>
                <a:gd name="T21" fmla="*/ 55 h 480"/>
                <a:gd name="T22" fmla="*/ 197 w 633"/>
                <a:gd name="T23" fmla="*/ 67 h 480"/>
                <a:gd name="T24" fmla="*/ 201 w 633"/>
                <a:gd name="T25" fmla="*/ 75 h 480"/>
                <a:gd name="T26" fmla="*/ 217 w 633"/>
                <a:gd name="T27" fmla="*/ 91 h 480"/>
                <a:gd name="T28" fmla="*/ 224 w 633"/>
                <a:gd name="T29" fmla="*/ 102 h 480"/>
                <a:gd name="T30" fmla="*/ 235 w 633"/>
                <a:gd name="T31" fmla="*/ 116 h 480"/>
                <a:gd name="T32" fmla="*/ 238 w 633"/>
                <a:gd name="T33" fmla="*/ 122 h 480"/>
                <a:gd name="T34" fmla="*/ 228 w 633"/>
                <a:gd name="T35" fmla="*/ 120 h 480"/>
                <a:gd name="T36" fmla="*/ 214 w 633"/>
                <a:gd name="T37" fmla="*/ 118 h 480"/>
                <a:gd name="T38" fmla="*/ 199 w 633"/>
                <a:gd name="T39" fmla="*/ 116 h 480"/>
                <a:gd name="T40" fmla="*/ 193 w 633"/>
                <a:gd name="T41" fmla="*/ 122 h 480"/>
                <a:gd name="T42" fmla="*/ 180 w 633"/>
                <a:gd name="T43" fmla="*/ 122 h 480"/>
                <a:gd name="T44" fmla="*/ 161 w 633"/>
                <a:gd name="T45" fmla="*/ 129 h 480"/>
                <a:gd name="T46" fmla="*/ 152 w 633"/>
                <a:gd name="T47" fmla="*/ 128 h 480"/>
                <a:gd name="T48" fmla="*/ 144 w 633"/>
                <a:gd name="T49" fmla="*/ 140 h 480"/>
                <a:gd name="T50" fmla="*/ 127 w 633"/>
                <a:gd name="T51" fmla="*/ 135 h 480"/>
                <a:gd name="T52" fmla="*/ 109 w 633"/>
                <a:gd name="T53" fmla="*/ 130 h 480"/>
                <a:gd name="T54" fmla="*/ 90 w 633"/>
                <a:gd name="T55" fmla="*/ 120 h 480"/>
                <a:gd name="T56" fmla="*/ 75 w 633"/>
                <a:gd name="T57" fmla="*/ 138 h 480"/>
                <a:gd name="T58" fmla="*/ 76 w 633"/>
                <a:gd name="T59" fmla="*/ 154 h 480"/>
                <a:gd name="T60" fmla="*/ 62 w 633"/>
                <a:gd name="T61" fmla="*/ 153 h 480"/>
                <a:gd name="T62" fmla="*/ 48 w 633"/>
                <a:gd name="T63" fmla="*/ 152 h 480"/>
                <a:gd name="T64" fmla="*/ 38 w 633"/>
                <a:gd name="T65" fmla="*/ 158 h 480"/>
                <a:gd name="T66" fmla="*/ 32 w 633"/>
                <a:gd name="T67" fmla="*/ 180 h 480"/>
                <a:gd name="T68" fmla="*/ 26 w 633"/>
                <a:gd name="T69" fmla="*/ 162 h 480"/>
                <a:gd name="T70" fmla="*/ 16 w 633"/>
                <a:gd name="T71" fmla="*/ 147 h 480"/>
                <a:gd name="T72" fmla="*/ 6 w 633"/>
                <a:gd name="T73" fmla="*/ 132 h 480"/>
                <a:gd name="T74" fmla="*/ 0 w 633"/>
                <a:gd name="T75" fmla="*/ 104 h 480"/>
                <a:gd name="T76" fmla="*/ 9 w 633"/>
                <a:gd name="T77" fmla="*/ 87 h 480"/>
                <a:gd name="T78" fmla="*/ 18 w 633"/>
                <a:gd name="T79" fmla="*/ 70 h 480"/>
                <a:gd name="T80" fmla="*/ 35 w 633"/>
                <a:gd name="T81" fmla="*/ 64 h 480"/>
                <a:gd name="T82" fmla="*/ 39 w 633"/>
                <a:gd name="T83" fmla="*/ 67 h 480"/>
                <a:gd name="T84" fmla="*/ 49 w 633"/>
                <a:gd name="T85" fmla="*/ 65 h 480"/>
                <a:gd name="T86" fmla="*/ 75 w 633"/>
                <a:gd name="T87" fmla="*/ 60 h 480"/>
                <a:gd name="T88" fmla="*/ 83 w 633"/>
                <a:gd name="T89" fmla="*/ 49 h 4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"/>
                <a:gd name="T136" fmla="*/ 0 h 480"/>
                <a:gd name="T137" fmla="*/ 633 w 633"/>
                <a:gd name="T138" fmla="*/ 480 h 4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" h="480">
                  <a:moveTo>
                    <a:pt x="221" y="131"/>
                  </a:moveTo>
                  <a:lnTo>
                    <a:pt x="213" y="113"/>
                  </a:lnTo>
                  <a:lnTo>
                    <a:pt x="282" y="100"/>
                  </a:lnTo>
                  <a:lnTo>
                    <a:pt x="321" y="55"/>
                  </a:lnTo>
                  <a:lnTo>
                    <a:pt x="357" y="10"/>
                  </a:lnTo>
                  <a:lnTo>
                    <a:pt x="405" y="0"/>
                  </a:lnTo>
                  <a:lnTo>
                    <a:pt x="425" y="34"/>
                  </a:lnTo>
                  <a:lnTo>
                    <a:pt x="446" y="68"/>
                  </a:lnTo>
                  <a:lnTo>
                    <a:pt x="437" y="121"/>
                  </a:lnTo>
                  <a:lnTo>
                    <a:pt x="473" y="129"/>
                  </a:lnTo>
                  <a:lnTo>
                    <a:pt x="481" y="146"/>
                  </a:lnTo>
                  <a:lnTo>
                    <a:pt x="525" y="179"/>
                  </a:lnTo>
                  <a:lnTo>
                    <a:pt x="534" y="201"/>
                  </a:lnTo>
                  <a:lnTo>
                    <a:pt x="578" y="243"/>
                  </a:lnTo>
                  <a:lnTo>
                    <a:pt x="597" y="271"/>
                  </a:lnTo>
                  <a:lnTo>
                    <a:pt x="625" y="309"/>
                  </a:lnTo>
                  <a:lnTo>
                    <a:pt x="633" y="325"/>
                  </a:lnTo>
                  <a:lnTo>
                    <a:pt x="607" y="319"/>
                  </a:lnTo>
                  <a:lnTo>
                    <a:pt x="569" y="315"/>
                  </a:lnTo>
                  <a:lnTo>
                    <a:pt x="530" y="310"/>
                  </a:lnTo>
                  <a:lnTo>
                    <a:pt x="512" y="326"/>
                  </a:lnTo>
                  <a:lnTo>
                    <a:pt x="478" y="326"/>
                  </a:lnTo>
                  <a:lnTo>
                    <a:pt x="427" y="344"/>
                  </a:lnTo>
                  <a:lnTo>
                    <a:pt x="405" y="341"/>
                  </a:lnTo>
                  <a:lnTo>
                    <a:pt x="384" y="374"/>
                  </a:lnTo>
                  <a:lnTo>
                    <a:pt x="337" y="361"/>
                  </a:lnTo>
                  <a:lnTo>
                    <a:pt x="291" y="347"/>
                  </a:lnTo>
                  <a:lnTo>
                    <a:pt x="240" y="319"/>
                  </a:lnTo>
                  <a:lnTo>
                    <a:pt x="200" y="368"/>
                  </a:lnTo>
                  <a:lnTo>
                    <a:pt x="203" y="410"/>
                  </a:lnTo>
                  <a:lnTo>
                    <a:pt x="166" y="407"/>
                  </a:lnTo>
                  <a:lnTo>
                    <a:pt x="127" y="404"/>
                  </a:lnTo>
                  <a:lnTo>
                    <a:pt x="100" y="420"/>
                  </a:lnTo>
                  <a:lnTo>
                    <a:pt x="84" y="480"/>
                  </a:lnTo>
                  <a:lnTo>
                    <a:pt x="70" y="431"/>
                  </a:lnTo>
                  <a:lnTo>
                    <a:pt x="43" y="391"/>
                  </a:lnTo>
                  <a:lnTo>
                    <a:pt x="15" y="352"/>
                  </a:lnTo>
                  <a:lnTo>
                    <a:pt x="0" y="276"/>
                  </a:lnTo>
                  <a:lnTo>
                    <a:pt x="24" y="231"/>
                  </a:lnTo>
                  <a:lnTo>
                    <a:pt x="48" y="186"/>
                  </a:lnTo>
                  <a:lnTo>
                    <a:pt x="93" y="171"/>
                  </a:lnTo>
                  <a:lnTo>
                    <a:pt x="103" y="179"/>
                  </a:lnTo>
                  <a:lnTo>
                    <a:pt x="130" y="173"/>
                  </a:lnTo>
                  <a:lnTo>
                    <a:pt x="199" y="159"/>
                  </a:lnTo>
                  <a:lnTo>
                    <a:pt x="221" y="13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3" name="Freeform 106"/>
            <p:cNvSpPr>
              <a:spLocks noChangeAspect="1"/>
            </p:cNvSpPr>
            <p:nvPr/>
          </p:nvSpPr>
          <p:spPr bwMode="auto">
            <a:xfrm>
              <a:off x="3397972" y="2814014"/>
              <a:ext cx="66224" cy="17428"/>
            </a:xfrm>
            <a:custGeom>
              <a:avLst/>
              <a:gdLst>
                <a:gd name="T0" fmla="*/ 2 w 140"/>
                <a:gd name="T1" fmla="*/ 7 h 39"/>
                <a:gd name="T2" fmla="*/ 0 w 140"/>
                <a:gd name="T3" fmla="*/ 15 h 39"/>
                <a:gd name="T4" fmla="*/ 15 w 140"/>
                <a:gd name="T5" fmla="*/ 10 h 39"/>
                <a:gd name="T6" fmla="*/ 29 w 140"/>
                <a:gd name="T7" fmla="*/ 5 h 39"/>
                <a:gd name="T8" fmla="*/ 53 w 140"/>
                <a:gd name="T9" fmla="*/ 10 h 39"/>
                <a:gd name="T10" fmla="*/ 48 w 140"/>
                <a:gd name="T11" fmla="*/ 5 h 39"/>
                <a:gd name="T12" fmla="*/ 26 w 140"/>
                <a:gd name="T13" fmla="*/ 0 h 39"/>
                <a:gd name="T14" fmla="*/ 24 w 140"/>
                <a:gd name="T15" fmla="*/ 4 h 39"/>
                <a:gd name="T16" fmla="*/ 4 w 140"/>
                <a:gd name="T17" fmla="*/ 4 h 39"/>
                <a:gd name="T18" fmla="*/ 4 w 140"/>
                <a:gd name="T19" fmla="*/ 7 h 39"/>
                <a:gd name="T20" fmla="*/ 21 w 140"/>
                <a:gd name="T21" fmla="*/ 7 h 39"/>
                <a:gd name="T22" fmla="*/ 11 w 140"/>
                <a:gd name="T23" fmla="*/ 11 h 39"/>
                <a:gd name="T24" fmla="*/ 2 w 140"/>
                <a:gd name="T25" fmla="*/ 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39"/>
                <a:gd name="T41" fmla="*/ 140 w 140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39">
                  <a:moveTo>
                    <a:pt x="6" y="17"/>
                  </a:moveTo>
                  <a:lnTo>
                    <a:pt x="0" y="39"/>
                  </a:lnTo>
                  <a:lnTo>
                    <a:pt x="39" y="27"/>
                  </a:lnTo>
                  <a:lnTo>
                    <a:pt x="76" y="14"/>
                  </a:lnTo>
                  <a:lnTo>
                    <a:pt x="140" y="26"/>
                  </a:lnTo>
                  <a:lnTo>
                    <a:pt x="128" y="14"/>
                  </a:lnTo>
                  <a:lnTo>
                    <a:pt x="69" y="0"/>
                  </a:lnTo>
                  <a:lnTo>
                    <a:pt x="63" y="11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55" y="17"/>
                  </a:lnTo>
                  <a:lnTo>
                    <a:pt x="28" y="2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4" name="Freeform 107"/>
            <p:cNvSpPr>
              <a:spLocks noChangeAspect="1"/>
            </p:cNvSpPr>
            <p:nvPr/>
          </p:nvSpPr>
          <p:spPr bwMode="auto">
            <a:xfrm>
              <a:off x="3706602" y="2877916"/>
              <a:ext cx="99961" cy="152202"/>
            </a:xfrm>
            <a:custGeom>
              <a:avLst/>
              <a:gdLst>
                <a:gd name="T0" fmla="*/ 71 w 215"/>
                <a:gd name="T1" fmla="*/ 111 h 349"/>
                <a:gd name="T2" fmla="*/ 58 w 215"/>
                <a:gd name="T3" fmla="*/ 116 h 349"/>
                <a:gd name="T4" fmla="*/ 45 w 215"/>
                <a:gd name="T5" fmla="*/ 122 h 349"/>
                <a:gd name="T6" fmla="*/ 32 w 215"/>
                <a:gd name="T7" fmla="*/ 126 h 349"/>
                <a:gd name="T8" fmla="*/ 19 w 215"/>
                <a:gd name="T9" fmla="*/ 131 h 349"/>
                <a:gd name="T10" fmla="*/ 2 w 215"/>
                <a:gd name="T11" fmla="*/ 125 h 349"/>
                <a:gd name="T12" fmla="*/ 8 w 215"/>
                <a:gd name="T13" fmla="*/ 121 h 349"/>
                <a:gd name="T14" fmla="*/ 4 w 215"/>
                <a:gd name="T15" fmla="*/ 105 h 349"/>
                <a:gd name="T16" fmla="*/ 0 w 215"/>
                <a:gd name="T17" fmla="*/ 89 h 349"/>
                <a:gd name="T18" fmla="*/ 7 w 215"/>
                <a:gd name="T19" fmla="*/ 75 h 349"/>
                <a:gd name="T20" fmla="*/ 13 w 215"/>
                <a:gd name="T21" fmla="*/ 60 h 349"/>
                <a:gd name="T22" fmla="*/ 10 w 215"/>
                <a:gd name="T23" fmla="*/ 34 h 349"/>
                <a:gd name="T24" fmla="*/ 9 w 215"/>
                <a:gd name="T25" fmla="*/ 18 h 349"/>
                <a:gd name="T26" fmla="*/ 7 w 215"/>
                <a:gd name="T27" fmla="*/ 3 h 349"/>
                <a:gd name="T28" fmla="*/ 29 w 215"/>
                <a:gd name="T29" fmla="*/ 2 h 349"/>
                <a:gd name="T30" fmla="*/ 51 w 215"/>
                <a:gd name="T31" fmla="*/ 1 h 349"/>
                <a:gd name="T32" fmla="*/ 56 w 215"/>
                <a:gd name="T33" fmla="*/ 0 h 349"/>
                <a:gd name="T34" fmla="*/ 58 w 215"/>
                <a:gd name="T35" fmla="*/ 6 h 349"/>
                <a:gd name="T36" fmla="*/ 65 w 215"/>
                <a:gd name="T37" fmla="*/ 24 h 349"/>
                <a:gd name="T38" fmla="*/ 65 w 215"/>
                <a:gd name="T39" fmla="*/ 34 h 349"/>
                <a:gd name="T40" fmla="*/ 67 w 215"/>
                <a:gd name="T41" fmla="*/ 48 h 349"/>
                <a:gd name="T42" fmla="*/ 69 w 215"/>
                <a:gd name="T43" fmla="*/ 62 h 349"/>
                <a:gd name="T44" fmla="*/ 70 w 215"/>
                <a:gd name="T45" fmla="*/ 78 h 349"/>
                <a:gd name="T46" fmla="*/ 71 w 215"/>
                <a:gd name="T47" fmla="*/ 94 h 349"/>
                <a:gd name="T48" fmla="*/ 80 w 215"/>
                <a:gd name="T49" fmla="*/ 104 h 349"/>
                <a:gd name="T50" fmla="*/ 71 w 215"/>
                <a:gd name="T51" fmla="*/ 111 h 349"/>
                <a:gd name="T52" fmla="*/ 64 w 215"/>
                <a:gd name="T53" fmla="*/ 106 h 349"/>
                <a:gd name="T54" fmla="*/ 71 w 215"/>
                <a:gd name="T55" fmla="*/ 111 h 3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5"/>
                <a:gd name="T85" fmla="*/ 0 h 349"/>
                <a:gd name="T86" fmla="*/ 215 w 215"/>
                <a:gd name="T87" fmla="*/ 349 h 3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5" h="349">
                  <a:moveTo>
                    <a:pt x="190" y="297"/>
                  </a:moveTo>
                  <a:lnTo>
                    <a:pt x="156" y="310"/>
                  </a:lnTo>
                  <a:lnTo>
                    <a:pt x="120" y="324"/>
                  </a:lnTo>
                  <a:lnTo>
                    <a:pt x="85" y="335"/>
                  </a:lnTo>
                  <a:lnTo>
                    <a:pt x="51" y="349"/>
                  </a:lnTo>
                  <a:lnTo>
                    <a:pt x="6" y="334"/>
                  </a:lnTo>
                  <a:lnTo>
                    <a:pt x="21" y="322"/>
                  </a:lnTo>
                  <a:lnTo>
                    <a:pt x="11" y="280"/>
                  </a:lnTo>
                  <a:lnTo>
                    <a:pt x="0" y="238"/>
                  </a:lnTo>
                  <a:lnTo>
                    <a:pt x="18" y="200"/>
                  </a:lnTo>
                  <a:lnTo>
                    <a:pt x="36" y="161"/>
                  </a:lnTo>
                  <a:lnTo>
                    <a:pt x="27" y="91"/>
                  </a:lnTo>
                  <a:lnTo>
                    <a:pt x="23" y="49"/>
                  </a:lnTo>
                  <a:lnTo>
                    <a:pt x="20" y="7"/>
                  </a:lnTo>
                  <a:lnTo>
                    <a:pt x="78" y="4"/>
                  </a:lnTo>
                  <a:lnTo>
                    <a:pt x="136" y="3"/>
                  </a:lnTo>
                  <a:lnTo>
                    <a:pt x="150" y="0"/>
                  </a:lnTo>
                  <a:lnTo>
                    <a:pt x="156" y="16"/>
                  </a:lnTo>
                  <a:lnTo>
                    <a:pt x="175" y="65"/>
                  </a:lnTo>
                  <a:lnTo>
                    <a:pt x="175" y="91"/>
                  </a:lnTo>
                  <a:lnTo>
                    <a:pt x="179" y="128"/>
                  </a:lnTo>
                  <a:lnTo>
                    <a:pt x="185" y="164"/>
                  </a:lnTo>
                  <a:lnTo>
                    <a:pt x="188" y="207"/>
                  </a:lnTo>
                  <a:lnTo>
                    <a:pt x="190" y="250"/>
                  </a:lnTo>
                  <a:lnTo>
                    <a:pt x="215" y="277"/>
                  </a:lnTo>
                  <a:lnTo>
                    <a:pt x="191" y="295"/>
                  </a:lnTo>
                  <a:lnTo>
                    <a:pt x="172" y="282"/>
                  </a:lnTo>
                  <a:lnTo>
                    <a:pt x="190" y="29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5" name="Freeform 108"/>
            <p:cNvSpPr>
              <a:spLocks noChangeAspect="1"/>
            </p:cNvSpPr>
            <p:nvPr/>
          </p:nvSpPr>
          <p:spPr bwMode="auto">
            <a:xfrm>
              <a:off x="3436708" y="2840737"/>
              <a:ext cx="166185" cy="128965"/>
            </a:xfrm>
            <a:custGeom>
              <a:avLst/>
              <a:gdLst>
                <a:gd name="T0" fmla="*/ 120 w 354"/>
                <a:gd name="T1" fmla="*/ 26 h 299"/>
                <a:gd name="T2" fmla="*/ 117 w 354"/>
                <a:gd name="T3" fmla="*/ 33 h 299"/>
                <a:gd name="T4" fmla="*/ 119 w 354"/>
                <a:gd name="T5" fmla="*/ 33 h 299"/>
                <a:gd name="T6" fmla="*/ 129 w 354"/>
                <a:gd name="T7" fmla="*/ 52 h 299"/>
                <a:gd name="T8" fmla="*/ 127 w 354"/>
                <a:gd name="T9" fmla="*/ 68 h 299"/>
                <a:gd name="T10" fmla="*/ 130 w 354"/>
                <a:gd name="T11" fmla="*/ 71 h 299"/>
                <a:gd name="T12" fmla="*/ 131 w 354"/>
                <a:gd name="T13" fmla="*/ 75 h 299"/>
                <a:gd name="T14" fmla="*/ 133 w 354"/>
                <a:gd name="T15" fmla="*/ 83 h 299"/>
                <a:gd name="T16" fmla="*/ 132 w 354"/>
                <a:gd name="T17" fmla="*/ 87 h 299"/>
                <a:gd name="T18" fmla="*/ 124 w 354"/>
                <a:gd name="T19" fmla="*/ 89 h 299"/>
                <a:gd name="T20" fmla="*/ 127 w 354"/>
                <a:gd name="T21" fmla="*/ 97 h 299"/>
                <a:gd name="T22" fmla="*/ 121 w 354"/>
                <a:gd name="T23" fmla="*/ 105 h 299"/>
                <a:gd name="T24" fmla="*/ 119 w 354"/>
                <a:gd name="T25" fmla="*/ 105 h 299"/>
                <a:gd name="T26" fmla="*/ 115 w 354"/>
                <a:gd name="T27" fmla="*/ 107 h 299"/>
                <a:gd name="T28" fmla="*/ 107 w 354"/>
                <a:gd name="T29" fmla="*/ 111 h 299"/>
                <a:gd name="T30" fmla="*/ 102 w 354"/>
                <a:gd name="T31" fmla="*/ 107 h 299"/>
                <a:gd name="T32" fmla="*/ 97 w 354"/>
                <a:gd name="T33" fmla="*/ 86 h 299"/>
                <a:gd name="T34" fmla="*/ 86 w 354"/>
                <a:gd name="T35" fmla="*/ 86 h 299"/>
                <a:gd name="T36" fmla="*/ 80 w 354"/>
                <a:gd name="T37" fmla="*/ 88 h 299"/>
                <a:gd name="T38" fmla="*/ 82 w 354"/>
                <a:gd name="T39" fmla="*/ 74 h 299"/>
                <a:gd name="T40" fmla="*/ 70 w 354"/>
                <a:gd name="T41" fmla="*/ 55 h 299"/>
                <a:gd name="T42" fmla="*/ 45 w 354"/>
                <a:gd name="T43" fmla="*/ 62 h 299"/>
                <a:gd name="T44" fmla="*/ 32 w 354"/>
                <a:gd name="T45" fmla="*/ 75 h 299"/>
                <a:gd name="T46" fmla="*/ 30 w 354"/>
                <a:gd name="T47" fmla="*/ 69 h 299"/>
                <a:gd name="T48" fmla="*/ 25 w 354"/>
                <a:gd name="T49" fmla="*/ 63 h 299"/>
                <a:gd name="T50" fmla="*/ 23 w 354"/>
                <a:gd name="T51" fmla="*/ 58 h 299"/>
                <a:gd name="T52" fmla="*/ 17 w 354"/>
                <a:gd name="T53" fmla="*/ 54 h 299"/>
                <a:gd name="T54" fmla="*/ 8 w 354"/>
                <a:gd name="T55" fmla="*/ 43 h 299"/>
                <a:gd name="T56" fmla="*/ 9 w 354"/>
                <a:gd name="T57" fmla="*/ 39 h 299"/>
                <a:gd name="T58" fmla="*/ 6 w 354"/>
                <a:gd name="T59" fmla="*/ 40 h 299"/>
                <a:gd name="T60" fmla="*/ 5 w 354"/>
                <a:gd name="T61" fmla="*/ 35 h 299"/>
                <a:gd name="T62" fmla="*/ 0 w 354"/>
                <a:gd name="T63" fmla="*/ 37 h 299"/>
                <a:gd name="T64" fmla="*/ 1 w 354"/>
                <a:gd name="T65" fmla="*/ 36 h 299"/>
                <a:gd name="T66" fmla="*/ 5 w 354"/>
                <a:gd name="T67" fmla="*/ 28 h 299"/>
                <a:gd name="T68" fmla="*/ 21 w 354"/>
                <a:gd name="T69" fmla="*/ 21 h 299"/>
                <a:gd name="T70" fmla="*/ 22 w 354"/>
                <a:gd name="T71" fmla="*/ 9 h 299"/>
                <a:gd name="T72" fmla="*/ 25 w 354"/>
                <a:gd name="T73" fmla="*/ 0 h 299"/>
                <a:gd name="T74" fmla="*/ 41 w 354"/>
                <a:gd name="T75" fmla="*/ 4 h 299"/>
                <a:gd name="T76" fmla="*/ 67 w 354"/>
                <a:gd name="T77" fmla="*/ 6 h 299"/>
                <a:gd name="T78" fmla="*/ 65 w 354"/>
                <a:gd name="T79" fmla="*/ 11 h 299"/>
                <a:gd name="T80" fmla="*/ 76 w 354"/>
                <a:gd name="T81" fmla="*/ 11 h 299"/>
                <a:gd name="T82" fmla="*/ 82 w 354"/>
                <a:gd name="T83" fmla="*/ 13 h 299"/>
                <a:gd name="T84" fmla="*/ 92 w 354"/>
                <a:gd name="T85" fmla="*/ 12 h 299"/>
                <a:gd name="T86" fmla="*/ 104 w 354"/>
                <a:gd name="T87" fmla="*/ 8 h 299"/>
                <a:gd name="T88" fmla="*/ 108 w 354"/>
                <a:gd name="T89" fmla="*/ 4 h 299"/>
                <a:gd name="T90" fmla="*/ 113 w 354"/>
                <a:gd name="T91" fmla="*/ 21 h 299"/>
                <a:gd name="T92" fmla="*/ 120 w 354"/>
                <a:gd name="T93" fmla="*/ 26 h 2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4"/>
                <a:gd name="T142" fmla="*/ 0 h 299"/>
                <a:gd name="T143" fmla="*/ 354 w 354"/>
                <a:gd name="T144" fmla="*/ 299 h 2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4" h="299">
                  <a:moveTo>
                    <a:pt x="320" y="70"/>
                  </a:moveTo>
                  <a:lnTo>
                    <a:pt x="312" y="90"/>
                  </a:lnTo>
                  <a:lnTo>
                    <a:pt x="318" y="90"/>
                  </a:lnTo>
                  <a:lnTo>
                    <a:pt x="343" y="140"/>
                  </a:lnTo>
                  <a:lnTo>
                    <a:pt x="339" y="182"/>
                  </a:lnTo>
                  <a:lnTo>
                    <a:pt x="345" y="191"/>
                  </a:lnTo>
                  <a:lnTo>
                    <a:pt x="348" y="203"/>
                  </a:lnTo>
                  <a:lnTo>
                    <a:pt x="354" y="223"/>
                  </a:lnTo>
                  <a:lnTo>
                    <a:pt x="351" y="234"/>
                  </a:lnTo>
                  <a:lnTo>
                    <a:pt x="330" y="239"/>
                  </a:lnTo>
                  <a:lnTo>
                    <a:pt x="339" y="261"/>
                  </a:lnTo>
                  <a:lnTo>
                    <a:pt x="323" y="282"/>
                  </a:lnTo>
                  <a:lnTo>
                    <a:pt x="318" y="284"/>
                  </a:lnTo>
                  <a:lnTo>
                    <a:pt x="306" y="287"/>
                  </a:lnTo>
                  <a:lnTo>
                    <a:pt x="284" y="299"/>
                  </a:lnTo>
                  <a:lnTo>
                    <a:pt x="272" y="288"/>
                  </a:lnTo>
                  <a:lnTo>
                    <a:pt x="258" y="233"/>
                  </a:lnTo>
                  <a:lnTo>
                    <a:pt x="230" y="233"/>
                  </a:lnTo>
                  <a:lnTo>
                    <a:pt x="212" y="237"/>
                  </a:lnTo>
                  <a:lnTo>
                    <a:pt x="217" y="200"/>
                  </a:lnTo>
                  <a:lnTo>
                    <a:pt x="185" y="149"/>
                  </a:lnTo>
                  <a:lnTo>
                    <a:pt x="120" y="166"/>
                  </a:lnTo>
                  <a:lnTo>
                    <a:pt x="84" y="203"/>
                  </a:lnTo>
                  <a:lnTo>
                    <a:pt x="81" y="185"/>
                  </a:lnTo>
                  <a:lnTo>
                    <a:pt x="67" y="169"/>
                  </a:lnTo>
                  <a:lnTo>
                    <a:pt x="60" y="157"/>
                  </a:lnTo>
                  <a:lnTo>
                    <a:pt x="45" y="145"/>
                  </a:lnTo>
                  <a:lnTo>
                    <a:pt x="20" y="115"/>
                  </a:lnTo>
                  <a:lnTo>
                    <a:pt x="23" y="105"/>
                  </a:lnTo>
                  <a:lnTo>
                    <a:pt x="17" y="108"/>
                  </a:lnTo>
                  <a:lnTo>
                    <a:pt x="12" y="93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12" y="75"/>
                  </a:lnTo>
                  <a:lnTo>
                    <a:pt x="57" y="57"/>
                  </a:lnTo>
                  <a:lnTo>
                    <a:pt x="58" y="24"/>
                  </a:lnTo>
                  <a:lnTo>
                    <a:pt x="66" y="0"/>
                  </a:lnTo>
                  <a:lnTo>
                    <a:pt x="108" y="11"/>
                  </a:lnTo>
                  <a:lnTo>
                    <a:pt x="178" y="17"/>
                  </a:lnTo>
                  <a:lnTo>
                    <a:pt x="172" y="30"/>
                  </a:lnTo>
                  <a:lnTo>
                    <a:pt x="203" y="30"/>
                  </a:lnTo>
                  <a:lnTo>
                    <a:pt x="218" y="36"/>
                  </a:lnTo>
                  <a:lnTo>
                    <a:pt x="246" y="33"/>
                  </a:lnTo>
                  <a:lnTo>
                    <a:pt x="278" y="21"/>
                  </a:lnTo>
                  <a:lnTo>
                    <a:pt x="287" y="12"/>
                  </a:lnTo>
                  <a:lnTo>
                    <a:pt x="302" y="57"/>
                  </a:lnTo>
                  <a:lnTo>
                    <a:pt x="320" y="7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6" name="Freeform 109"/>
            <p:cNvSpPr>
              <a:spLocks noChangeAspect="1"/>
            </p:cNvSpPr>
            <p:nvPr/>
          </p:nvSpPr>
          <p:spPr bwMode="auto">
            <a:xfrm>
              <a:off x="3399222" y="2840737"/>
              <a:ext cx="68723" cy="41826"/>
            </a:xfrm>
            <a:custGeom>
              <a:avLst/>
              <a:gdLst>
                <a:gd name="T0" fmla="*/ 28 w 146"/>
                <a:gd name="T1" fmla="*/ 22 h 97"/>
                <a:gd name="T2" fmla="*/ 24 w 146"/>
                <a:gd name="T3" fmla="*/ 27 h 97"/>
                <a:gd name="T4" fmla="*/ 29 w 146"/>
                <a:gd name="T5" fmla="*/ 32 h 97"/>
                <a:gd name="T6" fmla="*/ 31 w 146"/>
                <a:gd name="T7" fmla="*/ 36 h 97"/>
                <a:gd name="T8" fmla="*/ 35 w 146"/>
                <a:gd name="T9" fmla="*/ 28 h 97"/>
                <a:gd name="T10" fmla="*/ 52 w 146"/>
                <a:gd name="T11" fmla="*/ 21 h 97"/>
                <a:gd name="T12" fmla="*/ 52 w 146"/>
                <a:gd name="T13" fmla="*/ 9 h 97"/>
                <a:gd name="T14" fmla="*/ 55 w 146"/>
                <a:gd name="T15" fmla="*/ 0 h 97"/>
                <a:gd name="T16" fmla="*/ 39 w 146"/>
                <a:gd name="T17" fmla="*/ 2 h 97"/>
                <a:gd name="T18" fmla="*/ 24 w 146"/>
                <a:gd name="T19" fmla="*/ 3 h 97"/>
                <a:gd name="T20" fmla="*/ 0 w 146"/>
                <a:gd name="T21" fmla="*/ 8 h 97"/>
                <a:gd name="T22" fmla="*/ 9 w 146"/>
                <a:gd name="T23" fmla="*/ 9 h 97"/>
                <a:gd name="T24" fmla="*/ 6 w 146"/>
                <a:gd name="T25" fmla="*/ 12 h 97"/>
                <a:gd name="T26" fmla="*/ 15 w 146"/>
                <a:gd name="T27" fmla="*/ 14 h 97"/>
                <a:gd name="T28" fmla="*/ 14 w 146"/>
                <a:gd name="T29" fmla="*/ 17 h 97"/>
                <a:gd name="T30" fmla="*/ 28 w 146"/>
                <a:gd name="T31" fmla="*/ 16 h 97"/>
                <a:gd name="T32" fmla="*/ 31 w 146"/>
                <a:gd name="T33" fmla="*/ 19 h 97"/>
                <a:gd name="T34" fmla="*/ 21 w 146"/>
                <a:gd name="T35" fmla="*/ 20 h 97"/>
                <a:gd name="T36" fmla="*/ 28 w 146"/>
                <a:gd name="T37" fmla="*/ 22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97"/>
                <a:gd name="T59" fmla="*/ 146 w 146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97">
                  <a:moveTo>
                    <a:pt x="73" y="58"/>
                  </a:moveTo>
                  <a:lnTo>
                    <a:pt x="65" y="73"/>
                  </a:lnTo>
                  <a:lnTo>
                    <a:pt x="76" y="87"/>
                  </a:lnTo>
                  <a:lnTo>
                    <a:pt x="82" y="97"/>
                  </a:lnTo>
                  <a:lnTo>
                    <a:pt x="92" y="75"/>
                  </a:lnTo>
                  <a:lnTo>
                    <a:pt x="137" y="57"/>
                  </a:lnTo>
                  <a:lnTo>
                    <a:pt x="138" y="24"/>
                  </a:lnTo>
                  <a:lnTo>
                    <a:pt x="146" y="0"/>
                  </a:lnTo>
                  <a:lnTo>
                    <a:pt x="104" y="5"/>
                  </a:lnTo>
                  <a:lnTo>
                    <a:pt x="64" y="8"/>
                  </a:lnTo>
                  <a:lnTo>
                    <a:pt x="0" y="21"/>
                  </a:lnTo>
                  <a:lnTo>
                    <a:pt x="23" y="23"/>
                  </a:lnTo>
                  <a:lnTo>
                    <a:pt x="16" y="33"/>
                  </a:lnTo>
                  <a:lnTo>
                    <a:pt x="40" y="39"/>
                  </a:lnTo>
                  <a:lnTo>
                    <a:pt x="37" y="45"/>
                  </a:lnTo>
                  <a:lnTo>
                    <a:pt x="73" y="43"/>
                  </a:lnTo>
                  <a:lnTo>
                    <a:pt x="82" y="51"/>
                  </a:lnTo>
                  <a:lnTo>
                    <a:pt x="56" y="54"/>
                  </a:lnTo>
                  <a:lnTo>
                    <a:pt x="73" y="5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7" name="Freeform 110"/>
            <p:cNvSpPr>
              <a:spLocks noChangeAspect="1"/>
            </p:cNvSpPr>
            <p:nvPr/>
          </p:nvSpPr>
          <p:spPr bwMode="auto">
            <a:xfrm>
              <a:off x="3586650" y="2888372"/>
              <a:ext cx="136198" cy="152202"/>
            </a:xfrm>
            <a:custGeom>
              <a:avLst/>
              <a:gdLst>
                <a:gd name="T0" fmla="*/ 61 w 291"/>
                <a:gd name="T1" fmla="*/ 9 h 350"/>
                <a:gd name="T2" fmla="*/ 54 w 291"/>
                <a:gd name="T3" fmla="*/ 6 h 350"/>
                <a:gd name="T4" fmla="*/ 42 w 291"/>
                <a:gd name="T5" fmla="*/ 7 h 350"/>
                <a:gd name="T6" fmla="*/ 39 w 291"/>
                <a:gd name="T7" fmla="*/ 0 h 350"/>
                <a:gd name="T8" fmla="*/ 33 w 291"/>
                <a:gd name="T9" fmla="*/ 4 h 350"/>
                <a:gd name="T10" fmla="*/ 25 w 291"/>
                <a:gd name="T11" fmla="*/ 10 h 350"/>
                <a:gd name="T12" fmla="*/ 13 w 291"/>
                <a:gd name="T13" fmla="*/ 7 h 350"/>
                <a:gd name="T14" fmla="*/ 9 w 291"/>
                <a:gd name="T15" fmla="*/ 11 h 350"/>
                <a:gd name="T16" fmla="*/ 8 w 291"/>
                <a:gd name="T17" fmla="*/ 27 h 350"/>
                <a:gd name="T18" fmla="*/ 10 w 291"/>
                <a:gd name="T19" fmla="*/ 30 h 350"/>
                <a:gd name="T20" fmla="*/ 11 w 291"/>
                <a:gd name="T21" fmla="*/ 34 h 350"/>
                <a:gd name="T22" fmla="*/ 13 w 291"/>
                <a:gd name="T23" fmla="*/ 42 h 350"/>
                <a:gd name="T24" fmla="*/ 12 w 291"/>
                <a:gd name="T25" fmla="*/ 46 h 350"/>
                <a:gd name="T26" fmla="*/ 4 w 291"/>
                <a:gd name="T27" fmla="*/ 48 h 350"/>
                <a:gd name="T28" fmla="*/ 8 w 291"/>
                <a:gd name="T29" fmla="*/ 56 h 350"/>
                <a:gd name="T30" fmla="*/ 2 w 291"/>
                <a:gd name="T31" fmla="*/ 64 h 350"/>
                <a:gd name="T32" fmla="*/ 0 w 291"/>
                <a:gd name="T33" fmla="*/ 65 h 350"/>
                <a:gd name="T34" fmla="*/ 1 w 291"/>
                <a:gd name="T35" fmla="*/ 83 h 350"/>
                <a:gd name="T36" fmla="*/ 0 w 291"/>
                <a:gd name="T37" fmla="*/ 87 h 350"/>
                <a:gd name="T38" fmla="*/ 12 w 291"/>
                <a:gd name="T39" fmla="*/ 97 h 350"/>
                <a:gd name="T40" fmla="*/ 19 w 291"/>
                <a:gd name="T41" fmla="*/ 106 h 350"/>
                <a:gd name="T42" fmla="*/ 17 w 291"/>
                <a:gd name="T43" fmla="*/ 131 h 350"/>
                <a:gd name="T44" fmla="*/ 40 w 291"/>
                <a:gd name="T45" fmla="*/ 123 h 350"/>
                <a:gd name="T46" fmla="*/ 63 w 291"/>
                <a:gd name="T47" fmla="*/ 115 h 350"/>
                <a:gd name="T48" fmla="*/ 58 w 291"/>
                <a:gd name="T49" fmla="*/ 114 h 350"/>
                <a:gd name="T50" fmla="*/ 81 w 291"/>
                <a:gd name="T51" fmla="*/ 113 h 350"/>
                <a:gd name="T52" fmla="*/ 69 w 291"/>
                <a:gd name="T53" fmla="*/ 113 h 350"/>
                <a:gd name="T54" fmla="*/ 84 w 291"/>
                <a:gd name="T55" fmla="*/ 112 h 350"/>
                <a:gd name="T56" fmla="*/ 95 w 291"/>
                <a:gd name="T57" fmla="*/ 113 h 350"/>
                <a:gd name="T58" fmla="*/ 98 w 291"/>
                <a:gd name="T59" fmla="*/ 116 h 350"/>
                <a:gd name="T60" fmla="*/ 103 w 291"/>
                <a:gd name="T61" fmla="*/ 112 h 350"/>
                <a:gd name="T62" fmla="*/ 100 w 291"/>
                <a:gd name="T63" fmla="*/ 96 h 350"/>
                <a:gd name="T64" fmla="*/ 96 w 291"/>
                <a:gd name="T65" fmla="*/ 80 h 350"/>
                <a:gd name="T66" fmla="*/ 102 w 291"/>
                <a:gd name="T67" fmla="*/ 66 h 350"/>
                <a:gd name="T68" fmla="*/ 109 w 291"/>
                <a:gd name="T69" fmla="*/ 51 h 350"/>
                <a:gd name="T70" fmla="*/ 106 w 291"/>
                <a:gd name="T71" fmla="*/ 25 h 350"/>
                <a:gd name="T72" fmla="*/ 90 w 291"/>
                <a:gd name="T73" fmla="*/ 15 h 350"/>
                <a:gd name="T74" fmla="*/ 72 w 291"/>
                <a:gd name="T75" fmla="*/ 21 h 350"/>
                <a:gd name="T76" fmla="*/ 61 w 291"/>
                <a:gd name="T77" fmla="*/ 9 h 3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1"/>
                <a:gd name="T118" fmla="*/ 0 h 350"/>
                <a:gd name="T119" fmla="*/ 291 w 291"/>
                <a:gd name="T120" fmla="*/ 350 h 3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1" h="350">
                  <a:moveTo>
                    <a:pt x="164" y="23"/>
                  </a:moveTo>
                  <a:lnTo>
                    <a:pt x="143" y="15"/>
                  </a:lnTo>
                  <a:lnTo>
                    <a:pt x="112" y="20"/>
                  </a:lnTo>
                  <a:lnTo>
                    <a:pt x="105" y="0"/>
                  </a:lnTo>
                  <a:lnTo>
                    <a:pt x="88" y="12"/>
                  </a:lnTo>
                  <a:lnTo>
                    <a:pt x="66" y="26"/>
                  </a:lnTo>
                  <a:lnTo>
                    <a:pt x="36" y="19"/>
                  </a:lnTo>
                  <a:lnTo>
                    <a:pt x="25" y="29"/>
                  </a:lnTo>
                  <a:lnTo>
                    <a:pt x="21" y="71"/>
                  </a:lnTo>
                  <a:lnTo>
                    <a:pt x="27" y="80"/>
                  </a:lnTo>
                  <a:lnTo>
                    <a:pt x="30" y="92"/>
                  </a:lnTo>
                  <a:lnTo>
                    <a:pt x="36" y="112"/>
                  </a:lnTo>
                  <a:lnTo>
                    <a:pt x="33" y="123"/>
                  </a:lnTo>
                  <a:lnTo>
                    <a:pt x="12" y="128"/>
                  </a:lnTo>
                  <a:lnTo>
                    <a:pt x="21" y="150"/>
                  </a:lnTo>
                  <a:lnTo>
                    <a:pt x="5" y="171"/>
                  </a:lnTo>
                  <a:lnTo>
                    <a:pt x="0" y="173"/>
                  </a:lnTo>
                  <a:lnTo>
                    <a:pt x="2" y="223"/>
                  </a:lnTo>
                  <a:lnTo>
                    <a:pt x="0" y="232"/>
                  </a:lnTo>
                  <a:lnTo>
                    <a:pt x="33" y="259"/>
                  </a:lnTo>
                  <a:lnTo>
                    <a:pt x="52" y="283"/>
                  </a:lnTo>
                  <a:lnTo>
                    <a:pt x="45" y="350"/>
                  </a:lnTo>
                  <a:lnTo>
                    <a:pt x="106" y="328"/>
                  </a:lnTo>
                  <a:lnTo>
                    <a:pt x="169" y="307"/>
                  </a:lnTo>
                  <a:lnTo>
                    <a:pt x="154" y="305"/>
                  </a:lnTo>
                  <a:lnTo>
                    <a:pt x="216" y="301"/>
                  </a:lnTo>
                  <a:lnTo>
                    <a:pt x="185" y="303"/>
                  </a:lnTo>
                  <a:lnTo>
                    <a:pt x="224" y="300"/>
                  </a:lnTo>
                  <a:lnTo>
                    <a:pt x="254" y="301"/>
                  </a:lnTo>
                  <a:lnTo>
                    <a:pt x="261" y="310"/>
                  </a:lnTo>
                  <a:lnTo>
                    <a:pt x="276" y="298"/>
                  </a:lnTo>
                  <a:lnTo>
                    <a:pt x="266" y="256"/>
                  </a:lnTo>
                  <a:lnTo>
                    <a:pt x="255" y="214"/>
                  </a:lnTo>
                  <a:lnTo>
                    <a:pt x="273" y="176"/>
                  </a:lnTo>
                  <a:lnTo>
                    <a:pt x="291" y="137"/>
                  </a:lnTo>
                  <a:lnTo>
                    <a:pt x="282" y="67"/>
                  </a:lnTo>
                  <a:lnTo>
                    <a:pt x="239" y="41"/>
                  </a:lnTo>
                  <a:lnTo>
                    <a:pt x="193" y="55"/>
                  </a:lnTo>
                  <a:lnTo>
                    <a:pt x="164" y="2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8" name="Freeform 111"/>
            <p:cNvSpPr>
              <a:spLocks noChangeAspect="1"/>
            </p:cNvSpPr>
            <p:nvPr/>
          </p:nvSpPr>
          <p:spPr bwMode="auto">
            <a:xfrm>
              <a:off x="3476692" y="2904638"/>
              <a:ext cx="67474" cy="74358"/>
            </a:xfrm>
            <a:custGeom>
              <a:avLst/>
              <a:gdLst>
                <a:gd name="T0" fmla="*/ 54 w 146"/>
                <a:gd name="T1" fmla="*/ 32 h 169"/>
                <a:gd name="T2" fmla="*/ 46 w 146"/>
                <a:gd name="T3" fmla="*/ 45 h 169"/>
                <a:gd name="T4" fmla="*/ 37 w 146"/>
                <a:gd name="T5" fmla="*/ 58 h 169"/>
                <a:gd name="T6" fmla="*/ 32 w 146"/>
                <a:gd name="T7" fmla="*/ 64 h 169"/>
                <a:gd name="T8" fmla="*/ 14 w 146"/>
                <a:gd name="T9" fmla="*/ 55 h 169"/>
                <a:gd name="T10" fmla="*/ 17 w 146"/>
                <a:gd name="T11" fmla="*/ 52 h 169"/>
                <a:gd name="T12" fmla="*/ 13 w 146"/>
                <a:gd name="T13" fmla="*/ 48 h 169"/>
                <a:gd name="T14" fmla="*/ 1 w 146"/>
                <a:gd name="T15" fmla="*/ 34 h 169"/>
                <a:gd name="T16" fmla="*/ 7 w 146"/>
                <a:gd name="T17" fmla="*/ 30 h 169"/>
                <a:gd name="T18" fmla="*/ 1 w 146"/>
                <a:gd name="T19" fmla="*/ 28 h 169"/>
                <a:gd name="T20" fmla="*/ 6 w 146"/>
                <a:gd name="T21" fmla="*/ 24 h 169"/>
                <a:gd name="T22" fmla="*/ 0 w 146"/>
                <a:gd name="T23" fmla="*/ 20 h 169"/>
                <a:gd name="T24" fmla="*/ 13 w 146"/>
                <a:gd name="T25" fmla="*/ 6 h 169"/>
                <a:gd name="T26" fmla="*/ 37 w 146"/>
                <a:gd name="T27" fmla="*/ 0 h 169"/>
                <a:gd name="T28" fmla="*/ 49 w 146"/>
                <a:gd name="T29" fmla="*/ 19 h 169"/>
                <a:gd name="T30" fmla="*/ 47 w 146"/>
                <a:gd name="T31" fmla="*/ 33 h 169"/>
                <a:gd name="T32" fmla="*/ 54 w 146"/>
                <a:gd name="T33" fmla="*/ 32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69"/>
                <a:gd name="T53" fmla="*/ 146 w 146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69">
                  <a:moveTo>
                    <a:pt x="146" y="84"/>
                  </a:moveTo>
                  <a:lnTo>
                    <a:pt x="124" y="118"/>
                  </a:lnTo>
                  <a:lnTo>
                    <a:pt x="101" y="153"/>
                  </a:lnTo>
                  <a:lnTo>
                    <a:pt x="86" y="169"/>
                  </a:lnTo>
                  <a:lnTo>
                    <a:pt x="37" y="145"/>
                  </a:lnTo>
                  <a:lnTo>
                    <a:pt x="46" y="136"/>
                  </a:lnTo>
                  <a:lnTo>
                    <a:pt x="36" y="127"/>
                  </a:lnTo>
                  <a:lnTo>
                    <a:pt x="3" y="91"/>
                  </a:lnTo>
                  <a:lnTo>
                    <a:pt x="19" y="79"/>
                  </a:lnTo>
                  <a:lnTo>
                    <a:pt x="3" y="74"/>
                  </a:lnTo>
                  <a:lnTo>
                    <a:pt x="15" y="63"/>
                  </a:lnTo>
                  <a:lnTo>
                    <a:pt x="0" y="54"/>
                  </a:lnTo>
                  <a:lnTo>
                    <a:pt x="36" y="17"/>
                  </a:lnTo>
                  <a:lnTo>
                    <a:pt x="101" y="0"/>
                  </a:lnTo>
                  <a:lnTo>
                    <a:pt x="133" y="51"/>
                  </a:lnTo>
                  <a:lnTo>
                    <a:pt x="128" y="88"/>
                  </a:lnTo>
                  <a:lnTo>
                    <a:pt x="146" y="8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9" name="Freeform 112"/>
            <p:cNvSpPr>
              <a:spLocks noChangeAspect="1"/>
            </p:cNvSpPr>
            <p:nvPr/>
          </p:nvSpPr>
          <p:spPr bwMode="auto">
            <a:xfrm>
              <a:off x="3776576" y="2877916"/>
              <a:ext cx="38735" cy="120832"/>
            </a:xfrm>
            <a:custGeom>
              <a:avLst/>
              <a:gdLst>
                <a:gd name="T0" fmla="*/ 14 w 86"/>
                <a:gd name="T1" fmla="*/ 3 h 277"/>
                <a:gd name="T2" fmla="*/ 0 w 86"/>
                <a:gd name="T3" fmla="*/ 0 h 277"/>
                <a:gd name="T4" fmla="*/ 2 w 86"/>
                <a:gd name="T5" fmla="*/ 6 h 277"/>
                <a:gd name="T6" fmla="*/ 9 w 86"/>
                <a:gd name="T7" fmla="*/ 24 h 277"/>
                <a:gd name="T8" fmla="*/ 9 w 86"/>
                <a:gd name="T9" fmla="*/ 34 h 277"/>
                <a:gd name="T10" fmla="*/ 10 w 86"/>
                <a:gd name="T11" fmla="*/ 48 h 277"/>
                <a:gd name="T12" fmla="*/ 13 w 86"/>
                <a:gd name="T13" fmla="*/ 62 h 277"/>
                <a:gd name="T14" fmla="*/ 14 w 86"/>
                <a:gd name="T15" fmla="*/ 78 h 277"/>
                <a:gd name="T16" fmla="*/ 14 w 86"/>
                <a:gd name="T17" fmla="*/ 94 h 277"/>
                <a:gd name="T18" fmla="*/ 23 w 86"/>
                <a:gd name="T19" fmla="*/ 104 h 277"/>
                <a:gd name="T20" fmla="*/ 31 w 86"/>
                <a:gd name="T21" fmla="*/ 102 h 277"/>
                <a:gd name="T22" fmla="*/ 31 w 86"/>
                <a:gd name="T23" fmla="*/ 86 h 277"/>
                <a:gd name="T24" fmla="*/ 30 w 86"/>
                <a:gd name="T25" fmla="*/ 71 h 277"/>
                <a:gd name="T26" fmla="*/ 30 w 86"/>
                <a:gd name="T27" fmla="*/ 55 h 277"/>
                <a:gd name="T28" fmla="*/ 29 w 86"/>
                <a:gd name="T29" fmla="*/ 40 h 277"/>
                <a:gd name="T30" fmla="*/ 26 w 86"/>
                <a:gd name="T31" fmla="*/ 23 h 277"/>
                <a:gd name="T32" fmla="*/ 17 w 86"/>
                <a:gd name="T33" fmla="*/ 11 h 277"/>
                <a:gd name="T34" fmla="*/ 19 w 86"/>
                <a:gd name="T35" fmla="*/ 3 h 277"/>
                <a:gd name="T36" fmla="*/ 14 w 86"/>
                <a:gd name="T37" fmla="*/ 3 h 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277"/>
                <a:gd name="T59" fmla="*/ 86 w 86"/>
                <a:gd name="T60" fmla="*/ 277 h 2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277">
                  <a:moveTo>
                    <a:pt x="40" y="7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25" y="65"/>
                  </a:lnTo>
                  <a:lnTo>
                    <a:pt x="25" y="91"/>
                  </a:lnTo>
                  <a:lnTo>
                    <a:pt x="29" y="128"/>
                  </a:lnTo>
                  <a:lnTo>
                    <a:pt x="35" y="164"/>
                  </a:lnTo>
                  <a:lnTo>
                    <a:pt x="38" y="207"/>
                  </a:lnTo>
                  <a:lnTo>
                    <a:pt x="40" y="250"/>
                  </a:lnTo>
                  <a:lnTo>
                    <a:pt x="65" y="277"/>
                  </a:lnTo>
                  <a:lnTo>
                    <a:pt x="86" y="271"/>
                  </a:lnTo>
                  <a:lnTo>
                    <a:pt x="85" y="230"/>
                  </a:lnTo>
                  <a:lnTo>
                    <a:pt x="83" y="188"/>
                  </a:lnTo>
                  <a:lnTo>
                    <a:pt x="82" y="147"/>
                  </a:lnTo>
                  <a:lnTo>
                    <a:pt x="80" y="106"/>
                  </a:lnTo>
                  <a:lnTo>
                    <a:pt x="73" y="62"/>
                  </a:lnTo>
                  <a:lnTo>
                    <a:pt x="46" y="30"/>
                  </a:lnTo>
                  <a:lnTo>
                    <a:pt x="52" y="7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0" name="Freeform 113"/>
            <p:cNvSpPr>
              <a:spLocks noChangeAspect="1"/>
            </p:cNvSpPr>
            <p:nvPr/>
          </p:nvSpPr>
          <p:spPr bwMode="auto">
            <a:xfrm>
              <a:off x="3587899" y="2256328"/>
              <a:ext cx="458572" cy="428721"/>
            </a:xfrm>
            <a:custGeom>
              <a:avLst/>
              <a:gdLst>
                <a:gd name="T0" fmla="*/ 0 w 979"/>
                <a:gd name="T1" fmla="*/ 192 h 982"/>
                <a:gd name="T2" fmla="*/ 17 w 979"/>
                <a:gd name="T3" fmla="*/ 212 h 982"/>
                <a:gd name="T4" fmla="*/ 51 w 979"/>
                <a:gd name="T5" fmla="*/ 235 h 982"/>
                <a:gd name="T6" fmla="*/ 81 w 979"/>
                <a:gd name="T7" fmla="*/ 257 h 982"/>
                <a:gd name="T8" fmla="*/ 108 w 979"/>
                <a:gd name="T9" fmla="*/ 277 h 982"/>
                <a:gd name="T10" fmla="*/ 134 w 979"/>
                <a:gd name="T11" fmla="*/ 298 h 982"/>
                <a:gd name="T12" fmla="*/ 160 w 979"/>
                <a:gd name="T13" fmla="*/ 318 h 982"/>
                <a:gd name="T14" fmla="*/ 174 w 979"/>
                <a:gd name="T15" fmla="*/ 335 h 982"/>
                <a:gd name="T16" fmla="*/ 209 w 979"/>
                <a:gd name="T17" fmla="*/ 353 h 982"/>
                <a:gd name="T18" fmla="*/ 230 w 979"/>
                <a:gd name="T19" fmla="*/ 369 h 982"/>
                <a:gd name="T20" fmla="*/ 258 w 979"/>
                <a:gd name="T21" fmla="*/ 363 h 982"/>
                <a:gd name="T22" fmla="*/ 287 w 979"/>
                <a:gd name="T23" fmla="*/ 334 h 982"/>
                <a:gd name="T24" fmla="*/ 327 w 979"/>
                <a:gd name="T25" fmla="*/ 306 h 982"/>
                <a:gd name="T26" fmla="*/ 367 w 979"/>
                <a:gd name="T27" fmla="*/ 278 h 982"/>
                <a:gd name="T28" fmla="*/ 339 w 979"/>
                <a:gd name="T29" fmla="*/ 258 h 982"/>
                <a:gd name="T30" fmla="*/ 320 w 979"/>
                <a:gd name="T31" fmla="*/ 224 h 982"/>
                <a:gd name="T32" fmla="*/ 328 w 979"/>
                <a:gd name="T33" fmla="*/ 192 h 982"/>
                <a:gd name="T34" fmla="*/ 319 w 979"/>
                <a:gd name="T35" fmla="*/ 144 h 982"/>
                <a:gd name="T36" fmla="*/ 316 w 979"/>
                <a:gd name="T37" fmla="*/ 119 h 982"/>
                <a:gd name="T38" fmla="*/ 298 w 979"/>
                <a:gd name="T39" fmla="*/ 85 h 982"/>
                <a:gd name="T40" fmla="*/ 291 w 979"/>
                <a:gd name="T41" fmla="*/ 50 h 982"/>
                <a:gd name="T42" fmla="*/ 297 w 979"/>
                <a:gd name="T43" fmla="*/ 6 h 982"/>
                <a:gd name="T44" fmla="*/ 274 w 979"/>
                <a:gd name="T45" fmla="*/ 0 h 982"/>
                <a:gd name="T46" fmla="*/ 241 w 979"/>
                <a:gd name="T47" fmla="*/ 3 h 982"/>
                <a:gd name="T48" fmla="*/ 202 w 979"/>
                <a:gd name="T49" fmla="*/ 3 h 982"/>
                <a:gd name="T50" fmla="*/ 157 w 979"/>
                <a:gd name="T51" fmla="*/ 17 h 982"/>
                <a:gd name="T52" fmla="*/ 132 w 979"/>
                <a:gd name="T53" fmla="*/ 30 h 982"/>
                <a:gd name="T54" fmla="*/ 119 w 979"/>
                <a:gd name="T55" fmla="*/ 42 h 982"/>
                <a:gd name="T56" fmla="*/ 124 w 979"/>
                <a:gd name="T57" fmla="*/ 73 h 982"/>
                <a:gd name="T58" fmla="*/ 132 w 979"/>
                <a:gd name="T59" fmla="*/ 97 h 982"/>
                <a:gd name="T60" fmla="*/ 89 w 979"/>
                <a:gd name="T61" fmla="*/ 108 h 982"/>
                <a:gd name="T62" fmla="*/ 77 w 979"/>
                <a:gd name="T63" fmla="*/ 129 h 982"/>
                <a:gd name="T64" fmla="*/ 49 w 979"/>
                <a:gd name="T65" fmla="*/ 145 h 982"/>
                <a:gd name="T66" fmla="*/ 18 w 979"/>
                <a:gd name="T67" fmla="*/ 160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9"/>
                <a:gd name="T103" fmla="*/ 0 h 982"/>
                <a:gd name="T104" fmla="*/ 979 w 979"/>
                <a:gd name="T105" fmla="*/ 982 h 9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9" h="982">
                  <a:moveTo>
                    <a:pt x="10" y="446"/>
                  </a:moveTo>
                  <a:lnTo>
                    <a:pt x="0" y="512"/>
                  </a:lnTo>
                  <a:lnTo>
                    <a:pt x="0" y="532"/>
                  </a:lnTo>
                  <a:lnTo>
                    <a:pt x="45" y="564"/>
                  </a:lnTo>
                  <a:lnTo>
                    <a:pt x="90" y="595"/>
                  </a:lnTo>
                  <a:lnTo>
                    <a:pt x="136" y="626"/>
                  </a:lnTo>
                  <a:lnTo>
                    <a:pt x="181" y="658"/>
                  </a:lnTo>
                  <a:lnTo>
                    <a:pt x="216" y="685"/>
                  </a:lnTo>
                  <a:lnTo>
                    <a:pt x="251" y="711"/>
                  </a:lnTo>
                  <a:lnTo>
                    <a:pt x="287" y="738"/>
                  </a:lnTo>
                  <a:lnTo>
                    <a:pt x="322" y="767"/>
                  </a:lnTo>
                  <a:lnTo>
                    <a:pt x="358" y="794"/>
                  </a:lnTo>
                  <a:lnTo>
                    <a:pt x="394" y="820"/>
                  </a:lnTo>
                  <a:lnTo>
                    <a:pt x="428" y="847"/>
                  </a:lnTo>
                  <a:lnTo>
                    <a:pt x="464" y="874"/>
                  </a:lnTo>
                  <a:lnTo>
                    <a:pt x="464" y="891"/>
                  </a:lnTo>
                  <a:lnTo>
                    <a:pt x="488" y="911"/>
                  </a:lnTo>
                  <a:lnTo>
                    <a:pt x="557" y="940"/>
                  </a:lnTo>
                  <a:lnTo>
                    <a:pt x="558" y="982"/>
                  </a:lnTo>
                  <a:lnTo>
                    <a:pt x="613" y="982"/>
                  </a:lnTo>
                  <a:lnTo>
                    <a:pt x="651" y="973"/>
                  </a:lnTo>
                  <a:lnTo>
                    <a:pt x="688" y="965"/>
                  </a:lnTo>
                  <a:lnTo>
                    <a:pt x="727" y="926"/>
                  </a:lnTo>
                  <a:lnTo>
                    <a:pt x="766" y="888"/>
                  </a:lnTo>
                  <a:lnTo>
                    <a:pt x="819" y="850"/>
                  </a:lnTo>
                  <a:lnTo>
                    <a:pt x="873" y="814"/>
                  </a:lnTo>
                  <a:lnTo>
                    <a:pt x="927" y="777"/>
                  </a:lnTo>
                  <a:lnTo>
                    <a:pt x="979" y="740"/>
                  </a:lnTo>
                  <a:lnTo>
                    <a:pt x="960" y="697"/>
                  </a:lnTo>
                  <a:lnTo>
                    <a:pt x="905" y="686"/>
                  </a:lnTo>
                  <a:lnTo>
                    <a:pt x="885" y="641"/>
                  </a:lnTo>
                  <a:lnTo>
                    <a:pt x="854" y="595"/>
                  </a:lnTo>
                  <a:lnTo>
                    <a:pt x="876" y="574"/>
                  </a:lnTo>
                  <a:lnTo>
                    <a:pt x="875" y="512"/>
                  </a:lnTo>
                  <a:lnTo>
                    <a:pt x="873" y="449"/>
                  </a:lnTo>
                  <a:lnTo>
                    <a:pt x="852" y="383"/>
                  </a:lnTo>
                  <a:lnTo>
                    <a:pt x="855" y="370"/>
                  </a:lnTo>
                  <a:lnTo>
                    <a:pt x="842" y="318"/>
                  </a:lnTo>
                  <a:lnTo>
                    <a:pt x="830" y="265"/>
                  </a:lnTo>
                  <a:lnTo>
                    <a:pt x="794" y="225"/>
                  </a:lnTo>
                  <a:lnTo>
                    <a:pt x="757" y="173"/>
                  </a:lnTo>
                  <a:lnTo>
                    <a:pt x="776" y="132"/>
                  </a:lnTo>
                  <a:lnTo>
                    <a:pt x="797" y="91"/>
                  </a:lnTo>
                  <a:lnTo>
                    <a:pt x="793" y="16"/>
                  </a:lnTo>
                  <a:lnTo>
                    <a:pt x="802" y="1"/>
                  </a:lnTo>
                  <a:lnTo>
                    <a:pt x="731" y="0"/>
                  </a:lnTo>
                  <a:lnTo>
                    <a:pt x="694" y="0"/>
                  </a:lnTo>
                  <a:lnTo>
                    <a:pt x="642" y="9"/>
                  </a:lnTo>
                  <a:lnTo>
                    <a:pt x="591" y="9"/>
                  </a:lnTo>
                  <a:lnTo>
                    <a:pt x="539" y="9"/>
                  </a:lnTo>
                  <a:lnTo>
                    <a:pt x="479" y="27"/>
                  </a:lnTo>
                  <a:lnTo>
                    <a:pt x="419" y="44"/>
                  </a:lnTo>
                  <a:lnTo>
                    <a:pt x="396" y="58"/>
                  </a:lnTo>
                  <a:lnTo>
                    <a:pt x="351" y="80"/>
                  </a:lnTo>
                  <a:lnTo>
                    <a:pt x="308" y="101"/>
                  </a:lnTo>
                  <a:lnTo>
                    <a:pt x="318" y="113"/>
                  </a:lnTo>
                  <a:lnTo>
                    <a:pt x="325" y="153"/>
                  </a:lnTo>
                  <a:lnTo>
                    <a:pt x="331" y="195"/>
                  </a:lnTo>
                  <a:lnTo>
                    <a:pt x="361" y="244"/>
                  </a:lnTo>
                  <a:lnTo>
                    <a:pt x="351" y="259"/>
                  </a:lnTo>
                  <a:lnTo>
                    <a:pt x="300" y="264"/>
                  </a:lnTo>
                  <a:lnTo>
                    <a:pt x="237" y="288"/>
                  </a:lnTo>
                  <a:lnTo>
                    <a:pt x="239" y="321"/>
                  </a:lnTo>
                  <a:lnTo>
                    <a:pt x="205" y="344"/>
                  </a:lnTo>
                  <a:lnTo>
                    <a:pt x="170" y="368"/>
                  </a:lnTo>
                  <a:lnTo>
                    <a:pt x="130" y="386"/>
                  </a:lnTo>
                  <a:lnTo>
                    <a:pt x="88" y="403"/>
                  </a:lnTo>
                  <a:lnTo>
                    <a:pt x="49" y="425"/>
                  </a:lnTo>
                  <a:lnTo>
                    <a:pt x="10" y="446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1" name="Freeform 114"/>
            <p:cNvSpPr>
              <a:spLocks noChangeAspect="1"/>
            </p:cNvSpPr>
            <p:nvPr/>
          </p:nvSpPr>
          <p:spPr bwMode="auto">
            <a:xfrm>
              <a:off x="3464197" y="2449194"/>
              <a:ext cx="13745" cy="13942"/>
            </a:xfrm>
            <a:custGeom>
              <a:avLst/>
              <a:gdLst>
                <a:gd name="T0" fmla="*/ 11 w 29"/>
                <a:gd name="T1" fmla="*/ 0 h 33"/>
                <a:gd name="T2" fmla="*/ 10 w 29"/>
                <a:gd name="T3" fmla="*/ 9 h 33"/>
                <a:gd name="T4" fmla="*/ 0 w 29"/>
                <a:gd name="T5" fmla="*/ 12 h 33"/>
                <a:gd name="T6" fmla="*/ 11 w 2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3"/>
                <a:gd name="T14" fmla="*/ 29 w 2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3">
                  <a:moveTo>
                    <a:pt x="29" y="0"/>
                  </a:moveTo>
                  <a:lnTo>
                    <a:pt x="26" y="24"/>
                  </a:lnTo>
                  <a:lnTo>
                    <a:pt x="0" y="3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2" name="Freeform 115"/>
            <p:cNvSpPr>
              <a:spLocks noChangeAspect="1"/>
            </p:cNvSpPr>
            <p:nvPr/>
          </p:nvSpPr>
          <p:spPr bwMode="auto">
            <a:xfrm>
              <a:off x="3409219" y="2459651"/>
              <a:ext cx="11245" cy="10457"/>
            </a:xfrm>
            <a:custGeom>
              <a:avLst/>
              <a:gdLst>
                <a:gd name="T0" fmla="*/ 9 w 24"/>
                <a:gd name="T1" fmla="*/ 0 h 22"/>
                <a:gd name="T2" fmla="*/ 0 w 24"/>
                <a:gd name="T3" fmla="*/ 9 h 22"/>
                <a:gd name="T4" fmla="*/ 0 w 24"/>
                <a:gd name="T5" fmla="*/ 2 h 22"/>
                <a:gd name="T6" fmla="*/ 9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24" y="0"/>
                  </a:moveTo>
                  <a:lnTo>
                    <a:pt x="0" y="22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3" name="Freeform 116"/>
            <p:cNvSpPr>
              <a:spLocks noChangeAspect="1"/>
            </p:cNvSpPr>
            <p:nvPr/>
          </p:nvSpPr>
          <p:spPr bwMode="auto">
            <a:xfrm>
              <a:off x="3430461" y="2471269"/>
              <a:ext cx="9997" cy="4647"/>
            </a:xfrm>
            <a:custGeom>
              <a:avLst/>
              <a:gdLst>
                <a:gd name="T0" fmla="*/ 8 w 19"/>
                <a:gd name="T1" fmla="*/ 0 h 12"/>
                <a:gd name="T2" fmla="*/ 6 w 19"/>
                <a:gd name="T3" fmla="*/ 4 h 12"/>
                <a:gd name="T4" fmla="*/ 0 w 19"/>
                <a:gd name="T5" fmla="*/ 0 h 12"/>
                <a:gd name="T6" fmla="*/ 8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9" y="0"/>
                  </a:moveTo>
                  <a:lnTo>
                    <a:pt x="15" y="1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4" name="Freeform 117"/>
            <p:cNvSpPr>
              <a:spLocks noChangeAspect="1"/>
            </p:cNvSpPr>
            <p:nvPr/>
          </p:nvSpPr>
          <p:spPr bwMode="auto">
            <a:xfrm>
              <a:off x="3477941" y="2441062"/>
              <a:ext cx="8747" cy="2323"/>
            </a:xfrm>
            <a:custGeom>
              <a:avLst/>
              <a:gdLst>
                <a:gd name="T0" fmla="*/ 5 w 18"/>
                <a:gd name="T1" fmla="*/ 2 h 8"/>
                <a:gd name="T2" fmla="*/ 7 w 18"/>
                <a:gd name="T3" fmla="*/ 0 h 8"/>
                <a:gd name="T4" fmla="*/ 0 w 18"/>
                <a:gd name="T5" fmla="*/ 1 h 8"/>
                <a:gd name="T6" fmla="*/ 5 w 1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13" y="8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5" name="Freeform 118"/>
            <p:cNvSpPr>
              <a:spLocks noChangeAspect="1"/>
            </p:cNvSpPr>
            <p:nvPr/>
          </p:nvSpPr>
          <p:spPr bwMode="auto">
            <a:xfrm>
              <a:off x="3664118" y="2273757"/>
              <a:ext cx="1249" cy="116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0 h 3"/>
                <a:gd name="T10" fmla="*/ 1 w 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6" name="Freeform 119"/>
            <p:cNvSpPr>
              <a:spLocks noChangeAspect="1"/>
            </p:cNvSpPr>
            <p:nvPr/>
          </p:nvSpPr>
          <p:spPr bwMode="auto">
            <a:xfrm>
              <a:off x="3987743" y="2346953"/>
              <a:ext cx="354862" cy="328802"/>
            </a:xfrm>
            <a:custGeom>
              <a:avLst/>
              <a:gdLst>
                <a:gd name="T0" fmla="*/ 266 w 756"/>
                <a:gd name="T1" fmla="*/ 283 h 755"/>
                <a:gd name="T2" fmla="*/ 266 w 756"/>
                <a:gd name="T3" fmla="*/ 273 h 755"/>
                <a:gd name="T4" fmla="*/ 284 w 756"/>
                <a:gd name="T5" fmla="*/ 273 h 755"/>
                <a:gd name="T6" fmla="*/ 283 w 756"/>
                <a:gd name="T7" fmla="*/ 252 h 755"/>
                <a:gd name="T8" fmla="*/ 282 w 756"/>
                <a:gd name="T9" fmla="*/ 231 h 755"/>
                <a:gd name="T10" fmla="*/ 281 w 756"/>
                <a:gd name="T11" fmla="*/ 212 h 755"/>
                <a:gd name="T12" fmla="*/ 280 w 756"/>
                <a:gd name="T13" fmla="*/ 192 h 755"/>
                <a:gd name="T14" fmla="*/ 279 w 756"/>
                <a:gd name="T15" fmla="*/ 173 h 755"/>
                <a:gd name="T16" fmla="*/ 278 w 756"/>
                <a:gd name="T17" fmla="*/ 154 h 755"/>
                <a:gd name="T18" fmla="*/ 276 w 756"/>
                <a:gd name="T19" fmla="*/ 134 h 755"/>
                <a:gd name="T20" fmla="*/ 275 w 756"/>
                <a:gd name="T21" fmla="*/ 115 h 755"/>
                <a:gd name="T22" fmla="*/ 274 w 756"/>
                <a:gd name="T23" fmla="*/ 95 h 755"/>
                <a:gd name="T24" fmla="*/ 272 w 756"/>
                <a:gd name="T25" fmla="*/ 76 h 755"/>
                <a:gd name="T26" fmla="*/ 272 w 756"/>
                <a:gd name="T27" fmla="*/ 60 h 755"/>
                <a:gd name="T28" fmla="*/ 271 w 756"/>
                <a:gd name="T29" fmla="*/ 45 h 755"/>
                <a:gd name="T30" fmla="*/ 274 w 756"/>
                <a:gd name="T31" fmla="*/ 31 h 755"/>
                <a:gd name="T32" fmla="*/ 264 w 756"/>
                <a:gd name="T33" fmla="*/ 24 h 755"/>
                <a:gd name="T34" fmla="*/ 237 w 756"/>
                <a:gd name="T35" fmla="*/ 17 h 755"/>
                <a:gd name="T36" fmla="*/ 233 w 756"/>
                <a:gd name="T37" fmla="*/ 10 h 755"/>
                <a:gd name="T38" fmla="*/ 210 w 756"/>
                <a:gd name="T39" fmla="*/ 5 h 755"/>
                <a:gd name="T40" fmla="*/ 197 w 756"/>
                <a:gd name="T41" fmla="*/ 13 h 755"/>
                <a:gd name="T42" fmla="*/ 184 w 756"/>
                <a:gd name="T43" fmla="*/ 21 h 755"/>
                <a:gd name="T44" fmla="*/ 185 w 756"/>
                <a:gd name="T45" fmla="*/ 49 h 755"/>
                <a:gd name="T46" fmla="*/ 168 w 756"/>
                <a:gd name="T47" fmla="*/ 60 h 755"/>
                <a:gd name="T48" fmla="*/ 148 w 756"/>
                <a:gd name="T49" fmla="*/ 50 h 755"/>
                <a:gd name="T50" fmla="*/ 127 w 756"/>
                <a:gd name="T51" fmla="*/ 40 h 755"/>
                <a:gd name="T52" fmla="*/ 107 w 756"/>
                <a:gd name="T53" fmla="*/ 35 h 755"/>
                <a:gd name="T54" fmla="*/ 99 w 756"/>
                <a:gd name="T55" fmla="*/ 16 h 755"/>
                <a:gd name="T56" fmla="*/ 79 w 756"/>
                <a:gd name="T57" fmla="*/ 11 h 755"/>
                <a:gd name="T58" fmla="*/ 60 w 756"/>
                <a:gd name="T59" fmla="*/ 7 h 755"/>
                <a:gd name="T60" fmla="*/ 34 w 756"/>
                <a:gd name="T61" fmla="*/ 0 h 755"/>
                <a:gd name="T62" fmla="*/ 33 w 756"/>
                <a:gd name="T63" fmla="*/ 17 h 755"/>
                <a:gd name="T64" fmla="*/ 22 w 756"/>
                <a:gd name="T65" fmla="*/ 26 h 755"/>
                <a:gd name="T66" fmla="*/ 11 w 756"/>
                <a:gd name="T67" fmla="*/ 36 h 755"/>
                <a:gd name="T68" fmla="*/ 11 w 756"/>
                <a:gd name="T69" fmla="*/ 54 h 755"/>
                <a:gd name="T70" fmla="*/ 1 w 756"/>
                <a:gd name="T71" fmla="*/ 61 h 755"/>
                <a:gd name="T72" fmla="*/ 0 w 756"/>
                <a:gd name="T73" fmla="*/ 66 h 755"/>
                <a:gd name="T74" fmla="*/ 8 w 756"/>
                <a:gd name="T75" fmla="*/ 91 h 755"/>
                <a:gd name="T76" fmla="*/ 9 w 756"/>
                <a:gd name="T77" fmla="*/ 114 h 755"/>
                <a:gd name="T78" fmla="*/ 9 w 756"/>
                <a:gd name="T79" fmla="*/ 138 h 755"/>
                <a:gd name="T80" fmla="*/ 1 w 756"/>
                <a:gd name="T81" fmla="*/ 145 h 755"/>
                <a:gd name="T82" fmla="*/ 12 w 756"/>
                <a:gd name="T83" fmla="*/ 163 h 755"/>
                <a:gd name="T84" fmla="*/ 20 w 756"/>
                <a:gd name="T85" fmla="*/ 180 h 755"/>
                <a:gd name="T86" fmla="*/ 41 w 756"/>
                <a:gd name="T87" fmla="*/ 184 h 755"/>
                <a:gd name="T88" fmla="*/ 48 w 756"/>
                <a:gd name="T89" fmla="*/ 200 h 755"/>
                <a:gd name="T90" fmla="*/ 74 w 756"/>
                <a:gd name="T91" fmla="*/ 206 h 755"/>
                <a:gd name="T92" fmla="*/ 89 w 756"/>
                <a:gd name="T93" fmla="*/ 219 h 755"/>
                <a:gd name="T94" fmla="*/ 101 w 756"/>
                <a:gd name="T95" fmla="*/ 211 h 755"/>
                <a:gd name="T96" fmla="*/ 120 w 756"/>
                <a:gd name="T97" fmla="*/ 200 h 755"/>
                <a:gd name="T98" fmla="*/ 138 w 756"/>
                <a:gd name="T99" fmla="*/ 210 h 755"/>
                <a:gd name="T100" fmla="*/ 157 w 756"/>
                <a:gd name="T101" fmla="*/ 221 h 755"/>
                <a:gd name="T102" fmla="*/ 175 w 756"/>
                <a:gd name="T103" fmla="*/ 231 h 755"/>
                <a:gd name="T104" fmla="*/ 193 w 756"/>
                <a:gd name="T105" fmla="*/ 242 h 755"/>
                <a:gd name="T106" fmla="*/ 211 w 756"/>
                <a:gd name="T107" fmla="*/ 252 h 755"/>
                <a:gd name="T108" fmla="*/ 230 w 756"/>
                <a:gd name="T109" fmla="*/ 262 h 755"/>
                <a:gd name="T110" fmla="*/ 248 w 756"/>
                <a:gd name="T111" fmla="*/ 273 h 755"/>
                <a:gd name="T112" fmla="*/ 266 w 756"/>
                <a:gd name="T113" fmla="*/ 283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6"/>
                <a:gd name="T172" fmla="*/ 0 h 755"/>
                <a:gd name="T173" fmla="*/ 756 w 756"/>
                <a:gd name="T174" fmla="*/ 755 h 7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6" h="755">
                  <a:moveTo>
                    <a:pt x="709" y="755"/>
                  </a:moveTo>
                  <a:lnTo>
                    <a:pt x="708" y="727"/>
                  </a:lnTo>
                  <a:lnTo>
                    <a:pt x="756" y="727"/>
                  </a:lnTo>
                  <a:lnTo>
                    <a:pt x="754" y="672"/>
                  </a:lnTo>
                  <a:lnTo>
                    <a:pt x="751" y="616"/>
                  </a:lnTo>
                  <a:lnTo>
                    <a:pt x="748" y="566"/>
                  </a:lnTo>
                  <a:lnTo>
                    <a:pt x="745" y="513"/>
                  </a:lnTo>
                  <a:lnTo>
                    <a:pt x="742" y="461"/>
                  </a:lnTo>
                  <a:lnTo>
                    <a:pt x="739" y="410"/>
                  </a:lnTo>
                  <a:lnTo>
                    <a:pt x="736" y="358"/>
                  </a:lnTo>
                  <a:lnTo>
                    <a:pt x="732" y="306"/>
                  </a:lnTo>
                  <a:lnTo>
                    <a:pt x="729" y="254"/>
                  </a:lnTo>
                  <a:lnTo>
                    <a:pt x="724" y="203"/>
                  </a:lnTo>
                  <a:lnTo>
                    <a:pt x="723" y="161"/>
                  </a:lnTo>
                  <a:lnTo>
                    <a:pt x="721" y="119"/>
                  </a:lnTo>
                  <a:lnTo>
                    <a:pt x="729" y="84"/>
                  </a:lnTo>
                  <a:lnTo>
                    <a:pt x="702" y="64"/>
                  </a:lnTo>
                  <a:lnTo>
                    <a:pt x="630" y="46"/>
                  </a:lnTo>
                  <a:lnTo>
                    <a:pt x="621" y="27"/>
                  </a:lnTo>
                  <a:lnTo>
                    <a:pt x="560" y="14"/>
                  </a:lnTo>
                  <a:lnTo>
                    <a:pt x="524" y="34"/>
                  </a:lnTo>
                  <a:lnTo>
                    <a:pt x="490" y="55"/>
                  </a:lnTo>
                  <a:lnTo>
                    <a:pt x="493" y="130"/>
                  </a:lnTo>
                  <a:lnTo>
                    <a:pt x="447" y="160"/>
                  </a:lnTo>
                  <a:lnTo>
                    <a:pt x="393" y="134"/>
                  </a:lnTo>
                  <a:lnTo>
                    <a:pt x="339" y="108"/>
                  </a:lnTo>
                  <a:lnTo>
                    <a:pt x="285" y="93"/>
                  </a:lnTo>
                  <a:lnTo>
                    <a:pt x="263" y="42"/>
                  </a:lnTo>
                  <a:lnTo>
                    <a:pt x="211" y="30"/>
                  </a:lnTo>
                  <a:lnTo>
                    <a:pt x="160" y="18"/>
                  </a:lnTo>
                  <a:lnTo>
                    <a:pt x="91" y="0"/>
                  </a:lnTo>
                  <a:lnTo>
                    <a:pt x="88" y="45"/>
                  </a:lnTo>
                  <a:lnTo>
                    <a:pt x="59" y="70"/>
                  </a:lnTo>
                  <a:lnTo>
                    <a:pt x="29" y="97"/>
                  </a:lnTo>
                  <a:lnTo>
                    <a:pt x="29" y="143"/>
                  </a:lnTo>
                  <a:lnTo>
                    <a:pt x="3" y="163"/>
                  </a:lnTo>
                  <a:lnTo>
                    <a:pt x="0" y="176"/>
                  </a:lnTo>
                  <a:lnTo>
                    <a:pt x="21" y="242"/>
                  </a:lnTo>
                  <a:lnTo>
                    <a:pt x="23" y="305"/>
                  </a:lnTo>
                  <a:lnTo>
                    <a:pt x="24" y="367"/>
                  </a:lnTo>
                  <a:lnTo>
                    <a:pt x="2" y="388"/>
                  </a:lnTo>
                  <a:lnTo>
                    <a:pt x="33" y="434"/>
                  </a:lnTo>
                  <a:lnTo>
                    <a:pt x="53" y="479"/>
                  </a:lnTo>
                  <a:lnTo>
                    <a:pt x="108" y="490"/>
                  </a:lnTo>
                  <a:lnTo>
                    <a:pt x="127" y="533"/>
                  </a:lnTo>
                  <a:lnTo>
                    <a:pt x="196" y="549"/>
                  </a:lnTo>
                  <a:lnTo>
                    <a:pt x="236" y="584"/>
                  </a:lnTo>
                  <a:lnTo>
                    <a:pt x="270" y="563"/>
                  </a:lnTo>
                  <a:lnTo>
                    <a:pt x="320" y="534"/>
                  </a:lnTo>
                  <a:lnTo>
                    <a:pt x="367" y="561"/>
                  </a:lnTo>
                  <a:lnTo>
                    <a:pt x="417" y="590"/>
                  </a:lnTo>
                  <a:lnTo>
                    <a:pt x="465" y="616"/>
                  </a:lnTo>
                  <a:lnTo>
                    <a:pt x="514" y="645"/>
                  </a:lnTo>
                  <a:lnTo>
                    <a:pt x="562" y="672"/>
                  </a:lnTo>
                  <a:lnTo>
                    <a:pt x="611" y="700"/>
                  </a:lnTo>
                  <a:lnTo>
                    <a:pt x="660" y="727"/>
                  </a:lnTo>
                  <a:lnTo>
                    <a:pt x="709" y="75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7" name="Freeform 120"/>
            <p:cNvSpPr>
              <a:spLocks noChangeAspect="1"/>
            </p:cNvSpPr>
            <p:nvPr/>
          </p:nvSpPr>
          <p:spPr bwMode="auto">
            <a:xfrm>
              <a:off x="3500434" y="2543304"/>
              <a:ext cx="374853" cy="356687"/>
            </a:xfrm>
            <a:custGeom>
              <a:avLst/>
              <a:gdLst>
                <a:gd name="T0" fmla="*/ 66 w 797"/>
                <a:gd name="T1" fmla="*/ 288 h 820"/>
                <a:gd name="T2" fmla="*/ 78 w 797"/>
                <a:gd name="T3" fmla="*/ 307 h 820"/>
                <a:gd name="T4" fmla="*/ 93 w 797"/>
                <a:gd name="T5" fmla="*/ 306 h 820"/>
                <a:gd name="T6" fmla="*/ 108 w 797"/>
                <a:gd name="T7" fmla="*/ 296 h 820"/>
                <a:gd name="T8" fmla="*/ 122 w 797"/>
                <a:gd name="T9" fmla="*/ 302 h 820"/>
                <a:gd name="T10" fmla="*/ 132 w 797"/>
                <a:gd name="T11" fmla="*/ 269 h 820"/>
                <a:gd name="T12" fmla="*/ 146 w 797"/>
                <a:gd name="T13" fmla="*/ 251 h 820"/>
                <a:gd name="T14" fmla="*/ 161 w 797"/>
                <a:gd name="T15" fmla="*/ 244 h 820"/>
                <a:gd name="T16" fmla="*/ 168 w 797"/>
                <a:gd name="T17" fmla="*/ 235 h 820"/>
                <a:gd name="T18" fmla="*/ 185 w 797"/>
                <a:gd name="T19" fmla="*/ 225 h 820"/>
                <a:gd name="T20" fmla="*/ 210 w 797"/>
                <a:gd name="T21" fmla="*/ 206 h 820"/>
                <a:gd name="T22" fmla="*/ 230 w 797"/>
                <a:gd name="T23" fmla="*/ 208 h 820"/>
                <a:gd name="T24" fmla="*/ 267 w 797"/>
                <a:gd name="T25" fmla="*/ 200 h 820"/>
                <a:gd name="T26" fmla="*/ 297 w 797"/>
                <a:gd name="T27" fmla="*/ 182 h 820"/>
                <a:gd name="T28" fmla="*/ 298 w 797"/>
                <a:gd name="T29" fmla="*/ 151 h 820"/>
                <a:gd name="T30" fmla="*/ 300 w 797"/>
                <a:gd name="T31" fmla="*/ 121 h 820"/>
                <a:gd name="T32" fmla="*/ 279 w 797"/>
                <a:gd name="T33" fmla="*/ 106 h 820"/>
                <a:gd name="T34" fmla="*/ 244 w 797"/>
                <a:gd name="T35" fmla="*/ 87 h 820"/>
                <a:gd name="T36" fmla="*/ 230 w 797"/>
                <a:gd name="T37" fmla="*/ 71 h 820"/>
                <a:gd name="T38" fmla="*/ 204 w 797"/>
                <a:gd name="T39" fmla="*/ 51 h 820"/>
                <a:gd name="T40" fmla="*/ 177 w 797"/>
                <a:gd name="T41" fmla="*/ 30 h 820"/>
                <a:gd name="T42" fmla="*/ 151 w 797"/>
                <a:gd name="T43" fmla="*/ 10 h 820"/>
                <a:gd name="T44" fmla="*/ 122 w 797"/>
                <a:gd name="T45" fmla="*/ 0 h 820"/>
                <a:gd name="T46" fmla="*/ 108 w 797"/>
                <a:gd name="T47" fmla="*/ 22 h 820"/>
                <a:gd name="T48" fmla="*/ 111 w 797"/>
                <a:gd name="T49" fmla="*/ 66 h 820"/>
                <a:gd name="T50" fmla="*/ 115 w 797"/>
                <a:gd name="T51" fmla="*/ 110 h 820"/>
                <a:gd name="T52" fmla="*/ 119 w 797"/>
                <a:gd name="T53" fmla="*/ 154 h 820"/>
                <a:gd name="T54" fmla="*/ 126 w 797"/>
                <a:gd name="T55" fmla="*/ 179 h 820"/>
                <a:gd name="T56" fmla="*/ 106 w 797"/>
                <a:gd name="T57" fmla="*/ 197 h 820"/>
                <a:gd name="T58" fmla="*/ 71 w 797"/>
                <a:gd name="T59" fmla="*/ 197 h 820"/>
                <a:gd name="T60" fmla="*/ 51 w 797"/>
                <a:gd name="T61" fmla="*/ 194 h 820"/>
                <a:gd name="T62" fmla="*/ 23 w 797"/>
                <a:gd name="T63" fmla="*/ 201 h 820"/>
                <a:gd name="T64" fmla="*/ 4 w 797"/>
                <a:gd name="T65" fmla="*/ 213 h 820"/>
                <a:gd name="T66" fmla="*/ 5 w 797"/>
                <a:gd name="T67" fmla="*/ 232 h 820"/>
                <a:gd name="T68" fmla="*/ 15 w 797"/>
                <a:gd name="T69" fmla="*/ 261 h 820"/>
                <a:gd name="T70" fmla="*/ 25 w 797"/>
                <a:gd name="T71" fmla="*/ 266 h 820"/>
                <a:gd name="T72" fmla="*/ 41 w 797"/>
                <a:gd name="T73" fmla="*/ 267 h 820"/>
                <a:gd name="T74" fmla="*/ 56 w 797"/>
                <a:gd name="T75" fmla="*/ 259 h 820"/>
                <a:gd name="T76" fmla="*/ 69 w 797"/>
                <a:gd name="T77" fmla="*/ 281 h 8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7"/>
                <a:gd name="T118" fmla="*/ 0 h 820"/>
                <a:gd name="T119" fmla="*/ 797 w 797"/>
                <a:gd name="T120" fmla="*/ 820 h 8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7" h="820">
                  <a:moveTo>
                    <a:pt x="183" y="750"/>
                  </a:moveTo>
                  <a:lnTo>
                    <a:pt x="175" y="770"/>
                  </a:lnTo>
                  <a:lnTo>
                    <a:pt x="181" y="770"/>
                  </a:lnTo>
                  <a:lnTo>
                    <a:pt x="206" y="820"/>
                  </a:lnTo>
                  <a:lnTo>
                    <a:pt x="217" y="810"/>
                  </a:lnTo>
                  <a:lnTo>
                    <a:pt x="247" y="817"/>
                  </a:lnTo>
                  <a:lnTo>
                    <a:pt x="269" y="803"/>
                  </a:lnTo>
                  <a:lnTo>
                    <a:pt x="286" y="791"/>
                  </a:lnTo>
                  <a:lnTo>
                    <a:pt x="293" y="811"/>
                  </a:lnTo>
                  <a:lnTo>
                    <a:pt x="324" y="806"/>
                  </a:lnTo>
                  <a:lnTo>
                    <a:pt x="338" y="732"/>
                  </a:lnTo>
                  <a:lnTo>
                    <a:pt x="351" y="719"/>
                  </a:lnTo>
                  <a:lnTo>
                    <a:pt x="378" y="695"/>
                  </a:lnTo>
                  <a:lnTo>
                    <a:pt x="389" y="671"/>
                  </a:lnTo>
                  <a:lnTo>
                    <a:pt x="394" y="641"/>
                  </a:lnTo>
                  <a:lnTo>
                    <a:pt x="427" y="653"/>
                  </a:lnTo>
                  <a:lnTo>
                    <a:pt x="435" y="632"/>
                  </a:lnTo>
                  <a:lnTo>
                    <a:pt x="445" y="628"/>
                  </a:lnTo>
                  <a:lnTo>
                    <a:pt x="463" y="601"/>
                  </a:lnTo>
                  <a:lnTo>
                    <a:pt x="492" y="600"/>
                  </a:lnTo>
                  <a:lnTo>
                    <a:pt x="497" y="579"/>
                  </a:lnTo>
                  <a:lnTo>
                    <a:pt x="559" y="549"/>
                  </a:lnTo>
                  <a:lnTo>
                    <a:pt x="605" y="553"/>
                  </a:lnTo>
                  <a:lnTo>
                    <a:pt x="612" y="555"/>
                  </a:lnTo>
                  <a:lnTo>
                    <a:pt x="657" y="537"/>
                  </a:lnTo>
                  <a:lnTo>
                    <a:pt x="709" y="535"/>
                  </a:lnTo>
                  <a:lnTo>
                    <a:pt x="763" y="534"/>
                  </a:lnTo>
                  <a:lnTo>
                    <a:pt x="789" y="485"/>
                  </a:lnTo>
                  <a:lnTo>
                    <a:pt x="790" y="444"/>
                  </a:lnTo>
                  <a:lnTo>
                    <a:pt x="793" y="404"/>
                  </a:lnTo>
                  <a:lnTo>
                    <a:pt x="795" y="364"/>
                  </a:lnTo>
                  <a:lnTo>
                    <a:pt x="797" y="324"/>
                  </a:lnTo>
                  <a:lnTo>
                    <a:pt x="742" y="324"/>
                  </a:lnTo>
                  <a:lnTo>
                    <a:pt x="741" y="282"/>
                  </a:lnTo>
                  <a:lnTo>
                    <a:pt x="672" y="253"/>
                  </a:lnTo>
                  <a:lnTo>
                    <a:pt x="648" y="233"/>
                  </a:lnTo>
                  <a:lnTo>
                    <a:pt x="648" y="216"/>
                  </a:lnTo>
                  <a:lnTo>
                    <a:pt x="612" y="189"/>
                  </a:lnTo>
                  <a:lnTo>
                    <a:pt x="578" y="162"/>
                  </a:lnTo>
                  <a:lnTo>
                    <a:pt x="542" y="136"/>
                  </a:lnTo>
                  <a:lnTo>
                    <a:pt x="506" y="109"/>
                  </a:lnTo>
                  <a:lnTo>
                    <a:pt x="471" y="80"/>
                  </a:lnTo>
                  <a:lnTo>
                    <a:pt x="435" y="53"/>
                  </a:lnTo>
                  <a:lnTo>
                    <a:pt x="400" y="27"/>
                  </a:lnTo>
                  <a:lnTo>
                    <a:pt x="365" y="0"/>
                  </a:lnTo>
                  <a:lnTo>
                    <a:pt x="323" y="0"/>
                  </a:lnTo>
                  <a:lnTo>
                    <a:pt x="280" y="0"/>
                  </a:lnTo>
                  <a:lnTo>
                    <a:pt x="286" y="59"/>
                  </a:lnTo>
                  <a:lnTo>
                    <a:pt x="290" y="118"/>
                  </a:lnTo>
                  <a:lnTo>
                    <a:pt x="296" y="176"/>
                  </a:lnTo>
                  <a:lnTo>
                    <a:pt x="302" y="236"/>
                  </a:lnTo>
                  <a:lnTo>
                    <a:pt x="306" y="294"/>
                  </a:lnTo>
                  <a:lnTo>
                    <a:pt x="312" y="352"/>
                  </a:lnTo>
                  <a:lnTo>
                    <a:pt x="317" y="412"/>
                  </a:lnTo>
                  <a:lnTo>
                    <a:pt x="323" y="470"/>
                  </a:lnTo>
                  <a:lnTo>
                    <a:pt x="336" y="479"/>
                  </a:lnTo>
                  <a:lnTo>
                    <a:pt x="327" y="525"/>
                  </a:lnTo>
                  <a:lnTo>
                    <a:pt x="281" y="525"/>
                  </a:lnTo>
                  <a:lnTo>
                    <a:pt x="235" y="525"/>
                  </a:lnTo>
                  <a:lnTo>
                    <a:pt x="189" y="525"/>
                  </a:lnTo>
                  <a:lnTo>
                    <a:pt x="142" y="525"/>
                  </a:lnTo>
                  <a:lnTo>
                    <a:pt x="136" y="519"/>
                  </a:lnTo>
                  <a:lnTo>
                    <a:pt x="69" y="537"/>
                  </a:lnTo>
                  <a:lnTo>
                    <a:pt x="62" y="538"/>
                  </a:lnTo>
                  <a:lnTo>
                    <a:pt x="33" y="522"/>
                  </a:lnTo>
                  <a:lnTo>
                    <a:pt x="11" y="568"/>
                  </a:lnTo>
                  <a:lnTo>
                    <a:pt x="0" y="565"/>
                  </a:lnTo>
                  <a:lnTo>
                    <a:pt x="14" y="620"/>
                  </a:lnTo>
                  <a:lnTo>
                    <a:pt x="27" y="641"/>
                  </a:lnTo>
                  <a:lnTo>
                    <a:pt x="41" y="697"/>
                  </a:lnTo>
                  <a:lnTo>
                    <a:pt x="35" y="710"/>
                  </a:lnTo>
                  <a:lnTo>
                    <a:pt x="66" y="710"/>
                  </a:lnTo>
                  <a:lnTo>
                    <a:pt x="81" y="716"/>
                  </a:lnTo>
                  <a:lnTo>
                    <a:pt x="109" y="713"/>
                  </a:lnTo>
                  <a:lnTo>
                    <a:pt x="141" y="701"/>
                  </a:lnTo>
                  <a:lnTo>
                    <a:pt x="150" y="692"/>
                  </a:lnTo>
                  <a:lnTo>
                    <a:pt x="165" y="737"/>
                  </a:lnTo>
                  <a:lnTo>
                    <a:pt x="183" y="75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8" name="Freeform 121"/>
            <p:cNvSpPr>
              <a:spLocks noChangeAspect="1"/>
            </p:cNvSpPr>
            <p:nvPr/>
          </p:nvSpPr>
          <p:spPr bwMode="auto">
            <a:xfrm>
              <a:off x="3396724" y="2487536"/>
              <a:ext cx="274893" cy="303242"/>
            </a:xfrm>
            <a:custGeom>
              <a:avLst/>
              <a:gdLst>
                <a:gd name="T0" fmla="*/ 11 w 588"/>
                <a:gd name="T1" fmla="*/ 225 h 694"/>
                <a:gd name="T2" fmla="*/ 6 w 588"/>
                <a:gd name="T3" fmla="*/ 234 h 694"/>
                <a:gd name="T4" fmla="*/ 12 w 588"/>
                <a:gd name="T5" fmla="*/ 209 h 694"/>
                <a:gd name="T6" fmla="*/ 16 w 588"/>
                <a:gd name="T7" fmla="*/ 184 h 694"/>
                <a:gd name="T8" fmla="*/ 11 w 588"/>
                <a:gd name="T9" fmla="*/ 164 h 694"/>
                <a:gd name="T10" fmla="*/ 13 w 588"/>
                <a:gd name="T11" fmla="*/ 142 h 694"/>
                <a:gd name="T12" fmla="*/ 1 w 588"/>
                <a:gd name="T13" fmla="*/ 131 h 694"/>
                <a:gd name="T14" fmla="*/ 0 w 588"/>
                <a:gd name="T15" fmla="*/ 135 h 694"/>
                <a:gd name="T16" fmla="*/ 2 w 588"/>
                <a:gd name="T17" fmla="*/ 124 h 694"/>
                <a:gd name="T18" fmla="*/ 19 w 588"/>
                <a:gd name="T19" fmla="*/ 124 h 694"/>
                <a:gd name="T20" fmla="*/ 37 w 588"/>
                <a:gd name="T21" fmla="*/ 124 h 694"/>
                <a:gd name="T22" fmla="*/ 55 w 588"/>
                <a:gd name="T23" fmla="*/ 124 h 694"/>
                <a:gd name="T24" fmla="*/ 73 w 588"/>
                <a:gd name="T25" fmla="*/ 124 h 694"/>
                <a:gd name="T26" fmla="*/ 73 w 588"/>
                <a:gd name="T27" fmla="*/ 106 h 694"/>
                <a:gd name="T28" fmla="*/ 74 w 588"/>
                <a:gd name="T29" fmla="*/ 89 h 694"/>
                <a:gd name="T30" fmla="*/ 91 w 588"/>
                <a:gd name="T31" fmla="*/ 80 h 694"/>
                <a:gd name="T32" fmla="*/ 92 w 588"/>
                <a:gd name="T33" fmla="*/ 53 h 694"/>
                <a:gd name="T34" fmla="*/ 92 w 588"/>
                <a:gd name="T35" fmla="*/ 27 h 694"/>
                <a:gd name="T36" fmla="*/ 107 w 588"/>
                <a:gd name="T37" fmla="*/ 27 h 694"/>
                <a:gd name="T38" fmla="*/ 122 w 588"/>
                <a:gd name="T39" fmla="*/ 27 h 694"/>
                <a:gd name="T40" fmla="*/ 137 w 588"/>
                <a:gd name="T41" fmla="*/ 27 h 694"/>
                <a:gd name="T42" fmla="*/ 152 w 588"/>
                <a:gd name="T43" fmla="*/ 27 h 694"/>
                <a:gd name="T44" fmla="*/ 152 w 588"/>
                <a:gd name="T45" fmla="*/ 0 h 694"/>
                <a:gd name="T46" fmla="*/ 169 w 588"/>
                <a:gd name="T47" fmla="*/ 12 h 694"/>
                <a:gd name="T48" fmla="*/ 186 w 588"/>
                <a:gd name="T49" fmla="*/ 24 h 694"/>
                <a:gd name="T50" fmla="*/ 203 w 588"/>
                <a:gd name="T51" fmla="*/ 35 h 694"/>
                <a:gd name="T52" fmla="*/ 220 w 588"/>
                <a:gd name="T53" fmla="*/ 47 h 694"/>
                <a:gd name="T54" fmla="*/ 204 w 588"/>
                <a:gd name="T55" fmla="*/ 47 h 694"/>
                <a:gd name="T56" fmla="*/ 188 w 588"/>
                <a:gd name="T57" fmla="*/ 47 h 694"/>
                <a:gd name="T58" fmla="*/ 190 w 588"/>
                <a:gd name="T59" fmla="*/ 70 h 694"/>
                <a:gd name="T60" fmla="*/ 192 w 588"/>
                <a:gd name="T61" fmla="*/ 92 h 694"/>
                <a:gd name="T62" fmla="*/ 194 w 588"/>
                <a:gd name="T63" fmla="*/ 114 h 694"/>
                <a:gd name="T64" fmla="*/ 196 w 588"/>
                <a:gd name="T65" fmla="*/ 136 h 694"/>
                <a:gd name="T66" fmla="*/ 198 w 588"/>
                <a:gd name="T67" fmla="*/ 158 h 694"/>
                <a:gd name="T68" fmla="*/ 200 w 588"/>
                <a:gd name="T69" fmla="*/ 180 h 694"/>
                <a:gd name="T70" fmla="*/ 202 w 588"/>
                <a:gd name="T71" fmla="*/ 202 h 694"/>
                <a:gd name="T72" fmla="*/ 204 w 588"/>
                <a:gd name="T73" fmla="*/ 224 h 694"/>
                <a:gd name="T74" fmla="*/ 209 w 588"/>
                <a:gd name="T75" fmla="*/ 228 h 694"/>
                <a:gd name="T76" fmla="*/ 206 w 588"/>
                <a:gd name="T77" fmla="*/ 245 h 694"/>
                <a:gd name="T78" fmla="*/ 189 w 588"/>
                <a:gd name="T79" fmla="*/ 245 h 694"/>
                <a:gd name="T80" fmla="*/ 171 w 588"/>
                <a:gd name="T81" fmla="*/ 245 h 694"/>
                <a:gd name="T82" fmla="*/ 154 w 588"/>
                <a:gd name="T83" fmla="*/ 245 h 694"/>
                <a:gd name="T84" fmla="*/ 137 w 588"/>
                <a:gd name="T85" fmla="*/ 245 h 694"/>
                <a:gd name="T86" fmla="*/ 134 w 588"/>
                <a:gd name="T87" fmla="*/ 243 h 694"/>
                <a:gd name="T88" fmla="*/ 109 w 588"/>
                <a:gd name="T89" fmla="*/ 249 h 694"/>
                <a:gd name="T90" fmla="*/ 107 w 588"/>
                <a:gd name="T91" fmla="*/ 250 h 694"/>
                <a:gd name="T92" fmla="*/ 96 w 588"/>
                <a:gd name="T93" fmla="*/ 244 h 694"/>
                <a:gd name="T94" fmla="*/ 88 w 588"/>
                <a:gd name="T95" fmla="*/ 261 h 694"/>
                <a:gd name="T96" fmla="*/ 83 w 588"/>
                <a:gd name="T97" fmla="*/ 260 h 694"/>
                <a:gd name="T98" fmla="*/ 70 w 588"/>
                <a:gd name="T99" fmla="*/ 246 h 694"/>
                <a:gd name="T100" fmla="*/ 57 w 588"/>
                <a:gd name="T101" fmla="*/ 231 h 694"/>
                <a:gd name="T102" fmla="*/ 40 w 588"/>
                <a:gd name="T103" fmla="*/ 221 h 694"/>
                <a:gd name="T104" fmla="*/ 25 w 588"/>
                <a:gd name="T105" fmla="*/ 223 h 694"/>
                <a:gd name="T106" fmla="*/ 11 w 588"/>
                <a:gd name="T107" fmla="*/ 225 h 6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694"/>
                <a:gd name="T164" fmla="*/ 588 w 588"/>
                <a:gd name="T165" fmla="*/ 694 h 6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694">
                  <a:moveTo>
                    <a:pt x="29" y="599"/>
                  </a:moveTo>
                  <a:lnTo>
                    <a:pt x="17" y="621"/>
                  </a:lnTo>
                  <a:lnTo>
                    <a:pt x="31" y="555"/>
                  </a:lnTo>
                  <a:lnTo>
                    <a:pt x="44" y="490"/>
                  </a:lnTo>
                  <a:lnTo>
                    <a:pt x="29" y="436"/>
                  </a:lnTo>
                  <a:lnTo>
                    <a:pt x="34" y="378"/>
                  </a:lnTo>
                  <a:lnTo>
                    <a:pt x="3" y="347"/>
                  </a:lnTo>
                  <a:lnTo>
                    <a:pt x="0" y="360"/>
                  </a:lnTo>
                  <a:lnTo>
                    <a:pt x="6" y="329"/>
                  </a:lnTo>
                  <a:lnTo>
                    <a:pt x="52" y="329"/>
                  </a:lnTo>
                  <a:lnTo>
                    <a:pt x="100" y="329"/>
                  </a:lnTo>
                  <a:lnTo>
                    <a:pt x="147" y="329"/>
                  </a:lnTo>
                  <a:lnTo>
                    <a:pt x="194" y="329"/>
                  </a:lnTo>
                  <a:lnTo>
                    <a:pt x="195" y="282"/>
                  </a:lnTo>
                  <a:lnTo>
                    <a:pt x="197" y="236"/>
                  </a:lnTo>
                  <a:lnTo>
                    <a:pt x="244" y="212"/>
                  </a:lnTo>
                  <a:lnTo>
                    <a:pt x="246" y="142"/>
                  </a:lnTo>
                  <a:lnTo>
                    <a:pt x="247" y="71"/>
                  </a:lnTo>
                  <a:lnTo>
                    <a:pt x="286" y="71"/>
                  </a:lnTo>
                  <a:lnTo>
                    <a:pt x="326" y="71"/>
                  </a:lnTo>
                  <a:lnTo>
                    <a:pt x="365" y="71"/>
                  </a:lnTo>
                  <a:lnTo>
                    <a:pt x="406" y="71"/>
                  </a:lnTo>
                  <a:lnTo>
                    <a:pt x="407" y="0"/>
                  </a:lnTo>
                  <a:lnTo>
                    <a:pt x="452" y="32"/>
                  </a:lnTo>
                  <a:lnTo>
                    <a:pt x="497" y="63"/>
                  </a:lnTo>
                  <a:lnTo>
                    <a:pt x="543" y="94"/>
                  </a:lnTo>
                  <a:lnTo>
                    <a:pt x="588" y="126"/>
                  </a:lnTo>
                  <a:lnTo>
                    <a:pt x="546" y="126"/>
                  </a:lnTo>
                  <a:lnTo>
                    <a:pt x="503" y="126"/>
                  </a:lnTo>
                  <a:lnTo>
                    <a:pt x="509" y="185"/>
                  </a:lnTo>
                  <a:lnTo>
                    <a:pt x="513" y="244"/>
                  </a:lnTo>
                  <a:lnTo>
                    <a:pt x="519" y="302"/>
                  </a:lnTo>
                  <a:lnTo>
                    <a:pt x="525" y="362"/>
                  </a:lnTo>
                  <a:lnTo>
                    <a:pt x="529" y="420"/>
                  </a:lnTo>
                  <a:lnTo>
                    <a:pt x="535" y="478"/>
                  </a:lnTo>
                  <a:lnTo>
                    <a:pt x="540" y="538"/>
                  </a:lnTo>
                  <a:lnTo>
                    <a:pt x="546" y="596"/>
                  </a:lnTo>
                  <a:lnTo>
                    <a:pt x="559" y="605"/>
                  </a:lnTo>
                  <a:lnTo>
                    <a:pt x="550" y="651"/>
                  </a:lnTo>
                  <a:lnTo>
                    <a:pt x="504" y="651"/>
                  </a:lnTo>
                  <a:lnTo>
                    <a:pt x="458" y="651"/>
                  </a:lnTo>
                  <a:lnTo>
                    <a:pt x="412" y="651"/>
                  </a:lnTo>
                  <a:lnTo>
                    <a:pt x="365" y="651"/>
                  </a:lnTo>
                  <a:lnTo>
                    <a:pt x="359" y="645"/>
                  </a:lnTo>
                  <a:lnTo>
                    <a:pt x="292" y="663"/>
                  </a:lnTo>
                  <a:lnTo>
                    <a:pt x="285" y="664"/>
                  </a:lnTo>
                  <a:lnTo>
                    <a:pt x="256" y="648"/>
                  </a:lnTo>
                  <a:lnTo>
                    <a:pt x="234" y="694"/>
                  </a:lnTo>
                  <a:lnTo>
                    <a:pt x="223" y="691"/>
                  </a:lnTo>
                  <a:lnTo>
                    <a:pt x="188" y="654"/>
                  </a:lnTo>
                  <a:lnTo>
                    <a:pt x="152" y="615"/>
                  </a:lnTo>
                  <a:lnTo>
                    <a:pt x="107" y="588"/>
                  </a:lnTo>
                  <a:lnTo>
                    <a:pt x="68" y="594"/>
                  </a:lnTo>
                  <a:lnTo>
                    <a:pt x="29" y="599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9" name="Freeform 122"/>
            <p:cNvSpPr>
              <a:spLocks noChangeAspect="1"/>
            </p:cNvSpPr>
            <p:nvPr/>
          </p:nvSpPr>
          <p:spPr bwMode="auto">
            <a:xfrm>
              <a:off x="3487938" y="2279565"/>
              <a:ext cx="268645" cy="199837"/>
            </a:xfrm>
            <a:custGeom>
              <a:avLst/>
              <a:gdLst>
                <a:gd name="T0" fmla="*/ 111 w 574"/>
                <a:gd name="T1" fmla="*/ 42 h 456"/>
                <a:gd name="T2" fmla="*/ 95 w 574"/>
                <a:gd name="T3" fmla="*/ 53 h 456"/>
                <a:gd name="T4" fmla="*/ 79 w 574"/>
                <a:gd name="T5" fmla="*/ 63 h 456"/>
                <a:gd name="T6" fmla="*/ 70 w 574"/>
                <a:gd name="T7" fmla="*/ 80 h 456"/>
                <a:gd name="T8" fmla="*/ 62 w 574"/>
                <a:gd name="T9" fmla="*/ 95 h 456"/>
                <a:gd name="T10" fmla="*/ 64 w 574"/>
                <a:gd name="T11" fmla="*/ 114 h 456"/>
                <a:gd name="T12" fmla="*/ 55 w 574"/>
                <a:gd name="T13" fmla="*/ 129 h 456"/>
                <a:gd name="T14" fmla="*/ 47 w 574"/>
                <a:gd name="T15" fmla="*/ 144 h 456"/>
                <a:gd name="T16" fmla="*/ 33 w 574"/>
                <a:gd name="T17" fmla="*/ 153 h 456"/>
                <a:gd name="T18" fmla="*/ 20 w 574"/>
                <a:gd name="T19" fmla="*/ 163 h 456"/>
                <a:gd name="T20" fmla="*/ 0 w 574"/>
                <a:gd name="T21" fmla="*/ 172 h 456"/>
                <a:gd name="T22" fmla="*/ 20 w 574"/>
                <a:gd name="T23" fmla="*/ 172 h 456"/>
                <a:gd name="T24" fmla="*/ 40 w 574"/>
                <a:gd name="T25" fmla="*/ 172 h 456"/>
                <a:gd name="T26" fmla="*/ 60 w 574"/>
                <a:gd name="T27" fmla="*/ 172 h 456"/>
                <a:gd name="T28" fmla="*/ 80 w 574"/>
                <a:gd name="T29" fmla="*/ 172 h 456"/>
                <a:gd name="T30" fmla="*/ 84 w 574"/>
                <a:gd name="T31" fmla="*/ 147 h 456"/>
                <a:gd name="T32" fmla="*/ 98 w 574"/>
                <a:gd name="T33" fmla="*/ 139 h 456"/>
                <a:gd name="T34" fmla="*/ 113 w 574"/>
                <a:gd name="T35" fmla="*/ 131 h 456"/>
                <a:gd name="T36" fmla="*/ 128 w 574"/>
                <a:gd name="T37" fmla="*/ 124 h 456"/>
                <a:gd name="T38" fmla="*/ 143 w 574"/>
                <a:gd name="T39" fmla="*/ 118 h 456"/>
                <a:gd name="T40" fmla="*/ 157 w 574"/>
                <a:gd name="T41" fmla="*/ 109 h 456"/>
                <a:gd name="T42" fmla="*/ 169 w 574"/>
                <a:gd name="T43" fmla="*/ 100 h 456"/>
                <a:gd name="T44" fmla="*/ 169 w 574"/>
                <a:gd name="T45" fmla="*/ 88 h 456"/>
                <a:gd name="T46" fmla="*/ 192 w 574"/>
                <a:gd name="T47" fmla="*/ 78 h 456"/>
                <a:gd name="T48" fmla="*/ 211 w 574"/>
                <a:gd name="T49" fmla="*/ 77 h 456"/>
                <a:gd name="T50" fmla="*/ 215 w 574"/>
                <a:gd name="T51" fmla="*/ 71 h 456"/>
                <a:gd name="T52" fmla="*/ 204 w 574"/>
                <a:gd name="T53" fmla="*/ 52 h 456"/>
                <a:gd name="T54" fmla="*/ 202 w 574"/>
                <a:gd name="T55" fmla="*/ 37 h 456"/>
                <a:gd name="T56" fmla="*/ 199 w 574"/>
                <a:gd name="T57" fmla="*/ 22 h 456"/>
                <a:gd name="T58" fmla="*/ 195 w 574"/>
                <a:gd name="T59" fmla="*/ 17 h 456"/>
                <a:gd name="T60" fmla="*/ 183 w 574"/>
                <a:gd name="T61" fmla="*/ 13 h 456"/>
                <a:gd name="T62" fmla="*/ 178 w 574"/>
                <a:gd name="T63" fmla="*/ 14 h 456"/>
                <a:gd name="T64" fmla="*/ 149 w 574"/>
                <a:gd name="T65" fmla="*/ 12 h 456"/>
                <a:gd name="T66" fmla="*/ 139 w 574"/>
                <a:gd name="T67" fmla="*/ 0 h 456"/>
                <a:gd name="T68" fmla="*/ 129 w 574"/>
                <a:gd name="T69" fmla="*/ 9 h 456"/>
                <a:gd name="T70" fmla="*/ 120 w 574"/>
                <a:gd name="T71" fmla="*/ 26 h 456"/>
                <a:gd name="T72" fmla="*/ 111 w 574"/>
                <a:gd name="T73" fmla="*/ 42 h 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4"/>
                <a:gd name="T112" fmla="*/ 0 h 456"/>
                <a:gd name="T113" fmla="*/ 574 w 574"/>
                <a:gd name="T114" fmla="*/ 456 h 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4" h="456">
                  <a:moveTo>
                    <a:pt x="297" y="112"/>
                  </a:moveTo>
                  <a:lnTo>
                    <a:pt x="253" y="141"/>
                  </a:lnTo>
                  <a:lnTo>
                    <a:pt x="210" y="168"/>
                  </a:lnTo>
                  <a:lnTo>
                    <a:pt x="188" y="211"/>
                  </a:lnTo>
                  <a:lnTo>
                    <a:pt x="165" y="253"/>
                  </a:lnTo>
                  <a:lnTo>
                    <a:pt x="170" y="302"/>
                  </a:lnTo>
                  <a:lnTo>
                    <a:pt x="147" y="342"/>
                  </a:lnTo>
                  <a:lnTo>
                    <a:pt x="125" y="381"/>
                  </a:lnTo>
                  <a:lnTo>
                    <a:pt x="89" y="406"/>
                  </a:lnTo>
                  <a:lnTo>
                    <a:pt x="53" y="432"/>
                  </a:lnTo>
                  <a:lnTo>
                    <a:pt x="0" y="456"/>
                  </a:lnTo>
                  <a:lnTo>
                    <a:pt x="53" y="456"/>
                  </a:lnTo>
                  <a:lnTo>
                    <a:pt x="107" y="456"/>
                  </a:lnTo>
                  <a:lnTo>
                    <a:pt x="159" y="456"/>
                  </a:lnTo>
                  <a:lnTo>
                    <a:pt x="213" y="456"/>
                  </a:lnTo>
                  <a:lnTo>
                    <a:pt x="223" y="390"/>
                  </a:lnTo>
                  <a:lnTo>
                    <a:pt x="262" y="369"/>
                  </a:lnTo>
                  <a:lnTo>
                    <a:pt x="301" y="347"/>
                  </a:lnTo>
                  <a:lnTo>
                    <a:pt x="343" y="330"/>
                  </a:lnTo>
                  <a:lnTo>
                    <a:pt x="383" y="312"/>
                  </a:lnTo>
                  <a:lnTo>
                    <a:pt x="418" y="288"/>
                  </a:lnTo>
                  <a:lnTo>
                    <a:pt x="452" y="265"/>
                  </a:lnTo>
                  <a:lnTo>
                    <a:pt x="450" y="232"/>
                  </a:lnTo>
                  <a:lnTo>
                    <a:pt x="513" y="208"/>
                  </a:lnTo>
                  <a:lnTo>
                    <a:pt x="564" y="203"/>
                  </a:lnTo>
                  <a:lnTo>
                    <a:pt x="574" y="188"/>
                  </a:lnTo>
                  <a:lnTo>
                    <a:pt x="544" y="139"/>
                  </a:lnTo>
                  <a:lnTo>
                    <a:pt x="538" y="97"/>
                  </a:lnTo>
                  <a:lnTo>
                    <a:pt x="531" y="57"/>
                  </a:lnTo>
                  <a:lnTo>
                    <a:pt x="521" y="45"/>
                  </a:lnTo>
                  <a:lnTo>
                    <a:pt x="489" y="35"/>
                  </a:lnTo>
                  <a:lnTo>
                    <a:pt x="476" y="36"/>
                  </a:lnTo>
                  <a:lnTo>
                    <a:pt x="397" y="32"/>
                  </a:lnTo>
                  <a:lnTo>
                    <a:pt x="371" y="0"/>
                  </a:lnTo>
                  <a:lnTo>
                    <a:pt x="344" y="23"/>
                  </a:lnTo>
                  <a:lnTo>
                    <a:pt x="320" y="68"/>
                  </a:lnTo>
                  <a:lnTo>
                    <a:pt x="297" y="11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0" name="Freeform 123"/>
            <p:cNvSpPr>
              <a:spLocks noChangeAspect="1"/>
            </p:cNvSpPr>
            <p:nvPr/>
          </p:nvSpPr>
          <p:spPr bwMode="auto">
            <a:xfrm>
              <a:off x="3785322" y="2578160"/>
              <a:ext cx="354862" cy="285814"/>
            </a:xfrm>
            <a:custGeom>
              <a:avLst/>
              <a:gdLst>
                <a:gd name="T0" fmla="*/ 31 w 755"/>
                <a:gd name="T1" fmla="*/ 225 h 653"/>
                <a:gd name="T2" fmla="*/ 24 w 755"/>
                <a:gd name="T3" fmla="*/ 226 h 653"/>
                <a:gd name="T4" fmla="*/ 14 w 755"/>
                <a:gd name="T5" fmla="*/ 218 h 653"/>
                <a:gd name="T6" fmla="*/ 14 w 755"/>
                <a:gd name="T7" fmla="*/ 211 h 653"/>
                <a:gd name="T8" fmla="*/ 17 w 755"/>
                <a:gd name="T9" fmla="*/ 211 h 653"/>
                <a:gd name="T10" fmla="*/ 2 w 755"/>
                <a:gd name="T11" fmla="*/ 196 h 653"/>
                <a:gd name="T12" fmla="*/ 0 w 755"/>
                <a:gd name="T13" fmla="*/ 177 h 653"/>
                <a:gd name="T14" fmla="*/ 3 w 755"/>
                <a:gd name="T15" fmla="*/ 178 h 653"/>
                <a:gd name="T16" fmla="*/ 20 w 755"/>
                <a:gd name="T17" fmla="*/ 171 h 653"/>
                <a:gd name="T18" fmla="*/ 39 w 755"/>
                <a:gd name="T19" fmla="*/ 171 h 653"/>
                <a:gd name="T20" fmla="*/ 59 w 755"/>
                <a:gd name="T21" fmla="*/ 170 h 653"/>
                <a:gd name="T22" fmla="*/ 69 w 755"/>
                <a:gd name="T23" fmla="*/ 152 h 653"/>
                <a:gd name="T24" fmla="*/ 70 w 755"/>
                <a:gd name="T25" fmla="*/ 136 h 653"/>
                <a:gd name="T26" fmla="*/ 71 w 755"/>
                <a:gd name="T27" fmla="*/ 121 h 653"/>
                <a:gd name="T28" fmla="*/ 71 w 755"/>
                <a:gd name="T29" fmla="*/ 106 h 653"/>
                <a:gd name="T30" fmla="*/ 72 w 755"/>
                <a:gd name="T31" fmla="*/ 91 h 653"/>
                <a:gd name="T32" fmla="*/ 87 w 755"/>
                <a:gd name="T33" fmla="*/ 88 h 653"/>
                <a:gd name="T34" fmla="*/ 100 w 755"/>
                <a:gd name="T35" fmla="*/ 85 h 653"/>
                <a:gd name="T36" fmla="*/ 115 w 755"/>
                <a:gd name="T37" fmla="*/ 70 h 653"/>
                <a:gd name="T38" fmla="*/ 130 w 755"/>
                <a:gd name="T39" fmla="*/ 56 h 653"/>
                <a:gd name="T40" fmla="*/ 150 w 755"/>
                <a:gd name="T41" fmla="*/ 41 h 653"/>
                <a:gd name="T42" fmla="*/ 170 w 755"/>
                <a:gd name="T43" fmla="*/ 28 h 653"/>
                <a:gd name="T44" fmla="*/ 190 w 755"/>
                <a:gd name="T45" fmla="*/ 14 h 653"/>
                <a:gd name="T46" fmla="*/ 210 w 755"/>
                <a:gd name="T47" fmla="*/ 0 h 653"/>
                <a:gd name="T48" fmla="*/ 236 w 755"/>
                <a:gd name="T49" fmla="*/ 6 h 653"/>
                <a:gd name="T50" fmla="*/ 251 w 755"/>
                <a:gd name="T51" fmla="*/ 19 h 653"/>
                <a:gd name="T52" fmla="*/ 264 w 755"/>
                <a:gd name="T53" fmla="*/ 11 h 653"/>
                <a:gd name="T54" fmla="*/ 264 w 755"/>
                <a:gd name="T55" fmla="*/ 11 h 653"/>
                <a:gd name="T56" fmla="*/ 267 w 755"/>
                <a:gd name="T57" fmla="*/ 26 h 653"/>
                <a:gd name="T58" fmla="*/ 269 w 755"/>
                <a:gd name="T59" fmla="*/ 42 h 653"/>
                <a:gd name="T60" fmla="*/ 284 w 755"/>
                <a:gd name="T61" fmla="*/ 66 h 653"/>
                <a:gd name="T62" fmla="*/ 279 w 755"/>
                <a:gd name="T63" fmla="*/ 75 h 653"/>
                <a:gd name="T64" fmla="*/ 279 w 755"/>
                <a:gd name="T65" fmla="*/ 90 h 653"/>
                <a:gd name="T66" fmla="*/ 278 w 755"/>
                <a:gd name="T67" fmla="*/ 106 h 653"/>
                <a:gd name="T68" fmla="*/ 277 w 755"/>
                <a:gd name="T69" fmla="*/ 122 h 653"/>
                <a:gd name="T70" fmla="*/ 276 w 755"/>
                <a:gd name="T71" fmla="*/ 138 h 653"/>
                <a:gd name="T72" fmla="*/ 268 w 755"/>
                <a:gd name="T73" fmla="*/ 150 h 653"/>
                <a:gd name="T74" fmla="*/ 260 w 755"/>
                <a:gd name="T75" fmla="*/ 162 h 653"/>
                <a:gd name="T76" fmla="*/ 252 w 755"/>
                <a:gd name="T77" fmla="*/ 175 h 653"/>
                <a:gd name="T78" fmla="*/ 243 w 755"/>
                <a:gd name="T79" fmla="*/ 188 h 653"/>
                <a:gd name="T80" fmla="*/ 244 w 755"/>
                <a:gd name="T81" fmla="*/ 204 h 653"/>
                <a:gd name="T82" fmla="*/ 223 w 755"/>
                <a:gd name="T83" fmla="*/ 216 h 653"/>
                <a:gd name="T84" fmla="*/ 205 w 755"/>
                <a:gd name="T85" fmla="*/ 214 h 653"/>
                <a:gd name="T86" fmla="*/ 186 w 755"/>
                <a:gd name="T87" fmla="*/ 212 h 653"/>
                <a:gd name="T88" fmla="*/ 165 w 755"/>
                <a:gd name="T89" fmla="*/ 223 h 653"/>
                <a:gd name="T90" fmla="*/ 152 w 755"/>
                <a:gd name="T91" fmla="*/ 217 h 653"/>
                <a:gd name="T92" fmla="*/ 138 w 755"/>
                <a:gd name="T93" fmla="*/ 212 h 653"/>
                <a:gd name="T94" fmla="*/ 120 w 755"/>
                <a:gd name="T95" fmla="*/ 217 h 653"/>
                <a:gd name="T96" fmla="*/ 107 w 755"/>
                <a:gd name="T97" fmla="*/ 205 h 653"/>
                <a:gd name="T98" fmla="*/ 89 w 755"/>
                <a:gd name="T99" fmla="*/ 203 h 653"/>
                <a:gd name="T100" fmla="*/ 71 w 755"/>
                <a:gd name="T101" fmla="*/ 209 h 653"/>
                <a:gd name="T102" fmla="*/ 67 w 755"/>
                <a:gd name="T103" fmla="*/ 224 h 653"/>
                <a:gd name="T104" fmla="*/ 62 w 755"/>
                <a:gd name="T105" fmla="*/ 238 h 653"/>
                <a:gd name="T106" fmla="*/ 61 w 755"/>
                <a:gd name="T107" fmla="*/ 246 h 653"/>
                <a:gd name="T108" fmla="*/ 45 w 755"/>
                <a:gd name="T109" fmla="*/ 233 h 653"/>
                <a:gd name="T110" fmla="*/ 40 w 755"/>
                <a:gd name="T111" fmla="*/ 239 h 653"/>
                <a:gd name="T112" fmla="*/ 39 w 755"/>
                <a:gd name="T113" fmla="*/ 242 h 653"/>
                <a:gd name="T114" fmla="*/ 39 w 755"/>
                <a:gd name="T115" fmla="*/ 241 h 653"/>
                <a:gd name="T116" fmla="*/ 35 w 755"/>
                <a:gd name="T117" fmla="*/ 232 h 653"/>
                <a:gd name="T118" fmla="*/ 31 w 755"/>
                <a:gd name="T119" fmla="*/ 225 h 6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5"/>
                <a:gd name="T181" fmla="*/ 0 h 653"/>
                <a:gd name="T182" fmla="*/ 755 w 755"/>
                <a:gd name="T183" fmla="*/ 653 h 6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5" h="653">
                  <a:moveTo>
                    <a:pt x="82" y="598"/>
                  </a:moveTo>
                  <a:lnTo>
                    <a:pt x="64" y="601"/>
                  </a:lnTo>
                  <a:lnTo>
                    <a:pt x="36" y="579"/>
                  </a:lnTo>
                  <a:lnTo>
                    <a:pt x="37" y="561"/>
                  </a:lnTo>
                  <a:lnTo>
                    <a:pt x="45" y="559"/>
                  </a:lnTo>
                  <a:lnTo>
                    <a:pt x="4" y="519"/>
                  </a:lnTo>
                  <a:lnTo>
                    <a:pt x="0" y="471"/>
                  </a:lnTo>
                  <a:lnTo>
                    <a:pt x="7" y="473"/>
                  </a:lnTo>
                  <a:lnTo>
                    <a:pt x="52" y="455"/>
                  </a:lnTo>
                  <a:lnTo>
                    <a:pt x="104" y="453"/>
                  </a:lnTo>
                  <a:lnTo>
                    <a:pt x="158" y="452"/>
                  </a:lnTo>
                  <a:lnTo>
                    <a:pt x="184" y="403"/>
                  </a:lnTo>
                  <a:lnTo>
                    <a:pt x="185" y="362"/>
                  </a:lnTo>
                  <a:lnTo>
                    <a:pt x="188" y="322"/>
                  </a:lnTo>
                  <a:lnTo>
                    <a:pt x="190" y="282"/>
                  </a:lnTo>
                  <a:lnTo>
                    <a:pt x="192" y="242"/>
                  </a:lnTo>
                  <a:lnTo>
                    <a:pt x="230" y="233"/>
                  </a:lnTo>
                  <a:lnTo>
                    <a:pt x="267" y="225"/>
                  </a:lnTo>
                  <a:lnTo>
                    <a:pt x="306" y="186"/>
                  </a:lnTo>
                  <a:lnTo>
                    <a:pt x="345" y="148"/>
                  </a:lnTo>
                  <a:lnTo>
                    <a:pt x="398" y="110"/>
                  </a:lnTo>
                  <a:lnTo>
                    <a:pt x="452" y="74"/>
                  </a:lnTo>
                  <a:lnTo>
                    <a:pt x="506" y="37"/>
                  </a:lnTo>
                  <a:lnTo>
                    <a:pt x="558" y="0"/>
                  </a:lnTo>
                  <a:lnTo>
                    <a:pt x="627" y="16"/>
                  </a:lnTo>
                  <a:lnTo>
                    <a:pt x="667" y="51"/>
                  </a:lnTo>
                  <a:lnTo>
                    <a:pt x="701" y="30"/>
                  </a:lnTo>
                  <a:lnTo>
                    <a:pt x="703" y="28"/>
                  </a:lnTo>
                  <a:lnTo>
                    <a:pt x="709" y="70"/>
                  </a:lnTo>
                  <a:lnTo>
                    <a:pt x="715" y="112"/>
                  </a:lnTo>
                  <a:lnTo>
                    <a:pt x="755" y="176"/>
                  </a:lnTo>
                  <a:lnTo>
                    <a:pt x="743" y="198"/>
                  </a:lnTo>
                  <a:lnTo>
                    <a:pt x="742" y="240"/>
                  </a:lnTo>
                  <a:lnTo>
                    <a:pt x="739" y="282"/>
                  </a:lnTo>
                  <a:lnTo>
                    <a:pt x="736" y="324"/>
                  </a:lnTo>
                  <a:lnTo>
                    <a:pt x="734" y="365"/>
                  </a:lnTo>
                  <a:lnTo>
                    <a:pt x="712" y="398"/>
                  </a:lnTo>
                  <a:lnTo>
                    <a:pt x="691" y="431"/>
                  </a:lnTo>
                  <a:lnTo>
                    <a:pt x="669" y="464"/>
                  </a:lnTo>
                  <a:lnTo>
                    <a:pt x="646" y="498"/>
                  </a:lnTo>
                  <a:lnTo>
                    <a:pt x="648" y="541"/>
                  </a:lnTo>
                  <a:lnTo>
                    <a:pt x="594" y="574"/>
                  </a:lnTo>
                  <a:lnTo>
                    <a:pt x="545" y="568"/>
                  </a:lnTo>
                  <a:lnTo>
                    <a:pt x="495" y="564"/>
                  </a:lnTo>
                  <a:lnTo>
                    <a:pt x="439" y="591"/>
                  </a:lnTo>
                  <a:lnTo>
                    <a:pt x="403" y="577"/>
                  </a:lnTo>
                  <a:lnTo>
                    <a:pt x="367" y="562"/>
                  </a:lnTo>
                  <a:lnTo>
                    <a:pt x="318" y="576"/>
                  </a:lnTo>
                  <a:lnTo>
                    <a:pt x="284" y="544"/>
                  </a:lnTo>
                  <a:lnTo>
                    <a:pt x="236" y="540"/>
                  </a:lnTo>
                  <a:lnTo>
                    <a:pt x="190" y="555"/>
                  </a:lnTo>
                  <a:lnTo>
                    <a:pt x="179" y="595"/>
                  </a:lnTo>
                  <a:lnTo>
                    <a:pt x="164" y="631"/>
                  </a:lnTo>
                  <a:lnTo>
                    <a:pt x="163" y="653"/>
                  </a:lnTo>
                  <a:lnTo>
                    <a:pt x="119" y="618"/>
                  </a:lnTo>
                  <a:lnTo>
                    <a:pt x="106" y="634"/>
                  </a:lnTo>
                  <a:lnTo>
                    <a:pt x="104" y="643"/>
                  </a:lnTo>
                  <a:lnTo>
                    <a:pt x="104" y="641"/>
                  </a:lnTo>
                  <a:lnTo>
                    <a:pt x="92" y="615"/>
                  </a:lnTo>
                  <a:lnTo>
                    <a:pt x="82" y="59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1" name="Freeform 124"/>
            <p:cNvSpPr>
              <a:spLocks noChangeAspect="1"/>
            </p:cNvSpPr>
            <p:nvPr/>
          </p:nvSpPr>
          <p:spPr bwMode="auto">
            <a:xfrm>
              <a:off x="3382979" y="2744304"/>
              <a:ext cx="137447" cy="105728"/>
            </a:xfrm>
            <a:custGeom>
              <a:avLst/>
              <a:gdLst>
                <a:gd name="T0" fmla="*/ 21 w 291"/>
                <a:gd name="T1" fmla="*/ 4 h 239"/>
                <a:gd name="T2" fmla="*/ 17 w 291"/>
                <a:gd name="T3" fmla="*/ 13 h 239"/>
                <a:gd name="T4" fmla="*/ 8 w 291"/>
                <a:gd name="T5" fmla="*/ 27 h 239"/>
                <a:gd name="T6" fmla="*/ 0 w 291"/>
                <a:gd name="T7" fmla="*/ 42 h 239"/>
                <a:gd name="T8" fmla="*/ 12 w 291"/>
                <a:gd name="T9" fmla="*/ 56 h 239"/>
                <a:gd name="T10" fmla="*/ 17 w 291"/>
                <a:gd name="T11" fmla="*/ 53 h 239"/>
                <a:gd name="T12" fmla="*/ 13 w 291"/>
                <a:gd name="T13" fmla="*/ 56 h 239"/>
                <a:gd name="T14" fmla="*/ 15 w 291"/>
                <a:gd name="T15" fmla="*/ 59 h 239"/>
                <a:gd name="T16" fmla="*/ 15 w 291"/>
                <a:gd name="T17" fmla="*/ 64 h 239"/>
                <a:gd name="T18" fmla="*/ 36 w 291"/>
                <a:gd name="T19" fmla="*/ 64 h 239"/>
                <a:gd name="T20" fmla="*/ 38 w 291"/>
                <a:gd name="T21" fmla="*/ 60 h 239"/>
                <a:gd name="T22" fmla="*/ 60 w 291"/>
                <a:gd name="T23" fmla="*/ 65 h 239"/>
                <a:gd name="T24" fmla="*/ 65 w 291"/>
                <a:gd name="T25" fmla="*/ 70 h 239"/>
                <a:gd name="T26" fmla="*/ 40 w 291"/>
                <a:gd name="T27" fmla="*/ 65 h 239"/>
                <a:gd name="T28" fmla="*/ 26 w 291"/>
                <a:gd name="T29" fmla="*/ 70 h 239"/>
                <a:gd name="T30" fmla="*/ 12 w 291"/>
                <a:gd name="T31" fmla="*/ 75 h 239"/>
                <a:gd name="T32" fmla="*/ 13 w 291"/>
                <a:gd name="T33" fmla="*/ 84 h 239"/>
                <a:gd name="T34" fmla="*/ 27 w 291"/>
                <a:gd name="T35" fmla="*/ 83 h 239"/>
                <a:gd name="T36" fmla="*/ 34 w 291"/>
                <a:gd name="T37" fmla="*/ 81 h 239"/>
                <a:gd name="T38" fmla="*/ 34 w 291"/>
                <a:gd name="T39" fmla="*/ 83 h 239"/>
                <a:gd name="T40" fmla="*/ 16 w 291"/>
                <a:gd name="T41" fmla="*/ 85 h 239"/>
                <a:gd name="T42" fmla="*/ 12 w 291"/>
                <a:gd name="T43" fmla="*/ 91 h 239"/>
                <a:gd name="T44" fmla="*/ 37 w 291"/>
                <a:gd name="T45" fmla="*/ 86 h 239"/>
                <a:gd name="T46" fmla="*/ 52 w 291"/>
                <a:gd name="T47" fmla="*/ 85 h 239"/>
                <a:gd name="T48" fmla="*/ 68 w 291"/>
                <a:gd name="T49" fmla="*/ 83 h 239"/>
                <a:gd name="T50" fmla="*/ 84 w 291"/>
                <a:gd name="T51" fmla="*/ 87 h 239"/>
                <a:gd name="T52" fmla="*/ 110 w 291"/>
                <a:gd name="T53" fmla="*/ 89 h 239"/>
                <a:gd name="T54" fmla="*/ 105 w 291"/>
                <a:gd name="T55" fmla="*/ 68 h 239"/>
                <a:gd name="T56" fmla="*/ 100 w 291"/>
                <a:gd name="T57" fmla="*/ 60 h 239"/>
                <a:gd name="T58" fmla="*/ 95 w 291"/>
                <a:gd name="T59" fmla="*/ 39 h 239"/>
                <a:gd name="T60" fmla="*/ 81 w 291"/>
                <a:gd name="T61" fmla="*/ 25 h 239"/>
                <a:gd name="T62" fmla="*/ 68 w 291"/>
                <a:gd name="T63" fmla="*/ 10 h 239"/>
                <a:gd name="T64" fmla="*/ 51 w 291"/>
                <a:gd name="T65" fmla="*/ 0 h 239"/>
                <a:gd name="T66" fmla="*/ 36 w 291"/>
                <a:gd name="T67" fmla="*/ 2 h 239"/>
                <a:gd name="T68" fmla="*/ 21 w 291"/>
                <a:gd name="T69" fmla="*/ 4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1"/>
                <a:gd name="T106" fmla="*/ 0 h 239"/>
                <a:gd name="T107" fmla="*/ 291 w 291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1" h="239">
                  <a:moveTo>
                    <a:pt x="56" y="11"/>
                  </a:moveTo>
                  <a:lnTo>
                    <a:pt x="44" y="33"/>
                  </a:lnTo>
                  <a:lnTo>
                    <a:pt x="22" y="70"/>
                  </a:lnTo>
                  <a:lnTo>
                    <a:pt x="0" y="109"/>
                  </a:lnTo>
                  <a:lnTo>
                    <a:pt x="31" y="148"/>
                  </a:lnTo>
                  <a:lnTo>
                    <a:pt x="44" y="138"/>
                  </a:lnTo>
                  <a:lnTo>
                    <a:pt x="34" y="147"/>
                  </a:lnTo>
                  <a:lnTo>
                    <a:pt x="41" y="154"/>
                  </a:lnTo>
                  <a:lnTo>
                    <a:pt x="41" y="169"/>
                  </a:lnTo>
                  <a:lnTo>
                    <a:pt x="94" y="169"/>
                  </a:lnTo>
                  <a:lnTo>
                    <a:pt x="100" y="158"/>
                  </a:lnTo>
                  <a:lnTo>
                    <a:pt x="159" y="172"/>
                  </a:lnTo>
                  <a:lnTo>
                    <a:pt x="171" y="184"/>
                  </a:lnTo>
                  <a:lnTo>
                    <a:pt x="107" y="172"/>
                  </a:lnTo>
                  <a:lnTo>
                    <a:pt x="70" y="185"/>
                  </a:lnTo>
                  <a:lnTo>
                    <a:pt x="31" y="197"/>
                  </a:lnTo>
                  <a:lnTo>
                    <a:pt x="35" y="221"/>
                  </a:lnTo>
                  <a:lnTo>
                    <a:pt x="71" y="217"/>
                  </a:lnTo>
                  <a:lnTo>
                    <a:pt x="91" y="212"/>
                  </a:lnTo>
                  <a:lnTo>
                    <a:pt x="91" y="217"/>
                  </a:lnTo>
                  <a:lnTo>
                    <a:pt x="43" y="223"/>
                  </a:lnTo>
                  <a:lnTo>
                    <a:pt x="33" y="239"/>
                  </a:lnTo>
                  <a:lnTo>
                    <a:pt x="97" y="226"/>
                  </a:lnTo>
                  <a:lnTo>
                    <a:pt x="137" y="223"/>
                  </a:lnTo>
                  <a:lnTo>
                    <a:pt x="179" y="218"/>
                  </a:lnTo>
                  <a:lnTo>
                    <a:pt x="221" y="229"/>
                  </a:lnTo>
                  <a:lnTo>
                    <a:pt x="291" y="235"/>
                  </a:lnTo>
                  <a:lnTo>
                    <a:pt x="277" y="179"/>
                  </a:lnTo>
                  <a:lnTo>
                    <a:pt x="264" y="158"/>
                  </a:lnTo>
                  <a:lnTo>
                    <a:pt x="250" y="103"/>
                  </a:lnTo>
                  <a:lnTo>
                    <a:pt x="215" y="66"/>
                  </a:lnTo>
                  <a:lnTo>
                    <a:pt x="179" y="27"/>
                  </a:lnTo>
                  <a:lnTo>
                    <a:pt x="134" y="0"/>
                  </a:lnTo>
                  <a:lnTo>
                    <a:pt x="95" y="6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2" name="Freeform 125"/>
            <p:cNvSpPr>
              <a:spLocks noChangeAspect="1"/>
            </p:cNvSpPr>
            <p:nvPr/>
          </p:nvSpPr>
          <p:spPr bwMode="auto">
            <a:xfrm>
              <a:off x="3942760" y="2248195"/>
              <a:ext cx="87466" cy="169630"/>
            </a:xfrm>
            <a:custGeom>
              <a:avLst/>
              <a:gdLst>
                <a:gd name="T0" fmla="*/ 47 w 186"/>
                <a:gd name="T1" fmla="*/ 138 h 387"/>
                <a:gd name="T2" fmla="*/ 37 w 186"/>
                <a:gd name="T3" fmla="*/ 146 h 387"/>
                <a:gd name="T4" fmla="*/ 32 w 186"/>
                <a:gd name="T5" fmla="*/ 126 h 387"/>
                <a:gd name="T6" fmla="*/ 27 w 186"/>
                <a:gd name="T7" fmla="*/ 106 h 387"/>
                <a:gd name="T8" fmla="*/ 14 w 186"/>
                <a:gd name="T9" fmla="*/ 91 h 387"/>
                <a:gd name="T10" fmla="*/ 0 w 186"/>
                <a:gd name="T11" fmla="*/ 72 h 387"/>
                <a:gd name="T12" fmla="*/ 7 w 186"/>
                <a:gd name="T13" fmla="*/ 56 h 387"/>
                <a:gd name="T14" fmla="*/ 15 w 186"/>
                <a:gd name="T15" fmla="*/ 41 h 387"/>
                <a:gd name="T16" fmla="*/ 14 w 186"/>
                <a:gd name="T17" fmla="*/ 12 h 387"/>
                <a:gd name="T18" fmla="*/ 17 w 186"/>
                <a:gd name="T19" fmla="*/ 7 h 387"/>
                <a:gd name="T20" fmla="*/ 37 w 186"/>
                <a:gd name="T21" fmla="*/ 0 h 387"/>
                <a:gd name="T22" fmla="*/ 44 w 186"/>
                <a:gd name="T23" fmla="*/ 4 h 387"/>
                <a:gd name="T24" fmla="*/ 48 w 186"/>
                <a:gd name="T25" fmla="*/ 11 h 387"/>
                <a:gd name="T26" fmla="*/ 59 w 186"/>
                <a:gd name="T27" fmla="*/ 5 h 387"/>
                <a:gd name="T28" fmla="*/ 50 w 186"/>
                <a:gd name="T29" fmla="*/ 26 h 387"/>
                <a:gd name="T30" fmla="*/ 61 w 186"/>
                <a:gd name="T31" fmla="*/ 41 h 387"/>
                <a:gd name="T32" fmla="*/ 53 w 186"/>
                <a:gd name="T33" fmla="*/ 54 h 387"/>
                <a:gd name="T34" fmla="*/ 43 w 186"/>
                <a:gd name="T35" fmla="*/ 66 h 387"/>
                <a:gd name="T36" fmla="*/ 59 w 186"/>
                <a:gd name="T37" fmla="*/ 77 h 387"/>
                <a:gd name="T38" fmla="*/ 70 w 186"/>
                <a:gd name="T39" fmla="*/ 85 h 387"/>
                <a:gd name="T40" fmla="*/ 69 w 186"/>
                <a:gd name="T41" fmla="*/ 101 h 387"/>
                <a:gd name="T42" fmla="*/ 58 w 186"/>
                <a:gd name="T43" fmla="*/ 111 h 387"/>
                <a:gd name="T44" fmla="*/ 47 w 186"/>
                <a:gd name="T45" fmla="*/ 121 h 387"/>
                <a:gd name="T46" fmla="*/ 47 w 186"/>
                <a:gd name="T47" fmla="*/ 138 h 3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387"/>
                <a:gd name="T74" fmla="*/ 186 w 186"/>
                <a:gd name="T75" fmla="*/ 387 h 3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387">
                  <a:moveTo>
                    <a:pt x="124" y="367"/>
                  </a:moveTo>
                  <a:lnTo>
                    <a:pt x="98" y="387"/>
                  </a:lnTo>
                  <a:lnTo>
                    <a:pt x="85" y="335"/>
                  </a:lnTo>
                  <a:lnTo>
                    <a:pt x="73" y="282"/>
                  </a:lnTo>
                  <a:lnTo>
                    <a:pt x="37" y="242"/>
                  </a:lnTo>
                  <a:lnTo>
                    <a:pt x="0" y="190"/>
                  </a:lnTo>
                  <a:lnTo>
                    <a:pt x="19" y="149"/>
                  </a:lnTo>
                  <a:lnTo>
                    <a:pt x="40" y="108"/>
                  </a:lnTo>
                  <a:lnTo>
                    <a:pt x="36" y="33"/>
                  </a:lnTo>
                  <a:lnTo>
                    <a:pt x="45" y="18"/>
                  </a:lnTo>
                  <a:lnTo>
                    <a:pt x="98" y="0"/>
                  </a:lnTo>
                  <a:lnTo>
                    <a:pt x="116" y="11"/>
                  </a:lnTo>
                  <a:lnTo>
                    <a:pt x="128" y="29"/>
                  </a:lnTo>
                  <a:lnTo>
                    <a:pt x="157" y="12"/>
                  </a:lnTo>
                  <a:lnTo>
                    <a:pt x="134" y="69"/>
                  </a:lnTo>
                  <a:lnTo>
                    <a:pt x="162" y="109"/>
                  </a:lnTo>
                  <a:lnTo>
                    <a:pt x="140" y="144"/>
                  </a:lnTo>
                  <a:lnTo>
                    <a:pt x="115" y="176"/>
                  </a:lnTo>
                  <a:lnTo>
                    <a:pt x="157" y="203"/>
                  </a:lnTo>
                  <a:lnTo>
                    <a:pt x="186" y="224"/>
                  </a:lnTo>
                  <a:lnTo>
                    <a:pt x="183" y="269"/>
                  </a:lnTo>
                  <a:lnTo>
                    <a:pt x="154" y="294"/>
                  </a:lnTo>
                  <a:lnTo>
                    <a:pt x="124" y="321"/>
                  </a:lnTo>
                  <a:lnTo>
                    <a:pt x="124" y="36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3" name="Freeform 126"/>
            <p:cNvSpPr>
              <a:spLocks noChangeAspect="1"/>
            </p:cNvSpPr>
            <p:nvPr/>
          </p:nvSpPr>
          <p:spPr bwMode="auto">
            <a:xfrm>
              <a:off x="3515427" y="2940655"/>
              <a:ext cx="94963" cy="99918"/>
            </a:xfrm>
            <a:custGeom>
              <a:avLst/>
              <a:gdLst>
                <a:gd name="T0" fmla="*/ 73 w 200"/>
                <a:gd name="T1" fmla="*/ 86 h 228"/>
                <a:gd name="T2" fmla="*/ 54 w 200"/>
                <a:gd name="T3" fmla="*/ 74 h 228"/>
                <a:gd name="T4" fmla="*/ 35 w 200"/>
                <a:gd name="T5" fmla="*/ 63 h 228"/>
                <a:gd name="T6" fmla="*/ 18 w 200"/>
                <a:gd name="T7" fmla="*/ 47 h 228"/>
                <a:gd name="T8" fmla="*/ 0 w 200"/>
                <a:gd name="T9" fmla="*/ 32 h 228"/>
                <a:gd name="T10" fmla="*/ 6 w 200"/>
                <a:gd name="T11" fmla="*/ 26 h 228"/>
                <a:gd name="T12" fmla="*/ 14 w 200"/>
                <a:gd name="T13" fmla="*/ 13 h 228"/>
                <a:gd name="T14" fmla="*/ 23 w 200"/>
                <a:gd name="T15" fmla="*/ 0 h 228"/>
                <a:gd name="T16" fmla="*/ 33 w 200"/>
                <a:gd name="T17" fmla="*/ 0 h 228"/>
                <a:gd name="T18" fmla="*/ 39 w 200"/>
                <a:gd name="T19" fmla="*/ 21 h 228"/>
                <a:gd name="T20" fmla="*/ 43 w 200"/>
                <a:gd name="T21" fmla="*/ 25 h 228"/>
                <a:gd name="T22" fmla="*/ 52 w 200"/>
                <a:gd name="T23" fmla="*/ 20 h 228"/>
                <a:gd name="T24" fmla="*/ 56 w 200"/>
                <a:gd name="T25" fmla="*/ 19 h 228"/>
                <a:gd name="T26" fmla="*/ 57 w 200"/>
                <a:gd name="T27" fmla="*/ 38 h 228"/>
                <a:gd name="T28" fmla="*/ 56 w 200"/>
                <a:gd name="T29" fmla="*/ 41 h 228"/>
                <a:gd name="T30" fmla="*/ 69 w 200"/>
                <a:gd name="T31" fmla="*/ 52 h 228"/>
                <a:gd name="T32" fmla="*/ 76 w 200"/>
                <a:gd name="T33" fmla="*/ 61 h 228"/>
                <a:gd name="T34" fmla="*/ 73 w 200"/>
                <a:gd name="T35" fmla="*/ 86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228"/>
                <a:gd name="T56" fmla="*/ 200 w 200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228">
                  <a:moveTo>
                    <a:pt x="193" y="228"/>
                  </a:moveTo>
                  <a:lnTo>
                    <a:pt x="142" y="197"/>
                  </a:lnTo>
                  <a:lnTo>
                    <a:pt x="91" y="166"/>
                  </a:lnTo>
                  <a:lnTo>
                    <a:pt x="47" y="125"/>
                  </a:lnTo>
                  <a:lnTo>
                    <a:pt x="0" y="85"/>
                  </a:lnTo>
                  <a:lnTo>
                    <a:pt x="15" y="69"/>
                  </a:lnTo>
                  <a:lnTo>
                    <a:pt x="38" y="34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102" y="55"/>
                  </a:lnTo>
                  <a:lnTo>
                    <a:pt x="114" y="66"/>
                  </a:lnTo>
                  <a:lnTo>
                    <a:pt x="136" y="54"/>
                  </a:lnTo>
                  <a:lnTo>
                    <a:pt x="148" y="51"/>
                  </a:lnTo>
                  <a:lnTo>
                    <a:pt x="150" y="101"/>
                  </a:lnTo>
                  <a:lnTo>
                    <a:pt x="148" y="110"/>
                  </a:lnTo>
                  <a:lnTo>
                    <a:pt x="181" y="137"/>
                  </a:lnTo>
                  <a:lnTo>
                    <a:pt x="200" y="161"/>
                  </a:lnTo>
                  <a:lnTo>
                    <a:pt x="193" y="22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4" name="Freeform 127"/>
            <p:cNvSpPr>
              <a:spLocks noChangeAspect="1"/>
            </p:cNvSpPr>
            <p:nvPr/>
          </p:nvSpPr>
          <p:spPr bwMode="auto">
            <a:xfrm>
              <a:off x="1884813" y="2915095"/>
              <a:ext cx="73721" cy="56931"/>
            </a:xfrm>
            <a:custGeom>
              <a:avLst/>
              <a:gdLst>
                <a:gd name="T0" fmla="*/ 0 w 156"/>
                <a:gd name="T1" fmla="*/ 32 h 130"/>
                <a:gd name="T2" fmla="*/ 2 w 156"/>
                <a:gd name="T3" fmla="*/ 16 h 130"/>
                <a:gd name="T4" fmla="*/ 1 w 156"/>
                <a:gd name="T5" fmla="*/ 2 h 130"/>
                <a:gd name="T6" fmla="*/ 8 w 156"/>
                <a:gd name="T7" fmla="*/ 0 h 130"/>
                <a:gd name="T8" fmla="*/ 13 w 156"/>
                <a:gd name="T9" fmla="*/ 9 h 130"/>
                <a:gd name="T10" fmla="*/ 21 w 156"/>
                <a:gd name="T11" fmla="*/ 11 h 130"/>
                <a:gd name="T12" fmla="*/ 27 w 156"/>
                <a:gd name="T13" fmla="*/ 17 h 130"/>
                <a:gd name="T14" fmla="*/ 53 w 156"/>
                <a:gd name="T15" fmla="*/ 8 h 130"/>
                <a:gd name="T16" fmla="*/ 56 w 156"/>
                <a:gd name="T17" fmla="*/ 10 h 130"/>
                <a:gd name="T18" fmla="*/ 59 w 156"/>
                <a:gd name="T19" fmla="*/ 16 h 130"/>
                <a:gd name="T20" fmla="*/ 45 w 156"/>
                <a:gd name="T21" fmla="*/ 28 h 130"/>
                <a:gd name="T22" fmla="*/ 54 w 156"/>
                <a:gd name="T23" fmla="*/ 43 h 130"/>
                <a:gd name="T24" fmla="*/ 37 w 156"/>
                <a:gd name="T25" fmla="*/ 49 h 130"/>
                <a:gd name="T26" fmla="*/ 34 w 156"/>
                <a:gd name="T27" fmla="*/ 36 h 130"/>
                <a:gd name="T28" fmla="*/ 32 w 156"/>
                <a:gd name="T29" fmla="*/ 40 h 130"/>
                <a:gd name="T30" fmla="*/ 23 w 156"/>
                <a:gd name="T31" fmla="*/ 32 h 130"/>
                <a:gd name="T32" fmla="*/ 5 w 156"/>
                <a:gd name="T33" fmla="*/ 26 h 130"/>
                <a:gd name="T34" fmla="*/ 0 w 156"/>
                <a:gd name="T35" fmla="*/ 32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0"/>
                <a:gd name="T56" fmla="*/ 156 w 156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0">
                  <a:moveTo>
                    <a:pt x="0" y="85"/>
                  </a:moveTo>
                  <a:lnTo>
                    <a:pt x="5" y="42"/>
                  </a:lnTo>
                  <a:lnTo>
                    <a:pt x="3" y="5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56" y="30"/>
                  </a:lnTo>
                  <a:lnTo>
                    <a:pt x="71" y="44"/>
                  </a:lnTo>
                  <a:lnTo>
                    <a:pt x="139" y="20"/>
                  </a:lnTo>
                  <a:lnTo>
                    <a:pt x="147" y="27"/>
                  </a:lnTo>
                  <a:lnTo>
                    <a:pt x="156" y="42"/>
                  </a:lnTo>
                  <a:lnTo>
                    <a:pt x="120" y="75"/>
                  </a:lnTo>
                  <a:lnTo>
                    <a:pt x="142" y="114"/>
                  </a:lnTo>
                  <a:lnTo>
                    <a:pt x="97" y="130"/>
                  </a:lnTo>
                  <a:lnTo>
                    <a:pt x="90" y="96"/>
                  </a:lnTo>
                  <a:lnTo>
                    <a:pt x="84" y="106"/>
                  </a:lnTo>
                  <a:lnTo>
                    <a:pt x="60" y="84"/>
                  </a:lnTo>
                  <a:lnTo>
                    <a:pt x="14" y="69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5" name="Freeform 128"/>
            <p:cNvSpPr>
              <a:spLocks noChangeAspect="1"/>
            </p:cNvSpPr>
            <p:nvPr/>
          </p:nvSpPr>
          <p:spPr bwMode="auto">
            <a:xfrm>
              <a:off x="1959783" y="2917419"/>
              <a:ext cx="53729" cy="53445"/>
            </a:xfrm>
            <a:custGeom>
              <a:avLst/>
              <a:gdLst>
                <a:gd name="T0" fmla="*/ 25 w 114"/>
                <a:gd name="T1" fmla="*/ 25 h 124"/>
                <a:gd name="T2" fmla="*/ 32 w 114"/>
                <a:gd name="T3" fmla="*/ 26 h 124"/>
                <a:gd name="T4" fmla="*/ 29 w 114"/>
                <a:gd name="T5" fmla="*/ 22 h 124"/>
                <a:gd name="T6" fmla="*/ 23 w 114"/>
                <a:gd name="T7" fmla="*/ 21 h 124"/>
                <a:gd name="T8" fmla="*/ 18 w 114"/>
                <a:gd name="T9" fmla="*/ 16 h 124"/>
                <a:gd name="T10" fmla="*/ 6 w 114"/>
                <a:gd name="T11" fmla="*/ 9 h 124"/>
                <a:gd name="T12" fmla="*/ 1 w 114"/>
                <a:gd name="T13" fmla="*/ 6 h 124"/>
                <a:gd name="T14" fmla="*/ 0 w 114"/>
                <a:gd name="T15" fmla="*/ 0 h 124"/>
                <a:gd name="T16" fmla="*/ 17 w 114"/>
                <a:gd name="T17" fmla="*/ 1 h 124"/>
                <a:gd name="T18" fmla="*/ 30 w 114"/>
                <a:gd name="T19" fmla="*/ 9 h 124"/>
                <a:gd name="T20" fmla="*/ 42 w 114"/>
                <a:gd name="T21" fmla="*/ 17 h 124"/>
                <a:gd name="T22" fmla="*/ 43 w 114"/>
                <a:gd name="T23" fmla="*/ 32 h 124"/>
                <a:gd name="T24" fmla="*/ 35 w 114"/>
                <a:gd name="T25" fmla="*/ 37 h 124"/>
                <a:gd name="T26" fmla="*/ 32 w 114"/>
                <a:gd name="T27" fmla="*/ 46 h 124"/>
                <a:gd name="T28" fmla="*/ 26 w 114"/>
                <a:gd name="T29" fmla="*/ 40 h 124"/>
                <a:gd name="T30" fmla="*/ 25 w 114"/>
                <a:gd name="T31" fmla="*/ 25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124"/>
                <a:gd name="T50" fmla="*/ 114 w 114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124">
                  <a:moveTo>
                    <a:pt x="66" y="68"/>
                  </a:moveTo>
                  <a:lnTo>
                    <a:pt x="84" y="70"/>
                  </a:lnTo>
                  <a:lnTo>
                    <a:pt x="78" y="59"/>
                  </a:lnTo>
                  <a:lnTo>
                    <a:pt x="61" y="56"/>
                  </a:lnTo>
                  <a:lnTo>
                    <a:pt x="49" y="42"/>
                  </a:lnTo>
                  <a:lnTo>
                    <a:pt x="1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6" y="3"/>
                  </a:lnTo>
                  <a:lnTo>
                    <a:pt x="79" y="24"/>
                  </a:lnTo>
                  <a:lnTo>
                    <a:pt x="112" y="45"/>
                  </a:lnTo>
                  <a:lnTo>
                    <a:pt x="114" y="86"/>
                  </a:lnTo>
                  <a:lnTo>
                    <a:pt x="94" y="101"/>
                  </a:lnTo>
                  <a:lnTo>
                    <a:pt x="84" y="124"/>
                  </a:lnTo>
                  <a:lnTo>
                    <a:pt x="70" y="107"/>
                  </a:lnTo>
                  <a:lnTo>
                    <a:pt x="66" y="68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6" name="Freeform 129"/>
            <p:cNvSpPr>
              <a:spLocks noChangeAspect="1"/>
            </p:cNvSpPr>
            <p:nvPr/>
          </p:nvSpPr>
          <p:spPr bwMode="auto">
            <a:xfrm>
              <a:off x="2528313" y="3008042"/>
              <a:ext cx="67474" cy="85976"/>
            </a:xfrm>
            <a:custGeom>
              <a:avLst/>
              <a:gdLst>
                <a:gd name="T0" fmla="*/ 43 w 143"/>
                <a:gd name="T1" fmla="*/ 20 h 197"/>
                <a:gd name="T2" fmla="*/ 26 w 143"/>
                <a:gd name="T3" fmla="*/ 4 h 197"/>
                <a:gd name="T4" fmla="*/ 13 w 143"/>
                <a:gd name="T5" fmla="*/ 0 h 197"/>
                <a:gd name="T6" fmla="*/ 9 w 143"/>
                <a:gd name="T7" fmla="*/ 8 h 197"/>
                <a:gd name="T8" fmla="*/ 3 w 143"/>
                <a:gd name="T9" fmla="*/ 25 h 197"/>
                <a:gd name="T10" fmla="*/ 10 w 143"/>
                <a:gd name="T11" fmla="*/ 50 h 197"/>
                <a:gd name="T12" fmla="*/ 0 w 143"/>
                <a:gd name="T13" fmla="*/ 71 h 197"/>
                <a:gd name="T14" fmla="*/ 12 w 143"/>
                <a:gd name="T15" fmla="*/ 73 h 197"/>
                <a:gd name="T16" fmla="*/ 30 w 143"/>
                <a:gd name="T17" fmla="*/ 74 h 197"/>
                <a:gd name="T18" fmla="*/ 42 w 143"/>
                <a:gd name="T19" fmla="*/ 54 h 197"/>
                <a:gd name="T20" fmla="*/ 54 w 143"/>
                <a:gd name="T21" fmla="*/ 35 h 197"/>
                <a:gd name="T22" fmla="*/ 49 w 143"/>
                <a:gd name="T23" fmla="*/ 24 h 197"/>
                <a:gd name="T24" fmla="*/ 49 w 143"/>
                <a:gd name="T25" fmla="*/ 27 h 197"/>
                <a:gd name="T26" fmla="*/ 43 w 143"/>
                <a:gd name="T27" fmla="*/ 20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97"/>
                <a:gd name="T44" fmla="*/ 143 w 143"/>
                <a:gd name="T45" fmla="*/ 197 h 1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97">
                  <a:moveTo>
                    <a:pt x="113" y="54"/>
                  </a:moveTo>
                  <a:lnTo>
                    <a:pt x="68" y="11"/>
                  </a:lnTo>
                  <a:lnTo>
                    <a:pt x="34" y="0"/>
                  </a:lnTo>
                  <a:lnTo>
                    <a:pt x="24" y="21"/>
                  </a:lnTo>
                  <a:lnTo>
                    <a:pt x="9" y="67"/>
                  </a:lnTo>
                  <a:lnTo>
                    <a:pt x="27" y="134"/>
                  </a:lnTo>
                  <a:lnTo>
                    <a:pt x="0" y="188"/>
                  </a:lnTo>
                  <a:lnTo>
                    <a:pt x="33" y="194"/>
                  </a:lnTo>
                  <a:lnTo>
                    <a:pt x="80" y="197"/>
                  </a:lnTo>
                  <a:lnTo>
                    <a:pt x="112" y="145"/>
                  </a:lnTo>
                  <a:lnTo>
                    <a:pt x="143" y="94"/>
                  </a:lnTo>
                  <a:lnTo>
                    <a:pt x="131" y="63"/>
                  </a:lnTo>
                  <a:lnTo>
                    <a:pt x="131" y="72"/>
                  </a:lnTo>
                  <a:lnTo>
                    <a:pt x="113" y="54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7" name="Freeform 130"/>
            <p:cNvSpPr>
              <a:spLocks noChangeAspect="1"/>
            </p:cNvSpPr>
            <p:nvPr/>
          </p:nvSpPr>
          <p:spPr bwMode="auto">
            <a:xfrm>
              <a:off x="1971029" y="2847707"/>
              <a:ext cx="276143" cy="399675"/>
            </a:xfrm>
            <a:custGeom>
              <a:avLst/>
              <a:gdLst>
                <a:gd name="T0" fmla="*/ 87 w 588"/>
                <a:gd name="T1" fmla="*/ 32 h 914"/>
                <a:gd name="T2" fmla="*/ 79 w 588"/>
                <a:gd name="T3" fmla="*/ 29 h 914"/>
                <a:gd name="T4" fmla="*/ 63 w 588"/>
                <a:gd name="T5" fmla="*/ 61 h 914"/>
                <a:gd name="T6" fmla="*/ 41 w 588"/>
                <a:gd name="T7" fmla="*/ 91 h 914"/>
                <a:gd name="T8" fmla="*/ 33 w 588"/>
                <a:gd name="T9" fmla="*/ 76 h 914"/>
                <a:gd name="T10" fmla="*/ 26 w 588"/>
                <a:gd name="T11" fmla="*/ 97 h 914"/>
                <a:gd name="T12" fmla="*/ 27 w 588"/>
                <a:gd name="T13" fmla="*/ 115 h 914"/>
                <a:gd name="T14" fmla="*/ 27 w 588"/>
                <a:gd name="T15" fmla="*/ 143 h 914"/>
                <a:gd name="T16" fmla="*/ 30 w 588"/>
                <a:gd name="T17" fmla="*/ 174 h 914"/>
                <a:gd name="T18" fmla="*/ 21 w 588"/>
                <a:gd name="T19" fmla="*/ 200 h 914"/>
                <a:gd name="T20" fmla="*/ 6 w 588"/>
                <a:gd name="T21" fmla="*/ 216 h 914"/>
                <a:gd name="T22" fmla="*/ 2 w 588"/>
                <a:gd name="T23" fmla="*/ 227 h 914"/>
                <a:gd name="T24" fmla="*/ 28 w 588"/>
                <a:gd name="T25" fmla="*/ 249 h 914"/>
                <a:gd name="T26" fmla="*/ 66 w 588"/>
                <a:gd name="T27" fmla="*/ 259 h 914"/>
                <a:gd name="T28" fmla="*/ 77 w 588"/>
                <a:gd name="T29" fmla="*/ 268 h 914"/>
                <a:gd name="T30" fmla="*/ 102 w 588"/>
                <a:gd name="T31" fmla="*/ 294 h 914"/>
                <a:gd name="T32" fmla="*/ 129 w 588"/>
                <a:gd name="T33" fmla="*/ 304 h 914"/>
                <a:gd name="T34" fmla="*/ 161 w 588"/>
                <a:gd name="T35" fmla="*/ 311 h 914"/>
                <a:gd name="T36" fmla="*/ 165 w 588"/>
                <a:gd name="T37" fmla="*/ 344 h 914"/>
                <a:gd name="T38" fmla="*/ 174 w 588"/>
                <a:gd name="T39" fmla="*/ 286 h 914"/>
                <a:gd name="T40" fmla="*/ 162 w 588"/>
                <a:gd name="T41" fmla="*/ 244 h 914"/>
                <a:gd name="T42" fmla="*/ 179 w 588"/>
                <a:gd name="T43" fmla="*/ 239 h 914"/>
                <a:gd name="T44" fmla="*/ 166 w 588"/>
                <a:gd name="T45" fmla="*/ 221 h 914"/>
                <a:gd name="T46" fmla="*/ 197 w 588"/>
                <a:gd name="T47" fmla="*/ 221 h 914"/>
                <a:gd name="T48" fmla="*/ 200 w 588"/>
                <a:gd name="T49" fmla="*/ 220 h 914"/>
                <a:gd name="T50" fmla="*/ 216 w 588"/>
                <a:gd name="T51" fmla="*/ 230 h 914"/>
                <a:gd name="T52" fmla="*/ 216 w 588"/>
                <a:gd name="T53" fmla="*/ 215 h 914"/>
                <a:gd name="T54" fmla="*/ 212 w 588"/>
                <a:gd name="T55" fmla="*/ 189 h 914"/>
                <a:gd name="T56" fmla="*/ 208 w 588"/>
                <a:gd name="T57" fmla="*/ 145 h 914"/>
                <a:gd name="T58" fmla="*/ 196 w 588"/>
                <a:gd name="T59" fmla="*/ 128 h 914"/>
                <a:gd name="T60" fmla="*/ 164 w 588"/>
                <a:gd name="T61" fmla="*/ 111 h 914"/>
                <a:gd name="T62" fmla="*/ 136 w 588"/>
                <a:gd name="T63" fmla="*/ 110 h 914"/>
                <a:gd name="T64" fmla="*/ 123 w 588"/>
                <a:gd name="T65" fmla="*/ 90 h 914"/>
                <a:gd name="T66" fmla="*/ 107 w 588"/>
                <a:gd name="T67" fmla="*/ 66 h 914"/>
                <a:gd name="T68" fmla="*/ 124 w 588"/>
                <a:gd name="T69" fmla="*/ 31 h 914"/>
                <a:gd name="T70" fmla="*/ 148 w 588"/>
                <a:gd name="T71" fmla="*/ 10 h 914"/>
                <a:gd name="T72" fmla="*/ 138 w 588"/>
                <a:gd name="T73" fmla="*/ 1 h 914"/>
                <a:gd name="T74" fmla="*/ 104 w 588"/>
                <a:gd name="T75" fmla="*/ 22 h 9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8"/>
                <a:gd name="T115" fmla="*/ 0 h 914"/>
                <a:gd name="T116" fmla="*/ 588 w 588"/>
                <a:gd name="T117" fmla="*/ 914 h 9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8" h="914">
                  <a:moveTo>
                    <a:pt x="248" y="61"/>
                  </a:moveTo>
                  <a:lnTo>
                    <a:pt x="231" y="85"/>
                  </a:lnTo>
                  <a:lnTo>
                    <a:pt x="237" y="74"/>
                  </a:lnTo>
                  <a:lnTo>
                    <a:pt x="209" y="76"/>
                  </a:lnTo>
                  <a:lnTo>
                    <a:pt x="175" y="120"/>
                  </a:lnTo>
                  <a:lnTo>
                    <a:pt x="167" y="161"/>
                  </a:lnTo>
                  <a:lnTo>
                    <a:pt x="114" y="213"/>
                  </a:lnTo>
                  <a:lnTo>
                    <a:pt x="108" y="243"/>
                  </a:lnTo>
                  <a:lnTo>
                    <a:pt x="99" y="216"/>
                  </a:lnTo>
                  <a:lnTo>
                    <a:pt x="88" y="203"/>
                  </a:lnTo>
                  <a:lnTo>
                    <a:pt x="90" y="244"/>
                  </a:lnTo>
                  <a:lnTo>
                    <a:pt x="70" y="259"/>
                  </a:lnTo>
                  <a:lnTo>
                    <a:pt x="60" y="282"/>
                  </a:lnTo>
                  <a:lnTo>
                    <a:pt x="73" y="305"/>
                  </a:lnTo>
                  <a:lnTo>
                    <a:pt x="85" y="356"/>
                  </a:lnTo>
                  <a:lnTo>
                    <a:pt x="73" y="379"/>
                  </a:lnTo>
                  <a:lnTo>
                    <a:pt x="76" y="420"/>
                  </a:lnTo>
                  <a:lnTo>
                    <a:pt x="81" y="462"/>
                  </a:lnTo>
                  <a:lnTo>
                    <a:pt x="87" y="468"/>
                  </a:lnTo>
                  <a:lnTo>
                    <a:pt x="55" y="531"/>
                  </a:lnTo>
                  <a:lnTo>
                    <a:pt x="25" y="543"/>
                  </a:lnTo>
                  <a:lnTo>
                    <a:pt x="15" y="574"/>
                  </a:lnTo>
                  <a:lnTo>
                    <a:pt x="0" y="583"/>
                  </a:lnTo>
                  <a:lnTo>
                    <a:pt x="5" y="602"/>
                  </a:lnTo>
                  <a:lnTo>
                    <a:pt x="43" y="632"/>
                  </a:lnTo>
                  <a:lnTo>
                    <a:pt x="75" y="661"/>
                  </a:lnTo>
                  <a:lnTo>
                    <a:pt x="121" y="659"/>
                  </a:lnTo>
                  <a:lnTo>
                    <a:pt x="176" y="687"/>
                  </a:lnTo>
                  <a:lnTo>
                    <a:pt x="179" y="683"/>
                  </a:lnTo>
                  <a:lnTo>
                    <a:pt x="206" y="711"/>
                  </a:lnTo>
                  <a:lnTo>
                    <a:pt x="234" y="738"/>
                  </a:lnTo>
                  <a:lnTo>
                    <a:pt x="272" y="781"/>
                  </a:lnTo>
                  <a:lnTo>
                    <a:pt x="281" y="807"/>
                  </a:lnTo>
                  <a:lnTo>
                    <a:pt x="342" y="808"/>
                  </a:lnTo>
                  <a:lnTo>
                    <a:pt x="379" y="810"/>
                  </a:lnTo>
                  <a:lnTo>
                    <a:pt x="428" y="826"/>
                  </a:lnTo>
                  <a:lnTo>
                    <a:pt x="409" y="893"/>
                  </a:lnTo>
                  <a:lnTo>
                    <a:pt x="440" y="914"/>
                  </a:lnTo>
                  <a:lnTo>
                    <a:pt x="451" y="837"/>
                  </a:lnTo>
                  <a:lnTo>
                    <a:pt x="463" y="759"/>
                  </a:lnTo>
                  <a:lnTo>
                    <a:pt x="442" y="702"/>
                  </a:lnTo>
                  <a:lnTo>
                    <a:pt x="431" y="649"/>
                  </a:lnTo>
                  <a:lnTo>
                    <a:pt x="466" y="647"/>
                  </a:lnTo>
                  <a:lnTo>
                    <a:pt x="475" y="635"/>
                  </a:lnTo>
                  <a:lnTo>
                    <a:pt x="448" y="623"/>
                  </a:lnTo>
                  <a:lnTo>
                    <a:pt x="442" y="586"/>
                  </a:lnTo>
                  <a:lnTo>
                    <a:pt x="484" y="586"/>
                  </a:lnTo>
                  <a:lnTo>
                    <a:pt x="525" y="586"/>
                  </a:lnTo>
                  <a:lnTo>
                    <a:pt x="521" y="579"/>
                  </a:lnTo>
                  <a:lnTo>
                    <a:pt x="533" y="585"/>
                  </a:lnTo>
                  <a:lnTo>
                    <a:pt x="558" y="565"/>
                  </a:lnTo>
                  <a:lnTo>
                    <a:pt x="576" y="610"/>
                  </a:lnTo>
                  <a:lnTo>
                    <a:pt x="588" y="614"/>
                  </a:lnTo>
                  <a:lnTo>
                    <a:pt x="576" y="570"/>
                  </a:lnTo>
                  <a:lnTo>
                    <a:pt x="548" y="526"/>
                  </a:lnTo>
                  <a:lnTo>
                    <a:pt x="564" y="501"/>
                  </a:lnTo>
                  <a:lnTo>
                    <a:pt x="542" y="432"/>
                  </a:lnTo>
                  <a:lnTo>
                    <a:pt x="554" y="386"/>
                  </a:lnTo>
                  <a:lnTo>
                    <a:pt x="564" y="338"/>
                  </a:lnTo>
                  <a:lnTo>
                    <a:pt x="522" y="341"/>
                  </a:lnTo>
                  <a:lnTo>
                    <a:pt x="481" y="344"/>
                  </a:lnTo>
                  <a:lnTo>
                    <a:pt x="437" y="295"/>
                  </a:lnTo>
                  <a:lnTo>
                    <a:pt x="399" y="294"/>
                  </a:lnTo>
                  <a:lnTo>
                    <a:pt x="361" y="292"/>
                  </a:lnTo>
                  <a:lnTo>
                    <a:pt x="327" y="273"/>
                  </a:lnTo>
                  <a:lnTo>
                    <a:pt x="328" y="238"/>
                  </a:lnTo>
                  <a:lnTo>
                    <a:pt x="303" y="176"/>
                  </a:lnTo>
                  <a:lnTo>
                    <a:pt x="284" y="176"/>
                  </a:lnTo>
                  <a:lnTo>
                    <a:pt x="305" y="129"/>
                  </a:lnTo>
                  <a:lnTo>
                    <a:pt x="331" y="83"/>
                  </a:lnTo>
                  <a:lnTo>
                    <a:pt x="358" y="37"/>
                  </a:lnTo>
                  <a:lnTo>
                    <a:pt x="393" y="26"/>
                  </a:lnTo>
                  <a:lnTo>
                    <a:pt x="397" y="0"/>
                  </a:lnTo>
                  <a:lnTo>
                    <a:pt x="366" y="3"/>
                  </a:lnTo>
                  <a:lnTo>
                    <a:pt x="321" y="31"/>
                  </a:lnTo>
                  <a:lnTo>
                    <a:pt x="276" y="59"/>
                  </a:lnTo>
                  <a:lnTo>
                    <a:pt x="248" y="61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8" name="Freeform 131"/>
            <p:cNvSpPr>
              <a:spLocks noChangeAspect="1"/>
            </p:cNvSpPr>
            <p:nvPr/>
          </p:nvSpPr>
          <p:spPr bwMode="auto">
            <a:xfrm>
              <a:off x="2375872" y="2939494"/>
              <a:ext cx="109957" cy="174277"/>
            </a:xfrm>
            <a:custGeom>
              <a:avLst/>
              <a:gdLst>
                <a:gd name="T0" fmla="*/ 70 w 233"/>
                <a:gd name="T1" fmla="*/ 108 h 398"/>
                <a:gd name="T2" fmla="*/ 61 w 233"/>
                <a:gd name="T3" fmla="*/ 97 h 398"/>
                <a:gd name="T4" fmla="*/ 62 w 233"/>
                <a:gd name="T5" fmla="*/ 79 h 398"/>
                <a:gd name="T6" fmla="*/ 71 w 233"/>
                <a:gd name="T7" fmla="*/ 73 h 398"/>
                <a:gd name="T8" fmla="*/ 75 w 233"/>
                <a:gd name="T9" fmla="*/ 64 h 398"/>
                <a:gd name="T10" fmla="*/ 74 w 233"/>
                <a:gd name="T11" fmla="*/ 47 h 398"/>
                <a:gd name="T12" fmla="*/ 54 w 233"/>
                <a:gd name="T13" fmla="*/ 35 h 398"/>
                <a:gd name="T14" fmla="*/ 50 w 233"/>
                <a:gd name="T15" fmla="*/ 42 h 398"/>
                <a:gd name="T16" fmla="*/ 51 w 233"/>
                <a:gd name="T17" fmla="*/ 22 h 398"/>
                <a:gd name="T18" fmla="*/ 41 w 233"/>
                <a:gd name="T19" fmla="*/ 13 h 398"/>
                <a:gd name="T20" fmla="*/ 30 w 233"/>
                <a:gd name="T21" fmla="*/ 4 h 398"/>
                <a:gd name="T22" fmla="*/ 34 w 233"/>
                <a:gd name="T23" fmla="*/ 7 h 398"/>
                <a:gd name="T24" fmla="*/ 26 w 233"/>
                <a:gd name="T25" fmla="*/ 0 h 398"/>
                <a:gd name="T26" fmla="*/ 29 w 233"/>
                <a:gd name="T27" fmla="*/ 5 h 398"/>
                <a:gd name="T28" fmla="*/ 12 w 233"/>
                <a:gd name="T29" fmla="*/ 21 h 398"/>
                <a:gd name="T30" fmla="*/ 20 w 233"/>
                <a:gd name="T31" fmla="*/ 30 h 398"/>
                <a:gd name="T32" fmla="*/ 7 w 233"/>
                <a:gd name="T33" fmla="*/ 38 h 398"/>
                <a:gd name="T34" fmla="*/ 0 w 233"/>
                <a:gd name="T35" fmla="*/ 53 h 398"/>
                <a:gd name="T36" fmla="*/ 10 w 233"/>
                <a:gd name="T37" fmla="*/ 69 h 398"/>
                <a:gd name="T38" fmla="*/ 21 w 233"/>
                <a:gd name="T39" fmla="*/ 69 h 398"/>
                <a:gd name="T40" fmla="*/ 23 w 233"/>
                <a:gd name="T41" fmla="*/ 80 h 398"/>
                <a:gd name="T42" fmla="*/ 30 w 233"/>
                <a:gd name="T43" fmla="*/ 91 h 398"/>
                <a:gd name="T44" fmla="*/ 25 w 233"/>
                <a:gd name="T45" fmla="*/ 110 h 398"/>
                <a:gd name="T46" fmla="*/ 28 w 233"/>
                <a:gd name="T47" fmla="*/ 135 h 398"/>
                <a:gd name="T48" fmla="*/ 39 w 233"/>
                <a:gd name="T49" fmla="*/ 150 h 398"/>
                <a:gd name="T50" fmla="*/ 51 w 233"/>
                <a:gd name="T51" fmla="*/ 150 h 398"/>
                <a:gd name="T52" fmla="*/ 69 w 233"/>
                <a:gd name="T53" fmla="*/ 141 h 398"/>
                <a:gd name="T54" fmla="*/ 88 w 233"/>
                <a:gd name="T55" fmla="*/ 137 h 398"/>
                <a:gd name="T56" fmla="*/ 79 w 233"/>
                <a:gd name="T57" fmla="*/ 122 h 398"/>
                <a:gd name="T58" fmla="*/ 70 w 233"/>
                <a:gd name="T59" fmla="*/ 108 h 3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"/>
                <a:gd name="T91" fmla="*/ 0 h 398"/>
                <a:gd name="T92" fmla="*/ 233 w 233"/>
                <a:gd name="T93" fmla="*/ 398 h 3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" h="398">
                  <a:moveTo>
                    <a:pt x="186" y="286"/>
                  </a:moveTo>
                  <a:lnTo>
                    <a:pt x="162" y="257"/>
                  </a:lnTo>
                  <a:lnTo>
                    <a:pt x="165" y="209"/>
                  </a:lnTo>
                  <a:lnTo>
                    <a:pt x="189" y="195"/>
                  </a:lnTo>
                  <a:lnTo>
                    <a:pt x="198" y="169"/>
                  </a:lnTo>
                  <a:lnTo>
                    <a:pt x="195" y="125"/>
                  </a:lnTo>
                  <a:lnTo>
                    <a:pt x="143" y="92"/>
                  </a:lnTo>
                  <a:lnTo>
                    <a:pt x="133" y="112"/>
                  </a:lnTo>
                  <a:lnTo>
                    <a:pt x="136" y="58"/>
                  </a:lnTo>
                  <a:lnTo>
                    <a:pt x="109" y="34"/>
                  </a:lnTo>
                  <a:lnTo>
                    <a:pt x="80" y="10"/>
                  </a:lnTo>
                  <a:lnTo>
                    <a:pt x="91" y="18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33" y="55"/>
                  </a:lnTo>
                  <a:lnTo>
                    <a:pt x="54" y="79"/>
                  </a:lnTo>
                  <a:lnTo>
                    <a:pt x="18" y="100"/>
                  </a:lnTo>
                  <a:lnTo>
                    <a:pt x="0" y="140"/>
                  </a:lnTo>
                  <a:lnTo>
                    <a:pt x="27" y="184"/>
                  </a:lnTo>
                  <a:lnTo>
                    <a:pt x="55" y="182"/>
                  </a:lnTo>
                  <a:lnTo>
                    <a:pt x="60" y="213"/>
                  </a:lnTo>
                  <a:lnTo>
                    <a:pt x="80" y="242"/>
                  </a:lnTo>
                  <a:lnTo>
                    <a:pt x="67" y="292"/>
                  </a:lnTo>
                  <a:lnTo>
                    <a:pt x="73" y="357"/>
                  </a:lnTo>
                  <a:lnTo>
                    <a:pt x="104" y="398"/>
                  </a:lnTo>
                  <a:lnTo>
                    <a:pt x="134" y="397"/>
                  </a:lnTo>
                  <a:lnTo>
                    <a:pt x="183" y="373"/>
                  </a:lnTo>
                  <a:lnTo>
                    <a:pt x="233" y="364"/>
                  </a:lnTo>
                  <a:lnTo>
                    <a:pt x="210" y="325"/>
                  </a:lnTo>
                  <a:lnTo>
                    <a:pt x="186" y="286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9" name="Freeform 132"/>
            <p:cNvSpPr>
              <a:spLocks noChangeAspect="1"/>
            </p:cNvSpPr>
            <p:nvPr/>
          </p:nvSpPr>
          <p:spPr bwMode="auto">
            <a:xfrm>
              <a:off x="2452092" y="3004556"/>
              <a:ext cx="88716" cy="97596"/>
            </a:xfrm>
            <a:custGeom>
              <a:avLst/>
              <a:gdLst>
                <a:gd name="T0" fmla="*/ 9 w 190"/>
                <a:gd name="T1" fmla="*/ 53 h 224"/>
                <a:gd name="T2" fmla="*/ 0 w 190"/>
                <a:gd name="T3" fmla="*/ 42 h 224"/>
                <a:gd name="T4" fmla="*/ 1 w 190"/>
                <a:gd name="T5" fmla="*/ 24 h 224"/>
                <a:gd name="T6" fmla="*/ 10 w 190"/>
                <a:gd name="T7" fmla="*/ 18 h 224"/>
                <a:gd name="T8" fmla="*/ 13 w 190"/>
                <a:gd name="T9" fmla="*/ 9 h 224"/>
                <a:gd name="T10" fmla="*/ 17 w 190"/>
                <a:gd name="T11" fmla="*/ 0 h 224"/>
                <a:gd name="T12" fmla="*/ 38 w 190"/>
                <a:gd name="T13" fmla="*/ 2 h 224"/>
                <a:gd name="T14" fmla="*/ 54 w 190"/>
                <a:gd name="T15" fmla="*/ 1 h 224"/>
                <a:gd name="T16" fmla="*/ 54 w 190"/>
                <a:gd name="T17" fmla="*/ 0 h 224"/>
                <a:gd name="T18" fmla="*/ 71 w 190"/>
                <a:gd name="T19" fmla="*/ 1 h 224"/>
                <a:gd name="T20" fmla="*/ 70 w 190"/>
                <a:gd name="T21" fmla="*/ 11 h 224"/>
                <a:gd name="T22" fmla="*/ 64 w 190"/>
                <a:gd name="T23" fmla="*/ 29 h 224"/>
                <a:gd name="T24" fmla="*/ 71 w 190"/>
                <a:gd name="T25" fmla="*/ 54 h 224"/>
                <a:gd name="T26" fmla="*/ 61 w 190"/>
                <a:gd name="T27" fmla="*/ 74 h 224"/>
                <a:gd name="T28" fmla="*/ 50 w 190"/>
                <a:gd name="T29" fmla="*/ 70 h 224"/>
                <a:gd name="T30" fmla="*/ 34 w 190"/>
                <a:gd name="T31" fmla="*/ 74 h 224"/>
                <a:gd name="T32" fmla="*/ 35 w 190"/>
                <a:gd name="T33" fmla="*/ 84 h 224"/>
                <a:gd name="T34" fmla="*/ 27 w 190"/>
                <a:gd name="T35" fmla="*/ 82 h 224"/>
                <a:gd name="T36" fmla="*/ 18 w 190"/>
                <a:gd name="T37" fmla="*/ 67 h 224"/>
                <a:gd name="T38" fmla="*/ 9 w 190"/>
                <a:gd name="T39" fmla="*/ 53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224"/>
                <a:gd name="T62" fmla="*/ 190 w 190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224">
                  <a:moveTo>
                    <a:pt x="24" y="140"/>
                  </a:moveTo>
                  <a:lnTo>
                    <a:pt x="0" y="111"/>
                  </a:lnTo>
                  <a:lnTo>
                    <a:pt x="3" y="63"/>
                  </a:lnTo>
                  <a:lnTo>
                    <a:pt x="27" y="49"/>
                  </a:lnTo>
                  <a:lnTo>
                    <a:pt x="36" y="23"/>
                  </a:lnTo>
                  <a:lnTo>
                    <a:pt x="45" y="0"/>
                  </a:lnTo>
                  <a:lnTo>
                    <a:pt x="102" y="5"/>
                  </a:lnTo>
                  <a:lnTo>
                    <a:pt x="145" y="2"/>
                  </a:lnTo>
                  <a:lnTo>
                    <a:pt x="144" y="0"/>
                  </a:lnTo>
                  <a:lnTo>
                    <a:pt x="190" y="3"/>
                  </a:lnTo>
                  <a:lnTo>
                    <a:pt x="186" y="30"/>
                  </a:lnTo>
                  <a:lnTo>
                    <a:pt x="171" y="76"/>
                  </a:lnTo>
                  <a:lnTo>
                    <a:pt x="189" y="143"/>
                  </a:lnTo>
                  <a:lnTo>
                    <a:pt x="162" y="197"/>
                  </a:lnTo>
                  <a:lnTo>
                    <a:pt x="133" y="187"/>
                  </a:lnTo>
                  <a:lnTo>
                    <a:pt x="90" y="196"/>
                  </a:lnTo>
                  <a:lnTo>
                    <a:pt x="93" y="224"/>
                  </a:lnTo>
                  <a:lnTo>
                    <a:pt x="71" y="218"/>
                  </a:lnTo>
                  <a:lnTo>
                    <a:pt x="48" y="179"/>
                  </a:lnTo>
                  <a:lnTo>
                    <a:pt x="24" y="14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0" name="Freeform 133"/>
            <p:cNvSpPr>
              <a:spLocks noChangeAspect="1"/>
            </p:cNvSpPr>
            <p:nvPr/>
          </p:nvSpPr>
          <p:spPr bwMode="auto">
            <a:xfrm>
              <a:off x="2369624" y="2887211"/>
              <a:ext cx="19992" cy="16266"/>
            </a:xfrm>
            <a:custGeom>
              <a:avLst/>
              <a:gdLst>
                <a:gd name="T0" fmla="*/ 4 w 43"/>
                <a:gd name="T1" fmla="*/ 0 h 37"/>
                <a:gd name="T2" fmla="*/ 16 w 43"/>
                <a:gd name="T3" fmla="*/ 0 h 37"/>
                <a:gd name="T4" fmla="*/ 11 w 43"/>
                <a:gd name="T5" fmla="*/ 14 h 37"/>
                <a:gd name="T6" fmla="*/ 0 w 43"/>
                <a:gd name="T7" fmla="*/ 13 h 37"/>
                <a:gd name="T8" fmla="*/ 7 w 43"/>
                <a:gd name="T9" fmla="*/ 5 h 37"/>
                <a:gd name="T10" fmla="*/ 4 w 43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7"/>
                <a:gd name="T20" fmla="*/ 43 w 4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7">
                  <a:moveTo>
                    <a:pt x="12" y="1"/>
                  </a:moveTo>
                  <a:lnTo>
                    <a:pt x="43" y="0"/>
                  </a:lnTo>
                  <a:lnTo>
                    <a:pt x="30" y="37"/>
                  </a:lnTo>
                  <a:lnTo>
                    <a:pt x="0" y="34"/>
                  </a:lnTo>
                  <a:lnTo>
                    <a:pt x="18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1" name="Freeform 134"/>
            <p:cNvSpPr>
              <a:spLocks noChangeAspect="1"/>
            </p:cNvSpPr>
            <p:nvPr/>
          </p:nvSpPr>
          <p:spPr bwMode="auto">
            <a:xfrm>
              <a:off x="2104729" y="2852355"/>
              <a:ext cx="308629" cy="276519"/>
            </a:xfrm>
            <a:custGeom>
              <a:avLst/>
              <a:gdLst>
                <a:gd name="T0" fmla="*/ 204 w 656"/>
                <a:gd name="T1" fmla="*/ 48 h 631"/>
                <a:gd name="T2" fmla="*/ 193 w 656"/>
                <a:gd name="T3" fmla="*/ 44 h 631"/>
                <a:gd name="T4" fmla="*/ 192 w 656"/>
                <a:gd name="T5" fmla="*/ 38 h 631"/>
                <a:gd name="T6" fmla="*/ 191 w 656"/>
                <a:gd name="T7" fmla="*/ 32 h 631"/>
                <a:gd name="T8" fmla="*/ 177 w 656"/>
                <a:gd name="T9" fmla="*/ 35 h 631"/>
                <a:gd name="T10" fmla="*/ 134 w 656"/>
                <a:gd name="T11" fmla="*/ 35 h 631"/>
                <a:gd name="T12" fmla="*/ 99 w 656"/>
                <a:gd name="T13" fmla="*/ 35 h 631"/>
                <a:gd name="T14" fmla="*/ 73 w 656"/>
                <a:gd name="T15" fmla="*/ 14 h 631"/>
                <a:gd name="T16" fmla="*/ 61 w 656"/>
                <a:gd name="T17" fmla="*/ 8 h 631"/>
                <a:gd name="T18" fmla="*/ 65 w 656"/>
                <a:gd name="T19" fmla="*/ 14 h 631"/>
                <a:gd name="T20" fmla="*/ 37 w 656"/>
                <a:gd name="T21" fmla="*/ 29 h 631"/>
                <a:gd name="T22" fmla="*/ 34 w 656"/>
                <a:gd name="T23" fmla="*/ 65 h 631"/>
                <a:gd name="T24" fmla="*/ 34 w 656"/>
                <a:gd name="T25" fmla="*/ 33 h 631"/>
                <a:gd name="T26" fmla="*/ 41 w 656"/>
                <a:gd name="T27" fmla="*/ 6 h 631"/>
                <a:gd name="T28" fmla="*/ 18 w 656"/>
                <a:gd name="T29" fmla="*/ 28 h 631"/>
                <a:gd name="T30" fmla="*/ 0 w 656"/>
                <a:gd name="T31" fmla="*/ 63 h 631"/>
                <a:gd name="T32" fmla="*/ 17 w 656"/>
                <a:gd name="T33" fmla="*/ 86 h 631"/>
                <a:gd name="T34" fmla="*/ 29 w 656"/>
                <a:gd name="T35" fmla="*/ 107 h 631"/>
                <a:gd name="T36" fmla="*/ 58 w 656"/>
                <a:gd name="T37" fmla="*/ 108 h 631"/>
                <a:gd name="T38" fmla="*/ 90 w 656"/>
                <a:gd name="T39" fmla="*/ 125 h 631"/>
                <a:gd name="T40" fmla="*/ 102 w 656"/>
                <a:gd name="T41" fmla="*/ 142 h 631"/>
                <a:gd name="T42" fmla="*/ 105 w 656"/>
                <a:gd name="T43" fmla="*/ 186 h 631"/>
                <a:gd name="T44" fmla="*/ 110 w 656"/>
                <a:gd name="T45" fmla="*/ 212 h 631"/>
                <a:gd name="T46" fmla="*/ 128 w 656"/>
                <a:gd name="T47" fmla="*/ 237 h 631"/>
                <a:gd name="T48" fmla="*/ 141 w 656"/>
                <a:gd name="T49" fmla="*/ 238 h 631"/>
                <a:gd name="T50" fmla="*/ 176 w 656"/>
                <a:gd name="T51" fmla="*/ 209 h 631"/>
                <a:gd name="T52" fmla="*/ 167 w 656"/>
                <a:gd name="T53" fmla="*/ 199 h 631"/>
                <a:gd name="T54" fmla="*/ 156 w 656"/>
                <a:gd name="T55" fmla="*/ 165 h 631"/>
                <a:gd name="T56" fmla="*/ 191 w 656"/>
                <a:gd name="T57" fmla="*/ 177 h 631"/>
                <a:gd name="T58" fmla="*/ 209 w 656"/>
                <a:gd name="T59" fmla="*/ 163 h 631"/>
                <a:gd name="T60" fmla="*/ 230 w 656"/>
                <a:gd name="T61" fmla="*/ 146 h 631"/>
                <a:gd name="T62" fmla="*/ 218 w 656"/>
                <a:gd name="T63" fmla="*/ 129 h 631"/>
                <a:gd name="T64" fmla="*/ 238 w 656"/>
                <a:gd name="T65" fmla="*/ 106 h 631"/>
                <a:gd name="T66" fmla="*/ 247 w 656"/>
                <a:gd name="T67" fmla="*/ 80 h 631"/>
                <a:gd name="T68" fmla="*/ 226 w 656"/>
                <a:gd name="T69" fmla="*/ 75 h 631"/>
                <a:gd name="T70" fmla="*/ 219 w 656"/>
                <a:gd name="T71" fmla="*/ 74 h 631"/>
                <a:gd name="T72" fmla="*/ 230 w 656"/>
                <a:gd name="T73" fmla="*/ 61 h 631"/>
                <a:gd name="T74" fmla="*/ 212 w 656"/>
                <a:gd name="T75" fmla="*/ 51 h 631"/>
                <a:gd name="T76" fmla="*/ 206 w 656"/>
                <a:gd name="T77" fmla="*/ 52 h 6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6"/>
                <a:gd name="T118" fmla="*/ 0 h 631"/>
                <a:gd name="T119" fmla="*/ 656 w 656"/>
                <a:gd name="T120" fmla="*/ 631 h 6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6" h="631">
                  <a:moveTo>
                    <a:pt x="546" y="137"/>
                  </a:moveTo>
                  <a:lnTo>
                    <a:pt x="543" y="128"/>
                  </a:lnTo>
                  <a:lnTo>
                    <a:pt x="531" y="116"/>
                  </a:lnTo>
                  <a:lnTo>
                    <a:pt x="513" y="117"/>
                  </a:lnTo>
                  <a:lnTo>
                    <a:pt x="522" y="116"/>
                  </a:lnTo>
                  <a:lnTo>
                    <a:pt x="509" y="101"/>
                  </a:lnTo>
                  <a:lnTo>
                    <a:pt x="558" y="85"/>
                  </a:lnTo>
                  <a:lnTo>
                    <a:pt x="506" y="85"/>
                  </a:lnTo>
                  <a:lnTo>
                    <a:pt x="452" y="86"/>
                  </a:lnTo>
                  <a:lnTo>
                    <a:pt x="471" y="92"/>
                  </a:lnTo>
                  <a:lnTo>
                    <a:pt x="422" y="114"/>
                  </a:lnTo>
                  <a:lnTo>
                    <a:pt x="355" y="92"/>
                  </a:lnTo>
                  <a:lnTo>
                    <a:pt x="310" y="94"/>
                  </a:lnTo>
                  <a:lnTo>
                    <a:pt x="264" y="94"/>
                  </a:lnTo>
                  <a:lnTo>
                    <a:pt x="247" y="58"/>
                  </a:lnTo>
                  <a:lnTo>
                    <a:pt x="194" y="37"/>
                  </a:lnTo>
                  <a:lnTo>
                    <a:pt x="174" y="0"/>
                  </a:lnTo>
                  <a:lnTo>
                    <a:pt x="161" y="22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09" y="65"/>
                  </a:lnTo>
                  <a:lnTo>
                    <a:pt x="98" y="76"/>
                  </a:lnTo>
                  <a:lnTo>
                    <a:pt x="112" y="146"/>
                  </a:lnTo>
                  <a:lnTo>
                    <a:pt x="91" y="173"/>
                  </a:lnTo>
                  <a:lnTo>
                    <a:pt x="64" y="135"/>
                  </a:lnTo>
                  <a:lnTo>
                    <a:pt x="89" y="88"/>
                  </a:lnTo>
                  <a:lnTo>
                    <a:pt x="76" y="43"/>
                  </a:lnTo>
                  <a:lnTo>
                    <a:pt x="109" y="17"/>
                  </a:lnTo>
                  <a:lnTo>
                    <a:pt x="74" y="28"/>
                  </a:lnTo>
                  <a:lnTo>
                    <a:pt x="47" y="74"/>
                  </a:lnTo>
                  <a:lnTo>
                    <a:pt x="21" y="120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44" y="229"/>
                  </a:lnTo>
                  <a:lnTo>
                    <a:pt x="43" y="264"/>
                  </a:lnTo>
                  <a:lnTo>
                    <a:pt x="77" y="283"/>
                  </a:lnTo>
                  <a:lnTo>
                    <a:pt x="115" y="285"/>
                  </a:lnTo>
                  <a:lnTo>
                    <a:pt x="153" y="286"/>
                  </a:lnTo>
                  <a:lnTo>
                    <a:pt x="197" y="335"/>
                  </a:lnTo>
                  <a:lnTo>
                    <a:pt x="238" y="332"/>
                  </a:lnTo>
                  <a:lnTo>
                    <a:pt x="280" y="329"/>
                  </a:lnTo>
                  <a:lnTo>
                    <a:pt x="270" y="377"/>
                  </a:lnTo>
                  <a:lnTo>
                    <a:pt x="258" y="423"/>
                  </a:lnTo>
                  <a:lnTo>
                    <a:pt x="280" y="492"/>
                  </a:lnTo>
                  <a:lnTo>
                    <a:pt x="264" y="517"/>
                  </a:lnTo>
                  <a:lnTo>
                    <a:pt x="292" y="561"/>
                  </a:lnTo>
                  <a:lnTo>
                    <a:pt x="304" y="605"/>
                  </a:lnTo>
                  <a:lnTo>
                    <a:pt x="341" y="629"/>
                  </a:lnTo>
                  <a:lnTo>
                    <a:pt x="368" y="626"/>
                  </a:lnTo>
                  <a:lnTo>
                    <a:pt x="374" y="631"/>
                  </a:lnTo>
                  <a:lnTo>
                    <a:pt x="425" y="593"/>
                  </a:lnTo>
                  <a:lnTo>
                    <a:pt x="467" y="555"/>
                  </a:lnTo>
                  <a:lnTo>
                    <a:pt x="476" y="540"/>
                  </a:lnTo>
                  <a:lnTo>
                    <a:pt x="444" y="528"/>
                  </a:lnTo>
                  <a:lnTo>
                    <a:pt x="430" y="467"/>
                  </a:lnTo>
                  <a:lnTo>
                    <a:pt x="415" y="438"/>
                  </a:lnTo>
                  <a:lnTo>
                    <a:pt x="462" y="455"/>
                  </a:lnTo>
                  <a:lnTo>
                    <a:pt x="507" y="470"/>
                  </a:lnTo>
                  <a:lnTo>
                    <a:pt x="516" y="450"/>
                  </a:lnTo>
                  <a:lnTo>
                    <a:pt x="556" y="432"/>
                  </a:lnTo>
                  <a:lnTo>
                    <a:pt x="597" y="416"/>
                  </a:lnTo>
                  <a:lnTo>
                    <a:pt x="610" y="386"/>
                  </a:lnTo>
                  <a:lnTo>
                    <a:pt x="606" y="385"/>
                  </a:lnTo>
                  <a:lnTo>
                    <a:pt x="579" y="341"/>
                  </a:lnTo>
                  <a:lnTo>
                    <a:pt x="597" y="301"/>
                  </a:lnTo>
                  <a:lnTo>
                    <a:pt x="633" y="280"/>
                  </a:lnTo>
                  <a:lnTo>
                    <a:pt x="612" y="256"/>
                  </a:lnTo>
                  <a:lnTo>
                    <a:pt x="656" y="213"/>
                  </a:lnTo>
                  <a:lnTo>
                    <a:pt x="649" y="201"/>
                  </a:lnTo>
                  <a:lnTo>
                    <a:pt x="601" y="199"/>
                  </a:lnTo>
                  <a:lnTo>
                    <a:pt x="570" y="199"/>
                  </a:lnTo>
                  <a:lnTo>
                    <a:pt x="582" y="196"/>
                  </a:lnTo>
                  <a:lnTo>
                    <a:pt x="598" y="171"/>
                  </a:lnTo>
                  <a:lnTo>
                    <a:pt x="610" y="161"/>
                  </a:lnTo>
                  <a:lnTo>
                    <a:pt x="580" y="132"/>
                  </a:lnTo>
                  <a:lnTo>
                    <a:pt x="562" y="135"/>
                  </a:lnTo>
                  <a:lnTo>
                    <a:pt x="544" y="123"/>
                  </a:lnTo>
                  <a:lnTo>
                    <a:pt x="546" y="137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2" name="Freeform 135"/>
            <p:cNvSpPr>
              <a:spLocks noChangeAspect="1"/>
            </p:cNvSpPr>
            <p:nvPr/>
          </p:nvSpPr>
          <p:spPr bwMode="auto">
            <a:xfrm>
              <a:off x="2314645" y="2879078"/>
              <a:ext cx="11245" cy="3486"/>
            </a:xfrm>
            <a:custGeom>
              <a:avLst/>
              <a:gdLst>
                <a:gd name="T0" fmla="*/ 9 w 24"/>
                <a:gd name="T1" fmla="*/ 3 h 6"/>
                <a:gd name="T2" fmla="*/ 9 w 24"/>
                <a:gd name="T3" fmla="*/ 2 h 6"/>
                <a:gd name="T4" fmla="*/ 0 w 24"/>
                <a:gd name="T5" fmla="*/ 0 h 6"/>
                <a:gd name="T6" fmla="*/ 9 w 2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"/>
                <a:gd name="T14" fmla="*/ 24 w 2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">
                  <a:moveTo>
                    <a:pt x="24" y="6"/>
                  </a:moveTo>
                  <a:lnTo>
                    <a:pt x="24" y="4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3" name="Freeform 136"/>
            <p:cNvSpPr>
              <a:spLocks noChangeAspect="1"/>
            </p:cNvSpPr>
            <p:nvPr/>
          </p:nvSpPr>
          <p:spPr bwMode="auto">
            <a:xfrm>
              <a:off x="1876067" y="2587454"/>
              <a:ext cx="233659" cy="79006"/>
            </a:xfrm>
            <a:custGeom>
              <a:avLst/>
              <a:gdLst>
                <a:gd name="T0" fmla="*/ 132 w 500"/>
                <a:gd name="T1" fmla="*/ 28 h 179"/>
                <a:gd name="T2" fmla="*/ 132 w 500"/>
                <a:gd name="T3" fmla="*/ 29 h 179"/>
                <a:gd name="T4" fmla="*/ 114 w 500"/>
                <a:gd name="T5" fmla="*/ 20 h 179"/>
                <a:gd name="T6" fmla="*/ 95 w 500"/>
                <a:gd name="T7" fmla="*/ 10 h 179"/>
                <a:gd name="T8" fmla="*/ 82 w 500"/>
                <a:gd name="T9" fmla="*/ 4 h 179"/>
                <a:gd name="T10" fmla="*/ 68 w 500"/>
                <a:gd name="T11" fmla="*/ 1 h 179"/>
                <a:gd name="T12" fmla="*/ 61 w 500"/>
                <a:gd name="T13" fmla="*/ 0 h 179"/>
                <a:gd name="T14" fmla="*/ 40 w 500"/>
                <a:gd name="T15" fmla="*/ 5 h 179"/>
                <a:gd name="T16" fmla="*/ 19 w 500"/>
                <a:gd name="T17" fmla="*/ 8 h 179"/>
                <a:gd name="T18" fmla="*/ 9 w 500"/>
                <a:gd name="T19" fmla="*/ 21 h 179"/>
                <a:gd name="T20" fmla="*/ 0 w 500"/>
                <a:gd name="T21" fmla="*/ 28 h 179"/>
                <a:gd name="T22" fmla="*/ 7 w 500"/>
                <a:gd name="T23" fmla="*/ 26 h 179"/>
                <a:gd name="T24" fmla="*/ 21 w 500"/>
                <a:gd name="T25" fmla="*/ 19 h 179"/>
                <a:gd name="T26" fmla="*/ 36 w 500"/>
                <a:gd name="T27" fmla="*/ 13 h 179"/>
                <a:gd name="T28" fmla="*/ 59 w 500"/>
                <a:gd name="T29" fmla="*/ 12 h 179"/>
                <a:gd name="T30" fmla="*/ 50 w 500"/>
                <a:gd name="T31" fmla="*/ 14 h 179"/>
                <a:gd name="T32" fmla="*/ 66 w 500"/>
                <a:gd name="T33" fmla="*/ 20 h 179"/>
                <a:gd name="T34" fmla="*/ 76 w 500"/>
                <a:gd name="T35" fmla="*/ 23 h 179"/>
                <a:gd name="T36" fmla="*/ 81 w 500"/>
                <a:gd name="T37" fmla="*/ 26 h 179"/>
                <a:gd name="T38" fmla="*/ 106 w 500"/>
                <a:gd name="T39" fmla="*/ 32 h 179"/>
                <a:gd name="T40" fmla="*/ 111 w 500"/>
                <a:gd name="T41" fmla="*/ 44 h 179"/>
                <a:gd name="T42" fmla="*/ 133 w 500"/>
                <a:gd name="T43" fmla="*/ 55 h 179"/>
                <a:gd name="T44" fmla="*/ 123 w 500"/>
                <a:gd name="T45" fmla="*/ 68 h 179"/>
                <a:gd name="T46" fmla="*/ 141 w 500"/>
                <a:gd name="T47" fmla="*/ 67 h 179"/>
                <a:gd name="T48" fmla="*/ 158 w 500"/>
                <a:gd name="T49" fmla="*/ 67 h 179"/>
                <a:gd name="T50" fmla="*/ 172 w 500"/>
                <a:gd name="T51" fmla="*/ 65 h 179"/>
                <a:gd name="T52" fmla="*/ 187 w 500"/>
                <a:gd name="T53" fmla="*/ 62 h 179"/>
                <a:gd name="T54" fmla="*/ 174 w 500"/>
                <a:gd name="T55" fmla="*/ 55 h 179"/>
                <a:gd name="T56" fmla="*/ 161 w 500"/>
                <a:gd name="T57" fmla="*/ 49 h 179"/>
                <a:gd name="T58" fmla="*/ 160 w 500"/>
                <a:gd name="T59" fmla="*/ 43 h 179"/>
                <a:gd name="T60" fmla="*/ 147 w 500"/>
                <a:gd name="T61" fmla="*/ 37 h 179"/>
                <a:gd name="T62" fmla="*/ 134 w 500"/>
                <a:gd name="T63" fmla="*/ 32 h 179"/>
                <a:gd name="T64" fmla="*/ 132 w 500"/>
                <a:gd name="T65" fmla="*/ 28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79"/>
                <a:gd name="T101" fmla="*/ 500 w 500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79">
                  <a:moveTo>
                    <a:pt x="352" y="73"/>
                  </a:moveTo>
                  <a:lnTo>
                    <a:pt x="352" y="76"/>
                  </a:lnTo>
                  <a:lnTo>
                    <a:pt x="305" y="52"/>
                  </a:lnTo>
                  <a:lnTo>
                    <a:pt x="255" y="27"/>
                  </a:lnTo>
                  <a:lnTo>
                    <a:pt x="218" y="10"/>
                  </a:lnTo>
                  <a:lnTo>
                    <a:pt x="182" y="3"/>
                  </a:lnTo>
                  <a:lnTo>
                    <a:pt x="164" y="0"/>
                  </a:lnTo>
                  <a:lnTo>
                    <a:pt x="108" y="12"/>
                  </a:lnTo>
                  <a:lnTo>
                    <a:pt x="51" y="22"/>
                  </a:lnTo>
                  <a:lnTo>
                    <a:pt x="25" y="56"/>
                  </a:lnTo>
                  <a:lnTo>
                    <a:pt x="0" y="73"/>
                  </a:lnTo>
                  <a:lnTo>
                    <a:pt x="18" y="68"/>
                  </a:lnTo>
                  <a:lnTo>
                    <a:pt x="57" y="50"/>
                  </a:lnTo>
                  <a:lnTo>
                    <a:pt x="96" y="33"/>
                  </a:lnTo>
                  <a:lnTo>
                    <a:pt x="157" y="31"/>
                  </a:lnTo>
                  <a:lnTo>
                    <a:pt x="134" y="38"/>
                  </a:lnTo>
                  <a:lnTo>
                    <a:pt x="176" y="52"/>
                  </a:lnTo>
                  <a:lnTo>
                    <a:pt x="203" y="61"/>
                  </a:lnTo>
                  <a:lnTo>
                    <a:pt x="217" y="68"/>
                  </a:lnTo>
                  <a:lnTo>
                    <a:pt x="284" y="85"/>
                  </a:lnTo>
                  <a:lnTo>
                    <a:pt x="297" y="116"/>
                  </a:lnTo>
                  <a:lnTo>
                    <a:pt x="355" y="144"/>
                  </a:lnTo>
                  <a:lnTo>
                    <a:pt x="328" y="179"/>
                  </a:lnTo>
                  <a:lnTo>
                    <a:pt x="376" y="177"/>
                  </a:lnTo>
                  <a:lnTo>
                    <a:pt x="422" y="176"/>
                  </a:lnTo>
                  <a:lnTo>
                    <a:pt x="461" y="170"/>
                  </a:lnTo>
                  <a:lnTo>
                    <a:pt x="500" y="164"/>
                  </a:lnTo>
                  <a:lnTo>
                    <a:pt x="464" y="146"/>
                  </a:lnTo>
                  <a:lnTo>
                    <a:pt x="430" y="128"/>
                  </a:lnTo>
                  <a:lnTo>
                    <a:pt x="427" y="112"/>
                  </a:lnTo>
                  <a:lnTo>
                    <a:pt x="393" y="98"/>
                  </a:lnTo>
                  <a:lnTo>
                    <a:pt x="358" y="85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4" name="Freeform 137"/>
            <p:cNvSpPr>
              <a:spLocks noChangeAspect="1"/>
            </p:cNvSpPr>
            <p:nvPr/>
          </p:nvSpPr>
          <p:spPr bwMode="auto">
            <a:xfrm>
              <a:off x="1914802" y="2616501"/>
              <a:ext cx="12495" cy="10457"/>
            </a:xfrm>
            <a:custGeom>
              <a:avLst/>
              <a:gdLst>
                <a:gd name="T0" fmla="*/ 0 w 26"/>
                <a:gd name="T1" fmla="*/ 9 h 24"/>
                <a:gd name="T2" fmla="*/ 10 w 26"/>
                <a:gd name="T3" fmla="*/ 8 h 24"/>
                <a:gd name="T4" fmla="*/ 3 w 26"/>
                <a:gd name="T5" fmla="*/ 0 h 24"/>
                <a:gd name="T6" fmla="*/ 0 w 26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4"/>
                  </a:moveTo>
                  <a:lnTo>
                    <a:pt x="26" y="21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5" name="Freeform 138"/>
            <p:cNvSpPr>
              <a:spLocks noChangeAspect="1"/>
            </p:cNvSpPr>
            <p:nvPr/>
          </p:nvSpPr>
          <p:spPr bwMode="auto">
            <a:xfrm>
              <a:off x="1943541" y="2678079"/>
              <a:ext cx="7497" cy="3486"/>
            </a:xfrm>
            <a:custGeom>
              <a:avLst/>
              <a:gdLst>
                <a:gd name="T0" fmla="*/ 6 w 16"/>
                <a:gd name="T1" fmla="*/ 1 h 8"/>
                <a:gd name="T2" fmla="*/ 6 w 16"/>
                <a:gd name="T3" fmla="*/ 1 h 8"/>
                <a:gd name="T4" fmla="*/ 6 w 16"/>
                <a:gd name="T5" fmla="*/ 1 h 8"/>
                <a:gd name="T6" fmla="*/ 5 w 16"/>
                <a:gd name="T7" fmla="*/ 1 h 8"/>
                <a:gd name="T8" fmla="*/ 4 w 16"/>
                <a:gd name="T9" fmla="*/ 1 h 8"/>
                <a:gd name="T10" fmla="*/ 4 w 16"/>
                <a:gd name="T11" fmla="*/ 1 h 8"/>
                <a:gd name="T12" fmla="*/ 4 w 16"/>
                <a:gd name="T13" fmla="*/ 1 h 8"/>
                <a:gd name="T14" fmla="*/ 3 w 16"/>
                <a:gd name="T15" fmla="*/ 1 h 8"/>
                <a:gd name="T16" fmla="*/ 3 w 16"/>
                <a:gd name="T17" fmla="*/ 1 h 8"/>
                <a:gd name="T18" fmla="*/ 3 w 16"/>
                <a:gd name="T19" fmla="*/ 1 h 8"/>
                <a:gd name="T20" fmla="*/ 2 w 16"/>
                <a:gd name="T21" fmla="*/ 1 h 8"/>
                <a:gd name="T22" fmla="*/ 2 w 16"/>
                <a:gd name="T23" fmla="*/ 2 h 8"/>
                <a:gd name="T24" fmla="*/ 2 w 16"/>
                <a:gd name="T25" fmla="*/ 2 h 8"/>
                <a:gd name="T26" fmla="*/ 1 w 16"/>
                <a:gd name="T27" fmla="*/ 2 h 8"/>
                <a:gd name="T28" fmla="*/ 1 w 16"/>
                <a:gd name="T29" fmla="*/ 1 h 8"/>
                <a:gd name="T30" fmla="*/ 1 w 16"/>
                <a:gd name="T31" fmla="*/ 1 h 8"/>
                <a:gd name="T32" fmla="*/ 0 w 16"/>
                <a:gd name="T33" fmla="*/ 1 h 8"/>
                <a:gd name="T34" fmla="*/ 1 w 16"/>
                <a:gd name="T35" fmla="*/ 0 h 8"/>
                <a:gd name="T36" fmla="*/ 0 w 16"/>
                <a:gd name="T37" fmla="*/ 0 h 8"/>
                <a:gd name="T38" fmla="*/ 0 w 16"/>
                <a:gd name="T39" fmla="*/ 0 h 8"/>
                <a:gd name="T40" fmla="*/ 0 w 16"/>
                <a:gd name="T41" fmla="*/ 1 h 8"/>
                <a:gd name="T42" fmla="*/ 0 w 16"/>
                <a:gd name="T43" fmla="*/ 1 h 8"/>
                <a:gd name="T44" fmla="*/ 0 w 16"/>
                <a:gd name="T45" fmla="*/ 1 h 8"/>
                <a:gd name="T46" fmla="*/ 0 w 16"/>
                <a:gd name="T47" fmla="*/ 2 h 8"/>
                <a:gd name="T48" fmla="*/ 0 w 16"/>
                <a:gd name="T49" fmla="*/ 2 h 8"/>
                <a:gd name="T50" fmla="*/ 0 w 16"/>
                <a:gd name="T51" fmla="*/ 3 h 8"/>
                <a:gd name="T52" fmla="*/ 1 w 16"/>
                <a:gd name="T53" fmla="*/ 3 h 8"/>
                <a:gd name="T54" fmla="*/ 1 w 16"/>
                <a:gd name="T55" fmla="*/ 2 h 8"/>
                <a:gd name="T56" fmla="*/ 2 w 16"/>
                <a:gd name="T57" fmla="*/ 2 h 8"/>
                <a:gd name="T58" fmla="*/ 2 w 16"/>
                <a:gd name="T59" fmla="*/ 2 h 8"/>
                <a:gd name="T60" fmla="*/ 2 w 16"/>
                <a:gd name="T61" fmla="*/ 3 h 8"/>
                <a:gd name="T62" fmla="*/ 3 w 16"/>
                <a:gd name="T63" fmla="*/ 3 h 8"/>
                <a:gd name="T64" fmla="*/ 3 w 16"/>
                <a:gd name="T65" fmla="*/ 2 h 8"/>
                <a:gd name="T66" fmla="*/ 3 w 16"/>
                <a:gd name="T67" fmla="*/ 2 h 8"/>
                <a:gd name="T68" fmla="*/ 4 w 16"/>
                <a:gd name="T69" fmla="*/ 2 h 8"/>
                <a:gd name="T70" fmla="*/ 4 w 16"/>
                <a:gd name="T71" fmla="*/ 2 h 8"/>
                <a:gd name="T72" fmla="*/ 5 w 16"/>
                <a:gd name="T73" fmla="*/ 2 h 8"/>
                <a:gd name="T74" fmla="*/ 5 w 16"/>
                <a:gd name="T75" fmla="*/ 2 h 8"/>
                <a:gd name="T76" fmla="*/ 6 w 16"/>
                <a:gd name="T77" fmla="*/ 2 h 8"/>
                <a:gd name="T78" fmla="*/ 6 w 16"/>
                <a:gd name="T79" fmla="*/ 2 h 8"/>
                <a:gd name="T80" fmla="*/ 6 w 16"/>
                <a:gd name="T81" fmla="*/ 2 h 8"/>
                <a:gd name="T82" fmla="*/ 6 w 16"/>
                <a:gd name="T83" fmla="*/ 1 h 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8"/>
                <a:gd name="T128" fmla="*/ 16 w 16"/>
                <a:gd name="T129" fmla="*/ 8 h 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8">
                  <a:moveTo>
                    <a:pt x="16" y="3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6" name="Freeform 139"/>
            <p:cNvSpPr>
              <a:spLocks noChangeAspect="1"/>
            </p:cNvSpPr>
            <p:nvPr/>
          </p:nvSpPr>
          <p:spPr bwMode="auto">
            <a:xfrm>
              <a:off x="1979776" y="2668783"/>
              <a:ext cx="3749" cy="2323"/>
            </a:xfrm>
            <a:custGeom>
              <a:avLst/>
              <a:gdLst>
                <a:gd name="T0" fmla="*/ 3 w 7"/>
                <a:gd name="T1" fmla="*/ 1 h 5"/>
                <a:gd name="T2" fmla="*/ 3 w 7"/>
                <a:gd name="T3" fmla="*/ 0 h 5"/>
                <a:gd name="T4" fmla="*/ 3 w 7"/>
                <a:gd name="T5" fmla="*/ 0 h 5"/>
                <a:gd name="T6" fmla="*/ 3 w 7"/>
                <a:gd name="T7" fmla="*/ 1 h 5"/>
                <a:gd name="T8" fmla="*/ 2 w 7"/>
                <a:gd name="T9" fmla="*/ 1 h 5"/>
                <a:gd name="T10" fmla="*/ 1 w 7"/>
                <a:gd name="T11" fmla="*/ 1 h 5"/>
                <a:gd name="T12" fmla="*/ 0 w 7"/>
                <a:gd name="T13" fmla="*/ 1 h 5"/>
                <a:gd name="T14" fmla="*/ 0 w 7"/>
                <a:gd name="T15" fmla="*/ 2 h 5"/>
                <a:gd name="T16" fmla="*/ 0 w 7"/>
                <a:gd name="T17" fmla="*/ 2 h 5"/>
                <a:gd name="T18" fmla="*/ 0 w 7"/>
                <a:gd name="T19" fmla="*/ 2 h 5"/>
                <a:gd name="T20" fmla="*/ 1 w 7"/>
                <a:gd name="T21" fmla="*/ 2 h 5"/>
                <a:gd name="T22" fmla="*/ 1 w 7"/>
                <a:gd name="T23" fmla="*/ 1 h 5"/>
                <a:gd name="T24" fmla="*/ 2 w 7"/>
                <a:gd name="T25" fmla="*/ 1 h 5"/>
                <a:gd name="T26" fmla="*/ 3 w 7"/>
                <a:gd name="T27" fmla="*/ 1 h 5"/>
                <a:gd name="T28" fmla="*/ 3 w 7"/>
                <a:gd name="T29" fmla="*/ 1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7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7" name="Freeform 140"/>
            <p:cNvSpPr>
              <a:spLocks noChangeAspect="1"/>
            </p:cNvSpPr>
            <p:nvPr/>
          </p:nvSpPr>
          <p:spPr bwMode="auto">
            <a:xfrm>
              <a:off x="1974778" y="2669946"/>
              <a:ext cx="2500" cy="116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1 w 7"/>
                <a:gd name="T5" fmla="*/ 0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0 w 7"/>
                <a:gd name="T13" fmla="*/ 1 h 3"/>
                <a:gd name="T14" fmla="*/ 0 w 7"/>
                <a:gd name="T15" fmla="*/ 1 h 3"/>
                <a:gd name="T16" fmla="*/ 0 w 7"/>
                <a:gd name="T17" fmla="*/ 1 h 3"/>
                <a:gd name="T18" fmla="*/ 1 w 7"/>
                <a:gd name="T19" fmla="*/ 1 h 3"/>
                <a:gd name="T20" fmla="*/ 1 w 7"/>
                <a:gd name="T21" fmla="*/ 1 h 3"/>
                <a:gd name="T22" fmla="*/ 2 w 7"/>
                <a:gd name="T23" fmla="*/ 1 h 3"/>
                <a:gd name="T24" fmla="*/ 2 w 7"/>
                <a:gd name="T25" fmla="*/ 1 h 3"/>
                <a:gd name="T26" fmla="*/ 2 w 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3"/>
                <a:gd name="T44" fmla="*/ 7 w 7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3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8" name="Freeform 141"/>
            <p:cNvSpPr>
              <a:spLocks noChangeAspect="1"/>
            </p:cNvSpPr>
            <p:nvPr/>
          </p:nvSpPr>
          <p:spPr bwMode="auto">
            <a:xfrm>
              <a:off x="2318394" y="2701316"/>
              <a:ext cx="4998" cy="1162"/>
            </a:xfrm>
            <a:custGeom>
              <a:avLst/>
              <a:gdLst>
                <a:gd name="T0" fmla="*/ 4 w 8"/>
                <a:gd name="T1" fmla="*/ 0 h 3"/>
                <a:gd name="T2" fmla="*/ 3 w 8"/>
                <a:gd name="T3" fmla="*/ 0 h 3"/>
                <a:gd name="T4" fmla="*/ 2 w 8"/>
                <a:gd name="T5" fmla="*/ 0 h 3"/>
                <a:gd name="T6" fmla="*/ 1 w 8"/>
                <a:gd name="T7" fmla="*/ 0 h 3"/>
                <a:gd name="T8" fmla="*/ 1 w 8"/>
                <a:gd name="T9" fmla="*/ 1 h 3"/>
                <a:gd name="T10" fmla="*/ 0 w 8"/>
                <a:gd name="T11" fmla="*/ 1 h 3"/>
                <a:gd name="T12" fmla="*/ 1 w 8"/>
                <a:gd name="T13" fmla="*/ 1 h 3"/>
                <a:gd name="T14" fmla="*/ 1 w 8"/>
                <a:gd name="T15" fmla="*/ 1 h 3"/>
                <a:gd name="T16" fmla="*/ 2 w 8"/>
                <a:gd name="T17" fmla="*/ 1 h 3"/>
                <a:gd name="T18" fmla="*/ 2 w 8"/>
                <a:gd name="T19" fmla="*/ 1 h 3"/>
                <a:gd name="T20" fmla="*/ 3 w 8"/>
                <a:gd name="T21" fmla="*/ 1 h 3"/>
                <a:gd name="T22" fmla="*/ 4 w 8"/>
                <a:gd name="T23" fmla="*/ 1 h 3"/>
                <a:gd name="T24" fmla="*/ 4 w 8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3"/>
                <a:gd name="T41" fmla="*/ 8 w 8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9" name="Freeform 142"/>
            <p:cNvSpPr>
              <a:spLocks noChangeAspect="1"/>
            </p:cNvSpPr>
            <p:nvPr/>
          </p:nvSpPr>
          <p:spPr bwMode="auto">
            <a:xfrm>
              <a:off x="2327141" y="2693183"/>
              <a:ext cx="2500" cy="2323"/>
            </a:xfrm>
            <a:custGeom>
              <a:avLst/>
              <a:gdLst>
                <a:gd name="T0" fmla="*/ 2 w 6"/>
                <a:gd name="T1" fmla="*/ 1 h 3"/>
                <a:gd name="T2" fmla="*/ 1 w 6"/>
                <a:gd name="T3" fmla="*/ 1 h 3"/>
                <a:gd name="T4" fmla="*/ 1 w 6"/>
                <a:gd name="T5" fmla="*/ 0 h 3"/>
                <a:gd name="T6" fmla="*/ 1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1 h 3"/>
                <a:gd name="T14" fmla="*/ 0 w 6"/>
                <a:gd name="T15" fmla="*/ 1 h 3"/>
                <a:gd name="T16" fmla="*/ 1 w 6"/>
                <a:gd name="T17" fmla="*/ 1 h 3"/>
                <a:gd name="T18" fmla="*/ 1 w 6"/>
                <a:gd name="T19" fmla="*/ 1 h 3"/>
                <a:gd name="T20" fmla="*/ 1 w 6"/>
                <a:gd name="T21" fmla="*/ 2 h 3"/>
                <a:gd name="T22" fmla="*/ 2 w 6"/>
                <a:gd name="T23" fmla="*/ 2 h 3"/>
                <a:gd name="T24" fmla="*/ 2 w 6"/>
                <a:gd name="T25" fmla="*/ 1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6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Freeform 143"/>
            <p:cNvSpPr>
              <a:spLocks noChangeAspect="1"/>
            </p:cNvSpPr>
            <p:nvPr/>
          </p:nvSpPr>
          <p:spPr bwMode="auto">
            <a:xfrm>
              <a:off x="2325892" y="2700155"/>
              <a:ext cx="2500" cy="1162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1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w 6"/>
                <a:gd name="T17" fmla="*/ 0 h 5"/>
                <a:gd name="T18" fmla="*/ 0 w 6"/>
                <a:gd name="T19" fmla="*/ 0 h 5"/>
                <a:gd name="T20" fmla="*/ 0 w 6"/>
                <a:gd name="T21" fmla="*/ 0 h 5"/>
                <a:gd name="T22" fmla="*/ 1 w 6"/>
                <a:gd name="T23" fmla="*/ 0 h 5"/>
                <a:gd name="T24" fmla="*/ 1 w 6"/>
                <a:gd name="T25" fmla="*/ 0 h 5"/>
                <a:gd name="T26" fmla="*/ 2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1" name="Freeform 144"/>
            <p:cNvSpPr>
              <a:spLocks noChangeAspect="1"/>
            </p:cNvSpPr>
            <p:nvPr/>
          </p:nvSpPr>
          <p:spPr bwMode="auto">
            <a:xfrm>
              <a:off x="2317144" y="2701316"/>
              <a:ext cx="1249" cy="116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2" name="Freeform 145"/>
            <p:cNvSpPr>
              <a:spLocks noChangeAspect="1"/>
            </p:cNvSpPr>
            <p:nvPr/>
          </p:nvSpPr>
          <p:spPr bwMode="auto">
            <a:xfrm>
              <a:off x="2157207" y="2667621"/>
              <a:ext cx="79969" cy="53445"/>
            </a:xfrm>
            <a:custGeom>
              <a:avLst/>
              <a:gdLst>
                <a:gd name="T0" fmla="*/ 6 w 172"/>
                <a:gd name="T1" fmla="*/ 3 h 124"/>
                <a:gd name="T2" fmla="*/ 2 w 172"/>
                <a:gd name="T3" fmla="*/ 17 h 124"/>
                <a:gd name="T4" fmla="*/ 0 w 172"/>
                <a:gd name="T5" fmla="*/ 25 h 124"/>
                <a:gd name="T6" fmla="*/ 2 w 172"/>
                <a:gd name="T7" fmla="*/ 37 h 124"/>
                <a:gd name="T8" fmla="*/ 7 w 172"/>
                <a:gd name="T9" fmla="*/ 46 h 124"/>
                <a:gd name="T10" fmla="*/ 15 w 172"/>
                <a:gd name="T11" fmla="*/ 35 h 124"/>
                <a:gd name="T12" fmla="*/ 24 w 172"/>
                <a:gd name="T13" fmla="*/ 30 h 124"/>
                <a:gd name="T14" fmla="*/ 33 w 172"/>
                <a:gd name="T15" fmla="*/ 31 h 124"/>
                <a:gd name="T16" fmla="*/ 56 w 172"/>
                <a:gd name="T17" fmla="*/ 33 h 124"/>
                <a:gd name="T18" fmla="*/ 64 w 172"/>
                <a:gd name="T19" fmla="*/ 24 h 124"/>
                <a:gd name="T20" fmla="*/ 44 w 172"/>
                <a:gd name="T21" fmla="*/ 16 h 124"/>
                <a:gd name="T22" fmla="*/ 48 w 172"/>
                <a:gd name="T23" fmla="*/ 11 h 124"/>
                <a:gd name="T24" fmla="*/ 39 w 172"/>
                <a:gd name="T25" fmla="*/ 7 h 124"/>
                <a:gd name="T26" fmla="*/ 14 w 172"/>
                <a:gd name="T27" fmla="*/ 0 h 124"/>
                <a:gd name="T28" fmla="*/ 6 w 172"/>
                <a:gd name="T29" fmla="*/ 3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24"/>
                <a:gd name="T47" fmla="*/ 172 w 172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24">
                  <a:moveTo>
                    <a:pt x="15" y="9"/>
                  </a:moveTo>
                  <a:lnTo>
                    <a:pt x="6" y="47"/>
                  </a:lnTo>
                  <a:lnTo>
                    <a:pt x="0" y="67"/>
                  </a:lnTo>
                  <a:lnTo>
                    <a:pt x="5" y="100"/>
                  </a:lnTo>
                  <a:lnTo>
                    <a:pt x="20" y="124"/>
                  </a:lnTo>
                  <a:lnTo>
                    <a:pt x="40" y="94"/>
                  </a:lnTo>
                  <a:lnTo>
                    <a:pt x="64" y="82"/>
                  </a:lnTo>
                  <a:lnTo>
                    <a:pt x="88" y="83"/>
                  </a:lnTo>
                  <a:lnTo>
                    <a:pt x="151" y="88"/>
                  </a:lnTo>
                  <a:lnTo>
                    <a:pt x="172" y="65"/>
                  </a:lnTo>
                  <a:lnTo>
                    <a:pt x="118" y="42"/>
                  </a:lnTo>
                  <a:lnTo>
                    <a:pt x="128" y="30"/>
                  </a:lnTo>
                  <a:lnTo>
                    <a:pt x="105" y="18"/>
                  </a:lnTo>
                  <a:lnTo>
                    <a:pt x="37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Freeform 146"/>
            <p:cNvSpPr>
              <a:spLocks noChangeAspect="1"/>
            </p:cNvSpPr>
            <p:nvPr/>
          </p:nvSpPr>
          <p:spPr bwMode="auto">
            <a:xfrm>
              <a:off x="2097231" y="2667621"/>
              <a:ext cx="66224" cy="42988"/>
            </a:xfrm>
            <a:custGeom>
              <a:avLst/>
              <a:gdLst>
                <a:gd name="T0" fmla="*/ 53 w 139"/>
                <a:gd name="T1" fmla="*/ 3 h 99"/>
                <a:gd name="T2" fmla="*/ 50 w 139"/>
                <a:gd name="T3" fmla="*/ 17 h 99"/>
                <a:gd name="T4" fmla="*/ 47 w 139"/>
                <a:gd name="T5" fmla="*/ 25 h 99"/>
                <a:gd name="T6" fmla="*/ 49 w 139"/>
                <a:gd name="T7" fmla="*/ 37 h 99"/>
                <a:gd name="T8" fmla="*/ 30 w 139"/>
                <a:gd name="T9" fmla="*/ 36 h 99"/>
                <a:gd name="T10" fmla="*/ 11 w 139"/>
                <a:gd name="T11" fmla="*/ 35 h 99"/>
                <a:gd name="T12" fmla="*/ 0 w 139"/>
                <a:gd name="T13" fmla="*/ 28 h 99"/>
                <a:gd name="T14" fmla="*/ 10 w 139"/>
                <a:gd name="T15" fmla="*/ 25 h 99"/>
                <a:gd name="T16" fmla="*/ 24 w 139"/>
                <a:gd name="T17" fmla="*/ 26 h 99"/>
                <a:gd name="T18" fmla="*/ 39 w 139"/>
                <a:gd name="T19" fmla="*/ 27 h 99"/>
                <a:gd name="T20" fmla="*/ 34 w 139"/>
                <a:gd name="T21" fmla="*/ 11 h 99"/>
                <a:gd name="T22" fmla="*/ 26 w 139"/>
                <a:gd name="T23" fmla="*/ 4 h 99"/>
                <a:gd name="T24" fmla="*/ 24 w 139"/>
                <a:gd name="T25" fmla="*/ 0 h 99"/>
                <a:gd name="T26" fmla="*/ 42 w 139"/>
                <a:gd name="T27" fmla="*/ 2 h 99"/>
                <a:gd name="T28" fmla="*/ 53 w 139"/>
                <a:gd name="T29" fmla="*/ 3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"/>
                <a:gd name="T46" fmla="*/ 0 h 99"/>
                <a:gd name="T47" fmla="*/ 139 w 139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" h="99">
                  <a:moveTo>
                    <a:pt x="139" y="8"/>
                  </a:moveTo>
                  <a:lnTo>
                    <a:pt x="130" y="46"/>
                  </a:lnTo>
                  <a:lnTo>
                    <a:pt x="124" y="66"/>
                  </a:lnTo>
                  <a:lnTo>
                    <a:pt x="129" y="99"/>
                  </a:lnTo>
                  <a:lnTo>
                    <a:pt x="79" y="96"/>
                  </a:lnTo>
                  <a:lnTo>
                    <a:pt x="30" y="94"/>
                  </a:lnTo>
                  <a:lnTo>
                    <a:pt x="0" y="76"/>
                  </a:lnTo>
                  <a:lnTo>
                    <a:pt x="26" y="67"/>
                  </a:lnTo>
                  <a:lnTo>
                    <a:pt x="64" y="70"/>
                  </a:lnTo>
                  <a:lnTo>
                    <a:pt x="103" y="72"/>
                  </a:lnTo>
                  <a:lnTo>
                    <a:pt x="88" y="30"/>
                  </a:lnTo>
                  <a:lnTo>
                    <a:pt x="67" y="12"/>
                  </a:lnTo>
                  <a:lnTo>
                    <a:pt x="63" y="0"/>
                  </a:lnTo>
                  <a:lnTo>
                    <a:pt x="111" y="5"/>
                  </a:lnTo>
                  <a:lnTo>
                    <a:pt x="139" y="8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4" name="Freeform 147"/>
            <p:cNvSpPr>
              <a:spLocks noChangeAspect="1"/>
            </p:cNvSpPr>
            <p:nvPr/>
          </p:nvSpPr>
          <p:spPr bwMode="auto">
            <a:xfrm>
              <a:off x="2157207" y="2618824"/>
              <a:ext cx="3749" cy="2323"/>
            </a:xfrm>
            <a:custGeom>
              <a:avLst/>
              <a:gdLst>
                <a:gd name="T0" fmla="*/ 1 w 9"/>
                <a:gd name="T1" fmla="*/ 2 h 5"/>
                <a:gd name="T2" fmla="*/ 0 w 9"/>
                <a:gd name="T3" fmla="*/ 1 h 5"/>
                <a:gd name="T4" fmla="*/ 0 w 9"/>
                <a:gd name="T5" fmla="*/ 0 h 5"/>
                <a:gd name="T6" fmla="*/ 3 w 9"/>
                <a:gd name="T7" fmla="*/ 1 h 5"/>
                <a:gd name="T8" fmla="*/ 1 w 9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5" name="Freeform 148"/>
            <p:cNvSpPr>
              <a:spLocks noChangeAspect="1"/>
            </p:cNvSpPr>
            <p:nvPr/>
          </p:nvSpPr>
          <p:spPr bwMode="auto">
            <a:xfrm>
              <a:off x="2168452" y="2619987"/>
              <a:ext cx="3749" cy="1162"/>
            </a:xfrm>
            <a:custGeom>
              <a:avLst/>
              <a:gdLst>
                <a:gd name="T0" fmla="*/ 3 w 9"/>
                <a:gd name="T1" fmla="*/ 1 h 3"/>
                <a:gd name="T2" fmla="*/ 3 w 9"/>
                <a:gd name="T3" fmla="*/ 0 h 3"/>
                <a:gd name="T4" fmla="*/ 0 w 9"/>
                <a:gd name="T5" fmla="*/ 0 h 3"/>
                <a:gd name="T6" fmla="*/ 2 w 9"/>
                <a:gd name="T7" fmla="*/ 1 h 3"/>
                <a:gd name="T8" fmla="*/ 3 w 9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9" y="3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Freeform 149"/>
            <p:cNvSpPr>
              <a:spLocks noChangeAspect="1"/>
            </p:cNvSpPr>
            <p:nvPr/>
          </p:nvSpPr>
          <p:spPr bwMode="auto">
            <a:xfrm>
              <a:off x="1819839" y="2879078"/>
              <a:ext cx="74970" cy="74358"/>
            </a:xfrm>
            <a:custGeom>
              <a:avLst/>
              <a:gdLst>
                <a:gd name="T0" fmla="*/ 13 w 158"/>
                <a:gd name="T1" fmla="*/ 32 h 168"/>
                <a:gd name="T2" fmla="*/ 0 w 158"/>
                <a:gd name="T3" fmla="*/ 15 h 168"/>
                <a:gd name="T4" fmla="*/ 3 w 158"/>
                <a:gd name="T5" fmla="*/ 6 h 168"/>
                <a:gd name="T6" fmla="*/ 3 w 158"/>
                <a:gd name="T7" fmla="*/ 3 h 168"/>
                <a:gd name="T8" fmla="*/ 5 w 158"/>
                <a:gd name="T9" fmla="*/ 0 h 168"/>
                <a:gd name="T10" fmla="*/ 31 w 158"/>
                <a:gd name="T11" fmla="*/ 5 h 168"/>
                <a:gd name="T12" fmla="*/ 42 w 158"/>
                <a:gd name="T13" fmla="*/ 3 h 168"/>
                <a:gd name="T14" fmla="*/ 51 w 158"/>
                <a:gd name="T15" fmla="*/ 18 h 168"/>
                <a:gd name="T16" fmla="*/ 60 w 158"/>
                <a:gd name="T17" fmla="*/ 32 h 168"/>
                <a:gd name="T18" fmla="*/ 53 w 158"/>
                <a:gd name="T19" fmla="*/ 34 h 168"/>
                <a:gd name="T20" fmla="*/ 54 w 158"/>
                <a:gd name="T21" fmla="*/ 48 h 168"/>
                <a:gd name="T22" fmla="*/ 52 w 158"/>
                <a:gd name="T23" fmla="*/ 64 h 168"/>
                <a:gd name="T24" fmla="*/ 44 w 158"/>
                <a:gd name="T25" fmla="*/ 50 h 168"/>
                <a:gd name="T26" fmla="*/ 44 w 158"/>
                <a:gd name="T27" fmla="*/ 56 h 168"/>
                <a:gd name="T28" fmla="*/ 40 w 158"/>
                <a:gd name="T29" fmla="*/ 50 h 168"/>
                <a:gd name="T30" fmla="*/ 35 w 158"/>
                <a:gd name="T31" fmla="*/ 37 h 168"/>
                <a:gd name="T32" fmla="*/ 22 w 158"/>
                <a:gd name="T33" fmla="*/ 27 h 168"/>
                <a:gd name="T34" fmla="*/ 11 w 158"/>
                <a:gd name="T35" fmla="*/ 18 h 168"/>
                <a:gd name="T36" fmla="*/ 15 w 158"/>
                <a:gd name="T37" fmla="*/ 28 h 168"/>
                <a:gd name="T38" fmla="*/ 13 w 158"/>
                <a:gd name="T39" fmla="*/ 32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168"/>
                <a:gd name="T62" fmla="*/ 158 w 158"/>
                <a:gd name="T63" fmla="*/ 168 h 1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168">
                  <a:moveTo>
                    <a:pt x="34" y="83"/>
                  </a:moveTo>
                  <a:lnTo>
                    <a:pt x="0" y="40"/>
                  </a:lnTo>
                  <a:lnTo>
                    <a:pt x="8" y="15"/>
                  </a:lnTo>
                  <a:lnTo>
                    <a:pt x="8" y="7"/>
                  </a:lnTo>
                  <a:lnTo>
                    <a:pt x="12" y="0"/>
                  </a:lnTo>
                  <a:lnTo>
                    <a:pt x="82" y="13"/>
                  </a:lnTo>
                  <a:lnTo>
                    <a:pt x="111" y="9"/>
                  </a:lnTo>
                  <a:lnTo>
                    <a:pt x="134" y="46"/>
                  </a:lnTo>
                  <a:lnTo>
                    <a:pt x="158" y="83"/>
                  </a:lnTo>
                  <a:lnTo>
                    <a:pt x="140" y="88"/>
                  </a:lnTo>
                  <a:lnTo>
                    <a:pt x="142" y="125"/>
                  </a:lnTo>
                  <a:lnTo>
                    <a:pt x="137" y="168"/>
                  </a:lnTo>
                  <a:lnTo>
                    <a:pt x="115" y="131"/>
                  </a:lnTo>
                  <a:lnTo>
                    <a:pt x="115" y="146"/>
                  </a:lnTo>
                  <a:lnTo>
                    <a:pt x="105" y="130"/>
                  </a:lnTo>
                  <a:lnTo>
                    <a:pt x="91" y="98"/>
                  </a:lnTo>
                  <a:lnTo>
                    <a:pt x="58" y="71"/>
                  </a:lnTo>
                  <a:lnTo>
                    <a:pt x="30" y="46"/>
                  </a:lnTo>
                  <a:lnTo>
                    <a:pt x="40" y="74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7" name="Freeform 150"/>
            <p:cNvSpPr>
              <a:spLocks noChangeAspect="1"/>
            </p:cNvSpPr>
            <p:nvPr/>
          </p:nvSpPr>
          <p:spPr bwMode="auto">
            <a:xfrm>
              <a:off x="2423353" y="2824470"/>
              <a:ext cx="4998" cy="6970"/>
            </a:xfrm>
            <a:custGeom>
              <a:avLst/>
              <a:gdLst>
                <a:gd name="T0" fmla="*/ 4 w 10"/>
                <a:gd name="T1" fmla="*/ 5 h 13"/>
                <a:gd name="T2" fmla="*/ 1 w 10"/>
                <a:gd name="T3" fmla="*/ 6 h 13"/>
                <a:gd name="T4" fmla="*/ 0 w 10"/>
                <a:gd name="T5" fmla="*/ 0 h 13"/>
                <a:gd name="T6" fmla="*/ 4 w 10"/>
                <a:gd name="T7" fmla="*/ 4 h 13"/>
                <a:gd name="T8" fmla="*/ 4 w 10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9" y="10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10" y="9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8" name="Freeform 151"/>
            <p:cNvSpPr>
              <a:spLocks noChangeAspect="1"/>
            </p:cNvSpPr>
            <p:nvPr/>
          </p:nvSpPr>
          <p:spPr bwMode="auto">
            <a:xfrm>
              <a:off x="2384619" y="2771026"/>
              <a:ext cx="6247" cy="8134"/>
            </a:xfrm>
            <a:custGeom>
              <a:avLst/>
              <a:gdLst>
                <a:gd name="T0" fmla="*/ 5 w 11"/>
                <a:gd name="T1" fmla="*/ 5 h 20"/>
                <a:gd name="T2" fmla="*/ 1 w 11"/>
                <a:gd name="T3" fmla="*/ 7 h 20"/>
                <a:gd name="T4" fmla="*/ 0 w 11"/>
                <a:gd name="T5" fmla="*/ 0 h 20"/>
                <a:gd name="T6" fmla="*/ 4 w 11"/>
                <a:gd name="T7" fmla="*/ 0 h 20"/>
                <a:gd name="T8" fmla="*/ 5 w 11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0"/>
                <a:gd name="T17" fmla="*/ 11 w 1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0">
                  <a:moveTo>
                    <a:pt x="11" y="14"/>
                  </a:moveTo>
                  <a:lnTo>
                    <a:pt x="3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9" name="Freeform 152"/>
            <p:cNvSpPr>
              <a:spLocks noChangeAspect="1"/>
            </p:cNvSpPr>
            <p:nvPr/>
          </p:nvSpPr>
          <p:spPr bwMode="auto">
            <a:xfrm>
              <a:off x="1731124" y="2798910"/>
              <a:ext cx="52479" cy="30207"/>
            </a:xfrm>
            <a:custGeom>
              <a:avLst/>
              <a:gdLst>
                <a:gd name="T0" fmla="*/ 42 w 109"/>
                <a:gd name="T1" fmla="*/ 21 h 68"/>
                <a:gd name="T2" fmla="*/ 37 w 109"/>
                <a:gd name="T3" fmla="*/ 26 h 68"/>
                <a:gd name="T4" fmla="*/ 27 w 109"/>
                <a:gd name="T5" fmla="*/ 24 h 68"/>
                <a:gd name="T6" fmla="*/ 13 w 109"/>
                <a:gd name="T7" fmla="*/ 19 h 68"/>
                <a:gd name="T8" fmla="*/ 0 w 109"/>
                <a:gd name="T9" fmla="*/ 14 h 68"/>
                <a:gd name="T10" fmla="*/ 15 w 109"/>
                <a:gd name="T11" fmla="*/ 0 h 68"/>
                <a:gd name="T12" fmla="*/ 27 w 109"/>
                <a:gd name="T13" fmla="*/ 8 h 68"/>
                <a:gd name="T14" fmla="*/ 42 w 109"/>
                <a:gd name="T15" fmla="*/ 11 h 68"/>
                <a:gd name="T16" fmla="*/ 42 w 109"/>
                <a:gd name="T17" fmla="*/ 2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68"/>
                <a:gd name="T29" fmla="*/ 109 w 10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68">
                  <a:moveTo>
                    <a:pt x="109" y="55"/>
                  </a:moveTo>
                  <a:lnTo>
                    <a:pt x="97" y="68"/>
                  </a:lnTo>
                  <a:lnTo>
                    <a:pt x="71" y="64"/>
                  </a:lnTo>
                  <a:lnTo>
                    <a:pt x="35" y="50"/>
                  </a:lnTo>
                  <a:lnTo>
                    <a:pt x="0" y="37"/>
                  </a:lnTo>
                  <a:lnTo>
                    <a:pt x="40" y="0"/>
                  </a:lnTo>
                  <a:lnTo>
                    <a:pt x="70" y="21"/>
                  </a:lnTo>
                  <a:lnTo>
                    <a:pt x="109" y="28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0" name="Freeform 153"/>
            <p:cNvSpPr>
              <a:spLocks noChangeAspect="1"/>
            </p:cNvSpPr>
            <p:nvPr/>
          </p:nvSpPr>
          <p:spPr bwMode="auto">
            <a:xfrm>
              <a:off x="2372122" y="2851193"/>
              <a:ext cx="3749" cy="5809"/>
            </a:xfrm>
            <a:custGeom>
              <a:avLst/>
              <a:gdLst>
                <a:gd name="T0" fmla="*/ 3 w 9"/>
                <a:gd name="T1" fmla="*/ 2 h 13"/>
                <a:gd name="T2" fmla="*/ 3 w 9"/>
                <a:gd name="T3" fmla="*/ 2 h 13"/>
                <a:gd name="T4" fmla="*/ 3 w 9"/>
                <a:gd name="T5" fmla="*/ 1 h 13"/>
                <a:gd name="T6" fmla="*/ 3 w 9"/>
                <a:gd name="T7" fmla="*/ 0 h 13"/>
                <a:gd name="T8" fmla="*/ 3 w 9"/>
                <a:gd name="T9" fmla="*/ 0 h 13"/>
                <a:gd name="T10" fmla="*/ 3 w 9"/>
                <a:gd name="T11" fmla="*/ 0 h 13"/>
                <a:gd name="T12" fmla="*/ 2 w 9"/>
                <a:gd name="T13" fmla="*/ 0 h 13"/>
                <a:gd name="T14" fmla="*/ 2 w 9"/>
                <a:gd name="T15" fmla="*/ 0 h 13"/>
                <a:gd name="T16" fmla="*/ 2 w 9"/>
                <a:gd name="T17" fmla="*/ 0 h 13"/>
                <a:gd name="T18" fmla="*/ 2 w 9"/>
                <a:gd name="T19" fmla="*/ 1 h 13"/>
                <a:gd name="T20" fmla="*/ 1 w 9"/>
                <a:gd name="T21" fmla="*/ 1 h 13"/>
                <a:gd name="T22" fmla="*/ 1 w 9"/>
                <a:gd name="T23" fmla="*/ 2 h 13"/>
                <a:gd name="T24" fmla="*/ 1 w 9"/>
                <a:gd name="T25" fmla="*/ 2 h 13"/>
                <a:gd name="T26" fmla="*/ 1 w 9"/>
                <a:gd name="T27" fmla="*/ 2 h 13"/>
                <a:gd name="T28" fmla="*/ 1 w 9"/>
                <a:gd name="T29" fmla="*/ 3 h 13"/>
                <a:gd name="T30" fmla="*/ 1 w 9"/>
                <a:gd name="T31" fmla="*/ 3 h 13"/>
                <a:gd name="T32" fmla="*/ 1 w 9"/>
                <a:gd name="T33" fmla="*/ 4 h 13"/>
                <a:gd name="T34" fmla="*/ 1 w 9"/>
                <a:gd name="T35" fmla="*/ 4 h 13"/>
                <a:gd name="T36" fmla="*/ 0 w 9"/>
                <a:gd name="T37" fmla="*/ 4 h 13"/>
                <a:gd name="T38" fmla="*/ 0 w 9"/>
                <a:gd name="T39" fmla="*/ 5 h 13"/>
                <a:gd name="T40" fmla="*/ 0 w 9"/>
                <a:gd name="T41" fmla="*/ 4 h 13"/>
                <a:gd name="T42" fmla="*/ 1 w 9"/>
                <a:gd name="T43" fmla="*/ 4 h 13"/>
                <a:gd name="T44" fmla="*/ 1 w 9"/>
                <a:gd name="T45" fmla="*/ 5 h 13"/>
                <a:gd name="T46" fmla="*/ 1 w 9"/>
                <a:gd name="T47" fmla="*/ 4 h 13"/>
                <a:gd name="T48" fmla="*/ 1 w 9"/>
                <a:gd name="T49" fmla="*/ 4 h 13"/>
                <a:gd name="T50" fmla="*/ 1 w 9"/>
                <a:gd name="T51" fmla="*/ 5 h 13"/>
                <a:gd name="T52" fmla="*/ 2 w 9"/>
                <a:gd name="T53" fmla="*/ 5 h 13"/>
                <a:gd name="T54" fmla="*/ 2 w 9"/>
                <a:gd name="T55" fmla="*/ 4 h 13"/>
                <a:gd name="T56" fmla="*/ 2 w 9"/>
                <a:gd name="T57" fmla="*/ 4 h 13"/>
                <a:gd name="T58" fmla="*/ 2 w 9"/>
                <a:gd name="T59" fmla="*/ 4 h 13"/>
                <a:gd name="T60" fmla="*/ 3 w 9"/>
                <a:gd name="T61" fmla="*/ 4 h 13"/>
                <a:gd name="T62" fmla="*/ 3 w 9"/>
                <a:gd name="T63" fmla="*/ 3 h 13"/>
                <a:gd name="T64" fmla="*/ 3 w 9"/>
                <a:gd name="T65" fmla="*/ 3 h 13"/>
                <a:gd name="T66" fmla="*/ 3 w 9"/>
                <a:gd name="T67" fmla="*/ 3 h 13"/>
                <a:gd name="T68" fmla="*/ 3 w 9"/>
                <a:gd name="T69" fmla="*/ 3 h 13"/>
                <a:gd name="T70" fmla="*/ 3 w 9"/>
                <a:gd name="T71" fmla="*/ 2 h 13"/>
                <a:gd name="T72" fmla="*/ 3 w 9"/>
                <a:gd name="T73" fmla="*/ 2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"/>
                <a:gd name="T112" fmla="*/ 0 h 13"/>
                <a:gd name="T113" fmla="*/ 9 w 9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1" name="Freeform 154"/>
            <p:cNvSpPr>
              <a:spLocks noChangeAspect="1"/>
            </p:cNvSpPr>
            <p:nvPr/>
          </p:nvSpPr>
          <p:spPr bwMode="auto">
            <a:xfrm>
              <a:off x="2378371" y="2850032"/>
              <a:ext cx="1249" cy="116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2" name="Freeform 155"/>
            <p:cNvSpPr>
              <a:spLocks noChangeAspect="1"/>
            </p:cNvSpPr>
            <p:nvPr/>
          </p:nvSpPr>
          <p:spPr bwMode="auto">
            <a:xfrm>
              <a:off x="1751115" y="2762894"/>
              <a:ext cx="142445" cy="69711"/>
            </a:xfrm>
            <a:custGeom>
              <a:avLst/>
              <a:gdLst>
                <a:gd name="T0" fmla="*/ 61 w 303"/>
                <a:gd name="T1" fmla="*/ 41 h 160"/>
                <a:gd name="T2" fmla="*/ 55 w 303"/>
                <a:gd name="T3" fmla="*/ 43 h 160"/>
                <a:gd name="T4" fmla="*/ 46 w 303"/>
                <a:gd name="T5" fmla="*/ 48 h 160"/>
                <a:gd name="T6" fmla="*/ 39 w 303"/>
                <a:gd name="T7" fmla="*/ 60 h 160"/>
                <a:gd name="T8" fmla="*/ 35 w 303"/>
                <a:gd name="T9" fmla="*/ 60 h 160"/>
                <a:gd name="T10" fmla="*/ 32 w 303"/>
                <a:gd name="T11" fmla="*/ 53 h 160"/>
                <a:gd name="T12" fmla="*/ 26 w 303"/>
                <a:gd name="T13" fmla="*/ 51 h 160"/>
                <a:gd name="T14" fmla="*/ 26 w 303"/>
                <a:gd name="T15" fmla="*/ 41 h 160"/>
                <a:gd name="T16" fmla="*/ 11 w 303"/>
                <a:gd name="T17" fmla="*/ 38 h 160"/>
                <a:gd name="T18" fmla="*/ 0 w 303"/>
                <a:gd name="T19" fmla="*/ 30 h 160"/>
                <a:gd name="T20" fmla="*/ 11 w 303"/>
                <a:gd name="T21" fmla="*/ 13 h 160"/>
                <a:gd name="T22" fmla="*/ 24 w 303"/>
                <a:gd name="T23" fmla="*/ 3 h 160"/>
                <a:gd name="T24" fmla="*/ 26 w 303"/>
                <a:gd name="T25" fmla="*/ 3 h 160"/>
                <a:gd name="T26" fmla="*/ 43 w 303"/>
                <a:gd name="T27" fmla="*/ 2 h 160"/>
                <a:gd name="T28" fmla="*/ 61 w 303"/>
                <a:gd name="T29" fmla="*/ 0 h 160"/>
                <a:gd name="T30" fmla="*/ 75 w 303"/>
                <a:gd name="T31" fmla="*/ 1 h 160"/>
                <a:gd name="T32" fmla="*/ 90 w 303"/>
                <a:gd name="T33" fmla="*/ 1 h 160"/>
                <a:gd name="T34" fmla="*/ 102 w 303"/>
                <a:gd name="T35" fmla="*/ 9 h 160"/>
                <a:gd name="T36" fmla="*/ 98 w 303"/>
                <a:gd name="T37" fmla="*/ 7 h 160"/>
                <a:gd name="T38" fmla="*/ 100 w 303"/>
                <a:gd name="T39" fmla="*/ 12 h 160"/>
                <a:gd name="T40" fmla="*/ 106 w 303"/>
                <a:gd name="T41" fmla="*/ 12 h 160"/>
                <a:gd name="T42" fmla="*/ 114 w 303"/>
                <a:gd name="T43" fmla="*/ 18 h 160"/>
                <a:gd name="T44" fmla="*/ 99 w 303"/>
                <a:gd name="T45" fmla="*/ 21 h 160"/>
                <a:gd name="T46" fmla="*/ 84 w 303"/>
                <a:gd name="T47" fmla="*/ 24 h 160"/>
                <a:gd name="T48" fmla="*/ 61 w 303"/>
                <a:gd name="T49" fmla="*/ 41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160"/>
                <a:gd name="T77" fmla="*/ 303 w 303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160">
                  <a:moveTo>
                    <a:pt x="163" y="109"/>
                  </a:moveTo>
                  <a:lnTo>
                    <a:pt x="145" y="115"/>
                  </a:lnTo>
                  <a:lnTo>
                    <a:pt x="121" y="127"/>
                  </a:lnTo>
                  <a:lnTo>
                    <a:pt x="104" y="160"/>
                  </a:lnTo>
                  <a:lnTo>
                    <a:pt x="92" y="160"/>
                  </a:lnTo>
                  <a:lnTo>
                    <a:pt x="86" y="140"/>
                  </a:lnTo>
                  <a:lnTo>
                    <a:pt x="69" y="136"/>
                  </a:lnTo>
                  <a:lnTo>
                    <a:pt x="69" y="109"/>
                  </a:lnTo>
                  <a:lnTo>
                    <a:pt x="30" y="102"/>
                  </a:lnTo>
                  <a:lnTo>
                    <a:pt x="0" y="81"/>
                  </a:lnTo>
                  <a:lnTo>
                    <a:pt x="28" y="34"/>
                  </a:lnTo>
                  <a:lnTo>
                    <a:pt x="63" y="9"/>
                  </a:lnTo>
                  <a:lnTo>
                    <a:pt x="69" y="8"/>
                  </a:lnTo>
                  <a:lnTo>
                    <a:pt x="115" y="5"/>
                  </a:lnTo>
                  <a:lnTo>
                    <a:pt x="161" y="0"/>
                  </a:lnTo>
                  <a:lnTo>
                    <a:pt x="200" y="2"/>
                  </a:lnTo>
                  <a:lnTo>
                    <a:pt x="239" y="2"/>
                  </a:lnTo>
                  <a:lnTo>
                    <a:pt x="272" y="24"/>
                  </a:lnTo>
                  <a:lnTo>
                    <a:pt x="261" y="19"/>
                  </a:lnTo>
                  <a:lnTo>
                    <a:pt x="267" y="31"/>
                  </a:lnTo>
                  <a:lnTo>
                    <a:pt x="283" y="31"/>
                  </a:lnTo>
                  <a:lnTo>
                    <a:pt x="303" y="49"/>
                  </a:lnTo>
                  <a:lnTo>
                    <a:pt x="263" y="55"/>
                  </a:lnTo>
                  <a:lnTo>
                    <a:pt x="224" y="63"/>
                  </a:lnTo>
                  <a:lnTo>
                    <a:pt x="163" y="10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3" name="Freeform 156"/>
            <p:cNvSpPr>
              <a:spLocks noChangeAspect="1"/>
            </p:cNvSpPr>
            <p:nvPr/>
          </p:nvSpPr>
          <p:spPr bwMode="auto">
            <a:xfrm>
              <a:off x="2389617" y="2788453"/>
              <a:ext cx="7497" cy="8134"/>
            </a:xfrm>
            <a:custGeom>
              <a:avLst/>
              <a:gdLst>
                <a:gd name="T0" fmla="*/ 6 w 18"/>
                <a:gd name="T1" fmla="*/ 6 h 20"/>
                <a:gd name="T2" fmla="*/ 0 w 18"/>
                <a:gd name="T3" fmla="*/ 0 h 20"/>
                <a:gd name="T4" fmla="*/ 6 w 18"/>
                <a:gd name="T5" fmla="*/ 7 h 20"/>
                <a:gd name="T6" fmla="*/ 6 w 18"/>
                <a:gd name="T7" fmla="*/ 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8" y="1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4" name="Freeform 157"/>
            <p:cNvSpPr>
              <a:spLocks noChangeAspect="1"/>
            </p:cNvSpPr>
            <p:nvPr/>
          </p:nvSpPr>
          <p:spPr bwMode="auto">
            <a:xfrm>
              <a:off x="1784853" y="2783806"/>
              <a:ext cx="108708" cy="101081"/>
            </a:xfrm>
            <a:custGeom>
              <a:avLst/>
              <a:gdLst>
                <a:gd name="T0" fmla="*/ 34 w 230"/>
                <a:gd name="T1" fmla="*/ 23 h 230"/>
                <a:gd name="T2" fmla="*/ 27 w 230"/>
                <a:gd name="T3" fmla="*/ 25 h 230"/>
                <a:gd name="T4" fmla="*/ 18 w 230"/>
                <a:gd name="T5" fmla="*/ 30 h 230"/>
                <a:gd name="T6" fmla="*/ 12 w 230"/>
                <a:gd name="T7" fmla="*/ 42 h 230"/>
                <a:gd name="T8" fmla="*/ 7 w 230"/>
                <a:gd name="T9" fmla="*/ 42 h 230"/>
                <a:gd name="T10" fmla="*/ 0 w 230"/>
                <a:gd name="T11" fmla="*/ 44 h 230"/>
                <a:gd name="T12" fmla="*/ 17 w 230"/>
                <a:gd name="T13" fmla="*/ 63 h 230"/>
                <a:gd name="T14" fmla="*/ 33 w 230"/>
                <a:gd name="T15" fmla="*/ 82 h 230"/>
                <a:gd name="T16" fmla="*/ 60 w 230"/>
                <a:gd name="T17" fmla="*/ 87 h 230"/>
                <a:gd name="T18" fmla="*/ 71 w 230"/>
                <a:gd name="T19" fmla="*/ 85 h 230"/>
                <a:gd name="T20" fmla="*/ 71 w 230"/>
                <a:gd name="T21" fmla="*/ 72 h 230"/>
                <a:gd name="T22" fmla="*/ 71 w 230"/>
                <a:gd name="T23" fmla="*/ 61 h 230"/>
                <a:gd name="T24" fmla="*/ 75 w 230"/>
                <a:gd name="T25" fmla="*/ 49 h 230"/>
                <a:gd name="T26" fmla="*/ 76 w 230"/>
                <a:gd name="T27" fmla="*/ 53 h 230"/>
                <a:gd name="T28" fmla="*/ 79 w 230"/>
                <a:gd name="T29" fmla="*/ 36 h 230"/>
                <a:gd name="T30" fmla="*/ 82 w 230"/>
                <a:gd name="T31" fmla="*/ 20 h 230"/>
                <a:gd name="T32" fmla="*/ 82 w 230"/>
                <a:gd name="T33" fmla="*/ 4 h 230"/>
                <a:gd name="T34" fmla="*/ 87 w 230"/>
                <a:gd name="T35" fmla="*/ 0 h 230"/>
                <a:gd name="T36" fmla="*/ 72 w 230"/>
                <a:gd name="T37" fmla="*/ 2 h 230"/>
                <a:gd name="T38" fmla="*/ 57 w 230"/>
                <a:gd name="T39" fmla="*/ 5 h 230"/>
                <a:gd name="T40" fmla="*/ 34 w 230"/>
                <a:gd name="T41" fmla="*/ 23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30"/>
                <a:gd name="T65" fmla="*/ 230 w 23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30">
                  <a:moveTo>
                    <a:pt x="90" y="60"/>
                  </a:moveTo>
                  <a:lnTo>
                    <a:pt x="72" y="66"/>
                  </a:lnTo>
                  <a:lnTo>
                    <a:pt x="48" y="78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0" y="115"/>
                  </a:lnTo>
                  <a:lnTo>
                    <a:pt x="45" y="166"/>
                  </a:lnTo>
                  <a:lnTo>
                    <a:pt x="88" y="217"/>
                  </a:lnTo>
                  <a:lnTo>
                    <a:pt x="158" y="230"/>
                  </a:lnTo>
                  <a:lnTo>
                    <a:pt x="187" y="226"/>
                  </a:lnTo>
                  <a:lnTo>
                    <a:pt x="187" y="190"/>
                  </a:lnTo>
                  <a:lnTo>
                    <a:pt x="188" y="161"/>
                  </a:lnTo>
                  <a:lnTo>
                    <a:pt x="199" y="129"/>
                  </a:lnTo>
                  <a:lnTo>
                    <a:pt x="202" y="139"/>
                  </a:lnTo>
                  <a:lnTo>
                    <a:pt x="209" y="96"/>
                  </a:lnTo>
                  <a:lnTo>
                    <a:pt x="216" y="53"/>
                  </a:lnTo>
                  <a:lnTo>
                    <a:pt x="216" y="11"/>
                  </a:lnTo>
                  <a:lnTo>
                    <a:pt x="230" y="0"/>
                  </a:lnTo>
                  <a:lnTo>
                    <a:pt x="190" y="6"/>
                  </a:lnTo>
                  <a:lnTo>
                    <a:pt x="151" y="14"/>
                  </a:lnTo>
                  <a:lnTo>
                    <a:pt x="90" y="6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5" name="Freeform 158"/>
            <p:cNvSpPr>
              <a:spLocks noChangeAspect="1"/>
            </p:cNvSpPr>
            <p:nvPr/>
          </p:nvSpPr>
          <p:spPr bwMode="auto">
            <a:xfrm>
              <a:off x="2385869" y="2823309"/>
              <a:ext cx="3749" cy="5809"/>
            </a:xfrm>
            <a:custGeom>
              <a:avLst/>
              <a:gdLst>
                <a:gd name="T0" fmla="*/ 2 w 7"/>
                <a:gd name="T1" fmla="*/ 5 h 12"/>
                <a:gd name="T2" fmla="*/ 3 w 7"/>
                <a:gd name="T3" fmla="*/ 0 h 12"/>
                <a:gd name="T4" fmla="*/ 0 w 7"/>
                <a:gd name="T5" fmla="*/ 3 h 12"/>
                <a:gd name="T6" fmla="*/ 2 w 7"/>
                <a:gd name="T7" fmla="*/ 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4" y="12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6" name="Freeform 159"/>
            <p:cNvSpPr>
              <a:spLocks noChangeAspect="1"/>
            </p:cNvSpPr>
            <p:nvPr/>
          </p:nvSpPr>
          <p:spPr bwMode="auto">
            <a:xfrm>
              <a:off x="2358378" y="2726876"/>
              <a:ext cx="3749" cy="3486"/>
            </a:xfrm>
            <a:custGeom>
              <a:avLst/>
              <a:gdLst>
                <a:gd name="T0" fmla="*/ 3 w 10"/>
                <a:gd name="T1" fmla="*/ 3 h 8"/>
                <a:gd name="T2" fmla="*/ 0 w 10"/>
                <a:gd name="T3" fmla="*/ 0 h 8"/>
                <a:gd name="T4" fmla="*/ 3 w 10"/>
                <a:gd name="T5" fmla="*/ 3 h 8"/>
                <a:gd name="T6" fmla="*/ 3 w 10"/>
                <a:gd name="T7" fmla="*/ 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10" y="8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7" name="Freeform 160"/>
            <p:cNvSpPr>
              <a:spLocks noChangeAspect="1"/>
            </p:cNvSpPr>
            <p:nvPr/>
          </p:nvSpPr>
          <p:spPr bwMode="auto">
            <a:xfrm>
              <a:off x="2380870" y="2752436"/>
              <a:ext cx="3749" cy="6970"/>
            </a:xfrm>
            <a:custGeom>
              <a:avLst/>
              <a:gdLst>
                <a:gd name="T0" fmla="*/ 2 w 9"/>
                <a:gd name="T1" fmla="*/ 0 h 15"/>
                <a:gd name="T2" fmla="*/ 3 w 9"/>
                <a:gd name="T3" fmla="*/ 2 h 15"/>
                <a:gd name="T4" fmla="*/ 0 w 9"/>
                <a:gd name="T5" fmla="*/ 6 h 15"/>
                <a:gd name="T6" fmla="*/ 2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7" y="0"/>
                  </a:moveTo>
                  <a:lnTo>
                    <a:pt x="9" y="5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8" name="Freeform 161"/>
            <p:cNvSpPr>
              <a:spLocks noChangeAspect="1"/>
            </p:cNvSpPr>
            <p:nvPr/>
          </p:nvSpPr>
          <p:spPr bwMode="auto">
            <a:xfrm>
              <a:off x="2353381" y="2705963"/>
              <a:ext cx="3749" cy="2323"/>
            </a:xfrm>
            <a:custGeom>
              <a:avLst/>
              <a:gdLst>
                <a:gd name="T0" fmla="*/ 3 w 8"/>
                <a:gd name="T1" fmla="*/ 1 h 6"/>
                <a:gd name="T2" fmla="*/ 3 w 8"/>
                <a:gd name="T3" fmla="*/ 0 h 6"/>
                <a:gd name="T4" fmla="*/ 3 w 8"/>
                <a:gd name="T5" fmla="*/ 1 h 6"/>
                <a:gd name="T6" fmla="*/ 3 w 8"/>
                <a:gd name="T7" fmla="*/ 1 h 6"/>
                <a:gd name="T8" fmla="*/ 2 w 8"/>
                <a:gd name="T9" fmla="*/ 1 h 6"/>
                <a:gd name="T10" fmla="*/ 2 w 8"/>
                <a:gd name="T11" fmla="*/ 1 h 6"/>
                <a:gd name="T12" fmla="*/ 2 w 8"/>
                <a:gd name="T13" fmla="*/ 1 h 6"/>
                <a:gd name="T14" fmla="*/ 2 w 8"/>
                <a:gd name="T15" fmla="*/ 2 h 6"/>
                <a:gd name="T16" fmla="*/ 1 w 8"/>
                <a:gd name="T17" fmla="*/ 2 h 6"/>
                <a:gd name="T18" fmla="*/ 0 w 8"/>
                <a:gd name="T19" fmla="*/ 2 h 6"/>
                <a:gd name="T20" fmla="*/ 0 w 8"/>
                <a:gd name="T21" fmla="*/ 2 h 6"/>
                <a:gd name="T22" fmla="*/ 0 w 8"/>
                <a:gd name="T23" fmla="*/ 2 h 6"/>
                <a:gd name="T24" fmla="*/ 0 w 8"/>
                <a:gd name="T25" fmla="*/ 2 h 6"/>
                <a:gd name="T26" fmla="*/ 1 w 8"/>
                <a:gd name="T27" fmla="*/ 2 h 6"/>
                <a:gd name="T28" fmla="*/ 2 w 8"/>
                <a:gd name="T29" fmla="*/ 2 h 6"/>
                <a:gd name="T30" fmla="*/ 2 w 8"/>
                <a:gd name="T31" fmla="*/ 2 h 6"/>
                <a:gd name="T32" fmla="*/ 2 w 8"/>
                <a:gd name="T33" fmla="*/ 2 h 6"/>
                <a:gd name="T34" fmla="*/ 3 w 8"/>
                <a:gd name="T35" fmla="*/ 2 h 6"/>
                <a:gd name="T36" fmla="*/ 3 w 8"/>
                <a:gd name="T37" fmla="*/ 1 h 6"/>
                <a:gd name="T38" fmla="*/ 3 w 8"/>
                <a:gd name="T39" fmla="*/ 1 h 6"/>
                <a:gd name="T40" fmla="*/ 3 w 8"/>
                <a:gd name="T41" fmla="*/ 1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6"/>
                <a:gd name="T65" fmla="*/ 8 w 8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9" name="Freeform 162"/>
            <p:cNvSpPr>
              <a:spLocks noChangeAspect="1"/>
            </p:cNvSpPr>
            <p:nvPr/>
          </p:nvSpPr>
          <p:spPr bwMode="auto">
            <a:xfrm>
              <a:off x="2379620" y="2732685"/>
              <a:ext cx="4998" cy="2323"/>
            </a:xfrm>
            <a:custGeom>
              <a:avLst/>
              <a:gdLst>
                <a:gd name="T0" fmla="*/ 2 w 11"/>
                <a:gd name="T1" fmla="*/ 0 h 7"/>
                <a:gd name="T2" fmla="*/ 1 w 11"/>
                <a:gd name="T3" fmla="*/ 0 h 7"/>
                <a:gd name="T4" fmla="*/ 0 w 11"/>
                <a:gd name="T5" fmla="*/ 2 h 7"/>
                <a:gd name="T6" fmla="*/ 4 w 11"/>
                <a:gd name="T7" fmla="*/ 2 h 7"/>
                <a:gd name="T8" fmla="*/ 2 w 11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5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0" name="Freeform 163"/>
            <p:cNvSpPr>
              <a:spLocks noChangeAspect="1"/>
            </p:cNvSpPr>
            <p:nvPr/>
          </p:nvSpPr>
          <p:spPr bwMode="auto">
            <a:xfrm>
              <a:off x="2380870" y="2719905"/>
              <a:ext cx="2500" cy="2323"/>
            </a:xfrm>
            <a:custGeom>
              <a:avLst/>
              <a:gdLst>
                <a:gd name="T0" fmla="*/ 2 w 6"/>
                <a:gd name="T1" fmla="*/ 1 h 8"/>
                <a:gd name="T2" fmla="*/ 1 w 6"/>
                <a:gd name="T3" fmla="*/ 2 h 8"/>
                <a:gd name="T4" fmla="*/ 0 w 6"/>
                <a:gd name="T5" fmla="*/ 1 h 8"/>
                <a:gd name="T6" fmla="*/ 1 w 6"/>
                <a:gd name="T7" fmla="*/ 1 h 8"/>
                <a:gd name="T8" fmla="*/ 0 w 6"/>
                <a:gd name="T9" fmla="*/ 0 h 8"/>
                <a:gd name="T10" fmla="*/ 2 w 6"/>
                <a:gd name="T11" fmla="*/ 1 h 8"/>
                <a:gd name="T12" fmla="*/ 2 w 6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6" y="6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1" name="Freeform 164"/>
            <p:cNvSpPr>
              <a:spLocks noChangeAspect="1"/>
            </p:cNvSpPr>
            <p:nvPr/>
          </p:nvSpPr>
          <p:spPr bwMode="auto">
            <a:xfrm>
              <a:off x="1758613" y="2700155"/>
              <a:ext cx="28738" cy="62739"/>
            </a:xfrm>
            <a:custGeom>
              <a:avLst/>
              <a:gdLst>
                <a:gd name="T0" fmla="*/ 14 w 65"/>
                <a:gd name="T1" fmla="*/ 44 h 142"/>
                <a:gd name="T2" fmla="*/ 5 w 65"/>
                <a:gd name="T3" fmla="*/ 54 h 142"/>
                <a:gd name="T4" fmla="*/ 0 w 65"/>
                <a:gd name="T5" fmla="*/ 54 h 142"/>
                <a:gd name="T6" fmla="*/ 3 w 65"/>
                <a:gd name="T7" fmla="*/ 34 h 142"/>
                <a:gd name="T8" fmla="*/ 6 w 65"/>
                <a:gd name="T9" fmla="*/ 14 h 142"/>
                <a:gd name="T10" fmla="*/ 22 w 65"/>
                <a:gd name="T11" fmla="*/ 0 h 142"/>
                <a:gd name="T12" fmla="*/ 23 w 65"/>
                <a:gd name="T13" fmla="*/ 3 h 142"/>
                <a:gd name="T14" fmla="*/ 18 w 65"/>
                <a:gd name="T15" fmla="*/ 23 h 142"/>
                <a:gd name="T16" fmla="*/ 14 w 65"/>
                <a:gd name="T17" fmla="*/ 44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42"/>
                <a:gd name="T29" fmla="*/ 65 w 65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42">
                  <a:moveTo>
                    <a:pt x="39" y="115"/>
                  </a:moveTo>
                  <a:lnTo>
                    <a:pt x="15" y="142"/>
                  </a:lnTo>
                  <a:lnTo>
                    <a:pt x="0" y="142"/>
                  </a:lnTo>
                  <a:lnTo>
                    <a:pt x="9" y="89"/>
                  </a:lnTo>
                  <a:lnTo>
                    <a:pt x="16" y="36"/>
                  </a:lnTo>
                  <a:lnTo>
                    <a:pt x="61" y="0"/>
                  </a:lnTo>
                  <a:lnTo>
                    <a:pt x="65" y="7"/>
                  </a:lnTo>
                  <a:lnTo>
                    <a:pt x="52" y="61"/>
                  </a:lnTo>
                  <a:lnTo>
                    <a:pt x="39" y="115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2" name="Freeform 165"/>
            <p:cNvSpPr>
              <a:spLocks noChangeAspect="1"/>
            </p:cNvSpPr>
            <p:nvPr/>
          </p:nvSpPr>
          <p:spPr bwMode="auto">
            <a:xfrm>
              <a:off x="1684891" y="2716419"/>
              <a:ext cx="96212" cy="97596"/>
            </a:xfrm>
            <a:custGeom>
              <a:avLst/>
              <a:gdLst>
                <a:gd name="T0" fmla="*/ 7 w 203"/>
                <a:gd name="T1" fmla="*/ 75 h 225"/>
                <a:gd name="T2" fmla="*/ 0 w 203"/>
                <a:gd name="T3" fmla="*/ 67 h 225"/>
                <a:gd name="T4" fmla="*/ 2 w 203"/>
                <a:gd name="T5" fmla="*/ 53 h 225"/>
                <a:gd name="T6" fmla="*/ 13 w 203"/>
                <a:gd name="T7" fmla="*/ 36 h 225"/>
                <a:gd name="T8" fmla="*/ 37 w 203"/>
                <a:gd name="T9" fmla="*/ 33 h 225"/>
                <a:gd name="T10" fmla="*/ 24 w 203"/>
                <a:gd name="T11" fmla="*/ 13 h 225"/>
                <a:gd name="T12" fmla="*/ 30 w 203"/>
                <a:gd name="T13" fmla="*/ 12 h 225"/>
                <a:gd name="T14" fmla="*/ 31 w 203"/>
                <a:gd name="T15" fmla="*/ 0 h 225"/>
                <a:gd name="T16" fmla="*/ 49 w 203"/>
                <a:gd name="T17" fmla="*/ 0 h 225"/>
                <a:gd name="T18" fmla="*/ 65 w 203"/>
                <a:gd name="T19" fmla="*/ 0 h 225"/>
                <a:gd name="T20" fmla="*/ 62 w 203"/>
                <a:gd name="T21" fmla="*/ 20 h 225"/>
                <a:gd name="T22" fmla="*/ 59 w 203"/>
                <a:gd name="T23" fmla="*/ 40 h 225"/>
                <a:gd name="T24" fmla="*/ 64 w 203"/>
                <a:gd name="T25" fmla="*/ 40 h 225"/>
                <a:gd name="T26" fmla="*/ 71 w 203"/>
                <a:gd name="T27" fmla="*/ 41 h 225"/>
                <a:gd name="T28" fmla="*/ 77 w 203"/>
                <a:gd name="T29" fmla="*/ 43 h 225"/>
                <a:gd name="T30" fmla="*/ 64 w 203"/>
                <a:gd name="T31" fmla="*/ 53 h 225"/>
                <a:gd name="T32" fmla="*/ 53 w 203"/>
                <a:gd name="T33" fmla="*/ 70 h 225"/>
                <a:gd name="T34" fmla="*/ 38 w 203"/>
                <a:gd name="T35" fmla="*/ 84 h 225"/>
                <a:gd name="T36" fmla="*/ 22 w 203"/>
                <a:gd name="T37" fmla="*/ 79 h 225"/>
                <a:gd name="T38" fmla="*/ 7 w 203"/>
                <a:gd name="T39" fmla="*/ 75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3"/>
                <a:gd name="T61" fmla="*/ 0 h 225"/>
                <a:gd name="T62" fmla="*/ 203 w 203"/>
                <a:gd name="T63" fmla="*/ 225 h 2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3" h="225">
                  <a:moveTo>
                    <a:pt x="19" y="200"/>
                  </a:moveTo>
                  <a:lnTo>
                    <a:pt x="0" y="180"/>
                  </a:lnTo>
                  <a:lnTo>
                    <a:pt x="6" y="141"/>
                  </a:lnTo>
                  <a:lnTo>
                    <a:pt x="34" y="97"/>
                  </a:lnTo>
                  <a:lnTo>
                    <a:pt x="98" y="88"/>
                  </a:lnTo>
                  <a:lnTo>
                    <a:pt x="64" y="35"/>
                  </a:lnTo>
                  <a:lnTo>
                    <a:pt x="79" y="31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71" y="0"/>
                  </a:lnTo>
                  <a:lnTo>
                    <a:pt x="164" y="53"/>
                  </a:lnTo>
                  <a:lnTo>
                    <a:pt x="155" y="106"/>
                  </a:lnTo>
                  <a:lnTo>
                    <a:pt x="170" y="106"/>
                  </a:lnTo>
                  <a:lnTo>
                    <a:pt x="186" y="109"/>
                  </a:lnTo>
                  <a:lnTo>
                    <a:pt x="203" y="116"/>
                  </a:lnTo>
                  <a:lnTo>
                    <a:pt x="168" y="141"/>
                  </a:lnTo>
                  <a:lnTo>
                    <a:pt x="140" y="188"/>
                  </a:lnTo>
                  <a:lnTo>
                    <a:pt x="100" y="225"/>
                  </a:lnTo>
                  <a:lnTo>
                    <a:pt x="59" y="212"/>
                  </a:lnTo>
                  <a:lnTo>
                    <a:pt x="19" y="20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3" name="Freeform 166"/>
            <p:cNvSpPr>
              <a:spLocks noChangeAspect="1"/>
            </p:cNvSpPr>
            <p:nvPr/>
          </p:nvSpPr>
          <p:spPr bwMode="auto">
            <a:xfrm>
              <a:off x="2009766" y="2700155"/>
              <a:ext cx="48731" cy="17428"/>
            </a:xfrm>
            <a:custGeom>
              <a:avLst/>
              <a:gdLst>
                <a:gd name="T0" fmla="*/ 15 w 103"/>
                <a:gd name="T1" fmla="*/ 0 h 37"/>
                <a:gd name="T2" fmla="*/ 0 w 103"/>
                <a:gd name="T3" fmla="*/ 5 h 37"/>
                <a:gd name="T4" fmla="*/ 22 w 103"/>
                <a:gd name="T5" fmla="*/ 15 h 37"/>
                <a:gd name="T6" fmla="*/ 39 w 103"/>
                <a:gd name="T7" fmla="*/ 13 h 37"/>
                <a:gd name="T8" fmla="*/ 15 w 10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37"/>
                <a:gd name="T17" fmla="*/ 103 w 10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37">
                  <a:moveTo>
                    <a:pt x="40" y="0"/>
                  </a:moveTo>
                  <a:lnTo>
                    <a:pt x="0" y="13"/>
                  </a:lnTo>
                  <a:lnTo>
                    <a:pt x="57" y="37"/>
                  </a:lnTo>
                  <a:lnTo>
                    <a:pt x="103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4" name="Freeform 167"/>
            <p:cNvSpPr>
              <a:spLocks noChangeAspect="1"/>
            </p:cNvSpPr>
            <p:nvPr/>
          </p:nvSpPr>
          <p:spPr bwMode="auto">
            <a:xfrm>
              <a:off x="2262166" y="2698991"/>
              <a:ext cx="36237" cy="12780"/>
            </a:xfrm>
            <a:custGeom>
              <a:avLst/>
              <a:gdLst>
                <a:gd name="T0" fmla="*/ 29 w 76"/>
                <a:gd name="T1" fmla="*/ 6 h 30"/>
                <a:gd name="T2" fmla="*/ 27 w 76"/>
                <a:gd name="T3" fmla="*/ 7 h 30"/>
                <a:gd name="T4" fmla="*/ 7 w 76"/>
                <a:gd name="T5" fmla="*/ 11 h 30"/>
                <a:gd name="T6" fmla="*/ 0 w 76"/>
                <a:gd name="T7" fmla="*/ 9 h 30"/>
                <a:gd name="T8" fmla="*/ 2 w 76"/>
                <a:gd name="T9" fmla="*/ 0 h 30"/>
                <a:gd name="T10" fmla="*/ 29 w 76"/>
                <a:gd name="T11" fmla="*/ 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76" y="16"/>
                  </a:moveTo>
                  <a:lnTo>
                    <a:pt x="70" y="19"/>
                  </a:lnTo>
                  <a:lnTo>
                    <a:pt x="19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76" y="16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5" name="Freeform 168"/>
            <p:cNvSpPr>
              <a:spLocks noChangeAspect="1"/>
            </p:cNvSpPr>
            <p:nvPr/>
          </p:nvSpPr>
          <p:spPr bwMode="auto">
            <a:xfrm>
              <a:off x="2313397" y="2717581"/>
              <a:ext cx="6247" cy="1162"/>
            </a:xfrm>
            <a:custGeom>
              <a:avLst/>
              <a:gdLst>
                <a:gd name="T0" fmla="*/ 5 w 15"/>
                <a:gd name="T1" fmla="*/ 1 h 5"/>
                <a:gd name="T2" fmla="*/ 2 w 15"/>
                <a:gd name="T3" fmla="*/ 0 h 5"/>
                <a:gd name="T4" fmla="*/ 0 w 15"/>
                <a:gd name="T5" fmla="*/ 1 h 5"/>
                <a:gd name="T6" fmla="*/ 5 w 15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5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6" name="Freeform 169"/>
            <p:cNvSpPr>
              <a:spLocks noChangeAspect="1"/>
            </p:cNvSpPr>
            <p:nvPr/>
          </p:nvSpPr>
          <p:spPr bwMode="auto">
            <a:xfrm>
              <a:off x="1225071" y="2358571"/>
              <a:ext cx="604764" cy="435692"/>
            </a:xfrm>
            <a:custGeom>
              <a:avLst/>
              <a:gdLst>
                <a:gd name="T0" fmla="*/ 61 w 1288"/>
                <a:gd name="T1" fmla="*/ 181 h 1000"/>
                <a:gd name="T2" fmla="*/ 40 w 1288"/>
                <a:gd name="T3" fmla="*/ 131 h 1000"/>
                <a:gd name="T4" fmla="*/ 15 w 1288"/>
                <a:gd name="T5" fmla="*/ 110 h 1000"/>
                <a:gd name="T6" fmla="*/ 24 w 1288"/>
                <a:gd name="T7" fmla="*/ 82 h 1000"/>
                <a:gd name="T8" fmla="*/ 2 w 1288"/>
                <a:gd name="T9" fmla="*/ 28 h 1000"/>
                <a:gd name="T10" fmla="*/ 42 w 1288"/>
                <a:gd name="T11" fmla="*/ 0 h 1000"/>
                <a:gd name="T12" fmla="*/ 83 w 1288"/>
                <a:gd name="T13" fmla="*/ 21 h 1000"/>
                <a:gd name="T14" fmla="*/ 147 w 1288"/>
                <a:gd name="T15" fmla="*/ 28 h 1000"/>
                <a:gd name="T16" fmla="*/ 195 w 1288"/>
                <a:gd name="T17" fmla="*/ 38 h 1000"/>
                <a:gd name="T18" fmla="*/ 222 w 1288"/>
                <a:gd name="T19" fmla="*/ 76 h 1000"/>
                <a:gd name="T20" fmla="*/ 267 w 1288"/>
                <a:gd name="T21" fmla="*/ 82 h 1000"/>
                <a:gd name="T22" fmla="*/ 293 w 1288"/>
                <a:gd name="T23" fmla="*/ 135 h 1000"/>
                <a:gd name="T24" fmla="*/ 293 w 1288"/>
                <a:gd name="T25" fmla="*/ 194 h 1000"/>
                <a:gd name="T26" fmla="*/ 302 w 1288"/>
                <a:gd name="T27" fmla="*/ 260 h 1000"/>
                <a:gd name="T28" fmla="*/ 315 w 1288"/>
                <a:gd name="T29" fmla="*/ 288 h 1000"/>
                <a:gd name="T30" fmla="*/ 370 w 1288"/>
                <a:gd name="T31" fmla="*/ 292 h 1000"/>
                <a:gd name="T32" fmla="*/ 396 w 1288"/>
                <a:gd name="T33" fmla="*/ 288 h 1000"/>
                <a:gd name="T34" fmla="*/ 418 w 1288"/>
                <a:gd name="T35" fmla="*/ 245 h 1000"/>
                <a:gd name="T36" fmla="*/ 472 w 1288"/>
                <a:gd name="T37" fmla="*/ 231 h 1000"/>
                <a:gd name="T38" fmla="*/ 484 w 1288"/>
                <a:gd name="T39" fmla="*/ 239 h 1000"/>
                <a:gd name="T40" fmla="*/ 465 w 1288"/>
                <a:gd name="T41" fmla="*/ 274 h 1000"/>
                <a:gd name="T42" fmla="*/ 452 w 1288"/>
                <a:gd name="T43" fmla="*/ 288 h 1000"/>
                <a:gd name="T44" fmla="*/ 416 w 1288"/>
                <a:gd name="T45" fmla="*/ 308 h 1000"/>
                <a:gd name="T46" fmla="*/ 392 w 1288"/>
                <a:gd name="T47" fmla="*/ 321 h 1000"/>
                <a:gd name="T48" fmla="*/ 370 w 1288"/>
                <a:gd name="T49" fmla="*/ 360 h 1000"/>
                <a:gd name="T50" fmla="*/ 333 w 1288"/>
                <a:gd name="T51" fmla="*/ 339 h 1000"/>
                <a:gd name="T52" fmla="*/ 321 w 1288"/>
                <a:gd name="T53" fmla="*/ 340 h 1000"/>
                <a:gd name="T54" fmla="*/ 289 w 1288"/>
                <a:gd name="T55" fmla="*/ 351 h 1000"/>
                <a:gd name="T56" fmla="*/ 229 w 1288"/>
                <a:gd name="T57" fmla="*/ 323 h 1000"/>
                <a:gd name="T58" fmla="*/ 184 w 1288"/>
                <a:gd name="T59" fmla="*/ 299 h 1000"/>
                <a:gd name="T60" fmla="*/ 145 w 1288"/>
                <a:gd name="T61" fmla="*/ 267 h 1000"/>
                <a:gd name="T62" fmla="*/ 147 w 1288"/>
                <a:gd name="T63" fmla="*/ 244 h 1000"/>
                <a:gd name="T64" fmla="*/ 140 w 1288"/>
                <a:gd name="T65" fmla="*/ 198 h 1000"/>
                <a:gd name="T66" fmla="*/ 123 w 1288"/>
                <a:gd name="T67" fmla="*/ 171 h 1000"/>
                <a:gd name="T68" fmla="*/ 114 w 1288"/>
                <a:gd name="T69" fmla="*/ 157 h 1000"/>
                <a:gd name="T70" fmla="*/ 97 w 1288"/>
                <a:gd name="T71" fmla="*/ 143 h 1000"/>
                <a:gd name="T72" fmla="*/ 83 w 1288"/>
                <a:gd name="T73" fmla="*/ 104 h 1000"/>
                <a:gd name="T74" fmla="*/ 65 w 1288"/>
                <a:gd name="T75" fmla="*/ 72 h 1000"/>
                <a:gd name="T76" fmla="*/ 47 w 1288"/>
                <a:gd name="T77" fmla="*/ 24 h 1000"/>
                <a:gd name="T78" fmla="*/ 29 w 1288"/>
                <a:gd name="T79" fmla="*/ 60 h 1000"/>
                <a:gd name="T80" fmla="*/ 52 w 1288"/>
                <a:gd name="T81" fmla="*/ 109 h 1000"/>
                <a:gd name="T82" fmla="*/ 62 w 1288"/>
                <a:gd name="T83" fmla="*/ 146 h 1000"/>
                <a:gd name="T84" fmla="*/ 81 w 1288"/>
                <a:gd name="T85" fmla="*/ 185 h 1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8"/>
                <a:gd name="T130" fmla="*/ 0 h 1000"/>
                <a:gd name="T131" fmla="*/ 1288 w 1288"/>
                <a:gd name="T132" fmla="*/ 1000 h 1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8" h="1000">
                  <a:moveTo>
                    <a:pt x="222" y="521"/>
                  </a:moveTo>
                  <a:lnTo>
                    <a:pt x="191" y="535"/>
                  </a:lnTo>
                  <a:lnTo>
                    <a:pt x="163" y="482"/>
                  </a:lnTo>
                  <a:lnTo>
                    <a:pt x="116" y="435"/>
                  </a:lnTo>
                  <a:lnTo>
                    <a:pt x="122" y="391"/>
                  </a:lnTo>
                  <a:lnTo>
                    <a:pt x="106" y="350"/>
                  </a:lnTo>
                  <a:lnTo>
                    <a:pt x="91" y="320"/>
                  </a:lnTo>
                  <a:lnTo>
                    <a:pt x="63" y="318"/>
                  </a:lnTo>
                  <a:lnTo>
                    <a:pt x="40" y="293"/>
                  </a:lnTo>
                  <a:lnTo>
                    <a:pt x="18" y="266"/>
                  </a:lnTo>
                  <a:lnTo>
                    <a:pt x="55" y="274"/>
                  </a:lnTo>
                  <a:lnTo>
                    <a:pt x="64" y="218"/>
                  </a:lnTo>
                  <a:lnTo>
                    <a:pt x="39" y="181"/>
                  </a:lnTo>
                  <a:lnTo>
                    <a:pt x="13" y="144"/>
                  </a:lnTo>
                  <a:lnTo>
                    <a:pt x="6" y="75"/>
                  </a:lnTo>
                  <a:lnTo>
                    <a:pt x="0" y="6"/>
                  </a:lnTo>
                  <a:lnTo>
                    <a:pt x="57" y="3"/>
                  </a:lnTo>
                  <a:lnTo>
                    <a:pt x="112" y="0"/>
                  </a:lnTo>
                  <a:lnTo>
                    <a:pt x="149" y="18"/>
                  </a:lnTo>
                  <a:lnTo>
                    <a:pt x="185" y="36"/>
                  </a:lnTo>
                  <a:lnTo>
                    <a:pt x="222" y="56"/>
                  </a:lnTo>
                  <a:lnTo>
                    <a:pt x="260" y="74"/>
                  </a:lnTo>
                  <a:lnTo>
                    <a:pt x="325" y="74"/>
                  </a:lnTo>
                  <a:lnTo>
                    <a:pt x="392" y="74"/>
                  </a:lnTo>
                  <a:lnTo>
                    <a:pt x="400" y="48"/>
                  </a:lnTo>
                  <a:lnTo>
                    <a:pt x="479" y="48"/>
                  </a:lnTo>
                  <a:lnTo>
                    <a:pt x="519" y="102"/>
                  </a:lnTo>
                  <a:lnTo>
                    <a:pt x="533" y="157"/>
                  </a:lnTo>
                  <a:lnTo>
                    <a:pt x="563" y="180"/>
                  </a:lnTo>
                  <a:lnTo>
                    <a:pt x="591" y="203"/>
                  </a:lnTo>
                  <a:lnTo>
                    <a:pt x="624" y="160"/>
                  </a:lnTo>
                  <a:lnTo>
                    <a:pt x="690" y="168"/>
                  </a:lnTo>
                  <a:lnTo>
                    <a:pt x="710" y="218"/>
                  </a:lnTo>
                  <a:lnTo>
                    <a:pt x="731" y="269"/>
                  </a:lnTo>
                  <a:lnTo>
                    <a:pt x="748" y="333"/>
                  </a:lnTo>
                  <a:lnTo>
                    <a:pt x="779" y="360"/>
                  </a:lnTo>
                  <a:lnTo>
                    <a:pt x="837" y="371"/>
                  </a:lnTo>
                  <a:lnTo>
                    <a:pt x="806" y="444"/>
                  </a:lnTo>
                  <a:lnTo>
                    <a:pt x="779" y="517"/>
                  </a:lnTo>
                  <a:lnTo>
                    <a:pt x="772" y="591"/>
                  </a:lnTo>
                  <a:lnTo>
                    <a:pt x="788" y="644"/>
                  </a:lnTo>
                  <a:lnTo>
                    <a:pt x="804" y="694"/>
                  </a:lnTo>
                  <a:lnTo>
                    <a:pt x="819" y="730"/>
                  </a:lnTo>
                  <a:lnTo>
                    <a:pt x="833" y="764"/>
                  </a:lnTo>
                  <a:lnTo>
                    <a:pt x="839" y="769"/>
                  </a:lnTo>
                  <a:lnTo>
                    <a:pt x="890" y="794"/>
                  </a:lnTo>
                  <a:lnTo>
                    <a:pt x="933" y="791"/>
                  </a:lnTo>
                  <a:lnTo>
                    <a:pt x="985" y="779"/>
                  </a:lnTo>
                  <a:lnTo>
                    <a:pt x="1018" y="778"/>
                  </a:lnTo>
                  <a:lnTo>
                    <a:pt x="1039" y="784"/>
                  </a:lnTo>
                  <a:lnTo>
                    <a:pt x="1054" y="769"/>
                  </a:lnTo>
                  <a:lnTo>
                    <a:pt x="1049" y="761"/>
                  </a:lnTo>
                  <a:lnTo>
                    <a:pt x="1087" y="720"/>
                  </a:lnTo>
                  <a:lnTo>
                    <a:pt x="1112" y="654"/>
                  </a:lnTo>
                  <a:lnTo>
                    <a:pt x="1161" y="626"/>
                  </a:lnTo>
                  <a:lnTo>
                    <a:pt x="1209" y="621"/>
                  </a:lnTo>
                  <a:lnTo>
                    <a:pt x="1255" y="617"/>
                  </a:lnTo>
                  <a:lnTo>
                    <a:pt x="1267" y="615"/>
                  </a:lnTo>
                  <a:lnTo>
                    <a:pt x="1285" y="627"/>
                  </a:lnTo>
                  <a:lnTo>
                    <a:pt x="1288" y="636"/>
                  </a:lnTo>
                  <a:lnTo>
                    <a:pt x="1245" y="703"/>
                  </a:lnTo>
                  <a:lnTo>
                    <a:pt x="1236" y="724"/>
                  </a:lnTo>
                  <a:lnTo>
                    <a:pt x="1237" y="730"/>
                  </a:lnTo>
                  <a:lnTo>
                    <a:pt x="1236" y="738"/>
                  </a:lnTo>
                  <a:lnTo>
                    <a:pt x="1213" y="791"/>
                  </a:lnTo>
                  <a:lnTo>
                    <a:pt x="1203" y="769"/>
                  </a:lnTo>
                  <a:lnTo>
                    <a:pt x="1194" y="784"/>
                  </a:lnTo>
                  <a:lnTo>
                    <a:pt x="1149" y="820"/>
                  </a:lnTo>
                  <a:lnTo>
                    <a:pt x="1106" y="820"/>
                  </a:lnTo>
                  <a:lnTo>
                    <a:pt x="1061" y="820"/>
                  </a:lnTo>
                  <a:lnTo>
                    <a:pt x="1057" y="851"/>
                  </a:lnTo>
                  <a:lnTo>
                    <a:pt x="1042" y="855"/>
                  </a:lnTo>
                  <a:lnTo>
                    <a:pt x="1076" y="908"/>
                  </a:lnTo>
                  <a:lnTo>
                    <a:pt x="1012" y="917"/>
                  </a:lnTo>
                  <a:lnTo>
                    <a:pt x="984" y="961"/>
                  </a:lnTo>
                  <a:lnTo>
                    <a:pt x="978" y="1000"/>
                  </a:lnTo>
                  <a:lnTo>
                    <a:pt x="931" y="952"/>
                  </a:lnTo>
                  <a:lnTo>
                    <a:pt x="885" y="905"/>
                  </a:lnTo>
                  <a:lnTo>
                    <a:pt x="904" y="921"/>
                  </a:lnTo>
                  <a:lnTo>
                    <a:pt x="876" y="905"/>
                  </a:lnTo>
                  <a:lnTo>
                    <a:pt x="854" y="906"/>
                  </a:lnTo>
                  <a:lnTo>
                    <a:pt x="863" y="909"/>
                  </a:lnTo>
                  <a:lnTo>
                    <a:pt x="816" y="923"/>
                  </a:lnTo>
                  <a:lnTo>
                    <a:pt x="769" y="936"/>
                  </a:lnTo>
                  <a:lnTo>
                    <a:pt x="715" y="911"/>
                  </a:lnTo>
                  <a:lnTo>
                    <a:pt x="661" y="885"/>
                  </a:lnTo>
                  <a:lnTo>
                    <a:pt x="609" y="861"/>
                  </a:lnTo>
                  <a:lnTo>
                    <a:pt x="555" y="836"/>
                  </a:lnTo>
                  <a:lnTo>
                    <a:pt x="524" y="815"/>
                  </a:lnTo>
                  <a:lnTo>
                    <a:pt x="490" y="796"/>
                  </a:lnTo>
                  <a:lnTo>
                    <a:pt x="455" y="778"/>
                  </a:lnTo>
                  <a:lnTo>
                    <a:pt x="421" y="745"/>
                  </a:lnTo>
                  <a:lnTo>
                    <a:pt x="387" y="712"/>
                  </a:lnTo>
                  <a:lnTo>
                    <a:pt x="381" y="673"/>
                  </a:lnTo>
                  <a:lnTo>
                    <a:pt x="398" y="663"/>
                  </a:lnTo>
                  <a:lnTo>
                    <a:pt x="392" y="650"/>
                  </a:lnTo>
                  <a:lnTo>
                    <a:pt x="404" y="615"/>
                  </a:lnTo>
                  <a:lnTo>
                    <a:pt x="388" y="572"/>
                  </a:lnTo>
                  <a:lnTo>
                    <a:pt x="372" y="529"/>
                  </a:lnTo>
                  <a:lnTo>
                    <a:pt x="343" y="490"/>
                  </a:lnTo>
                  <a:lnTo>
                    <a:pt x="315" y="451"/>
                  </a:lnTo>
                  <a:lnTo>
                    <a:pt x="327" y="457"/>
                  </a:lnTo>
                  <a:lnTo>
                    <a:pt x="307" y="429"/>
                  </a:lnTo>
                  <a:lnTo>
                    <a:pt x="298" y="420"/>
                  </a:lnTo>
                  <a:lnTo>
                    <a:pt x="303" y="418"/>
                  </a:lnTo>
                  <a:lnTo>
                    <a:pt x="267" y="397"/>
                  </a:lnTo>
                  <a:lnTo>
                    <a:pt x="276" y="384"/>
                  </a:lnTo>
                  <a:lnTo>
                    <a:pt x="257" y="382"/>
                  </a:lnTo>
                  <a:lnTo>
                    <a:pt x="272" y="351"/>
                  </a:lnTo>
                  <a:lnTo>
                    <a:pt x="252" y="332"/>
                  </a:lnTo>
                  <a:lnTo>
                    <a:pt x="222" y="277"/>
                  </a:lnTo>
                  <a:lnTo>
                    <a:pt x="222" y="263"/>
                  </a:lnTo>
                  <a:lnTo>
                    <a:pt x="191" y="239"/>
                  </a:lnTo>
                  <a:lnTo>
                    <a:pt x="173" y="191"/>
                  </a:lnTo>
                  <a:lnTo>
                    <a:pt x="155" y="144"/>
                  </a:lnTo>
                  <a:lnTo>
                    <a:pt x="155" y="80"/>
                  </a:lnTo>
                  <a:lnTo>
                    <a:pt x="124" y="65"/>
                  </a:lnTo>
                  <a:lnTo>
                    <a:pt x="88" y="42"/>
                  </a:lnTo>
                  <a:lnTo>
                    <a:pt x="82" y="100"/>
                  </a:lnTo>
                  <a:lnTo>
                    <a:pt x="76" y="159"/>
                  </a:lnTo>
                  <a:lnTo>
                    <a:pt x="100" y="203"/>
                  </a:lnTo>
                  <a:lnTo>
                    <a:pt x="125" y="250"/>
                  </a:lnTo>
                  <a:lnTo>
                    <a:pt x="139" y="290"/>
                  </a:lnTo>
                  <a:lnTo>
                    <a:pt x="152" y="329"/>
                  </a:lnTo>
                  <a:lnTo>
                    <a:pt x="158" y="323"/>
                  </a:lnTo>
                  <a:lnTo>
                    <a:pt x="166" y="388"/>
                  </a:lnTo>
                  <a:lnTo>
                    <a:pt x="175" y="453"/>
                  </a:lnTo>
                  <a:lnTo>
                    <a:pt x="192" y="465"/>
                  </a:lnTo>
                  <a:lnTo>
                    <a:pt x="215" y="493"/>
                  </a:lnTo>
                  <a:lnTo>
                    <a:pt x="222" y="521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7" name="Freeform 170"/>
            <p:cNvSpPr>
              <a:spLocks noChangeAspect="1"/>
            </p:cNvSpPr>
            <p:nvPr/>
          </p:nvSpPr>
          <p:spPr bwMode="auto">
            <a:xfrm>
              <a:off x="2032256" y="2538657"/>
              <a:ext cx="11245" cy="18589"/>
            </a:xfrm>
            <a:custGeom>
              <a:avLst/>
              <a:gdLst>
                <a:gd name="T0" fmla="*/ 9 w 25"/>
                <a:gd name="T1" fmla="*/ 15 h 43"/>
                <a:gd name="T2" fmla="*/ 5 w 25"/>
                <a:gd name="T3" fmla="*/ 0 h 43"/>
                <a:gd name="T4" fmla="*/ 0 w 25"/>
                <a:gd name="T5" fmla="*/ 12 h 43"/>
                <a:gd name="T6" fmla="*/ 1 w 25"/>
                <a:gd name="T7" fmla="*/ 16 h 43"/>
                <a:gd name="T8" fmla="*/ 9 w 25"/>
                <a:gd name="T9" fmla="*/ 1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3"/>
                <a:gd name="T17" fmla="*/ 25 w 2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3">
                  <a:moveTo>
                    <a:pt x="25" y="39"/>
                  </a:moveTo>
                  <a:lnTo>
                    <a:pt x="15" y="0"/>
                  </a:lnTo>
                  <a:lnTo>
                    <a:pt x="0" y="33"/>
                  </a:lnTo>
                  <a:lnTo>
                    <a:pt x="4" y="43"/>
                  </a:lnTo>
                  <a:lnTo>
                    <a:pt x="25" y="3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8" name="Freeform 171"/>
            <p:cNvSpPr>
              <a:spLocks noChangeAspect="1"/>
            </p:cNvSpPr>
            <p:nvPr/>
          </p:nvSpPr>
          <p:spPr bwMode="auto">
            <a:xfrm>
              <a:off x="2052248" y="2496831"/>
              <a:ext cx="16243" cy="22075"/>
            </a:xfrm>
            <a:custGeom>
              <a:avLst/>
              <a:gdLst>
                <a:gd name="T0" fmla="*/ 6 w 33"/>
                <a:gd name="T1" fmla="*/ 19 h 52"/>
                <a:gd name="T2" fmla="*/ 9 w 33"/>
                <a:gd name="T3" fmla="*/ 10 h 52"/>
                <a:gd name="T4" fmla="*/ 0 w 33"/>
                <a:gd name="T5" fmla="*/ 0 h 52"/>
                <a:gd name="T6" fmla="*/ 13 w 33"/>
                <a:gd name="T7" fmla="*/ 12 h 52"/>
                <a:gd name="T8" fmla="*/ 6 w 33"/>
                <a:gd name="T9" fmla="*/ 1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2"/>
                <a:gd name="T17" fmla="*/ 33 w 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2">
                  <a:moveTo>
                    <a:pt x="15" y="52"/>
                  </a:moveTo>
                  <a:lnTo>
                    <a:pt x="23" y="28"/>
                  </a:lnTo>
                  <a:lnTo>
                    <a:pt x="0" y="0"/>
                  </a:lnTo>
                  <a:lnTo>
                    <a:pt x="33" y="34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9" name="Freeform 172"/>
            <p:cNvSpPr>
              <a:spLocks noChangeAspect="1"/>
            </p:cNvSpPr>
            <p:nvPr/>
          </p:nvSpPr>
          <p:spPr bwMode="auto">
            <a:xfrm>
              <a:off x="2072240" y="2531686"/>
              <a:ext cx="9997" cy="17428"/>
            </a:xfrm>
            <a:custGeom>
              <a:avLst/>
              <a:gdLst>
                <a:gd name="T0" fmla="*/ 5 w 22"/>
                <a:gd name="T1" fmla="*/ 15 h 41"/>
                <a:gd name="T2" fmla="*/ 8 w 22"/>
                <a:gd name="T3" fmla="*/ 8 h 41"/>
                <a:gd name="T4" fmla="*/ 0 w 22"/>
                <a:gd name="T5" fmla="*/ 0 h 41"/>
                <a:gd name="T6" fmla="*/ 0 w 22"/>
                <a:gd name="T7" fmla="*/ 1 h 41"/>
                <a:gd name="T8" fmla="*/ 4 w 22"/>
                <a:gd name="T9" fmla="*/ 5 h 41"/>
                <a:gd name="T10" fmla="*/ 7 w 22"/>
                <a:gd name="T11" fmla="*/ 9 h 41"/>
                <a:gd name="T12" fmla="*/ 4 w 22"/>
                <a:gd name="T13" fmla="*/ 14 h 41"/>
                <a:gd name="T14" fmla="*/ 5 w 22"/>
                <a:gd name="T15" fmla="*/ 15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41"/>
                <a:gd name="T26" fmla="*/ 22 w 2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41">
                  <a:moveTo>
                    <a:pt x="14" y="41"/>
                  </a:moveTo>
                  <a:lnTo>
                    <a:pt x="22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" y="15"/>
                  </a:lnTo>
                  <a:lnTo>
                    <a:pt x="19" y="24"/>
                  </a:lnTo>
                  <a:lnTo>
                    <a:pt x="11" y="3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0" name="Freeform 173"/>
            <p:cNvSpPr>
              <a:spLocks noChangeAspect="1"/>
            </p:cNvSpPr>
            <p:nvPr/>
          </p:nvSpPr>
          <p:spPr bwMode="auto">
            <a:xfrm>
              <a:off x="2125969" y="2631604"/>
              <a:ext cx="13745" cy="9295"/>
            </a:xfrm>
            <a:custGeom>
              <a:avLst/>
              <a:gdLst>
                <a:gd name="T0" fmla="*/ 11 w 30"/>
                <a:gd name="T1" fmla="*/ 0 h 20"/>
                <a:gd name="T2" fmla="*/ 11 w 30"/>
                <a:gd name="T3" fmla="*/ 3 h 20"/>
                <a:gd name="T4" fmla="*/ 0 w 30"/>
                <a:gd name="T5" fmla="*/ 8 h 20"/>
                <a:gd name="T6" fmla="*/ 11 w 3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0"/>
                <a:gd name="T14" fmla="*/ 30 w 3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0">
                  <a:moveTo>
                    <a:pt x="30" y="0"/>
                  </a:moveTo>
                  <a:lnTo>
                    <a:pt x="29" y="8"/>
                  </a:lnTo>
                  <a:lnTo>
                    <a:pt x="0" y="2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1" name="Freeform 174"/>
            <p:cNvSpPr>
              <a:spLocks noChangeAspect="1"/>
            </p:cNvSpPr>
            <p:nvPr/>
          </p:nvSpPr>
          <p:spPr bwMode="auto">
            <a:xfrm>
              <a:off x="2117223" y="2600234"/>
              <a:ext cx="7497" cy="8134"/>
            </a:xfrm>
            <a:custGeom>
              <a:avLst/>
              <a:gdLst>
                <a:gd name="T0" fmla="*/ 6 w 16"/>
                <a:gd name="T1" fmla="*/ 1 h 16"/>
                <a:gd name="T2" fmla="*/ 3 w 16"/>
                <a:gd name="T3" fmla="*/ 0 h 16"/>
                <a:gd name="T4" fmla="*/ 0 w 16"/>
                <a:gd name="T5" fmla="*/ 7 h 16"/>
                <a:gd name="T6" fmla="*/ 6 w 16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16" y="3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2" name="Freeform 175"/>
            <p:cNvSpPr>
              <a:spLocks noChangeAspect="1"/>
            </p:cNvSpPr>
            <p:nvPr/>
          </p:nvSpPr>
          <p:spPr bwMode="auto">
            <a:xfrm>
              <a:off x="2026008" y="2502639"/>
              <a:ext cx="23740" cy="1162"/>
            </a:xfrm>
            <a:custGeom>
              <a:avLst/>
              <a:gdLst>
                <a:gd name="T0" fmla="*/ 7 w 51"/>
                <a:gd name="T1" fmla="*/ 0 h 3"/>
                <a:gd name="T2" fmla="*/ 19 w 51"/>
                <a:gd name="T3" fmla="*/ 1 h 3"/>
                <a:gd name="T4" fmla="*/ 12 w 51"/>
                <a:gd name="T5" fmla="*/ 1 h 3"/>
                <a:gd name="T6" fmla="*/ 0 w 51"/>
                <a:gd name="T7" fmla="*/ 0 h 3"/>
                <a:gd name="T8" fmla="*/ 7 w 5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"/>
                <a:gd name="T17" fmla="*/ 51 w 5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">
                  <a:moveTo>
                    <a:pt x="18" y="0"/>
                  </a:moveTo>
                  <a:lnTo>
                    <a:pt x="51" y="2"/>
                  </a:lnTo>
                  <a:lnTo>
                    <a:pt x="32" y="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3" name="Freeform 176"/>
            <p:cNvSpPr>
              <a:spLocks noChangeAspect="1"/>
            </p:cNvSpPr>
            <p:nvPr/>
          </p:nvSpPr>
          <p:spPr bwMode="auto">
            <a:xfrm>
              <a:off x="2041002" y="2563055"/>
              <a:ext cx="6247" cy="9295"/>
            </a:xfrm>
            <a:custGeom>
              <a:avLst/>
              <a:gdLst>
                <a:gd name="T0" fmla="*/ 5 w 13"/>
                <a:gd name="T1" fmla="*/ 6 h 20"/>
                <a:gd name="T2" fmla="*/ 2 w 13"/>
                <a:gd name="T3" fmla="*/ 2 h 20"/>
                <a:gd name="T4" fmla="*/ 0 w 13"/>
                <a:gd name="T5" fmla="*/ 0 h 20"/>
                <a:gd name="T6" fmla="*/ 3 w 13"/>
                <a:gd name="T7" fmla="*/ 8 h 20"/>
                <a:gd name="T8" fmla="*/ 5 w 13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13" y="14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7" y="2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4" name="Freeform 177"/>
            <p:cNvSpPr>
              <a:spLocks noChangeAspect="1"/>
            </p:cNvSpPr>
            <p:nvPr/>
          </p:nvSpPr>
          <p:spPr bwMode="auto">
            <a:xfrm>
              <a:off x="5068572" y="3630791"/>
              <a:ext cx="11245" cy="9295"/>
            </a:xfrm>
            <a:custGeom>
              <a:avLst/>
              <a:gdLst>
                <a:gd name="T0" fmla="*/ 8 w 24"/>
                <a:gd name="T1" fmla="*/ 0 h 21"/>
                <a:gd name="T2" fmla="*/ 0 w 24"/>
                <a:gd name="T3" fmla="*/ 8 h 21"/>
                <a:gd name="T4" fmla="*/ 9 w 24"/>
                <a:gd name="T5" fmla="*/ 3 h 21"/>
                <a:gd name="T6" fmla="*/ 8 w 2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1"/>
                <a:gd name="T14" fmla="*/ 24 w 2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1">
                  <a:moveTo>
                    <a:pt x="21" y="0"/>
                  </a:moveTo>
                  <a:lnTo>
                    <a:pt x="0" y="21"/>
                  </a:lnTo>
                  <a:lnTo>
                    <a:pt x="2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5" name="Freeform 178"/>
            <p:cNvSpPr>
              <a:spLocks noChangeAspect="1"/>
            </p:cNvSpPr>
            <p:nvPr/>
          </p:nvSpPr>
          <p:spPr bwMode="auto">
            <a:xfrm>
              <a:off x="6274351" y="3406555"/>
              <a:ext cx="910896" cy="680841"/>
            </a:xfrm>
            <a:custGeom>
              <a:avLst/>
              <a:gdLst>
                <a:gd name="T0" fmla="*/ 412 w 1939"/>
                <a:gd name="T1" fmla="*/ 13 h 1561"/>
                <a:gd name="T2" fmla="*/ 418 w 1939"/>
                <a:gd name="T3" fmla="*/ 28 h 1561"/>
                <a:gd name="T4" fmla="*/ 385 w 1939"/>
                <a:gd name="T5" fmla="*/ 38 h 1561"/>
                <a:gd name="T6" fmla="*/ 371 w 1939"/>
                <a:gd name="T7" fmla="*/ 55 h 1561"/>
                <a:gd name="T8" fmla="*/ 364 w 1939"/>
                <a:gd name="T9" fmla="*/ 83 h 1561"/>
                <a:gd name="T10" fmla="*/ 349 w 1939"/>
                <a:gd name="T11" fmla="*/ 89 h 1561"/>
                <a:gd name="T12" fmla="*/ 325 w 1939"/>
                <a:gd name="T13" fmla="*/ 98 h 1561"/>
                <a:gd name="T14" fmla="*/ 311 w 1939"/>
                <a:gd name="T15" fmla="*/ 65 h 1561"/>
                <a:gd name="T16" fmla="*/ 293 w 1939"/>
                <a:gd name="T17" fmla="*/ 68 h 1561"/>
                <a:gd name="T18" fmla="*/ 278 w 1939"/>
                <a:gd name="T19" fmla="*/ 91 h 1561"/>
                <a:gd name="T20" fmla="*/ 260 w 1939"/>
                <a:gd name="T21" fmla="*/ 104 h 1561"/>
                <a:gd name="T22" fmla="*/ 259 w 1939"/>
                <a:gd name="T23" fmla="*/ 115 h 1561"/>
                <a:gd name="T24" fmla="*/ 245 w 1939"/>
                <a:gd name="T25" fmla="*/ 114 h 1561"/>
                <a:gd name="T26" fmla="*/ 241 w 1939"/>
                <a:gd name="T27" fmla="*/ 147 h 1561"/>
                <a:gd name="T28" fmla="*/ 212 w 1939"/>
                <a:gd name="T29" fmla="*/ 140 h 1561"/>
                <a:gd name="T30" fmla="*/ 166 w 1939"/>
                <a:gd name="T31" fmla="*/ 189 h 1561"/>
                <a:gd name="T32" fmla="*/ 107 w 1939"/>
                <a:gd name="T33" fmla="*/ 202 h 1561"/>
                <a:gd name="T34" fmla="*/ 51 w 1939"/>
                <a:gd name="T35" fmla="*/ 229 h 1561"/>
                <a:gd name="T36" fmla="*/ 33 w 1939"/>
                <a:gd name="T37" fmla="*/ 304 h 1561"/>
                <a:gd name="T38" fmla="*/ 24 w 1939"/>
                <a:gd name="T39" fmla="*/ 307 h 1561"/>
                <a:gd name="T40" fmla="*/ 21 w 1939"/>
                <a:gd name="T41" fmla="*/ 338 h 1561"/>
                <a:gd name="T42" fmla="*/ 27 w 1939"/>
                <a:gd name="T43" fmla="*/ 408 h 1561"/>
                <a:gd name="T44" fmla="*/ 9 w 1939"/>
                <a:gd name="T45" fmla="*/ 474 h 1561"/>
                <a:gd name="T46" fmla="*/ 24 w 1939"/>
                <a:gd name="T47" fmla="*/ 503 h 1561"/>
                <a:gd name="T48" fmla="*/ 83 w 1939"/>
                <a:gd name="T49" fmla="*/ 482 h 1561"/>
                <a:gd name="T50" fmla="*/ 164 w 1939"/>
                <a:gd name="T51" fmla="*/ 464 h 1561"/>
                <a:gd name="T52" fmla="*/ 253 w 1939"/>
                <a:gd name="T53" fmla="*/ 438 h 1561"/>
                <a:gd name="T54" fmla="*/ 335 w 1939"/>
                <a:gd name="T55" fmla="*/ 444 h 1561"/>
                <a:gd name="T56" fmla="*/ 347 w 1939"/>
                <a:gd name="T57" fmla="*/ 478 h 1561"/>
                <a:gd name="T58" fmla="*/ 357 w 1939"/>
                <a:gd name="T59" fmla="*/ 497 h 1561"/>
                <a:gd name="T60" fmla="*/ 402 w 1939"/>
                <a:gd name="T61" fmla="*/ 468 h 1561"/>
                <a:gd name="T62" fmla="*/ 382 w 1939"/>
                <a:gd name="T63" fmla="*/ 506 h 1561"/>
                <a:gd name="T64" fmla="*/ 397 w 1939"/>
                <a:gd name="T65" fmla="*/ 514 h 1561"/>
                <a:gd name="T66" fmla="*/ 399 w 1939"/>
                <a:gd name="T67" fmla="*/ 563 h 1561"/>
                <a:gd name="T68" fmla="*/ 467 w 1939"/>
                <a:gd name="T69" fmla="*/ 571 h 1561"/>
                <a:gd name="T70" fmla="*/ 473 w 1939"/>
                <a:gd name="T71" fmla="*/ 572 h 1561"/>
                <a:gd name="T72" fmla="*/ 493 w 1939"/>
                <a:gd name="T73" fmla="*/ 579 h 1561"/>
                <a:gd name="T74" fmla="*/ 573 w 1939"/>
                <a:gd name="T75" fmla="*/ 543 h 1561"/>
                <a:gd name="T76" fmla="*/ 635 w 1939"/>
                <a:gd name="T77" fmla="*/ 473 h 1561"/>
                <a:gd name="T78" fmla="*/ 693 w 1939"/>
                <a:gd name="T79" fmla="*/ 412 h 1561"/>
                <a:gd name="T80" fmla="*/ 719 w 1939"/>
                <a:gd name="T81" fmla="*/ 345 h 1561"/>
                <a:gd name="T82" fmla="*/ 720 w 1939"/>
                <a:gd name="T83" fmla="*/ 288 h 1561"/>
                <a:gd name="T84" fmla="*/ 703 w 1939"/>
                <a:gd name="T85" fmla="*/ 244 h 1561"/>
                <a:gd name="T86" fmla="*/ 687 w 1939"/>
                <a:gd name="T87" fmla="*/ 222 h 1561"/>
                <a:gd name="T88" fmla="*/ 664 w 1939"/>
                <a:gd name="T89" fmla="*/ 181 h 1561"/>
                <a:gd name="T90" fmla="*/ 640 w 1939"/>
                <a:gd name="T91" fmla="*/ 112 h 1561"/>
                <a:gd name="T92" fmla="*/ 617 w 1939"/>
                <a:gd name="T93" fmla="*/ 75 h 1561"/>
                <a:gd name="T94" fmla="*/ 608 w 1939"/>
                <a:gd name="T95" fmla="*/ 15 h 1561"/>
                <a:gd name="T96" fmla="*/ 588 w 1939"/>
                <a:gd name="T97" fmla="*/ 26 h 1561"/>
                <a:gd name="T98" fmla="*/ 581 w 1939"/>
                <a:gd name="T99" fmla="*/ 50 h 1561"/>
                <a:gd name="T100" fmla="*/ 574 w 1939"/>
                <a:gd name="T101" fmla="*/ 92 h 1561"/>
                <a:gd name="T102" fmla="*/ 522 w 1939"/>
                <a:gd name="T103" fmla="*/ 132 h 1561"/>
                <a:gd name="T104" fmla="*/ 464 w 1939"/>
                <a:gd name="T105" fmla="*/ 82 h 1561"/>
                <a:gd name="T106" fmla="*/ 489 w 1939"/>
                <a:gd name="T107" fmla="*/ 45 h 1561"/>
                <a:gd name="T108" fmla="*/ 480 w 1939"/>
                <a:gd name="T109" fmla="*/ 30 h 1561"/>
                <a:gd name="T110" fmla="*/ 448 w 1939"/>
                <a:gd name="T111" fmla="*/ 27 h 15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39"/>
                <a:gd name="T169" fmla="*/ 0 h 1561"/>
                <a:gd name="T170" fmla="*/ 1939 w 1939"/>
                <a:gd name="T171" fmla="*/ 1561 h 15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39" h="1561">
                  <a:moveTo>
                    <a:pt x="1136" y="36"/>
                  </a:moveTo>
                  <a:lnTo>
                    <a:pt x="1115" y="33"/>
                  </a:lnTo>
                  <a:lnTo>
                    <a:pt x="1101" y="27"/>
                  </a:lnTo>
                  <a:lnTo>
                    <a:pt x="1095" y="34"/>
                  </a:lnTo>
                  <a:lnTo>
                    <a:pt x="1080" y="30"/>
                  </a:lnTo>
                  <a:lnTo>
                    <a:pt x="1101" y="40"/>
                  </a:lnTo>
                  <a:lnTo>
                    <a:pt x="1121" y="52"/>
                  </a:lnTo>
                  <a:lnTo>
                    <a:pt x="1112" y="74"/>
                  </a:lnTo>
                  <a:lnTo>
                    <a:pt x="1097" y="82"/>
                  </a:lnTo>
                  <a:lnTo>
                    <a:pt x="1053" y="76"/>
                  </a:lnTo>
                  <a:lnTo>
                    <a:pt x="1037" y="85"/>
                  </a:lnTo>
                  <a:lnTo>
                    <a:pt x="1024" y="101"/>
                  </a:lnTo>
                  <a:lnTo>
                    <a:pt x="1015" y="94"/>
                  </a:lnTo>
                  <a:lnTo>
                    <a:pt x="1009" y="106"/>
                  </a:lnTo>
                  <a:lnTo>
                    <a:pt x="991" y="134"/>
                  </a:lnTo>
                  <a:lnTo>
                    <a:pt x="986" y="146"/>
                  </a:lnTo>
                  <a:lnTo>
                    <a:pt x="967" y="164"/>
                  </a:lnTo>
                  <a:lnTo>
                    <a:pt x="946" y="206"/>
                  </a:lnTo>
                  <a:lnTo>
                    <a:pt x="959" y="212"/>
                  </a:lnTo>
                  <a:lnTo>
                    <a:pt x="967" y="221"/>
                  </a:lnTo>
                  <a:lnTo>
                    <a:pt x="952" y="239"/>
                  </a:lnTo>
                  <a:lnTo>
                    <a:pt x="970" y="257"/>
                  </a:lnTo>
                  <a:lnTo>
                    <a:pt x="933" y="228"/>
                  </a:lnTo>
                  <a:lnTo>
                    <a:pt x="928" y="237"/>
                  </a:lnTo>
                  <a:lnTo>
                    <a:pt x="894" y="224"/>
                  </a:lnTo>
                  <a:lnTo>
                    <a:pt x="883" y="252"/>
                  </a:lnTo>
                  <a:lnTo>
                    <a:pt x="876" y="252"/>
                  </a:lnTo>
                  <a:lnTo>
                    <a:pt x="865" y="260"/>
                  </a:lnTo>
                  <a:lnTo>
                    <a:pt x="868" y="248"/>
                  </a:lnTo>
                  <a:lnTo>
                    <a:pt x="879" y="213"/>
                  </a:lnTo>
                  <a:lnTo>
                    <a:pt x="831" y="164"/>
                  </a:lnTo>
                  <a:lnTo>
                    <a:pt x="827" y="174"/>
                  </a:lnTo>
                  <a:lnTo>
                    <a:pt x="804" y="185"/>
                  </a:lnTo>
                  <a:lnTo>
                    <a:pt x="803" y="177"/>
                  </a:lnTo>
                  <a:lnTo>
                    <a:pt x="792" y="183"/>
                  </a:lnTo>
                  <a:lnTo>
                    <a:pt x="780" y="182"/>
                  </a:lnTo>
                  <a:lnTo>
                    <a:pt x="773" y="212"/>
                  </a:lnTo>
                  <a:lnTo>
                    <a:pt x="764" y="197"/>
                  </a:lnTo>
                  <a:lnTo>
                    <a:pt x="739" y="224"/>
                  </a:lnTo>
                  <a:lnTo>
                    <a:pt x="740" y="242"/>
                  </a:lnTo>
                  <a:lnTo>
                    <a:pt x="721" y="237"/>
                  </a:lnTo>
                  <a:lnTo>
                    <a:pt x="731" y="264"/>
                  </a:lnTo>
                  <a:lnTo>
                    <a:pt x="709" y="254"/>
                  </a:lnTo>
                  <a:lnTo>
                    <a:pt x="692" y="276"/>
                  </a:lnTo>
                  <a:lnTo>
                    <a:pt x="697" y="279"/>
                  </a:lnTo>
                  <a:lnTo>
                    <a:pt x="704" y="279"/>
                  </a:lnTo>
                  <a:lnTo>
                    <a:pt x="691" y="291"/>
                  </a:lnTo>
                  <a:lnTo>
                    <a:pt x="689" y="306"/>
                  </a:lnTo>
                  <a:lnTo>
                    <a:pt x="701" y="309"/>
                  </a:lnTo>
                  <a:lnTo>
                    <a:pt x="674" y="307"/>
                  </a:lnTo>
                  <a:lnTo>
                    <a:pt x="662" y="307"/>
                  </a:lnTo>
                  <a:lnTo>
                    <a:pt x="652" y="304"/>
                  </a:lnTo>
                  <a:lnTo>
                    <a:pt x="646" y="316"/>
                  </a:lnTo>
                  <a:lnTo>
                    <a:pt x="653" y="342"/>
                  </a:lnTo>
                  <a:lnTo>
                    <a:pt x="640" y="349"/>
                  </a:lnTo>
                  <a:lnTo>
                    <a:pt x="640" y="392"/>
                  </a:lnTo>
                  <a:lnTo>
                    <a:pt x="627" y="352"/>
                  </a:lnTo>
                  <a:lnTo>
                    <a:pt x="613" y="312"/>
                  </a:lnTo>
                  <a:lnTo>
                    <a:pt x="597" y="330"/>
                  </a:lnTo>
                  <a:lnTo>
                    <a:pt x="565" y="373"/>
                  </a:lnTo>
                  <a:lnTo>
                    <a:pt x="564" y="409"/>
                  </a:lnTo>
                  <a:lnTo>
                    <a:pt x="518" y="461"/>
                  </a:lnTo>
                  <a:lnTo>
                    <a:pt x="479" y="483"/>
                  </a:lnTo>
                  <a:lnTo>
                    <a:pt x="441" y="504"/>
                  </a:lnTo>
                  <a:lnTo>
                    <a:pt x="386" y="516"/>
                  </a:lnTo>
                  <a:lnTo>
                    <a:pt x="341" y="531"/>
                  </a:lnTo>
                  <a:lnTo>
                    <a:pt x="298" y="546"/>
                  </a:lnTo>
                  <a:lnTo>
                    <a:pt x="285" y="539"/>
                  </a:lnTo>
                  <a:lnTo>
                    <a:pt x="219" y="583"/>
                  </a:lnTo>
                  <a:lnTo>
                    <a:pt x="153" y="628"/>
                  </a:lnTo>
                  <a:lnTo>
                    <a:pt x="134" y="646"/>
                  </a:lnTo>
                  <a:lnTo>
                    <a:pt x="136" y="610"/>
                  </a:lnTo>
                  <a:lnTo>
                    <a:pt x="112" y="662"/>
                  </a:lnTo>
                  <a:lnTo>
                    <a:pt x="88" y="722"/>
                  </a:lnTo>
                  <a:lnTo>
                    <a:pt x="83" y="771"/>
                  </a:lnTo>
                  <a:lnTo>
                    <a:pt x="89" y="810"/>
                  </a:lnTo>
                  <a:lnTo>
                    <a:pt x="92" y="849"/>
                  </a:lnTo>
                  <a:lnTo>
                    <a:pt x="80" y="858"/>
                  </a:lnTo>
                  <a:lnTo>
                    <a:pt x="79" y="844"/>
                  </a:lnTo>
                  <a:lnTo>
                    <a:pt x="65" y="818"/>
                  </a:lnTo>
                  <a:lnTo>
                    <a:pt x="67" y="874"/>
                  </a:lnTo>
                  <a:lnTo>
                    <a:pt x="55" y="850"/>
                  </a:lnTo>
                  <a:lnTo>
                    <a:pt x="49" y="849"/>
                  </a:lnTo>
                  <a:lnTo>
                    <a:pt x="56" y="900"/>
                  </a:lnTo>
                  <a:lnTo>
                    <a:pt x="64" y="952"/>
                  </a:lnTo>
                  <a:lnTo>
                    <a:pt x="70" y="1000"/>
                  </a:lnTo>
                  <a:lnTo>
                    <a:pt x="76" y="1046"/>
                  </a:lnTo>
                  <a:lnTo>
                    <a:pt x="73" y="1086"/>
                  </a:lnTo>
                  <a:lnTo>
                    <a:pt x="68" y="1126"/>
                  </a:lnTo>
                  <a:lnTo>
                    <a:pt x="64" y="1167"/>
                  </a:lnTo>
                  <a:lnTo>
                    <a:pt x="59" y="1207"/>
                  </a:lnTo>
                  <a:lnTo>
                    <a:pt x="24" y="1262"/>
                  </a:lnTo>
                  <a:lnTo>
                    <a:pt x="1" y="1267"/>
                  </a:lnTo>
                  <a:lnTo>
                    <a:pt x="0" y="1301"/>
                  </a:lnTo>
                  <a:lnTo>
                    <a:pt x="33" y="1322"/>
                  </a:lnTo>
                  <a:lnTo>
                    <a:pt x="64" y="1341"/>
                  </a:lnTo>
                  <a:lnTo>
                    <a:pt x="127" y="1337"/>
                  </a:lnTo>
                  <a:lnTo>
                    <a:pt x="183" y="1313"/>
                  </a:lnTo>
                  <a:lnTo>
                    <a:pt x="192" y="1306"/>
                  </a:lnTo>
                  <a:lnTo>
                    <a:pt x="222" y="1283"/>
                  </a:lnTo>
                  <a:lnTo>
                    <a:pt x="273" y="1283"/>
                  </a:lnTo>
                  <a:lnTo>
                    <a:pt x="325" y="1282"/>
                  </a:lnTo>
                  <a:lnTo>
                    <a:pt x="389" y="1279"/>
                  </a:lnTo>
                  <a:lnTo>
                    <a:pt x="436" y="1235"/>
                  </a:lnTo>
                  <a:lnTo>
                    <a:pt x="497" y="1212"/>
                  </a:lnTo>
                  <a:lnTo>
                    <a:pt x="558" y="1189"/>
                  </a:lnTo>
                  <a:lnTo>
                    <a:pt x="616" y="1177"/>
                  </a:lnTo>
                  <a:lnTo>
                    <a:pt x="674" y="1167"/>
                  </a:lnTo>
                  <a:lnTo>
                    <a:pt x="734" y="1156"/>
                  </a:lnTo>
                  <a:lnTo>
                    <a:pt x="794" y="1147"/>
                  </a:lnTo>
                  <a:lnTo>
                    <a:pt x="827" y="1159"/>
                  </a:lnTo>
                  <a:lnTo>
                    <a:pt x="891" y="1183"/>
                  </a:lnTo>
                  <a:lnTo>
                    <a:pt x="906" y="1200"/>
                  </a:lnTo>
                  <a:lnTo>
                    <a:pt x="910" y="1212"/>
                  </a:lnTo>
                  <a:lnTo>
                    <a:pt x="916" y="1235"/>
                  </a:lnTo>
                  <a:lnTo>
                    <a:pt x="922" y="1273"/>
                  </a:lnTo>
                  <a:lnTo>
                    <a:pt x="928" y="1310"/>
                  </a:lnTo>
                  <a:lnTo>
                    <a:pt x="918" y="1310"/>
                  </a:lnTo>
                  <a:lnTo>
                    <a:pt x="940" y="1332"/>
                  </a:lnTo>
                  <a:lnTo>
                    <a:pt x="949" y="1323"/>
                  </a:lnTo>
                  <a:lnTo>
                    <a:pt x="1004" y="1274"/>
                  </a:lnTo>
                  <a:lnTo>
                    <a:pt x="1061" y="1232"/>
                  </a:lnTo>
                  <a:lnTo>
                    <a:pt x="1082" y="1204"/>
                  </a:lnTo>
                  <a:lnTo>
                    <a:pt x="1070" y="1246"/>
                  </a:lnTo>
                  <a:lnTo>
                    <a:pt x="1036" y="1291"/>
                  </a:lnTo>
                  <a:lnTo>
                    <a:pt x="1003" y="1334"/>
                  </a:lnTo>
                  <a:lnTo>
                    <a:pt x="980" y="1349"/>
                  </a:lnTo>
                  <a:lnTo>
                    <a:pt x="1015" y="1349"/>
                  </a:lnTo>
                  <a:lnTo>
                    <a:pt x="1055" y="1298"/>
                  </a:lnTo>
                  <a:lnTo>
                    <a:pt x="1068" y="1325"/>
                  </a:lnTo>
                  <a:lnTo>
                    <a:pt x="1028" y="1368"/>
                  </a:lnTo>
                  <a:lnTo>
                    <a:pt x="1056" y="1368"/>
                  </a:lnTo>
                  <a:lnTo>
                    <a:pt x="1065" y="1370"/>
                  </a:lnTo>
                  <a:lnTo>
                    <a:pt x="1076" y="1394"/>
                  </a:lnTo>
                  <a:lnTo>
                    <a:pt x="1056" y="1446"/>
                  </a:lnTo>
                  <a:lnTo>
                    <a:pt x="1061" y="1501"/>
                  </a:lnTo>
                  <a:lnTo>
                    <a:pt x="1107" y="1520"/>
                  </a:lnTo>
                  <a:lnTo>
                    <a:pt x="1140" y="1534"/>
                  </a:lnTo>
                  <a:lnTo>
                    <a:pt x="1174" y="1546"/>
                  </a:lnTo>
                  <a:lnTo>
                    <a:pt x="1242" y="1520"/>
                  </a:lnTo>
                  <a:lnTo>
                    <a:pt x="1240" y="1513"/>
                  </a:lnTo>
                  <a:lnTo>
                    <a:pt x="1270" y="1500"/>
                  </a:lnTo>
                  <a:lnTo>
                    <a:pt x="1250" y="1523"/>
                  </a:lnTo>
                  <a:lnTo>
                    <a:pt x="1259" y="1525"/>
                  </a:lnTo>
                  <a:lnTo>
                    <a:pt x="1279" y="1525"/>
                  </a:lnTo>
                  <a:lnTo>
                    <a:pt x="1288" y="1552"/>
                  </a:lnTo>
                  <a:lnTo>
                    <a:pt x="1297" y="1561"/>
                  </a:lnTo>
                  <a:lnTo>
                    <a:pt x="1312" y="1543"/>
                  </a:lnTo>
                  <a:lnTo>
                    <a:pt x="1400" y="1500"/>
                  </a:lnTo>
                  <a:lnTo>
                    <a:pt x="1445" y="1494"/>
                  </a:lnTo>
                  <a:lnTo>
                    <a:pt x="1503" y="1476"/>
                  </a:lnTo>
                  <a:lnTo>
                    <a:pt x="1525" y="1447"/>
                  </a:lnTo>
                  <a:lnTo>
                    <a:pt x="1576" y="1391"/>
                  </a:lnTo>
                  <a:lnTo>
                    <a:pt x="1627" y="1335"/>
                  </a:lnTo>
                  <a:lnTo>
                    <a:pt x="1670" y="1274"/>
                  </a:lnTo>
                  <a:lnTo>
                    <a:pt x="1689" y="1259"/>
                  </a:lnTo>
                  <a:lnTo>
                    <a:pt x="1745" y="1215"/>
                  </a:lnTo>
                  <a:lnTo>
                    <a:pt x="1765" y="1200"/>
                  </a:lnTo>
                  <a:lnTo>
                    <a:pt x="1804" y="1149"/>
                  </a:lnTo>
                  <a:lnTo>
                    <a:pt x="1842" y="1098"/>
                  </a:lnTo>
                  <a:lnTo>
                    <a:pt x="1877" y="1046"/>
                  </a:lnTo>
                  <a:lnTo>
                    <a:pt x="1910" y="995"/>
                  </a:lnTo>
                  <a:lnTo>
                    <a:pt x="1912" y="956"/>
                  </a:lnTo>
                  <a:lnTo>
                    <a:pt x="1913" y="919"/>
                  </a:lnTo>
                  <a:lnTo>
                    <a:pt x="1927" y="874"/>
                  </a:lnTo>
                  <a:lnTo>
                    <a:pt x="1939" y="831"/>
                  </a:lnTo>
                  <a:lnTo>
                    <a:pt x="1934" y="797"/>
                  </a:lnTo>
                  <a:lnTo>
                    <a:pt x="1916" y="767"/>
                  </a:lnTo>
                  <a:lnTo>
                    <a:pt x="1897" y="736"/>
                  </a:lnTo>
                  <a:lnTo>
                    <a:pt x="1867" y="703"/>
                  </a:lnTo>
                  <a:lnTo>
                    <a:pt x="1877" y="639"/>
                  </a:lnTo>
                  <a:lnTo>
                    <a:pt x="1870" y="650"/>
                  </a:lnTo>
                  <a:lnTo>
                    <a:pt x="1848" y="630"/>
                  </a:lnTo>
                  <a:lnTo>
                    <a:pt x="1843" y="652"/>
                  </a:lnTo>
                  <a:lnTo>
                    <a:pt x="1827" y="637"/>
                  </a:lnTo>
                  <a:lnTo>
                    <a:pt x="1827" y="592"/>
                  </a:lnTo>
                  <a:lnTo>
                    <a:pt x="1809" y="549"/>
                  </a:lnTo>
                  <a:lnTo>
                    <a:pt x="1813" y="534"/>
                  </a:lnTo>
                  <a:lnTo>
                    <a:pt x="1801" y="518"/>
                  </a:lnTo>
                  <a:lnTo>
                    <a:pt x="1767" y="483"/>
                  </a:lnTo>
                  <a:lnTo>
                    <a:pt x="1715" y="442"/>
                  </a:lnTo>
                  <a:lnTo>
                    <a:pt x="1713" y="391"/>
                  </a:lnTo>
                  <a:lnTo>
                    <a:pt x="1712" y="339"/>
                  </a:lnTo>
                  <a:lnTo>
                    <a:pt x="1703" y="298"/>
                  </a:lnTo>
                  <a:lnTo>
                    <a:pt x="1709" y="248"/>
                  </a:lnTo>
                  <a:lnTo>
                    <a:pt x="1698" y="224"/>
                  </a:lnTo>
                  <a:lnTo>
                    <a:pt x="1671" y="192"/>
                  </a:lnTo>
                  <a:lnTo>
                    <a:pt x="1640" y="200"/>
                  </a:lnTo>
                  <a:lnTo>
                    <a:pt x="1636" y="160"/>
                  </a:lnTo>
                  <a:lnTo>
                    <a:pt x="1633" y="121"/>
                  </a:lnTo>
                  <a:lnTo>
                    <a:pt x="1628" y="72"/>
                  </a:lnTo>
                  <a:lnTo>
                    <a:pt x="1616" y="40"/>
                  </a:lnTo>
                  <a:lnTo>
                    <a:pt x="1607" y="13"/>
                  </a:lnTo>
                  <a:lnTo>
                    <a:pt x="1601" y="0"/>
                  </a:lnTo>
                  <a:lnTo>
                    <a:pt x="1576" y="46"/>
                  </a:lnTo>
                  <a:lnTo>
                    <a:pt x="1565" y="69"/>
                  </a:lnTo>
                  <a:lnTo>
                    <a:pt x="1553" y="100"/>
                  </a:lnTo>
                  <a:lnTo>
                    <a:pt x="1561" y="103"/>
                  </a:lnTo>
                  <a:lnTo>
                    <a:pt x="1559" y="110"/>
                  </a:lnTo>
                  <a:lnTo>
                    <a:pt x="1545" y="133"/>
                  </a:lnTo>
                  <a:lnTo>
                    <a:pt x="1545" y="154"/>
                  </a:lnTo>
                  <a:lnTo>
                    <a:pt x="1537" y="155"/>
                  </a:lnTo>
                  <a:lnTo>
                    <a:pt x="1531" y="200"/>
                  </a:lnTo>
                  <a:lnTo>
                    <a:pt x="1527" y="245"/>
                  </a:lnTo>
                  <a:lnTo>
                    <a:pt x="1492" y="309"/>
                  </a:lnTo>
                  <a:lnTo>
                    <a:pt x="1459" y="371"/>
                  </a:lnTo>
                  <a:lnTo>
                    <a:pt x="1422" y="377"/>
                  </a:lnTo>
                  <a:lnTo>
                    <a:pt x="1389" y="351"/>
                  </a:lnTo>
                  <a:lnTo>
                    <a:pt x="1339" y="318"/>
                  </a:lnTo>
                  <a:lnTo>
                    <a:pt x="1288" y="283"/>
                  </a:lnTo>
                  <a:lnTo>
                    <a:pt x="1261" y="251"/>
                  </a:lnTo>
                  <a:lnTo>
                    <a:pt x="1233" y="219"/>
                  </a:lnTo>
                  <a:lnTo>
                    <a:pt x="1264" y="166"/>
                  </a:lnTo>
                  <a:lnTo>
                    <a:pt x="1279" y="133"/>
                  </a:lnTo>
                  <a:lnTo>
                    <a:pt x="1288" y="139"/>
                  </a:lnTo>
                  <a:lnTo>
                    <a:pt x="1300" y="119"/>
                  </a:lnTo>
                  <a:lnTo>
                    <a:pt x="1322" y="86"/>
                  </a:lnTo>
                  <a:lnTo>
                    <a:pt x="1300" y="69"/>
                  </a:lnTo>
                  <a:lnTo>
                    <a:pt x="1280" y="94"/>
                  </a:lnTo>
                  <a:lnTo>
                    <a:pt x="1276" y="79"/>
                  </a:lnTo>
                  <a:lnTo>
                    <a:pt x="1262" y="79"/>
                  </a:lnTo>
                  <a:lnTo>
                    <a:pt x="1268" y="70"/>
                  </a:lnTo>
                  <a:lnTo>
                    <a:pt x="1225" y="79"/>
                  </a:lnTo>
                  <a:lnTo>
                    <a:pt x="1192" y="73"/>
                  </a:lnTo>
                  <a:lnTo>
                    <a:pt x="1168" y="60"/>
                  </a:lnTo>
                  <a:lnTo>
                    <a:pt x="1136" y="36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6" name="Freeform 179"/>
            <p:cNvSpPr>
              <a:spLocks noChangeAspect="1"/>
            </p:cNvSpPr>
            <p:nvPr/>
          </p:nvSpPr>
          <p:spPr bwMode="auto">
            <a:xfrm>
              <a:off x="6806644" y="4129224"/>
              <a:ext cx="89966" cy="66226"/>
            </a:xfrm>
            <a:custGeom>
              <a:avLst/>
              <a:gdLst>
                <a:gd name="T0" fmla="*/ 28 w 190"/>
                <a:gd name="T1" fmla="*/ 44 h 154"/>
                <a:gd name="T2" fmla="*/ 8 w 190"/>
                <a:gd name="T3" fmla="*/ 57 h 154"/>
                <a:gd name="T4" fmla="*/ 0 w 190"/>
                <a:gd name="T5" fmla="*/ 51 h 154"/>
                <a:gd name="T6" fmla="*/ 1 w 190"/>
                <a:gd name="T7" fmla="*/ 51 h 154"/>
                <a:gd name="T8" fmla="*/ 1 w 190"/>
                <a:gd name="T9" fmla="*/ 33 h 154"/>
                <a:gd name="T10" fmla="*/ 3 w 190"/>
                <a:gd name="T11" fmla="*/ 30 h 154"/>
                <a:gd name="T12" fmla="*/ 6 w 190"/>
                <a:gd name="T13" fmla="*/ 32 h 154"/>
                <a:gd name="T14" fmla="*/ 8 w 190"/>
                <a:gd name="T15" fmla="*/ 18 h 154"/>
                <a:gd name="T16" fmla="*/ 10 w 190"/>
                <a:gd name="T17" fmla="*/ 3 h 154"/>
                <a:gd name="T18" fmla="*/ 15 w 190"/>
                <a:gd name="T19" fmla="*/ 0 h 154"/>
                <a:gd name="T20" fmla="*/ 31 w 190"/>
                <a:gd name="T21" fmla="*/ 6 h 154"/>
                <a:gd name="T22" fmla="*/ 45 w 190"/>
                <a:gd name="T23" fmla="*/ 12 h 154"/>
                <a:gd name="T24" fmla="*/ 49 w 190"/>
                <a:gd name="T25" fmla="*/ 4 h 154"/>
                <a:gd name="T26" fmla="*/ 72 w 190"/>
                <a:gd name="T27" fmla="*/ 2 h 154"/>
                <a:gd name="T28" fmla="*/ 56 w 190"/>
                <a:gd name="T29" fmla="*/ 28 h 154"/>
                <a:gd name="T30" fmla="*/ 53 w 190"/>
                <a:gd name="T31" fmla="*/ 27 h 154"/>
                <a:gd name="T32" fmla="*/ 32 w 190"/>
                <a:gd name="T33" fmla="*/ 49 h 154"/>
                <a:gd name="T34" fmla="*/ 34 w 190"/>
                <a:gd name="T35" fmla="*/ 46 h 154"/>
                <a:gd name="T36" fmla="*/ 31 w 190"/>
                <a:gd name="T37" fmla="*/ 45 h 154"/>
                <a:gd name="T38" fmla="*/ 28 w 190"/>
                <a:gd name="T39" fmla="*/ 44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54"/>
                <a:gd name="T62" fmla="*/ 190 w 190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54">
                  <a:moveTo>
                    <a:pt x="75" y="118"/>
                  </a:moveTo>
                  <a:lnTo>
                    <a:pt x="22" y="154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2" y="88"/>
                  </a:lnTo>
                  <a:lnTo>
                    <a:pt x="8" y="82"/>
                  </a:lnTo>
                  <a:lnTo>
                    <a:pt x="15" y="87"/>
                  </a:lnTo>
                  <a:lnTo>
                    <a:pt x="21" y="48"/>
                  </a:lnTo>
                  <a:lnTo>
                    <a:pt x="27" y="9"/>
                  </a:lnTo>
                  <a:lnTo>
                    <a:pt x="40" y="0"/>
                  </a:lnTo>
                  <a:lnTo>
                    <a:pt x="81" y="17"/>
                  </a:lnTo>
                  <a:lnTo>
                    <a:pt x="119" y="32"/>
                  </a:lnTo>
                  <a:lnTo>
                    <a:pt x="130" y="12"/>
                  </a:lnTo>
                  <a:lnTo>
                    <a:pt x="190" y="6"/>
                  </a:lnTo>
                  <a:lnTo>
                    <a:pt x="148" y="76"/>
                  </a:lnTo>
                  <a:lnTo>
                    <a:pt x="139" y="73"/>
                  </a:lnTo>
                  <a:lnTo>
                    <a:pt x="84" y="132"/>
                  </a:lnTo>
                  <a:lnTo>
                    <a:pt x="91" y="123"/>
                  </a:lnTo>
                  <a:lnTo>
                    <a:pt x="81" y="121"/>
                  </a:lnTo>
                  <a:lnTo>
                    <a:pt x="75" y="118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7" name="Freeform 180"/>
            <p:cNvSpPr>
              <a:spLocks noChangeAspect="1"/>
            </p:cNvSpPr>
            <p:nvPr/>
          </p:nvSpPr>
          <p:spPr bwMode="auto">
            <a:xfrm>
              <a:off x="7473883" y="3633115"/>
              <a:ext cx="51231" cy="48797"/>
            </a:xfrm>
            <a:custGeom>
              <a:avLst/>
              <a:gdLst>
                <a:gd name="T0" fmla="*/ 41 w 108"/>
                <a:gd name="T1" fmla="*/ 42 h 115"/>
                <a:gd name="T2" fmla="*/ 30 w 108"/>
                <a:gd name="T3" fmla="*/ 41 h 115"/>
                <a:gd name="T4" fmla="*/ 16 w 108"/>
                <a:gd name="T5" fmla="*/ 26 h 115"/>
                <a:gd name="T6" fmla="*/ 2 w 108"/>
                <a:gd name="T7" fmla="*/ 12 h 115"/>
                <a:gd name="T8" fmla="*/ 0 w 108"/>
                <a:gd name="T9" fmla="*/ 0 h 115"/>
                <a:gd name="T10" fmla="*/ 10 w 108"/>
                <a:gd name="T11" fmla="*/ 11 h 115"/>
                <a:gd name="T12" fmla="*/ 20 w 108"/>
                <a:gd name="T13" fmla="*/ 21 h 115"/>
                <a:gd name="T14" fmla="*/ 31 w 108"/>
                <a:gd name="T15" fmla="*/ 32 h 115"/>
                <a:gd name="T16" fmla="*/ 41 w 108"/>
                <a:gd name="T17" fmla="*/ 4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5"/>
                <a:gd name="T29" fmla="*/ 108 w 10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5">
                  <a:moveTo>
                    <a:pt x="108" y="115"/>
                  </a:moveTo>
                  <a:lnTo>
                    <a:pt x="80" y="112"/>
                  </a:lnTo>
                  <a:lnTo>
                    <a:pt x="41" y="72"/>
                  </a:lnTo>
                  <a:lnTo>
                    <a:pt x="4" y="33"/>
                  </a:lnTo>
                  <a:lnTo>
                    <a:pt x="0" y="0"/>
                  </a:lnTo>
                  <a:lnTo>
                    <a:pt x="26" y="29"/>
                  </a:lnTo>
                  <a:lnTo>
                    <a:pt x="53" y="57"/>
                  </a:lnTo>
                  <a:lnTo>
                    <a:pt x="82" y="87"/>
                  </a:lnTo>
                  <a:lnTo>
                    <a:pt x="108" y="11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8" name="Freeform 181"/>
            <p:cNvSpPr>
              <a:spLocks noChangeAspect="1"/>
            </p:cNvSpPr>
            <p:nvPr/>
          </p:nvSpPr>
          <p:spPr bwMode="auto">
            <a:xfrm>
              <a:off x="7178998" y="4123413"/>
              <a:ext cx="258649" cy="145231"/>
            </a:xfrm>
            <a:custGeom>
              <a:avLst/>
              <a:gdLst>
                <a:gd name="T0" fmla="*/ 134 w 550"/>
                <a:gd name="T1" fmla="*/ 67 h 334"/>
                <a:gd name="T2" fmla="*/ 127 w 550"/>
                <a:gd name="T3" fmla="*/ 55 h 334"/>
                <a:gd name="T4" fmla="*/ 126 w 550"/>
                <a:gd name="T5" fmla="*/ 54 h 334"/>
                <a:gd name="T6" fmla="*/ 121 w 550"/>
                <a:gd name="T7" fmla="*/ 57 h 334"/>
                <a:gd name="T8" fmla="*/ 128 w 550"/>
                <a:gd name="T9" fmla="*/ 68 h 334"/>
                <a:gd name="T10" fmla="*/ 113 w 550"/>
                <a:gd name="T11" fmla="*/ 73 h 334"/>
                <a:gd name="T12" fmla="*/ 104 w 550"/>
                <a:gd name="T13" fmla="*/ 75 h 334"/>
                <a:gd name="T14" fmla="*/ 102 w 550"/>
                <a:gd name="T15" fmla="*/ 82 h 334"/>
                <a:gd name="T16" fmla="*/ 95 w 550"/>
                <a:gd name="T17" fmla="*/ 90 h 334"/>
                <a:gd name="T18" fmla="*/ 94 w 550"/>
                <a:gd name="T19" fmla="*/ 91 h 334"/>
                <a:gd name="T20" fmla="*/ 71 w 550"/>
                <a:gd name="T21" fmla="*/ 108 h 334"/>
                <a:gd name="T22" fmla="*/ 30 w 550"/>
                <a:gd name="T23" fmla="*/ 125 h 334"/>
                <a:gd name="T24" fmla="*/ 22 w 550"/>
                <a:gd name="T25" fmla="*/ 122 h 334"/>
                <a:gd name="T26" fmla="*/ 7 w 550"/>
                <a:gd name="T27" fmla="*/ 117 h 334"/>
                <a:gd name="T28" fmla="*/ 2 w 550"/>
                <a:gd name="T29" fmla="*/ 114 h 334"/>
                <a:gd name="T30" fmla="*/ 3 w 550"/>
                <a:gd name="T31" fmla="*/ 112 h 334"/>
                <a:gd name="T32" fmla="*/ 0 w 550"/>
                <a:gd name="T33" fmla="*/ 111 h 334"/>
                <a:gd name="T34" fmla="*/ 9 w 550"/>
                <a:gd name="T35" fmla="*/ 105 h 334"/>
                <a:gd name="T36" fmla="*/ 13 w 550"/>
                <a:gd name="T37" fmla="*/ 102 h 334"/>
                <a:gd name="T38" fmla="*/ 19 w 550"/>
                <a:gd name="T39" fmla="*/ 98 h 334"/>
                <a:gd name="T40" fmla="*/ 20 w 550"/>
                <a:gd name="T41" fmla="*/ 99 h 334"/>
                <a:gd name="T42" fmla="*/ 28 w 550"/>
                <a:gd name="T43" fmla="*/ 91 h 334"/>
                <a:gd name="T44" fmla="*/ 35 w 550"/>
                <a:gd name="T45" fmla="*/ 88 h 334"/>
                <a:gd name="T46" fmla="*/ 46 w 550"/>
                <a:gd name="T47" fmla="*/ 83 h 334"/>
                <a:gd name="T48" fmla="*/ 68 w 550"/>
                <a:gd name="T49" fmla="*/ 71 h 334"/>
                <a:gd name="T50" fmla="*/ 78 w 550"/>
                <a:gd name="T51" fmla="*/ 69 h 334"/>
                <a:gd name="T52" fmla="*/ 110 w 550"/>
                <a:gd name="T53" fmla="*/ 54 h 334"/>
                <a:gd name="T54" fmla="*/ 125 w 550"/>
                <a:gd name="T55" fmla="*/ 47 h 334"/>
                <a:gd name="T56" fmla="*/ 144 w 550"/>
                <a:gd name="T57" fmla="*/ 36 h 334"/>
                <a:gd name="T58" fmla="*/ 139 w 550"/>
                <a:gd name="T59" fmla="*/ 36 h 334"/>
                <a:gd name="T60" fmla="*/ 153 w 550"/>
                <a:gd name="T61" fmla="*/ 25 h 334"/>
                <a:gd name="T62" fmla="*/ 187 w 550"/>
                <a:gd name="T63" fmla="*/ 1 h 334"/>
                <a:gd name="T64" fmla="*/ 195 w 550"/>
                <a:gd name="T65" fmla="*/ 0 h 334"/>
                <a:gd name="T66" fmla="*/ 187 w 550"/>
                <a:gd name="T67" fmla="*/ 4 h 334"/>
                <a:gd name="T68" fmla="*/ 186 w 550"/>
                <a:gd name="T69" fmla="*/ 13 h 334"/>
                <a:gd name="T70" fmla="*/ 203 w 550"/>
                <a:gd name="T71" fmla="*/ 8 h 334"/>
                <a:gd name="T72" fmla="*/ 201 w 550"/>
                <a:gd name="T73" fmla="*/ 12 h 334"/>
                <a:gd name="T74" fmla="*/ 202 w 550"/>
                <a:gd name="T75" fmla="*/ 13 h 334"/>
                <a:gd name="T76" fmla="*/ 201 w 550"/>
                <a:gd name="T77" fmla="*/ 15 h 334"/>
                <a:gd name="T78" fmla="*/ 207 w 550"/>
                <a:gd name="T79" fmla="*/ 14 h 334"/>
                <a:gd name="T80" fmla="*/ 197 w 550"/>
                <a:gd name="T81" fmla="*/ 23 h 334"/>
                <a:gd name="T82" fmla="*/ 175 w 550"/>
                <a:gd name="T83" fmla="*/ 38 h 334"/>
                <a:gd name="T84" fmla="*/ 153 w 550"/>
                <a:gd name="T85" fmla="*/ 52 h 334"/>
                <a:gd name="T86" fmla="*/ 143 w 550"/>
                <a:gd name="T87" fmla="*/ 56 h 334"/>
                <a:gd name="T88" fmla="*/ 142 w 550"/>
                <a:gd name="T89" fmla="*/ 60 h 334"/>
                <a:gd name="T90" fmla="*/ 135 w 550"/>
                <a:gd name="T91" fmla="*/ 59 h 334"/>
                <a:gd name="T92" fmla="*/ 142 w 550"/>
                <a:gd name="T93" fmla="*/ 63 h 334"/>
                <a:gd name="T94" fmla="*/ 143 w 550"/>
                <a:gd name="T95" fmla="*/ 68 h 334"/>
                <a:gd name="T96" fmla="*/ 134 w 550"/>
                <a:gd name="T97" fmla="*/ 67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0"/>
                <a:gd name="T148" fmla="*/ 0 h 334"/>
                <a:gd name="T149" fmla="*/ 550 w 550"/>
                <a:gd name="T150" fmla="*/ 334 h 3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0" h="334">
                  <a:moveTo>
                    <a:pt x="356" y="179"/>
                  </a:moveTo>
                  <a:lnTo>
                    <a:pt x="338" y="148"/>
                  </a:lnTo>
                  <a:lnTo>
                    <a:pt x="334" y="145"/>
                  </a:lnTo>
                  <a:lnTo>
                    <a:pt x="321" y="152"/>
                  </a:lnTo>
                  <a:lnTo>
                    <a:pt x="340" y="183"/>
                  </a:lnTo>
                  <a:lnTo>
                    <a:pt x="301" y="194"/>
                  </a:lnTo>
                  <a:lnTo>
                    <a:pt x="277" y="200"/>
                  </a:lnTo>
                  <a:lnTo>
                    <a:pt x="270" y="218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188" y="289"/>
                  </a:lnTo>
                  <a:lnTo>
                    <a:pt x="80" y="334"/>
                  </a:lnTo>
                  <a:lnTo>
                    <a:pt x="58" y="325"/>
                  </a:lnTo>
                  <a:lnTo>
                    <a:pt x="19" y="312"/>
                  </a:lnTo>
                  <a:lnTo>
                    <a:pt x="4" y="304"/>
                  </a:lnTo>
                  <a:lnTo>
                    <a:pt x="7" y="300"/>
                  </a:lnTo>
                  <a:lnTo>
                    <a:pt x="0" y="297"/>
                  </a:lnTo>
                  <a:lnTo>
                    <a:pt x="25" y="280"/>
                  </a:lnTo>
                  <a:lnTo>
                    <a:pt x="35" y="273"/>
                  </a:lnTo>
                  <a:lnTo>
                    <a:pt x="50" y="262"/>
                  </a:lnTo>
                  <a:lnTo>
                    <a:pt x="53" y="265"/>
                  </a:lnTo>
                  <a:lnTo>
                    <a:pt x="74" y="243"/>
                  </a:lnTo>
                  <a:lnTo>
                    <a:pt x="92" y="236"/>
                  </a:lnTo>
                  <a:lnTo>
                    <a:pt x="121" y="222"/>
                  </a:lnTo>
                  <a:lnTo>
                    <a:pt x="182" y="189"/>
                  </a:lnTo>
                  <a:lnTo>
                    <a:pt x="206" y="185"/>
                  </a:lnTo>
                  <a:lnTo>
                    <a:pt x="292" y="143"/>
                  </a:lnTo>
                  <a:lnTo>
                    <a:pt x="332" y="125"/>
                  </a:lnTo>
                  <a:lnTo>
                    <a:pt x="383" y="95"/>
                  </a:lnTo>
                  <a:lnTo>
                    <a:pt x="370" y="95"/>
                  </a:lnTo>
                  <a:lnTo>
                    <a:pt x="407" y="67"/>
                  </a:lnTo>
                  <a:lnTo>
                    <a:pt x="497" y="4"/>
                  </a:lnTo>
                  <a:lnTo>
                    <a:pt x="519" y="0"/>
                  </a:lnTo>
                  <a:lnTo>
                    <a:pt x="498" y="10"/>
                  </a:lnTo>
                  <a:lnTo>
                    <a:pt x="495" y="36"/>
                  </a:lnTo>
                  <a:lnTo>
                    <a:pt x="540" y="22"/>
                  </a:lnTo>
                  <a:lnTo>
                    <a:pt x="533" y="33"/>
                  </a:lnTo>
                  <a:lnTo>
                    <a:pt x="538" y="36"/>
                  </a:lnTo>
                  <a:lnTo>
                    <a:pt x="535" y="39"/>
                  </a:lnTo>
                  <a:lnTo>
                    <a:pt x="550" y="37"/>
                  </a:lnTo>
                  <a:lnTo>
                    <a:pt x="524" y="62"/>
                  </a:lnTo>
                  <a:lnTo>
                    <a:pt x="465" y="101"/>
                  </a:lnTo>
                  <a:lnTo>
                    <a:pt x="407" y="140"/>
                  </a:lnTo>
                  <a:lnTo>
                    <a:pt x="379" y="149"/>
                  </a:lnTo>
                  <a:lnTo>
                    <a:pt x="377" y="159"/>
                  </a:lnTo>
                  <a:lnTo>
                    <a:pt x="358" y="158"/>
                  </a:lnTo>
                  <a:lnTo>
                    <a:pt x="376" y="168"/>
                  </a:lnTo>
                  <a:lnTo>
                    <a:pt x="379" y="182"/>
                  </a:lnTo>
                  <a:lnTo>
                    <a:pt x="356" y="17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9" name="Freeform 182"/>
            <p:cNvSpPr>
              <a:spLocks noChangeAspect="1"/>
            </p:cNvSpPr>
            <p:nvPr/>
          </p:nvSpPr>
          <p:spPr bwMode="auto">
            <a:xfrm>
              <a:off x="7443895" y="3977022"/>
              <a:ext cx="146193" cy="171953"/>
            </a:xfrm>
            <a:custGeom>
              <a:avLst/>
              <a:gdLst>
                <a:gd name="T0" fmla="*/ 15 w 313"/>
                <a:gd name="T1" fmla="*/ 99 h 393"/>
                <a:gd name="T2" fmla="*/ 21 w 313"/>
                <a:gd name="T3" fmla="*/ 110 h 393"/>
                <a:gd name="T4" fmla="*/ 26 w 313"/>
                <a:gd name="T5" fmla="*/ 119 h 393"/>
                <a:gd name="T6" fmla="*/ 0 w 313"/>
                <a:gd name="T7" fmla="*/ 143 h 393"/>
                <a:gd name="T8" fmla="*/ 5 w 313"/>
                <a:gd name="T9" fmla="*/ 148 h 393"/>
                <a:gd name="T10" fmla="*/ 30 w 313"/>
                <a:gd name="T11" fmla="*/ 133 h 393"/>
                <a:gd name="T12" fmla="*/ 55 w 313"/>
                <a:gd name="T13" fmla="*/ 117 h 393"/>
                <a:gd name="T14" fmla="*/ 67 w 313"/>
                <a:gd name="T15" fmla="*/ 101 h 393"/>
                <a:gd name="T16" fmla="*/ 86 w 313"/>
                <a:gd name="T17" fmla="*/ 96 h 393"/>
                <a:gd name="T18" fmla="*/ 94 w 313"/>
                <a:gd name="T19" fmla="*/ 87 h 393"/>
                <a:gd name="T20" fmla="*/ 117 w 313"/>
                <a:gd name="T21" fmla="*/ 67 h 393"/>
                <a:gd name="T22" fmla="*/ 114 w 313"/>
                <a:gd name="T23" fmla="*/ 65 h 393"/>
                <a:gd name="T24" fmla="*/ 95 w 313"/>
                <a:gd name="T25" fmla="*/ 72 h 393"/>
                <a:gd name="T26" fmla="*/ 76 w 313"/>
                <a:gd name="T27" fmla="*/ 63 h 393"/>
                <a:gd name="T28" fmla="*/ 82 w 313"/>
                <a:gd name="T29" fmla="*/ 43 h 393"/>
                <a:gd name="T30" fmla="*/ 74 w 313"/>
                <a:gd name="T31" fmla="*/ 55 h 393"/>
                <a:gd name="T32" fmla="*/ 65 w 313"/>
                <a:gd name="T33" fmla="*/ 49 h 393"/>
                <a:gd name="T34" fmla="*/ 68 w 313"/>
                <a:gd name="T35" fmla="*/ 42 h 393"/>
                <a:gd name="T36" fmla="*/ 73 w 313"/>
                <a:gd name="T37" fmla="*/ 27 h 393"/>
                <a:gd name="T38" fmla="*/ 77 w 313"/>
                <a:gd name="T39" fmla="*/ 18 h 393"/>
                <a:gd name="T40" fmla="*/ 74 w 313"/>
                <a:gd name="T41" fmla="*/ 18 h 393"/>
                <a:gd name="T42" fmla="*/ 66 w 313"/>
                <a:gd name="T43" fmla="*/ 8 h 393"/>
                <a:gd name="T44" fmla="*/ 63 w 313"/>
                <a:gd name="T45" fmla="*/ 1 h 393"/>
                <a:gd name="T46" fmla="*/ 62 w 313"/>
                <a:gd name="T47" fmla="*/ 0 h 393"/>
                <a:gd name="T48" fmla="*/ 60 w 313"/>
                <a:gd name="T49" fmla="*/ 14 h 393"/>
                <a:gd name="T50" fmla="*/ 62 w 313"/>
                <a:gd name="T51" fmla="*/ 20 h 393"/>
                <a:gd name="T52" fmla="*/ 59 w 313"/>
                <a:gd name="T53" fmla="*/ 39 h 393"/>
                <a:gd name="T54" fmla="*/ 61 w 313"/>
                <a:gd name="T55" fmla="*/ 31 h 393"/>
                <a:gd name="T56" fmla="*/ 64 w 313"/>
                <a:gd name="T57" fmla="*/ 35 h 393"/>
                <a:gd name="T58" fmla="*/ 64 w 313"/>
                <a:gd name="T59" fmla="*/ 38 h 393"/>
                <a:gd name="T60" fmla="*/ 61 w 313"/>
                <a:gd name="T61" fmla="*/ 44 h 393"/>
                <a:gd name="T62" fmla="*/ 58 w 313"/>
                <a:gd name="T63" fmla="*/ 53 h 393"/>
                <a:gd name="T64" fmla="*/ 64 w 313"/>
                <a:gd name="T65" fmla="*/ 52 h 393"/>
                <a:gd name="T66" fmla="*/ 59 w 313"/>
                <a:gd name="T67" fmla="*/ 56 h 393"/>
                <a:gd name="T68" fmla="*/ 55 w 313"/>
                <a:gd name="T69" fmla="*/ 66 h 393"/>
                <a:gd name="T70" fmla="*/ 37 w 313"/>
                <a:gd name="T71" fmla="*/ 87 h 393"/>
                <a:gd name="T72" fmla="*/ 15 w 313"/>
                <a:gd name="T73" fmla="*/ 99 h 3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"/>
                <a:gd name="T112" fmla="*/ 0 h 393"/>
                <a:gd name="T113" fmla="*/ 313 w 313"/>
                <a:gd name="T114" fmla="*/ 393 h 3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" h="393">
                  <a:moveTo>
                    <a:pt x="39" y="264"/>
                  </a:moveTo>
                  <a:lnTo>
                    <a:pt x="55" y="291"/>
                  </a:lnTo>
                  <a:lnTo>
                    <a:pt x="70" y="316"/>
                  </a:lnTo>
                  <a:lnTo>
                    <a:pt x="0" y="379"/>
                  </a:lnTo>
                  <a:lnTo>
                    <a:pt x="13" y="393"/>
                  </a:lnTo>
                  <a:lnTo>
                    <a:pt x="80" y="352"/>
                  </a:lnTo>
                  <a:lnTo>
                    <a:pt x="148" y="311"/>
                  </a:lnTo>
                  <a:lnTo>
                    <a:pt x="179" y="268"/>
                  </a:lnTo>
                  <a:lnTo>
                    <a:pt x="230" y="256"/>
                  </a:lnTo>
                  <a:lnTo>
                    <a:pt x="252" y="232"/>
                  </a:lnTo>
                  <a:lnTo>
                    <a:pt x="313" y="179"/>
                  </a:lnTo>
                  <a:lnTo>
                    <a:pt x="306" y="173"/>
                  </a:lnTo>
                  <a:lnTo>
                    <a:pt x="254" y="192"/>
                  </a:lnTo>
                  <a:lnTo>
                    <a:pt x="204" y="168"/>
                  </a:lnTo>
                  <a:lnTo>
                    <a:pt x="219" y="113"/>
                  </a:lnTo>
                  <a:lnTo>
                    <a:pt x="198" y="146"/>
                  </a:lnTo>
                  <a:lnTo>
                    <a:pt x="174" y="131"/>
                  </a:lnTo>
                  <a:lnTo>
                    <a:pt x="183" y="111"/>
                  </a:lnTo>
                  <a:lnTo>
                    <a:pt x="195" y="71"/>
                  </a:lnTo>
                  <a:lnTo>
                    <a:pt x="207" y="47"/>
                  </a:lnTo>
                  <a:lnTo>
                    <a:pt x="198" y="47"/>
                  </a:lnTo>
                  <a:lnTo>
                    <a:pt x="177" y="22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1" y="37"/>
                  </a:lnTo>
                  <a:lnTo>
                    <a:pt x="167" y="53"/>
                  </a:lnTo>
                  <a:lnTo>
                    <a:pt x="157" y="104"/>
                  </a:lnTo>
                  <a:lnTo>
                    <a:pt x="163" y="83"/>
                  </a:lnTo>
                  <a:lnTo>
                    <a:pt x="171" y="92"/>
                  </a:lnTo>
                  <a:lnTo>
                    <a:pt x="171" y="101"/>
                  </a:lnTo>
                  <a:lnTo>
                    <a:pt x="163" y="116"/>
                  </a:lnTo>
                  <a:lnTo>
                    <a:pt x="154" y="141"/>
                  </a:lnTo>
                  <a:lnTo>
                    <a:pt x="171" y="137"/>
                  </a:lnTo>
                  <a:lnTo>
                    <a:pt x="158" y="149"/>
                  </a:lnTo>
                  <a:lnTo>
                    <a:pt x="146" y="174"/>
                  </a:lnTo>
                  <a:lnTo>
                    <a:pt x="100" y="232"/>
                  </a:lnTo>
                  <a:lnTo>
                    <a:pt x="39" y="264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0" name="Freeform 183"/>
            <p:cNvSpPr>
              <a:spLocks noChangeAspect="1"/>
            </p:cNvSpPr>
            <p:nvPr/>
          </p:nvSpPr>
          <p:spPr bwMode="auto">
            <a:xfrm>
              <a:off x="7177749" y="4272130"/>
              <a:ext cx="13745" cy="9295"/>
            </a:xfrm>
            <a:custGeom>
              <a:avLst/>
              <a:gdLst>
                <a:gd name="T0" fmla="*/ 11 w 31"/>
                <a:gd name="T1" fmla="*/ 4 h 20"/>
                <a:gd name="T2" fmla="*/ 11 w 31"/>
                <a:gd name="T3" fmla="*/ 2 h 20"/>
                <a:gd name="T4" fmla="*/ 6 w 31"/>
                <a:gd name="T5" fmla="*/ 0 h 20"/>
                <a:gd name="T6" fmla="*/ 0 w 31"/>
                <a:gd name="T7" fmla="*/ 8 h 20"/>
                <a:gd name="T8" fmla="*/ 11 w 31"/>
                <a:gd name="T9" fmla="*/ 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31" y="11"/>
                  </a:moveTo>
                  <a:lnTo>
                    <a:pt x="31" y="5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66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1" name="Freeform 184"/>
            <p:cNvSpPr>
              <a:spLocks noChangeAspect="1"/>
            </p:cNvSpPr>
            <p:nvPr/>
          </p:nvSpPr>
          <p:spPr bwMode="auto">
            <a:xfrm>
              <a:off x="5023589" y="3648218"/>
              <a:ext cx="11245" cy="10457"/>
            </a:xfrm>
            <a:custGeom>
              <a:avLst/>
              <a:gdLst>
                <a:gd name="T0" fmla="*/ 3 w 24"/>
                <a:gd name="T1" fmla="*/ 0 h 23"/>
                <a:gd name="T2" fmla="*/ 0 w 24"/>
                <a:gd name="T3" fmla="*/ 9 h 23"/>
                <a:gd name="T4" fmla="*/ 9 w 24"/>
                <a:gd name="T5" fmla="*/ 7 h 23"/>
                <a:gd name="T6" fmla="*/ 3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7" y="0"/>
                  </a:moveTo>
                  <a:lnTo>
                    <a:pt x="0" y="23"/>
                  </a:lnTo>
                  <a:lnTo>
                    <a:pt x="24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2" name="Freeform 185"/>
            <p:cNvSpPr>
              <a:spLocks noChangeAspect="1"/>
            </p:cNvSpPr>
            <p:nvPr/>
          </p:nvSpPr>
          <p:spPr bwMode="auto">
            <a:xfrm>
              <a:off x="7422653" y="3370539"/>
              <a:ext cx="27489" cy="15104"/>
            </a:xfrm>
            <a:custGeom>
              <a:avLst/>
              <a:gdLst>
                <a:gd name="T0" fmla="*/ 21 w 57"/>
                <a:gd name="T1" fmla="*/ 13 h 34"/>
                <a:gd name="T2" fmla="*/ 22 w 57"/>
                <a:gd name="T3" fmla="*/ 12 h 34"/>
                <a:gd name="T4" fmla="*/ 3 w 57"/>
                <a:gd name="T5" fmla="*/ 0 h 34"/>
                <a:gd name="T6" fmla="*/ 0 w 57"/>
                <a:gd name="T7" fmla="*/ 6 h 34"/>
                <a:gd name="T8" fmla="*/ 21 w 57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4"/>
                <a:gd name="T17" fmla="*/ 57 w 5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4">
                  <a:moveTo>
                    <a:pt x="54" y="34"/>
                  </a:moveTo>
                  <a:lnTo>
                    <a:pt x="57" y="3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54" y="34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3" name="Freeform 186"/>
            <p:cNvSpPr>
              <a:spLocks noChangeAspect="1"/>
            </p:cNvSpPr>
            <p:nvPr/>
          </p:nvSpPr>
          <p:spPr bwMode="auto">
            <a:xfrm>
              <a:off x="7360177" y="3306637"/>
              <a:ext cx="18743" cy="17428"/>
            </a:xfrm>
            <a:custGeom>
              <a:avLst/>
              <a:gdLst>
                <a:gd name="T0" fmla="*/ 0 w 42"/>
                <a:gd name="T1" fmla="*/ 0 h 40"/>
                <a:gd name="T2" fmla="*/ 15 w 42"/>
                <a:gd name="T3" fmla="*/ 15 h 40"/>
                <a:gd name="T4" fmla="*/ 4 w 42"/>
                <a:gd name="T5" fmla="*/ 11 h 40"/>
                <a:gd name="T6" fmla="*/ 0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0" y="0"/>
                  </a:moveTo>
                  <a:lnTo>
                    <a:pt x="42" y="40"/>
                  </a:lnTo>
                  <a:lnTo>
                    <a:pt x="1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4" name="Freeform 187"/>
            <p:cNvSpPr>
              <a:spLocks noChangeAspect="1"/>
            </p:cNvSpPr>
            <p:nvPr/>
          </p:nvSpPr>
          <p:spPr bwMode="auto">
            <a:xfrm>
              <a:off x="7460138" y="3392613"/>
              <a:ext cx="18743" cy="15104"/>
            </a:xfrm>
            <a:custGeom>
              <a:avLst/>
              <a:gdLst>
                <a:gd name="T0" fmla="*/ 14 w 43"/>
                <a:gd name="T1" fmla="*/ 13 h 35"/>
                <a:gd name="T2" fmla="*/ 2 w 43"/>
                <a:gd name="T3" fmla="*/ 4 h 35"/>
                <a:gd name="T4" fmla="*/ 0 w 43"/>
                <a:gd name="T5" fmla="*/ 0 h 35"/>
                <a:gd name="T6" fmla="*/ 15 w 43"/>
                <a:gd name="T7" fmla="*/ 10 h 35"/>
                <a:gd name="T8" fmla="*/ 14 w 43"/>
                <a:gd name="T9" fmla="*/ 1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5"/>
                <a:gd name="T17" fmla="*/ 43 w 4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5">
                  <a:moveTo>
                    <a:pt x="41" y="35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43" y="26"/>
                  </a:lnTo>
                  <a:lnTo>
                    <a:pt x="41" y="3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5" name="Freeform 188"/>
            <p:cNvSpPr>
              <a:spLocks noChangeAspect="1"/>
            </p:cNvSpPr>
            <p:nvPr/>
          </p:nvSpPr>
          <p:spPr bwMode="auto">
            <a:xfrm>
              <a:off x="7372672" y="3339169"/>
              <a:ext cx="12495" cy="12780"/>
            </a:xfrm>
            <a:custGeom>
              <a:avLst/>
              <a:gdLst>
                <a:gd name="T0" fmla="*/ 10 w 25"/>
                <a:gd name="T1" fmla="*/ 11 h 28"/>
                <a:gd name="T2" fmla="*/ 6 w 25"/>
                <a:gd name="T3" fmla="*/ 0 h 28"/>
                <a:gd name="T4" fmla="*/ 0 w 25"/>
                <a:gd name="T5" fmla="*/ 4 h 28"/>
                <a:gd name="T6" fmla="*/ 4 w 25"/>
                <a:gd name="T7" fmla="*/ 5 h 28"/>
                <a:gd name="T8" fmla="*/ 10 w 25"/>
                <a:gd name="T9" fmla="*/ 1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25" y="28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6" name="Freeform 189"/>
            <p:cNvSpPr>
              <a:spLocks noChangeAspect="1"/>
            </p:cNvSpPr>
            <p:nvPr/>
          </p:nvSpPr>
          <p:spPr bwMode="auto">
            <a:xfrm>
              <a:off x="7450142" y="3347301"/>
              <a:ext cx="11245" cy="30207"/>
            </a:xfrm>
            <a:custGeom>
              <a:avLst/>
              <a:gdLst>
                <a:gd name="T0" fmla="*/ 0 w 23"/>
                <a:gd name="T1" fmla="*/ 0 h 70"/>
                <a:gd name="T2" fmla="*/ 9 w 23"/>
                <a:gd name="T3" fmla="*/ 26 h 70"/>
                <a:gd name="T4" fmla="*/ 0 w 23"/>
                <a:gd name="T5" fmla="*/ 5 h 70"/>
                <a:gd name="T6" fmla="*/ 0 w 23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70"/>
                <a:gd name="T14" fmla="*/ 23 w 23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70">
                  <a:moveTo>
                    <a:pt x="0" y="0"/>
                  </a:moveTo>
                  <a:lnTo>
                    <a:pt x="23" y="7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7" name="Freeform 190"/>
            <p:cNvSpPr>
              <a:spLocks noChangeAspect="1"/>
            </p:cNvSpPr>
            <p:nvPr/>
          </p:nvSpPr>
          <p:spPr bwMode="auto">
            <a:xfrm>
              <a:off x="7403909" y="3328712"/>
              <a:ext cx="27489" cy="23237"/>
            </a:xfrm>
            <a:custGeom>
              <a:avLst/>
              <a:gdLst>
                <a:gd name="T0" fmla="*/ 20 w 58"/>
                <a:gd name="T1" fmla="*/ 20 h 54"/>
                <a:gd name="T2" fmla="*/ 22 w 58"/>
                <a:gd name="T3" fmla="*/ 20 h 54"/>
                <a:gd name="T4" fmla="*/ 11 w 58"/>
                <a:gd name="T5" fmla="*/ 10 h 54"/>
                <a:gd name="T6" fmla="*/ 0 w 58"/>
                <a:gd name="T7" fmla="*/ 0 h 54"/>
                <a:gd name="T8" fmla="*/ 10 w 58"/>
                <a:gd name="T9" fmla="*/ 10 h 54"/>
                <a:gd name="T10" fmla="*/ 20 w 58"/>
                <a:gd name="T11" fmla="*/ 2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54"/>
                <a:gd name="T20" fmla="*/ 58 w 58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54">
                  <a:moveTo>
                    <a:pt x="54" y="54"/>
                  </a:moveTo>
                  <a:lnTo>
                    <a:pt x="58" y="54"/>
                  </a:lnTo>
                  <a:lnTo>
                    <a:pt x="28" y="27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8" name="Freeform 191"/>
            <p:cNvSpPr>
              <a:spLocks noChangeAspect="1"/>
            </p:cNvSpPr>
            <p:nvPr/>
          </p:nvSpPr>
          <p:spPr bwMode="auto">
            <a:xfrm>
              <a:off x="7560099" y="3502988"/>
              <a:ext cx="9997" cy="18589"/>
            </a:xfrm>
            <a:custGeom>
              <a:avLst/>
              <a:gdLst>
                <a:gd name="T0" fmla="*/ 7 w 23"/>
                <a:gd name="T1" fmla="*/ 16 h 42"/>
                <a:gd name="T2" fmla="*/ 8 w 23"/>
                <a:gd name="T3" fmla="*/ 6 h 42"/>
                <a:gd name="T4" fmla="*/ 6 w 23"/>
                <a:gd name="T5" fmla="*/ 6 h 42"/>
                <a:gd name="T6" fmla="*/ 3 w 23"/>
                <a:gd name="T7" fmla="*/ 0 h 42"/>
                <a:gd name="T8" fmla="*/ 0 w 23"/>
                <a:gd name="T9" fmla="*/ 16 h 42"/>
                <a:gd name="T10" fmla="*/ 7 w 23"/>
                <a:gd name="T11" fmla="*/ 16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1" y="42"/>
                  </a:moveTo>
                  <a:lnTo>
                    <a:pt x="23" y="15"/>
                  </a:lnTo>
                  <a:lnTo>
                    <a:pt x="18" y="16"/>
                  </a:lnTo>
                  <a:lnTo>
                    <a:pt x="8" y="0"/>
                  </a:lnTo>
                  <a:lnTo>
                    <a:pt x="0" y="42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99" name="Freeform 192"/>
            <p:cNvSpPr>
              <a:spLocks noChangeAspect="1"/>
            </p:cNvSpPr>
            <p:nvPr/>
          </p:nvSpPr>
          <p:spPr bwMode="auto">
            <a:xfrm>
              <a:off x="7567596" y="3527386"/>
              <a:ext cx="9997" cy="16266"/>
            </a:xfrm>
            <a:custGeom>
              <a:avLst/>
              <a:gdLst>
                <a:gd name="T0" fmla="*/ 8 w 20"/>
                <a:gd name="T1" fmla="*/ 14 h 35"/>
                <a:gd name="T2" fmla="*/ 0 w 20"/>
                <a:gd name="T3" fmla="*/ 13 h 35"/>
                <a:gd name="T4" fmla="*/ 0 w 20"/>
                <a:gd name="T5" fmla="*/ 0 h 35"/>
                <a:gd name="T6" fmla="*/ 8 w 20"/>
                <a:gd name="T7" fmla="*/ 1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20" y="35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0" name="Freeform 193"/>
            <p:cNvSpPr>
              <a:spLocks noChangeAspect="1"/>
            </p:cNvSpPr>
            <p:nvPr/>
          </p:nvSpPr>
          <p:spPr bwMode="auto">
            <a:xfrm>
              <a:off x="7585090" y="3534358"/>
              <a:ext cx="3749" cy="6970"/>
            </a:xfrm>
            <a:custGeom>
              <a:avLst/>
              <a:gdLst>
                <a:gd name="T0" fmla="*/ 3 w 8"/>
                <a:gd name="T1" fmla="*/ 0 h 15"/>
                <a:gd name="T2" fmla="*/ 1 w 8"/>
                <a:gd name="T3" fmla="*/ 6 h 15"/>
                <a:gd name="T4" fmla="*/ 0 w 8"/>
                <a:gd name="T5" fmla="*/ 5 h 15"/>
                <a:gd name="T6" fmla="*/ 3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0"/>
                  </a:moveTo>
                  <a:lnTo>
                    <a:pt x="3" y="1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1" name="Freeform 194"/>
            <p:cNvSpPr>
              <a:spLocks noChangeAspect="1"/>
            </p:cNvSpPr>
            <p:nvPr/>
          </p:nvSpPr>
          <p:spPr bwMode="auto">
            <a:xfrm>
              <a:off x="7593836" y="3597098"/>
              <a:ext cx="2500" cy="5809"/>
            </a:xfrm>
            <a:custGeom>
              <a:avLst/>
              <a:gdLst>
                <a:gd name="T0" fmla="*/ 2 w 6"/>
                <a:gd name="T1" fmla="*/ 2 h 14"/>
                <a:gd name="T2" fmla="*/ 2 w 6"/>
                <a:gd name="T3" fmla="*/ 0 h 14"/>
                <a:gd name="T4" fmla="*/ 0 w 6"/>
                <a:gd name="T5" fmla="*/ 5 h 14"/>
                <a:gd name="T6" fmla="*/ 2 w 6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4"/>
                <a:gd name="T14" fmla="*/ 6 w 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4">
                  <a:moveTo>
                    <a:pt x="6" y="5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2" name="Freeform 195"/>
            <p:cNvSpPr>
              <a:spLocks noChangeAspect="1"/>
            </p:cNvSpPr>
            <p:nvPr/>
          </p:nvSpPr>
          <p:spPr bwMode="auto">
            <a:xfrm>
              <a:off x="2612029" y="4377857"/>
              <a:ext cx="33736" cy="22075"/>
            </a:xfrm>
            <a:custGeom>
              <a:avLst/>
              <a:gdLst>
                <a:gd name="T0" fmla="*/ 27 w 72"/>
                <a:gd name="T1" fmla="*/ 8 h 53"/>
                <a:gd name="T2" fmla="*/ 21 w 72"/>
                <a:gd name="T3" fmla="*/ 4 h 53"/>
                <a:gd name="T4" fmla="*/ 16 w 72"/>
                <a:gd name="T5" fmla="*/ 4 h 53"/>
                <a:gd name="T6" fmla="*/ 14 w 72"/>
                <a:gd name="T7" fmla="*/ 3 h 53"/>
                <a:gd name="T8" fmla="*/ 6 w 72"/>
                <a:gd name="T9" fmla="*/ 0 h 53"/>
                <a:gd name="T10" fmla="*/ 5 w 72"/>
                <a:gd name="T11" fmla="*/ 6 h 53"/>
                <a:gd name="T12" fmla="*/ 0 w 72"/>
                <a:gd name="T13" fmla="*/ 13 h 53"/>
                <a:gd name="T14" fmla="*/ 6 w 72"/>
                <a:gd name="T15" fmla="*/ 19 h 53"/>
                <a:gd name="T16" fmla="*/ 9 w 72"/>
                <a:gd name="T17" fmla="*/ 15 h 53"/>
                <a:gd name="T18" fmla="*/ 12 w 72"/>
                <a:gd name="T19" fmla="*/ 14 h 53"/>
                <a:gd name="T20" fmla="*/ 12 w 72"/>
                <a:gd name="T21" fmla="*/ 12 h 53"/>
                <a:gd name="T22" fmla="*/ 27 w 72"/>
                <a:gd name="T23" fmla="*/ 8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53"/>
                <a:gd name="T38" fmla="*/ 72 w 72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53">
                  <a:moveTo>
                    <a:pt x="72" y="21"/>
                  </a:moveTo>
                  <a:lnTo>
                    <a:pt x="57" y="12"/>
                  </a:lnTo>
                  <a:lnTo>
                    <a:pt x="42" y="10"/>
                  </a:lnTo>
                  <a:lnTo>
                    <a:pt x="36" y="9"/>
                  </a:lnTo>
                  <a:lnTo>
                    <a:pt x="17" y="0"/>
                  </a:lnTo>
                  <a:lnTo>
                    <a:pt x="14" y="18"/>
                  </a:lnTo>
                  <a:lnTo>
                    <a:pt x="0" y="36"/>
                  </a:lnTo>
                  <a:lnTo>
                    <a:pt x="15" y="53"/>
                  </a:lnTo>
                  <a:lnTo>
                    <a:pt x="23" y="43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72" y="21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3" name="Freeform 196"/>
            <p:cNvSpPr>
              <a:spLocks noChangeAspect="1"/>
            </p:cNvSpPr>
            <p:nvPr/>
          </p:nvSpPr>
          <p:spPr bwMode="auto">
            <a:xfrm>
              <a:off x="2588289" y="4380181"/>
              <a:ext cx="26240" cy="16266"/>
            </a:xfrm>
            <a:custGeom>
              <a:avLst/>
              <a:gdLst>
                <a:gd name="T0" fmla="*/ 5 w 55"/>
                <a:gd name="T1" fmla="*/ 6 h 37"/>
                <a:gd name="T2" fmla="*/ 2 w 55"/>
                <a:gd name="T3" fmla="*/ 1 h 37"/>
                <a:gd name="T4" fmla="*/ 21 w 55"/>
                <a:gd name="T5" fmla="*/ 0 h 37"/>
                <a:gd name="T6" fmla="*/ 11 w 55"/>
                <a:gd name="T7" fmla="*/ 11 h 37"/>
                <a:gd name="T8" fmla="*/ 0 w 55"/>
                <a:gd name="T9" fmla="*/ 14 h 37"/>
                <a:gd name="T10" fmla="*/ 6 w 55"/>
                <a:gd name="T11" fmla="*/ 8 h 37"/>
                <a:gd name="T12" fmla="*/ 3 w 55"/>
                <a:gd name="T13" fmla="*/ 7 h 37"/>
                <a:gd name="T14" fmla="*/ 5 w 55"/>
                <a:gd name="T15" fmla="*/ 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7"/>
                <a:gd name="T26" fmla="*/ 55 w 5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7">
                  <a:moveTo>
                    <a:pt x="14" y="15"/>
                  </a:moveTo>
                  <a:lnTo>
                    <a:pt x="4" y="3"/>
                  </a:lnTo>
                  <a:lnTo>
                    <a:pt x="55" y="0"/>
                  </a:lnTo>
                  <a:lnTo>
                    <a:pt x="28" y="28"/>
                  </a:lnTo>
                  <a:lnTo>
                    <a:pt x="0" y="37"/>
                  </a:lnTo>
                  <a:lnTo>
                    <a:pt x="16" y="22"/>
                  </a:lnTo>
                  <a:lnTo>
                    <a:pt x="9" y="18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4" name="Freeform 197"/>
            <p:cNvSpPr>
              <a:spLocks noChangeAspect="1"/>
            </p:cNvSpPr>
            <p:nvPr/>
          </p:nvSpPr>
          <p:spPr bwMode="auto">
            <a:xfrm>
              <a:off x="4043970" y="3555272"/>
              <a:ext cx="306131" cy="286975"/>
            </a:xfrm>
            <a:custGeom>
              <a:avLst/>
              <a:gdLst>
                <a:gd name="T0" fmla="*/ 145 w 652"/>
                <a:gd name="T1" fmla="*/ 162 h 657"/>
                <a:gd name="T2" fmla="*/ 146 w 652"/>
                <a:gd name="T3" fmla="*/ 133 h 657"/>
                <a:gd name="T4" fmla="*/ 147 w 652"/>
                <a:gd name="T5" fmla="*/ 105 h 657"/>
                <a:gd name="T6" fmla="*/ 165 w 652"/>
                <a:gd name="T7" fmla="*/ 105 h 657"/>
                <a:gd name="T8" fmla="*/ 166 w 652"/>
                <a:gd name="T9" fmla="*/ 85 h 657"/>
                <a:gd name="T10" fmla="*/ 166 w 652"/>
                <a:gd name="T11" fmla="*/ 66 h 657"/>
                <a:gd name="T12" fmla="*/ 167 w 652"/>
                <a:gd name="T13" fmla="*/ 47 h 657"/>
                <a:gd name="T14" fmla="*/ 167 w 652"/>
                <a:gd name="T15" fmla="*/ 27 h 657"/>
                <a:gd name="T16" fmla="*/ 189 w 652"/>
                <a:gd name="T17" fmla="*/ 25 h 657"/>
                <a:gd name="T18" fmla="*/ 210 w 652"/>
                <a:gd name="T19" fmla="*/ 23 h 657"/>
                <a:gd name="T20" fmla="*/ 216 w 652"/>
                <a:gd name="T21" fmla="*/ 30 h 657"/>
                <a:gd name="T22" fmla="*/ 231 w 652"/>
                <a:gd name="T23" fmla="*/ 22 h 657"/>
                <a:gd name="T24" fmla="*/ 245 w 652"/>
                <a:gd name="T25" fmla="*/ 17 h 657"/>
                <a:gd name="T26" fmla="*/ 225 w 652"/>
                <a:gd name="T27" fmla="*/ 11 h 657"/>
                <a:gd name="T28" fmla="*/ 213 w 652"/>
                <a:gd name="T29" fmla="*/ 14 h 657"/>
                <a:gd name="T30" fmla="*/ 185 w 652"/>
                <a:gd name="T31" fmla="*/ 17 h 657"/>
                <a:gd name="T32" fmla="*/ 158 w 652"/>
                <a:gd name="T33" fmla="*/ 20 h 657"/>
                <a:gd name="T34" fmla="*/ 141 w 652"/>
                <a:gd name="T35" fmla="*/ 16 h 657"/>
                <a:gd name="T36" fmla="*/ 124 w 652"/>
                <a:gd name="T37" fmla="*/ 12 h 657"/>
                <a:gd name="T38" fmla="*/ 121 w 652"/>
                <a:gd name="T39" fmla="*/ 8 h 657"/>
                <a:gd name="T40" fmla="*/ 100 w 652"/>
                <a:gd name="T41" fmla="*/ 8 h 657"/>
                <a:gd name="T42" fmla="*/ 79 w 652"/>
                <a:gd name="T43" fmla="*/ 7 h 657"/>
                <a:gd name="T44" fmla="*/ 58 w 652"/>
                <a:gd name="T45" fmla="*/ 6 h 657"/>
                <a:gd name="T46" fmla="*/ 37 w 652"/>
                <a:gd name="T47" fmla="*/ 6 h 657"/>
                <a:gd name="T48" fmla="*/ 23 w 652"/>
                <a:gd name="T49" fmla="*/ 0 h 657"/>
                <a:gd name="T50" fmla="*/ 1 w 652"/>
                <a:gd name="T51" fmla="*/ 6 h 657"/>
                <a:gd name="T52" fmla="*/ 0 w 652"/>
                <a:gd name="T53" fmla="*/ 17 h 657"/>
                <a:gd name="T54" fmla="*/ 12 w 652"/>
                <a:gd name="T55" fmla="*/ 42 h 657"/>
                <a:gd name="T56" fmla="*/ 25 w 652"/>
                <a:gd name="T57" fmla="*/ 68 h 657"/>
                <a:gd name="T58" fmla="*/ 36 w 652"/>
                <a:gd name="T59" fmla="*/ 93 h 657"/>
                <a:gd name="T60" fmla="*/ 49 w 652"/>
                <a:gd name="T61" fmla="*/ 118 h 657"/>
                <a:gd name="T62" fmla="*/ 51 w 652"/>
                <a:gd name="T63" fmla="*/ 129 h 657"/>
                <a:gd name="T64" fmla="*/ 47 w 652"/>
                <a:gd name="T65" fmla="*/ 128 h 657"/>
                <a:gd name="T66" fmla="*/ 50 w 652"/>
                <a:gd name="T67" fmla="*/ 149 h 657"/>
                <a:gd name="T68" fmla="*/ 53 w 652"/>
                <a:gd name="T69" fmla="*/ 170 h 657"/>
                <a:gd name="T70" fmla="*/ 56 w 652"/>
                <a:gd name="T71" fmla="*/ 191 h 657"/>
                <a:gd name="T72" fmla="*/ 59 w 652"/>
                <a:gd name="T73" fmla="*/ 213 h 657"/>
                <a:gd name="T74" fmla="*/ 69 w 652"/>
                <a:gd name="T75" fmla="*/ 227 h 657"/>
                <a:gd name="T76" fmla="*/ 80 w 652"/>
                <a:gd name="T77" fmla="*/ 241 h 657"/>
                <a:gd name="T78" fmla="*/ 90 w 652"/>
                <a:gd name="T79" fmla="*/ 229 h 657"/>
                <a:gd name="T80" fmla="*/ 95 w 652"/>
                <a:gd name="T81" fmla="*/ 243 h 657"/>
                <a:gd name="T82" fmla="*/ 123 w 652"/>
                <a:gd name="T83" fmla="*/ 247 h 657"/>
                <a:gd name="T84" fmla="*/ 138 w 652"/>
                <a:gd name="T85" fmla="*/ 239 h 657"/>
                <a:gd name="T86" fmla="*/ 140 w 652"/>
                <a:gd name="T87" fmla="*/ 220 h 657"/>
                <a:gd name="T88" fmla="*/ 141 w 652"/>
                <a:gd name="T89" fmla="*/ 200 h 657"/>
                <a:gd name="T90" fmla="*/ 144 w 652"/>
                <a:gd name="T91" fmla="*/ 181 h 657"/>
                <a:gd name="T92" fmla="*/ 145 w 652"/>
                <a:gd name="T93" fmla="*/ 162 h 6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2"/>
                <a:gd name="T142" fmla="*/ 0 h 657"/>
                <a:gd name="T143" fmla="*/ 652 w 652"/>
                <a:gd name="T144" fmla="*/ 657 h 6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2" h="657">
                  <a:moveTo>
                    <a:pt x="387" y="430"/>
                  </a:moveTo>
                  <a:lnTo>
                    <a:pt x="388" y="354"/>
                  </a:lnTo>
                  <a:lnTo>
                    <a:pt x="391" y="278"/>
                  </a:lnTo>
                  <a:lnTo>
                    <a:pt x="439" y="278"/>
                  </a:lnTo>
                  <a:lnTo>
                    <a:pt x="441" y="225"/>
                  </a:lnTo>
                  <a:lnTo>
                    <a:pt x="442" y="175"/>
                  </a:lnTo>
                  <a:lnTo>
                    <a:pt x="444" y="124"/>
                  </a:lnTo>
                  <a:lnTo>
                    <a:pt x="445" y="73"/>
                  </a:lnTo>
                  <a:lnTo>
                    <a:pt x="502" y="67"/>
                  </a:lnTo>
                  <a:lnTo>
                    <a:pt x="558" y="61"/>
                  </a:lnTo>
                  <a:lnTo>
                    <a:pt x="576" y="81"/>
                  </a:lnTo>
                  <a:lnTo>
                    <a:pt x="615" y="58"/>
                  </a:lnTo>
                  <a:lnTo>
                    <a:pt x="652" y="45"/>
                  </a:lnTo>
                  <a:lnTo>
                    <a:pt x="599" y="28"/>
                  </a:lnTo>
                  <a:lnTo>
                    <a:pt x="566" y="36"/>
                  </a:lnTo>
                  <a:lnTo>
                    <a:pt x="493" y="45"/>
                  </a:lnTo>
                  <a:lnTo>
                    <a:pt x="421" y="54"/>
                  </a:lnTo>
                  <a:lnTo>
                    <a:pt x="375" y="43"/>
                  </a:lnTo>
                  <a:lnTo>
                    <a:pt x="330" y="33"/>
                  </a:lnTo>
                  <a:lnTo>
                    <a:pt x="323" y="22"/>
                  </a:lnTo>
                  <a:lnTo>
                    <a:pt x="266" y="21"/>
                  </a:lnTo>
                  <a:lnTo>
                    <a:pt x="211" y="18"/>
                  </a:lnTo>
                  <a:lnTo>
                    <a:pt x="154" y="16"/>
                  </a:lnTo>
                  <a:lnTo>
                    <a:pt x="99" y="15"/>
                  </a:lnTo>
                  <a:lnTo>
                    <a:pt x="61" y="0"/>
                  </a:lnTo>
                  <a:lnTo>
                    <a:pt x="3" y="15"/>
                  </a:lnTo>
                  <a:lnTo>
                    <a:pt x="0" y="46"/>
                  </a:lnTo>
                  <a:lnTo>
                    <a:pt x="33" y="113"/>
                  </a:lnTo>
                  <a:lnTo>
                    <a:pt x="66" y="181"/>
                  </a:lnTo>
                  <a:lnTo>
                    <a:pt x="97" y="248"/>
                  </a:lnTo>
                  <a:lnTo>
                    <a:pt x="130" y="315"/>
                  </a:lnTo>
                  <a:lnTo>
                    <a:pt x="135" y="342"/>
                  </a:lnTo>
                  <a:lnTo>
                    <a:pt x="124" y="340"/>
                  </a:lnTo>
                  <a:lnTo>
                    <a:pt x="133" y="396"/>
                  </a:lnTo>
                  <a:lnTo>
                    <a:pt x="142" y="452"/>
                  </a:lnTo>
                  <a:lnTo>
                    <a:pt x="149" y="509"/>
                  </a:lnTo>
                  <a:lnTo>
                    <a:pt x="157" y="566"/>
                  </a:lnTo>
                  <a:lnTo>
                    <a:pt x="184" y="603"/>
                  </a:lnTo>
                  <a:lnTo>
                    <a:pt x="212" y="640"/>
                  </a:lnTo>
                  <a:lnTo>
                    <a:pt x="239" y="610"/>
                  </a:lnTo>
                  <a:lnTo>
                    <a:pt x="254" y="646"/>
                  </a:lnTo>
                  <a:lnTo>
                    <a:pt x="327" y="657"/>
                  </a:lnTo>
                  <a:lnTo>
                    <a:pt x="367" y="636"/>
                  </a:lnTo>
                  <a:lnTo>
                    <a:pt x="372" y="585"/>
                  </a:lnTo>
                  <a:lnTo>
                    <a:pt x="376" y="533"/>
                  </a:lnTo>
                  <a:lnTo>
                    <a:pt x="382" y="482"/>
                  </a:lnTo>
                  <a:lnTo>
                    <a:pt x="387" y="43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5" name="Freeform 198"/>
            <p:cNvSpPr>
              <a:spLocks noChangeAspect="1"/>
            </p:cNvSpPr>
            <p:nvPr/>
          </p:nvSpPr>
          <p:spPr bwMode="auto">
            <a:xfrm>
              <a:off x="2193443" y="3382156"/>
              <a:ext cx="287388" cy="314860"/>
            </a:xfrm>
            <a:custGeom>
              <a:avLst/>
              <a:gdLst>
                <a:gd name="T0" fmla="*/ 154 w 611"/>
                <a:gd name="T1" fmla="*/ 215 h 720"/>
                <a:gd name="T2" fmla="*/ 150 w 611"/>
                <a:gd name="T3" fmla="*/ 236 h 720"/>
                <a:gd name="T4" fmla="*/ 146 w 611"/>
                <a:gd name="T5" fmla="*/ 259 h 720"/>
                <a:gd name="T6" fmla="*/ 142 w 611"/>
                <a:gd name="T7" fmla="*/ 254 h 720"/>
                <a:gd name="T8" fmla="*/ 121 w 611"/>
                <a:gd name="T9" fmla="*/ 258 h 720"/>
                <a:gd name="T10" fmla="*/ 115 w 611"/>
                <a:gd name="T11" fmla="*/ 269 h 720"/>
                <a:gd name="T12" fmla="*/ 106 w 611"/>
                <a:gd name="T13" fmla="*/ 257 h 720"/>
                <a:gd name="T14" fmla="*/ 84 w 611"/>
                <a:gd name="T15" fmla="*/ 252 h 720"/>
                <a:gd name="T16" fmla="*/ 80 w 611"/>
                <a:gd name="T17" fmla="*/ 250 h 720"/>
                <a:gd name="T18" fmla="*/ 65 w 611"/>
                <a:gd name="T19" fmla="*/ 271 h 720"/>
                <a:gd name="T20" fmla="*/ 52 w 611"/>
                <a:gd name="T21" fmla="*/ 269 h 720"/>
                <a:gd name="T22" fmla="*/ 45 w 611"/>
                <a:gd name="T23" fmla="*/ 250 h 720"/>
                <a:gd name="T24" fmla="*/ 37 w 611"/>
                <a:gd name="T25" fmla="*/ 232 h 720"/>
                <a:gd name="T26" fmla="*/ 32 w 611"/>
                <a:gd name="T27" fmla="*/ 214 h 720"/>
                <a:gd name="T28" fmla="*/ 33 w 611"/>
                <a:gd name="T29" fmla="*/ 198 h 720"/>
                <a:gd name="T30" fmla="*/ 23 w 611"/>
                <a:gd name="T31" fmla="*/ 185 h 720"/>
                <a:gd name="T32" fmla="*/ 17 w 611"/>
                <a:gd name="T33" fmla="*/ 170 h 720"/>
                <a:gd name="T34" fmla="*/ 12 w 611"/>
                <a:gd name="T35" fmla="*/ 160 h 720"/>
                <a:gd name="T36" fmla="*/ 12 w 611"/>
                <a:gd name="T37" fmla="*/ 152 h 720"/>
                <a:gd name="T38" fmla="*/ 20 w 611"/>
                <a:gd name="T39" fmla="*/ 135 h 720"/>
                <a:gd name="T40" fmla="*/ 15 w 611"/>
                <a:gd name="T41" fmla="*/ 133 h 720"/>
                <a:gd name="T42" fmla="*/ 12 w 611"/>
                <a:gd name="T43" fmla="*/ 116 h 720"/>
                <a:gd name="T44" fmla="*/ 13 w 611"/>
                <a:gd name="T45" fmla="*/ 98 h 720"/>
                <a:gd name="T46" fmla="*/ 16 w 611"/>
                <a:gd name="T47" fmla="*/ 87 h 720"/>
                <a:gd name="T48" fmla="*/ 16 w 611"/>
                <a:gd name="T49" fmla="*/ 61 h 720"/>
                <a:gd name="T50" fmla="*/ 18 w 611"/>
                <a:gd name="T51" fmla="*/ 56 h 720"/>
                <a:gd name="T52" fmla="*/ 10 w 611"/>
                <a:gd name="T53" fmla="*/ 40 h 720"/>
                <a:gd name="T54" fmla="*/ 0 w 611"/>
                <a:gd name="T55" fmla="*/ 24 h 720"/>
                <a:gd name="T56" fmla="*/ 24 w 611"/>
                <a:gd name="T57" fmla="*/ 25 h 720"/>
                <a:gd name="T58" fmla="*/ 32 w 611"/>
                <a:gd name="T59" fmla="*/ 19 h 720"/>
                <a:gd name="T60" fmla="*/ 47 w 611"/>
                <a:gd name="T61" fmla="*/ 9 h 720"/>
                <a:gd name="T62" fmla="*/ 62 w 611"/>
                <a:gd name="T63" fmla="*/ 0 h 720"/>
                <a:gd name="T64" fmla="*/ 77 w 611"/>
                <a:gd name="T65" fmla="*/ 2 h 720"/>
                <a:gd name="T66" fmla="*/ 79 w 611"/>
                <a:gd name="T67" fmla="*/ 19 h 720"/>
                <a:gd name="T68" fmla="*/ 81 w 611"/>
                <a:gd name="T69" fmla="*/ 36 h 720"/>
                <a:gd name="T70" fmla="*/ 94 w 611"/>
                <a:gd name="T71" fmla="*/ 52 h 720"/>
                <a:gd name="T72" fmla="*/ 107 w 611"/>
                <a:gd name="T73" fmla="*/ 56 h 720"/>
                <a:gd name="T74" fmla="*/ 124 w 611"/>
                <a:gd name="T75" fmla="*/ 64 h 720"/>
                <a:gd name="T76" fmla="*/ 145 w 611"/>
                <a:gd name="T77" fmla="*/ 78 h 720"/>
                <a:gd name="T78" fmla="*/ 165 w 611"/>
                <a:gd name="T79" fmla="*/ 81 h 720"/>
                <a:gd name="T80" fmla="*/ 170 w 611"/>
                <a:gd name="T81" fmla="*/ 90 h 720"/>
                <a:gd name="T82" fmla="*/ 173 w 611"/>
                <a:gd name="T83" fmla="*/ 111 h 720"/>
                <a:gd name="T84" fmla="*/ 170 w 611"/>
                <a:gd name="T85" fmla="*/ 111 h 720"/>
                <a:gd name="T86" fmla="*/ 177 w 611"/>
                <a:gd name="T87" fmla="*/ 119 h 720"/>
                <a:gd name="T88" fmla="*/ 179 w 611"/>
                <a:gd name="T89" fmla="*/ 135 h 720"/>
                <a:gd name="T90" fmla="*/ 196 w 611"/>
                <a:gd name="T91" fmla="*/ 136 h 720"/>
                <a:gd name="T92" fmla="*/ 212 w 611"/>
                <a:gd name="T93" fmla="*/ 138 h 720"/>
                <a:gd name="T94" fmla="*/ 215 w 611"/>
                <a:gd name="T95" fmla="*/ 157 h 720"/>
                <a:gd name="T96" fmla="*/ 226 w 611"/>
                <a:gd name="T97" fmla="*/ 168 h 720"/>
                <a:gd name="T98" fmla="*/ 230 w 611"/>
                <a:gd name="T99" fmla="*/ 176 h 720"/>
                <a:gd name="T100" fmla="*/ 226 w 611"/>
                <a:gd name="T101" fmla="*/ 192 h 720"/>
                <a:gd name="T102" fmla="*/ 222 w 611"/>
                <a:gd name="T103" fmla="*/ 207 h 720"/>
                <a:gd name="T104" fmla="*/ 225 w 611"/>
                <a:gd name="T105" fmla="*/ 213 h 720"/>
                <a:gd name="T106" fmla="*/ 222 w 611"/>
                <a:gd name="T107" fmla="*/ 216 h 720"/>
                <a:gd name="T108" fmla="*/ 222 w 611"/>
                <a:gd name="T109" fmla="*/ 213 h 720"/>
                <a:gd name="T110" fmla="*/ 204 w 611"/>
                <a:gd name="T111" fmla="*/ 199 h 720"/>
                <a:gd name="T112" fmla="*/ 180 w 611"/>
                <a:gd name="T113" fmla="*/ 202 h 720"/>
                <a:gd name="T114" fmla="*/ 156 w 611"/>
                <a:gd name="T115" fmla="*/ 206 h 720"/>
                <a:gd name="T116" fmla="*/ 154 w 611"/>
                <a:gd name="T117" fmla="*/ 215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1"/>
                <a:gd name="T178" fmla="*/ 0 h 720"/>
                <a:gd name="T179" fmla="*/ 611 w 611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1" h="720">
                  <a:moveTo>
                    <a:pt x="409" y="570"/>
                  </a:moveTo>
                  <a:lnTo>
                    <a:pt x="399" y="628"/>
                  </a:lnTo>
                  <a:lnTo>
                    <a:pt x="387" y="688"/>
                  </a:lnTo>
                  <a:lnTo>
                    <a:pt x="376" y="676"/>
                  </a:lnTo>
                  <a:lnTo>
                    <a:pt x="321" y="685"/>
                  </a:lnTo>
                  <a:lnTo>
                    <a:pt x="305" y="714"/>
                  </a:lnTo>
                  <a:lnTo>
                    <a:pt x="281" y="683"/>
                  </a:lnTo>
                  <a:lnTo>
                    <a:pt x="223" y="670"/>
                  </a:lnTo>
                  <a:lnTo>
                    <a:pt x="212" y="664"/>
                  </a:lnTo>
                  <a:lnTo>
                    <a:pt x="173" y="720"/>
                  </a:lnTo>
                  <a:lnTo>
                    <a:pt x="139" y="714"/>
                  </a:lnTo>
                  <a:lnTo>
                    <a:pt x="120" y="665"/>
                  </a:lnTo>
                  <a:lnTo>
                    <a:pt x="99" y="616"/>
                  </a:lnTo>
                  <a:lnTo>
                    <a:pt x="85" y="568"/>
                  </a:lnTo>
                  <a:lnTo>
                    <a:pt x="87" y="526"/>
                  </a:lnTo>
                  <a:lnTo>
                    <a:pt x="60" y="491"/>
                  </a:lnTo>
                  <a:lnTo>
                    <a:pt x="45" y="452"/>
                  </a:lnTo>
                  <a:lnTo>
                    <a:pt x="32" y="426"/>
                  </a:lnTo>
                  <a:lnTo>
                    <a:pt x="32" y="404"/>
                  </a:lnTo>
                  <a:lnTo>
                    <a:pt x="54" y="358"/>
                  </a:lnTo>
                  <a:lnTo>
                    <a:pt x="39" y="353"/>
                  </a:lnTo>
                  <a:lnTo>
                    <a:pt x="32" y="307"/>
                  </a:lnTo>
                  <a:lnTo>
                    <a:pt x="35" y="261"/>
                  </a:lnTo>
                  <a:lnTo>
                    <a:pt x="42" y="232"/>
                  </a:lnTo>
                  <a:lnTo>
                    <a:pt x="42" y="162"/>
                  </a:lnTo>
                  <a:lnTo>
                    <a:pt x="49" y="150"/>
                  </a:lnTo>
                  <a:lnTo>
                    <a:pt x="26" y="107"/>
                  </a:lnTo>
                  <a:lnTo>
                    <a:pt x="0" y="64"/>
                  </a:lnTo>
                  <a:lnTo>
                    <a:pt x="63" y="67"/>
                  </a:lnTo>
                  <a:lnTo>
                    <a:pt x="85" y="50"/>
                  </a:lnTo>
                  <a:lnTo>
                    <a:pt x="126" y="25"/>
                  </a:lnTo>
                  <a:lnTo>
                    <a:pt x="166" y="0"/>
                  </a:lnTo>
                  <a:lnTo>
                    <a:pt x="205" y="4"/>
                  </a:lnTo>
                  <a:lnTo>
                    <a:pt x="209" y="50"/>
                  </a:lnTo>
                  <a:lnTo>
                    <a:pt x="214" y="95"/>
                  </a:lnTo>
                  <a:lnTo>
                    <a:pt x="251" y="137"/>
                  </a:lnTo>
                  <a:lnTo>
                    <a:pt x="285" y="149"/>
                  </a:lnTo>
                  <a:lnTo>
                    <a:pt x="329" y="170"/>
                  </a:lnTo>
                  <a:lnTo>
                    <a:pt x="384" y="206"/>
                  </a:lnTo>
                  <a:lnTo>
                    <a:pt x="438" y="216"/>
                  </a:lnTo>
                  <a:lnTo>
                    <a:pt x="452" y="238"/>
                  </a:lnTo>
                  <a:lnTo>
                    <a:pt x="460" y="294"/>
                  </a:lnTo>
                  <a:lnTo>
                    <a:pt x="451" y="294"/>
                  </a:lnTo>
                  <a:lnTo>
                    <a:pt x="469" y="315"/>
                  </a:lnTo>
                  <a:lnTo>
                    <a:pt x="476" y="358"/>
                  </a:lnTo>
                  <a:lnTo>
                    <a:pt x="520" y="362"/>
                  </a:lnTo>
                  <a:lnTo>
                    <a:pt x="564" y="367"/>
                  </a:lnTo>
                  <a:lnTo>
                    <a:pt x="570" y="416"/>
                  </a:lnTo>
                  <a:lnTo>
                    <a:pt x="600" y="446"/>
                  </a:lnTo>
                  <a:lnTo>
                    <a:pt x="611" y="467"/>
                  </a:lnTo>
                  <a:lnTo>
                    <a:pt x="600" y="509"/>
                  </a:lnTo>
                  <a:lnTo>
                    <a:pt x="590" y="550"/>
                  </a:lnTo>
                  <a:lnTo>
                    <a:pt x="597" y="567"/>
                  </a:lnTo>
                  <a:lnTo>
                    <a:pt x="590" y="574"/>
                  </a:lnTo>
                  <a:lnTo>
                    <a:pt x="590" y="565"/>
                  </a:lnTo>
                  <a:lnTo>
                    <a:pt x="541" y="528"/>
                  </a:lnTo>
                  <a:lnTo>
                    <a:pt x="478" y="537"/>
                  </a:lnTo>
                  <a:lnTo>
                    <a:pt x="415" y="546"/>
                  </a:lnTo>
                  <a:lnTo>
                    <a:pt x="409" y="57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6" name="Freeform 199"/>
            <p:cNvSpPr>
              <a:spLocks noChangeAspect="1"/>
            </p:cNvSpPr>
            <p:nvPr/>
          </p:nvSpPr>
          <p:spPr bwMode="auto">
            <a:xfrm>
              <a:off x="4226399" y="3575024"/>
              <a:ext cx="208668" cy="217265"/>
            </a:xfrm>
            <a:custGeom>
              <a:avLst/>
              <a:gdLst>
                <a:gd name="T0" fmla="*/ 0 w 448"/>
                <a:gd name="T1" fmla="*/ 145 h 498"/>
                <a:gd name="T2" fmla="*/ 0 w 448"/>
                <a:gd name="T3" fmla="*/ 116 h 498"/>
                <a:gd name="T4" fmla="*/ 1 w 448"/>
                <a:gd name="T5" fmla="*/ 87 h 498"/>
                <a:gd name="T6" fmla="*/ 19 w 448"/>
                <a:gd name="T7" fmla="*/ 87 h 498"/>
                <a:gd name="T8" fmla="*/ 20 w 448"/>
                <a:gd name="T9" fmla="*/ 68 h 498"/>
                <a:gd name="T10" fmla="*/ 21 w 448"/>
                <a:gd name="T11" fmla="*/ 49 h 498"/>
                <a:gd name="T12" fmla="*/ 21 w 448"/>
                <a:gd name="T13" fmla="*/ 30 h 498"/>
                <a:gd name="T14" fmla="*/ 22 w 448"/>
                <a:gd name="T15" fmla="*/ 11 h 498"/>
                <a:gd name="T16" fmla="*/ 43 w 448"/>
                <a:gd name="T17" fmla="*/ 8 h 498"/>
                <a:gd name="T18" fmla="*/ 64 w 448"/>
                <a:gd name="T19" fmla="*/ 6 h 498"/>
                <a:gd name="T20" fmla="*/ 70 w 448"/>
                <a:gd name="T21" fmla="*/ 14 h 498"/>
                <a:gd name="T22" fmla="*/ 85 w 448"/>
                <a:gd name="T23" fmla="*/ 5 h 498"/>
                <a:gd name="T24" fmla="*/ 99 w 448"/>
                <a:gd name="T25" fmla="*/ 0 h 498"/>
                <a:gd name="T26" fmla="*/ 109 w 448"/>
                <a:gd name="T27" fmla="*/ 20 h 498"/>
                <a:gd name="T28" fmla="*/ 120 w 448"/>
                <a:gd name="T29" fmla="*/ 40 h 498"/>
                <a:gd name="T30" fmla="*/ 133 w 448"/>
                <a:gd name="T31" fmla="*/ 51 h 498"/>
                <a:gd name="T32" fmla="*/ 136 w 448"/>
                <a:gd name="T33" fmla="*/ 56 h 498"/>
                <a:gd name="T34" fmla="*/ 141 w 448"/>
                <a:gd name="T35" fmla="*/ 61 h 498"/>
                <a:gd name="T36" fmla="*/ 147 w 448"/>
                <a:gd name="T37" fmla="*/ 78 h 498"/>
                <a:gd name="T38" fmla="*/ 163 w 448"/>
                <a:gd name="T39" fmla="*/ 86 h 498"/>
                <a:gd name="T40" fmla="*/ 167 w 448"/>
                <a:gd name="T41" fmla="*/ 90 h 498"/>
                <a:gd name="T42" fmla="*/ 166 w 448"/>
                <a:gd name="T43" fmla="*/ 91 h 498"/>
                <a:gd name="T44" fmla="*/ 142 w 448"/>
                <a:gd name="T45" fmla="*/ 107 h 498"/>
                <a:gd name="T46" fmla="*/ 124 w 448"/>
                <a:gd name="T47" fmla="*/ 123 h 498"/>
                <a:gd name="T48" fmla="*/ 114 w 448"/>
                <a:gd name="T49" fmla="*/ 140 h 498"/>
                <a:gd name="T50" fmla="*/ 103 w 448"/>
                <a:gd name="T51" fmla="*/ 148 h 498"/>
                <a:gd name="T52" fmla="*/ 94 w 448"/>
                <a:gd name="T53" fmla="*/ 165 h 498"/>
                <a:gd name="T54" fmla="*/ 67 w 448"/>
                <a:gd name="T55" fmla="*/ 161 h 498"/>
                <a:gd name="T56" fmla="*/ 52 w 448"/>
                <a:gd name="T57" fmla="*/ 156 h 498"/>
                <a:gd name="T58" fmla="*/ 43 w 448"/>
                <a:gd name="T59" fmla="*/ 170 h 498"/>
                <a:gd name="T60" fmla="*/ 34 w 448"/>
                <a:gd name="T61" fmla="*/ 183 h 498"/>
                <a:gd name="T62" fmla="*/ 15 w 448"/>
                <a:gd name="T63" fmla="*/ 187 h 498"/>
                <a:gd name="T64" fmla="*/ 9 w 448"/>
                <a:gd name="T65" fmla="*/ 184 h 498"/>
                <a:gd name="T66" fmla="*/ 12 w 448"/>
                <a:gd name="T67" fmla="*/ 164 h 498"/>
                <a:gd name="T68" fmla="*/ 0 w 448"/>
                <a:gd name="T69" fmla="*/ 145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8"/>
                <a:gd name="T106" fmla="*/ 0 h 498"/>
                <a:gd name="T107" fmla="*/ 448 w 448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8" h="498">
                  <a:moveTo>
                    <a:pt x="0" y="385"/>
                  </a:moveTo>
                  <a:lnTo>
                    <a:pt x="1" y="309"/>
                  </a:lnTo>
                  <a:lnTo>
                    <a:pt x="4" y="233"/>
                  </a:lnTo>
                  <a:lnTo>
                    <a:pt x="52" y="233"/>
                  </a:lnTo>
                  <a:lnTo>
                    <a:pt x="54" y="180"/>
                  </a:lnTo>
                  <a:lnTo>
                    <a:pt x="55" y="130"/>
                  </a:lnTo>
                  <a:lnTo>
                    <a:pt x="57" y="79"/>
                  </a:lnTo>
                  <a:lnTo>
                    <a:pt x="58" y="28"/>
                  </a:lnTo>
                  <a:lnTo>
                    <a:pt x="115" y="22"/>
                  </a:lnTo>
                  <a:lnTo>
                    <a:pt x="171" y="16"/>
                  </a:lnTo>
                  <a:lnTo>
                    <a:pt x="189" y="36"/>
                  </a:lnTo>
                  <a:lnTo>
                    <a:pt x="228" y="13"/>
                  </a:lnTo>
                  <a:lnTo>
                    <a:pt x="265" y="0"/>
                  </a:lnTo>
                  <a:lnTo>
                    <a:pt x="292" y="54"/>
                  </a:lnTo>
                  <a:lnTo>
                    <a:pt x="321" y="107"/>
                  </a:lnTo>
                  <a:lnTo>
                    <a:pt x="357" y="136"/>
                  </a:lnTo>
                  <a:lnTo>
                    <a:pt x="365" y="148"/>
                  </a:lnTo>
                  <a:lnTo>
                    <a:pt x="377" y="162"/>
                  </a:lnTo>
                  <a:lnTo>
                    <a:pt x="394" y="209"/>
                  </a:lnTo>
                  <a:lnTo>
                    <a:pt x="436" y="228"/>
                  </a:lnTo>
                  <a:lnTo>
                    <a:pt x="448" y="239"/>
                  </a:lnTo>
                  <a:lnTo>
                    <a:pt x="445" y="242"/>
                  </a:lnTo>
                  <a:lnTo>
                    <a:pt x="380" y="285"/>
                  </a:lnTo>
                  <a:lnTo>
                    <a:pt x="333" y="327"/>
                  </a:lnTo>
                  <a:lnTo>
                    <a:pt x="307" y="374"/>
                  </a:lnTo>
                  <a:lnTo>
                    <a:pt x="277" y="394"/>
                  </a:lnTo>
                  <a:lnTo>
                    <a:pt x="251" y="439"/>
                  </a:lnTo>
                  <a:lnTo>
                    <a:pt x="179" y="430"/>
                  </a:lnTo>
                  <a:lnTo>
                    <a:pt x="140" y="415"/>
                  </a:lnTo>
                  <a:lnTo>
                    <a:pt x="116" y="452"/>
                  </a:lnTo>
                  <a:lnTo>
                    <a:pt x="92" y="488"/>
                  </a:lnTo>
                  <a:lnTo>
                    <a:pt x="40" y="498"/>
                  </a:lnTo>
                  <a:lnTo>
                    <a:pt x="24" y="491"/>
                  </a:lnTo>
                  <a:lnTo>
                    <a:pt x="33" y="43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7" name="Freeform 200"/>
            <p:cNvSpPr>
              <a:spLocks noChangeAspect="1"/>
            </p:cNvSpPr>
            <p:nvPr/>
          </p:nvSpPr>
          <p:spPr bwMode="auto">
            <a:xfrm>
              <a:off x="4764939" y="3421659"/>
              <a:ext cx="4998" cy="11617"/>
            </a:xfrm>
            <a:custGeom>
              <a:avLst/>
              <a:gdLst>
                <a:gd name="T0" fmla="*/ 4 w 10"/>
                <a:gd name="T1" fmla="*/ 10 h 27"/>
                <a:gd name="T2" fmla="*/ 4 w 10"/>
                <a:gd name="T3" fmla="*/ 8 h 27"/>
                <a:gd name="T4" fmla="*/ 0 w 10"/>
                <a:gd name="T5" fmla="*/ 0 h 27"/>
                <a:gd name="T6" fmla="*/ 4 w 10"/>
                <a:gd name="T7" fmla="*/ 1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7"/>
                <a:gd name="T14" fmla="*/ 10 w 1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7">
                  <a:moveTo>
                    <a:pt x="10" y="27"/>
                  </a:moveTo>
                  <a:lnTo>
                    <a:pt x="9" y="21"/>
                  </a:lnTo>
                  <a:lnTo>
                    <a:pt x="0" y="0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8" name="Freeform 201"/>
            <p:cNvSpPr>
              <a:spLocks noChangeAspect="1"/>
            </p:cNvSpPr>
            <p:nvPr/>
          </p:nvSpPr>
          <p:spPr bwMode="auto">
            <a:xfrm>
              <a:off x="4376341" y="3836439"/>
              <a:ext cx="49980" cy="47635"/>
            </a:xfrm>
            <a:custGeom>
              <a:avLst/>
              <a:gdLst>
                <a:gd name="T0" fmla="*/ 17 w 106"/>
                <a:gd name="T1" fmla="*/ 5 h 109"/>
                <a:gd name="T2" fmla="*/ 0 w 106"/>
                <a:gd name="T3" fmla="*/ 23 h 109"/>
                <a:gd name="T4" fmla="*/ 12 w 106"/>
                <a:gd name="T5" fmla="*/ 41 h 109"/>
                <a:gd name="T6" fmla="*/ 19 w 106"/>
                <a:gd name="T7" fmla="*/ 35 h 109"/>
                <a:gd name="T8" fmla="*/ 37 w 106"/>
                <a:gd name="T9" fmla="*/ 23 h 109"/>
                <a:gd name="T10" fmla="*/ 40 w 106"/>
                <a:gd name="T11" fmla="*/ 10 h 109"/>
                <a:gd name="T12" fmla="*/ 24 w 106"/>
                <a:gd name="T13" fmla="*/ 0 h 109"/>
                <a:gd name="T14" fmla="*/ 17 w 106"/>
                <a:gd name="T15" fmla="*/ 5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9" name="Freeform 202"/>
            <p:cNvSpPr>
              <a:spLocks noChangeAspect="1"/>
            </p:cNvSpPr>
            <p:nvPr/>
          </p:nvSpPr>
          <p:spPr bwMode="auto">
            <a:xfrm>
              <a:off x="4751195" y="3437925"/>
              <a:ext cx="173683" cy="324154"/>
            </a:xfrm>
            <a:custGeom>
              <a:avLst/>
              <a:gdLst>
                <a:gd name="T0" fmla="*/ 50 w 370"/>
                <a:gd name="T1" fmla="*/ 79 h 743"/>
                <a:gd name="T2" fmla="*/ 44 w 370"/>
                <a:gd name="T3" fmla="*/ 80 h 743"/>
                <a:gd name="T4" fmla="*/ 27 w 370"/>
                <a:gd name="T5" fmla="*/ 88 h 743"/>
                <a:gd name="T6" fmla="*/ 23 w 370"/>
                <a:gd name="T7" fmla="*/ 105 h 743"/>
                <a:gd name="T8" fmla="*/ 18 w 370"/>
                <a:gd name="T9" fmla="*/ 122 h 743"/>
                <a:gd name="T10" fmla="*/ 21 w 370"/>
                <a:gd name="T11" fmla="*/ 142 h 743"/>
                <a:gd name="T12" fmla="*/ 24 w 370"/>
                <a:gd name="T13" fmla="*/ 164 h 743"/>
                <a:gd name="T14" fmla="*/ 15 w 370"/>
                <a:gd name="T15" fmla="*/ 178 h 743"/>
                <a:gd name="T16" fmla="*/ 5 w 370"/>
                <a:gd name="T17" fmla="*/ 192 h 743"/>
                <a:gd name="T18" fmla="*/ 0 w 370"/>
                <a:gd name="T19" fmla="*/ 220 h 743"/>
                <a:gd name="T20" fmla="*/ 4 w 370"/>
                <a:gd name="T21" fmla="*/ 242 h 743"/>
                <a:gd name="T22" fmla="*/ 10 w 370"/>
                <a:gd name="T23" fmla="*/ 269 h 743"/>
                <a:gd name="T24" fmla="*/ 34 w 370"/>
                <a:gd name="T25" fmla="*/ 279 h 743"/>
                <a:gd name="T26" fmla="*/ 50 w 370"/>
                <a:gd name="T27" fmla="*/ 271 h 743"/>
                <a:gd name="T28" fmla="*/ 65 w 370"/>
                <a:gd name="T29" fmla="*/ 263 h 743"/>
                <a:gd name="T30" fmla="*/ 72 w 370"/>
                <a:gd name="T31" fmla="*/ 244 h 743"/>
                <a:gd name="T32" fmla="*/ 79 w 370"/>
                <a:gd name="T33" fmla="*/ 225 h 743"/>
                <a:gd name="T34" fmla="*/ 85 w 370"/>
                <a:gd name="T35" fmla="*/ 206 h 743"/>
                <a:gd name="T36" fmla="*/ 92 w 370"/>
                <a:gd name="T37" fmla="*/ 187 h 743"/>
                <a:gd name="T38" fmla="*/ 98 w 370"/>
                <a:gd name="T39" fmla="*/ 168 h 743"/>
                <a:gd name="T40" fmla="*/ 105 w 370"/>
                <a:gd name="T41" fmla="*/ 149 h 743"/>
                <a:gd name="T42" fmla="*/ 112 w 370"/>
                <a:gd name="T43" fmla="*/ 131 h 743"/>
                <a:gd name="T44" fmla="*/ 118 w 370"/>
                <a:gd name="T45" fmla="*/ 112 h 743"/>
                <a:gd name="T46" fmla="*/ 125 w 370"/>
                <a:gd name="T47" fmla="*/ 99 h 743"/>
                <a:gd name="T48" fmla="*/ 125 w 370"/>
                <a:gd name="T49" fmla="*/ 69 h 743"/>
                <a:gd name="T50" fmla="*/ 135 w 370"/>
                <a:gd name="T51" fmla="*/ 78 h 743"/>
                <a:gd name="T52" fmla="*/ 139 w 370"/>
                <a:gd name="T53" fmla="*/ 67 h 743"/>
                <a:gd name="T54" fmla="*/ 133 w 370"/>
                <a:gd name="T55" fmla="*/ 41 h 743"/>
                <a:gd name="T56" fmla="*/ 127 w 370"/>
                <a:gd name="T57" fmla="*/ 15 h 743"/>
                <a:gd name="T58" fmla="*/ 122 w 370"/>
                <a:gd name="T59" fmla="*/ 0 h 743"/>
                <a:gd name="T60" fmla="*/ 118 w 370"/>
                <a:gd name="T61" fmla="*/ 0 h 743"/>
                <a:gd name="T62" fmla="*/ 113 w 370"/>
                <a:gd name="T63" fmla="*/ 7 h 743"/>
                <a:gd name="T64" fmla="*/ 109 w 370"/>
                <a:gd name="T65" fmla="*/ 27 h 743"/>
                <a:gd name="T66" fmla="*/ 102 w 370"/>
                <a:gd name="T67" fmla="*/ 32 h 743"/>
                <a:gd name="T68" fmla="*/ 99 w 370"/>
                <a:gd name="T69" fmla="*/ 34 h 743"/>
                <a:gd name="T70" fmla="*/ 94 w 370"/>
                <a:gd name="T71" fmla="*/ 32 h 743"/>
                <a:gd name="T72" fmla="*/ 95 w 370"/>
                <a:gd name="T73" fmla="*/ 42 h 743"/>
                <a:gd name="T74" fmla="*/ 91 w 370"/>
                <a:gd name="T75" fmla="*/ 51 h 743"/>
                <a:gd name="T76" fmla="*/ 93 w 370"/>
                <a:gd name="T77" fmla="*/ 53 h 743"/>
                <a:gd name="T78" fmla="*/ 84 w 370"/>
                <a:gd name="T79" fmla="*/ 59 h 743"/>
                <a:gd name="T80" fmla="*/ 85 w 370"/>
                <a:gd name="T81" fmla="*/ 53 h 743"/>
                <a:gd name="T82" fmla="*/ 79 w 370"/>
                <a:gd name="T83" fmla="*/ 67 h 743"/>
                <a:gd name="T84" fmla="*/ 76 w 370"/>
                <a:gd name="T85" fmla="*/ 68 h 743"/>
                <a:gd name="T86" fmla="*/ 72 w 370"/>
                <a:gd name="T87" fmla="*/ 67 h 743"/>
                <a:gd name="T88" fmla="*/ 64 w 370"/>
                <a:gd name="T89" fmla="*/ 78 h 743"/>
                <a:gd name="T90" fmla="*/ 50 w 370"/>
                <a:gd name="T91" fmla="*/ 79 h 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0"/>
                <a:gd name="T139" fmla="*/ 0 h 743"/>
                <a:gd name="T140" fmla="*/ 370 w 370"/>
                <a:gd name="T141" fmla="*/ 743 h 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0" h="743">
                  <a:moveTo>
                    <a:pt x="134" y="210"/>
                  </a:moveTo>
                  <a:lnTo>
                    <a:pt x="116" y="213"/>
                  </a:lnTo>
                  <a:lnTo>
                    <a:pt x="73" y="234"/>
                  </a:lnTo>
                  <a:lnTo>
                    <a:pt x="61" y="279"/>
                  </a:lnTo>
                  <a:lnTo>
                    <a:pt x="49" y="324"/>
                  </a:lnTo>
                  <a:lnTo>
                    <a:pt x="56" y="379"/>
                  </a:lnTo>
                  <a:lnTo>
                    <a:pt x="64" y="436"/>
                  </a:lnTo>
                  <a:lnTo>
                    <a:pt x="39" y="473"/>
                  </a:lnTo>
                  <a:lnTo>
                    <a:pt x="13" y="510"/>
                  </a:lnTo>
                  <a:lnTo>
                    <a:pt x="0" y="585"/>
                  </a:lnTo>
                  <a:lnTo>
                    <a:pt x="10" y="645"/>
                  </a:lnTo>
                  <a:lnTo>
                    <a:pt x="27" y="716"/>
                  </a:lnTo>
                  <a:lnTo>
                    <a:pt x="91" y="743"/>
                  </a:lnTo>
                  <a:lnTo>
                    <a:pt x="133" y="722"/>
                  </a:lnTo>
                  <a:lnTo>
                    <a:pt x="174" y="700"/>
                  </a:lnTo>
                  <a:lnTo>
                    <a:pt x="192" y="649"/>
                  </a:lnTo>
                  <a:lnTo>
                    <a:pt x="210" y="600"/>
                  </a:lnTo>
                  <a:lnTo>
                    <a:pt x="227" y="549"/>
                  </a:lnTo>
                  <a:lnTo>
                    <a:pt x="245" y="498"/>
                  </a:lnTo>
                  <a:lnTo>
                    <a:pt x="262" y="448"/>
                  </a:lnTo>
                  <a:lnTo>
                    <a:pt x="279" y="398"/>
                  </a:lnTo>
                  <a:lnTo>
                    <a:pt x="297" y="348"/>
                  </a:lnTo>
                  <a:lnTo>
                    <a:pt x="313" y="297"/>
                  </a:lnTo>
                  <a:lnTo>
                    <a:pt x="333" y="263"/>
                  </a:lnTo>
                  <a:lnTo>
                    <a:pt x="333" y="185"/>
                  </a:lnTo>
                  <a:lnTo>
                    <a:pt x="359" y="207"/>
                  </a:lnTo>
                  <a:lnTo>
                    <a:pt x="370" y="178"/>
                  </a:lnTo>
                  <a:lnTo>
                    <a:pt x="355" y="109"/>
                  </a:lnTo>
                  <a:lnTo>
                    <a:pt x="339" y="39"/>
                  </a:lnTo>
                  <a:lnTo>
                    <a:pt x="324" y="1"/>
                  </a:lnTo>
                  <a:lnTo>
                    <a:pt x="315" y="0"/>
                  </a:lnTo>
                  <a:lnTo>
                    <a:pt x="300" y="18"/>
                  </a:lnTo>
                  <a:lnTo>
                    <a:pt x="291" y="73"/>
                  </a:lnTo>
                  <a:lnTo>
                    <a:pt x="271" y="84"/>
                  </a:lnTo>
                  <a:lnTo>
                    <a:pt x="264" y="91"/>
                  </a:lnTo>
                  <a:lnTo>
                    <a:pt x="249" y="84"/>
                  </a:lnTo>
                  <a:lnTo>
                    <a:pt x="253" y="113"/>
                  </a:lnTo>
                  <a:lnTo>
                    <a:pt x="243" y="136"/>
                  </a:lnTo>
                  <a:lnTo>
                    <a:pt x="248" y="142"/>
                  </a:lnTo>
                  <a:lnTo>
                    <a:pt x="224" y="158"/>
                  </a:lnTo>
                  <a:lnTo>
                    <a:pt x="225" y="142"/>
                  </a:lnTo>
                  <a:lnTo>
                    <a:pt x="209" y="179"/>
                  </a:lnTo>
                  <a:lnTo>
                    <a:pt x="201" y="182"/>
                  </a:lnTo>
                  <a:lnTo>
                    <a:pt x="191" y="178"/>
                  </a:lnTo>
                  <a:lnTo>
                    <a:pt x="171" y="207"/>
                  </a:lnTo>
                  <a:lnTo>
                    <a:pt x="134" y="21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0" name="Freeform 203"/>
            <p:cNvSpPr>
              <a:spLocks noChangeAspect="1"/>
            </p:cNvSpPr>
            <p:nvPr/>
          </p:nvSpPr>
          <p:spPr bwMode="auto">
            <a:xfrm>
              <a:off x="4522535" y="3372861"/>
              <a:ext cx="71221" cy="185895"/>
            </a:xfrm>
            <a:custGeom>
              <a:avLst/>
              <a:gdLst>
                <a:gd name="T0" fmla="*/ 33 w 149"/>
                <a:gd name="T1" fmla="*/ 112 h 427"/>
                <a:gd name="T2" fmla="*/ 26 w 149"/>
                <a:gd name="T3" fmla="*/ 133 h 427"/>
                <a:gd name="T4" fmla="*/ 35 w 149"/>
                <a:gd name="T5" fmla="*/ 147 h 427"/>
                <a:gd name="T6" fmla="*/ 44 w 149"/>
                <a:gd name="T7" fmla="*/ 160 h 427"/>
                <a:gd name="T8" fmla="*/ 42 w 149"/>
                <a:gd name="T9" fmla="*/ 148 h 427"/>
                <a:gd name="T10" fmla="*/ 52 w 149"/>
                <a:gd name="T11" fmla="*/ 139 h 427"/>
                <a:gd name="T12" fmla="*/ 55 w 149"/>
                <a:gd name="T13" fmla="*/ 124 h 427"/>
                <a:gd name="T14" fmla="*/ 57 w 149"/>
                <a:gd name="T15" fmla="*/ 108 h 427"/>
                <a:gd name="T16" fmla="*/ 46 w 149"/>
                <a:gd name="T17" fmla="*/ 97 h 427"/>
                <a:gd name="T18" fmla="*/ 36 w 149"/>
                <a:gd name="T19" fmla="*/ 85 h 427"/>
                <a:gd name="T20" fmla="*/ 33 w 149"/>
                <a:gd name="T21" fmla="*/ 64 h 427"/>
                <a:gd name="T22" fmla="*/ 36 w 149"/>
                <a:gd name="T23" fmla="*/ 49 h 427"/>
                <a:gd name="T24" fmla="*/ 42 w 149"/>
                <a:gd name="T25" fmla="*/ 45 h 427"/>
                <a:gd name="T26" fmla="*/ 43 w 149"/>
                <a:gd name="T27" fmla="*/ 45 h 427"/>
                <a:gd name="T28" fmla="*/ 37 w 149"/>
                <a:gd name="T29" fmla="*/ 28 h 427"/>
                <a:gd name="T30" fmla="*/ 32 w 149"/>
                <a:gd name="T31" fmla="*/ 7 h 427"/>
                <a:gd name="T32" fmla="*/ 25 w 149"/>
                <a:gd name="T33" fmla="*/ 3 h 427"/>
                <a:gd name="T34" fmla="*/ 7 w 149"/>
                <a:gd name="T35" fmla="*/ 0 h 427"/>
                <a:gd name="T36" fmla="*/ 8 w 149"/>
                <a:gd name="T37" fmla="*/ 5 h 427"/>
                <a:gd name="T38" fmla="*/ 18 w 149"/>
                <a:gd name="T39" fmla="*/ 22 h 427"/>
                <a:gd name="T40" fmla="*/ 14 w 149"/>
                <a:gd name="T41" fmla="*/ 29 h 427"/>
                <a:gd name="T42" fmla="*/ 14 w 149"/>
                <a:gd name="T43" fmla="*/ 45 h 427"/>
                <a:gd name="T44" fmla="*/ 13 w 149"/>
                <a:gd name="T45" fmla="*/ 61 h 427"/>
                <a:gd name="T46" fmla="*/ 10 w 149"/>
                <a:gd name="T47" fmla="*/ 66 h 427"/>
                <a:gd name="T48" fmla="*/ 0 w 149"/>
                <a:gd name="T49" fmla="*/ 86 h 427"/>
                <a:gd name="T50" fmla="*/ 9 w 149"/>
                <a:gd name="T51" fmla="*/ 96 h 427"/>
                <a:gd name="T52" fmla="*/ 14 w 149"/>
                <a:gd name="T53" fmla="*/ 104 h 427"/>
                <a:gd name="T54" fmla="*/ 26 w 149"/>
                <a:gd name="T55" fmla="*/ 105 h 427"/>
                <a:gd name="T56" fmla="*/ 33 w 149"/>
                <a:gd name="T57" fmla="*/ 112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427"/>
                <a:gd name="T89" fmla="*/ 149 w 149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427">
                  <a:moveTo>
                    <a:pt x="87" y="300"/>
                  </a:moveTo>
                  <a:lnTo>
                    <a:pt x="69" y="355"/>
                  </a:lnTo>
                  <a:lnTo>
                    <a:pt x="91" y="391"/>
                  </a:lnTo>
                  <a:lnTo>
                    <a:pt x="115" y="427"/>
                  </a:lnTo>
                  <a:lnTo>
                    <a:pt x="109" y="395"/>
                  </a:lnTo>
                  <a:lnTo>
                    <a:pt x="136" y="371"/>
                  </a:lnTo>
                  <a:lnTo>
                    <a:pt x="143" y="331"/>
                  </a:lnTo>
                  <a:lnTo>
                    <a:pt x="149" y="289"/>
                  </a:lnTo>
                  <a:lnTo>
                    <a:pt x="121" y="258"/>
                  </a:lnTo>
                  <a:lnTo>
                    <a:pt x="93" y="227"/>
                  </a:lnTo>
                  <a:lnTo>
                    <a:pt x="85" y="171"/>
                  </a:lnTo>
                  <a:lnTo>
                    <a:pt x="94" y="131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97" y="76"/>
                  </a:lnTo>
                  <a:lnTo>
                    <a:pt x="84" y="18"/>
                  </a:lnTo>
                  <a:lnTo>
                    <a:pt x="66" y="7"/>
                  </a:lnTo>
                  <a:lnTo>
                    <a:pt x="17" y="0"/>
                  </a:lnTo>
                  <a:lnTo>
                    <a:pt x="20" y="13"/>
                  </a:lnTo>
                  <a:lnTo>
                    <a:pt x="48" y="58"/>
                  </a:lnTo>
                  <a:lnTo>
                    <a:pt x="37" y="77"/>
                  </a:lnTo>
                  <a:lnTo>
                    <a:pt x="36" y="121"/>
                  </a:lnTo>
                  <a:lnTo>
                    <a:pt x="33" y="162"/>
                  </a:lnTo>
                  <a:lnTo>
                    <a:pt x="26" y="177"/>
                  </a:lnTo>
                  <a:lnTo>
                    <a:pt x="0" y="230"/>
                  </a:lnTo>
                  <a:lnTo>
                    <a:pt x="23" y="255"/>
                  </a:lnTo>
                  <a:lnTo>
                    <a:pt x="37" y="277"/>
                  </a:lnTo>
                  <a:lnTo>
                    <a:pt x="69" y="279"/>
                  </a:lnTo>
                  <a:lnTo>
                    <a:pt x="87" y="30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1" name="Freeform 204"/>
            <p:cNvSpPr>
              <a:spLocks noChangeAspect="1"/>
            </p:cNvSpPr>
            <p:nvPr/>
          </p:nvSpPr>
          <p:spPr bwMode="auto">
            <a:xfrm>
              <a:off x="4465057" y="3398422"/>
              <a:ext cx="239907" cy="395028"/>
            </a:xfrm>
            <a:custGeom>
              <a:avLst/>
              <a:gdLst>
                <a:gd name="T0" fmla="*/ 77 w 512"/>
                <a:gd name="T1" fmla="*/ 199 h 905"/>
                <a:gd name="T2" fmla="*/ 84 w 512"/>
                <a:gd name="T3" fmla="*/ 192 h 905"/>
                <a:gd name="T4" fmla="*/ 118 w 512"/>
                <a:gd name="T5" fmla="*/ 157 h 905"/>
                <a:gd name="T6" fmla="*/ 150 w 512"/>
                <a:gd name="T7" fmla="*/ 138 h 905"/>
                <a:gd name="T8" fmla="*/ 188 w 512"/>
                <a:gd name="T9" fmla="*/ 98 h 905"/>
                <a:gd name="T10" fmla="*/ 190 w 512"/>
                <a:gd name="T11" fmla="*/ 83 h 905"/>
                <a:gd name="T12" fmla="*/ 190 w 512"/>
                <a:gd name="T13" fmla="*/ 43 h 905"/>
                <a:gd name="T14" fmla="*/ 190 w 512"/>
                <a:gd name="T15" fmla="*/ 0 h 905"/>
                <a:gd name="T16" fmla="*/ 170 w 512"/>
                <a:gd name="T17" fmla="*/ 10 h 905"/>
                <a:gd name="T18" fmla="*/ 141 w 512"/>
                <a:gd name="T19" fmla="*/ 20 h 905"/>
                <a:gd name="T20" fmla="*/ 107 w 512"/>
                <a:gd name="T21" fmla="*/ 21 h 905"/>
                <a:gd name="T22" fmla="*/ 88 w 512"/>
                <a:gd name="T23" fmla="*/ 23 h 905"/>
                <a:gd name="T24" fmla="*/ 79 w 512"/>
                <a:gd name="T25" fmla="*/ 42 h 905"/>
                <a:gd name="T26" fmla="*/ 92 w 512"/>
                <a:gd name="T27" fmla="*/ 75 h 905"/>
                <a:gd name="T28" fmla="*/ 100 w 512"/>
                <a:gd name="T29" fmla="*/ 102 h 905"/>
                <a:gd name="T30" fmla="*/ 88 w 512"/>
                <a:gd name="T31" fmla="*/ 126 h 905"/>
                <a:gd name="T32" fmla="*/ 81 w 512"/>
                <a:gd name="T33" fmla="*/ 125 h 905"/>
                <a:gd name="T34" fmla="*/ 79 w 512"/>
                <a:gd name="T35" fmla="*/ 91 h 905"/>
                <a:gd name="T36" fmla="*/ 61 w 512"/>
                <a:gd name="T37" fmla="*/ 82 h 905"/>
                <a:gd name="T38" fmla="*/ 41 w 512"/>
                <a:gd name="T39" fmla="*/ 79 h 905"/>
                <a:gd name="T40" fmla="*/ 14 w 512"/>
                <a:gd name="T41" fmla="*/ 91 h 905"/>
                <a:gd name="T42" fmla="*/ 3 w 512"/>
                <a:gd name="T43" fmla="*/ 107 h 905"/>
                <a:gd name="T44" fmla="*/ 12 w 512"/>
                <a:gd name="T45" fmla="*/ 115 h 905"/>
                <a:gd name="T46" fmla="*/ 47 w 512"/>
                <a:gd name="T47" fmla="*/ 130 h 905"/>
                <a:gd name="T48" fmla="*/ 43 w 512"/>
                <a:gd name="T49" fmla="*/ 172 h 905"/>
                <a:gd name="T50" fmla="*/ 39 w 512"/>
                <a:gd name="T51" fmla="*/ 209 h 905"/>
                <a:gd name="T52" fmla="*/ 24 w 512"/>
                <a:gd name="T53" fmla="*/ 237 h 905"/>
                <a:gd name="T54" fmla="*/ 16 w 512"/>
                <a:gd name="T55" fmla="*/ 263 h 905"/>
                <a:gd name="T56" fmla="*/ 20 w 512"/>
                <a:gd name="T57" fmla="*/ 299 h 905"/>
                <a:gd name="T58" fmla="*/ 22 w 512"/>
                <a:gd name="T59" fmla="*/ 340 h 905"/>
                <a:gd name="T60" fmla="*/ 36 w 512"/>
                <a:gd name="T61" fmla="*/ 326 h 905"/>
                <a:gd name="T62" fmla="*/ 53 w 512"/>
                <a:gd name="T63" fmla="*/ 304 h 905"/>
                <a:gd name="T64" fmla="*/ 84 w 512"/>
                <a:gd name="T65" fmla="*/ 287 h 905"/>
                <a:gd name="T66" fmla="*/ 86 w 512"/>
                <a:gd name="T67" fmla="*/ 260 h 905"/>
                <a:gd name="T68" fmla="*/ 84 w 512"/>
                <a:gd name="T69" fmla="*/ 248 h 905"/>
                <a:gd name="T70" fmla="*/ 79 w 512"/>
                <a:gd name="T71" fmla="*/ 212 h 9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2"/>
                <a:gd name="T109" fmla="*/ 0 h 905"/>
                <a:gd name="T110" fmla="*/ 512 w 512"/>
                <a:gd name="T111" fmla="*/ 905 h 9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2" h="905">
                  <a:moveTo>
                    <a:pt x="210" y="565"/>
                  </a:moveTo>
                  <a:lnTo>
                    <a:pt x="206" y="529"/>
                  </a:lnTo>
                  <a:lnTo>
                    <a:pt x="204" y="512"/>
                  </a:lnTo>
                  <a:lnTo>
                    <a:pt x="225" y="511"/>
                  </a:lnTo>
                  <a:lnTo>
                    <a:pt x="280" y="465"/>
                  </a:lnTo>
                  <a:lnTo>
                    <a:pt x="315" y="417"/>
                  </a:lnTo>
                  <a:lnTo>
                    <a:pt x="357" y="391"/>
                  </a:lnTo>
                  <a:lnTo>
                    <a:pt x="400" y="366"/>
                  </a:lnTo>
                  <a:lnTo>
                    <a:pt x="459" y="329"/>
                  </a:lnTo>
                  <a:lnTo>
                    <a:pt x="501" y="262"/>
                  </a:lnTo>
                  <a:lnTo>
                    <a:pt x="512" y="217"/>
                  </a:lnTo>
                  <a:lnTo>
                    <a:pt x="506" y="220"/>
                  </a:lnTo>
                  <a:lnTo>
                    <a:pt x="500" y="141"/>
                  </a:lnTo>
                  <a:lnTo>
                    <a:pt x="506" y="114"/>
                  </a:lnTo>
                  <a:lnTo>
                    <a:pt x="506" y="38"/>
                  </a:lnTo>
                  <a:lnTo>
                    <a:pt x="507" y="0"/>
                  </a:lnTo>
                  <a:lnTo>
                    <a:pt x="504" y="0"/>
                  </a:lnTo>
                  <a:lnTo>
                    <a:pt x="454" y="26"/>
                  </a:lnTo>
                  <a:lnTo>
                    <a:pt x="403" y="50"/>
                  </a:lnTo>
                  <a:lnTo>
                    <a:pt x="376" y="53"/>
                  </a:lnTo>
                  <a:lnTo>
                    <a:pt x="342" y="66"/>
                  </a:lnTo>
                  <a:lnTo>
                    <a:pt x="285" y="57"/>
                  </a:lnTo>
                  <a:lnTo>
                    <a:pt x="258" y="60"/>
                  </a:lnTo>
                  <a:lnTo>
                    <a:pt x="236" y="60"/>
                  </a:lnTo>
                  <a:lnTo>
                    <a:pt x="219" y="72"/>
                  </a:lnTo>
                  <a:lnTo>
                    <a:pt x="210" y="112"/>
                  </a:lnTo>
                  <a:lnTo>
                    <a:pt x="218" y="168"/>
                  </a:lnTo>
                  <a:lnTo>
                    <a:pt x="246" y="199"/>
                  </a:lnTo>
                  <a:lnTo>
                    <a:pt x="274" y="230"/>
                  </a:lnTo>
                  <a:lnTo>
                    <a:pt x="268" y="272"/>
                  </a:lnTo>
                  <a:lnTo>
                    <a:pt x="261" y="312"/>
                  </a:lnTo>
                  <a:lnTo>
                    <a:pt x="234" y="336"/>
                  </a:lnTo>
                  <a:lnTo>
                    <a:pt x="240" y="368"/>
                  </a:lnTo>
                  <a:lnTo>
                    <a:pt x="216" y="332"/>
                  </a:lnTo>
                  <a:lnTo>
                    <a:pt x="194" y="296"/>
                  </a:lnTo>
                  <a:lnTo>
                    <a:pt x="212" y="241"/>
                  </a:lnTo>
                  <a:lnTo>
                    <a:pt x="194" y="220"/>
                  </a:lnTo>
                  <a:lnTo>
                    <a:pt x="162" y="218"/>
                  </a:lnTo>
                  <a:lnTo>
                    <a:pt x="148" y="196"/>
                  </a:lnTo>
                  <a:lnTo>
                    <a:pt x="110" y="211"/>
                  </a:lnTo>
                  <a:lnTo>
                    <a:pt x="74" y="226"/>
                  </a:lnTo>
                  <a:lnTo>
                    <a:pt x="37" y="241"/>
                  </a:lnTo>
                  <a:lnTo>
                    <a:pt x="0" y="256"/>
                  </a:lnTo>
                  <a:lnTo>
                    <a:pt x="9" y="285"/>
                  </a:lnTo>
                  <a:lnTo>
                    <a:pt x="7" y="306"/>
                  </a:lnTo>
                  <a:lnTo>
                    <a:pt x="33" y="305"/>
                  </a:lnTo>
                  <a:lnTo>
                    <a:pt x="79" y="326"/>
                  </a:lnTo>
                  <a:lnTo>
                    <a:pt x="125" y="345"/>
                  </a:lnTo>
                  <a:lnTo>
                    <a:pt x="127" y="412"/>
                  </a:lnTo>
                  <a:lnTo>
                    <a:pt x="116" y="459"/>
                  </a:lnTo>
                  <a:lnTo>
                    <a:pt x="122" y="509"/>
                  </a:lnTo>
                  <a:lnTo>
                    <a:pt x="104" y="557"/>
                  </a:lnTo>
                  <a:lnTo>
                    <a:pt x="94" y="602"/>
                  </a:lnTo>
                  <a:lnTo>
                    <a:pt x="64" y="630"/>
                  </a:lnTo>
                  <a:lnTo>
                    <a:pt x="34" y="660"/>
                  </a:lnTo>
                  <a:lnTo>
                    <a:pt x="43" y="700"/>
                  </a:lnTo>
                  <a:lnTo>
                    <a:pt x="52" y="739"/>
                  </a:lnTo>
                  <a:lnTo>
                    <a:pt x="54" y="797"/>
                  </a:lnTo>
                  <a:lnTo>
                    <a:pt x="55" y="855"/>
                  </a:lnTo>
                  <a:lnTo>
                    <a:pt x="59" y="905"/>
                  </a:lnTo>
                  <a:lnTo>
                    <a:pt x="95" y="905"/>
                  </a:lnTo>
                  <a:lnTo>
                    <a:pt x="97" y="869"/>
                  </a:lnTo>
                  <a:lnTo>
                    <a:pt x="85" y="855"/>
                  </a:lnTo>
                  <a:lnTo>
                    <a:pt x="142" y="809"/>
                  </a:lnTo>
                  <a:lnTo>
                    <a:pt x="182" y="785"/>
                  </a:lnTo>
                  <a:lnTo>
                    <a:pt x="224" y="763"/>
                  </a:lnTo>
                  <a:lnTo>
                    <a:pt x="224" y="741"/>
                  </a:lnTo>
                  <a:lnTo>
                    <a:pt x="230" y="691"/>
                  </a:lnTo>
                  <a:lnTo>
                    <a:pt x="236" y="642"/>
                  </a:lnTo>
                  <a:lnTo>
                    <a:pt x="225" y="659"/>
                  </a:lnTo>
                  <a:lnTo>
                    <a:pt x="218" y="612"/>
                  </a:lnTo>
                  <a:lnTo>
                    <a:pt x="210" y="56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2" name="Freeform 205"/>
            <p:cNvSpPr>
              <a:spLocks noChangeAspect="1"/>
            </p:cNvSpPr>
            <p:nvPr/>
          </p:nvSpPr>
          <p:spPr bwMode="auto">
            <a:xfrm>
              <a:off x="4143932" y="3680751"/>
              <a:ext cx="364858" cy="304403"/>
            </a:xfrm>
            <a:custGeom>
              <a:avLst/>
              <a:gdLst>
                <a:gd name="T0" fmla="*/ 64 w 779"/>
                <a:gd name="T1" fmla="*/ 74 h 695"/>
                <a:gd name="T2" fmla="*/ 60 w 779"/>
                <a:gd name="T3" fmla="*/ 112 h 695"/>
                <a:gd name="T4" fmla="*/ 43 w 779"/>
                <a:gd name="T5" fmla="*/ 139 h 695"/>
                <a:gd name="T6" fmla="*/ 10 w 779"/>
                <a:gd name="T7" fmla="*/ 122 h 695"/>
                <a:gd name="T8" fmla="*/ 7 w 779"/>
                <a:gd name="T9" fmla="*/ 153 h 695"/>
                <a:gd name="T10" fmla="*/ 22 w 779"/>
                <a:gd name="T11" fmla="*/ 191 h 695"/>
                <a:gd name="T12" fmla="*/ 22 w 779"/>
                <a:gd name="T13" fmla="*/ 220 h 695"/>
                <a:gd name="T14" fmla="*/ 28 w 779"/>
                <a:gd name="T15" fmla="*/ 251 h 695"/>
                <a:gd name="T16" fmla="*/ 43 w 779"/>
                <a:gd name="T17" fmla="*/ 256 h 695"/>
                <a:gd name="T18" fmla="*/ 73 w 779"/>
                <a:gd name="T19" fmla="*/ 256 h 695"/>
                <a:gd name="T20" fmla="*/ 110 w 779"/>
                <a:gd name="T21" fmla="*/ 249 h 695"/>
                <a:gd name="T22" fmla="*/ 153 w 779"/>
                <a:gd name="T23" fmla="*/ 245 h 695"/>
                <a:gd name="T24" fmla="*/ 184 w 779"/>
                <a:gd name="T25" fmla="*/ 230 h 695"/>
                <a:gd name="T26" fmla="*/ 214 w 779"/>
                <a:gd name="T27" fmla="*/ 207 h 695"/>
                <a:gd name="T28" fmla="*/ 237 w 779"/>
                <a:gd name="T29" fmla="*/ 182 h 695"/>
                <a:gd name="T30" fmla="*/ 262 w 779"/>
                <a:gd name="T31" fmla="*/ 154 h 695"/>
                <a:gd name="T32" fmla="*/ 283 w 779"/>
                <a:gd name="T33" fmla="*/ 117 h 695"/>
                <a:gd name="T34" fmla="*/ 279 w 779"/>
                <a:gd name="T35" fmla="*/ 97 h 695"/>
                <a:gd name="T36" fmla="*/ 258 w 779"/>
                <a:gd name="T37" fmla="*/ 100 h 695"/>
                <a:gd name="T38" fmla="*/ 268 w 779"/>
                <a:gd name="T39" fmla="*/ 74 h 695"/>
                <a:gd name="T40" fmla="*/ 277 w 779"/>
                <a:gd name="T41" fmla="*/ 57 h 695"/>
                <a:gd name="T42" fmla="*/ 273 w 779"/>
                <a:gd name="T43" fmla="*/ 20 h 695"/>
                <a:gd name="T44" fmla="*/ 252 w 779"/>
                <a:gd name="T45" fmla="*/ 3 h 695"/>
                <a:gd name="T46" fmla="*/ 232 w 779"/>
                <a:gd name="T47" fmla="*/ 0 h 695"/>
                <a:gd name="T48" fmla="*/ 190 w 779"/>
                <a:gd name="T49" fmla="*/ 32 h 695"/>
                <a:gd name="T50" fmla="*/ 169 w 779"/>
                <a:gd name="T51" fmla="*/ 57 h 695"/>
                <a:gd name="T52" fmla="*/ 133 w 779"/>
                <a:gd name="T53" fmla="*/ 71 h 695"/>
                <a:gd name="T54" fmla="*/ 109 w 779"/>
                <a:gd name="T55" fmla="*/ 79 h 695"/>
                <a:gd name="T56" fmla="*/ 81 w 779"/>
                <a:gd name="T57" fmla="*/ 97 h 695"/>
                <a:gd name="T58" fmla="*/ 78 w 779"/>
                <a:gd name="T59" fmla="*/ 74 h 695"/>
                <a:gd name="T60" fmla="*/ 202 w 779"/>
                <a:gd name="T61" fmla="*/ 139 h 695"/>
                <a:gd name="T62" fmla="*/ 198 w 779"/>
                <a:gd name="T63" fmla="*/ 175 h 695"/>
                <a:gd name="T64" fmla="*/ 222 w 779"/>
                <a:gd name="T65" fmla="*/ 157 h 695"/>
                <a:gd name="T66" fmla="*/ 210 w 779"/>
                <a:gd name="T67" fmla="*/ 134 h 695"/>
                <a:gd name="T68" fmla="*/ 66 w 779"/>
                <a:gd name="T69" fmla="*/ 54 h 6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9"/>
                <a:gd name="T106" fmla="*/ 0 h 695"/>
                <a:gd name="T107" fmla="*/ 779 w 779"/>
                <a:gd name="T108" fmla="*/ 695 h 6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lnTo>
                    <a:pt x="540" y="370"/>
                  </a:lnTo>
                  <a:lnTo>
                    <a:pt x="496" y="417"/>
                  </a:lnTo>
                  <a:lnTo>
                    <a:pt x="529" y="465"/>
                  </a:lnTo>
                  <a:lnTo>
                    <a:pt x="546" y="450"/>
                  </a:lnTo>
                  <a:lnTo>
                    <a:pt x="593" y="416"/>
                  </a:lnTo>
                  <a:lnTo>
                    <a:pt x="602" y="382"/>
                  </a:lnTo>
                  <a:lnTo>
                    <a:pt x="560" y="356"/>
                  </a:lnTo>
                  <a:lnTo>
                    <a:pt x="540" y="370"/>
                  </a:lnTo>
                  <a:lnTo>
                    <a:pt x="175" y="143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3" name="Freeform 206"/>
            <p:cNvSpPr>
              <a:spLocks noChangeAspect="1"/>
            </p:cNvSpPr>
            <p:nvPr/>
          </p:nvSpPr>
          <p:spPr bwMode="auto">
            <a:xfrm>
              <a:off x="4143932" y="3680751"/>
              <a:ext cx="364858" cy="304403"/>
            </a:xfrm>
            <a:custGeom>
              <a:avLst/>
              <a:gdLst>
                <a:gd name="T0" fmla="*/ 66 w 779"/>
                <a:gd name="T1" fmla="*/ 54 h 695"/>
                <a:gd name="T2" fmla="*/ 64 w 779"/>
                <a:gd name="T3" fmla="*/ 74 h 695"/>
                <a:gd name="T4" fmla="*/ 61 w 779"/>
                <a:gd name="T5" fmla="*/ 93 h 695"/>
                <a:gd name="T6" fmla="*/ 60 w 779"/>
                <a:gd name="T7" fmla="*/ 112 h 695"/>
                <a:gd name="T8" fmla="*/ 58 w 779"/>
                <a:gd name="T9" fmla="*/ 132 h 695"/>
                <a:gd name="T10" fmla="*/ 43 w 779"/>
                <a:gd name="T11" fmla="*/ 139 h 695"/>
                <a:gd name="T12" fmla="*/ 16 w 779"/>
                <a:gd name="T13" fmla="*/ 135 h 695"/>
                <a:gd name="T14" fmla="*/ 10 w 779"/>
                <a:gd name="T15" fmla="*/ 122 h 695"/>
                <a:gd name="T16" fmla="*/ 0 w 779"/>
                <a:gd name="T17" fmla="*/ 133 h 695"/>
                <a:gd name="T18" fmla="*/ 7 w 779"/>
                <a:gd name="T19" fmla="*/ 153 h 695"/>
                <a:gd name="T20" fmla="*/ 15 w 779"/>
                <a:gd name="T21" fmla="*/ 172 h 695"/>
                <a:gd name="T22" fmla="*/ 22 w 779"/>
                <a:gd name="T23" fmla="*/ 191 h 695"/>
                <a:gd name="T24" fmla="*/ 28 w 779"/>
                <a:gd name="T25" fmla="*/ 210 h 695"/>
                <a:gd name="T26" fmla="*/ 22 w 779"/>
                <a:gd name="T27" fmla="*/ 220 h 695"/>
                <a:gd name="T28" fmla="*/ 24 w 779"/>
                <a:gd name="T29" fmla="*/ 229 h 695"/>
                <a:gd name="T30" fmla="*/ 28 w 779"/>
                <a:gd name="T31" fmla="*/ 251 h 695"/>
                <a:gd name="T32" fmla="*/ 35 w 779"/>
                <a:gd name="T33" fmla="*/ 250 h 695"/>
                <a:gd name="T34" fmla="*/ 43 w 779"/>
                <a:gd name="T35" fmla="*/ 256 h 695"/>
                <a:gd name="T36" fmla="*/ 55 w 779"/>
                <a:gd name="T37" fmla="*/ 262 h 695"/>
                <a:gd name="T38" fmla="*/ 73 w 779"/>
                <a:gd name="T39" fmla="*/ 256 h 695"/>
                <a:gd name="T40" fmla="*/ 92 w 779"/>
                <a:gd name="T41" fmla="*/ 249 h 695"/>
                <a:gd name="T42" fmla="*/ 110 w 779"/>
                <a:gd name="T43" fmla="*/ 249 h 695"/>
                <a:gd name="T44" fmla="*/ 129 w 779"/>
                <a:gd name="T45" fmla="*/ 248 h 695"/>
                <a:gd name="T46" fmla="*/ 153 w 779"/>
                <a:gd name="T47" fmla="*/ 245 h 695"/>
                <a:gd name="T48" fmla="*/ 165 w 779"/>
                <a:gd name="T49" fmla="*/ 241 h 695"/>
                <a:gd name="T50" fmla="*/ 184 w 779"/>
                <a:gd name="T51" fmla="*/ 230 h 695"/>
                <a:gd name="T52" fmla="*/ 202 w 779"/>
                <a:gd name="T53" fmla="*/ 219 h 695"/>
                <a:gd name="T54" fmla="*/ 214 w 779"/>
                <a:gd name="T55" fmla="*/ 207 h 695"/>
                <a:gd name="T56" fmla="*/ 226 w 779"/>
                <a:gd name="T57" fmla="*/ 195 h 695"/>
                <a:gd name="T58" fmla="*/ 237 w 779"/>
                <a:gd name="T59" fmla="*/ 182 h 695"/>
                <a:gd name="T60" fmla="*/ 249 w 779"/>
                <a:gd name="T61" fmla="*/ 170 h 695"/>
                <a:gd name="T62" fmla="*/ 262 w 779"/>
                <a:gd name="T63" fmla="*/ 154 h 695"/>
                <a:gd name="T64" fmla="*/ 275 w 779"/>
                <a:gd name="T65" fmla="*/ 138 h 695"/>
                <a:gd name="T66" fmla="*/ 283 w 779"/>
                <a:gd name="T67" fmla="*/ 117 h 695"/>
                <a:gd name="T68" fmla="*/ 292 w 779"/>
                <a:gd name="T69" fmla="*/ 97 h 695"/>
                <a:gd name="T70" fmla="*/ 279 w 779"/>
                <a:gd name="T71" fmla="*/ 97 h 695"/>
                <a:gd name="T72" fmla="*/ 276 w 779"/>
                <a:gd name="T73" fmla="*/ 106 h 695"/>
                <a:gd name="T74" fmla="*/ 258 w 779"/>
                <a:gd name="T75" fmla="*/ 100 h 695"/>
                <a:gd name="T76" fmla="*/ 259 w 779"/>
                <a:gd name="T77" fmla="*/ 84 h 695"/>
                <a:gd name="T78" fmla="*/ 268 w 779"/>
                <a:gd name="T79" fmla="*/ 74 h 695"/>
                <a:gd name="T80" fmla="*/ 277 w 779"/>
                <a:gd name="T81" fmla="*/ 78 h 695"/>
                <a:gd name="T82" fmla="*/ 277 w 779"/>
                <a:gd name="T83" fmla="*/ 57 h 695"/>
                <a:gd name="T84" fmla="*/ 276 w 779"/>
                <a:gd name="T85" fmla="*/ 35 h 695"/>
                <a:gd name="T86" fmla="*/ 273 w 779"/>
                <a:gd name="T87" fmla="*/ 20 h 695"/>
                <a:gd name="T88" fmla="*/ 269 w 779"/>
                <a:gd name="T89" fmla="*/ 5 h 695"/>
                <a:gd name="T90" fmla="*/ 252 w 779"/>
                <a:gd name="T91" fmla="*/ 3 h 695"/>
                <a:gd name="T92" fmla="*/ 235 w 779"/>
                <a:gd name="T93" fmla="*/ 0 h 695"/>
                <a:gd name="T94" fmla="*/ 232 w 779"/>
                <a:gd name="T95" fmla="*/ 0 h 695"/>
                <a:gd name="T96" fmla="*/ 208 w 779"/>
                <a:gd name="T97" fmla="*/ 16 h 695"/>
                <a:gd name="T98" fmla="*/ 190 w 779"/>
                <a:gd name="T99" fmla="*/ 32 h 695"/>
                <a:gd name="T100" fmla="*/ 181 w 779"/>
                <a:gd name="T101" fmla="*/ 50 h 695"/>
                <a:gd name="T102" fmla="*/ 169 w 779"/>
                <a:gd name="T103" fmla="*/ 57 h 695"/>
                <a:gd name="T104" fmla="*/ 160 w 779"/>
                <a:gd name="T105" fmla="*/ 74 h 695"/>
                <a:gd name="T106" fmla="*/ 133 w 779"/>
                <a:gd name="T107" fmla="*/ 71 h 695"/>
                <a:gd name="T108" fmla="*/ 118 w 779"/>
                <a:gd name="T109" fmla="*/ 65 h 695"/>
                <a:gd name="T110" fmla="*/ 109 w 779"/>
                <a:gd name="T111" fmla="*/ 79 h 695"/>
                <a:gd name="T112" fmla="*/ 100 w 779"/>
                <a:gd name="T113" fmla="*/ 93 h 695"/>
                <a:gd name="T114" fmla="*/ 81 w 779"/>
                <a:gd name="T115" fmla="*/ 97 h 695"/>
                <a:gd name="T116" fmla="*/ 75 w 779"/>
                <a:gd name="T117" fmla="*/ 94 h 695"/>
                <a:gd name="T118" fmla="*/ 78 w 779"/>
                <a:gd name="T119" fmla="*/ 74 h 695"/>
                <a:gd name="T120" fmla="*/ 66 w 779"/>
                <a:gd name="T121" fmla="*/ 54 h 6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9"/>
                <a:gd name="T184" fmla="*/ 0 h 695"/>
                <a:gd name="T185" fmla="*/ 779 w 779"/>
                <a:gd name="T186" fmla="*/ 695 h 6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4" name="Freeform 207"/>
            <p:cNvSpPr>
              <a:spLocks noChangeAspect="1"/>
            </p:cNvSpPr>
            <p:nvPr/>
          </p:nvSpPr>
          <p:spPr bwMode="auto">
            <a:xfrm>
              <a:off x="4376341" y="3836439"/>
              <a:ext cx="49980" cy="47635"/>
            </a:xfrm>
            <a:custGeom>
              <a:avLst/>
              <a:gdLst>
                <a:gd name="T0" fmla="*/ 17 w 106"/>
                <a:gd name="T1" fmla="*/ 5 h 109"/>
                <a:gd name="T2" fmla="*/ 0 w 106"/>
                <a:gd name="T3" fmla="*/ 23 h 109"/>
                <a:gd name="T4" fmla="*/ 12 w 106"/>
                <a:gd name="T5" fmla="*/ 41 h 109"/>
                <a:gd name="T6" fmla="*/ 19 w 106"/>
                <a:gd name="T7" fmla="*/ 35 h 109"/>
                <a:gd name="T8" fmla="*/ 37 w 106"/>
                <a:gd name="T9" fmla="*/ 23 h 109"/>
                <a:gd name="T10" fmla="*/ 40 w 106"/>
                <a:gd name="T11" fmla="*/ 10 h 109"/>
                <a:gd name="T12" fmla="*/ 24 w 106"/>
                <a:gd name="T13" fmla="*/ 0 h 109"/>
                <a:gd name="T14" fmla="*/ 17 w 106"/>
                <a:gd name="T15" fmla="*/ 5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5" name="Freeform 208"/>
            <p:cNvSpPr>
              <a:spLocks noChangeAspect="1"/>
            </p:cNvSpPr>
            <p:nvPr/>
          </p:nvSpPr>
          <p:spPr bwMode="auto">
            <a:xfrm>
              <a:off x="4101449" y="3692369"/>
              <a:ext cx="6247" cy="12780"/>
            </a:xfrm>
            <a:custGeom>
              <a:avLst/>
              <a:gdLst>
                <a:gd name="T0" fmla="*/ 5 w 11"/>
                <a:gd name="T1" fmla="*/ 11 h 27"/>
                <a:gd name="T2" fmla="*/ 0 w 11"/>
                <a:gd name="T3" fmla="*/ 10 h 27"/>
                <a:gd name="T4" fmla="*/ 3 w 11"/>
                <a:gd name="T5" fmla="*/ 0 h 27"/>
                <a:gd name="T6" fmla="*/ 5 w 11"/>
                <a:gd name="T7" fmla="*/ 1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7"/>
                <a:gd name="T14" fmla="*/ 11 w 1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7">
                  <a:moveTo>
                    <a:pt x="11" y="27"/>
                  </a:moveTo>
                  <a:lnTo>
                    <a:pt x="0" y="25"/>
                  </a:lnTo>
                  <a:lnTo>
                    <a:pt x="6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6" name="Freeform 209"/>
            <p:cNvSpPr>
              <a:spLocks noChangeAspect="1"/>
            </p:cNvSpPr>
            <p:nvPr/>
          </p:nvSpPr>
          <p:spPr bwMode="auto">
            <a:xfrm>
              <a:off x="4466305" y="3767889"/>
              <a:ext cx="26240" cy="36017"/>
            </a:xfrm>
            <a:custGeom>
              <a:avLst/>
              <a:gdLst>
                <a:gd name="T0" fmla="*/ 10 w 56"/>
                <a:gd name="T1" fmla="*/ 0 h 85"/>
                <a:gd name="T2" fmla="*/ 1 w 56"/>
                <a:gd name="T3" fmla="*/ 9 h 85"/>
                <a:gd name="T4" fmla="*/ 0 w 56"/>
                <a:gd name="T5" fmla="*/ 24 h 85"/>
                <a:gd name="T6" fmla="*/ 18 w 56"/>
                <a:gd name="T7" fmla="*/ 31 h 85"/>
                <a:gd name="T8" fmla="*/ 21 w 56"/>
                <a:gd name="T9" fmla="*/ 22 h 85"/>
                <a:gd name="T10" fmla="*/ 20 w 56"/>
                <a:gd name="T11" fmla="*/ 4 h 85"/>
                <a:gd name="T12" fmla="*/ 10 w 5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85"/>
                <a:gd name="T23" fmla="*/ 56 w 56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85">
                  <a:moveTo>
                    <a:pt x="27" y="0"/>
                  </a:moveTo>
                  <a:lnTo>
                    <a:pt x="3" y="26"/>
                  </a:lnTo>
                  <a:lnTo>
                    <a:pt x="0" y="67"/>
                  </a:lnTo>
                  <a:lnTo>
                    <a:pt x="48" y="85"/>
                  </a:lnTo>
                  <a:lnTo>
                    <a:pt x="56" y="61"/>
                  </a:lnTo>
                  <a:lnTo>
                    <a:pt x="52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7" name="Freeform 210"/>
            <p:cNvSpPr>
              <a:spLocks noChangeAspect="1"/>
            </p:cNvSpPr>
            <p:nvPr/>
          </p:nvSpPr>
          <p:spPr bwMode="auto">
            <a:xfrm>
              <a:off x="4045222" y="3286885"/>
              <a:ext cx="281140" cy="291623"/>
            </a:xfrm>
            <a:custGeom>
              <a:avLst/>
              <a:gdLst>
                <a:gd name="T0" fmla="*/ 225 w 597"/>
                <a:gd name="T1" fmla="*/ 147 h 669"/>
                <a:gd name="T2" fmla="*/ 206 w 597"/>
                <a:gd name="T3" fmla="*/ 147 h 669"/>
                <a:gd name="T4" fmla="*/ 188 w 597"/>
                <a:gd name="T5" fmla="*/ 148 h 669"/>
                <a:gd name="T6" fmla="*/ 187 w 597"/>
                <a:gd name="T7" fmla="*/ 165 h 669"/>
                <a:gd name="T8" fmla="*/ 187 w 597"/>
                <a:gd name="T9" fmla="*/ 181 h 669"/>
                <a:gd name="T10" fmla="*/ 187 w 597"/>
                <a:gd name="T11" fmla="*/ 197 h 669"/>
                <a:gd name="T12" fmla="*/ 186 w 597"/>
                <a:gd name="T13" fmla="*/ 214 h 669"/>
                <a:gd name="T14" fmla="*/ 199 w 597"/>
                <a:gd name="T15" fmla="*/ 229 h 669"/>
                <a:gd name="T16" fmla="*/ 212 w 597"/>
                <a:gd name="T17" fmla="*/ 244 h 669"/>
                <a:gd name="T18" fmla="*/ 185 w 597"/>
                <a:gd name="T19" fmla="*/ 248 h 669"/>
                <a:gd name="T20" fmla="*/ 158 w 597"/>
                <a:gd name="T21" fmla="*/ 251 h 669"/>
                <a:gd name="T22" fmla="*/ 140 w 597"/>
                <a:gd name="T23" fmla="*/ 247 h 669"/>
                <a:gd name="T24" fmla="*/ 123 w 597"/>
                <a:gd name="T25" fmla="*/ 243 h 669"/>
                <a:gd name="T26" fmla="*/ 121 w 597"/>
                <a:gd name="T27" fmla="*/ 239 h 669"/>
                <a:gd name="T28" fmla="*/ 99 w 597"/>
                <a:gd name="T29" fmla="*/ 239 h 669"/>
                <a:gd name="T30" fmla="*/ 78 w 597"/>
                <a:gd name="T31" fmla="*/ 237 h 669"/>
                <a:gd name="T32" fmla="*/ 57 w 597"/>
                <a:gd name="T33" fmla="*/ 237 h 669"/>
                <a:gd name="T34" fmla="*/ 36 w 597"/>
                <a:gd name="T35" fmla="*/ 236 h 669"/>
                <a:gd name="T36" fmla="*/ 22 w 597"/>
                <a:gd name="T37" fmla="*/ 231 h 669"/>
                <a:gd name="T38" fmla="*/ 0 w 597"/>
                <a:gd name="T39" fmla="*/ 236 h 669"/>
                <a:gd name="T40" fmla="*/ 2 w 597"/>
                <a:gd name="T41" fmla="*/ 219 h 669"/>
                <a:gd name="T42" fmla="*/ 3 w 597"/>
                <a:gd name="T43" fmla="*/ 203 h 669"/>
                <a:gd name="T44" fmla="*/ 11 w 597"/>
                <a:gd name="T45" fmla="*/ 177 h 669"/>
                <a:gd name="T46" fmla="*/ 20 w 597"/>
                <a:gd name="T47" fmla="*/ 151 h 669"/>
                <a:gd name="T48" fmla="*/ 29 w 597"/>
                <a:gd name="T49" fmla="*/ 137 h 669"/>
                <a:gd name="T50" fmla="*/ 38 w 597"/>
                <a:gd name="T51" fmla="*/ 123 h 669"/>
                <a:gd name="T52" fmla="*/ 35 w 597"/>
                <a:gd name="T53" fmla="*/ 96 h 669"/>
                <a:gd name="T54" fmla="*/ 31 w 597"/>
                <a:gd name="T55" fmla="*/ 80 h 669"/>
                <a:gd name="T56" fmla="*/ 25 w 597"/>
                <a:gd name="T57" fmla="*/ 64 h 669"/>
                <a:gd name="T58" fmla="*/ 32 w 597"/>
                <a:gd name="T59" fmla="*/ 54 h 669"/>
                <a:gd name="T60" fmla="*/ 23 w 597"/>
                <a:gd name="T61" fmla="*/ 29 h 669"/>
                <a:gd name="T62" fmla="*/ 13 w 597"/>
                <a:gd name="T63" fmla="*/ 5 h 669"/>
                <a:gd name="T64" fmla="*/ 28 w 597"/>
                <a:gd name="T65" fmla="*/ 0 h 669"/>
                <a:gd name="T66" fmla="*/ 44 w 597"/>
                <a:gd name="T67" fmla="*/ 1 h 669"/>
                <a:gd name="T68" fmla="*/ 60 w 597"/>
                <a:gd name="T69" fmla="*/ 1 h 669"/>
                <a:gd name="T70" fmla="*/ 75 w 597"/>
                <a:gd name="T71" fmla="*/ 2 h 669"/>
                <a:gd name="T72" fmla="*/ 91 w 597"/>
                <a:gd name="T73" fmla="*/ 3 h 669"/>
                <a:gd name="T74" fmla="*/ 98 w 597"/>
                <a:gd name="T75" fmla="*/ 22 h 669"/>
                <a:gd name="T76" fmla="*/ 106 w 597"/>
                <a:gd name="T77" fmla="*/ 42 h 669"/>
                <a:gd name="T78" fmla="*/ 119 w 597"/>
                <a:gd name="T79" fmla="*/ 47 h 669"/>
                <a:gd name="T80" fmla="*/ 141 w 597"/>
                <a:gd name="T81" fmla="*/ 42 h 669"/>
                <a:gd name="T82" fmla="*/ 145 w 597"/>
                <a:gd name="T83" fmla="*/ 24 h 669"/>
                <a:gd name="T84" fmla="*/ 164 w 597"/>
                <a:gd name="T85" fmla="*/ 25 h 669"/>
                <a:gd name="T86" fmla="*/ 163 w 597"/>
                <a:gd name="T87" fmla="*/ 30 h 669"/>
                <a:gd name="T88" fmla="*/ 187 w 597"/>
                <a:gd name="T89" fmla="*/ 33 h 669"/>
                <a:gd name="T90" fmla="*/ 188 w 597"/>
                <a:gd name="T91" fmla="*/ 57 h 669"/>
                <a:gd name="T92" fmla="*/ 188 w 597"/>
                <a:gd name="T93" fmla="*/ 81 h 669"/>
                <a:gd name="T94" fmla="*/ 194 w 597"/>
                <a:gd name="T95" fmla="*/ 102 h 669"/>
                <a:gd name="T96" fmla="*/ 195 w 597"/>
                <a:gd name="T97" fmla="*/ 110 h 669"/>
                <a:gd name="T98" fmla="*/ 210 w 597"/>
                <a:gd name="T99" fmla="*/ 107 h 669"/>
                <a:gd name="T100" fmla="*/ 225 w 597"/>
                <a:gd name="T101" fmla="*/ 104 h 669"/>
                <a:gd name="T102" fmla="*/ 225 w 597"/>
                <a:gd name="T103" fmla="*/ 126 h 669"/>
                <a:gd name="T104" fmla="*/ 225 w 597"/>
                <a:gd name="T105" fmla="*/ 147 h 6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7"/>
                <a:gd name="T160" fmla="*/ 0 h 669"/>
                <a:gd name="T161" fmla="*/ 597 w 597"/>
                <a:gd name="T162" fmla="*/ 669 h 6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7" h="669">
                  <a:moveTo>
                    <a:pt x="596" y="391"/>
                  </a:moveTo>
                  <a:lnTo>
                    <a:pt x="546" y="393"/>
                  </a:lnTo>
                  <a:lnTo>
                    <a:pt x="499" y="394"/>
                  </a:lnTo>
                  <a:lnTo>
                    <a:pt x="497" y="439"/>
                  </a:lnTo>
                  <a:lnTo>
                    <a:pt x="497" y="482"/>
                  </a:lnTo>
                  <a:lnTo>
                    <a:pt x="496" y="526"/>
                  </a:lnTo>
                  <a:lnTo>
                    <a:pt x="494" y="570"/>
                  </a:lnTo>
                  <a:lnTo>
                    <a:pt x="529" y="611"/>
                  </a:lnTo>
                  <a:lnTo>
                    <a:pt x="563" y="651"/>
                  </a:lnTo>
                  <a:lnTo>
                    <a:pt x="490" y="660"/>
                  </a:lnTo>
                  <a:lnTo>
                    <a:pt x="418" y="669"/>
                  </a:lnTo>
                  <a:lnTo>
                    <a:pt x="372" y="658"/>
                  </a:lnTo>
                  <a:lnTo>
                    <a:pt x="327" y="648"/>
                  </a:lnTo>
                  <a:lnTo>
                    <a:pt x="320" y="637"/>
                  </a:lnTo>
                  <a:lnTo>
                    <a:pt x="263" y="636"/>
                  </a:lnTo>
                  <a:lnTo>
                    <a:pt x="208" y="633"/>
                  </a:lnTo>
                  <a:lnTo>
                    <a:pt x="151" y="631"/>
                  </a:lnTo>
                  <a:lnTo>
                    <a:pt x="96" y="630"/>
                  </a:lnTo>
                  <a:lnTo>
                    <a:pt x="58" y="615"/>
                  </a:lnTo>
                  <a:lnTo>
                    <a:pt x="0" y="630"/>
                  </a:lnTo>
                  <a:lnTo>
                    <a:pt x="5" y="585"/>
                  </a:lnTo>
                  <a:lnTo>
                    <a:pt x="8" y="540"/>
                  </a:lnTo>
                  <a:lnTo>
                    <a:pt x="30" y="472"/>
                  </a:lnTo>
                  <a:lnTo>
                    <a:pt x="52" y="403"/>
                  </a:lnTo>
                  <a:lnTo>
                    <a:pt x="78" y="366"/>
                  </a:lnTo>
                  <a:lnTo>
                    <a:pt x="102" y="329"/>
                  </a:lnTo>
                  <a:lnTo>
                    <a:pt x="93" y="255"/>
                  </a:lnTo>
                  <a:lnTo>
                    <a:pt x="81" y="214"/>
                  </a:lnTo>
                  <a:lnTo>
                    <a:pt x="67" y="170"/>
                  </a:lnTo>
                  <a:lnTo>
                    <a:pt x="84" y="144"/>
                  </a:lnTo>
                  <a:lnTo>
                    <a:pt x="60" y="78"/>
                  </a:lnTo>
                  <a:lnTo>
                    <a:pt x="35" y="12"/>
                  </a:lnTo>
                  <a:lnTo>
                    <a:pt x="75" y="0"/>
                  </a:lnTo>
                  <a:lnTo>
                    <a:pt x="117" y="2"/>
                  </a:lnTo>
                  <a:lnTo>
                    <a:pt x="158" y="3"/>
                  </a:lnTo>
                  <a:lnTo>
                    <a:pt x="200" y="5"/>
                  </a:lnTo>
                  <a:lnTo>
                    <a:pt x="242" y="8"/>
                  </a:lnTo>
                  <a:lnTo>
                    <a:pt x="261" y="58"/>
                  </a:lnTo>
                  <a:lnTo>
                    <a:pt x="281" y="111"/>
                  </a:lnTo>
                  <a:lnTo>
                    <a:pt x="315" y="124"/>
                  </a:lnTo>
                  <a:lnTo>
                    <a:pt x="375" y="112"/>
                  </a:lnTo>
                  <a:lnTo>
                    <a:pt x="385" y="63"/>
                  </a:lnTo>
                  <a:lnTo>
                    <a:pt x="435" y="67"/>
                  </a:lnTo>
                  <a:lnTo>
                    <a:pt x="433" y="79"/>
                  </a:lnTo>
                  <a:lnTo>
                    <a:pt x="497" y="88"/>
                  </a:lnTo>
                  <a:lnTo>
                    <a:pt x="499" y="151"/>
                  </a:lnTo>
                  <a:lnTo>
                    <a:pt x="500" y="215"/>
                  </a:lnTo>
                  <a:lnTo>
                    <a:pt x="515" y="272"/>
                  </a:lnTo>
                  <a:lnTo>
                    <a:pt x="517" y="294"/>
                  </a:lnTo>
                  <a:lnTo>
                    <a:pt x="557" y="285"/>
                  </a:lnTo>
                  <a:lnTo>
                    <a:pt x="597" y="276"/>
                  </a:lnTo>
                  <a:lnTo>
                    <a:pt x="597" y="335"/>
                  </a:lnTo>
                  <a:lnTo>
                    <a:pt x="596" y="39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8" name="Freeform 211"/>
            <p:cNvSpPr>
              <a:spLocks noChangeAspect="1"/>
            </p:cNvSpPr>
            <p:nvPr/>
          </p:nvSpPr>
          <p:spPr bwMode="auto">
            <a:xfrm>
              <a:off x="4055216" y="3254353"/>
              <a:ext cx="22491" cy="31370"/>
            </a:xfrm>
            <a:custGeom>
              <a:avLst/>
              <a:gdLst>
                <a:gd name="T0" fmla="*/ 3 w 50"/>
                <a:gd name="T1" fmla="*/ 27 h 72"/>
                <a:gd name="T2" fmla="*/ 0 w 50"/>
                <a:gd name="T3" fmla="*/ 11 h 72"/>
                <a:gd name="T4" fmla="*/ 12 w 50"/>
                <a:gd name="T5" fmla="*/ 0 h 72"/>
                <a:gd name="T6" fmla="*/ 18 w 50"/>
                <a:gd name="T7" fmla="*/ 3 h 72"/>
                <a:gd name="T8" fmla="*/ 10 w 50"/>
                <a:gd name="T9" fmla="*/ 10 h 72"/>
                <a:gd name="T10" fmla="*/ 8 w 50"/>
                <a:gd name="T11" fmla="*/ 26 h 72"/>
                <a:gd name="T12" fmla="*/ 3 w 50"/>
                <a:gd name="T13" fmla="*/ 2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2"/>
                <a:gd name="T23" fmla="*/ 50 w 50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2">
                  <a:moveTo>
                    <a:pt x="7" y="72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50" y="9"/>
                  </a:lnTo>
                  <a:lnTo>
                    <a:pt x="28" y="26"/>
                  </a:lnTo>
                  <a:lnTo>
                    <a:pt x="23" y="69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9" name="Freeform 212"/>
            <p:cNvSpPr>
              <a:spLocks noChangeAspect="1"/>
            </p:cNvSpPr>
            <p:nvPr/>
          </p:nvSpPr>
          <p:spPr bwMode="auto">
            <a:xfrm>
              <a:off x="2090984" y="3019662"/>
              <a:ext cx="892153" cy="939933"/>
            </a:xfrm>
            <a:custGeom>
              <a:avLst/>
              <a:gdLst>
                <a:gd name="T0" fmla="*/ 537 w 1903"/>
                <a:gd name="T1" fmla="*/ 158 h 2155"/>
                <a:gd name="T2" fmla="*/ 526 w 1903"/>
                <a:gd name="T3" fmla="*/ 141 h 2155"/>
                <a:gd name="T4" fmla="*/ 504 w 1903"/>
                <a:gd name="T5" fmla="*/ 131 h 2155"/>
                <a:gd name="T6" fmla="*/ 480 w 1903"/>
                <a:gd name="T7" fmla="*/ 124 h 2155"/>
                <a:gd name="T8" fmla="*/ 454 w 1903"/>
                <a:gd name="T9" fmla="*/ 145 h 2155"/>
                <a:gd name="T10" fmla="*/ 431 w 1903"/>
                <a:gd name="T11" fmla="*/ 148 h 2155"/>
                <a:gd name="T12" fmla="*/ 393 w 1903"/>
                <a:gd name="T13" fmla="*/ 142 h 2155"/>
                <a:gd name="T14" fmla="*/ 424 w 1903"/>
                <a:gd name="T15" fmla="*/ 96 h 2155"/>
                <a:gd name="T16" fmla="*/ 418 w 1903"/>
                <a:gd name="T17" fmla="*/ 47 h 2155"/>
                <a:gd name="T18" fmla="*/ 407 w 1903"/>
                <a:gd name="T19" fmla="*/ 24 h 2155"/>
                <a:gd name="T20" fmla="*/ 380 w 1903"/>
                <a:gd name="T21" fmla="*/ 64 h 2155"/>
                <a:gd name="T22" fmla="*/ 323 w 1903"/>
                <a:gd name="T23" fmla="*/ 60 h 2155"/>
                <a:gd name="T24" fmla="*/ 279 w 1903"/>
                <a:gd name="T25" fmla="*/ 81 h 2155"/>
                <a:gd name="T26" fmla="*/ 259 w 1903"/>
                <a:gd name="T27" fmla="*/ 23 h 2155"/>
                <a:gd name="T28" fmla="*/ 240 w 1903"/>
                <a:gd name="T29" fmla="*/ 1 h 2155"/>
                <a:gd name="T30" fmla="*/ 201 w 1903"/>
                <a:gd name="T31" fmla="*/ 33 h 2155"/>
                <a:gd name="T32" fmla="*/ 178 w 1903"/>
                <a:gd name="T33" fmla="*/ 54 h 2155"/>
                <a:gd name="T34" fmla="*/ 152 w 1903"/>
                <a:gd name="T35" fmla="*/ 93 h 2155"/>
                <a:gd name="T36" fmla="*/ 121 w 1903"/>
                <a:gd name="T37" fmla="*/ 82 h 2155"/>
                <a:gd name="T38" fmla="*/ 102 w 1903"/>
                <a:gd name="T39" fmla="*/ 73 h 2155"/>
                <a:gd name="T40" fmla="*/ 83 w 1903"/>
                <a:gd name="T41" fmla="*/ 91 h 2155"/>
                <a:gd name="T42" fmla="*/ 78 w 1903"/>
                <a:gd name="T43" fmla="*/ 138 h 2155"/>
                <a:gd name="T44" fmla="*/ 48 w 1903"/>
                <a:gd name="T45" fmla="*/ 199 h 2155"/>
                <a:gd name="T46" fmla="*/ 9 w 1903"/>
                <a:gd name="T47" fmla="*/ 246 h 2155"/>
                <a:gd name="T48" fmla="*/ 16 w 1903"/>
                <a:gd name="T49" fmla="*/ 303 h 2155"/>
                <a:gd name="T50" fmla="*/ 60 w 1903"/>
                <a:gd name="T51" fmla="*/ 306 h 2155"/>
                <a:gd name="T52" fmla="*/ 106 w 1903"/>
                <a:gd name="T53" fmla="*/ 337 h 2155"/>
                <a:gd name="T54" fmla="*/ 159 w 1903"/>
                <a:gd name="T55" fmla="*/ 313 h 2155"/>
                <a:gd name="T56" fmla="*/ 189 w 1903"/>
                <a:gd name="T57" fmla="*/ 368 h 2155"/>
                <a:gd name="T58" fmla="*/ 252 w 1903"/>
                <a:gd name="T59" fmla="*/ 401 h 2155"/>
                <a:gd name="T60" fmla="*/ 261 w 1903"/>
                <a:gd name="T61" fmla="*/ 446 h 2155"/>
                <a:gd name="T62" fmla="*/ 307 w 1903"/>
                <a:gd name="T63" fmla="*/ 479 h 2155"/>
                <a:gd name="T64" fmla="*/ 306 w 1903"/>
                <a:gd name="T65" fmla="*/ 524 h 2155"/>
                <a:gd name="T66" fmla="*/ 336 w 1903"/>
                <a:gd name="T67" fmla="*/ 569 h 2155"/>
                <a:gd name="T68" fmla="*/ 370 w 1903"/>
                <a:gd name="T69" fmla="*/ 605 h 2155"/>
                <a:gd name="T70" fmla="*/ 389 w 1903"/>
                <a:gd name="T71" fmla="*/ 640 h 2155"/>
                <a:gd name="T72" fmla="*/ 365 w 1903"/>
                <a:gd name="T73" fmla="*/ 699 h 2155"/>
                <a:gd name="T74" fmla="*/ 337 w 1903"/>
                <a:gd name="T75" fmla="*/ 735 h 2155"/>
                <a:gd name="T76" fmla="*/ 384 w 1903"/>
                <a:gd name="T77" fmla="*/ 757 h 2155"/>
                <a:gd name="T78" fmla="*/ 424 w 1903"/>
                <a:gd name="T79" fmla="*/ 809 h 2155"/>
                <a:gd name="T80" fmla="*/ 443 w 1903"/>
                <a:gd name="T81" fmla="*/ 757 h 2155"/>
                <a:gd name="T82" fmla="*/ 457 w 1903"/>
                <a:gd name="T83" fmla="*/ 738 h 2155"/>
                <a:gd name="T84" fmla="*/ 440 w 1903"/>
                <a:gd name="T85" fmla="*/ 772 h 2155"/>
                <a:gd name="T86" fmla="*/ 474 w 1903"/>
                <a:gd name="T87" fmla="*/ 724 h 2155"/>
                <a:gd name="T88" fmla="*/ 488 w 1903"/>
                <a:gd name="T89" fmla="*/ 681 h 2155"/>
                <a:gd name="T90" fmla="*/ 486 w 1903"/>
                <a:gd name="T91" fmla="*/ 638 h 2155"/>
                <a:gd name="T92" fmla="*/ 522 w 1903"/>
                <a:gd name="T93" fmla="*/ 605 h 2155"/>
                <a:gd name="T94" fmla="*/ 570 w 1903"/>
                <a:gd name="T95" fmla="*/ 586 h 2155"/>
                <a:gd name="T96" fmla="*/ 599 w 1903"/>
                <a:gd name="T97" fmla="*/ 582 h 2155"/>
                <a:gd name="T98" fmla="*/ 626 w 1903"/>
                <a:gd name="T99" fmla="*/ 525 h 2155"/>
                <a:gd name="T100" fmla="*/ 643 w 1903"/>
                <a:gd name="T101" fmla="*/ 450 h 2155"/>
                <a:gd name="T102" fmla="*/ 640 w 1903"/>
                <a:gd name="T103" fmla="*/ 394 h 2155"/>
                <a:gd name="T104" fmla="*/ 660 w 1903"/>
                <a:gd name="T105" fmla="*/ 362 h 2155"/>
                <a:gd name="T106" fmla="*/ 684 w 1903"/>
                <a:gd name="T107" fmla="*/ 324 h 2155"/>
                <a:gd name="T108" fmla="*/ 706 w 1903"/>
                <a:gd name="T109" fmla="*/ 236 h 2155"/>
                <a:gd name="T110" fmla="*/ 649 w 1903"/>
                <a:gd name="T111" fmla="*/ 192 h 2155"/>
                <a:gd name="T112" fmla="*/ 571 w 1903"/>
                <a:gd name="T113" fmla="*/ 164 h 2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3"/>
                <a:gd name="T172" fmla="*/ 0 h 2155"/>
                <a:gd name="T173" fmla="*/ 1903 w 1903"/>
                <a:gd name="T174" fmla="*/ 2155 h 2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3" h="2155">
                  <a:moveTo>
                    <a:pt x="1445" y="422"/>
                  </a:moveTo>
                  <a:lnTo>
                    <a:pt x="1434" y="430"/>
                  </a:lnTo>
                  <a:lnTo>
                    <a:pt x="1416" y="466"/>
                  </a:lnTo>
                  <a:lnTo>
                    <a:pt x="1430" y="422"/>
                  </a:lnTo>
                  <a:lnTo>
                    <a:pt x="1424" y="412"/>
                  </a:lnTo>
                  <a:lnTo>
                    <a:pt x="1416" y="416"/>
                  </a:lnTo>
                  <a:lnTo>
                    <a:pt x="1419" y="391"/>
                  </a:lnTo>
                  <a:lnTo>
                    <a:pt x="1403" y="375"/>
                  </a:lnTo>
                  <a:lnTo>
                    <a:pt x="1385" y="376"/>
                  </a:lnTo>
                  <a:lnTo>
                    <a:pt x="1379" y="369"/>
                  </a:lnTo>
                  <a:lnTo>
                    <a:pt x="1361" y="360"/>
                  </a:lnTo>
                  <a:lnTo>
                    <a:pt x="1342" y="349"/>
                  </a:lnTo>
                  <a:lnTo>
                    <a:pt x="1322" y="342"/>
                  </a:lnTo>
                  <a:lnTo>
                    <a:pt x="1306" y="337"/>
                  </a:lnTo>
                  <a:lnTo>
                    <a:pt x="1280" y="324"/>
                  </a:lnTo>
                  <a:lnTo>
                    <a:pt x="1279" y="330"/>
                  </a:lnTo>
                  <a:lnTo>
                    <a:pt x="1248" y="336"/>
                  </a:lnTo>
                  <a:lnTo>
                    <a:pt x="1230" y="370"/>
                  </a:lnTo>
                  <a:lnTo>
                    <a:pt x="1228" y="378"/>
                  </a:lnTo>
                  <a:lnTo>
                    <a:pt x="1210" y="386"/>
                  </a:lnTo>
                  <a:lnTo>
                    <a:pt x="1176" y="434"/>
                  </a:lnTo>
                  <a:lnTo>
                    <a:pt x="1180" y="392"/>
                  </a:lnTo>
                  <a:lnTo>
                    <a:pt x="1166" y="404"/>
                  </a:lnTo>
                  <a:lnTo>
                    <a:pt x="1149" y="395"/>
                  </a:lnTo>
                  <a:lnTo>
                    <a:pt x="1131" y="397"/>
                  </a:lnTo>
                  <a:lnTo>
                    <a:pt x="1116" y="343"/>
                  </a:lnTo>
                  <a:lnTo>
                    <a:pt x="1082" y="361"/>
                  </a:lnTo>
                  <a:lnTo>
                    <a:pt x="1048" y="379"/>
                  </a:lnTo>
                  <a:lnTo>
                    <a:pt x="1031" y="375"/>
                  </a:lnTo>
                  <a:lnTo>
                    <a:pt x="1067" y="352"/>
                  </a:lnTo>
                  <a:lnTo>
                    <a:pt x="1097" y="292"/>
                  </a:lnTo>
                  <a:lnTo>
                    <a:pt x="1130" y="257"/>
                  </a:lnTo>
                  <a:lnTo>
                    <a:pt x="1161" y="221"/>
                  </a:lnTo>
                  <a:lnTo>
                    <a:pt x="1148" y="191"/>
                  </a:lnTo>
                  <a:lnTo>
                    <a:pt x="1124" y="170"/>
                  </a:lnTo>
                  <a:lnTo>
                    <a:pt x="1113" y="124"/>
                  </a:lnTo>
                  <a:lnTo>
                    <a:pt x="1103" y="76"/>
                  </a:lnTo>
                  <a:lnTo>
                    <a:pt x="1101" y="81"/>
                  </a:lnTo>
                  <a:lnTo>
                    <a:pt x="1083" y="52"/>
                  </a:lnTo>
                  <a:lnTo>
                    <a:pt x="1085" y="64"/>
                  </a:lnTo>
                  <a:lnTo>
                    <a:pt x="1079" y="64"/>
                  </a:lnTo>
                  <a:lnTo>
                    <a:pt x="1076" y="67"/>
                  </a:lnTo>
                  <a:lnTo>
                    <a:pt x="1045" y="118"/>
                  </a:lnTo>
                  <a:lnTo>
                    <a:pt x="1013" y="170"/>
                  </a:lnTo>
                  <a:lnTo>
                    <a:pt x="966" y="167"/>
                  </a:lnTo>
                  <a:lnTo>
                    <a:pt x="933" y="161"/>
                  </a:lnTo>
                  <a:lnTo>
                    <a:pt x="904" y="151"/>
                  </a:lnTo>
                  <a:lnTo>
                    <a:pt x="861" y="160"/>
                  </a:lnTo>
                  <a:lnTo>
                    <a:pt x="864" y="188"/>
                  </a:lnTo>
                  <a:lnTo>
                    <a:pt x="842" y="182"/>
                  </a:lnTo>
                  <a:lnTo>
                    <a:pt x="792" y="191"/>
                  </a:lnTo>
                  <a:lnTo>
                    <a:pt x="743" y="215"/>
                  </a:lnTo>
                  <a:lnTo>
                    <a:pt x="713" y="216"/>
                  </a:lnTo>
                  <a:lnTo>
                    <a:pt x="682" y="175"/>
                  </a:lnTo>
                  <a:lnTo>
                    <a:pt x="676" y="110"/>
                  </a:lnTo>
                  <a:lnTo>
                    <a:pt x="689" y="60"/>
                  </a:lnTo>
                  <a:lnTo>
                    <a:pt x="669" y="31"/>
                  </a:lnTo>
                  <a:lnTo>
                    <a:pt x="664" y="0"/>
                  </a:lnTo>
                  <a:lnTo>
                    <a:pt x="636" y="2"/>
                  </a:lnTo>
                  <a:lnTo>
                    <a:pt x="640" y="3"/>
                  </a:lnTo>
                  <a:lnTo>
                    <a:pt x="627" y="33"/>
                  </a:lnTo>
                  <a:lnTo>
                    <a:pt x="586" y="49"/>
                  </a:lnTo>
                  <a:lnTo>
                    <a:pt x="546" y="67"/>
                  </a:lnTo>
                  <a:lnTo>
                    <a:pt x="537" y="87"/>
                  </a:lnTo>
                  <a:lnTo>
                    <a:pt x="492" y="72"/>
                  </a:lnTo>
                  <a:lnTo>
                    <a:pt x="445" y="55"/>
                  </a:lnTo>
                  <a:lnTo>
                    <a:pt x="460" y="84"/>
                  </a:lnTo>
                  <a:lnTo>
                    <a:pt x="474" y="145"/>
                  </a:lnTo>
                  <a:lnTo>
                    <a:pt x="506" y="157"/>
                  </a:lnTo>
                  <a:lnTo>
                    <a:pt x="497" y="172"/>
                  </a:lnTo>
                  <a:lnTo>
                    <a:pt x="455" y="210"/>
                  </a:lnTo>
                  <a:lnTo>
                    <a:pt x="404" y="248"/>
                  </a:lnTo>
                  <a:lnTo>
                    <a:pt x="398" y="243"/>
                  </a:lnTo>
                  <a:lnTo>
                    <a:pt x="371" y="246"/>
                  </a:lnTo>
                  <a:lnTo>
                    <a:pt x="334" y="222"/>
                  </a:lnTo>
                  <a:lnTo>
                    <a:pt x="322" y="218"/>
                  </a:lnTo>
                  <a:lnTo>
                    <a:pt x="304" y="173"/>
                  </a:lnTo>
                  <a:lnTo>
                    <a:pt x="279" y="193"/>
                  </a:lnTo>
                  <a:lnTo>
                    <a:pt x="267" y="187"/>
                  </a:lnTo>
                  <a:lnTo>
                    <a:pt x="271" y="194"/>
                  </a:lnTo>
                  <a:lnTo>
                    <a:pt x="230" y="194"/>
                  </a:lnTo>
                  <a:lnTo>
                    <a:pt x="188" y="194"/>
                  </a:lnTo>
                  <a:lnTo>
                    <a:pt x="194" y="231"/>
                  </a:lnTo>
                  <a:lnTo>
                    <a:pt x="221" y="243"/>
                  </a:lnTo>
                  <a:lnTo>
                    <a:pt x="212" y="255"/>
                  </a:lnTo>
                  <a:lnTo>
                    <a:pt x="177" y="257"/>
                  </a:lnTo>
                  <a:lnTo>
                    <a:pt x="188" y="310"/>
                  </a:lnTo>
                  <a:lnTo>
                    <a:pt x="209" y="367"/>
                  </a:lnTo>
                  <a:lnTo>
                    <a:pt x="197" y="445"/>
                  </a:lnTo>
                  <a:lnTo>
                    <a:pt x="186" y="522"/>
                  </a:lnTo>
                  <a:lnTo>
                    <a:pt x="168" y="521"/>
                  </a:lnTo>
                  <a:lnTo>
                    <a:pt x="128" y="531"/>
                  </a:lnTo>
                  <a:lnTo>
                    <a:pt x="89" y="551"/>
                  </a:lnTo>
                  <a:lnTo>
                    <a:pt x="51" y="569"/>
                  </a:lnTo>
                  <a:lnTo>
                    <a:pt x="37" y="610"/>
                  </a:lnTo>
                  <a:lnTo>
                    <a:pt x="25" y="654"/>
                  </a:lnTo>
                  <a:lnTo>
                    <a:pt x="0" y="697"/>
                  </a:lnTo>
                  <a:lnTo>
                    <a:pt x="22" y="739"/>
                  </a:lnTo>
                  <a:lnTo>
                    <a:pt x="43" y="782"/>
                  </a:lnTo>
                  <a:lnTo>
                    <a:pt x="42" y="806"/>
                  </a:lnTo>
                  <a:lnTo>
                    <a:pt x="61" y="810"/>
                  </a:lnTo>
                  <a:lnTo>
                    <a:pt x="89" y="833"/>
                  </a:lnTo>
                  <a:lnTo>
                    <a:pt x="128" y="842"/>
                  </a:lnTo>
                  <a:lnTo>
                    <a:pt x="161" y="815"/>
                  </a:lnTo>
                  <a:lnTo>
                    <a:pt x="164" y="857"/>
                  </a:lnTo>
                  <a:lnTo>
                    <a:pt x="168" y="898"/>
                  </a:lnTo>
                  <a:lnTo>
                    <a:pt x="219" y="894"/>
                  </a:lnTo>
                  <a:lnTo>
                    <a:pt x="282" y="897"/>
                  </a:lnTo>
                  <a:lnTo>
                    <a:pt x="304" y="880"/>
                  </a:lnTo>
                  <a:lnTo>
                    <a:pt x="345" y="855"/>
                  </a:lnTo>
                  <a:lnTo>
                    <a:pt x="385" y="830"/>
                  </a:lnTo>
                  <a:lnTo>
                    <a:pt x="424" y="834"/>
                  </a:lnTo>
                  <a:lnTo>
                    <a:pt x="428" y="880"/>
                  </a:lnTo>
                  <a:lnTo>
                    <a:pt x="433" y="925"/>
                  </a:lnTo>
                  <a:lnTo>
                    <a:pt x="470" y="967"/>
                  </a:lnTo>
                  <a:lnTo>
                    <a:pt x="504" y="979"/>
                  </a:lnTo>
                  <a:lnTo>
                    <a:pt x="548" y="1000"/>
                  </a:lnTo>
                  <a:lnTo>
                    <a:pt x="603" y="1036"/>
                  </a:lnTo>
                  <a:lnTo>
                    <a:pt x="657" y="1046"/>
                  </a:lnTo>
                  <a:lnTo>
                    <a:pt x="671" y="1068"/>
                  </a:lnTo>
                  <a:lnTo>
                    <a:pt x="679" y="1124"/>
                  </a:lnTo>
                  <a:lnTo>
                    <a:pt x="670" y="1124"/>
                  </a:lnTo>
                  <a:lnTo>
                    <a:pt x="688" y="1145"/>
                  </a:lnTo>
                  <a:lnTo>
                    <a:pt x="695" y="1188"/>
                  </a:lnTo>
                  <a:lnTo>
                    <a:pt x="739" y="1192"/>
                  </a:lnTo>
                  <a:lnTo>
                    <a:pt x="783" y="1197"/>
                  </a:lnTo>
                  <a:lnTo>
                    <a:pt x="789" y="1246"/>
                  </a:lnTo>
                  <a:lnTo>
                    <a:pt x="819" y="1276"/>
                  </a:lnTo>
                  <a:lnTo>
                    <a:pt x="830" y="1297"/>
                  </a:lnTo>
                  <a:lnTo>
                    <a:pt x="819" y="1339"/>
                  </a:lnTo>
                  <a:lnTo>
                    <a:pt x="809" y="1380"/>
                  </a:lnTo>
                  <a:lnTo>
                    <a:pt x="816" y="1397"/>
                  </a:lnTo>
                  <a:lnTo>
                    <a:pt x="809" y="1404"/>
                  </a:lnTo>
                  <a:lnTo>
                    <a:pt x="819" y="1428"/>
                  </a:lnTo>
                  <a:lnTo>
                    <a:pt x="827" y="1506"/>
                  </a:lnTo>
                  <a:lnTo>
                    <a:pt x="895" y="1516"/>
                  </a:lnTo>
                  <a:lnTo>
                    <a:pt x="930" y="1521"/>
                  </a:lnTo>
                  <a:lnTo>
                    <a:pt x="945" y="1567"/>
                  </a:lnTo>
                  <a:lnTo>
                    <a:pt x="960" y="1612"/>
                  </a:lnTo>
                  <a:lnTo>
                    <a:pt x="985" y="1612"/>
                  </a:lnTo>
                  <a:lnTo>
                    <a:pt x="1010" y="1615"/>
                  </a:lnTo>
                  <a:lnTo>
                    <a:pt x="1009" y="1658"/>
                  </a:lnTo>
                  <a:lnTo>
                    <a:pt x="1007" y="1703"/>
                  </a:lnTo>
                  <a:lnTo>
                    <a:pt x="1037" y="1704"/>
                  </a:lnTo>
                  <a:lnTo>
                    <a:pt x="1060" y="1774"/>
                  </a:lnTo>
                  <a:lnTo>
                    <a:pt x="1030" y="1801"/>
                  </a:lnTo>
                  <a:lnTo>
                    <a:pt x="1000" y="1828"/>
                  </a:lnTo>
                  <a:lnTo>
                    <a:pt x="973" y="1861"/>
                  </a:lnTo>
                  <a:lnTo>
                    <a:pt x="948" y="1892"/>
                  </a:lnTo>
                  <a:lnTo>
                    <a:pt x="922" y="1925"/>
                  </a:lnTo>
                  <a:lnTo>
                    <a:pt x="897" y="1958"/>
                  </a:lnTo>
                  <a:lnTo>
                    <a:pt x="898" y="1959"/>
                  </a:lnTo>
                  <a:lnTo>
                    <a:pt x="922" y="1953"/>
                  </a:lnTo>
                  <a:lnTo>
                    <a:pt x="980" y="1998"/>
                  </a:lnTo>
                  <a:lnTo>
                    <a:pt x="994" y="2000"/>
                  </a:lnTo>
                  <a:lnTo>
                    <a:pt x="1024" y="2017"/>
                  </a:lnTo>
                  <a:lnTo>
                    <a:pt x="1074" y="2053"/>
                  </a:lnTo>
                  <a:lnTo>
                    <a:pt x="1124" y="2091"/>
                  </a:lnTo>
                  <a:lnTo>
                    <a:pt x="1119" y="2116"/>
                  </a:lnTo>
                  <a:lnTo>
                    <a:pt x="1130" y="2155"/>
                  </a:lnTo>
                  <a:lnTo>
                    <a:pt x="1148" y="2120"/>
                  </a:lnTo>
                  <a:lnTo>
                    <a:pt x="1164" y="2085"/>
                  </a:lnTo>
                  <a:lnTo>
                    <a:pt x="1167" y="2052"/>
                  </a:lnTo>
                  <a:lnTo>
                    <a:pt x="1180" y="2017"/>
                  </a:lnTo>
                  <a:lnTo>
                    <a:pt x="1200" y="1991"/>
                  </a:lnTo>
                  <a:lnTo>
                    <a:pt x="1195" y="1959"/>
                  </a:lnTo>
                  <a:lnTo>
                    <a:pt x="1197" y="1958"/>
                  </a:lnTo>
                  <a:lnTo>
                    <a:pt x="1219" y="1965"/>
                  </a:lnTo>
                  <a:lnTo>
                    <a:pt x="1231" y="1967"/>
                  </a:lnTo>
                  <a:lnTo>
                    <a:pt x="1210" y="2007"/>
                  </a:lnTo>
                  <a:lnTo>
                    <a:pt x="1189" y="2046"/>
                  </a:lnTo>
                  <a:lnTo>
                    <a:pt x="1174" y="2056"/>
                  </a:lnTo>
                  <a:lnTo>
                    <a:pt x="1179" y="2062"/>
                  </a:lnTo>
                  <a:lnTo>
                    <a:pt x="1210" y="2017"/>
                  </a:lnTo>
                  <a:lnTo>
                    <a:pt x="1243" y="1973"/>
                  </a:lnTo>
                  <a:lnTo>
                    <a:pt x="1263" y="1928"/>
                  </a:lnTo>
                  <a:lnTo>
                    <a:pt x="1283" y="1883"/>
                  </a:lnTo>
                  <a:lnTo>
                    <a:pt x="1297" y="1859"/>
                  </a:lnTo>
                  <a:lnTo>
                    <a:pt x="1300" y="1858"/>
                  </a:lnTo>
                  <a:lnTo>
                    <a:pt x="1300" y="1813"/>
                  </a:lnTo>
                  <a:lnTo>
                    <a:pt x="1300" y="1768"/>
                  </a:lnTo>
                  <a:lnTo>
                    <a:pt x="1289" y="1738"/>
                  </a:lnTo>
                  <a:lnTo>
                    <a:pt x="1288" y="1719"/>
                  </a:lnTo>
                  <a:lnTo>
                    <a:pt x="1295" y="1700"/>
                  </a:lnTo>
                  <a:lnTo>
                    <a:pt x="1289" y="1695"/>
                  </a:lnTo>
                  <a:lnTo>
                    <a:pt x="1309" y="1691"/>
                  </a:lnTo>
                  <a:lnTo>
                    <a:pt x="1351" y="1650"/>
                  </a:lnTo>
                  <a:lnTo>
                    <a:pt x="1392" y="1612"/>
                  </a:lnTo>
                  <a:lnTo>
                    <a:pt x="1433" y="1600"/>
                  </a:lnTo>
                  <a:lnTo>
                    <a:pt x="1470" y="1573"/>
                  </a:lnTo>
                  <a:lnTo>
                    <a:pt x="1486" y="1561"/>
                  </a:lnTo>
                  <a:lnTo>
                    <a:pt x="1518" y="1561"/>
                  </a:lnTo>
                  <a:lnTo>
                    <a:pt x="1503" y="1564"/>
                  </a:lnTo>
                  <a:lnTo>
                    <a:pt x="1534" y="1552"/>
                  </a:lnTo>
                  <a:lnTo>
                    <a:pt x="1542" y="1550"/>
                  </a:lnTo>
                  <a:lnTo>
                    <a:pt x="1597" y="1550"/>
                  </a:lnTo>
                  <a:lnTo>
                    <a:pt x="1610" y="1519"/>
                  </a:lnTo>
                  <a:lnTo>
                    <a:pt x="1640" y="1503"/>
                  </a:lnTo>
                  <a:lnTo>
                    <a:pt x="1645" y="1441"/>
                  </a:lnTo>
                  <a:lnTo>
                    <a:pt x="1669" y="1398"/>
                  </a:lnTo>
                  <a:lnTo>
                    <a:pt x="1691" y="1356"/>
                  </a:lnTo>
                  <a:lnTo>
                    <a:pt x="1698" y="1282"/>
                  </a:lnTo>
                  <a:lnTo>
                    <a:pt x="1710" y="1253"/>
                  </a:lnTo>
                  <a:lnTo>
                    <a:pt x="1713" y="1200"/>
                  </a:lnTo>
                  <a:lnTo>
                    <a:pt x="1716" y="1148"/>
                  </a:lnTo>
                  <a:lnTo>
                    <a:pt x="1713" y="1106"/>
                  </a:lnTo>
                  <a:lnTo>
                    <a:pt x="1712" y="1065"/>
                  </a:lnTo>
                  <a:lnTo>
                    <a:pt x="1706" y="1049"/>
                  </a:lnTo>
                  <a:lnTo>
                    <a:pt x="1713" y="997"/>
                  </a:lnTo>
                  <a:lnTo>
                    <a:pt x="1728" y="992"/>
                  </a:lnTo>
                  <a:lnTo>
                    <a:pt x="1733" y="1009"/>
                  </a:lnTo>
                  <a:lnTo>
                    <a:pt x="1758" y="965"/>
                  </a:lnTo>
                  <a:lnTo>
                    <a:pt x="1783" y="922"/>
                  </a:lnTo>
                  <a:lnTo>
                    <a:pt x="1783" y="916"/>
                  </a:lnTo>
                  <a:lnTo>
                    <a:pt x="1794" y="904"/>
                  </a:lnTo>
                  <a:lnTo>
                    <a:pt x="1822" y="864"/>
                  </a:lnTo>
                  <a:lnTo>
                    <a:pt x="1852" y="824"/>
                  </a:lnTo>
                  <a:lnTo>
                    <a:pt x="1894" y="763"/>
                  </a:lnTo>
                  <a:lnTo>
                    <a:pt x="1903" y="685"/>
                  </a:lnTo>
                  <a:lnTo>
                    <a:pt x="1882" y="628"/>
                  </a:lnTo>
                  <a:lnTo>
                    <a:pt x="1861" y="572"/>
                  </a:lnTo>
                  <a:lnTo>
                    <a:pt x="1822" y="566"/>
                  </a:lnTo>
                  <a:lnTo>
                    <a:pt x="1782" y="558"/>
                  </a:lnTo>
                  <a:lnTo>
                    <a:pt x="1730" y="512"/>
                  </a:lnTo>
                  <a:lnTo>
                    <a:pt x="1678" y="466"/>
                  </a:lnTo>
                  <a:lnTo>
                    <a:pt x="1610" y="446"/>
                  </a:lnTo>
                  <a:lnTo>
                    <a:pt x="1564" y="448"/>
                  </a:lnTo>
                  <a:lnTo>
                    <a:pt x="1521" y="437"/>
                  </a:lnTo>
                  <a:lnTo>
                    <a:pt x="1477" y="428"/>
                  </a:lnTo>
                  <a:lnTo>
                    <a:pt x="1440" y="440"/>
                  </a:lnTo>
                  <a:lnTo>
                    <a:pt x="1445" y="4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0" name="Freeform 213"/>
            <p:cNvSpPr>
              <a:spLocks noChangeAspect="1"/>
            </p:cNvSpPr>
            <p:nvPr/>
          </p:nvSpPr>
          <p:spPr bwMode="auto">
            <a:xfrm>
              <a:off x="2615778" y="3148627"/>
              <a:ext cx="54978" cy="41826"/>
            </a:xfrm>
            <a:custGeom>
              <a:avLst/>
              <a:gdLst>
                <a:gd name="T0" fmla="*/ 23 w 117"/>
                <a:gd name="T1" fmla="*/ 33 h 96"/>
                <a:gd name="T2" fmla="*/ 19 w 117"/>
                <a:gd name="T3" fmla="*/ 34 h 96"/>
                <a:gd name="T4" fmla="*/ 10 w 117"/>
                <a:gd name="T5" fmla="*/ 30 h 96"/>
                <a:gd name="T6" fmla="*/ 6 w 117"/>
                <a:gd name="T7" fmla="*/ 36 h 96"/>
                <a:gd name="T8" fmla="*/ 0 w 117"/>
                <a:gd name="T9" fmla="*/ 20 h 96"/>
                <a:gd name="T10" fmla="*/ 3 w 117"/>
                <a:gd name="T11" fmla="*/ 20 h 96"/>
                <a:gd name="T12" fmla="*/ 1 w 117"/>
                <a:gd name="T13" fmla="*/ 11 h 96"/>
                <a:gd name="T14" fmla="*/ 8 w 117"/>
                <a:gd name="T15" fmla="*/ 0 h 96"/>
                <a:gd name="T16" fmla="*/ 25 w 117"/>
                <a:gd name="T17" fmla="*/ 3 h 96"/>
                <a:gd name="T18" fmla="*/ 44 w 117"/>
                <a:gd name="T19" fmla="*/ 6 h 96"/>
                <a:gd name="T20" fmla="*/ 35 w 117"/>
                <a:gd name="T21" fmla="*/ 22 h 96"/>
                <a:gd name="T22" fmla="*/ 34 w 117"/>
                <a:gd name="T23" fmla="*/ 25 h 96"/>
                <a:gd name="T24" fmla="*/ 32 w 117"/>
                <a:gd name="T25" fmla="*/ 30 h 96"/>
                <a:gd name="T26" fmla="*/ 29 w 117"/>
                <a:gd name="T27" fmla="*/ 30 h 96"/>
                <a:gd name="T28" fmla="*/ 23 w 117"/>
                <a:gd name="T29" fmla="*/ 33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96"/>
                <a:gd name="T47" fmla="*/ 117 w 117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96">
                  <a:moveTo>
                    <a:pt x="60" y="87"/>
                  </a:moveTo>
                  <a:lnTo>
                    <a:pt x="51" y="91"/>
                  </a:lnTo>
                  <a:lnTo>
                    <a:pt x="26" y="81"/>
                  </a:lnTo>
                  <a:lnTo>
                    <a:pt x="17" y="96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3" y="30"/>
                  </a:lnTo>
                  <a:lnTo>
                    <a:pt x="20" y="0"/>
                  </a:lnTo>
                  <a:lnTo>
                    <a:pt x="67" y="8"/>
                  </a:lnTo>
                  <a:lnTo>
                    <a:pt x="117" y="15"/>
                  </a:lnTo>
                  <a:lnTo>
                    <a:pt x="94" y="60"/>
                  </a:lnTo>
                  <a:lnTo>
                    <a:pt x="90" y="66"/>
                  </a:lnTo>
                  <a:lnTo>
                    <a:pt x="84" y="80"/>
                  </a:lnTo>
                  <a:lnTo>
                    <a:pt x="76" y="80"/>
                  </a:lnTo>
                  <a:lnTo>
                    <a:pt x="60" y="87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1" name="Freeform 214"/>
            <p:cNvSpPr>
              <a:spLocks noChangeAspect="1"/>
            </p:cNvSpPr>
            <p:nvPr/>
          </p:nvSpPr>
          <p:spPr bwMode="auto">
            <a:xfrm>
              <a:off x="3996489" y="3089371"/>
              <a:ext cx="43732" cy="32532"/>
            </a:xfrm>
            <a:custGeom>
              <a:avLst/>
              <a:gdLst>
                <a:gd name="T0" fmla="*/ 6 w 91"/>
                <a:gd name="T1" fmla="*/ 28 h 74"/>
                <a:gd name="T2" fmla="*/ 0 w 91"/>
                <a:gd name="T3" fmla="*/ 25 h 74"/>
                <a:gd name="T4" fmla="*/ 2 w 91"/>
                <a:gd name="T5" fmla="*/ 17 h 74"/>
                <a:gd name="T6" fmla="*/ 6 w 91"/>
                <a:gd name="T7" fmla="*/ 0 h 74"/>
                <a:gd name="T8" fmla="*/ 20 w 91"/>
                <a:gd name="T9" fmla="*/ 2 h 74"/>
                <a:gd name="T10" fmla="*/ 34 w 91"/>
                <a:gd name="T11" fmla="*/ 4 h 74"/>
                <a:gd name="T12" fmla="*/ 35 w 91"/>
                <a:gd name="T13" fmla="*/ 28 h 74"/>
                <a:gd name="T14" fmla="*/ 20 w 91"/>
                <a:gd name="T15" fmla="*/ 28 h 74"/>
                <a:gd name="T16" fmla="*/ 6 w 91"/>
                <a:gd name="T17" fmla="*/ 2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4"/>
                <a:gd name="T29" fmla="*/ 91 w 9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4">
                  <a:moveTo>
                    <a:pt x="15" y="74"/>
                  </a:moveTo>
                  <a:lnTo>
                    <a:pt x="0" y="67"/>
                  </a:lnTo>
                  <a:lnTo>
                    <a:pt x="4" y="46"/>
                  </a:lnTo>
                  <a:lnTo>
                    <a:pt x="16" y="0"/>
                  </a:lnTo>
                  <a:lnTo>
                    <a:pt x="53" y="4"/>
                  </a:lnTo>
                  <a:lnTo>
                    <a:pt x="89" y="10"/>
                  </a:lnTo>
                  <a:lnTo>
                    <a:pt x="91" y="74"/>
                  </a:lnTo>
                  <a:lnTo>
                    <a:pt x="53" y="74"/>
                  </a:lnTo>
                  <a:lnTo>
                    <a:pt x="15" y="7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2" name="Freeform 215"/>
            <p:cNvSpPr>
              <a:spLocks noChangeAspect="1"/>
            </p:cNvSpPr>
            <p:nvPr/>
          </p:nvSpPr>
          <p:spPr bwMode="auto">
            <a:xfrm>
              <a:off x="3973998" y="3055678"/>
              <a:ext cx="11245" cy="12780"/>
            </a:xfrm>
            <a:custGeom>
              <a:avLst/>
              <a:gdLst>
                <a:gd name="T0" fmla="*/ 9 w 22"/>
                <a:gd name="T1" fmla="*/ 1 h 28"/>
                <a:gd name="T2" fmla="*/ 6 w 22"/>
                <a:gd name="T3" fmla="*/ 0 h 28"/>
                <a:gd name="T4" fmla="*/ 0 w 22"/>
                <a:gd name="T5" fmla="*/ 11 h 28"/>
                <a:gd name="T6" fmla="*/ 9 w 22"/>
                <a:gd name="T7" fmla="*/ 1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8"/>
                <a:gd name="T14" fmla="*/ 22 w 2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8">
                  <a:moveTo>
                    <a:pt x="22" y="3"/>
                  </a:moveTo>
                  <a:lnTo>
                    <a:pt x="15" y="0"/>
                  </a:lnTo>
                  <a:lnTo>
                    <a:pt x="0" y="2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3" name="Freeform 216"/>
            <p:cNvSpPr>
              <a:spLocks noChangeAspect="1"/>
            </p:cNvSpPr>
            <p:nvPr/>
          </p:nvSpPr>
          <p:spPr bwMode="auto">
            <a:xfrm>
              <a:off x="3980245" y="3094018"/>
              <a:ext cx="131199" cy="147555"/>
            </a:xfrm>
            <a:custGeom>
              <a:avLst/>
              <a:gdLst>
                <a:gd name="T0" fmla="*/ 17 w 277"/>
                <a:gd name="T1" fmla="*/ 24 h 337"/>
                <a:gd name="T2" fmla="*/ 15 w 277"/>
                <a:gd name="T3" fmla="*/ 32 h 337"/>
                <a:gd name="T4" fmla="*/ 9 w 277"/>
                <a:gd name="T5" fmla="*/ 32 h 337"/>
                <a:gd name="T6" fmla="*/ 22 w 277"/>
                <a:gd name="T7" fmla="*/ 42 h 337"/>
                <a:gd name="T8" fmla="*/ 11 w 277"/>
                <a:gd name="T9" fmla="*/ 41 h 337"/>
                <a:gd name="T10" fmla="*/ 5 w 277"/>
                <a:gd name="T11" fmla="*/ 60 h 337"/>
                <a:gd name="T12" fmla="*/ 0 w 277"/>
                <a:gd name="T13" fmla="*/ 60 h 337"/>
                <a:gd name="T14" fmla="*/ 7 w 277"/>
                <a:gd name="T15" fmla="*/ 74 h 337"/>
                <a:gd name="T16" fmla="*/ 11 w 277"/>
                <a:gd name="T17" fmla="*/ 78 h 337"/>
                <a:gd name="T18" fmla="*/ 5 w 277"/>
                <a:gd name="T19" fmla="*/ 73 h 337"/>
                <a:gd name="T20" fmla="*/ 13 w 277"/>
                <a:gd name="T21" fmla="*/ 86 h 337"/>
                <a:gd name="T22" fmla="*/ 11 w 277"/>
                <a:gd name="T23" fmla="*/ 85 h 337"/>
                <a:gd name="T24" fmla="*/ 22 w 277"/>
                <a:gd name="T25" fmla="*/ 98 h 337"/>
                <a:gd name="T26" fmla="*/ 19 w 277"/>
                <a:gd name="T27" fmla="*/ 97 h 337"/>
                <a:gd name="T28" fmla="*/ 31 w 277"/>
                <a:gd name="T29" fmla="*/ 112 h 337"/>
                <a:gd name="T30" fmla="*/ 44 w 277"/>
                <a:gd name="T31" fmla="*/ 127 h 337"/>
                <a:gd name="T32" fmla="*/ 49 w 277"/>
                <a:gd name="T33" fmla="*/ 118 h 337"/>
                <a:gd name="T34" fmla="*/ 54 w 277"/>
                <a:gd name="T35" fmla="*/ 121 h 337"/>
                <a:gd name="T36" fmla="*/ 58 w 277"/>
                <a:gd name="T37" fmla="*/ 118 h 337"/>
                <a:gd name="T38" fmla="*/ 54 w 277"/>
                <a:gd name="T39" fmla="*/ 109 h 337"/>
                <a:gd name="T40" fmla="*/ 52 w 277"/>
                <a:gd name="T41" fmla="*/ 103 h 337"/>
                <a:gd name="T42" fmla="*/ 52 w 277"/>
                <a:gd name="T43" fmla="*/ 97 h 337"/>
                <a:gd name="T44" fmla="*/ 68 w 277"/>
                <a:gd name="T45" fmla="*/ 96 h 337"/>
                <a:gd name="T46" fmla="*/ 69 w 277"/>
                <a:gd name="T47" fmla="*/ 83 h 337"/>
                <a:gd name="T48" fmla="*/ 80 w 277"/>
                <a:gd name="T49" fmla="*/ 95 h 337"/>
                <a:gd name="T50" fmla="*/ 91 w 277"/>
                <a:gd name="T51" fmla="*/ 90 h 337"/>
                <a:gd name="T52" fmla="*/ 94 w 277"/>
                <a:gd name="T53" fmla="*/ 96 h 337"/>
                <a:gd name="T54" fmla="*/ 100 w 277"/>
                <a:gd name="T55" fmla="*/ 90 h 337"/>
                <a:gd name="T56" fmla="*/ 105 w 277"/>
                <a:gd name="T57" fmla="*/ 63 h 337"/>
                <a:gd name="T58" fmla="*/ 94 w 277"/>
                <a:gd name="T59" fmla="*/ 44 h 337"/>
                <a:gd name="T60" fmla="*/ 103 w 277"/>
                <a:gd name="T61" fmla="*/ 32 h 337"/>
                <a:gd name="T62" fmla="*/ 102 w 277"/>
                <a:gd name="T63" fmla="*/ 18 h 337"/>
                <a:gd name="T64" fmla="*/ 81 w 277"/>
                <a:gd name="T65" fmla="*/ 20 h 337"/>
                <a:gd name="T66" fmla="*/ 83 w 277"/>
                <a:gd name="T67" fmla="*/ 0 h 337"/>
                <a:gd name="T68" fmla="*/ 65 w 277"/>
                <a:gd name="T69" fmla="*/ 0 h 337"/>
                <a:gd name="T70" fmla="*/ 46 w 277"/>
                <a:gd name="T71" fmla="*/ 0 h 337"/>
                <a:gd name="T72" fmla="*/ 47 w 277"/>
                <a:gd name="T73" fmla="*/ 24 h 337"/>
                <a:gd name="T74" fmla="*/ 33 w 277"/>
                <a:gd name="T75" fmla="*/ 24 h 337"/>
                <a:gd name="T76" fmla="*/ 18 w 277"/>
                <a:gd name="T77" fmla="*/ 24 h 337"/>
                <a:gd name="T78" fmla="*/ 17 w 277"/>
                <a:gd name="T79" fmla="*/ 24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337"/>
                <a:gd name="T122" fmla="*/ 277 w 277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337">
                  <a:moveTo>
                    <a:pt x="46" y="63"/>
                  </a:moveTo>
                  <a:lnTo>
                    <a:pt x="39" y="85"/>
                  </a:lnTo>
                  <a:lnTo>
                    <a:pt x="25" y="85"/>
                  </a:lnTo>
                  <a:lnTo>
                    <a:pt x="57" y="111"/>
                  </a:lnTo>
                  <a:lnTo>
                    <a:pt x="28" y="108"/>
                  </a:lnTo>
                  <a:lnTo>
                    <a:pt x="12" y="160"/>
                  </a:lnTo>
                  <a:lnTo>
                    <a:pt x="0" y="160"/>
                  </a:lnTo>
                  <a:lnTo>
                    <a:pt x="19" y="197"/>
                  </a:lnTo>
                  <a:lnTo>
                    <a:pt x="30" y="208"/>
                  </a:lnTo>
                  <a:lnTo>
                    <a:pt x="13" y="194"/>
                  </a:lnTo>
                  <a:lnTo>
                    <a:pt x="34" y="227"/>
                  </a:lnTo>
                  <a:lnTo>
                    <a:pt x="28" y="225"/>
                  </a:lnTo>
                  <a:lnTo>
                    <a:pt x="58" y="260"/>
                  </a:lnTo>
                  <a:lnTo>
                    <a:pt x="51" y="258"/>
                  </a:lnTo>
                  <a:lnTo>
                    <a:pt x="82" y="297"/>
                  </a:lnTo>
                  <a:lnTo>
                    <a:pt x="115" y="337"/>
                  </a:lnTo>
                  <a:lnTo>
                    <a:pt x="130" y="313"/>
                  </a:lnTo>
                  <a:lnTo>
                    <a:pt x="143" y="322"/>
                  </a:lnTo>
                  <a:lnTo>
                    <a:pt x="152" y="312"/>
                  </a:lnTo>
                  <a:lnTo>
                    <a:pt x="143" y="288"/>
                  </a:lnTo>
                  <a:lnTo>
                    <a:pt x="137" y="273"/>
                  </a:lnTo>
                  <a:lnTo>
                    <a:pt x="136" y="258"/>
                  </a:lnTo>
                  <a:lnTo>
                    <a:pt x="180" y="254"/>
                  </a:lnTo>
                  <a:lnTo>
                    <a:pt x="183" y="219"/>
                  </a:lnTo>
                  <a:lnTo>
                    <a:pt x="212" y="251"/>
                  </a:lnTo>
                  <a:lnTo>
                    <a:pt x="240" y="240"/>
                  </a:lnTo>
                  <a:lnTo>
                    <a:pt x="248" y="255"/>
                  </a:lnTo>
                  <a:lnTo>
                    <a:pt x="264" y="240"/>
                  </a:lnTo>
                  <a:lnTo>
                    <a:pt x="277" y="166"/>
                  </a:lnTo>
                  <a:lnTo>
                    <a:pt x="249" y="117"/>
                  </a:lnTo>
                  <a:lnTo>
                    <a:pt x="272" y="85"/>
                  </a:lnTo>
                  <a:lnTo>
                    <a:pt x="269" y="48"/>
                  </a:lnTo>
                  <a:lnTo>
                    <a:pt x="215" y="52"/>
                  </a:lnTo>
                  <a:lnTo>
                    <a:pt x="219" y="0"/>
                  </a:lnTo>
                  <a:lnTo>
                    <a:pt x="172" y="0"/>
                  </a:lnTo>
                  <a:lnTo>
                    <a:pt x="122" y="0"/>
                  </a:lnTo>
                  <a:lnTo>
                    <a:pt x="124" y="64"/>
                  </a:lnTo>
                  <a:lnTo>
                    <a:pt x="86" y="64"/>
                  </a:lnTo>
                  <a:lnTo>
                    <a:pt x="48" y="64"/>
                  </a:lnTo>
                  <a:lnTo>
                    <a:pt x="46" y="6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4" name="Freeform 217"/>
            <p:cNvSpPr>
              <a:spLocks noChangeAspect="1"/>
            </p:cNvSpPr>
            <p:nvPr/>
          </p:nvSpPr>
          <p:spPr bwMode="auto">
            <a:xfrm>
              <a:off x="2374622" y="3613364"/>
              <a:ext cx="189927" cy="195190"/>
            </a:xfrm>
            <a:custGeom>
              <a:avLst/>
              <a:gdLst>
                <a:gd name="T0" fmla="*/ 8 w 404"/>
                <a:gd name="T1" fmla="*/ 16 h 449"/>
                <a:gd name="T2" fmla="*/ 5 w 404"/>
                <a:gd name="T3" fmla="*/ 37 h 449"/>
                <a:gd name="T4" fmla="*/ 0 w 404"/>
                <a:gd name="T5" fmla="*/ 60 h 449"/>
                <a:gd name="T6" fmla="*/ 18 w 404"/>
                <a:gd name="T7" fmla="*/ 76 h 449"/>
                <a:gd name="T8" fmla="*/ 35 w 404"/>
                <a:gd name="T9" fmla="*/ 94 h 449"/>
                <a:gd name="T10" fmla="*/ 50 w 404"/>
                <a:gd name="T11" fmla="*/ 100 h 449"/>
                <a:gd name="T12" fmla="*/ 65 w 404"/>
                <a:gd name="T13" fmla="*/ 107 h 449"/>
                <a:gd name="T14" fmla="*/ 81 w 404"/>
                <a:gd name="T15" fmla="*/ 117 h 449"/>
                <a:gd name="T16" fmla="*/ 98 w 404"/>
                <a:gd name="T17" fmla="*/ 126 h 449"/>
                <a:gd name="T18" fmla="*/ 91 w 404"/>
                <a:gd name="T19" fmla="*/ 146 h 449"/>
                <a:gd name="T20" fmla="*/ 84 w 404"/>
                <a:gd name="T21" fmla="*/ 165 h 449"/>
                <a:gd name="T22" fmla="*/ 105 w 404"/>
                <a:gd name="T23" fmla="*/ 167 h 449"/>
                <a:gd name="T24" fmla="*/ 126 w 404"/>
                <a:gd name="T25" fmla="*/ 168 h 449"/>
                <a:gd name="T26" fmla="*/ 138 w 404"/>
                <a:gd name="T27" fmla="*/ 164 h 449"/>
                <a:gd name="T28" fmla="*/ 152 w 404"/>
                <a:gd name="T29" fmla="*/ 142 h 449"/>
                <a:gd name="T30" fmla="*/ 151 w 404"/>
                <a:gd name="T31" fmla="*/ 129 h 449"/>
                <a:gd name="T32" fmla="*/ 152 w 404"/>
                <a:gd name="T33" fmla="*/ 112 h 449"/>
                <a:gd name="T34" fmla="*/ 152 w 404"/>
                <a:gd name="T35" fmla="*/ 96 h 449"/>
                <a:gd name="T36" fmla="*/ 143 w 404"/>
                <a:gd name="T37" fmla="*/ 95 h 449"/>
                <a:gd name="T38" fmla="*/ 133 w 404"/>
                <a:gd name="T39" fmla="*/ 95 h 449"/>
                <a:gd name="T40" fmla="*/ 128 w 404"/>
                <a:gd name="T41" fmla="*/ 78 h 449"/>
                <a:gd name="T42" fmla="*/ 122 w 404"/>
                <a:gd name="T43" fmla="*/ 61 h 449"/>
                <a:gd name="T44" fmla="*/ 109 w 404"/>
                <a:gd name="T45" fmla="*/ 59 h 449"/>
                <a:gd name="T46" fmla="*/ 83 w 404"/>
                <a:gd name="T47" fmla="*/ 55 h 449"/>
                <a:gd name="T48" fmla="*/ 80 w 404"/>
                <a:gd name="T49" fmla="*/ 26 h 449"/>
                <a:gd name="T50" fmla="*/ 76 w 404"/>
                <a:gd name="T51" fmla="*/ 17 h 449"/>
                <a:gd name="T52" fmla="*/ 76 w 404"/>
                <a:gd name="T53" fmla="*/ 14 h 449"/>
                <a:gd name="T54" fmla="*/ 58 w 404"/>
                <a:gd name="T55" fmla="*/ 0 h 449"/>
                <a:gd name="T56" fmla="*/ 34 w 404"/>
                <a:gd name="T57" fmla="*/ 3 h 449"/>
                <a:gd name="T58" fmla="*/ 11 w 404"/>
                <a:gd name="T59" fmla="*/ 7 h 449"/>
                <a:gd name="T60" fmla="*/ 8 w 404"/>
                <a:gd name="T61" fmla="*/ 16 h 4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4"/>
                <a:gd name="T94" fmla="*/ 0 h 449"/>
                <a:gd name="T95" fmla="*/ 404 w 404"/>
                <a:gd name="T96" fmla="*/ 449 h 4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4" h="449">
                  <a:moveTo>
                    <a:pt x="22" y="42"/>
                  </a:moveTo>
                  <a:lnTo>
                    <a:pt x="12" y="100"/>
                  </a:lnTo>
                  <a:lnTo>
                    <a:pt x="0" y="160"/>
                  </a:lnTo>
                  <a:lnTo>
                    <a:pt x="48" y="204"/>
                  </a:lnTo>
                  <a:lnTo>
                    <a:pt x="94" y="251"/>
                  </a:lnTo>
                  <a:lnTo>
                    <a:pt x="134" y="268"/>
                  </a:lnTo>
                  <a:lnTo>
                    <a:pt x="174" y="286"/>
                  </a:lnTo>
                  <a:lnTo>
                    <a:pt x="216" y="312"/>
                  </a:lnTo>
                  <a:lnTo>
                    <a:pt x="261" y="337"/>
                  </a:lnTo>
                  <a:lnTo>
                    <a:pt x="242" y="389"/>
                  </a:lnTo>
                  <a:lnTo>
                    <a:pt x="224" y="440"/>
                  </a:lnTo>
                  <a:lnTo>
                    <a:pt x="280" y="445"/>
                  </a:lnTo>
                  <a:lnTo>
                    <a:pt x="336" y="449"/>
                  </a:lnTo>
                  <a:lnTo>
                    <a:pt x="367" y="437"/>
                  </a:lnTo>
                  <a:lnTo>
                    <a:pt x="404" y="379"/>
                  </a:lnTo>
                  <a:lnTo>
                    <a:pt x="401" y="345"/>
                  </a:lnTo>
                  <a:lnTo>
                    <a:pt x="403" y="300"/>
                  </a:lnTo>
                  <a:lnTo>
                    <a:pt x="404" y="257"/>
                  </a:lnTo>
                  <a:lnTo>
                    <a:pt x="379" y="254"/>
                  </a:lnTo>
                  <a:lnTo>
                    <a:pt x="354" y="254"/>
                  </a:lnTo>
                  <a:lnTo>
                    <a:pt x="339" y="209"/>
                  </a:lnTo>
                  <a:lnTo>
                    <a:pt x="324" y="163"/>
                  </a:lnTo>
                  <a:lnTo>
                    <a:pt x="289" y="158"/>
                  </a:lnTo>
                  <a:lnTo>
                    <a:pt x="221" y="148"/>
                  </a:lnTo>
                  <a:lnTo>
                    <a:pt x="213" y="70"/>
                  </a:lnTo>
                  <a:lnTo>
                    <a:pt x="203" y="46"/>
                  </a:lnTo>
                  <a:lnTo>
                    <a:pt x="203" y="37"/>
                  </a:lnTo>
                  <a:lnTo>
                    <a:pt x="154" y="0"/>
                  </a:lnTo>
                  <a:lnTo>
                    <a:pt x="91" y="9"/>
                  </a:lnTo>
                  <a:lnTo>
                    <a:pt x="28" y="18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5" name="Freeform 218"/>
            <p:cNvSpPr>
              <a:spLocks noChangeAspect="1"/>
            </p:cNvSpPr>
            <p:nvPr/>
          </p:nvSpPr>
          <p:spPr bwMode="auto">
            <a:xfrm>
              <a:off x="3927767" y="3135845"/>
              <a:ext cx="6247" cy="9295"/>
            </a:xfrm>
            <a:custGeom>
              <a:avLst/>
              <a:gdLst>
                <a:gd name="T0" fmla="*/ 5 w 14"/>
                <a:gd name="T1" fmla="*/ 2 h 21"/>
                <a:gd name="T2" fmla="*/ 1 w 14"/>
                <a:gd name="T3" fmla="*/ 8 h 21"/>
                <a:gd name="T4" fmla="*/ 0 w 14"/>
                <a:gd name="T5" fmla="*/ 4 h 21"/>
                <a:gd name="T6" fmla="*/ 2 w 14"/>
                <a:gd name="T7" fmla="*/ 0 h 21"/>
                <a:gd name="T8" fmla="*/ 5 w 14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1"/>
                <a:gd name="T17" fmla="*/ 14 w 1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1">
                  <a:moveTo>
                    <a:pt x="14" y="6"/>
                  </a:moveTo>
                  <a:lnTo>
                    <a:pt x="3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6" name="Freeform 219"/>
            <p:cNvSpPr>
              <a:spLocks noChangeAspect="1"/>
            </p:cNvSpPr>
            <p:nvPr/>
          </p:nvSpPr>
          <p:spPr bwMode="auto">
            <a:xfrm>
              <a:off x="4453811" y="3170700"/>
              <a:ext cx="248652" cy="256768"/>
            </a:xfrm>
            <a:custGeom>
              <a:avLst/>
              <a:gdLst>
                <a:gd name="T0" fmla="*/ 151 w 528"/>
                <a:gd name="T1" fmla="*/ 49 h 589"/>
                <a:gd name="T2" fmla="*/ 150 w 528"/>
                <a:gd name="T3" fmla="*/ 41 h 589"/>
                <a:gd name="T4" fmla="*/ 133 w 528"/>
                <a:gd name="T5" fmla="*/ 31 h 589"/>
                <a:gd name="T6" fmla="*/ 116 w 528"/>
                <a:gd name="T7" fmla="*/ 21 h 589"/>
                <a:gd name="T8" fmla="*/ 100 w 528"/>
                <a:gd name="T9" fmla="*/ 11 h 589"/>
                <a:gd name="T10" fmla="*/ 83 w 528"/>
                <a:gd name="T11" fmla="*/ 0 h 589"/>
                <a:gd name="T12" fmla="*/ 67 w 528"/>
                <a:gd name="T13" fmla="*/ 0 h 589"/>
                <a:gd name="T14" fmla="*/ 51 w 528"/>
                <a:gd name="T15" fmla="*/ 0 h 589"/>
                <a:gd name="T16" fmla="*/ 35 w 528"/>
                <a:gd name="T17" fmla="*/ 1 h 589"/>
                <a:gd name="T18" fmla="*/ 20 w 528"/>
                <a:gd name="T19" fmla="*/ 2 h 589"/>
                <a:gd name="T20" fmla="*/ 26 w 528"/>
                <a:gd name="T21" fmla="*/ 27 h 589"/>
                <a:gd name="T22" fmla="*/ 21 w 528"/>
                <a:gd name="T23" fmla="*/ 29 h 589"/>
                <a:gd name="T24" fmla="*/ 21 w 528"/>
                <a:gd name="T25" fmla="*/ 39 h 589"/>
                <a:gd name="T26" fmla="*/ 25 w 528"/>
                <a:gd name="T27" fmla="*/ 46 h 589"/>
                <a:gd name="T28" fmla="*/ 15 w 528"/>
                <a:gd name="T29" fmla="*/ 59 h 589"/>
                <a:gd name="T30" fmla="*/ 4 w 528"/>
                <a:gd name="T31" fmla="*/ 72 h 589"/>
                <a:gd name="T32" fmla="*/ 0 w 528"/>
                <a:gd name="T33" fmla="*/ 72 h 589"/>
                <a:gd name="T34" fmla="*/ 0 w 528"/>
                <a:gd name="T35" fmla="*/ 87 h 589"/>
                <a:gd name="T36" fmla="*/ 0 w 528"/>
                <a:gd name="T37" fmla="*/ 102 h 589"/>
                <a:gd name="T38" fmla="*/ 7 w 528"/>
                <a:gd name="T39" fmla="*/ 119 h 589"/>
                <a:gd name="T40" fmla="*/ 15 w 528"/>
                <a:gd name="T41" fmla="*/ 134 h 589"/>
                <a:gd name="T42" fmla="*/ 23 w 528"/>
                <a:gd name="T43" fmla="*/ 149 h 589"/>
                <a:gd name="T44" fmla="*/ 24 w 528"/>
                <a:gd name="T45" fmla="*/ 152 h 589"/>
                <a:gd name="T46" fmla="*/ 43 w 528"/>
                <a:gd name="T47" fmla="*/ 163 h 589"/>
                <a:gd name="T48" fmla="*/ 63 w 528"/>
                <a:gd name="T49" fmla="*/ 174 h 589"/>
                <a:gd name="T50" fmla="*/ 81 w 528"/>
                <a:gd name="T51" fmla="*/ 177 h 589"/>
                <a:gd name="T52" fmla="*/ 88 w 528"/>
                <a:gd name="T53" fmla="*/ 181 h 589"/>
                <a:gd name="T54" fmla="*/ 93 w 528"/>
                <a:gd name="T55" fmla="*/ 203 h 589"/>
                <a:gd name="T56" fmla="*/ 98 w 528"/>
                <a:gd name="T57" fmla="*/ 219 h 589"/>
                <a:gd name="T58" fmla="*/ 106 w 528"/>
                <a:gd name="T59" fmla="*/ 219 h 589"/>
                <a:gd name="T60" fmla="*/ 116 w 528"/>
                <a:gd name="T61" fmla="*/ 218 h 589"/>
                <a:gd name="T62" fmla="*/ 138 w 528"/>
                <a:gd name="T63" fmla="*/ 221 h 589"/>
                <a:gd name="T64" fmla="*/ 151 w 528"/>
                <a:gd name="T65" fmla="*/ 216 h 589"/>
                <a:gd name="T66" fmla="*/ 161 w 528"/>
                <a:gd name="T67" fmla="*/ 215 h 589"/>
                <a:gd name="T68" fmla="*/ 180 w 528"/>
                <a:gd name="T69" fmla="*/ 206 h 589"/>
                <a:gd name="T70" fmla="*/ 199 w 528"/>
                <a:gd name="T71" fmla="*/ 196 h 589"/>
                <a:gd name="T72" fmla="*/ 187 w 528"/>
                <a:gd name="T73" fmla="*/ 184 h 589"/>
                <a:gd name="T74" fmla="*/ 183 w 528"/>
                <a:gd name="T75" fmla="*/ 164 h 589"/>
                <a:gd name="T76" fmla="*/ 181 w 528"/>
                <a:gd name="T77" fmla="*/ 148 h 589"/>
                <a:gd name="T78" fmla="*/ 179 w 528"/>
                <a:gd name="T79" fmla="*/ 141 h 589"/>
                <a:gd name="T80" fmla="*/ 183 w 528"/>
                <a:gd name="T81" fmla="*/ 122 h 589"/>
                <a:gd name="T82" fmla="*/ 171 w 528"/>
                <a:gd name="T83" fmla="*/ 104 h 589"/>
                <a:gd name="T84" fmla="*/ 179 w 528"/>
                <a:gd name="T85" fmla="*/ 76 h 589"/>
                <a:gd name="T86" fmla="*/ 165 w 528"/>
                <a:gd name="T87" fmla="*/ 62 h 589"/>
                <a:gd name="T88" fmla="*/ 151 w 528"/>
                <a:gd name="T89" fmla="*/ 49 h 5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8"/>
                <a:gd name="T136" fmla="*/ 0 h 589"/>
                <a:gd name="T137" fmla="*/ 528 w 528"/>
                <a:gd name="T138" fmla="*/ 589 h 5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8" h="589">
                  <a:moveTo>
                    <a:pt x="401" y="130"/>
                  </a:moveTo>
                  <a:lnTo>
                    <a:pt x="398" y="110"/>
                  </a:lnTo>
                  <a:lnTo>
                    <a:pt x="354" y="83"/>
                  </a:lnTo>
                  <a:lnTo>
                    <a:pt x="309" y="55"/>
                  </a:lnTo>
                  <a:lnTo>
                    <a:pt x="264" y="28"/>
                  </a:lnTo>
                  <a:lnTo>
                    <a:pt x="219" y="0"/>
                  </a:lnTo>
                  <a:lnTo>
                    <a:pt x="178" y="1"/>
                  </a:lnTo>
                  <a:lnTo>
                    <a:pt x="136" y="1"/>
                  </a:lnTo>
                  <a:lnTo>
                    <a:pt x="94" y="3"/>
                  </a:lnTo>
                  <a:lnTo>
                    <a:pt x="52" y="4"/>
                  </a:lnTo>
                  <a:lnTo>
                    <a:pt x="69" y="71"/>
                  </a:lnTo>
                  <a:lnTo>
                    <a:pt x="55" y="77"/>
                  </a:lnTo>
                  <a:lnTo>
                    <a:pt x="55" y="104"/>
                  </a:lnTo>
                  <a:lnTo>
                    <a:pt x="67" y="122"/>
                  </a:lnTo>
                  <a:lnTo>
                    <a:pt x="39" y="156"/>
                  </a:lnTo>
                  <a:lnTo>
                    <a:pt x="10" y="191"/>
                  </a:lnTo>
                  <a:lnTo>
                    <a:pt x="0" y="191"/>
                  </a:lnTo>
                  <a:lnTo>
                    <a:pt x="1" y="231"/>
                  </a:lnTo>
                  <a:lnTo>
                    <a:pt x="1" y="271"/>
                  </a:lnTo>
                  <a:lnTo>
                    <a:pt x="19" y="318"/>
                  </a:lnTo>
                  <a:lnTo>
                    <a:pt x="40" y="356"/>
                  </a:lnTo>
                  <a:lnTo>
                    <a:pt x="61" y="397"/>
                  </a:lnTo>
                  <a:lnTo>
                    <a:pt x="64" y="406"/>
                  </a:lnTo>
                  <a:lnTo>
                    <a:pt x="115" y="435"/>
                  </a:lnTo>
                  <a:lnTo>
                    <a:pt x="166" y="464"/>
                  </a:lnTo>
                  <a:lnTo>
                    <a:pt x="215" y="471"/>
                  </a:lnTo>
                  <a:lnTo>
                    <a:pt x="233" y="482"/>
                  </a:lnTo>
                  <a:lnTo>
                    <a:pt x="246" y="540"/>
                  </a:lnTo>
                  <a:lnTo>
                    <a:pt x="261" y="583"/>
                  </a:lnTo>
                  <a:lnTo>
                    <a:pt x="282" y="583"/>
                  </a:lnTo>
                  <a:lnTo>
                    <a:pt x="309" y="580"/>
                  </a:lnTo>
                  <a:lnTo>
                    <a:pt x="366" y="589"/>
                  </a:lnTo>
                  <a:lnTo>
                    <a:pt x="400" y="576"/>
                  </a:lnTo>
                  <a:lnTo>
                    <a:pt x="427" y="573"/>
                  </a:lnTo>
                  <a:lnTo>
                    <a:pt x="478" y="549"/>
                  </a:lnTo>
                  <a:lnTo>
                    <a:pt x="528" y="523"/>
                  </a:lnTo>
                  <a:lnTo>
                    <a:pt x="495" y="491"/>
                  </a:lnTo>
                  <a:lnTo>
                    <a:pt x="486" y="437"/>
                  </a:lnTo>
                  <a:lnTo>
                    <a:pt x="481" y="394"/>
                  </a:lnTo>
                  <a:lnTo>
                    <a:pt x="476" y="376"/>
                  </a:lnTo>
                  <a:lnTo>
                    <a:pt x="486" y="324"/>
                  </a:lnTo>
                  <a:lnTo>
                    <a:pt x="454" y="276"/>
                  </a:lnTo>
                  <a:lnTo>
                    <a:pt x="475" y="203"/>
                  </a:lnTo>
                  <a:lnTo>
                    <a:pt x="439" y="165"/>
                  </a:lnTo>
                  <a:lnTo>
                    <a:pt x="401" y="13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7" name="Freeform 220"/>
            <p:cNvSpPr>
              <a:spLocks noChangeAspect="1"/>
            </p:cNvSpPr>
            <p:nvPr/>
          </p:nvSpPr>
          <p:spPr bwMode="auto">
            <a:xfrm>
              <a:off x="4674973" y="3285724"/>
              <a:ext cx="8747" cy="15104"/>
            </a:xfrm>
            <a:custGeom>
              <a:avLst/>
              <a:gdLst>
                <a:gd name="T0" fmla="*/ 7 w 18"/>
                <a:gd name="T1" fmla="*/ 13 h 36"/>
                <a:gd name="T2" fmla="*/ 4 w 18"/>
                <a:gd name="T3" fmla="*/ 0 h 36"/>
                <a:gd name="T4" fmla="*/ 0 w 18"/>
                <a:gd name="T5" fmla="*/ 4 h 36"/>
                <a:gd name="T6" fmla="*/ 7 w 18"/>
                <a:gd name="T7" fmla="*/ 1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6"/>
                <a:gd name="T14" fmla="*/ 18 w 1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6">
                  <a:moveTo>
                    <a:pt x="18" y="36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8" name="Freeform 221"/>
            <p:cNvSpPr>
              <a:spLocks noChangeAspect="1"/>
            </p:cNvSpPr>
            <p:nvPr/>
          </p:nvSpPr>
          <p:spPr bwMode="auto">
            <a:xfrm>
              <a:off x="4458809" y="3044059"/>
              <a:ext cx="122452" cy="135935"/>
            </a:xfrm>
            <a:custGeom>
              <a:avLst/>
              <a:gdLst>
                <a:gd name="T0" fmla="*/ 87 w 263"/>
                <a:gd name="T1" fmla="*/ 16 h 309"/>
                <a:gd name="T2" fmla="*/ 79 w 263"/>
                <a:gd name="T3" fmla="*/ 0 h 309"/>
                <a:gd name="T4" fmla="*/ 70 w 263"/>
                <a:gd name="T5" fmla="*/ 9 h 309"/>
                <a:gd name="T6" fmla="*/ 51 w 263"/>
                <a:gd name="T7" fmla="*/ 9 h 309"/>
                <a:gd name="T8" fmla="*/ 42 w 263"/>
                <a:gd name="T9" fmla="*/ 13 h 309"/>
                <a:gd name="T10" fmla="*/ 38 w 263"/>
                <a:gd name="T11" fmla="*/ 10 h 309"/>
                <a:gd name="T12" fmla="*/ 25 w 263"/>
                <a:gd name="T13" fmla="*/ 11 h 309"/>
                <a:gd name="T14" fmla="*/ 23 w 263"/>
                <a:gd name="T15" fmla="*/ 15 h 309"/>
                <a:gd name="T16" fmla="*/ 21 w 263"/>
                <a:gd name="T17" fmla="*/ 33 h 309"/>
                <a:gd name="T18" fmla="*/ 31 w 263"/>
                <a:gd name="T19" fmla="*/ 43 h 309"/>
                <a:gd name="T20" fmla="*/ 19 w 263"/>
                <a:gd name="T21" fmla="*/ 56 h 309"/>
                <a:gd name="T22" fmla="*/ 8 w 263"/>
                <a:gd name="T23" fmla="*/ 70 h 309"/>
                <a:gd name="T24" fmla="*/ 4 w 263"/>
                <a:gd name="T25" fmla="*/ 94 h 309"/>
                <a:gd name="T26" fmla="*/ 0 w 263"/>
                <a:gd name="T27" fmla="*/ 117 h 309"/>
                <a:gd name="T28" fmla="*/ 5 w 263"/>
                <a:gd name="T29" fmla="*/ 117 h 309"/>
                <a:gd name="T30" fmla="*/ 16 w 263"/>
                <a:gd name="T31" fmla="*/ 111 h 309"/>
                <a:gd name="T32" fmla="*/ 32 w 263"/>
                <a:gd name="T33" fmla="*/ 110 h 309"/>
                <a:gd name="T34" fmla="*/ 47 w 263"/>
                <a:gd name="T35" fmla="*/ 109 h 309"/>
                <a:gd name="T36" fmla="*/ 63 w 263"/>
                <a:gd name="T37" fmla="*/ 109 h 309"/>
                <a:gd name="T38" fmla="*/ 78 w 263"/>
                <a:gd name="T39" fmla="*/ 109 h 309"/>
                <a:gd name="T40" fmla="*/ 78 w 263"/>
                <a:gd name="T41" fmla="*/ 86 h 309"/>
                <a:gd name="T42" fmla="*/ 91 w 263"/>
                <a:gd name="T43" fmla="*/ 65 h 309"/>
                <a:gd name="T44" fmla="*/ 98 w 263"/>
                <a:gd name="T45" fmla="*/ 48 h 309"/>
                <a:gd name="T46" fmla="*/ 92 w 263"/>
                <a:gd name="T47" fmla="*/ 33 h 309"/>
                <a:gd name="T48" fmla="*/ 87 w 263"/>
                <a:gd name="T49" fmla="*/ 16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309"/>
                <a:gd name="T77" fmla="*/ 263 w 263"/>
                <a:gd name="T78" fmla="*/ 309 h 3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309">
                  <a:moveTo>
                    <a:pt x="234" y="43"/>
                  </a:moveTo>
                  <a:lnTo>
                    <a:pt x="213" y="0"/>
                  </a:lnTo>
                  <a:lnTo>
                    <a:pt x="189" y="25"/>
                  </a:lnTo>
                  <a:lnTo>
                    <a:pt x="136" y="25"/>
                  </a:lnTo>
                  <a:lnTo>
                    <a:pt x="113" y="34"/>
                  </a:lnTo>
                  <a:lnTo>
                    <a:pt x="101" y="27"/>
                  </a:lnTo>
                  <a:lnTo>
                    <a:pt x="66" y="30"/>
                  </a:lnTo>
                  <a:lnTo>
                    <a:pt x="61" y="40"/>
                  </a:lnTo>
                  <a:lnTo>
                    <a:pt x="57" y="88"/>
                  </a:lnTo>
                  <a:lnTo>
                    <a:pt x="82" y="113"/>
                  </a:lnTo>
                  <a:lnTo>
                    <a:pt x="51" y="149"/>
                  </a:lnTo>
                  <a:lnTo>
                    <a:pt x="21" y="185"/>
                  </a:lnTo>
                  <a:lnTo>
                    <a:pt x="10" y="247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43" y="292"/>
                  </a:lnTo>
                  <a:lnTo>
                    <a:pt x="85" y="291"/>
                  </a:lnTo>
                  <a:lnTo>
                    <a:pt x="127" y="289"/>
                  </a:lnTo>
                  <a:lnTo>
                    <a:pt x="169" y="289"/>
                  </a:lnTo>
                  <a:lnTo>
                    <a:pt x="210" y="288"/>
                  </a:lnTo>
                  <a:lnTo>
                    <a:pt x="210" y="227"/>
                  </a:lnTo>
                  <a:lnTo>
                    <a:pt x="243" y="171"/>
                  </a:lnTo>
                  <a:lnTo>
                    <a:pt x="263" y="128"/>
                  </a:lnTo>
                  <a:lnTo>
                    <a:pt x="248" y="86"/>
                  </a:lnTo>
                  <a:lnTo>
                    <a:pt x="234" y="4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9" name="Freeform 222"/>
            <p:cNvSpPr>
              <a:spLocks noChangeAspect="1"/>
            </p:cNvSpPr>
            <p:nvPr/>
          </p:nvSpPr>
          <p:spPr bwMode="auto">
            <a:xfrm>
              <a:off x="4057716" y="3018499"/>
              <a:ext cx="438579" cy="451957"/>
            </a:xfrm>
            <a:custGeom>
              <a:avLst/>
              <a:gdLst>
                <a:gd name="T0" fmla="*/ 311 w 933"/>
                <a:gd name="T1" fmla="*/ 154 h 1034"/>
                <a:gd name="T2" fmla="*/ 308 w 933"/>
                <a:gd name="T3" fmla="*/ 166 h 1034"/>
                <a:gd name="T4" fmla="*/ 309 w 933"/>
                <a:gd name="T5" fmla="*/ 169 h 1034"/>
                <a:gd name="T6" fmla="*/ 316 w 933"/>
                <a:gd name="T7" fmla="*/ 203 h 1034"/>
                <a:gd name="T8" fmla="*/ 317 w 933"/>
                <a:gd name="T9" fmla="*/ 218 h 1034"/>
                <a:gd name="T10" fmla="*/ 324 w 933"/>
                <a:gd name="T11" fmla="*/ 251 h 1034"/>
                <a:gd name="T12" fmla="*/ 340 w 933"/>
                <a:gd name="T13" fmla="*/ 280 h 1034"/>
                <a:gd name="T14" fmla="*/ 306 w 933"/>
                <a:gd name="T15" fmla="*/ 288 h 1034"/>
                <a:gd name="T16" fmla="*/ 300 w 933"/>
                <a:gd name="T17" fmla="*/ 321 h 1034"/>
                <a:gd name="T18" fmla="*/ 296 w 933"/>
                <a:gd name="T19" fmla="*/ 357 h 1034"/>
                <a:gd name="T20" fmla="*/ 320 w 933"/>
                <a:gd name="T21" fmla="*/ 363 h 1034"/>
                <a:gd name="T22" fmla="*/ 311 w 933"/>
                <a:gd name="T23" fmla="*/ 387 h 1034"/>
                <a:gd name="T24" fmla="*/ 289 w 933"/>
                <a:gd name="T25" fmla="*/ 368 h 1034"/>
                <a:gd name="T26" fmla="*/ 270 w 933"/>
                <a:gd name="T27" fmla="*/ 351 h 1034"/>
                <a:gd name="T28" fmla="*/ 239 w 933"/>
                <a:gd name="T29" fmla="*/ 350 h 1034"/>
                <a:gd name="T30" fmla="*/ 221 w 933"/>
                <a:gd name="T31" fmla="*/ 346 h 1034"/>
                <a:gd name="T32" fmla="*/ 199 w 933"/>
                <a:gd name="T33" fmla="*/ 339 h 1034"/>
                <a:gd name="T34" fmla="*/ 184 w 933"/>
                <a:gd name="T35" fmla="*/ 334 h 1034"/>
                <a:gd name="T36" fmla="*/ 178 w 933"/>
                <a:gd name="T37" fmla="*/ 289 h 1034"/>
                <a:gd name="T38" fmla="*/ 153 w 933"/>
                <a:gd name="T39" fmla="*/ 261 h 1034"/>
                <a:gd name="T40" fmla="*/ 135 w 933"/>
                <a:gd name="T41" fmla="*/ 255 h 1034"/>
                <a:gd name="T42" fmla="*/ 108 w 933"/>
                <a:gd name="T43" fmla="*/ 278 h 1034"/>
                <a:gd name="T44" fmla="*/ 88 w 933"/>
                <a:gd name="T45" fmla="*/ 254 h 1034"/>
                <a:gd name="T46" fmla="*/ 65 w 933"/>
                <a:gd name="T47" fmla="*/ 234 h 1034"/>
                <a:gd name="T48" fmla="*/ 34 w 933"/>
                <a:gd name="T49" fmla="*/ 232 h 1034"/>
                <a:gd name="T50" fmla="*/ 3 w 933"/>
                <a:gd name="T51" fmla="*/ 234 h 1034"/>
                <a:gd name="T52" fmla="*/ 6 w 933"/>
                <a:gd name="T53" fmla="*/ 229 h 1034"/>
                <a:gd name="T54" fmla="*/ 16 w 933"/>
                <a:gd name="T55" fmla="*/ 207 h 1034"/>
                <a:gd name="T56" fmla="*/ 31 w 933"/>
                <a:gd name="T57" fmla="*/ 203 h 1034"/>
                <a:gd name="T58" fmla="*/ 44 w 933"/>
                <a:gd name="T59" fmla="*/ 212 h 1034"/>
                <a:gd name="T60" fmla="*/ 72 w 933"/>
                <a:gd name="T61" fmla="*/ 184 h 1034"/>
                <a:gd name="T62" fmla="*/ 77 w 933"/>
                <a:gd name="T63" fmla="*/ 152 h 1034"/>
                <a:gd name="T64" fmla="*/ 103 w 933"/>
                <a:gd name="T65" fmla="*/ 118 h 1034"/>
                <a:gd name="T66" fmla="*/ 108 w 933"/>
                <a:gd name="T67" fmla="*/ 87 h 1034"/>
                <a:gd name="T68" fmla="*/ 114 w 933"/>
                <a:gd name="T69" fmla="*/ 56 h 1034"/>
                <a:gd name="T70" fmla="*/ 117 w 933"/>
                <a:gd name="T71" fmla="*/ 22 h 1034"/>
                <a:gd name="T72" fmla="*/ 152 w 933"/>
                <a:gd name="T73" fmla="*/ 14 h 1034"/>
                <a:gd name="T74" fmla="*/ 187 w 933"/>
                <a:gd name="T75" fmla="*/ 24 h 1034"/>
                <a:gd name="T76" fmla="*/ 203 w 933"/>
                <a:gd name="T77" fmla="*/ 13 h 1034"/>
                <a:gd name="T78" fmla="*/ 235 w 933"/>
                <a:gd name="T79" fmla="*/ 6 h 1034"/>
                <a:gd name="T80" fmla="*/ 256 w 933"/>
                <a:gd name="T81" fmla="*/ 2 h 1034"/>
                <a:gd name="T82" fmla="*/ 280 w 933"/>
                <a:gd name="T83" fmla="*/ 6 h 1034"/>
                <a:gd name="T84" fmla="*/ 299 w 933"/>
                <a:gd name="T85" fmla="*/ 19 h 1034"/>
                <a:gd name="T86" fmla="*/ 317 w 933"/>
                <a:gd name="T87" fmla="*/ 13 h 1034"/>
                <a:gd name="T88" fmla="*/ 343 w 933"/>
                <a:gd name="T89" fmla="*/ 38 h 1034"/>
                <a:gd name="T90" fmla="*/ 351 w 933"/>
                <a:gd name="T91" fmla="*/ 65 h 1034"/>
                <a:gd name="T92" fmla="*/ 328 w 933"/>
                <a:gd name="T93" fmla="*/ 92 h 1034"/>
                <a:gd name="T94" fmla="*/ 320 w 933"/>
                <a:gd name="T95" fmla="*/ 139 h 10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3"/>
                <a:gd name="T145" fmla="*/ 0 h 1034"/>
                <a:gd name="T146" fmla="*/ 933 w 933"/>
                <a:gd name="T147" fmla="*/ 1034 h 10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3" h="1034">
                  <a:moveTo>
                    <a:pt x="851" y="369"/>
                  </a:moveTo>
                  <a:lnTo>
                    <a:pt x="828" y="409"/>
                  </a:lnTo>
                  <a:lnTo>
                    <a:pt x="818" y="440"/>
                  </a:lnTo>
                  <a:lnTo>
                    <a:pt x="820" y="442"/>
                  </a:lnTo>
                  <a:lnTo>
                    <a:pt x="821" y="445"/>
                  </a:lnTo>
                  <a:lnTo>
                    <a:pt x="822" y="448"/>
                  </a:lnTo>
                  <a:lnTo>
                    <a:pt x="831" y="494"/>
                  </a:lnTo>
                  <a:lnTo>
                    <a:pt x="840" y="539"/>
                  </a:lnTo>
                  <a:lnTo>
                    <a:pt x="842" y="539"/>
                  </a:lnTo>
                  <a:lnTo>
                    <a:pt x="843" y="579"/>
                  </a:lnTo>
                  <a:lnTo>
                    <a:pt x="843" y="619"/>
                  </a:lnTo>
                  <a:lnTo>
                    <a:pt x="861" y="666"/>
                  </a:lnTo>
                  <a:lnTo>
                    <a:pt x="882" y="704"/>
                  </a:lnTo>
                  <a:lnTo>
                    <a:pt x="903" y="745"/>
                  </a:lnTo>
                  <a:lnTo>
                    <a:pt x="858" y="755"/>
                  </a:lnTo>
                  <a:lnTo>
                    <a:pt x="814" y="766"/>
                  </a:lnTo>
                  <a:lnTo>
                    <a:pt x="787" y="806"/>
                  </a:lnTo>
                  <a:lnTo>
                    <a:pt x="797" y="854"/>
                  </a:lnTo>
                  <a:lnTo>
                    <a:pt x="793" y="901"/>
                  </a:lnTo>
                  <a:lnTo>
                    <a:pt x="788" y="948"/>
                  </a:lnTo>
                  <a:lnTo>
                    <a:pt x="834" y="982"/>
                  </a:lnTo>
                  <a:lnTo>
                    <a:pt x="851" y="964"/>
                  </a:lnTo>
                  <a:lnTo>
                    <a:pt x="840" y="1034"/>
                  </a:lnTo>
                  <a:lnTo>
                    <a:pt x="828" y="1030"/>
                  </a:lnTo>
                  <a:lnTo>
                    <a:pt x="809" y="1030"/>
                  </a:lnTo>
                  <a:lnTo>
                    <a:pt x="769" y="977"/>
                  </a:lnTo>
                  <a:lnTo>
                    <a:pt x="739" y="955"/>
                  </a:lnTo>
                  <a:lnTo>
                    <a:pt x="718" y="934"/>
                  </a:lnTo>
                  <a:lnTo>
                    <a:pt x="699" y="955"/>
                  </a:lnTo>
                  <a:lnTo>
                    <a:pt x="634" y="931"/>
                  </a:lnTo>
                  <a:lnTo>
                    <a:pt x="628" y="915"/>
                  </a:lnTo>
                  <a:lnTo>
                    <a:pt x="588" y="919"/>
                  </a:lnTo>
                  <a:lnTo>
                    <a:pt x="570" y="892"/>
                  </a:lnTo>
                  <a:lnTo>
                    <a:pt x="530" y="901"/>
                  </a:lnTo>
                  <a:lnTo>
                    <a:pt x="490" y="910"/>
                  </a:lnTo>
                  <a:lnTo>
                    <a:pt x="488" y="888"/>
                  </a:lnTo>
                  <a:lnTo>
                    <a:pt x="473" y="831"/>
                  </a:lnTo>
                  <a:lnTo>
                    <a:pt x="472" y="767"/>
                  </a:lnTo>
                  <a:lnTo>
                    <a:pt x="470" y="704"/>
                  </a:lnTo>
                  <a:lnTo>
                    <a:pt x="406" y="695"/>
                  </a:lnTo>
                  <a:lnTo>
                    <a:pt x="408" y="683"/>
                  </a:lnTo>
                  <a:lnTo>
                    <a:pt x="358" y="679"/>
                  </a:lnTo>
                  <a:lnTo>
                    <a:pt x="348" y="728"/>
                  </a:lnTo>
                  <a:lnTo>
                    <a:pt x="288" y="740"/>
                  </a:lnTo>
                  <a:lnTo>
                    <a:pt x="254" y="727"/>
                  </a:lnTo>
                  <a:lnTo>
                    <a:pt x="234" y="674"/>
                  </a:lnTo>
                  <a:lnTo>
                    <a:pt x="215" y="624"/>
                  </a:lnTo>
                  <a:lnTo>
                    <a:pt x="173" y="621"/>
                  </a:lnTo>
                  <a:lnTo>
                    <a:pt x="131" y="619"/>
                  </a:lnTo>
                  <a:lnTo>
                    <a:pt x="90" y="618"/>
                  </a:lnTo>
                  <a:lnTo>
                    <a:pt x="48" y="616"/>
                  </a:lnTo>
                  <a:lnTo>
                    <a:pt x="9" y="622"/>
                  </a:lnTo>
                  <a:lnTo>
                    <a:pt x="0" y="612"/>
                  </a:lnTo>
                  <a:lnTo>
                    <a:pt x="16" y="609"/>
                  </a:lnTo>
                  <a:lnTo>
                    <a:pt x="21" y="566"/>
                  </a:lnTo>
                  <a:lnTo>
                    <a:pt x="43" y="549"/>
                  </a:lnTo>
                  <a:lnTo>
                    <a:pt x="69" y="557"/>
                  </a:lnTo>
                  <a:lnTo>
                    <a:pt x="82" y="540"/>
                  </a:lnTo>
                  <a:lnTo>
                    <a:pt x="112" y="537"/>
                  </a:lnTo>
                  <a:lnTo>
                    <a:pt x="116" y="563"/>
                  </a:lnTo>
                  <a:lnTo>
                    <a:pt x="154" y="525"/>
                  </a:lnTo>
                  <a:lnTo>
                    <a:pt x="191" y="489"/>
                  </a:lnTo>
                  <a:lnTo>
                    <a:pt x="199" y="446"/>
                  </a:lnTo>
                  <a:lnTo>
                    <a:pt x="205" y="404"/>
                  </a:lnTo>
                  <a:lnTo>
                    <a:pt x="239" y="358"/>
                  </a:lnTo>
                  <a:lnTo>
                    <a:pt x="273" y="313"/>
                  </a:lnTo>
                  <a:lnTo>
                    <a:pt x="279" y="272"/>
                  </a:lnTo>
                  <a:lnTo>
                    <a:pt x="287" y="231"/>
                  </a:lnTo>
                  <a:lnTo>
                    <a:pt x="294" y="190"/>
                  </a:lnTo>
                  <a:lnTo>
                    <a:pt x="302" y="148"/>
                  </a:lnTo>
                  <a:lnTo>
                    <a:pt x="315" y="100"/>
                  </a:lnTo>
                  <a:lnTo>
                    <a:pt x="312" y="58"/>
                  </a:lnTo>
                  <a:lnTo>
                    <a:pt x="352" y="9"/>
                  </a:lnTo>
                  <a:lnTo>
                    <a:pt x="403" y="37"/>
                  </a:lnTo>
                  <a:lnTo>
                    <a:pt x="449" y="51"/>
                  </a:lnTo>
                  <a:lnTo>
                    <a:pt x="496" y="64"/>
                  </a:lnTo>
                  <a:lnTo>
                    <a:pt x="517" y="31"/>
                  </a:lnTo>
                  <a:lnTo>
                    <a:pt x="539" y="34"/>
                  </a:lnTo>
                  <a:lnTo>
                    <a:pt x="590" y="16"/>
                  </a:lnTo>
                  <a:lnTo>
                    <a:pt x="624" y="16"/>
                  </a:lnTo>
                  <a:lnTo>
                    <a:pt x="642" y="0"/>
                  </a:lnTo>
                  <a:lnTo>
                    <a:pt x="681" y="5"/>
                  </a:lnTo>
                  <a:lnTo>
                    <a:pt x="719" y="9"/>
                  </a:lnTo>
                  <a:lnTo>
                    <a:pt x="745" y="15"/>
                  </a:lnTo>
                  <a:lnTo>
                    <a:pt x="757" y="28"/>
                  </a:lnTo>
                  <a:lnTo>
                    <a:pt x="796" y="51"/>
                  </a:lnTo>
                  <a:lnTo>
                    <a:pt x="822" y="48"/>
                  </a:lnTo>
                  <a:lnTo>
                    <a:pt x="843" y="34"/>
                  </a:lnTo>
                  <a:lnTo>
                    <a:pt x="878" y="67"/>
                  </a:lnTo>
                  <a:lnTo>
                    <a:pt x="912" y="100"/>
                  </a:lnTo>
                  <a:lnTo>
                    <a:pt x="908" y="148"/>
                  </a:lnTo>
                  <a:lnTo>
                    <a:pt x="933" y="173"/>
                  </a:lnTo>
                  <a:lnTo>
                    <a:pt x="902" y="209"/>
                  </a:lnTo>
                  <a:lnTo>
                    <a:pt x="872" y="245"/>
                  </a:lnTo>
                  <a:lnTo>
                    <a:pt x="861" y="307"/>
                  </a:lnTo>
                  <a:lnTo>
                    <a:pt x="851" y="369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0" name="Freeform 223"/>
            <p:cNvSpPr>
              <a:spLocks noChangeAspect="1"/>
            </p:cNvSpPr>
            <p:nvPr/>
          </p:nvSpPr>
          <p:spPr bwMode="auto">
            <a:xfrm>
              <a:off x="4277630" y="3342654"/>
              <a:ext cx="267395" cy="240503"/>
            </a:xfrm>
            <a:custGeom>
              <a:avLst/>
              <a:gdLst>
                <a:gd name="T0" fmla="*/ 38 w 572"/>
                <a:gd name="T1" fmla="*/ 99 h 547"/>
                <a:gd name="T2" fmla="*/ 19 w 572"/>
                <a:gd name="T3" fmla="*/ 100 h 547"/>
                <a:gd name="T4" fmla="*/ 2 w 572"/>
                <a:gd name="T5" fmla="*/ 100 h 547"/>
                <a:gd name="T6" fmla="*/ 1 w 572"/>
                <a:gd name="T7" fmla="*/ 117 h 547"/>
                <a:gd name="T8" fmla="*/ 1 w 572"/>
                <a:gd name="T9" fmla="*/ 134 h 547"/>
                <a:gd name="T10" fmla="*/ 1 w 572"/>
                <a:gd name="T11" fmla="*/ 150 h 547"/>
                <a:gd name="T12" fmla="*/ 0 w 572"/>
                <a:gd name="T13" fmla="*/ 167 h 547"/>
                <a:gd name="T14" fmla="*/ 13 w 572"/>
                <a:gd name="T15" fmla="*/ 182 h 547"/>
                <a:gd name="T16" fmla="*/ 26 w 572"/>
                <a:gd name="T17" fmla="*/ 198 h 547"/>
                <a:gd name="T18" fmla="*/ 38 w 572"/>
                <a:gd name="T19" fmla="*/ 195 h 547"/>
                <a:gd name="T20" fmla="*/ 58 w 572"/>
                <a:gd name="T21" fmla="*/ 201 h 547"/>
                <a:gd name="T22" fmla="*/ 83 w 572"/>
                <a:gd name="T23" fmla="*/ 207 h 547"/>
                <a:gd name="T24" fmla="*/ 101 w 572"/>
                <a:gd name="T25" fmla="*/ 191 h 547"/>
                <a:gd name="T26" fmla="*/ 120 w 572"/>
                <a:gd name="T27" fmla="*/ 175 h 547"/>
                <a:gd name="T28" fmla="*/ 125 w 572"/>
                <a:gd name="T29" fmla="*/ 162 h 547"/>
                <a:gd name="T30" fmla="*/ 139 w 572"/>
                <a:gd name="T31" fmla="*/ 159 h 547"/>
                <a:gd name="T32" fmla="*/ 153 w 572"/>
                <a:gd name="T33" fmla="*/ 156 h 547"/>
                <a:gd name="T34" fmla="*/ 149 w 572"/>
                <a:gd name="T35" fmla="*/ 145 h 547"/>
                <a:gd name="T36" fmla="*/ 163 w 572"/>
                <a:gd name="T37" fmla="*/ 139 h 547"/>
                <a:gd name="T38" fmla="*/ 177 w 572"/>
                <a:gd name="T39" fmla="*/ 133 h 547"/>
                <a:gd name="T40" fmla="*/ 190 w 572"/>
                <a:gd name="T41" fmla="*/ 128 h 547"/>
                <a:gd name="T42" fmla="*/ 205 w 572"/>
                <a:gd name="T43" fmla="*/ 122 h 547"/>
                <a:gd name="T44" fmla="*/ 196 w 572"/>
                <a:gd name="T45" fmla="*/ 112 h 547"/>
                <a:gd name="T46" fmla="*/ 206 w 572"/>
                <a:gd name="T47" fmla="*/ 92 h 547"/>
                <a:gd name="T48" fmla="*/ 208 w 572"/>
                <a:gd name="T49" fmla="*/ 87 h 547"/>
                <a:gd name="T50" fmla="*/ 210 w 572"/>
                <a:gd name="T51" fmla="*/ 71 h 547"/>
                <a:gd name="T52" fmla="*/ 210 w 572"/>
                <a:gd name="T53" fmla="*/ 54 h 547"/>
                <a:gd name="T54" fmla="*/ 214 w 572"/>
                <a:gd name="T55" fmla="*/ 47 h 547"/>
                <a:gd name="T56" fmla="*/ 204 w 572"/>
                <a:gd name="T57" fmla="*/ 30 h 547"/>
                <a:gd name="T58" fmla="*/ 202 w 572"/>
                <a:gd name="T59" fmla="*/ 25 h 547"/>
                <a:gd name="T60" fmla="*/ 183 w 572"/>
                <a:gd name="T61" fmla="*/ 14 h 547"/>
                <a:gd name="T62" fmla="*/ 164 w 572"/>
                <a:gd name="T63" fmla="*/ 3 h 547"/>
                <a:gd name="T64" fmla="*/ 163 w 572"/>
                <a:gd name="T65" fmla="*/ 0 h 547"/>
                <a:gd name="T66" fmla="*/ 146 w 572"/>
                <a:gd name="T67" fmla="*/ 4 h 547"/>
                <a:gd name="T68" fmla="*/ 130 w 572"/>
                <a:gd name="T69" fmla="*/ 8 h 547"/>
                <a:gd name="T70" fmla="*/ 120 w 572"/>
                <a:gd name="T71" fmla="*/ 23 h 547"/>
                <a:gd name="T72" fmla="*/ 123 w 572"/>
                <a:gd name="T73" fmla="*/ 41 h 547"/>
                <a:gd name="T74" fmla="*/ 122 w 572"/>
                <a:gd name="T75" fmla="*/ 59 h 547"/>
                <a:gd name="T76" fmla="*/ 120 w 572"/>
                <a:gd name="T77" fmla="*/ 77 h 547"/>
                <a:gd name="T78" fmla="*/ 137 w 572"/>
                <a:gd name="T79" fmla="*/ 90 h 547"/>
                <a:gd name="T80" fmla="*/ 144 w 572"/>
                <a:gd name="T81" fmla="*/ 83 h 547"/>
                <a:gd name="T82" fmla="*/ 140 w 572"/>
                <a:gd name="T83" fmla="*/ 109 h 547"/>
                <a:gd name="T84" fmla="*/ 135 w 572"/>
                <a:gd name="T85" fmla="*/ 108 h 547"/>
                <a:gd name="T86" fmla="*/ 128 w 572"/>
                <a:gd name="T87" fmla="*/ 108 h 547"/>
                <a:gd name="T88" fmla="*/ 113 w 572"/>
                <a:gd name="T89" fmla="*/ 88 h 547"/>
                <a:gd name="T90" fmla="*/ 102 w 572"/>
                <a:gd name="T91" fmla="*/ 79 h 547"/>
                <a:gd name="T92" fmla="*/ 94 w 572"/>
                <a:gd name="T93" fmla="*/ 72 h 547"/>
                <a:gd name="T94" fmla="*/ 87 w 572"/>
                <a:gd name="T95" fmla="*/ 79 h 547"/>
                <a:gd name="T96" fmla="*/ 62 w 572"/>
                <a:gd name="T97" fmla="*/ 70 h 547"/>
                <a:gd name="T98" fmla="*/ 60 w 572"/>
                <a:gd name="T99" fmla="*/ 64 h 547"/>
                <a:gd name="T100" fmla="*/ 45 w 572"/>
                <a:gd name="T101" fmla="*/ 66 h 547"/>
                <a:gd name="T102" fmla="*/ 39 w 572"/>
                <a:gd name="T103" fmla="*/ 56 h 547"/>
                <a:gd name="T104" fmla="*/ 39 w 572"/>
                <a:gd name="T105" fmla="*/ 78 h 547"/>
                <a:gd name="T106" fmla="*/ 38 w 572"/>
                <a:gd name="T107" fmla="*/ 99 h 5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2"/>
                <a:gd name="T163" fmla="*/ 0 h 547"/>
                <a:gd name="T164" fmla="*/ 572 w 572"/>
                <a:gd name="T165" fmla="*/ 547 h 5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2" h="547">
                  <a:moveTo>
                    <a:pt x="102" y="262"/>
                  </a:moveTo>
                  <a:lnTo>
                    <a:pt x="52" y="264"/>
                  </a:lnTo>
                  <a:lnTo>
                    <a:pt x="5" y="265"/>
                  </a:lnTo>
                  <a:lnTo>
                    <a:pt x="3" y="310"/>
                  </a:lnTo>
                  <a:lnTo>
                    <a:pt x="3" y="353"/>
                  </a:lnTo>
                  <a:lnTo>
                    <a:pt x="2" y="397"/>
                  </a:lnTo>
                  <a:lnTo>
                    <a:pt x="0" y="441"/>
                  </a:lnTo>
                  <a:lnTo>
                    <a:pt x="35" y="482"/>
                  </a:lnTo>
                  <a:lnTo>
                    <a:pt x="69" y="522"/>
                  </a:lnTo>
                  <a:lnTo>
                    <a:pt x="102" y="514"/>
                  </a:lnTo>
                  <a:lnTo>
                    <a:pt x="155" y="531"/>
                  </a:lnTo>
                  <a:lnTo>
                    <a:pt x="223" y="547"/>
                  </a:lnTo>
                  <a:lnTo>
                    <a:pt x="269" y="505"/>
                  </a:lnTo>
                  <a:lnTo>
                    <a:pt x="320" y="462"/>
                  </a:lnTo>
                  <a:lnTo>
                    <a:pt x="335" y="429"/>
                  </a:lnTo>
                  <a:lnTo>
                    <a:pt x="372" y="420"/>
                  </a:lnTo>
                  <a:lnTo>
                    <a:pt x="408" y="411"/>
                  </a:lnTo>
                  <a:lnTo>
                    <a:pt x="399" y="382"/>
                  </a:lnTo>
                  <a:lnTo>
                    <a:pt x="436" y="367"/>
                  </a:lnTo>
                  <a:lnTo>
                    <a:pt x="473" y="352"/>
                  </a:lnTo>
                  <a:lnTo>
                    <a:pt x="509" y="337"/>
                  </a:lnTo>
                  <a:lnTo>
                    <a:pt x="547" y="322"/>
                  </a:lnTo>
                  <a:lnTo>
                    <a:pt x="524" y="297"/>
                  </a:lnTo>
                  <a:lnTo>
                    <a:pt x="550" y="244"/>
                  </a:lnTo>
                  <a:lnTo>
                    <a:pt x="557" y="229"/>
                  </a:lnTo>
                  <a:lnTo>
                    <a:pt x="560" y="188"/>
                  </a:lnTo>
                  <a:lnTo>
                    <a:pt x="561" y="144"/>
                  </a:lnTo>
                  <a:lnTo>
                    <a:pt x="572" y="125"/>
                  </a:lnTo>
                  <a:lnTo>
                    <a:pt x="544" y="80"/>
                  </a:lnTo>
                  <a:lnTo>
                    <a:pt x="541" y="67"/>
                  </a:lnTo>
                  <a:lnTo>
                    <a:pt x="490" y="38"/>
                  </a:lnTo>
                  <a:lnTo>
                    <a:pt x="439" y="9"/>
                  </a:lnTo>
                  <a:lnTo>
                    <a:pt x="436" y="0"/>
                  </a:lnTo>
                  <a:lnTo>
                    <a:pt x="391" y="10"/>
                  </a:lnTo>
                  <a:lnTo>
                    <a:pt x="347" y="21"/>
                  </a:lnTo>
                  <a:lnTo>
                    <a:pt x="320" y="61"/>
                  </a:lnTo>
                  <a:lnTo>
                    <a:pt x="330" y="109"/>
                  </a:lnTo>
                  <a:lnTo>
                    <a:pt x="326" y="156"/>
                  </a:lnTo>
                  <a:lnTo>
                    <a:pt x="321" y="203"/>
                  </a:lnTo>
                  <a:lnTo>
                    <a:pt x="367" y="237"/>
                  </a:lnTo>
                  <a:lnTo>
                    <a:pt x="384" y="219"/>
                  </a:lnTo>
                  <a:lnTo>
                    <a:pt x="373" y="289"/>
                  </a:lnTo>
                  <a:lnTo>
                    <a:pt x="361" y="285"/>
                  </a:lnTo>
                  <a:lnTo>
                    <a:pt x="342" y="285"/>
                  </a:lnTo>
                  <a:lnTo>
                    <a:pt x="302" y="232"/>
                  </a:lnTo>
                  <a:lnTo>
                    <a:pt x="272" y="210"/>
                  </a:lnTo>
                  <a:lnTo>
                    <a:pt x="251" y="189"/>
                  </a:lnTo>
                  <a:lnTo>
                    <a:pt x="232" y="210"/>
                  </a:lnTo>
                  <a:lnTo>
                    <a:pt x="167" y="186"/>
                  </a:lnTo>
                  <a:lnTo>
                    <a:pt x="161" y="170"/>
                  </a:lnTo>
                  <a:lnTo>
                    <a:pt x="121" y="174"/>
                  </a:lnTo>
                  <a:lnTo>
                    <a:pt x="103" y="147"/>
                  </a:lnTo>
                  <a:lnTo>
                    <a:pt x="103" y="206"/>
                  </a:lnTo>
                  <a:lnTo>
                    <a:pt x="102" y="26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1" name="Freeform 224"/>
            <p:cNvSpPr>
              <a:spLocks noChangeAspect="1"/>
            </p:cNvSpPr>
            <p:nvPr/>
          </p:nvSpPr>
          <p:spPr bwMode="auto">
            <a:xfrm>
              <a:off x="4350102" y="3522740"/>
              <a:ext cx="173683" cy="163820"/>
            </a:xfrm>
            <a:custGeom>
              <a:avLst/>
              <a:gdLst>
                <a:gd name="T0" fmla="*/ 69 w 371"/>
                <a:gd name="T1" fmla="*/ 135 h 375"/>
                <a:gd name="T2" fmla="*/ 64 w 371"/>
                <a:gd name="T3" fmla="*/ 131 h 375"/>
                <a:gd name="T4" fmla="*/ 48 w 371"/>
                <a:gd name="T5" fmla="*/ 124 h 375"/>
                <a:gd name="T6" fmla="*/ 42 w 371"/>
                <a:gd name="T7" fmla="*/ 106 h 375"/>
                <a:gd name="T8" fmla="*/ 37 w 371"/>
                <a:gd name="T9" fmla="*/ 101 h 375"/>
                <a:gd name="T10" fmla="*/ 34 w 371"/>
                <a:gd name="T11" fmla="*/ 96 h 375"/>
                <a:gd name="T12" fmla="*/ 21 w 371"/>
                <a:gd name="T13" fmla="*/ 85 h 375"/>
                <a:gd name="T14" fmla="*/ 10 w 371"/>
                <a:gd name="T15" fmla="*/ 65 h 375"/>
                <a:gd name="T16" fmla="*/ 0 w 371"/>
                <a:gd name="T17" fmla="*/ 45 h 375"/>
                <a:gd name="T18" fmla="*/ 25 w 371"/>
                <a:gd name="T19" fmla="*/ 51 h 375"/>
                <a:gd name="T20" fmla="*/ 43 w 371"/>
                <a:gd name="T21" fmla="*/ 35 h 375"/>
                <a:gd name="T22" fmla="*/ 62 w 371"/>
                <a:gd name="T23" fmla="*/ 19 h 375"/>
                <a:gd name="T24" fmla="*/ 67 w 371"/>
                <a:gd name="T25" fmla="*/ 7 h 375"/>
                <a:gd name="T26" fmla="*/ 81 w 371"/>
                <a:gd name="T27" fmla="*/ 3 h 375"/>
                <a:gd name="T28" fmla="*/ 95 w 371"/>
                <a:gd name="T29" fmla="*/ 0 h 375"/>
                <a:gd name="T30" fmla="*/ 94 w 371"/>
                <a:gd name="T31" fmla="*/ 8 h 375"/>
                <a:gd name="T32" fmla="*/ 104 w 371"/>
                <a:gd name="T33" fmla="*/ 8 h 375"/>
                <a:gd name="T34" fmla="*/ 121 w 371"/>
                <a:gd name="T35" fmla="*/ 15 h 375"/>
                <a:gd name="T36" fmla="*/ 138 w 371"/>
                <a:gd name="T37" fmla="*/ 23 h 375"/>
                <a:gd name="T38" fmla="*/ 139 w 371"/>
                <a:gd name="T39" fmla="*/ 48 h 375"/>
                <a:gd name="T40" fmla="*/ 135 w 371"/>
                <a:gd name="T41" fmla="*/ 65 h 375"/>
                <a:gd name="T42" fmla="*/ 137 w 371"/>
                <a:gd name="T43" fmla="*/ 84 h 375"/>
                <a:gd name="T44" fmla="*/ 130 w 371"/>
                <a:gd name="T45" fmla="*/ 102 h 375"/>
                <a:gd name="T46" fmla="*/ 127 w 371"/>
                <a:gd name="T47" fmla="*/ 119 h 375"/>
                <a:gd name="T48" fmla="*/ 115 w 371"/>
                <a:gd name="T49" fmla="*/ 130 h 375"/>
                <a:gd name="T50" fmla="*/ 104 w 371"/>
                <a:gd name="T51" fmla="*/ 141 h 375"/>
                <a:gd name="T52" fmla="*/ 87 w 371"/>
                <a:gd name="T53" fmla="*/ 139 h 375"/>
                <a:gd name="T54" fmla="*/ 70 w 371"/>
                <a:gd name="T55" fmla="*/ 136 h 375"/>
                <a:gd name="T56" fmla="*/ 69 w 371"/>
                <a:gd name="T57" fmla="*/ 135 h 3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1"/>
                <a:gd name="T88" fmla="*/ 0 h 375"/>
                <a:gd name="T89" fmla="*/ 371 w 371"/>
                <a:gd name="T90" fmla="*/ 375 h 3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1" h="375">
                  <a:moveTo>
                    <a:pt x="183" y="359"/>
                  </a:moveTo>
                  <a:lnTo>
                    <a:pt x="171" y="348"/>
                  </a:lnTo>
                  <a:lnTo>
                    <a:pt x="129" y="329"/>
                  </a:lnTo>
                  <a:lnTo>
                    <a:pt x="112" y="282"/>
                  </a:lnTo>
                  <a:lnTo>
                    <a:pt x="100" y="268"/>
                  </a:lnTo>
                  <a:lnTo>
                    <a:pt x="92" y="256"/>
                  </a:lnTo>
                  <a:lnTo>
                    <a:pt x="56" y="227"/>
                  </a:lnTo>
                  <a:lnTo>
                    <a:pt x="27" y="174"/>
                  </a:lnTo>
                  <a:lnTo>
                    <a:pt x="0" y="120"/>
                  </a:lnTo>
                  <a:lnTo>
                    <a:pt x="68" y="136"/>
                  </a:lnTo>
                  <a:lnTo>
                    <a:pt x="114" y="94"/>
                  </a:lnTo>
                  <a:lnTo>
                    <a:pt x="165" y="51"/>
                  </a:lnTo>
                  <a:lnTo>
                    <a:pt x="180" y="18"/>
                  </a:lnTo>
                  <a:lnTo>
                    <a:pt x="217" y="9"/>
                  </a:lnTo>
                  <a:lnTo>
                    <a:pt x="253" y="0"/>
                  </a:lnTo>
                  <a:lnTo>
                    <a:pt x="251" y="21"/>
                  </a:lnTo>
                  <a:lnTo>
                    <a:pt x="277" y="20"/>
                  </a:lnTo>
                  <a:lnTo>
                    <a:pt x="323" y="41"/>
                  </a:lnTo>
                  <a:lnTo>
                    <a:pt x="369" y="60"/>
                  </a:lnTo>
                  <a:lnTo>
                    <a:pt x="371" y="127"/>
                  </a:lnTo>
                  <a:lnTo>
                    <a:pt x="360" y="174"/>
                  </a:lnTo>
                  <a:lnTo>
                    <a:pt x="366" y="224"/>
                  </a:lnTo>
                  <a:lnTo>
                    <a:pt x="348" y="272"/>
                  </a:lnTo>
                  <a:lnTo>
                    <a:pt x="338" y="317"/>
                  </a:lnTo>
                  <a:lnTo>
                    <a:pt x="308" y="345"/>
                  </a:lnTo>
                  <a:lnTo>
                    <a:pt x="278" y="375"/>
                  </a:lnTo>
                  <a:lnTo>
                    <a:pt x="232" y="369"/>
                  </a:lnTo>
                  <a:lnTo>
                    <a:pt x="187" y="362"/>
                  </a:lnTo>
                  <a:lnTo>
                    <a:pt x="183" y="359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2" name="Freeform 225"/>
            <p:cNvSpPr>
              <a:spLocks noChangeAspect="1"/>
            </p:cNvSpPr>
            <p:nvPr/>
          </p:nvSpPr>
          <p:spPr bwMode="auto">
            <a:xfrm>
              <a:off x="2508320" y="3872456"/>
              <a:ext cx="113706" cy="115023"/>
            </a:xfrm>
            <a:custGeom>
              <a:avLst/>
              <a:gdLst>
                <a:gd name="T0" fmla="*/ 89 w 238"/>
                <a:gd name="T1" fmla="*/ 52 h 264"/>
                <a:gd name="T2" fmla="*/ 70 w 238"/>
                <a:gd name="T3" fmla="*/ 37 h 264"/>
                <a:gd name="T4" fmla="*/ 50 w 238"/>
                <a:gd name="T5" fmla="*/ 24 h 264"/>
                <a:gd name="T6" fmla="*/ 39 w 238"/>
                <a:gd name="T7" fmla="*/ 18 h 264"/>
                <a:gd name="T8" fmla="*/ 34 w 238"/>
                <a:gd name="T9" fmla="*/ 17 h 264"/>
                <a:gd name="T10" fmla="*/ 11 w 238"/>
                <a:gd name="T11" fmla="*/ 0 h 264"/>
                <a:gd name="T12" fmla="*/ 2 w 238"/>
                <a:gd name="T13" fmla="*/ 2 h 264"/>
                <a:gd name="T14" fmla="*/ 2 w 238"/>
                <a:gd name="T15" fmla="*/ 3 h 264"/>
                <a:gd name="T16" fmla="*/ 1 w 238"/>
                <a:gd name="T17" fmla="*/ 26 h 264"/>
                <a:gd name="T18" fmla="*/ 1 w 238"/>
                <a:gd name="T19" fmla="*/ 49 h 264"/>
                <a:gd name="T20" fmla="*/ 2 w 238"/>
                <a:gd name="T21" fmla="*/ 52 h 264"/>
                <a:gd name="T22" fmla="*/ 0 w 238"/>
                <a:gd name="T23" fmla="*/ 68 h 264"/>
                <a:gd name="T24" fmla="*/ 9 w 238"/>
                <a:gd name="T25" fmla="*/ 86 h 264"/>
                <a:gd name="T26" fmla="*/ 32 w 238"/>
                <a:gd name="T27" fmla="*/ 94 h 264"/>
                <a:gd name="T28" fmla="*/ 62 w 238"/>
                <a:gd name="T29" fmla="*/ 99 h 264"/>
                <a:gd name="T30" fmla="*/ 78 w 238"/>
                <a:gd name="T31" fmla="*/ 93 h 264"/>
                <a:gd name="T32" fmla="*/ 91 w 238"/>
                <a:gd name="T33" fmla="*/ 76 h 264"/>
                <a:gd name="T34" fmla="*/ 87 w 238"/>
                <a:gd name="T35" fmla="*/ 61 h 264"/>
                <a:gd name="T36" fmla="*/ 89 w 238"/>
                <a:gd name="T37" fmla="*/ 52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8"/>
                <a:gd name="T58" fmla="*/ 0 h 264"/>
                <a:gd name="T59" fmla="*/ 238 w 23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8" h="264">
                  <a:moveTo>
                    <a:pt x="232" y="138"/>
                  </a:moveTo>
                  <a:lnTo>
                    <a:pt x="182" y="100"/>
                  </a:lnTo>
                  <a:lnTo>
                    <a:pt x="132" y="64"/>
                  </a:lnTo>
                  <a:lnTo>
                    <a:pt x="102" y="47"/>
                  </a:lnTo>
                  <a:lnTo>
                    <a:pt x="88" y="45"/>
                  </a:lnTo>
                  <a:lnTo>
                    <a:pt x="30" y="0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9"/>
                  </a:lnTo>
                  <a:lnTo>
                    <a:pt x="2" y="130"/>
                  </a:lnTo>
                  <a:lnTo>
                    <a:pt x="5" y="138"/>
                  </a:lnTo>
                  <a:lnTo>
                    <a:pt x="0" y="182"/>
                  </a:lnTo>
                  <a:lnTo>
                    <a:pt x="24" y="229"/>
                  </a:lnTo>
                  <a:lnTo>
                    <a:pt x="84" y="252"/>
                  </a:lnTo>
                  <a:lnTo>
                    <a:pt x="162" y="264"/>
                  </a:lnTo>
                  <a:lnTo>
                    <a:pt x="205" y="248"/>
                  </a:lnTo>
                  <a:lnTo>
                    <a:pt x="238" y="202"/>
                  </a:lnTo>
                  <a:lnTo>
                    <a:pt x="227" y="163"/>
                  </a:lnTo>
                  <a:lnTo>
                    <a:pt x="232" y="138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3" name="Freeform 226"/>
            <p:cNvSpPr>
              <a:spLocks noChangeAspect="1"/>
            </p:cNvSpPr>
            <p:nvPr/>
          </p:nvSpPr>
          <p:spPr bwMode="auto">
            <a:xfrm>
              <a:off x="2235926" y="3671457"/>
              <a:ext cx="352363" cy="730800"/>
            </a:xfrm>
            <a:custGeom>
              <a:avLst/>
              <a:gdLst>
                <a:gd name="T0" fmla="*/ 157 w 750"/>
                <a:gd name="T1" fmla="*/ 399 h 1674"/>
                <a:gd name="T2" fmla="*/ 153 w 750"/>
                <a:gd name="T3" fmla="*/ 423 h 1674"/>
                <a:gd name="T4" fmla="*/ 165 w 750"/>
                <a:gd name="T5" fmla="*/ 424 h 1674"/>
                <a:gd name="T6" fmla="*/ 175 w 750"/>
                <a:gd name="T7" fmla="*/ 435 h 1674"/>
                <a:gd name="T8" fmla="*/ 153 w 750"/>
                <a:gd name="T9" fmla="*/ 432 h 1674"/>
                <a:gd name="T10" fmla="*/ 154 w 750"/>
                <a:gd name="T11" fmla="*/ 455 h 1674"/>
                <a:gd name="T12" fmla="*/ 153 w 750"/>
                <a:gd name="T13" fmla="*/ 480 h 1674"/>
                <a:gd name="T14" fmla="*/ 135 w 750"/>
                <a:gd name="T15" fmla="*/ 509 h 1674"/>
                <a:gd name="T16" fmla="*/ 171 w 750"/>
                <a:gd name="T17" fmla="*/ 529 h 1674"/>
                <a:gd name="T18" fmla="*/ 171 w 750"/>
                <a:gd name="T19" fmla="*/ 540 h 1674"/>
                <a:gd name="T20" fmla="*/ 153 w 750"/>
                <a:gd name="T21" fmla="*/ 567 h 1674"/>
                <a:gd name="T22" fmla="*/ 143 w 750"/>
                <a:gd name="T23" fmla="*/ 580 h 1674"/>
                <a:gd name="T24" fmla="*/ 148 w 750"/>
                <a:gd name="T25" fmla="*/ 585 h 1674"/>
                <a:gd name="T26" fmla="*/ 140 w 750"/>
                <a:gd name="T27" fmla="*/ 602 h 1674"/>
                <a:gd name="T28" fmla="*/ 144 w 750"/>
                <a:gd name="T29" fmla="*/ 613 h 1674"/>
                <a:gd name="T30" fmla="*/ 165 w 750"/>
                <a:gd name="T31" fmla="*/ 629 h 1674"/>
                <a:gd name="T32" fmla="*/ 106 w 750"/>
                <a:gd name="T33" fmla="*/ 618 h 1674"/>
                <a:gd name="T34" fmla="*/ 85 w 750"/>
                <a:gd name="T35" fmla="*/ 594 h 1674"/>
                <a:gd name="T36" fmla="*/ 60 w 750"/>
                <a:gd name="T37" fmla="*/ 567 h 1674"/>
                <a:gd name="T38" fmla="*/ 67 w 750"/>
                <a:gd name="T39" fmla="*/ 528 h 1674"/>
                <a:gd name="T40" fmla="*/ 63 w 750"/>
                <a:gd name="T41" fmla="*/ 489 h 1674"/>
                <a:gd name="T42" fmla="*/ 52 w 750"/>
                <a:gd name="T43" fmla="*/ 476 h 1674"/>
                <a:gd name="T44" fmla="*/ 50 w 750"/>
                <a:gd name="T45" fmla="*/ 464 h 1674"/>
                <a:gd name="T46" fmla="*/ 33 w 750"/>
                <a:gd name="T47" fmla="*/ 431 h 1674"/>
                <a:gd name="T48" fmla="*/ 25 w 750"/>
                <a:gd name="T49" fmla="*/ 386 h 1674"/>
                <a:gd name="T50" fmla="*/ 27 w 750"/>
                <a:gd name="T51" fmla="*/ 351 h 1674"/>
                <a:gd name="T52" fmla="*/ 20 w 750"/>
                <a:gd name="T53" fmla="*/ 322 h 1674"/>
                <a:gd name="T54" fmla="*/ 23 w 750"/>
                <a:gd name="T55" fmla="*/ 291 h 1674"/>
                <a:gd name="T56" fmla="*/ 21 w 750"/>
                <a:gd name="T57" fmla="*/ 251 h 1674"/>
                <a:gd name="T58" fmla="*/ 9 w 750"/>
                <a:gd name="T59" fmla="*/ 222 h 1674"/>
                <a:gd name="T60" fmla="*/ 1 w 750"/>
                <a:gd name="T61" fmla="*/ 192 h 1674"/>
                <a:gd name="T62" fmla="*/ 3 w 750"/>
                <a:gd name="T63" fmla="*/ 163 h 1674"/>
                <a:gd name="T64" fmla="*/ 10 w 750"/>
                <a:gd name="T65" fmla="*/ 130 h 1674"/>
                <a:gd name="T66" fmla="*/ 22 w 750"/>
                <a:gd name="T67" fmla="*/ 105 h 1674"/>
                <a:gd name="T68" fmla="*/ 12 w 750"/>
                <a:gd name="T69" fmla="*/ 64 h 1674"/>
                <a:gd name="T70" fmla="*/ 31 w 750"/>
                <a:gd name="T71" fmla="*/ 46 h 1674"/>
                <a:gd name="T72" fmla="*/ 31 w 750"/>
                <a:gd name="T73" fmla="*/ 21 h 1674"/>
                <a:gd name="T74" fmla="*/ 50 w 750"/>
                <a:gd name="T75" fmla="*/ 2 h 1674"/>
                <a:gd name="T76" fmla="*/ 80 w 750"/>
                <a:gd name="T77" fmla="*/ 19 h 1674"/>
                <a:gd name="T78" fmla="*/ 107 w 750"/>
                <a:gd name="T79" fmla="*/ 5 h 1674"/>
                <a:gd name="T80" fmla="*/ 129 w 750"/>
                <a:gd name="T81" fmla="*/ 26 h 1674"/>
                <a:gd name="T82" fmla="*/ 162 w 750"/>
                <a:gd name="T83" fmla="*/ 50 h 1674"/>
                <a:gd name="T84" fmla="*/ 193 w 750"/>
                <a:gd name="T85" fmla="*/ 66 h 1674"/>
                <a:gd name="T86" fmla="*/ 202 w 750"/>
                <a:gd name="T87" fmla="*/ 95 h 1674"/>
                <a:gd name="T88" fmla="*/ 217 w 750"/>
                <a:gd name="T89" fmla="*/ 116 h 1674"/>
                <a:gd name="T90" fmla="*/ 249 w 750"/>
                <a:gd name="T91" fmla="*/ 113 h 1674"/>
                <a:gd name="T92" fmla="*/ 262 w 750"/>
                <a:gd name="T93" fmla="*/ 79 h 1674"/>
                <a:gd name="T94" fmla="*/ 282 w 750"/>
                <a:gd name="T95" fmla="*/ 105 h 1674"/>
                <a:gd name="T96" fmla="*/ 259 w 750"/>
                <a:gd name="T97" fmla="*/ 125 h 1674"/>
                <a:gd name="T98" fmla="*/ 240 w 750"/>
                <a:gd name="T99" fmla="*/ 150 h 1674"/>
                <a:gd name="T100" fmla="*/ 221 w 750"/>
                <a:gd name="T101" fmla="*/ 174 h 1674"/>
                <a:gd name="T102" fmla="*/ 220 w 750"/>
                <a:gd name="T103" fmla="*/ 198 h 1674"/>
                <a:gd name="T104" fmla="*/ 222 w 750"/>
                <a:gd name="T105" fmla="*/ 235 h 1674"/>
                <a:gd name="T106" fmla="*/ 226 w 750"/>
                <a:gd name="T107" fmla="*/ 267 h 1674"/>
                <a:gd name="T108" fmla="*/ 251 w 750"/>
                <a:gd name="T109" fmla="*/ 299 h 1674"/>
                <a:gd name="T110" fmla="*/ 255 w 750"/>
                <a:gd name="T111" fmla="*/ 325 h 1674"/>
                <a:gd name="T112" fmla="*/ 233 w 750"/>
                <a:gd name="T113" fmla="*/ 346 h 1674"/>
                <a:gd name="T114" fmla="*/ 205 w 750"/>
                <a:gd name="T115" fmla="*/ 354 h 1674"/>
                <a:gd name="T116" fmla="*/ 176 w 750"/>
                <a:gd name="T117" fmla="*/ 356 h 1674"/>
                <a:gd name="T118" fmla="*/ 185 w 750"/>
                <a:gd name="T119" fmla="*/ 389 h 1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0"/>
                <a:gd name="T181" fmla="*/ 0 h 1674"/>
                <a:gd name="T182" fmla="*/ 750 w 750"/>
                <a:gd name="T183" fmla="*/ 1674 h 1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0" h="1674">
                  <a:moveTo>
                    <a:pt x="481" y="1062"/>
                  </a:moveTo>
                  <a:lnTo>
                    <a:pt x="417" y="1061"/>
                  </a:lnTo>
                  <a:lnTo>
                    <a:pt x="370" y="1052"/>
                  </a:lnTo>
                  <a:lnTo>
                    <a:pt x="406" y="1125"/>
                  </a:lnTo>
                  <a:lnTo>
                    <a:pt x="420" y="1131"/>
                  </a:lnTo>
                  <a:lnTo>
                    <a:pt x="438" y="1128"/>
                  </a:lnTo>
                  <a:lnTo>
                    <a:pt x="451" y="1119"/>
                  </a:lnTo>
                  <a:lnTo>
                    <a:pt x="466" y="1159"/>
                  </a:lnTo>
                  <a:lnTo>
                    <a:pt x="441" y="1150"/>
                  </a:lnTo>
                  <a:lnTo>
                    <a:pt x="406" y="1150"/>
                  </a:lnTo>
                  <a:lnTo>
                    <a:pt x="442" y="1168"/>
                  </a:lnTo>
                  <a:lnTo>
                    <a:pt x="409" y="1210"/>
                  </a:lnTo>
                  <a:lnTo>
                    <a:pt x="414" y="1255"/>
                  </a:lnTo>
                  <a:lnTo>
                    <a:pt x="408" y="1278"/>
                  </a:lnTo>
                  <a:lnTo>
                    <a:pt x="357" y="1304"/>
                  </a:lnTo>
                  <a:lnTo>
                    <a:pt x="359" y="1355"/>
                  </a:lnTo>
                  <a:lnTo>
                    <a:pt x="429" y="1390"/>
                  </a:lnTo>
                  <a:lnTo>
                    <a:pt x="454" y="1407"/>
                  </a:lnTo>
                  <a:lnTo>
                    <a:pt x="439" y="1432"/>
                  </a:lnTo>
                  <a:lnTo>
                    <a:pt x="454" y="1438"/>
                  </a:lnTo>
                  <a:lnTo>
                    <a:pt x="430" y="1472"/>
                  </a:lnTo>
                  <a:lnTo>
                    <a:pt x="406" y="1508"/>
                  </a:lnTo>
                  <a:lnTo>
                    <a:pt x="405" y="1552"/>
                  </a:lnTo>
                  <a:lnTo>
                    <a:pt x="379" y="1543"/>
                  </a:lnTo>
                  <a:lnTo>
                    <a:pt x="369" y="1547"/>
                  </a:lnTo>
                  <a:lnTo>
                    <a:pt x="393" y="1558"/>
                  </a:lnTo>
                  <a:lnTo>
                    <a:pt x="373" y="1587"/>
                  </a:lnTo>
                  <a:lnTo>
                    <a:pt x="373" y="1601"/>
                  </a:lnTo>
                  <a:lnTo>
                    <a:pt x="393" y="1632"/>
                  </a:lnTo>
                  <a:lnTo>
                    <a:pt x="382" y="1632"/>
                  </a:lnTo>
                  <a:lnTo>
                    <a:pt x="414" y="1647"/>
                  </a:lnTo>
                  <a:lnTo>
                    <a:pt x="439" y="1674"/>
                  </a:lnTo>
                  <a:lnTo>
                    <a:pt x="366" y="1653"/>
                  </a:lnTo>
                  <a:lnTo>
                    <a:pt x="281" y="1646"/>
                  </a:lnTo>
                  <a:lnTo>
                    <a:pt x="256" y="1622"/>
                  </a:lnTo>
                  <a:lnTo>
                    <a:pt x="227" y="1580"/>
                  </a:lnTo>
                  <a:lnTo>
                    <a:pt x="202" y="1581"/>
                  </a:lnTo>
                  <a:lnTo>
                    <a:pt x="160" y="1510"/>
                  </a:lnTo>
                  <a:lnTo>
                    <a:pt x="187" y="1478"/>
                  </a:lnTo>
                  <a:lnTo>
                    <a:pt x="179" y="1404"/>
                  </a:lnTo>
                  <a:lnTo>
                    <a:pt x="170" y="1343"/>
                  </a:lnTo>
                  <a:lnTo>
                    <a:pt x="167" y="1301"/>
                  </a:lnTo>
                  <a:lnTo>
                    <a:pt x="156" y="1277"/>
                  </a:lnTo>
                  <a:lnTo>
                    <a:pt x="138" y="1267"/>
                  </a:lnTo>
                  <a:lnTo>
                    <a:pt x="167" y="1255"/>
                  </a:lnTo>
                  <a:lnTo>
                    <a:pt x="132" y="1234"/>
                  </a:lnTo>
                  <a:lnTo>
                    <a:pt x="111" y="1176"/>
                  </a:lnTo>
                  <a:lnTo>
                    <a:pt x="87" y="1146"/>
                  </a:lnTo>
                  <a:lnTo>
                    <a:pt x="85" y="1102"/>
                  </a:lnTo>
                  <a:lnTo>
                    <a:pt x="67" y="1028"/>
                  </a:lnTo>
                  <a:lnTo>
                    <a:pt x="63" y="971"/>
                  </a:lnTo>
                  <a:lnTo>
                    <a:pt x="72" y="935"/>
                  </a:lnTo>
                  <a:lnTo>
                    <a:pt x="66" y="904"/>
                  </a:lnTo>
                  <a:lnTo>
                    <a:pt x="53" y="858"/>
                  </a:lnTo>
                  <a:lnTo>
                    <a:pt x="39" y="811"/>
                  </a:lnTo>
                  <a:lnTo>
                    <a:pt x="61" y="774"/>
                  </a:lnTo>
                  <a:lnTo>
                    <a:pt x="51" y="737"/>
                  </a:lnTo>
                  <a:lnTo>
                    <a:pt x="57" y="668"/>
                  </a:lnTo>
                  <a:lnTo>
                    <a:pt x="47" y="635"/>
                  </a:lnTo>
                  <a:lnTo>
                    <a:pt x="24" y="591"/>
                  </a:lnTo>
                  <a:lnTo>
                    <a:pt x="0" y="546"/>
                  </a:lnTo>
                  <a:lnTo>
                    <a:pt x="3" y="510"/>
                  </a:lnTo>
                  <a:lnTo>
                    <a:pt x="11" y="476"/>
                  </a:lnTo>
                  <a:lnTo>
                    <a:pt x="8" y="435"/>
                  </a:lnTo>
                  <a:lnTo>
                    <a:pt x="6" y="395"/>
                  </a:lnTo>
                  <a:lnTo>
                    <a:pt x="26" y="346"/>
                  </a:lnTo>
                  <a:lnTo>
                    <a:pt x="45" y="295"/>
                  </a:lnTo>
                  <a:lnTo>
                    <a:pt x="58" y="280"/>
                  </a:lnTo>
                  <a:lnTo>
                    <a:pt x="41" y="249"/>
                  </a:lnTo>
                  <a:lnTo>
                    <a:pt x="32" y="171"/>
                  </a:lnTo>
                  <a:lnTo>
                    <a:pt x="41" y="143"/>
                  </a:lnTo>
                  <a:lnTo>
                    <a:pt x="82" y="122"/>
                  </a:lnTo>
                  <a:lnTo>
                    <a:pt x="93" y="67"/>
                  </a:lnTo>
                  <a:lnTo>
                    <a:pt x="82" y="56"/>
                  </a:lnTo>
                  <a:lnTo>
                    <a:pt x="121" y="0"/>
                  </a:lnTo>
                  <a:lnTo>
                    <a:pt x="132" y="6"/>
                  </a:lnTo>
                  <a:lnTo>
                    <a:pt x="190" y="19"/>
                  </a:lnTo>
                  <a:lnTo>
                    <a:pt x="214" y="50"/>
                  </a:lnTo>
                  <a:lnTo>
                    <a:pt x="230" y="21"/>
                  </a:lnTo>
                  <a:lnTo>
                    <a:pt x="285" y="12"/>
                  </a:lnTo>
                  <a:lnTo>
                    <a:pt x="296" y="24"/>
                  </a:lnTo>
                  <a:lnTo>
                    <a:pt x="344" y="68"/>
                  </a:lnTo>
                  <a:lnTo>
                    <a:pt x="390" y="115"/>
                  </a:lnTo>
                  <a:lnTo>
                    <a:pt x="430" y="132"/>
                  </a:lnTo>
                  <a:lnTo>
                    <a:pt x="470" y="150"/>
                  </a:lnTo>
                  <a:lnTo>
                    <a:pt x="512" y="176"/>
                  </a:lnTo>
                  <a:lnTo>
                    <a:pt x="557" y="201"/>
                  </a:lnTo>
                  <a:lnTo>
                    <a:pt x="538" y="253"/>
                  </a:lnTo>
                  <a:lnTo>
                    <a:pt x="520" y="304"/>
                  </a:lnTo>
                  <a:lnTo>
                    <a:pt x="576" y="309"/>
                  </a:lnTo>
                  <a:lnTo>
                    <a:pt x="632" y="313"/>
                  </a:lnTo>
                  <a:lnTo>
                    <a:pt x="663" y="301"/>
                  </a:lnTo>
                  <a:lnTo>
                    <a:pt x="700" y="243"/>
                  </a:lnTo>
                  <a:lnTo>
                    <a:pt x="697" y="209"/>
                  </a:lnTo>
                  <a:lnTo>
                    <a:pt x="727" y="210"/>
                  </a:lnTo>
                  <a:lnTo>
                    <a:pt x="750" y="280"/>
                  </a:lnTo>
                  <a:lnTo>
                    <a:pt x="720" y="307"/>
                  </a:lnTo>
                  <a:lnTo>
                    <a:pt x="690" y="334"/>
                  </a:lnTo>
                  <a:lnTo>
                    <a:pt x="663" y="367"/>
                  </a:lnTo>
                  <a:lnTo>
                    <a:pt x="638" y="398"/>
                  </a:lnTo>
                  <a:lnTo>
                    <a:pt x="612" y="431"/>
                  </a:lnTo>
                  <a:lnTo>
                    <a:pt x="587" y="464"/>
                  </a:lnTo>
                  <a:lnTo>
                    <a:pt x="588" y="468"/>
                  </a:lnTo>
                  <a:lnTo>
                    <a:pt x="585" y="528"/>
                  </a:lnTo>
                  <a:lnTo>
                    <a:pt x="584" y="589"/>
                  </a:lnTo>
                  <a:lnTo>
                    <a:pt x="590" y="625"/>
                  </a:lnTo>
                  <a:lnTo>
                    <a:pt x="578" y="647"/>
                  </a:lnTo>
                  <a:lnTo>
                    <a:pt x="600" y="711"/>
                  </a:lnTo>
                  <a:lnTo>
                    <a:pt x="663" y="755"/>
                  </a:lnTo>
                  <a:lnTo>
                    <a:pt x="667" y="795"/>
                  </a:lnTo>
                  <a:lnTo>
                    <a:pt x="697" y="816"/>
                  </a:lnTo>
                  <a:lnTo>
                    <a:pt x="679" y="864"/>
                  </a:lnTo>
                  <a:lnTo>
                    <a:pt x="660" y="911"/>
                  </a:lnTo>
                  <a:lnTo>
                    <a:pt x="621" y="922"/>
                  </a:lnTo>
                  <a:lnTo>
                    <a:pt x="582" y="931"/>
                  </a:lnTo>
                  <a:lnTo>
                    <a:pt x="544" y="941"/>
                  </a:lnTo>
                  <a:lnTo>
                    <a:pt x="505" y="950"/>
                  </a:lnTo>
                  <a:lnTo>
                    <a:pt x="469" y="947"/>
                  </a:lnTo>
                  <a:lnTo>
                    <a:pt x="481" y="967"/>
                  </a:lnTo>
                  <a:lnTo>
                    <a:pt x="493" y="1035"/>
                  </a:lnTo>
                  <a:lnTo>
                    <a:pt x="481" y="1062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4" name="Freeform 228"/>
            <p:cNvSpPr>
              <a:spLocks noChangeAspect="1"/>
            </p:cNvSpPr>
            <p:nvPr/>
          </p:nvSpPr>
          <p:spPr bwMode="auto">
            <a:xfrm>
              <a:off x="2190944" y="3568052"/>
              <a:ext cx="251153" cy="869060"/>
            </a:xfrm>
            <a:custGeom>
              <a:avLst/>
              <a:gdLst>
                <a:gd name="T0" fmla="*/ 21 w 537"/>
                <a:gd name="T1" fmla="*/ 297 h 1991"/>
                <a:gd name="T2" fmla="*/ 22 w 537"/>
                <a:gd name="T3" fmla="*/ 347 h 1991"/>
                <a:gd name="T4" fmla="*/ 17 w 537"/>
                <a:gd name="T5" fmla="*/ 402 h 1991"/>
                <a:gd name="T6" fmla="*/ 25 w 537"/>
                <a:gd name="T7" fmla="*/ 444 h 1991"/>
                <a:gd name="T8" fmla="*/ 39 w 537"/>
                <a:gd name="T9" fmla="*/ 500 h 1991"/>
                <a:gd name="T10" fmla="*/ 53 w 537"/>
                <a:gd name="T11" fmla="*/ 500 h 1991"/>
                <a:gd name="T12" fmla="*/ 62 w 537"/>
                <a:gd name="T13" fmla="*/ 514 h 1991"/>
                <a:gd name="T14" fmla="*/ 62 w 537"/>
                <a:gd name="T15" fmla="*/ 530 h 1991"/>
                <a:gd name="T16" fmla="*/ 73 w 537"/>
                <a:gd name="T17" fmla="*/ 559 h 1991"/>
                <a:gd name="T18" fmla="*/ 69 w 537"/>
                <a:gd name="T19" fmla="*/ 577 h 1991"/>
                <a:gd name="T20" fmla="*/ 71 w 537"/>
                <a:gd name="T21" fmla="*/ 594 h 1991"/>
                <a:gd name="T22" fmla="*/ 66 w 537"/>
                <a:gd name="T23" fmla="*/ 595 h 1991"/>
                <a:gd name="T24" fmla="*/ 56 w 537"/>
                <a:gd name="T25" fmla="*/ 588 h 1991"/>
                <a:gd name="T26" fmla="*/ 45 w 537"/>
                <a:gd name="T27" fmla="*/ 605 h 1991"/>
                <a:gd name="T28" fmla="*/ 73 w 537"/>
                <a:gd name="T29" fmla="*/ 615 h 1991"/>
                <a:gd name="T30" fmla="*/ 65 w 537"/>
                <a:gd name="T31" fmla="*/ 625 h 1991"/>
                <a:gd name="T32" fmla="*/ 87 w 537"/>
                <a:gd name="T33" fmla="*/ 630 h 1991"/>
                <a:gd name="T34" fmla="*/ 70 w 537"/>
                <a:gd name="T35" fmla="*/ 632 h 1991"/>
                <a:gd name="T36" fmla="*/ 86 w 537"/>
                <a:gd name="T37" fmla="*/ 666 h 1991"/>
                <a:gd name="T38" fmla="*/ 95 w 537"/>
                <a:gd name="T39" fmla="*/ 680 h 1991"/>
                <a:gd name="T40" fmla="*/ 109 w 537"/>
                <a:gd name="T41" fmla="*/ 697 h 1991"/>
                <a:gd name="T42" fmla="*/ 118 w 537"/>
                <a:gd name="T43" fmla="*/ 708 h 1991"/>
                <a:gd name="T44" fmla="*/ 128 w 537"/>
                <a:gd name="T45" fmla="*/ 727 h 1991"/>
                <a:gd name="T46" fmla="*/ 135 w 537"/>
                <a:gd name="T47" fmla="*/ 736 h 1991"/>
                <a:gd name="T48" fmla="*/ 171 w 537"/>
                <a:gd name="T49" fmla="*/ 723 h 1991"/>
                <a:gd name="T50" fmla="*/ 174 w 537"/>
                <a:gd name="T51" fmla="*/ 710 h 1991"/>
                <a:gd name="T52" fmla="*/ 122 w 537"/>
                <a:gd name="T53" fmla="*/ 683 h 1991"/>
                <a:gd name="T54" fmla="*/ 107 w 537"/>
                <a:gd name="T55" fmla="*/ 645 h 1991"/>
                <a:gd name="T56" fmla="*/ 99 w 537"/>
                <a:gd name="T57" fmla="*/ 578 h 1991"/>
                <a:gd name="T58" fmla="*/ 99 w 537"/>
                <a:gd name="T59" fmla="*/ 561 h 1991"/>
                <a:gd name="T60" fmla="*/ 69 w 537"/>
                <a:gd name="T61" fmla="*/ 520 h 1991"/>
                <a:gd name="T62" fmla="*/ 60 w 537"/>
                <a:gd name="T63" fmla="*/ 454 h 1991"/>
                <a:gd name="T64" fmla="*/ 57 w 537"/>
                <a:gd name="T65" fmla="*/ 412 h 1991"/>
                <a:gd name="T66" fmla="*/ 56 w 537"/>
                <a:gd name="T67" fmla="*/ 366 h 1991"/>
                <a:gd name="T68" fmla="*/ 46 w 537"/>
                <a:gd name="T69" fmla="*/ 311 h 1991"/>
                <a:gd name="T70" fmla="*/ 41 w 537"/>
                <a:gd name="T71" fmla="*/ 268 h 1991"/>
                <a:gd name="T72" fmla="*/ 46 w 537"/>
                <a:gd name="T73" fmla="*/ 219 h 1991"/>
                <a:gd name="T74" fmla="*/ 52 w 537"/>
                <a:gd name="T75" fmla="*/ 183 h 1991"/>
                <a:gd name="T76" fmla="*/ 67 w 537"/>
                <a:gd name="T77" fmla="*/ 135 h 1991"/>
                <a:gd name="T78" fmla="*/ 55 w 537"/>
                <a:gd name="T79" fmla="*/ 108 h 1991"/>
                <a:gd name="T80" fmla="*/ 34 w 537"/>
                <a:gd name="T81" fmla="*/ 53 h 1991"/>
                <a:gd name="T82" fmla="*/ 19 w 537"/>
                <a:gd name="T83" fmla="*/ 10 h 1991"/>
                <a:gd name="T84" fmla="*/ 4 w 537"/>
                <a:gd name="T85" fmla="*/ 18 h 1991"/>
                <a:gd name="T86" fmla="*/ 10 w 537"/>
                <a:gd name="T87" fmla="*/ 70 h 1991"/>
                <a:gd name="T88" fmla="*/ 9 w 537"/>
                <a:gd name="T89" fmla="*/ 125 h 1991"/>
                <a:gd name="T90" fmla="*/ 12 w 537"/>
                <a:gd name="T91" fmla="*/ 203 h 1991"/>
                <a:gd name="T92" fmla="*/ 13 w 537"/>
                <a:gd name="T93" fmla="*/ 266 h 19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7"/>
                <a:gd name="T142" fmla="*/ 0 h 1991"/>
                <a:gd name="T143" fmla="*/ 537 w 537"/>
                <a:gd name="T144" fmla="*/ 1991 h 19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7" h="1991">
                  <a:moveTo>
                    <a:pt x="36" y="708"/>
                  </a:moveTo>
                  <a:lnTo>
                    <a:pt x="45" y="748"/>
                  </a:lnTo>
                  <a:lnTo>
                    <a:pt x="55" y="790"/>
                  </a:lnTo>
                  <a:lnTo>
                    <a:pt x="59" y="832"/>
                  </a:lnTo>
                  <a:lnTo>
                    <a:pt x="65" y="873"/>
                  </a:lnTo>
                  <a:lnTo>
                    <a:pt x="59" y="923"/>
                  </a:lnTo>
                  <a:lnTo>
                    <a:pt x="53" y="972"/>
                  </a:lnTo>
                  <a:lnTo>
                    <a:pt x="51" y="1021"/>
                  </a:lnTo>
                  <a:lnTo>
                    <a:pt x="46" y="1070"/>
                  </a:lnTo>
                  <a:lnTo>
                    <a:pt x="34" y="1088"/>
                  </a:lnTo>
                  <a:lnTo>
                    <a:pt x="51" y="1136"/>
                  </a:lnTo>
                  <a:lnTo>
                    <a:pt x="67" y="1182"/>
                  </a:lnTo>
                  <a:lnTo>
                    <a:pt x="79" y="1233"/>
                  </a:lnTo>
                  <a:lnTo>
                    <a:pt x="73" y="1284"/>
                  </a:lnTo>
                  <a:lnTo>
                    <a:pt x="103" y="1330"/>
                  </a:lnTo>
                  <a:lnTo>
                    <a:pt x="106" y="1339"/>
                  </a:lnTo>
                  <a:lnTo>
                    <a:pt x="125" y="1328"/>
                  </a:lnTo>
                  <a:lnTo>
                    <a:pt x="142" y="1330"/>
                  </a:lnTo>
                  <a:lnTo>
                    <a:pt x="155" y="1323"/>
                  </a:lnTo>
                  <a:lnTo>
                    <a:pt x="151" y="1352"/>
                  </a:lnTo>
                  <a:lnTo>
                    <a:pt x="165" y="1369"/>
                  </a:lnTo>
                  <a:lnTo>
                    <a:pt x="158" y="1361"/>
                  </a:lnTo>
                  <a:lnTo>
                    <a:pt x="159" y="1379"/>
                  </a:lnTo>
                  <a:lnTo>
                    <a:pt x="165" y="1411"/>
                  </a:lnTo>
                  <a:lnTo>
                    <a:pt x="168" y="1446"/>
                  </a:lnTo>
                  <a:lnTo>
                    <a:pt x="170" y="1467"/>
                  </a:lnTo>
                  <a:lnTo>
                    <a:pt x="195" y="1488"/>
                  </a:lnTo>
                  <a:lnTo>
                    <a:pt x="180" y="1524"/>
                  </a:lnTo>
                  <a:lnTo>
                    <a:pt x="197" y="1536"/>
                  </a:lnTo>
                  <a:lnTo>
                    <a:pt x="185" y="1537"/>
                  </a:lnTo>
                  <a:lnTo>
                    <a:pt x="185" y="1552"/>
                  </a:lnTo>
                  <a:lnTo>
                    <a:pt x="186" y="1554"/>
                  </a:lnTo>
                  <a:lnTo>
                    <a:pt x="189" y="1581"/>
                  </a:lnTo>
                  <a:lnTo>
                    <a:pt x="194" y="1578"/>
                  </a:lnTo>
                  <a:lnTo>
                    <a:pt x="179" y="1600"/>
                  </a:lnTo>
                  <a:lnTo>
                    <a:pt x="176" y="1584"/>
                  </a:lnTo>
                  <a:lnTo>
                    <a:pt x="158" y="1584"/>
                  </a:lnTo>
                  <a:lnTo>
                    <a:pt x="161" y="1564"/>
                  </a:lnTo>
                  <a:lnTo>
                    <a:pt x="149" y="1566"/>
                  </a:lnTo>
                  <a:lnTo>
                    <a:pt x="137" y="1570"/>
                  </a:lnTo>
                  <a:lnTo>
                    <a:pt x="112" y="1613"/>
                  </a:lnTo>
                  <a:lnTo>
                    <a:pt x="121" y="1611"/>
                  </a:lnTo>
                  <a:lnTo>
                    <a:pt x="136" y="1602"/>
                  </a:lnTo>
                  <a:lnTo>
                    <a:pt x="162" y="1612"/>
                  </a:lnTo>
                  <a:lnTo>
                    <a:pt x="194" y="1637"/>
                  </a:lnTo>
                  <a:lnTo>
                    <a:pt x="180" y="1648"/>
                  </a:lnTo>
                  <a:lnTo>
                    <a:pt x="194" y="1657"/>
                  </a:lnTo>
                  <a:lnTo>
                    <a:pt x="173" y="1664"/>
                  </a:lnTo>
                  <a:lnTo>
                    <a:pt x="212" y="1663"/>
                  </a:lnTo>
                  <a:lnTo>
                    <a:pt x="216" y="1658"/>
                  </a:lnTo>
                  <a:lnTo>
                    <a:pt x="233" y="1678"/>
                  </a:lnTo>
                  <a:lnTo>
                    <a:pt x="233" y="1691"/>
                  </a:lnTo>
                  <a:lnTo>
                    <a:pt x="200" y="1684"/>
                  </a:lnTo>
                  <a:lnTo>
                    <a:pt x="188" y="1682"/>
                  </a:lnTo>
                  <a:lnTo>
                    <a:pt x="209" y="1715"/>
                  </a:lnTo>
                  <a:lnTo>
                    <a:pt x="230" y="1752"/>
                  </a:lnTo>
                  <a:lnTo>
                    <a:pt x="231" y="1772"/>
                  </a:lnTo>
                  <a:lnTo>
                    <a:pt x="240" y="1790"/>
                  </a:lnTo>
                  <a:lnTo>
                    <a:pt x="233" y="1797"/>
                  </a:lnTo>
                  <a:lnTo>
                    <a:pt x="255" y="1810"/>
                  </a:lnTo>
                  <a:lnTo>
                    <a:pt x="273" y="1833"/>
                  </a:lnTo>
                  <a:lnTo>
                    <a:pt x="270" y="1843"/>
                  </a:lnTo>
                  <a:lnTo>
                    <a:pt x="292" y="1855"/>
                  </a:lnTo>
                  <a:lnTo>
                    <a:pt x="303" y="1870"/>
                  </a:lnTo>
                  <a:lnTo>
                    <a:pt x="291" y="1866"/>
                  </a:lnTo>
                  <a:lnTo>
                    <a:pt x="315" y="1885"/>
                  </a:lnTo>
                  <a:lnTo>
                    <a:pt x="316" y="1900"/>
                  </a:lnTo>
                  <a:lnTo>
                    <a:pt x="334" y="1924"/>
                  </a:lnTo>
                  <a:lnTo>
                    <a:pt x="342" y="1934"/>
                  </a:lnTo>
                  <a:lnTo>
                    <a:pt x="364" y="1948"/>
                  </a:lnTo>
                  <a:lnTo>
                    <a:pt x="370" y="1954"/>
                  </a:lnTo>
                  <a:lnTo>
                    <a:pt x="362" y="1958"/>
                  </a:lnTo>
                  <a:lnTo>
                    <a:pt x="391" y="1966"/>
                  </a:lnTo>
                  <a:lnTo>
                    <a:pt x="454" y="1991"/>
                  </a:lnTo>
                  <a:lnTo>
                    <a:pt x="457" y="1925"/>
                  </a:lnTo>
                  <a:lnTo>
                    <a:pt x="492" y="1906"/>
                  </a:lnTo>
                  <a:lnTo>
                    <a:pt x="537" y="1912"/>
                  </a:lnTo>
                  <a:lnTo>
                    <a:pt x="464" y="1891"/>
                  </a:lnTo>
                  <a:lnTo>
                    <a:pt x="379" y="1884"/>
                  </a:lnTo>
                  <a:lnTo>
                    <a:pt x="354" y="1860"/>
                  </a:lnTo>
                  <a:lnTo>
                    <a:pt x="325" y="1818"/>
                  </a:lnTo>
                  <a:lnTo>
                    <a:pt x="300" y="1819"/>
                  </a:lnTo>
                  <a:lnTo>
                    <a:pt x="258" y="1748"/>
                  </a:lnTo>
                  <a:lnTo>
                    <a:pt x="285" y="1716"/>
                  </a:lnTo>
                  <a:lnTo>
                    <a:pt x="277" y="1642"/>
                  </a:lnTo>
                  <a:lnTo>
                    <a:pt x="268" y="1581"/>
                  </a:lnTo>
                  <a:lnTo>
                    <a:pt x="265" y="1539"/>
                  </a:lnTo>
                  <a:lnTo>
                    <a:pt x="254" y="1515"/>
                  </a:lnTo>
                  <a:lnTo>
                    <a:pt x="236" y="1505"/>
                  </a:lnTo>
                  <a:lnTo>
                    <a:pt x="265" y="1493"/>
                  </a:lnTo>
                  <a:lnTo>
                    <a:pt x="230" y="1472"/>
                  </a:lnTo>
                  <a:lnTo>
                    <a:pt x="209" y="1414"/>
                  </a:lnTo>
                  <a:lnTo>
                    <a:pt x="185" y="1384"/>
                  </a:lnTo>
                  <a:lnTo>
                    <a:pt x="183" y="1340"/>
                  </a:lnTo>
                  <a:lnTo>
                    <a:pt x="165" y="1266"/>
                  </a:lnTo>
                  <a:lnTo>
                    <a:pt x="161" y="1209"/>
                  </a:lnTo>
                  <a:lnTo>
                    <a:pt x="170" y="1173"/>
                  </a:lnTo>
                  <a:lnTo>
                    <a:pt x="164" y="1142"/>
                  </a:lnTo>
                  <a:lnTo>
                    <a:pt x="151" y="1096"/>
                  </a:lnTo>
                  <a:lnTo>
                    <a:pt x="137" y="1049"/>
                  </a:lnTo>
                  <a:lnTo>
                    <a:pt x="159" y="1012"/>
                  </a:lnTo>
                  <a:lnTo>
                    <a:pt x="149" y="975"/>
                  </a:lnTo>
                  <a:lnTo>
                    <a:pt x="155" y="906"/>
                  </a:lnTo>
                  <a:lnTo>
                    <a:pt x="145" y="873"/>
                  </a:lnTo>
                  <a:lnTo>
                    <a:pt x="122" y="829"/>
                  </a:lnTo>
                  <a:lnTo>
                    <a:pt x="98" y="784"/>
                  </a:lnTo>
                  <a:lnTo>
                    <a:pt x="101" y="748"/>
                  </a:lnTo>
                  <a:lnTo>
                    <a:pt x="109" y="714"/>
                  </a:lnTo>
                  <a:lnTo>
                    <a:pt x="106" y="673"/>
                  </a:lnTo>
                  <a:lnTo>
                    <a:pt x="104" y="633"/>
                  </a:lnTo>
                  <a:lnTo>
                    <a:pt x="124" y="584"/>
                  </a:lnTo>
                  <a:lnTo>
                    <a:pt x="143" y="533"/>
                  </a:lnTo>
                  <a:lnTo>
                    <a:pt x="156" y="518"/>
                  </a:lnTo>
                  <a:lnTo>
                    <a:pt x="139" y="487"/>
                  </a:lnTo>
                  <a:lnTo>
                    <a:pt x="130" y="409"/>
                  </a:lnTo>
                  <a:lnTo>
                    <a:pt x="139" y="381"/>
                  </a:lnTo>
                  <a:lnTo>
                    <a:pt x="180" y="360"/>
                  </a:lnTo>
                  <a:lnTo>
                    <a:pt x="191" y="305"/>
                  </a:lnTo>
                  <a:lnTo>
                    <a:pt x="180" y="294"/>
                  </a:lnTo>
                  <a:lnTo>
                    <a:pt x="146" y="288"/>
                  </a:lnTo>
                  <a:lnTo>
                    <a:pt x="127" y="239"/>
                  </a:lnTo>
                  <a:lnTo>
                    <a:pt x="106" y="190"/>
                  </a:lnTo>
                  <a:lnTo>
                    <a:pt x="92" y="142"/>
                  </a:lnTo>
                  <a:lnTo>
                    <a:pt x="94" y="100"/>
                  </a:lnTo>
                  <a:lnTo>
                    <a:pt x="67" y="65"/>
                  </a:lnTo>
                  <a:lnTo>
                    <a:pt x="52" y="26"/>
                  </a:lnTo>
                  <a:lnTo>
                    <a:pt x="39" y="0"/>
                  </a:lnTo>
                  <a:lnTo>
                    <a:pt x="27" y="2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3" y="117"/>
                  </a:lnTo>
                  <a:lnTo>
                    <a:pt x="27" y="187"/>
                  </a:lnTo>
                  <a:lnTo>
                    <a:pt x="27" y="248"/>
                  </a:lnTo>
                  <a:lnTo>
                    <a:pt x="25" y="309"/>
                  </a:lnTo>
                  <a:lnTo>
                    <a:pt x="24" y="333"/>
                  </a:lnTo>
                  <a:lnTo>
                    <a:pt x="33" y="402"/>
                  </a:lnTo>
                  <a:lnTo>
                    <a:pt x="34" y="462"/>
                  </a:lnTo>
                  <a:lnTo>
                    <a:pt x="33" y="541"/>
                  </a:lnTo>
                  <a:lnTo>
                    <a:pt x="31" y="618"/>
                  </a:lnTo>
                  <a:lnTo>
                    <a:pt x="34" y="653"/>
                  </a:lnTo>
                  <a:lnTo>
                    <a:pt x="36" y="708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5" name="Freeform 230"/>
            <p:cNvSpPr>
              <a:spLocks noChangeAspect="1"/>
            </p:cNvSpPr>
            <p:nvPr/>
          </p:nvSpPr>
          <p:spPr bwMode="auto">
            <a:xfrm>
              <a:off x="2230928" y="4153621"/>
              <a:ext cx="18743" cy="36017"/>
            </a:xfrm>
            <a:custGeom>
              <a:avLst/>
              <a:gdLst>
                <a:gd name="T0" fmla="*/ 6 w 39"/>
                <a:gd name="T1" fmla="*/ 0 h 82"/>
                <a:gd name="T2" fmla="*/ 0 w 39"/>
                <a:gd name="T3" fmla="*/ 3 h 82"/>
                <a:gd name="T4" fmla="*/ 7 w 39"/>
                <a:gd name="T5" fmla="*/ 31 h 82"/>
                <a:gd name="T6" fmla="*/ 14 w 39"/>
                <a:gd name="T7" fmla="*/ 29 h 82"/>
                <a:gd name="T8" fmla="*/ 15 w 39"/>
                <a:gd name="T9" fmla="*/ 24 h 82"/>
                <a:gd name="T10" fmla="*/ 12 w 39"/>
                <a:gd name="T11" fmla="*/ 10 h 82"/>
                <a:gd name="T12" fmla="*/ 14 w 39"/>
                <a:gd name="T13" fmla="*/ 9 h 82"/>
                <a:gd name="T14" fmla="*/ 6 w 39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82"/>
                <a:gd name="T26" fmla="*/ 39 w 3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82">
                  <a:moveTo>
                    <a:pt x="15" y="0"/>
                  </a:moveTo>
                  <a:lnTo>
                    <a:pt x="0" y="7"/>
                  </a:lnTo>
                  <a:lnTo>
                    <a:pt x="19" y="82"/>
                  </a:lnTo>
                  <a:lnTo>
                    <a:pt x="37" y="76"/>
                  </a:lnTo>
                  <a:lnTo>
                    <a:pt x="39" y="63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6" name="Freeform 231"/>
            <p:cNvSpPr>
              <a:spLocks noChangeAspect="1"/>
            </p:cNvSpPr>
            <p:nvPr/>
          </p:nvSpPr>
          <p:spPr bwMode="auto">
            <a:xfrm>
              <a:off x="2272163" y="4318604"/>
              <a:ext cx="21242" cy="30207"/>
            </a:xfrm>
            <a:custGeom>
              <a:avLst/>
              <a:gdLst>
                <a:gd name="T0" fmla="*/ 9 w 43"/>
                <a:gd name="T1" fmla="*/ 0 h 69"/>
                <a:gd name="T2" fmla="*/ 0 w 43"/>
                <a:gd name="T3" fmla="*/ 10 h 69"/>
                <a:gd name="T4" fmla="*/ 9 w 43"/>
                <a:gd name="T5" fmla="*/ 22 h 69"/>
                <a:gd name="T6" fmla="*/ 17 w 43"/>
                <a:gd name="T7" fmla="*/ 26 h 69"/>
                <a:gd name="T8" fmla="*/ 17 w 43"/>
                <a:gd name="T9" fmla="*/ 18 h 69"/>
                <a:gd name="T10" fmla="*/ 9 w 43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9"/>
                <a:gd name="T20" fmla="*/ 43 w 43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9">
                  <a:moveTo>
                    <a:pt x="22" y="0"/>
                  </a:moveTo>
                  <a:lnTo>
                    <a:pt x="0" y="27"/>
                  </a:lnTo>
                  <a:lnTo>
                    <a:pt x="24" y="59"/>
                  </a:lnTo>
                  <a:lnTo>
                    <a:pt x="42" y="69"/>
                  </a:lnTo>
                  <a:lnTo>
                    <a:pt x="43" y="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7" name="Freeform 232"/>
            <p:cNvSpPr>
              <a:spLocks noChangeAspect="1"/>
            </p:cNvSpPr>
            <p:nvPr/>
          </p:nvSpPr>
          <p:spPr bwMode="auto">
            <a:xfrm>
              <a:off x="1926047" y="3111447"/>
              <a:ext cx="128699" cy="155687"/>
            </a:xfrm>
            <a:custGeom>
              <a:avLst/>
              <a:gdLst>
                <a:gd name="T0" fmla="*/ 0 w 276"/>
                <a:gd name="T1" fmla="*/ 53 h 356"/>
                <a:gd name="T2" fmla="*/ 2 w 276"/>
                <a:gd name="T3" fmla="*/ 74 h 356"/>
                <a:gd name="T4" fmla="*/ 0 w 276"/>
                <a:gd name="T5" fmla="*/ 78 h 356"/>
                <a:gd name="T6" fmla="*/ 13 w 276"/>
                <a:gd name="T7" fmla="*/ 84 h 356"/>
                <a:gd name="T8" fmla="*/ 16 w 276"/>
                <a:gd name="T9" fmla="*/ 79 h 356"/>
                <a:gd name="T10" fmla="*/ 18 w 276"/>
                <a:gd name="T11" fmla="*/ 83 h 356"/>
                <a:gd name="T12" fmla="*/ 18 w 276"/>
                <a:gd name="T13" fmla="*/ 96 h 356"/>
                <a:gd name="T14" fmla="*/ 11 w 276"/>
                <a:gd name="T15" fmla="*/ 100 h 356"/>
                <a:gd name="T16" fmla="*/ 12 w 276"/>
                <a:gd name="T17" fmla="*/ 112 h 356"/>
                <a:gd name="T18" fmla="*/ 9 w 276"/>
                <a:gd name="T19" fmla="*/ 121 h 356"/>
                <a:gd name="T20" fmla="*/ 15 w 276"/>
                <a:gd name="T21" fmla="*/ 119 h 356"/>
                <a:gd name="T22" fmla="*/ 35 w 276"/>
                <a:gd name="T23" fmla="*/ 134 h 356"/>
                <a:gd name="T24" fmla="*/ 40 w 276"/>
                <a:gd name="T25" fmla="*/ 126 h 356"/>
                <a:gd name="T26" fmla="*/ 42 w 276"/>
                <a:gd name="T27" fmla="*/ 117 h 356"/>
                <a:gd name="T28" fmla="*/ 47 w 276"/>
                <a:gd name="T29" fmla="*/ 110 h 356"/>
                <a:gd name="T30" fmla="*/ 50 w 276"/>
                <a:gd name="T31" fmla="*/ 97 h 356"/>
                <a:gd name="T32" fmla="*/ 52 w 276"/>
                <a:gd name="T33" fmla="*/ 97 h 356"/>
                <a:gd name="T34" fmla="*/ 52 w 276"/>
                <a:gd name="T35" fmla="*/ 101 h 356"/>
                <a:gd name="T36" fmla="*/ 55 w 276"/>
                <a:gd name="T37" fmla="*/ 100 h 356"/>
                <a:gd name="T38" fmla="*/ 53 w 276"/>
                <a:gd name="T39" fmla="*/ 97 h 356"/>
                <a:gd name="T40" fmla="*/ 57 w 276"/>
                <a:gd name="T41" fmla="*/ 92 h 356"/>
                <a:gd name="T42" fmla="*/ 69 w 276"/>
                <a:gd name="T43" fmla="*/ 87 h 356"/>
                <a:gd name="T44" fmla="*/ 88 w 276"/>
                <a:gd name="T45" fmla="*/ 74 h 356"/>
                <a:gd name="T46" fmla="*/ 100 w 276"/>
                <a:gd name="T47" fmla="*/ 50 h 356"/>
                <a:gd name="T48" fmla="*/ 103 w 276"/>
                <a:gd name="T49" fmla="*/ 50 h 356"/>
                <a:gd name="T50" fmla="*/ 96 w 276"/>
                <a:gd name="T51" fmla="*/ 34 h 356"/>
                <a:gd name="T52" fmla="*/ 102 w 276"/>
                <a:gd name="T53" fmla="*/ 32 h 356"/>
                <a:gd name="T54" fmla="*/ 81 w 276"/>
                <a:gd name="T55" fmla="*/ 21 h 356"/>
                <a:gd name="T56" fmla="*/ 64 w 276"/>
                <a:gd name="T57" fmla="*/ 22 h 356"/>
                <a:gd name="T58" fmla="*/ 52 w 276"/>
                <a:gd name="T59" fmla="*/ 11 h 356"/>
                <a:gd name="T60" fmla="*/ 38 w 276"/>
                <a:gd name="T61" fmla="*/ 0 h 356"/>
                <a:gd name="T62" fmla="*/ 31 w 276"/>
                <a:gd name="T63" fmla="*/ 8 h 356"/>
                <a:gd name="T64" fmla="*/ 15 w 276"/>
                <a:gd name="T65" fmla="*/ 17 h 356"/>
                <a:gd name="T66" fmla="*/ 10 w 276"/>
                <a:gd name="T67" fmla="*/ 33 h 356"/>
                <a:gd name="T68" fmla="*/ 9 w 276"/>
                <a:gd name="T69" fmla="*/ 43 h 356"/>
                <a:gd name="T70" fmla="*/ 0 w 276"/>
                <a:gd name="T71" fmla="*/ 53 h 3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"/>
                <a:gd name="T109" fmla="*/ 0 h 356"/>
                <a:gd name="T110" fmla="*/ 276 w 276"/>
                <a:gd name="T111" fmla="*/ 356 h 3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" h="356">
                  <a:moveTo>
                    <a:pt x="0" y="142"/>
                  </a:moveTo>
                  <a:lnTo>
                    <a:pt x="6" y="197"/>
                  </a:lnTo>
                  <a:lnTo>
                    <a:pt x="0" y="208"/>
                  </a:lnTo>
                  <a:lnTo>
                    <a:pt x="36" y="223"/>
                  </a:lnTo>
                  <a:lnTo>
                    <a:pt x="43" y="211"/>
                  </a:lnTo>
                  <a:lnTo>
                    <a:pt x="49" y="221"/>
                  </a:lnTo>
                  <a:lnTo>
                    <a:pt x="48" y="256"/>
                  </a:lnTo>
                  <a:lnTo>
                    <a:pt x="30" y="266"/>
                  </a:lnTo>
                  <a:lnTo>
                    <a:pt x="33" y="297"/>
                  </a:lnTo>
                  <a:lnTo>
                    <a:pt x="24" y="321"/>
                  </a:lnTo>
                  <a:lnTo>
                    <a:pt x="40" y="317"/>
                  </a:lnTo>
                  <a:lnTo>
                    <a:pt x="93" y="356"/>
                  </a:lnTo>
                  <a:lnTo>
                    <a:pt x="108" y="335"/>
                  </a:lnTo>
                  <a:lnTo>
                    <a:pt x="113" y="311"/>
                  </a:lnTo>
                  <a:lnTo>
                    <a:pt x="125" y="291"/>
                  </a:lnTo>
                  <a:lnTo>
                    <a:pt x="133" y="259"/>
                  </a:lnTo>
                  <a:lnTo>
                    <a:pt x="139" y="259"/>
                  </a:lnTo>
                  <a:lnTo>
                    <a:pt x="139" y="269"/>
                  </a:lnTo>
                  <a:lnTo>
                    <a:pt x="148" y="266"/>
                  </a:lnTo>
                  <a:lnTo>
                    <a:pt x="143" y="257"/>
                  </a:lnTo>
                  <a:lnTo>
                    <a:pt x="154" y="244"/>
                  </a:lnTo>
                  <a:lnTo>
                    <a:pt x="185" y="232"/>
                  </a:lnTo>
                  <a:lnTo>
                    <a:pt x="236" y="197"/>
                  </a:lnTo>
                  <a:lnTo>
                    <a:pt x="267" y="133"/>
                  </a:lnTo>
                  <a:lnTo>
                    <a:pt x="276" y="133"/>
                  </a:lnTo>
                  <a:lnTo>
                    <a:pt x="258" y="90"/>
                  </a:lnTo>
                  <a:lnTo>
                    <a:pt x="273" y="85"/>
                  </a:lnTo>
                  <a:lnTo>
                    <a:pt x="218" y="57"/>
                  </a:lnTo>
                  <a:lnTo>
                    <a:pt x="172" y="59"/>
                  </a:lnTo>
                  <a:lnTo>
                    <a:pt x="140" y="30"/>
                  </a:lnTo>
                  <a:lnTo>
                    <a:pt x="102" y="0"/>
                  </a:lnTo>
                  <a:lnTo>
                    <a:pt x="84" y="20"/>
                  </a:lnTo>
                  <a:lnTo>
                    <a:pt x="39" y="44"/>
                  </a:lnTo>
                  <a:lnTo>
                    <a:pt x="28" y="88"/>
                  </a:lnTo>
                  <a:lnTo>
                    <a:pt x="24" y="11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8" name="Freeform 233"/>
            <p:cNvSpPr>
              <a:spLocks noChangeAspect="1"/>
            </p:cNvSpPr>
            <p:nvPr/>
          </p:nvSpPr>
          <p:spPr bwMode="auto">
            <a:xfrm>
              <a:off x="1682392" y="3146302"/>
              <a:ext cx="13745" cy="20913"/>
            </a:xfrm>
            <a:custGeom>
              <a:avLst/>
              <a:gdLst>
                <a:gd name="T0" fmla="*/ 0 w 30"/>
                <a:gd name="T1" fmla="*/ 0 h 49"/>
                <a:gd name="T2" fmla="*/ 6 w 30"/>
                <a:gd name="T3" fmla="*/ 10 h 49"/>
                <a:gd name="T4" fmla="*/ 0 w 30"/>
                <a:gd name="T5" fmla="*/ 17 h 49"/>
                <a:gd name="T6" fmla="*/ 11 w 30"/>
                <a:gd name="T7" fmla="*/ 18 h 49"/>
                <a:gd name="T8" fmla="*/ 5 w 30"/>
                <a:gd name="T9" fmla="*/ 0 h 49"/>
                <a:gd name="T10" fmla="*/ 0 w 3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9"/>
                <a:gd name="T20" fmla="*/ 30 w 3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9">
                  <a:moveTo>
                    <a:pt x="0" y="0"/>
                  </a:moveTo>
                  <a:lnTo>
                    <a:pt x="17" y="28"/>
                  </a:lnTo>
                  <a:lnTo>
                    <a:pt x="0" y="46"/>
                  </a:lnTo>
                  <a:lnTo>
                    <a:pt x="30" y="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9" name="Freeform 234"/>
            <p:cNvSpPr>
              <a:spLocks noChangeAspect="1"/>
            </p:cNvSpPr>
            <p:nvPr/>
          </p:nvSpPr>
          <p:spPr bwMode="auto">
            <a:xfrm>
              <a:off x="1942290" y="3212527"/>
              <a:ext cx="6247" cy="3486"/>
            </a:xfrm>
            <a:custGeom>
              <a:avLst/>
              <a:gdLst>
                <a:gd name="T0" fmla="*/ 5 w 13"/>
                <a:gd name="T1" fmla="*/ 1 h 11"/>
                <a:gd name="T2" fmla="*/ 1 w 13"/>
                <a:gd name="T3" fmla="*/ 3 h 11"/>
                <a:gd name="T4" fmla="*/ 0 w 13"/>
                <a:gd name="T5" fmla="*/ 0 h 11"/>
                <a:gd name="T6" fmla="*/ 5 w 13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1"/>
                <a:gd name="T14" fmla="*/ 13 w 1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1">
                  <a:moveTo>
                    <a:pt x="13" y="2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0" name="Freeform 235"/>
            <p:cNvSpPr>
              <a:spLocks noChangeAspect="1"/>
            </p:cNvSpPr>
            <p:nvPr/>
          </p:nvSpPr>
          <p:spPr bwMode="auto">
            <a:xfrm>
              <a:off x="1918550" y="3146302"/>
              <a:ext cx="299883" cy="441502"/>
            </a:xfrm>
            <a:custGeom>
              <a:avLst/>
              <a:gdLst>
                <a:gd name="T0" fmla="*/ 233 w 640"/>
                <a:gd name="T1" fmla="*/ 300 h 1012"/>
                <a:gd name="T2" fmla="*/ 234 w 640"/>
                <a:gd name="T3" fmla="*/ 335 h 1012"/>
                <a:gd name="T4" fmla="*/ 232 w 640"/>
                <a:gd name="T5" fmla="*/ 354 h 1012"/>
                <a:gd name="T6" fmla="*/ 227 w 640"/>
                <a:gd name="T7" fmla="*/ 371 h 1012"/>
                <a:gd name="T8" fmla="*/ 217 w 640"/>
                <a:gd name="T9" fmla="*/ 380 h 1012"/>
                <a:gd name="T10" fmla="*/ 198 w 640"/>
                <a:gd name="T11" fmla="*/ 360 h 1012"/>
                <a:gd name="T12" fmla="*/ 166 w 640"/>
                <a:gd name="T13" fmla="*/ 342 h 1012"/>
                <a:gd name="T14" fmla="*/ 135 w 640"/>
                <a:gd name="T15" fmla="*/ 324 h 1012"/>
                <a:gd name="T16" fmla="*/ 103 w 640"/>
                <a:gd name="T17" fmla="*/ 293 h 1012"/>
                <a:gd name="T18" fmla="*/ 91 w 640"/>
                <a:gd name="T19" fmla="*/ 259 h 1012"/>
                <a:gd name="T20" fmla="*/ 70 w 640"/>
                <a:gd name="T21" fmla="*/ 222 h 1012"/>
                <a:gd name="T22" fmla="*/ 54 w 640"/>
                <a:gd name="T23" fmla="*/ 193 h 1012"/>
                <a:gd name="T24" fmla="*/ 39 w 640"/>
                <a:gd name="T25" fmla="*/ 163 h 1012"/>
                <a:gd name="T26" fmla="*/ 18 w 640"/>
                <a:gd name="T27" fmla="*/ 137 h 1012"/>
                <a:gd name="T28" fmla="*/ 7 w 640"/>
                <a:gd name="T29" fmla="*/ 121 h 1012"/>
                <a:gd name="T30" fmla="*/ 8 w 640"/>
                <a:gd name="T31" fmla="*/ 82 h 1012"/>
                <a:gd name="T32" fmla="*/ 18 w 640"/>
                <a:gd name="T33" fmla="*/ 81 h 1012"/>
                <a:gd name="T34" fmla="*/ 21 w 640"/>
                <a:gd name="T35" fmla="*/ 89 h 1012"/>
                <a:gd name="T36" fmla="*/ 46 w 640"/>
                <a:gd name="T37" fmla="*/ 95 h 1012"/>
                <a:gd name="T38" fmla="*/ 53 w 640"/>
                <a:gd name="T39" fmla="*/ 79 h 1012"/>
                <a:gd name="T40" fmla="*/ 58 w 640"/>
                <a:gd name="T41" fmla="*/ 67 h 1012"/>
                <a:gd name="T42" fmla="*/ 61 w 640"/>
                <a:gd name="T43" fmla="*/ 70 h 1012"/>
                <a:gd name="T44" fmla="*/ 64 w 640"/>
                <a:gd name="T45" fmla="*/ 61 h 1012"/>
                <a:gd name="T46" fmla="*/ 94 w 640"/>
                <a:gd name="T47" fmla="*/ 44 h 1012"/>
                <a:gd name="T48" fmla="*/ 110 w 640"/>
                <a:gd name="T49" fmla="*/ 20 h 1012"/>
                <a:gd name="T50" fmla="*/ 108 w 640"/>
                <a:gd name="T51" fmla="*/ 2 h 1012"/>
                <a:gd name="T52" fmla="*/ 120 w 640"/>
                <a:gd name="T53" fmla="*/ 11 h 1012"/>
                <a:gd name="T54" fmla="*/ 144 w 640"/>
                <a:gd name="T55" fmla="*/ 37 h 1012"/>
                <a:gd name="T56" fmla="*/ 171 w 640"/>
                <a:gd name="T57" fmla="*/ 47 h 1012"/>
                <a:gd name="T58" fmla="*/ 203 w 640"/>
                <a:gd name="T59" fmla="*/ 54 h 1012"/>
                <a:gd name="T60" fmla="*/ 207 w 640"/>
                <a:gd name="T61" fmla="*/ 87 h 1012"/>
                <a:gd name="T62" fmla="*/ 186 w 640"/>
                <a:gd name="T63" fmla="*/ 90 h 1012"/>
                <a:gd name="T64" fmla="*/ 157 w 640"/>
                <a:gd name="T65" fmla="*/ 104 h 1012"/>
                <a:gd name="T66" fmla="*/ 147 w 640"/>
                <a:gd name="T67" fmla="*/ 136 h 1012"/>
                <a:gd name="T68" fmla="*/ 146 w 640"/>
                <a:gd name="T69" fmla="*/ 168 h 1012"/>
                <a:gd name="T70" fmla="*/ 153 w 640"/>
                <a:gd name="T71" fmla="*/ 193 h 1012"/>
                <a:gd name="T72" fmla="*/ 171 w 640"/>
                <a:gd name="T73" fmla="*/ 204 h 1012"/>
                <a:gd name="T74" fmla="*/ 198 w 640"/>
                <a:gd name="T75" fmla="*/ 197 h 1012"/>
                <a:gd name="T76" fmla="*/ 201 w 640"/>
                <a:gd name="T77" fmla="*/ 228 h 1012"/>
                <a:gd name="T78" fmla="*/ 230 w 640"/>
                <a:gd name="T79" fmla="*/ 243 h 1012"/>
                <a:gd name="T80" fmla="*/ 236 w 640"/>
                <a:gd name="T81" fmla="*/ 263 h 10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0"/>
                <a:gd name="T124" fmla="*/ 0 h 1012"/>
                <a:gd name="T125" fmla="*/ 640 w 640"/>
                <a:gd name="T126" fmla="*/ 1012 h 10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0" h="1012">
                  <a:moveTo>
                    <a:pt x="628" y="771"/>
                  </a:moveTo>
                  <a:lnTo>
                    <a:pt x="621" y="800"/>
                  </a:lnTo>
                  <a:lnTo>
                    <a:pt x="618" y="846"/>
                  </a:lnTo>
                  <a:lnTo>
                    <a:pt x="625" y="892"/>
                  </a:lnTo>
                  <a:lnTo>
                    <a:pt x="640" y="897"/>
                  </a:lnTo>
                  <a:lnTo>
                    <a:pt x="618" y="943"/>
                  </a:lnTo>
                  <a:lnTo>
                    <a:pt x="618" y="965"/>
                  </a:lnTo>
                  <a:lnTo>
                    <a:pt x="606" y="988"/>
                  </a:lnTo>
                  <a:lnTo>
                    <a:pt x="589" y="1012"/>
                  </a:lnTo>
                  <a:lnTo>
                    <a:pt x="579" y="1012"/>
                  </a:lnTo>
                  <a:lnTo>
                    <a:pt x="547" y="986"/>
                  </a:lnTo>
                  <a:lnTo>
                    <a:pt x="527" y="959"/>
                  </a:lnTo>
                  <a:lnTo>
                    <a:pt x="485" y="936"/>
                  </a:lnTo>
                  <a:lnTo>
                    <a:pt x="443" y="912"/>
                  </a:lnTo>
                  <a:lnTo>
                    <a:pt x="401" y="888"/>
                  </a:lnTo>
                  <a:lnTo>
                    <a:pt x="359" y="862"/>
                  </a:lnTo>
                  <a:lnTo>
                    <a:pt x="316" y="822"/>
                  </a:lnTo>
                  <a:lnTo>
                    <a:pt x="274" y="780"/>
                  </a:lnTo>
                  <a:lnTo>
                    <a:pt x="276" y="752"/>
                  </a:lnTo>
                  <a:lnTo>
                    <a:pt x="243" y="691"/>
                  </a:lnTo>
                  <a:lnTo>
                    <a:pt x="210" y="631"/>
                  </a:lnTo>
                  <a:lnTo>
                    <a:pt x="188" y="592"/>
                  </a:lnTo>
                  <a:lnTo>
                    <a:pt x="165" y="555"/>
                  </a:lnTo>
                  <a:lnTo>
                    <a:pt x="144" y="513"/>
                  </a:lnTo>
                  <a:lnTo>
                    <a:pt x="124" y="473"/>
                  </a:lnTo>
                  <a:lnTo>
                    <a:pt x="103" y="433"/>
                  </a:lnTo>
                  <a:lnTo>
                    <a:pt x="83" y="391"/>
                  </a:lnTo>
                  <a:lnTo>
                    <a:pt x="47" y="364"/>
                  </a:lnTo>
                  <a:lnTo>
                    <a:pt x="13" y="336"/>
                  </a:lnTo>
                  <a:lnTo>
                    <a:pt x="18" y="322"/>
                  </a:lnTo>
                  <a:lnTo>
                    <a:pt x="0" y="249"/>
                  </a:lnTo>
                  <a:lnTo>
                    <a:pt x="22" y="218"/>
                  </a:lnTo>
                  <a:lnTo>
                    <a:pt x="46" y="185"/>
                  </a:lnTo>
                  <a:lnTo>
                    <a:pt x="49" y="216"/>
                  </a:lnTo>
                  <a:lnTo>
                    <a:pt x="40" y="240"/>
                  </a:lnTo>
                  <a:lnTo>
                    <a:pt x="56" y="236"/>
                  </a:lnTo>
                  <a:lnTo>
                    <a:pt x="109" y="275"/>
                  </a:lnTo>
                  <a:lnTo>
                    <a:pt x="124" y="254"/>
                  </a:lnTo>
                  <a:lnTo>
                    <a:pt x="129" y="230"/>
                  </a:lnTo>
                  <a:lnTo>
                    <a:pt x="141" y="210"/>
                  </a:lnTo>
                  <a:lnTo>
                    <a:pt x="149" y="178"/>
                  </a:lnTo>
                  <a:lnTo>
                    <a:pt x="155" y="178"/>
                  </a:lnTo>
                  <a:lnTo>
                    <a:pt x="155" y="188"/>
                  </a:lnTo>
                  <a:lnTo>
                    <a:pt x="164" y="187"/>
                  </a:lnTo>
                  <a:lnTo>
                    <a:pt x="159" y="176"/>
                  </a:lnTo>
                  <a:lnTo>
                    <a:pt x="170" y="163"/>
                  </a:lnTo>
                  <a:lnTo>
                    <a:pt x="201" y="151"/>
                  </a:lnTo>
                  <a:lnTo>
                    <a:pt x="252" y="116"/>
                  </a:lnTo>
                  <a:lnTo>
                    <a:pt x="283" y="52"/>
                  </a:lnTo>
                  <a:lnTo>
                    <a:pt x="292" y="52"/>
                  </a:lnTo>
                  <a:lnTo>
                    <a:pt x="274" y="9"/>
                  </a:lnTo>
                  <a:lnTo>
                    <a:pt x="289" y="4"/>
                  </a:lnTo>
                  <a:lnTo>
                    <a:pt x="292" y="0"/>
                  </a:lnTo>
                  <a:lnTo>
                    <a:pt x="319" y="28"/>
                  </a:lnTo>
                  <a:lnTo>
                    <a:pt x="347" y="55"/>
                  </a:lnTo>
                  <a:lnTo>
                    <a:pt x="385" y="98"/>
                  </a:lnTo>
                  <a:lnTo>
                    <a:pt x="394" y="124"/>
                  </a:lnTo>
                  <a:lnTo>
                    <a:pt x="455" y="125"/>
                  </a:lnTo>
                  <a:lnTo>
                    <a:pt x="492" y="127"/>
                  </a:lnTo>
                  <a:lnTo>
                    <a:pt x="541" y="143"/>
                  </a:lnTo>
                  <a:lnTo>
                    <a:pt x="522" y="210"/>
                  </a:lnTo>
                  <a:lnTo>
                    <a:pt x="553" y="231"/>
                  </a:lnTo>
                  <a:lnTo>
                    <a:pt x="535" y="230"/>
                  </a:lnTo>
                  <a:lnTo>
                    <a:pt x="495" y="240"/>
                  </a:lnTo>
                  <a:lnTo>
                    <a:pt x="456" y="260"/>
                  </a:lnTo>
                  <a:lnTo>
                    <a:pt x="418" y="278"/>
                  </a:lnTo>
                  <a:lnTo>
                    <a:pt x="404" y="319"/>
                  </a:lnTo>
                  <a:lnTo>
                    <a:pt x="392" y="363"/>
                  </a:lnTo>
                  <a:lnTo>
                    <a:pt x="367" y="406"/>
                  </a:lnTo>
                  <a:lnTo>
                    <a:pt x="389" y="448"/>
                  </a:lnTo>
                  <a:lnTo>
                    <a:pt x="410" y="491"/>
                  </a:lnTo>
                  <a:lnTo>
                    <a:pt x="409" y="515"/>
                  </a:lnTo>
                  <a:lnTo>
                    <a:pt x="428" y="519"/>
                  </a:lnTo>
                  <a:lnTo>
                    <a:pt x="456" y="542"/>
                  </a:lnTo>
                  <a:lnTo>
                    <a:pt x="495" y="551"/>
                  </a:lnTo>
                  <a:lnTo>
                    <a:pt x="528" y="524"/>
                  </a:lnTo>
                  <a:lnTo>
                    <a:pt x="531" y="566"/>
                  </a:lnTo>
                  <a:lnTo>
                    <a:pt x="535" y="607"/>
                  </a:lnTo>
                  <a:lnTo>
                    <a:pt x="586" y="603"/>
                  </a:lnTo>
                  <a:lnTo>
                    <a:pt x="612" y="646"/>
                  </a:lnTo>
                  <a:lnTo>
                    <a:pt x="635" y="689"/>
                  </a:lnTo>
                  <a:lnTo>
                    <a:pt x="628" y="701"/>
                  </a:lnTo>
                  <a:lnTo>
                    <a:pt x="628" y="771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1" name="Freeform 236"/>
            <p:cNvSpPr>
              <a:spLocks noChangeAspect="1"/>
            </p:cNvSpPr>
            <p:nvPr/>
          </p:nvSpPr>
          <p:spPr bwMode="auto">
            <a:xfrm>
              <a:off x="5346293" y="1875230"/>
              <a:ext cx="1168294" cy="790055"/>
            </a:xfrm>
            <a:custGeom>
              <a:avLst/>
              <a:gdLst>
                <a:gd name="T0" fmla="*/ 375 w 2487"/>
                <a:gd name="T1" fmla="*/ 526 h 1810"/>
                <a:gd name="T2" fmla="*/ 312 w 2487"/>
                <a:gd name="T3" fmla="*/ 523 h 1810"/>
                <a:gd name="T4" fmla="*/ 237 w 2487"/>
                <a:gd name="T5" fmla="*/ 500 h 1810"/>
                <a:gd name="T6" fmla="*/ 179 w 2487"/>
                <a:gd name="T7" fmla="*/ 477 h 1810"/>
                <a:gd name="T8" fmla="*/ 122 w 2487"/>
                <a:gd name="T9" fmla="*/ 426 h 1810"/>
                <a:gd name="T10" fmla="*/ 122 w 2487"/>
                <a:gd name="T11" fmla="*/ 391 h 1810"/>
                <a:gd name="T12" fmla="*/ 108 w 2487"/>
                <a:gd name="T13" fmla="*/ 370 h 1810"/>
                <a:gd name="T14" fmla="*/ 49 w 2487"/>
                <a:gd name="T15" fmla="*/ 339 h 1810"/>
                <a:gd name="T16" fmla="*/ 36 w 2487"/>
                <a:gd name="T17" fmla="*/ 328 h 1810"/>
                <a:gd name="T18" fmla="*/ 18 w 2487"/>
                <a:gd name="T19" fmla="*/ 262 h 1810"/>
                <a:gd name="T20" fmla="*/ 79 w 2487"/>
                <a:gd name="T21" fmla="*/ 236 h 1810"/>
                <a:gd name="T22" fmla="*/ 83 w 2487"/>
                <a:gd name="T23" fmla="*/ 192 h 1810"/>
                <a:gd name="T24" fmla="*/ 101 w 2487"/>
                <a:gd name="T25" fmla="*/ 159 h 1810"/>
                <a:gd name="T26" fmla="*/ 131 w 2487"/>
                <a:gd name="T27" fmla="*/ 106 h 1810"/>
                <a:gd name="T28" fmla="*/ 166 w 2487"/>
                <a:gd name="T29" fmla="*/ 95 h 1810"/>
                <a:gd name="T30" fmla="*/ 239 w 2487"/>
                <a:gd name="T31" fmla="*/ 163 h 1810"/>
                <a:gd name="T32" fmla="*/ 341 w 2487"/>
                <a:gd name="T33" fmla="*/ 200 h 1810"/>
                <a:gd name="T34" fmla="*/ 450 w 2487"/>
                <a:gd name="T35" fmla="*/ 221 h 1810"/>
                <a:gd name="T36" fmla="*/ 523 w 2487"/>
                <a:gd name="T37" fmla="*/ 233 h 1810"/>
                <a:gd name="T38" fmla="*/ 606 w 2487"/>
                <a:gd name="T39" fmla="*/ 196 h 1810"/>
                <a:gd name="T40" fmla="*/ 648 w 2487"/>
                <a:gd name="T41" fmla="*/ 160 h 1810"/>
                <a:gd name="T42" fmla="*/ 658 w 2487"/>
                <a:gd name="T43" fmla="*/ 108 h 1810"/>
                <a:gd name="T44" fmla="*/ 616 w 2487"/>
                <a:gd name="T45" fmla="*/ 103 h 1810"/>
                <a:gd name="T46" fmla="*/ 642 w 2487"/>
                <a:gd name="T47" fmla="*/ 48 h 1810"/>
                <a:gd name="T48" fmla="*/ 655 w 2487"/>
                <a:gd name="T49" fmla="*/ 1 h 1810"/>
                <a:gd name="T50" fmla="*/ 767 w 2487"/>
                <a:gd name="T51" fmla="*/ 56 h 1810"/>
                <a:gd name="T52" fmla="*/ 868 w 2487"/>
                <a:gd name="T53" fmla="*/ 115 h 1810"/>
                <a:gd name="T54" fmla="*/ 935 w 2487"/>
                <a:gd name="T55" fmla="*/ 168 h 1810"/>
                <a:gd name="T56" fmla="*/ 926 w 2487"/>
                <a:gd name="T57" fmla="*/ 216 h 1810"/>
                <a:gd name="T58" fmla="*/ 894 w 2487"/>
                <a:gd name="T59" fmla="*/ 232 h 1810"/>
                <a:gd name="T60" fmla="*/ 853 w 2487"/>
                <a:gd name="T61" fmla="*/ 270 h 1810"/>
                <a:gd name="T62" fmla="*/ 817 w 2487"/>
                <a:gd name="T63" fmla="*/ 284 h 1810"/>
                <a:gd name="T64" fmla="*/ 781 w 2487"/>
                <a:gd name="T65" fmla="*/ 270 h 1810"/>
                <a:gd name="T66" fmla="*/ 780 w 2487"/>
                <a:gd name="T67" fmla="*/ 313 h 1810"/>
                <a:gd name="T68" fmla="*/ 849 w 2487"/>
                <a:gd name="T69" fmla="*/ 328 h 1810"/>
                <a:gd name="T70" fmla="*/ 819 w 2487"/>
                <a:gd name="T71" fmla="*/ 360 h 1810"/>
                <a:gd name="T72" fmla="*/ 884 w 2487"/>
                <a:gd name="T73" fmla="*/ 444 h 1810"/>
                <a:gd name="T74" fmla="*/ 874 w 2487"/>
                <a:gd name="T75" fmla="*/ 471 h 1810"/>
                <a:gd name="T76" fmla="*/ 896 w 2487"/>
                <a:gd name="T77" fmla="*/ 490 h 1810"/>
                <a:gd name="T78" fmla="*/ 899 w 2487"/>
                <a:gd name="T79" fmla="*/ 506 h 1810"/>
                <a:gd name="T80" fmla="*/ 891 w 2487"/>
                <a:gd name="T81" fmla="*/ 526 h 1810"/>
                <a:gd name="T82" fmla="*/ 874 w 2487"/>
                <a:gd name="T83" fmla="*/ 561 h 1810"/>
                <a:gd name="T84" fmla="*/ 877 w 2487"/>
                <a:gd name="T85" fmla="*/ 578 h 1810"/>
                <a:gd name="T86" fmla="*/ 859 w 2487"/>
                <a:gd name="T87" fmla="*/ 595 h 1810"/>
                <a:gd name="T88" fmla="*/ 835 w 2487"/>
                <a:gd name="T89" fmla="*/ 625 h 1810"/>
                <a:gd name="T90" fmla="*/ 808 w 2487"/>
                <a:gd name="T91" fmla="*/ 630 h 1810"/>
                <a:gd name="T92" fmla="*/ 783 w 2487"/>
                <a:gd name="T93" fmla="*/ 627 h 1810"/>
                <a:gd name="T94" fmla="*/ 773 w 2487"/>
                <a:gd name="T95" fmla="*/ 650 h 1810"/>
                <a:gd name="T96" fmla="*/ 740 w 2487"/>
                <a:gd name="T97" fmla="*/ 658 h 1810"/>
                <a:gd name="T98" fmla="*/ 726 w 2487"/>
                <a:gd name="T99" fmla="*/ 658 h 1810"/>
                <a:gd name="T100" fmla="*/ 697 w 2487"/>
                <a:gd name="T101" fmla="*/ 651 h 1810"/>
                <a:gd name="T102" fmla="*/ 641 w 2487"/>
                <a:gd name="T103" fmla="*/ 620 h 1810"/>
                <a:gd name="T104" fmla="*/ 608 w 2487"/>
                <a:gd name="T105" fmla="*/ 632 h 1810"/>
                <a:gd name="T106" fmla="*/ 574 w 2487"/>
                <a:gd name="T107" fmla="*/ 638 h 1810"/>
                <a:gd name="T108" fmla="*/ 550 w 2487"/>
                <a:gd name="T109" fmla="*/ 656 h 1810"/>
                <a:gd name="T110" fmla="*/ 517 w 2487"/>
                <a:gd name="T111" fmla="*/ 603 h 1810"/>
                <a:gd name="T112" fmla="*/ 504 w 2487"/>
                <a:gd name="T113" fmla="*/ 571 h 1810"/>
                <a:gd name="T114" fmla="*/ 476 w 2487"/>
                <a:gd name="T115" fmla="*/ 509 h 1810"/>
                <a:gd name="T116" fmla="*/ 450 w 2487"/>
                <a:gd name="T117" fmla="*/ 494 h 18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7"/>
                <a:gd name="T178" fmla="*/ 0 h 1810"/>
                <a:gd name="T179" fmla="*/ 2487 w 2487"/>
                <a:gd name="T180" fmla="*/ 1810 h 18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7" h="1810">
                  <a:moveTo>
                    <a:pt x="1111" y="1319"/>
                  </a:moveTo>
                  <a:lnTo>
                    <a:pt x="1076" y="1351"/>
                  </a:lnTo>
                  <a:lnTo>
                    <a:pt x="1042" y="1382"/>
                  </a:lnTo>
                  <a:lnTo>
                    <a:pt x="999" y="1399"/>
                  </a:lnTo>
                  <a:lnTo>
                    <a:pt x="997" y="1399"/>
                  </a:lnTo>
                  <a:lnTo>
                    <a:pt x="973" y="1382"/>
                  </a:lnTo>
                  <a:lnTo>
                    <a:pt x="906" y="1375"/>
                  </a:lnTo>
                  <a:lnTo>
                    <a:pt x="873" y="1424"/>
                  </a:lnTo>
                  <a:lnTo>
                    <a:pt x="851" y="1379"/>
                  </a:lnTo>
                  <a:lnTo>
                    <a:pt x="831" y="1393"/>
                  </a:lnTo>
                  <a:lnTo>
                    <a:pt x="773" y="1388"/>
                  </a:lnTo>
                  <a:lnTo>
                    <a:pt x="731" y="1382"/>
                  </a:lnTo>
                  <a:lnTo>
                    <a:pt x="682" y="1361"/>
                  </a:lnTo>
                  <a:lnTo>
                    <a:pt x="675" y="1351"/>
                  </a:lnTo>
                  <a:lnTo>
                    <a:pt x="631" y="1331"/>
                  </a:lnTo>
                  <a:lnTo>
                    <a:pt x="615" y="1313"/>
                  </a:lnTo>
                  <a:lnTo>
                    <a:pt x="596" y="1321"/>
                  </a:lnTo>
                  <a:lnTo>
                    <a:pt x="534" y="1273"/>
                  </a:lnTo>
                  <a:lnTo>
                    <a:pt x="496" y="1251"/>
                  </a:lnTo>
                  <a:lnTo>
                    <a:pt x="475" y="1269"/>
                  </a:lnTo>
                  <a:lnTo>
                    <a:pt x="472" y="1264"/>
                  </a:lnTo>
                  <a:lnTo>
                    <a:pt x="425" y="1233"/>
                  </a:lnTo>
                  <a:lnTo>
                    <a:pt x="369" y="1200"/>
                  </a:lnTo>
                  <a:lnTo>
                    <a:pt x="345" y="1193"/>
                  </a:lnTo>
                  <a:lnTo>
                    <a:pt x="324" y="1133"/>
                  </a:lnTo>
                  <a:lnTo>
                    <a:pt x="354" y="1137"/>
                  </a:lnTo>
                  <a:lnTo>
                    <a:pt x="361" y="1115"/>
                  </a:lnTo>
                  <a:lnTo>
                    <a:pt x="331" y="1075"/>
                  </a:lnTo>
                  <a:lnTo>
                    <a:pt x="330" y="1054"/>
                  </a:lnTo>
                  <a:lnTo>
                    <a:pt x="325" y="1040"/>
                  </a:lnTo>
                  <a:lnTo>
                    <a:pt x="318" y="1031"/>
                  </a:lnTo>
                  <a:lnTo>
                    <a:pt x="309" y="1018"/>
                  </a:lnTo>
                  <a:lnTo>
                    <a:pt x="308" y="1006"/>
                  </a:lnTo>
                  <a:lnTo>
                    <a:pt x="302" y="991"/>
                  </a:lnTo>
                  <a:lnTo>
                    <a:pt x="287" y="985"/>
                  </a:lnTo>
                  <a:lnTo>
                    <a:pt x="264" y="978"/>
                  </a:lnTo>
                  <a:lnTo>
                    <a:pt x="249" y="972"/>
                  </a:lnTo>
                  <a:lnTo>
                    <a:pt x="187" y="954"/>
                  </a:lnTo>
                  <a:lnTo>
                    <a:pt x="152" y="937"/>
                  </a:lnTo>
                  <a:lnTo>
                    <a:pt x="131" y="902"/>
                  </a:lnTo>
                  <a:lnTo>
                    <a:pt x="76" y="887"/>
                  </a:lnTo>
                  <a:lnTo>
                    <a:pt x="75" y="875"/>
                  </a:lnTo>
                  <a:lnTo>
                    <a:pt x="88" y="876"/>
                  </a:lnTo>
                  <a:lnTo>
                    <a:pt x="90" y="876"/>
                  </a:lnTo>
                  <a:lnTo>
                    <a:pt x="97" y="872"/>
                  </a:lnTo>
                  <a:lnTo>
                    <a:pt x="67" y="808"/>
                  </a:lnTo>
                  <a:lnTo>
                    <a:pt x="25" y="805"/>
                  </a:lnTo>
                  <a:lnTo>
                    <a:pt x="0" y="760"/>
                  </a:lnTo>
                  <a:lnTo>
                    <a:pt x="18" y="718"/>
                  </a:lnTo>
                  <a:lnTo>
                    <a:pt x="49" y="697"/>
                  </a:lnTo>
                  <a:lnTo>
                    <a:pt x="70" y="697"/>
                  </a:lnTo>
                  <a:lnTo>
                    <a:pt x="97" y="703"/>
                  </a:lnTo>
                  <a:lnTo>
                    <a:pt x="127" y="667"/>
                  </a:lnTo>
                  <a:lnTo>
                    <a:pt x="175" y="655"/>
                  </a:lnTo>
                  <a:lnTo>
                    <a:pt x="209" y="629"/>
                  </a:lnTo>
                  <a:lnTo>
                    <a:pt x="245" y="600"/>
                  </a:lnTo>
                  <a:lnTo>
                    <a:pt x="231" y="575"/>
                  </a:lnTo>
                  <a:lnTo>
                    <a:pt x="242" y="563"/>
                  </a:lnTo>
                  <a:lnTo>
                    <a:pt x="242" y="552"/>
                  </a:lnTo>
                  <a:lnTo>
                    <a:pt x="222" y="512"/>
                  </a:lnTo>
                  <a:lnTo>
                    <a:pt x="202" y="472"/>
                  </a:lnTo>
                  <a:lnTo>
                    <a:pt x="173" y="457"/>
                  </a:lnTo>
                  <a:lnTo>
                    <a:pt x="225" y="438"/>
                  </a:lnTo>
                  <a:lnTo>
                    <a:pt x="285" y="444"/>
                  </a:lnTo>
                  <a:lnTo>
                    <a:pt x="269" y="423"/>
                  </a:lnTo>
                  <a:lnTo>
                    <a:pt x="263" y="376"/>
                  </a:lnTo>
                  <a:lnTo>
                    <a:pt x="258" y="330"/>
                  </a:lnTo>
                  <a:lnTo>
                    <a:pt x="328" y="344"/>
                  </a:lnTo>
                  <a:lnTo>
                    <a:pt x="369" y="339"/>
                  </a:lnTo>
                  <a:lnTo>
                    <a:pt x="348" y="281"/>
                  </a:lnTo>
                  <a:lnTo>
                    <a:pt x="367" y="266"/>
                  </a:lnTo>
                  <a:lnTo>
                    <a:pt x="385" y="229"/>
                  </a:lnTo>
                  <a:lnTo>
                    <a:pt x="418" y="226"/>
                  </a:lnTo>
                  <a:lnTo>
                    <a:pt x="422" y="233"/>
                  </a:lnTo>
                  <a:lnTo>
                    <a:pt x="442" y="254"/>
                  </a:lnTo>
                  <a:lnTo>
                    <a:pt x="505" y="293"/>
                  </a:lnTo>
                  <a:lnTo>
                    <a:pt x="539" y="299"/>
                  </a:lnTo>
                  <a:lnTo>
                    <a:pt x="605" y="345"/>
                  </a:lnTo>
                  <a:lnTo>
                    <a:pt x="621" y="390"/>
                  </a:lnTo>
                  <a:lnTo>
                    <a:pt x="636" y="433"/>
                  </a:lnTo>
                  <a:lnTo>
                    <a:pt x="688" y="442"/>
                  </a:lnTo>
                  <a:lnTo>
                    <a:pt x="740" y="451"/>
                  </a:lnTo>
                  <a:lnTo>
                    <a:pt x="805" y="470"/>
                  </a:lnTo>
                  <a:lnTo>
                    <a:pt x="867" y="490"/>
                  </a:lnTo>
                  <a:lnTo>
                    <a:pt x="908" y="532"/>
                  </a:lnTo>
                  <a:lnTo>
                    <a:pt x="948" y="575"/>
                  </a:lnTo>
                  <a:lnTo>
                    <a:pt x="1009" y="578"/>
                  </a:lnTo>
                  <a:lnTo>
                    <a:pt x="1072" y="581"/>
                  </a:lnTo>
                  <a:lnTo>
                    <a:pt x="1133" y="585"/>
                  </a:lnTo>
                  <a:lnTo>
                    <a:pt x="1196" y="588"/>
                  </a:lnTo>
                  <a:lnTo>
                    <a:pt x="1212" y="603"/>
                  </a:lnTo>
                  <a:lnTo>
                    <a:pt x="1267" y="614"/>
                  </a:lnTo>
                  <a:lnTo>
                    <a:pt x="1322" y="624"/>
                  </a:lnTo>
                  <a:lnTo>
                    <a:pt x="1357" y="639"/>
                  </a:lnTo>
                  <a:lnTo>
                    <a:pt x="1390" y="620"/>
                  </a:lnTo>
                  <a:lnTo>
                    <a:pt x="1422" y="599"/>
                  </a:lnTo>
                  <a:lnTo>
                    <a:pt x="1475" y="594"/>
                  </a:lnTo>
                  <a:lnTo>
                    <a:pt x="1528" y="590"/>
                  </a:lnTo>
                  <a:lnTo>
                    <a:pt x="1569" y="557"/>
                  </a:lnTo>
                  <a:lnTo>
                    <a:pt x="1611" y="523"/>
                  </a:lnTo>
                  <a:lnTo>
                    <a:pt x="1579" y="494"/>
                  </a:lnTo>
                  <a:lnTo>
                    <a:pt x="1573" y="445"/>
                  </a:lnTo>
                  <a:lnTo>
                    <a:pt x="1636" y="461"/>
                  </a:lnTo>
                  <a:lnTo>
                    <a:pt x="1678" y="439"/>
                  </a:lnTo>
                  <a:lnTo>
                    <a:pt x="1724" y="426"/>
                  </a:lnTo>
                  <a:lnTo>
                    <a:pt x="1733" y="390"/>
                  </a:lnTo>
                  <a:lnTo>
                    <a:pt x="1782" y="363"/>
                  </a:lnTo>
                  <a:lnTo>
                    <a:pt x="1858" y="364"/>
                  </a:lnTo>
                  <a:lnTo>
                    <a:pt x="1846" y="336"/>
                  </a:lnTo>
                  <a:lnTo>
                    <a:pt x="1749" y="287"/>
                  </a:lnTo>
                  <a:lnTo>
                    <a:pt x="1727" y="308"/>
                  </a:lnTo>
                  <a:lnTo>
                    <a:pt x="1711" y="299"/>
                  </a:lnTo>
                  <a:lnTo>
                    <a:pt x="1666" y="300"/>
                  </a:lnTo>
                  <a:lnTo>
                    <a:pt x="1627" y="279"/>
                  </a:lnTo>
                  <a:lnTo>
                    <a:pt x="1639" y="273"/>
                  </a:lnTo>
                  <a:lnTo>
                    <a:pt x="1633" y="232"/>
                  </a:lnTo>
                  <a:lnTo>
                    <a:pt x="1627" y="190"/>
                  </a:lnTo>
                  <a:lnTo>
                    <a:pt x="1690" y="202"/>
                  </a:lnTo>
                  <a:lnTo>
                    <a:pt x="1723" y="166"/>
                  </a:lnTo>
                  <a:lnTo>
                    <a:pt x="1708" y="127"/>
                  </a:lnTo>
                  <a:lnTo>
                    <a:pt x="1706" y="63"/>
                  </a:lnTo>
                  <a:lnTo>
                    <a:pt x="1676" y="42"/>
                  </a:lnTo>
                  <a:lnTo>
                    <a:pt x="1655" y="35"/>
                  </a:lnTo>
                  <a:lnTo>
                    <a:pt x="1688" y="5"/>
                  </a:lnTo>
                  <a:lnTo>
                    <a:pt x="1742" y="3"/>
                  </a:lnTo>
                  <a:lnTo>
                    <a:pt x="1796" y="0"/>
                  </a:lnTo>
                  <a:lnTo>
                    <a:pt x="1906" y="36"/>
                  </a:lnTo>
                  <a:lnTo>
                    <a:pt x="1949" y="73"/>
                  </a:lnTo>
                  <a:lnTo>
                    <a:pt x="1994" y="111"/>
                  </a:lnTo>
                  <a:lnTo>
                    <a:pt x="2039" y="148"/>
                  </a:lnTo>
                  <a:lnTo>
                    <a:pt x="2082" y="185"/>
                  </a:lnTo>
                  <a:lnTo>
                    <a:pt x="2130" y="206"/>
                  </a:lnTo>
                  <a:lnTo>
                    <a:pt x="2209" y="227"/>
                  </a:lnTo>
                  <a:lnTo>
                    <a:pt x="2255" y="245"/>
                  </a:lnTo>
                  <a:lnTo>
                    <a:pt x="2309" y="305"/>
                  </a:lnTo>
                  <a:lnTo>
                    <a:pt x="2376" y="296"/>
                  </a:lnTo>
                  <a:lnTo>
                    <a:pt x="2443" y="272"/>
                  </a:lnTo>
                  <a:lnTo>
                    <a:pt x="2470" y="320"/>
                  </a:lnTo>
                  <a:lnTo>
                    <a:pt x="2478" y="384"/>
                  </a:lnTo>
                  <a:lnTo>
                    <a:pt x="2487" y="448"/>
                  </a:lnTo>
                  <a:lnTo>
                    <a:pt x="2429" y="439"/>
                  </a:lnTo>
                  <a:lnTo>
                    <a:pt x="2421" y="466"/>
                  </a:lnTo>
                  <a:lnTo>
                    <a:pt x="2451" y="515"/>
                  </a:lnTo>
                  <a:lnTo>
                    <a:pt x="2481" y="564"/>
                  </a:lnTo>
                  <a:lnTo>
                    <a:pt x="2463" y="576"/>
                  </a:lnTo>
                  <a:lnTo>
                    <a:pt x="2473" y="591"/>
                  </a:lnTo>
                  <a:lnTo>
                    <a:pt x="2423" y="561"/>
                  </a:lnTo>
                  <a:lnTo>
                    <a:pt x="2423" y="590"/>
                  </a:lnTo>
                  <a:lnTo>
                    <a:pt x="2393" y="614"/>
                  </a:lnTo>
                  <a:lnTo>
                    <a:pt x="2378" y="618"/>
                  </a:lnTo>
                  <a:lnTo>
                    <a:pt x="2394" y="648"/>
                  </a:lnTo>
                  <a:lnTo>
                    <a:pt x="2340" y="632"/>
                  </a:lnTo>
                  <a:lnTo>
                    <a:pt x="2323" y="642"/>
                  </a:lnTo>
                  <a:lnTo>
                    <a:pt x="2296" y="688"/>
                  </a:lnTo>
                  <a:lnTo>
                    <a:pt x="2269" y="718"/>
                  </a:lnTo>
                  <a:lnTo>
                    <a:pt x="2246" y="733"/>
                  </a:lnTo>
                  <a:lnTo>
                    <a:pt x="2218" y="752"/>
                  </a:lnTo>
                  <a:lnTo>
                    <a:pt x="2190" y="773"/>
                  </a:lnTo>
                  <a:lnTo>
                    <a:pt x="2154" y="787"/>
                  </a:lnTo>
                  <a:lnTo>
                    <a:pt x="2173" y="757"/>
                  </a:lnTo>
                  <a:lnTo>
                    <a:pt x="2145" y="745"/>
                  </a:lnTo>
                  <a:lnTo>
                    <a:pt x="2154" y="691"/>
                  </a:lnTo>
                  <a:lnTo>
                    <a:pt x="2128" y="676"/>
                  </a:lnTo>
                  <a:lnTo>
                    <a:pt x="2099" y="684"/>
                  </a:lnTo>
                  <a:lnTo>
                    <a:pt x="2078" y="718"/>
                  </a:lnTo>
                  <a:lnTo>
                    <a:pt x="2054" y="754"/>
                  </a:lnTo>
                  <a:lnTo>
                    <a:pt x="2021" y="775"/>
                  </a:lnTo>
                  <a:lnTo>
                    <a:pt x="1997" y="778"/>
                  </a:lnTo>
                  <a:lnTo>
                    <a:pt x="2012" y="814"/>
                  </a:lnTo>
                  <a:lnTo>
                    <a:pt x="2076" y="832"/>
                  </a:lnTo>
                  <a:lnTo>
                    <a:pt x="2100" y="876"/>
                  </a:lnTo>
                  <a:lnTo>
                    <a:pt x="2134" y="870"/>
                  </a:lnTo>
                  <a:lnTo>
                    <a:pt x="2172" y="843"/>
                  </a:lnTo>
                  <a:lnTo>
                    <a:pt x="2230" y="866"/>
                  </a:lnTo>
                  <a:lnTo>
                    <a:pt x="2258" y="872"/>
                  </a:lnTo>
                  <a:lnTo>
                    <a:pt x="2260" y="899"/>
                  </a:lnTo>
                  <a:lnTo>
                    <a:pt x="2233" y="896"/>
                  </a:lnTo>
                  <a:lnTo>
                    <a:pt x="2203" y="914"/>
                  </a:lnTo>
                  <a:lnTo>
                    <a:pt x="2187" y="939"/>
                  </a:lnTo>
                  <a:lnTo>
                    <a:pt x="2178" y="957"/>
                  </a:lnTo>
                  <a:lnTo>
                    <a:pt x="2169" y="1012"/>
                  </a:lnTo>
                  <a:lnTo>
                    <a:pt x="2236" y="1052"/>
                  </a:lnTo>
                  <a:lnTo>
                    <a:pt x="2267" y="1094"/>
                  </a:lnTo>
                  <a:lnTo>
                    <a:pt x="2300" y="1137"/>
                  </a:lnTo>
                  <a:lnTo>
                    <a:pt x="2351" y="1182"/>
                  </a:lnTo>
                  <a:lnTo>
                    <a:pt x="2278" y="1160"/>
                  </a:lnTo>
                  <a:lnTo>
                    <a:pt x="2281" y="1166"/>
                  </a:lnTo>
                  <a:lnTo>
                    <a:pt x="2324" y="1194"/>
                  </a:lnTo>
                  <a:lnTo>
                    <a:pt x="2369" y="1221"/>
                  </a:lnTo>
                  <a:lnTo>
                    <a:pt x="2324" y="1254"/>
                  </a:lnTo>
                  <a:lnTo>
                    <a:pt x="2311" y="1263"/>
                  </a:lnTo>
                  <a:lnTo>
                    <a:pt x="2336" y="1267"/>
                  </a:lnTo>
                  <a:lnTo>
                    <a:pt x="2366" y="1264"/>
                  </a:lnTo>
                  <a:lnTo>
                    <a:pt x="2400" y="1284"/>
                  </a:lnTo>
                  <a:lnTo>
                    <a:pt x="2382" y="1303"/>
                  </a:lnTo>
                  <a:lnTo>
                    <a:pt x="2399" y="1303"/>
                  </a:lnTo>
                  <a:lnTo>
                    <a:pt x="2397" y="1313"/>
                  </a:lnTo>
                  <a:lnTo>
                    <a:pt x="2382" y="1325"/>
                  </a:lnTo>
                  <a:lnTo>
                    <a:pt x="2388" y="1333"/>
                  </a:lnTo>
                  <a:lnTo>
                    <a:pt x="2391" y="1346"/>
                  </a:lnTo>
                  <a:lnTo>
                    <a:pt x="2382" y="1346"/>
                  </a:lnTo>
                  <a:lnTo>
                    <a:pt x="2397" y="1367"/>
                  </a:lnTo>
                  <a:lnTo>
                    <a:pt x="2385" y="1370"/>
                  </a:lnTo>
                  <a:lnTo>
                    <a:pt x="2358" y="1384"/>
                  </a:lnTo>
                  <a:lnTo>
                    <a:pt x="2369" y="1400"/>
                  </a:lnTo>
                  <a:lnTo>
                    <a:pt x="2360" y="1428"/>
                  </a:lnTo>
                  <a:lnTo>
                    <a:pt x="2345" y="1467"/>
                  </a:lnTo>
                  <a:lnTo>
                    <a:pt x="2336" y="1470"/>
                  </a:lnTo>
                  <a:lnTo>
                    <a:pt x="2348" y="1481"/>
                  </a:lnTo>
                  <a:lnTo>
                    <a:pt x="2326" y="1493"/>
                  </a:lnTo>
                  <a:lnTo>
                    <a:pt x="2323" y="1491"/>
                  </a:lnTo>
                  <a:lnTo>
                    <a:pt x="2345" y="1501"/>
                  </a:lnTo>
                  <a:lnTo>
                    <a:pt x="2346" y="1528"/>
                  </a:lnTo>
                  <a:lnTo>
                    <a:pt x="2333" y="1525"/>
                  </a:lnTo>
                  <a:lnTo>
                    <a:pt x="2333" y="1539"/>
                  </a:lnTo>
                  <a:lnTo>
                    <a:pt x="2323" y="1549"/>
                  </a:lnTo>
                  <a:lnTo>
                    <a:pt x="2318" y="1557"/>
                  </a:lnTo>
                  <a:lnTo>
                    <a:pt x="2314" y="1575"/>
                  </a:lnTo>
                  <a:lnTo>
                    <a:pt x="2290" y="1579"/>
                  </a:lnTo>
                  <a:lnTo>
                    <a:pt x="2284" y="1585"/>
                  </a:lnTo>
                  <a:lnTo>
                    <a:pt x="2287" y="1596"/>
                  </a:lnTo>
                  <a:lnTo>
                    <a:pt x="2273" y="1613"/>
                  </a:lnTo>
                  <a:lnTo>
                    <a:pt x="2234" y="1643"/>
                  </a:lnTo>
                  <a:lnTo>
                    <a:pt x="2236" y="1649"/>
                  </a:lnTo>
                  <a:lnTo>
                    <a:pt x="2220" y="1664"/>
                  </a:lnTo>
                  <a:lnTo>
                    <a:pt x="2193" y="1669"/>
                  </a:lnTo>
                  <a:lnTo>
                    <a:pt x="2188" y="1672"/>
                  </a:lnTo>
                  <a:lnTo>
                    <a:pt x="2182" y="1676"/>
                  </a:lnTo>
                  <a:lnTo>
                    <a:pt x="2160" y="1681"/>
                  </a:lnTo>
                  <a:lnTo>
                    <a:pt x="2149" y="1676"/>
                  </a:lnTo>
                  <a:lnTo>
                    <a:pt x="2139" y="1687"/>
                  </a:lnTo>
                  <a:lnTo>
                    <a:pt x="2133" y="1692"/>
                  </a:lnTo>
                  <a:lnTo>
                    <a:pt x="2118" y="1691"/>
                  </a:lnTo>
                  <a:lnTo>
                    <a:pt x="2094" y="1655"/>
                  </a:lnTo>
                  <a:lnTo>
                    <a:pt x="2082" y="1669"/>
                  </a:lnTo>
                  <a:lnTo>
                    <a:pt x="2093" y="1707"/>
                  </a:lnTo>
                  <a:lnTo>
                    <a:pt x="2081" y="1694"/>
                  </a:lnTo>
                  <a:lnTo>
                    <a:pt x="2082" y="1715"/>
                  </a:lnTo>
                  <a:lnTo>
                    <a:pt x="2072" y="1712"/>
                  </a:lnTo>
                  <a:lnTo>
                    <a:pt x="2055" y="1730"/>
                  </a:lnTo>
                  <a:lnTo>
                    <a:pt x="2043" y="1716"/>
                  </a:lnTo>
                  <a:lnTo>
                    <a:pt x="2037" y="1728"/>
                  </a:lnTo>
                  <a:lnTo>
                    <a:pt x="2024" y="1727"/>
                  </a:lnTo>
                  <a:lnTo>
                    <a:pt x="1994" y="1743"/>
                  </a:lnTo>
                  <a:lnTo>
                    <a:pt x="1967" y="1752"/>
                  </a:lnTo>
                  <a:lnTo>
                    <a:pt x="1958" y="1755"/>
                  </a:lnTo>
                  <a:lnTo>
                    <a:pt x="1954" y="1782"/>
                  </a:lnTo>
                  <a:lnTo>
                    <a:pt x="1967" y="1810"/>
                  </a:lnTo>
                  <a:lnTo>
                    <a:pt x="1940" y="1806"/>
                  </a:lnTo>
                  <a:lnTo>
                    <a:pt x="1930" y="1752"/>
                  </a:lnTo>
                  <a:lnTo>
                    <a:pt x="1915" y="1740"/>
                  </a:lnTo>
                  <a:lnTo>
                    <a:pt x="1896" y="1743"/>
                  </a:lnTo>
                  <a:lnTo>
                    <a:pt x="1879" y="1736"/>
                  </a:lnTo>
                  <a:lnTo>
                    <a:pt x="1860" y="1727"/>
                  </a:lnTo>
                  <a:lnTo>
                    <a:pt x="1855" y="1734"/>
                  </a:lnTo>
                  <a:lnTo>
                    <a:pt x="1839" y="1742"/>
                  </a:lnTo>
                  <a:lnTo>
                    <a:pt x="1791" y="1722"/>
                  </a:lnTo>
                  <a:lnTo>
                    <a:pt x="1770" y="1706"/>
                  </a:lnTo>
                  <a:lnTo>
                    <a:pt x="1763" y="1670"/>
                  </a:lnTo>
                  <a:lnTo>
                    <a:pt x="1705" y="1651"/>
                  </a:lnTo>
                  <a:lnTo>
                    <a:pt x="1684" y="1648"/>
                  </a:lnTo>
                  <a:lnTo>
                    <a:pt x="1655" y="1679"/>
                  </a:lnTo>
                  <a:lnTo>
                    <a:pt x="1639" y="1679"/>
                  </a:lnTo>
                  <a:lnTo>
                    <a:pt x="1631" y="1684"/>
                  </a:lnTo>
                  <a:lnTo>
                    <a:pt x="1618" y="1681"/>
                  </a:lnTo>
                  <a:lnTo>
                    <a:pt x="1600" y="1682"/>
                  </a:lnTo>
                  <a:lnTo>
                    <a:pt x="1588" y="1691"/>
                  </a:lnTo>
                  <a:lnTo>
                    <a:pt x="1563" y="1682"/>
                  </a:lnTo>
                  <a:lnTo>
                    <a:pt x="1551" y="1695"/>
                  </a:lnTo>
                  <a:lnTo>
                    <a:pt x="1528" y="1697"/>
                  </a:lnTo>
                  <a:lnTo>
                    <a:pt x="1540" y="1761"/>
                  </a:lnTo>
                  <a:lnTo>
                    <a:pt x="1520" y="1751"/>
                  </a:lnTo>
                  <a:lnTo>
                    <a:pt x="1512" y="1740"/>
                  </a:lnTo>
                  <a:lnTo>
                    <a:pt x="1499" y="1734"/>
                  </a:lnTo>
                  <a:lnTo>
                    <a:pt x="1463" y="1745"/>
                  </a:lnTo>
                  <a:lnTo>
                    <a:pt x="1440" y="1713"/>
                  </a:lnTo>
                  <a:lnTo>
                    <a:pt x="1415" y="1703"/>
                  </a:lnTo>
                  <a:lnTo>
                    <a:pt x="1420" y="1657"/>
                  </a:lnTo>
                  <a:lnTo>
                    <a:pt x="1388" y="1643"/>
                  </a:lnTo>
                  <a:lnTo>
                    <a:pt x="1376" y="1606"/>
                  </a:lnTo>
                  <a:lnTo>
                    <a:pt x="1373" y="1600"/>
                  </a:lnTo>
                  <a:lnTo>
                    <a:pt x="1322" y="1606"/>
                  </a:lnTo>
                  <a:lnTo>
                    <a:pt x="1321" y="1582"/>
                  </a:lnTo>
                  <a:lnTo>
                    <a:pt x="1318" y="1561"/>
                  </a:lnTo>
                  <a:lnTo>
                    <a:pt x="1340" y="1521"/>
                  </a:lnTo>
                  <a:lnTo>
                    <a:pt x="1348" y="1496"/>
                  </a:lnTo>
                  <a:lnTo>
                    <a:pt x="1337" y="1452"/>
                  </a:lnTo>
                  <a:lnTo>
                    <a:pt x="1327" y="1407"/>
                  </a:lnTo>
                  <a:lnTo>
                    <a:pt x="1306" y="1397"/>
                  </a:lnTo>
                  <a:lnTo>
                    <a:pt x="1267" y="1355"/>
                  </a:lnTo>
                  <a:lnTo>
                    <a:pt x="1261" y="1373"/>
                  </a:lnTo>
                  <a:lnTo>
                    <a:pt x="1209" y="1355"/>
                  </a:lnTo>
                  <a:lnTo>
                    <a:pt x="1211" y="1331"/>
                  </a:lnTo>
                  <a:lnTo>
                    <a:pt x="1193" y="1325"/>
                  </a:lnTo>
                  <a:lnTo>
                    <a:pt x="1196" y="1316"/>
                  </a:lnTo>
                  <a:lnTo>
                    <a:pt x="1175" y="1310"/>
                  </a:lnTo>
                  <a:lnTo>
                    <a:pt x="1149" y="1325"/>
                  </a:lnTo>
                  <a:lnTo>
                    <a:pt x="1111" y="131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2" name="Freeform 237"/>
            <p:cNvSpPr>
              <a:spLocks noChangeAspect="1"/>
            </p:cNvSpPr>
            <p:nvPr/>
          </p:nvSpPr>
          <p:spPr bwMode="auto">
            <a:xfrm>
              <a:off x="6230618" y="2662974"/>
              <a:ext cx="49980" cy="42988"/>
            </a:xfrm>
            <a:custGeom>
              <a:avLst/>
              <a:gdLst>
                <a:gd name="T0" fmla="*/ 31 w 106"/>
                <a:gd name="T1" fmla="*/ 0 h 95"/>
                <a:gd name="T2" fmla="*/ 12 w 106"/>
                <a:gd name="T3" fmla="*/ 3 h 95"/>
                <a:gd name="T4" fmla="*/ 0 w 106"/>
                <a:gd name="T5" fmla="*/ 13 h 95"/>
                <a:gd name="T6" fmla="*/ 1 w 106"/>
                <a:gd name="T7" fmla="*/ 30 h 95"/>
                <a:gd name="T8" fmla="*/ 16 w 106"/>
                <a:gd name="T9" fmla="*/ 37 h 95"/>
                <a:gd name="T10" fmla="*/ 23 w 106"/>
                <a:gd name="T11" fmla="*/ 35 h 95"/>
                <a:gd name="T12" fmla="*/ 33 w 106"/>
                <a:gd name="T13" fmla="*/ 22 h 95"/>
                <a:gd name="T14" fmla="*/ 40 w 106"/>
                <a:gd name="T15" fmla="*/ 8 h 95"/>
                <a:gd name="T16" fmla="*/ 38 w 106"/>
                <a:gd name="T17" fmla="*/ 1 h 95"/>
                <a:gd name="T18" fmla="*/ 31 w 106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95"/>
                <a:gd name="T32" fmla="*/ 106 w 106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95">
                  <a:moveTo>
                    <a:pt x="81" y="0"/>
                  </a:moveTo>
                  <a:lnTo>
                    <a:pt x="31" y="7"/>
                  </a:lnTo>
                  <a:lnTo>
                    <a:pt x="0" y="33"/>
                  </a:lnTo>
                  <a:lnTo>
                    <a:pt x="3" y="77"/>
                  </a:lnTo>
                  <a:lnTo>
                    <a:pt x="42" y="95"/>
                  </a:lnTo>
                  <a:lnTo>
                    <a:pt x="60" y="89"/>
                  </a:lnTo>
                  <a:lnTo>
                    <a:pt x="87" y="56"/>
                  </a:lnTo>
                  <a:lnTo>
                    <a:pt x="106" y="21"/>
                  </a:lnTo>
                  <a:lnTo>
                    <a:pt x="10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3" name="Freeform 238"/>
            <p:cNvSpPr>
              <a:spLocks noChangeAspect="1"/>
            </p:cNvSpPr>
            <p:nvPr/>
          </p:nvSpPr>
          <p:spPr bwMode="auto">
            <a:xfrm>
              <a:off x="6617968" y="2145954"/>
              <a:ext cx="192425" cy="192866"/>
            </a:xfrm>
            <a:custGeom>
              <a:avLst/>
              <a:gdLst>
                <a:gd name="T0" fmla="*/ 144 w 412"/>
                <a:gd name="T1" fmla="*/ 125 h 441"/>
                <a:gd name="T2" fmla="*/ 140 w 412"/>
                <a:gd name="T3" fmla="*/ 120 h 441"/>
                <a:gd name="T4" fmla="*/ 141 w 412"/>
                <a:gd name="T5" fmla="*/ 129 h 441"/>
                <a:gd name="T6" fmla="*/ 133 w 412"/>
                <a:gd name="T7" fmla="*/ 133 h 441"/>
                <a:gd name="T8" fmla="*/ 131 w 412"/>
                <a:gd name="T9" fmla="*/ 141 h 441"/>
                <a:gd name="T10" fmla="*/ 126 w 412"/>
                <a:gd name="T11" fmla="*/ 132 h 441"/>
                <a:gd name="T12" fmla="*/ 123 w 412"/>
                <a:gd name="T13" fmla="*/ 142 h 441"/>
                <a:gd name="T14" fmla="*/ 104 w 412"/>
                <a:gd name="T15" fmla="*/ 141 h 441"/>
                <a:gd name="T16" fmla="*/ 98 w 412"/>
                <a:gd name="T17" fmla="*/ 139 h 441"/>
                <a:gd name="T18" fmla="*/ 92 w 412"/>
                <a:gd name="T19" fmla="*/ 133 h 441"/>
                <a:gd name="T20" fmla="*/ 96 w 412"/>
                <a:gd name="T21" fmla="*/ 143 h 441"/>
                <a:gd name="T22" fmla="*/ 100 w 412"/>
                <a:gd name="T23" fmla="*/ 149 h 441"/>
                <a:gd name="T24" fmla="*/ 92 w 412"/>
                <a:gd name="T25" fmla="*/ 157 h 441"/>
                <a:gd name="T26" fmla="*/ 90 w 412"/>
                <a:gd name="T27" fmla="*/ 166 h 441"/>
                <a:gd name="T28" fmla="*/ 73 w 412"/>
                <a:gd name="T29" fmla="*/ 154 h 441"/>
                <a:gd name="T30" fmla="*/ 71 w 412"/>
                <a:gd name="T31" fmla="*/ 140 h 441"/>
                <a:gd name="T32" fmla="*/ 50 w 412"/>
                <a:gd name="T33" fmla="*/ 142 h 441"/>
                <a:gd name="T34" fmla="*/ 27 w 412"/>
                <a:gd name="T35" fmla="*/ 148 h 441"/>
                <a:gd name="T36" fmla="*/ 20 w 412"/>
                <a:gd name="T37" fmla="*/ 156 h 441"/>
                <a:gd name="T38" fmla="*/ 0 w 412"/>
                <a:gd name="T39" fmla="*/ 152 h 441"/>
                <a:gd name="T40" fmla="*/ 3 w 412"/>
                <a:gd name="T41" fmla="*/ 146 h 441"/>
                <a:gd name="T42" fmla="*/ 15 w 412"/>
                <a:gd name="T43" fmla="*/ 134 h 441"/>
                <a:gd name="T44" fmla="*/ 26 w 412"/>
                <a:gd name="T45" fmla="*/ 123 h 441"/>
                <a:gd name="T46" fmla="*/ 43 w 412"/>
                <a:gd name="T47" fmla="*/ 122 h 441"/>
                <a:gd name="T48" fmla="*/ 61 w 412"/>
                <a:gd name="T49" fmla="*/ 120 h 441"/>
                <a:gd name="T50" fmla="*/ 65 w 412"/>
                <a:gd name="T51" fmla="*/ 123 h 441"/>
                <a:gd name="T52" fmla="*/ 74 w 412"/>
                <a:gd name="T53" fmla="*/ 117 h 441"/>
                <a:gd name="T54" fmla="*/ 72 w 412"/>
                <a:gd name="T55" fmla="*/ 107 h 441"/>
                <a:gd name="T56" fmla="*/ 70 w 412"/>
                <a:gd name="T57" fmla="*/ 90 h 441"/>
                <a:gd name="T58" fmla="*/ 77 w 412"/>
                <a:gd name="T59" fmla="*/ 85 h 441"/>
                <a:gd name="T60" fmla="*/ 76 w 412"/>
                <a:gd name="T61" fmla="*/ 91 h 441"/>
                <a:gd name="T62" fmla="*/ 82 w 412"/>
                <a:gd name="T63" fmla="*/ 97 h 441"/>
                <a:gd name="T64" fmla="*/ 91 w 412"/>
                <a:gd name="T65" fmla="*/ 89 h 441"/>
                <a:gd name="T66" fmla="*/ 100 w 412"/>
                <a:gd name="T67" fmla="*/ 81 h 441"/>
                <a:gd name="T68" fmla="*/ 102 w 412"/>
                <a:gd name="T69" fmla="*/ 65 h 441"/>
                <a:gd name="T70" fmla="*/ 104 w 412"/>
                <a:gd name="T71" fmla="*/ 50 h 441"/>
                <a:gd name="T72" fmla="*/ 94 w 412"/>
                <a:gd name="T73" fmla="*/ 34 h 441"/>
                <a:gd name="T74" fmla="*/ 87 w 412"/>
                <a:gd name="T75" fmla="*/ 15 h 441"/>
                <a:gd name="T76" fmla="*/ 89 w 412"/>
                <a:gd name="T77" fmla="*/ 5 h 441"/>
                <a:gd name="T78" fmla="*/ 98 w 412"/>
                <a:gd name="T79" fmla="*/ 11 h 441"/>
                <a:gd name="T80" fmla="*/ 102 w 412"/>
                <a:gd name="T81" fmla="*/ 8 h 441"/>
                <a:gd name="T82" fmla="*/ 100 w 412"/>
                <a:gd name="T83" fmla="*/ 5 h 441"/>
                <a:gd name="T84" fmla="*/ 92 w 412"/>
                <a:gd name="T85" fmla="*/ 5 h 441"/>
                <a:gd name="T86" fmla="*/ 94 w 412"/>
                <a:gd name="T87" fmla="*/ 0 h 441"/>
                <a:gd name="T88" fmla="*/ 102 w 412"/>
                <a:gd name="T89" fmla="*/ 3 h 441"/>
                <a:gd name="T90" fmla="*/ 118 w 412"/>
                <a:gd name="T91" fmla="*/ 21 h 441"/>
                <a:gd name="T92" fmla="*/ 135 w 412"/>
                <a:gd name="T93" fmla="*/ 40 h 441"/>
                <a:gd name="T94" fmla="*/ 136 w 412"/>
                <a:gd name="T95" fmla="*/ 64 h 441"/>
                <a:gd name="T96" fmla="*/ 132 w 412"/>
                <a:gd name="T97" fmla="*/ 71 h 441"/>
                <a:gd name="T98" fmla="*/ 143 w 412"/>
                <a:gd name="T99" fmla="*/ 97 h 441"/>
                <a:gd name="T100" fmla="*/ 154 w 412"/>
                <a:gd name="T101" fmla="*/ 117 h 441"/>
                <a:gd name="T102" fmla="*/ 147 w 412"/>
                <a:gd name="T103" fmla="*/ 136 h 441"/>
                <a:gd name="T104" fmla="*/ 144 w 412"/>
                <a:gd name="T105" fmla="*/ 125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2"/>
                <a:gd name="T160" fmla="*/ 0 h 441"/>
                <a:gd name="T161" fmla="*/ 412 w 412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2" h="441">
                  <a:moveTo>
                    <a:pt x="385" y="332"/>
                  </a:moveTo>
                  <a:lnTo>
                    <a:pt x="374" y="320"/>
                  </a:lnTo>
                  <a:lnTo>
                    <a:pt x="376" y="344"/>
                  </a:lnTo>
                  <a:lnTo>
                    <a:pt x="356" y="353"/>
                  </a:lnTo>
                  <a:lnTo>
                    <a:pt x="350" y="374"/>
                  </a:lnTo>
                  <a:lnTo>
                    <a:pt x="338" y="350"/>
                  </a:lnTo>
                  <a:lnTo>
                    <a:pt x="328" y="378"/>
                  </a:lnTo>
                  <a:lnTo>
                    <a:pt x="277" y="375"/>
                  </a:lnTo>
                  <a:lnTo>
                    <a:pt x="262" y="368"/>
                  </a:lnTo>
                  <a:lnTo>
                    <a:pt x="247" y="354"/>
                  </a:lnTo>
                  <a:lnTo>
                    <a:pt x="256" y="381"/>
                  </a:lnTo>
                  <a:lnTo>
                    <a:pt x="267" y="396"/>
                  </a:lnTo>
                  <a:lnTo>
                    <a:pt x="246" y="418"/>
                  </a:lnTo>
                  <a:lnTo>
                    <a:pt x="240" y="441"/>
                  </a:lnTo>
                  <a:lnTo>
                    <a:pt x="195" y="408"/>
                  </a:lnTo>
                  <a:lnTo>
                    <a:pt x="191" y="372"/>
                  </a:lnTo>
                  <a:lnTo>
                    <a:pt x="135" y="378"/>
                  </a:lnTo>
                  <a:lnTo>
                    <a:pt x="71" y="393"/>
                  </a:lnTo>
                  <a:lnTo>
                    <a:pt x="53" y="415"/>
                  </a:lnTo>
                  <a:lnTo>
                    <a:pt x="0" y="405"/>
                  </a:lnTo>
                  <a:lnTo>
                    <a:pt x="9" y="387"/>
                  </a:lnTo>
                  <a:lnTo>
                    <a:pt x="40" y="356"/>
                  </a:lnTo>
                  <a:lnTo>
                    <a:pt x="70" y="326"/>
                  </a:lnTo>
                  <a:lnTo>
                    <a:pt x="116" y="323"/>
                  </a:lnTo>
                  <a:lnTo>
                    <a:pt x="164" y="320"/>
                  </a:lnTo>
                  <a:lnTo>
                    <a:pt x="173" y="326"/>
                  </a:lnTo>
                  <a:lnTo>
                    <a:pt x="198" y="312"/>
                  </a:lnTo>
                  <a:lnTo>
                    <a:pt x="192" y="283"/>
                  </a:lnTo>
                  <a:lnTo>
                    <a:pt x="186" y="238"/>
                  </a:lnTo>
                  <a:lnTo>
                    <a:pt x="207" y="226"/>
                  </a:lnTo>
                  <a:lnTo>
                    <a:pt x="204" y="241"/>
                  </a:lnTo>
                  <a:lnTo>
                    <a:pt x="220" y="259"/>
                  </a:lnTo>
                  <a:lnTo>
                    <a:pt x="244" y="236"/>
                  </a:lnTo>
                  <a:lnTo>
                    <a:pt x="267" y="214"/>
                  </a:lnTo>
                  <a:lnTo>
                    <a:pt x="273" y="172"/>
                  </a:lnTo>
                  <a:lnTo>
                    <a:pt x="277" y="132"/>
                  </a:lnTo>
                  <a:lnTo>
                    <a:pt x="252" y="89"/>
                  </a:lnTo>
                  <a:lnTo>
                    <a:pt x="234" y="41"/>
                  </a:lnTo>
                  <a:lnTo>
                    <a:pt x="238" y="14"/>
                  </a:lnTo>
                  <a:lnTo>
                    <a:pt x="261" y="29"/>
                  </a:lnTo>
                  <a:lnTo>
                    <a:pt x="274" y="21"/>
                  </a:lnTo>
                  <a:lnTo>
                    <a:pt x="268" y="12"/>
                  </a:lnTo>
                  <a:lnTo>
                    <a:pt x="247" y="12"/>
                  </a:lnTo>
                  <a:lnTo>
                    <a:pt x="252" y="0"/>
                  </a:lnTo>
                  <a:lnTo>
                    <a:pt x="274" y="8"/>
                  </a:lnTo>
                  <a:lnTo>
                    <a:pt x="316" y="57"/>
                  </a:lnTo>
                  <a:lnTo>
                    <a:pt x="361" y="105"/>
                  </a:lnTo>
                  <a:lnTo>
                    <a:pt x="365" y="169"/>
                  </a:lnTo>
                  <a:lnTo>
                    <a:pt x="353" y="189"/>
                  </a:lnTo>
                  <a:lnTo>
                    <a:pt x="382" y="257"/>
                  </a:lnTo>
                  <a:lnTo>
                    <a:pt x="412" y="312"/>
                  </a:lnTo>
                  <a:lnTo>
                    <a:pt x="394" y="362"/>
                  </a:lnTo>
                  <a:lnTo>
                    <a:pt x="385" y="332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4" name="Freeform 239"/>
            <p:cNvSpPr>
              <a:spLocks noChangeAspect="1"/>
            </p:cNvSpPr>
            <p:nvPr/>
          </p:nvSpPr>
          <p:spPr bwMode="auto">
            <a:xfrm>
              <a:off x="6685440" y="2050682"/>
              <a:ext cx="112456" cy="95272"/>
            </a:xfrm>
            <a:custGeom>
              <a:avLst/>
              <a:gdLst>
                <a:gd name="T0" fmla="*/ 70 w 239"/>
                <a:gd name="T1" fmla="*/ 32 h 220"/>
                <a:gd name="T2" fmla="*/ 53 w 239"/>
                <a:gd name="T3" fmla="*/ 28 h 220"/>
                <a:gd name="T4" fmla="*/ 27 w 239"/>
                <a:gd name="T5" fmla="*/ 14 h 220"/>
                <a:gd name="T6" fmla="*/ 0 w 239"/>
                <a:gd name="T7" fmla="*/ 0 h 220"/>
                <a:gd name="T8" fmla="*/ 5 w 239"/>
                <a:gd name="T9" fmla="*/ 11 h 220"/>
                <a:gd name="T10" fmla="*/ 13 w 239"/>
                <a:gd name="T11" fmla="*/ 28 h 220"/>
                <a:gd name="T12" fmla="*/ 21 w 239"/>
                <a:gd name="T13" fmla="*/ 45 h 220"/>
                <a:gd name="T14" fmla="*/ 9 w 239"/>
                <a:gd name="T15" fmla="*/ 45 h 220"/>
                <a:gd name="T16" fmla="*/ 7 w 239"/>
                <a:gd name="T17" fmla="*/ 48 h 220"/>
                <a:gd name="T18" fmla="*/ 7 w 239"/>
                <a:gd name="T19" fmla="*/ 56 h 220"/>
                <a:gd name="T20" fmla="*/ 11 w 239"/>
                <a:gd name="T21" fmla="*/ 68 h 220"/>
                <a:gd name="T22" fmla="*/ 23 w 239"/>
                <a:gd name="T23" fmla="*/ 82 h 220"/>
                <a:gd name="T24" fmla="*/ 27 w 239"/>
                <a:gd name="T25" fmla="*/ 79 h 220"/>
                <a:gd name="T26" fmla="*/ 36 w 239"/>
                <a:gd name="T27" fmla="*/ 77 h 220"/>
                <a:gd name="T28" fmla="*/ 15 w 239"/>
                <a:gd name="T29" fmla="*/ 63 h 220"/>
                <a:gd name="T30" fmla="*/ 24 w 239"/>
                <a:gd name="T31" fmla="*/ 62 h 220"/>
                <a:gd name="T32" fmla="*/ 31 w 239"/>
                <a:gd name="T33" fmla="*/ 60 h 220"/>
                <a:gd name="T34" fmla="*/ 66 w 239"/>
                <a:gd name="T35" fmla="*/ 70 h 220"/>
                <a:gd name="T36" fmla="*/ 67 w 239"/>
                <a:gd name="T37" fmla="*/ 66 h 220"/>
                <a:gd name="T38" fmla="*/ 76 w 239"/>
                <a:gd name="T39" fmla="*/ 52 h 220"/>
                <a:gd name="T40" fmla="*/ 90 w 239"/>
                <a:gd name="T41" fmla="*/ 45 h 220"/>
                <a:gd name="T42" fmla="*/ 81 w 239"/>
                <a:gd name="T43" fmla="*/ 39 h 220"/>
                <a:gd name="T44" fmla="*/ 74 w 239"/>
                <a:gd name="T45" fmla="*/ 25 h 220"/>
                <a:gd name="T46" fmla="*/ 70 w 239"/>
                <a:gd name="T47" fmla="*/ 32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220"/>
                <a:gd name="T74" fmla="*/ 239 w 239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220">
                  <a:moveTo>
                    <a:pt x="185" y="85"/>
                  </a:moveTo>
                  <a:lnTo>
                    <a:pt x="142" y="74"/>
                  </a:lnTo>
                  <a:lnTo>
                    <a:pt x="71" y="37"/>
                  </a:lnTo>
                  <a:lnTo>
                    <a:pt x="0" y="0"/>
                  </a:lnTo>
                  <a:lnTo>
                    <a:pt x="12" y="29"/>
                  </a:lnTo>
                  <a:lnTo>
                    <a:pt x="34" y="76"/>
                  </a:lnTo>
                  <a:lnTo>
                    <a:pt x="57" y="121"/>
                  </a:lnTo>
                  <a:lnTo>
                    <a:pt x="25" y="122"/>
                  </a:lnTo>
                  <a:lnTo>
                    <a:pt x="18" y="128"/>
                  </a:lnTo>
                  <a:lnTo>
                    <a:pt x="19" y="150"/>
                  </a:lnTo>
                  <a:lnTo>
                    <a:pt x="28" y="182"/>
                  </a:lnTo>
                  <a:lnTo>
                    <a:pt x="60" y="220"/>
                  </a:lnTo>
                  <a:lnTo>
                    <a:pt x="71" y="212"/>
                  </a:lnTo>
                  <a:lnTo>
                    <a:pt x="95" y="207"/>
                  </a:lnTo>
                  <a:lnTo>
                    <a:pt x="40" y="170"/>
                  </a:lnTo>
                  <a:lnTo>
                    <a:pt x="64" y="167"/>
                  </a:lnTo>
                  <a:lnTo>
                    <a:pt x="83" y="161"/>
                  </a:lnTo>
                  <a:lnTo>
                    <a:pt x="176" y="189"/>
                  </a:lnTo>
                  <a:lnTo>
                    <a:pt x="177" y="176"/>
                  </a:lnTo>
                  <a:lnTo>
                    <a:pt x="201" y="140"/>
                  </a:lnTo>
                  <a:lnTo>
                    <a:pt x="239" y="122"/>
                  </a:lnTo>
                  <a:lnTo>
                    <a:pt x="215" y="104"/>
                  </a:lnTo>
                  <a:lnTo>
                    <a:pt x="197" y="67"/>
                  </a:lnTo>
                  <a:lnTo>
                    <a:pt x="185" y="85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5" name="Freeform 240"/>
            <p:cNvSpPr>
              <a:spLocks noChangeAspect="1"/>
            </p:cNvSpPr>
            <p:nvPr/>
          </p:nvSpPr>
          <p:spPr bwMode="auto">
            <a:xfrm>
              <a:off x="6597974" y="2328362"/>
              <a:ext cx="56229" cy="68548"/>
            </a:xfrm>
            <a:custGeom>
              <a:avLst/>
              <a:gdLst>
                <a:gd name="T0" fmla="*/ 45 w 121"/>
                <a:gd name="T1" fmla="*/ 21 h 154"/>
                <a:gd name="T2" fmla="*/ 44 w 121"/>
                <a:gd name="T3" fmla="*/ 36 h 154"/>
                <a:gd name="T4" fmla="*/ 42 w 121"/>
                <a:gd name="T5" fmla="*/ 51 h 154"/>
                <a:gd name="T6" fmla="*/ 37 w 121"/>
                <a:gd name="T7" fmla="*/ 59 h 154"/>
                <a:gd name="T8" fmla="*/ 30 w 121"/>
                <a:gd name="T9" fmla="*/ 46 h 154"/>
                <a:gd name="T10" fmla="*/ 32 w 121"/>
                <a:gd name="T11" fmla="*/ 57 h 154"/>
                <a:gd name="T12" fmla="*/ 27 w 121"/>
                <a:gd name="T13" fmla="*/ 52 h 154"/>
                <a:gd name="T14" fmla="*/ 22 w 121"/>
                <a:gd name="T15" fmla="*/ 36 h 154"/>
                <a:gd name="T16" fmla="*/ 22 w 121"/>
                <a:gd name="T17" fmla="*/ 27 h 154"/>
                <a:gd name="T18" fmla="*/ 11 w 121"/>
                <a:gd name="T19" fmla="*/ 16 h 154"/>
                <a:gd name="T20" fmla="*/ 16 w 121"/>
                <a:gd name="T21" fmla="*/ 27 h 154"/>
                <a:gd name="T22" fmla="*/ 10 w 121"/>
                <a:gd name="T23" fmla="*/ 27 h 154"/>
                <a:gd name="T24" fmla="*/ 6 w 121"/>
                <a:gd name="T25" fmla="*/ 20 h 154"/>
                <a:gd name="T26" fmla="*/ 9 w 121"/>
                <a:gd name="T27" fmla="*/ 20 h 154"/>
                <a:gd name="T28" fmla="*/ 0 w 121"/>
                <a:gd name="T29" fmla="*/ 11 h 154"/>
                <a:gd name="T30" fmla="*/ 19 w 121"/>
                <a:gd name="T31" fmla="*/ 0 h 154"/>
                <a:gd name="T32" fmla="*/ 29 w 121"/>
                <a:gd name="T33" fmla="*/ 7 h 154"/>
                <a:gd name="T34" fmla="*/ 35 w 121"/>
                <a:gd name="T35" fmla="*/ 10 h 154"/>
                <a:gd name="T36" fmla="*/ 36 w 121"/>
                <a:gd name="T37" fmla="*/ 14 h 154"/>
                <a:gd name="T38" fmla="*/ 45 w 121"/>
                <a:gd name="T39" fmla="*/ 21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54"/>
                <a:gd name="T62" fmla="*/ 121 w 121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54">
                  <a:moveTo>
                    <a:pt x="121" y="54"/>
                  </a:moveTo>
                  <a:lnTo>
                    <a:pt x="118" y="94"/>
                  </a:lnTo>
                  <a:lnTo>
                    <a:pt x="114" y="134"/>
                  </a:lnTo>
                  <a:lnTo>
                    <a:pt x="100" y="154"/>
                  </a:lnTo>
                  <a:lnTo>
                    <a:pt x="81" y="121"/>
                  </a:lnTo>
                  <a:lnTo>
                    <a:pt x="85" y="148"/>
                  </a:lnTo>
                  <a:lnTo>
                    <a:pt x="72" y="136"/>
                  </a:lnTo>
                  <a:lnTo>
                    <a:pt x="58" y="94"/>
                  </a:lnTo>
                  <a:lnTo>
                    <a:pt x="60" y="70"/>
                  </a:lnTo>
                  <a:lnTo>
                    <a:pt x="29" y="43"/>
                  </a:lnTo>
                  <a:lnTo>
                    <a:pt x="44" y="70"/>
                  </a:lnTo>
                  <a:lnTo>
                    <a:pt x="26" y="70"/>
                  </a:lnTo>
                  <a:lnTo>
                    <a:pt x="15" y="51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78" y="18"/>
                  </a:lnTo>
                  <a:lnTo>
                    <a:pt x="94" y="27"/>
                  </a:lnTo>
                  <a:lnTo>
                    <a:pt x="97" y="36"/>
                  </a:lnTo>
                  <a:lnTo>
                    <a:pt x="121" y="54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6" name="Freeform 241"/>
            <p:cNvSpPr>
              <a:spLocks noChangeAspect="1"/>
            </p:cNvSpPr>
            <p:nvPr/>
          </p:nvSpPr>
          <p:spPr bwMode="auto">
            <a:xfrm>
              <a:off x="6651703" y="2317907"/>
              <a:ext cx="51231" cy="38340"/>
            </a:xfrm>
            <a:custGeom>
              <a:avLst/>
              <a:gdLst>
                <a:gd name="T0" fmla="*/ 33 w 112"/>
                <a:gd name="T1" fmla="*/ 21 h 86"/>
                <a:gd name="T2" fmla="*/ 19 w 112"/>
                <a:gd name="T3" fmla="*/ 21 h 86"/>
                <a:gd name="T4" fmla="*/ 18 w 112"/>
                <a:gd name="T5" fmla="*/ 33 h 86"/>
                <a:gd name="T6" fmla="*/ 8 w 112"/>
                <a:gd name="T7" fmla="*/ 25 h 86"/>
                <a:gd name="T8" fmla="*/ 3 w 112"/>
                <a:gd name="T9" fmla="*/ 18 h 86"/>
                <a:gd name="T10" fmla="*/ 0 w 112"/>
                <a:gd name="T11" fmla="*/ 20 h 86"/>
                <a:gd name="T12" fmla="*/ 10 w 112"/>
                <a:gd name="T13" fmla="*/ 6 h 86"/>
                <a:gd name="T14" fmla="*/ 20 w 112"/>
                <a:gd name="T15" fmla="*/ 5 h 86"/>
                <a:gd name="T16" fmla="*/ 28 w 112"/>
                <a:gd name="T17" fmla="*/ 0 h 86"/>
                <a:gd name="T18" fmla="*/ 36 w 112"/>
                <a:gd name="T19" fmla="*/ 6 h 86"/>
                <a:gd name="T20" fmla="*/ 41 w 112"/>
                <a:gd name="T21" fmla="*/ 11 h 86"/>
                <a:gd name="T22" fmla="*/ 33 w 112"/>
                <a:gd name="T23" fmla="*/ 2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86"/>
                <a:gd name="T38" fmla="*/ 112 w 11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86">
                  <a:moveTo>
                    <a:pt x="89" y="54"/>
                  </a:moveTo>
                  <a:lnTo>
                    <a:pt x="53" y="54"/>
                  </a:lnTo>
                  <a:lnTo>
                    <a:pt x="49" y="86"/>
                  </a:lnTo>
                  <a:lnTo>
                    <a:pt x="21" y="6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28" y="16"/>
                  </a:lnTo>
                  <a:lnTo>
                    <a:pt x="55" y="12"/>
                  </a:lnTo>
                  <a:lnTo>
                    <a:pt x="77" y="0"/>
                  </a:lnTo>
                  <a:lnTo>
                    <a:pt x="98" y="15"/>
                  </a:lnTo>
                  <a:lnTo>
                    <a:pt x="112" y="28"/>
                  </a:lnTo>
                  <a:lnTo>
                    <a:pt x="89" y="54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7" name="Freeform 242"/>
            <p:cNvSpPr>
              <a:spLocks noChangeAspect="1"/>
            </p:cNvSpPr>
            <p:nvPr/>
          </p:nvSpPr>
          <p:spPr bwMode="auto">
            <a:xfrm>
              <a:off x="6617968" y="2497992"/>
              <a:ext cx="8747" cy="16266"/>
            </a:xfrm>
            <a:custGeom>
              <a:avLst/>
              <a:gdLst>
                <a:gd name="T0" fmla="*/ 0 w 22"/>
                <a:gd name="T1" fmla="*/ 14 h 37"/>
                <a:gd name="T2" fmla="*/ 7 w 22"/>
                <a:gd name="T3" fmla="*/ 2 h 37"/>
                <a:gd name="T4" fmla="*/ 6 w 22"/>
                <a:gd name="T5" fmla="*/ 0 h 37"/>
                <a:gd name="T6" fmla="*/ 0 w 22"/>
                <a:gd name="T7" fmla="*/ 1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7"/>
                  </a:moveTo>
                  <a:lnTo>
                    <a:pt x="22" y="6"/>
                  </a:lnTo>
                  <a:lnTo>
                    <a:pt x="1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8" name="Freeform 243"/>
            <p:cNvSpPr>
              <a:spLocks noChangeAspect="1"/>
            </p:cNvSpPr>
            <p:nvPr/>
          </p:nvSpPr>
          <p:spPr bwMode="auto">
            <a:xfrm>
              <a:off x="6614218" y="2362056"/>
              <a:ext cx="6247" cy="4647"/>
            </a:xfrm>
            <a:custGeom>
              <a:avLst/>
              <a:gdLst>
                <a:gd name="T0" fmla="*/ 4 w 12"/>
                <a:gd name="T1" fmla="*/ 0 h 9"/>
                <a:gd name="T2" fmla="*/ 5 w 12"/>
                <a:gd name="T3" fmla="*/ 4 h 9"/>
                <a:gd name="T4" fmla="*/ 0 w 12"/>
                <a:gd name="T5" fmla="*/ 4 h 9"/>
                <a:gd name="T6" fmla="*/ 4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9" y="0"/>
                  </a:moveTo>
                  <a:lnTo>
                    <a:pt x="12" y="9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9" name="Freeform 244"/>
            <p:cNvSpPr>
              <a:spLocks noChangeAspect="1"/>
            </p:cNvSpPr>
            <p:nvPr/>
          </p:nvSpPr>
          <p:spPr bwMode="auto">
            <a:xfrm>
              <a:off x="6404301" y="2111097"/>
              <a:ext cx="103709" cy="123155"/>
            </a:xfrm>
            <a:custGeom>
              <a:avLst/>
              <a:gdLst>
                <a:gd name="T0" fmla="*/ 22 w 219"/>
                <a:gd name="T1" fmla="*/ 71 h 282"/>
                <a:gd name="T2" fmla="*/ 10 w 219"/>
                <a:gd name="T3" fmla="*/ 68 h 282"/>
                <a:gd name="T4" fmla="*/ 0 w 219"/>
                <a:gd name="T5" fmla="*/ 59 h 282"/>
                <a:gd name="T6" fmla="*/ 10 w 219"/>
                <a:gd name="T7" fmla="*/ 48 h 282"/>
                <a:gd name="T8" fmla="*/ 20 w 219"/>
                <a:gd name="T9" fmla="*/ 30 h 282"/>
                <a:gd name="T10" fmla="*/ 27 w 219"/>
                <a:gd name="T11" fmla="*/ 27 h 282"/>
                <a:gd name="T12" fmla="*/ 47 w 219"/>
                <a:gd name="T13" fmla="*/ 33 h 282"/>
                <a:gd name="T14" fmla="*/ 41 w 219"/>
                <a:gd name="T15" fmla="*/ 21 h 282"/>
                <a:gd name="T16" fmla="*/ 47 w 219"/>
                <a:gd name="T17" fmla="*/ 20 h 282"/>
                <a:gd name="T18" fmla="*/ 58 w 219"/>
                <a:gd name="T19" fmla="*/ 11 h 282"/>
                <a:gd name="T20" fmla="*/ 58 w 219"/>
                <a:gd name="T21" fmla="*/ 0 h 282"/>
                <a:gd name="T22" fmla="*/ 77 w 219"/>
                <a:gd name="T23" fmla="*/ 11 h 282"/>
                <a:gd name="T24" fmla="*/ 81 w 219"/>
                <a:gd name="T25" fmla="*/ 14 h 282"/>
                <a:gd name="T26" fmla="*/ 72 w 219"/>
                <a:gd name="T27" fmla="*/ 26 h 282"/>
                <a:gd name="T28" fmla="*/ 78 w 219"/>
                <a:gd name="T29" fmla="*/ 45 h 282"/>
                <a:gd name="T30" fmla="*/ 69 w 219"/>
                <a:gd name="T31" fmla="*/ 58 h 282"/>
                <a:gd name="T32" fmla="*/ 60 w 219"/>
                <a:gd name="T33" fmla="*/ 69 h 282"/>
                <a:gd name="T34" fmla="*/ 64 w 219"/>
                <a:gd name="T35" fmla="*/ 79 h 282"/>
                <a:gd name="T36" fmla="*/ 83 w 219"/>
                <a:gd name="T37" fmla="*/ 90 h 282"/>
                <a:gd name="T38" fmla="*/ 76 w 219"/>
                <a:gd name="T39" fmla="*/ 95 h 282"/>
                <a:gd name="T40" fmla="*/ 62 w 219"/>
                <a:gd name="T41" fmla="*/ 102 h 282"/>
                <a:gd name="T42" fmla="*/ 62 w 219"/>
                <a:gd name="T43" fmla="*/ 106 h 282"/>
                <a:gd name="T44" fmla="*/ 46 w 219"/>
                <a:gd name="T45" fmla="*/ 103 h 282"/>
                <a:gd name="T46" fmla="*/ 41 w 219"/>
                <a:gd name="T47" fmla="*/ 106 h 282"/>
                <a:gd name="T48" fmla="*/ 33 w 219"/>
                <a:gd name="T49" fmla="*/ 102 h 282"/>
                <a:gd name="T50" fmla="*/ 27 w 219"/>
                <a:gd name="T51" fmla="*/ 99 h 282"/>
                <a:gd name="T52" fmla="*/ 30 w 219"/>
                <a:gd name="T53" fmla="*/ 89 h 282"/>
                <a:gd name="T54" fmla="*/ 33 w 219"/>
                <a:gd name="T55" fmla="*/ 88 h 282"/>
                <a:gd name="T56" fmla="*/ 25 w 219"/>
                <a:gd name="T57" fmla="*/ 83 h 282"/>
                <a:gd name="T58" fmla="*/ 22 w 219"/>
                <a:gd name="T59" fmla="*/ 71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82"/>
                <a:gd name="T92" fmla="*/ 219 w 219"/>
                <a:gd name="T93" fmla="*/ 282 h 2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82">
                  <a:moveTo>
                    <a:pt x="57" y="188"/>
                  </a:moveTo>
                  <a:lnTo>
                    <a:pt x="27" y="182"/>
                  </a:lnTo>
                  <a:lnTo>
                    <a:pt x="0" y="157"/>
                  </a:lnTo>
                  <a:lnTo>
                    <a:pt x="27" y="127"/>
                  </a:lnTo>
                  <a:lnTo>
                    <a:pt x="54" y="81"/>
                  </a:lnTo>
                  <a:lnTo>
                    <a:pt x="71" y="71"/>
                  </a:lnTo>
                  <a:lnTo>
                    <a:pt x="125" y="87"/>
                  </a:lnTo>
                  <a:lnTo>
                    <a:pt x="109" y="57"/>
                  </a:lnTo>
                  <a:lnTo>
                    <a:pt x="124" y="53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204" y="30"/>
                  </a:lnTo>
                  <a:lnTo>
                    <a:pt x="213" y="38"/>
                  </a:lnTo>
                  <a:lnTo>
                    <a:pt x="189" y="68"/>
                  </a:lnTo>
                  <a:lnTo>
                    <a:pt x="207" y="120"/>
                  </a:lnTo>
                  <a:lnTo>
                    <a:pt x="183" y="153"/>
                  </a:lnTo>
                  <a:lnTo>
                    <a:pt x="158" y="184"/>
                  </a:lnTo>
                  <a:lnTo>
                    <a:pt x="168" y="211"/>
                  </a:lnTo>
                  <a:lnTo>
                    <a:pt x="219" y="239"/>
                  </a:lnTo>
                  <a:lnTo>
                    <a:pt x="200" y="254"/>
                  </a:lnTo>
                  <a:lnTo>
                    <a:pt x="164" y="272"/>
                  </a:lnTo>
                  <a:lnTo>
                    <a:pt x="164" y="282"/>
                  </a:lnTo>
                  <a:lnTo>
                    <a:pt x="121" y="275"/>
                  </a:lnTo>
                  <a:lnTo>
                    <a:pt x="107" y="282"/>
                  </a:lnTo>
                  <a:lnTo>
                    <a:pt x="86" y="271"/>
                  </a:lnTo>
                  <a:lnTo>
                    <a:pt x="70" y="263"/>
                  </a:lnTo>
                  <a:lnTo>
                    <a:pt x="80" y="236"/>
                  </a:lnTo>
                  <a:lnTo>
                    <a:pt x="86" y="233"/>
                  </a:lnTo>
                  <a:lnTo>
                    <a:pt x="67" y="221"/>
                  </a:lnTo>
                  <a:lnTo>
                    <a:pt x="57" y="188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0" name="Freeform 245"/>
            <p:cNvSpPr>
              <a:spLocks noChangeAspect="1"/>
            </p:cNvSpPr>
            <p:nvPr/>
          </p:nvSpPr>
          <p:spPr bwMode="auto">
            <a:xfrm>
              <a:off x="6481771" y="2215664"/>
              <a:ext cx="87466" cy="99918"/>
            </a:xfrm>
            <a:custGeom>
              <a:avLst/>
              <a:gdLst>
                <a:gd name="T0" fmla="*/ 40 w 185"/>
                <a:gd name="T1" fmla="*/ 84 h 230"/>
                <a:gd name="T2" fmla="*/ 39 w 185"/>
                <a:gd name="T3" fmla="*/ 81 h 230"/>
                <a:gd name="T4" fmla="*/ 33 w 185"/>
                <a:gd name="T5" fmla="*/ 83 h 230"/>
                <a:gd name="T6" fmla="*/ 29 w 185"/>
                <a:gd name="T7" fmla="*/ 86 h 230"/>
                <a:gd name="T8" fmla="*/ 26 w 185"/>
                <a:gd name="T9" fmla="*/ 83 h 230"/>
                <a:gd name="T10" fmla="*/ 27 w 185"/>
                <a:gd name="T11" fmla="*/ 80 h 230"/>
                <a:gd name="T12" fmla="*/ 26 w 185"/>
                <a:gd name="T13" fmla="*/ 78 h 230"/>
                <a:gd name="T14" fmla="*/ 23 w 185"/>
                <a:gd name="T15" fmla="*/ 74 h 230"/>
                <a:gd name="T16" fmla="*/ 19 w 185"/>
                <a:gd name="T17" fmla="*/ 62 h 230"/>
                <a:gd name="T18" fmla="*/ 19 w 185"/>
                <a:gd name="T19" fmla="*/ 56 h 230"/>
                <a:gd name="T20" fmla="*/ 18 w 185"/>
                <a:gd name="T21" fmla="*/ 53 h 230"/>
                <a:gd name="T22" fmla="*/ 6 w 185"/>
                <a:gd name="T23" fmla="*/ 41 h 230"/>
                <a:gd name="T24" fmla="*/ 3 w 185"/>
                <a:gd name="T25" fmla="*/ 37 h 230"/>
                <a:gd name="T26" fmla="*/ 5 w 185"/>
                <a:gd name="T27" fmla="*/ 35 h 230"/>
                <a:gd name="T28" fmla="*/ 13 w 185"/>
                <a:gd name="T29" fmla="*/ 38 h 230"/>
                <a:gd name="T30" fmla="*/ 12 w 185"/>
                <a:gd name="T31" fmla="*/ 35 h 230"/>
                <a:gd name="T32" fmla="*/ 1 w 185"/>
                <a:gd name="T33" fmla="*/ 19 h 230"/>
                <a:gd name="T34" fmla="*/ 0 w 185"/>
                <a:gd name="T35" fmla="*/ 16 h 230"/>
                <a:gd name="T36" fmla="*/ 0 w 185"/>
                <a:gd name="T37" fmla="*/ 12 h 230"/>
                <a:gd name="T38" fmla="*/ 14 w 185"/>
                <a:gd name="T39" fmla="*/ 6 h 230"/>
                <a:gd name="T40" fmla="*/ 21 w 185"/>
                <a:gd name="T41" fmla="*/ 0 h 230"/>
                <a:gd name="T42" fmla="*/ 40 w 185"/>
                <a:gd name="T43" fmla="*/ 19 h 230"/>
                <a:gd name="T44" fmla="*/ 59 w 185"/>
                <a:gd name="T45" fmla="*/ 40 h 230"/>
                <a:gd name="T46" fmla="*/ 70 w 185"/>
                <a:gd name="T47" fmla="*/ 68 h 230"/>
                <a:gd name="T48" fmla="*/ 62 w 185"/>
                <a:gd name="T49" fmla="*/ 72 h 230"/>
                <a:gd name="T50" fmla="*/ 54 w 185"/>
                <a:gd name="T51" fmla="*/ 77 h 230"/>
                <a:gd name="T52" fmla="*/ 50 w 185"/>
                <a:gd name="T53" fmla="*/ 75 h 230"/>
                <a:gd name="T54" fmla="*/ 47 w 185"/>
                <a:gd name="T55" fmla="*/ 78 h 230"/>
                <a:gd name="T56" fmla="*/ 46 w 185"/>
                <a:gd name="T57" fmla="*/ 79 h 230"/>
                <a:gd name="T58" fmla="*/ 42 w 185"/>
                <a:gd name="T59" fmla="*/ 80 h 230"/>
                <a:gd name="T60" fmla="*/ 40 w 185"/>
                <a:gd name="T61" fmla="*/ 84 h 2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5"/>
                <a:gd name="T94" fmla="*/ 0 h 230"/>
                <a:gd name="T95" fmla="*/ 185 w 185"/>
                <a:gd name="T96" fmla="*/ 230 h 2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5" h="230">
                  <a:moveTo>
                    <a:pt x="106" y="225"/>
                  </a:moveTo>
                  <a:lnTo>
                    <a:pt x="104" y="217"/>
                  </a:lnTo>
                  <a:lnTo>
                    <a:pt x="88" y="223"/>
                  </a:lnTo>
                  <a:lnTo>
                    <a:pt x="76" y="230"/>
                  </a:lnTo>
                  <a:lnTo>
                    <a:pt x="69" y="221"/>
                  </a:lnTo>
                  <a:lnTo>
                    <a:pt x="72" y="215"/>
                  </a:lnTo>
                  <a:lnTo>
                    <a:pt x="69" y="209"/>
                  </a:lnTo>
                  <a:lnTo>
                    <a:pt x="60" y="197"/>
                  </a:lnTo>
                  <a:lnTo>
                    <a:pt x="49" y="167"/>
                  </a:lnTo>
                  <a:lnTo>
                    <a:pt x="49" y="149"/>
                  </a:lnTo>
                  <a:lnTo>
                    <a:pt x="48" y="143"/>
                  </a:lnTo>
                  <a:lnTo>
                    <a:pt x="16" y="109"/>
                  </a:lnTo>
                  <a:lnTo>
                    <a:pt x="9" y="100"/>
                  </a:lnTo>
                  <a:lnTo>
                    <a:pt x="13" y="94"/>
                  </a:lnTo>
                  <a:lnTo>
                    <a:pt x="34" y="102"/>
                  </a:lnTo>
                  <a:lnTo>
                    <a:pt x="33" y="93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106" y="52"/>
                  </a:lnTo>
                  <a:lnTo>
                    <a:pt x="157" y="106"/>
                  </a:lnTo>
                  <a:lnTo>
                    <a:pt x="185" y="182"/>
                  </a:lnTo>
                  <a:lnTo>
                    <a:pt x="164" y="193"/>
                  </a:lnTo>
                  <a:lnTo>
                    <a:pt x="143" y="205"/>
                  </a:lnTo>
                  <a:lnTo>
                    <a:pt x="131" y="200"/>
                  </a:lnTo>
                  <a:lnTo>
                    <a:pt x="125" y="208"/>
                  </a:lnTo>
                  <a:lnTo>
                    <a:pt x="121" y="212"/>
                  </a:lnTo>
                  <a:lnTo>
                    <a:pt x="112" y="215"/>
                  </a:lnTo>
                  <a:lnTo>
                    <a:pt x="106" y="225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1" name="Freeform 246"/>
            <p:cNvSpPr>
              <a:spLocks noChangeAspect="1"/>
            </p:cNvSpPr>
            <p:nvPr/>
          </p:nvSpPr>
          <p:spPr bwMode="auto">
            <a:xfrm>
              <a:off x="6468025" y="2538657"/>
              <a:ext cx="32488" cy="77844"/>
            </a:xfrm>
            <a:custGeom>
              <a:avLst/>
              <a:gdLst>
                <a:gd name="T0" fmla="*/ 17 w 70"/>
                <a:gd name="T1" fmla="*/ 67 h 176"/>
                <a:gd name="T2" fmla="*/ 3 w 70"/>
                <a:gd name="T3" fmla="*/ 50 h 176"/>
                <a:gd name="T4" fmla="*/ 0 w 70"/>
                <a:gd name="T5" fmla="*/ 27 h 176"/>
                <a:gd name="T6" fmla="*/ 7 w 70"/>
                <a:gd name="T7" fmla="*/ 13 h 176"/>
                <a:gd name="T8" fmla="*/ 14 w 70"/>
                <a:gd name="T9" fmla="*/ 0 h 176"/>
                <a:gd name="T10" fmla="*/ 26 w 70"/>
                <a:gd name="T11" fmla="*/ 3 h 176"/>
                <a:gd name="T12" fmla="*/ 24 w 70"/>
                <a:gd name="T13" fmla="*/ 19 h 176"/>
                <a:gd name="T14" fmla="*/ 22 w 70"/>
                <a:gd name="T15" fmla="*/ 35 h 176"/>
                <a:gd name="T16" fmla="*/ 19 w 70"/>
                <a:gd name="T17" fmla="*/ 51 h 176"/>
                <a:gd name="T18" fmla="*/ 17 w 70"/>
                <a:gd name="T19" fmla="*/ 67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76"/>
                <a:gd name="T32" fmla="*/ 70 w 7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76">
                  <a:moveTo>
                    <a:pt x="47" y="176"/>
                  </a:moveTo>
                  <a:lnTo>
                    <a:pt x="7" y="131"/>
                  </a:lnTo>
                  <a:lnTo>
                    <a:pt x="0" y="70"/>
                  </a:lnTo>
                  <a:lnTo>
                    <a:pt x="19" y="34"/>
                  </a:lnTo>
                  <a:lnTo>
                    <a:pt x="38" y="0"/>
                  </a:lnTo>
                  <a:lnTo>
                    <a:pt x="70" y="9"/>
                  </a:lnTo>
                  <a:lnTo>
                    <a:pt x="64" y="51"/>
                  </a:lnTo>
                  <a:lnTo>
                    <a:pt x="58" y="92"/>
                  </a:lnTo>
                  <a:lnTo>
                    <a:pt x="52" y="134"/>
                  </a:lnTo>
                  <a:lnTo>
                    <a:pt x="47" y="17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2" name="Freeform 247"/>
            <p:cNvSpPr>
              <a:spLocks noChangeAspect="1"/>
            </p:cNvSpPr>
            <p:nvPr/>
          </p:nvSpPr>
          <p:spPr bwMode="auto">
            <a:xfrm>
              <a:off x="5535890" y="1897318"/>
              <a:ext cx="675985" cy="247473"/>
            </a:xfrm>
            <a:custGeom>
              <a:avLst/>
              <a:gdLst>
                <a:gd name="T0" fmla="*/ 319 w 1440"/>
                <a:gd name="T1" fmla="*/ 204 h 566"/>
                <a:gd name="T2" fmla="*/ 292 w 1440"/>
                <a:gd name="T3" fmla="*/ 194 h 566"/>
                <a:gd name="T4" fmla="*/ 246 w 1440"/>
                <a:gd name="T5" fmla="*/ 191 h 566"/>
                <a:gd name="T6" fmla="*/ 199 w 1440"/>
                <a:gd name="T7" fmla="*/ 189 h 566"/>
                <a:gd name="T8" fmla="*/ 169 w 1440"/>
                <a:gd name="T9" fmla="*/ 157 h 566"/>
                <a:gd name="T10" fmla="*/ 121 w 1440"/>
                <a:gd name="T11" fmla="*/ 142 h 566"/>
                <a:gd name="T12" fmla="*/ 82 w 1440"/>
                <a:gd name="T13" fmla="*/ 135 h 566"/>
                <a:gd name="T14" fmla="*/ 70 w 1440"/>
                <a:gd name="T15" fmla="*/ 102 h 566"/>
                <a:gd name="T16" fmla="*/ 33 w 1440"/>
                <a:gd name="T17" fmla="*/ 83 h 566"/>
                <a:gd name="T18" fmla="*/ 2 w 1440"/>
                <a:gd name="T19" fmla="*/ 60 h 566"/>
                <a:gd name="T20" fmla="*/ 9 w 1440"/>
                <a:gd name="T21" fmla="*/ 51 h 566"/>
                <a:gd name="T22" fmla="*/ 39 w 1440"/>
                <a:gd name="T23" fmla="*/ 35 h 566"/>
                <a:gd name="T24" fmla="*/ 89 w 1440"/>
                <a:gd name="T25" fmla="*/ 29 h 566"/>
                <a:gd name="T26" fmla="*/ 118 w 1440"/>
                <a:gd name="T27" fmla="*/ 41 h 566"/>
                <a:gd name="T28" fmla="*/ 155 w 1440"/>
                <a:gd name="T29" fmla="*/ 34 h 566"/>
                <a:gd name="T30" fmla="*/ 144 w 1440"/>
                <a:gd name="T31" fmla="*/ 0 h 566"/>
                <a:gd name="T32" fmla="*/ 199 w 1440"/>
                <a:gd name="T33" fmla="*/ 12 h 566"/>
                <a:gd name="T34" fmla="*/ 237 w 1440"/>
                <a:gd name="T35" fmla="*/ 37 h 566"/>
                <a:gd name="T36" fmla="*/ 287 w 1440"/>
                <a:gd name="T37" fmla="*/ 36 h 566"/>
                <a:gd name="T38" fmla="*/ 318 w 1440"/>
                <a:gd name="T39" fmla="*/ 49 h 566"/>
                <a:gd name="T40" fmla="*/ 371 w 1440"/>
                <a:gd name="T41" fmla="*/ 53 h 566"/>
                <a:gd name="T42" fmla="*/ 408 w 1440"/>
                <a:gd name="T43" fmla="*/ 35 h 566"/>
                <a:gd name="T44" fmla="*/ 454 w 1440"/>
                <a:gd name="T45" fmla="*/ 44 h 566"/>
                <a:gd name="T46" fmla="*/ 459 w 1440"/>
                <a:gd name="T47" fmla="*/ 75 h 566"/>
                <a:gd name="T48" fmla="*/ 469 w 1440"/>
                <a:gd name="T49" fmla="*/ 85 h 566"/>
                <a:gd name="T50" fmla="*/ 492 w 1440"/>
                <a:gd name="T51" fmla="*/ 88 h 566"/>
                <a:gd name="T52" fmla="*/ 536 w 1440"/>
                <a:gd name="T53" fmla="*/ 99 h 566"/>
                <a:gd name="T54" fmla="*/ 512 w 1440"/>
                <a:gd name="T55" fmla="*/ 109 h 566"/>
                <a:gd name="T56" fmla="*/ 491 w 1440"/>
                <a:gd name="T57" fmla="*/ 133 h 566"/>
                <a:gd name="T58" fmla="*/ 458 w 1440"/>
                <a:gd name="T59" fmla="*/ 146 h 566"/>
                <a:gd name="T60" fmla="*/ 436 w 1440"/>
                <a:gd name="T61" fmla="*/ 158 h 566"/>
                <a:gd name="T62" fmla="*/ 432 w 1440"/>
                <a:gd name="T63" fmla="*/ 182 h 566"/>
                <a:gd name="T64" fmla="*/ 397 w 1440"/>
                <a:gd name="T65" fmla="*/ 196 h 566"/>
                <a:gd name="T66" fmla="*/ 365 w 1440"/>
                <a:gd name="T67" fmla="*/ 206 h 566"/>
                <a:gd name="T68" fmla="*/ 340 w 1440"/>
                <a:gd name="T69" fmla="*/ 207 h 5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0"/>
                <a:gd name="T106" fmla="*/ 0 h 566"/>
                <a:gd name="T107" fmla="*/ 1440 w 1440"/>
                <a:gd name="T108" fmla="*/ 566 h 5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0" h="566">
                  <a:moveTo>
                    <a:pt x="904" y="551"/>
                  </a:moveTo>
                  <a:lnTo>
                    <a:pt x="849" y="541"/>
                  </a:lnTo>
                  <a:lnTo>
                    <a:pt x="794" y="530"/>
                  </a:lnTo>
                  <a:lnTo>
                    <a:pt x="778" y="515"/>
                  </a:lnTo>
                  <a:lnTo>
                    <a:pt x="715" y="512"/>
                  </a:lnTo>
                  <a:lnTo>
                    <a:pt x="654" y="508"/>
                  </a:lnTo>
                  <a:lnTo>
                    <a:pt x="591" y="505"/>
                  </a:lnTo>
                  <a:lnTo>
                    <a:pt x="530" y="502"/>
                  </a:lnTo>
                  <a:lnTo>
                    <a:pt x="490" y="459"/>
                  </a:lnTo>
                  <a:lnTo>
                    <a:pt x="449" y="417"/>
                  </a:lnTo>
                  <a:lnTo>
                    <a:pt x="387" y="397"/>
                  </a:lnTo>
                  <a:lnTo>
                    <a:pt x="322" y="378"/>
                  </a:lnTo>
                  <a:lnTo>
                    <a:pt x="270" y="369"/>
                  </a:lnTo>
                  <a:lnTo>
                    <a:pt x="218" y="360"/>
                  </a:lnTo>
                  <a:lnTo>
                    <a:pt x="203" y="317"/>
                  </a:lnTo>
                  <a:lnTo>
                    <a:pt x="187" y="272"/>
                  </a:lnTo>
                  <a:lnTo>
                    <a:pt x="121" y="226"/>
                  </a:lnTo>
                  <a:lnTo>
                    <a:pt x="87" y="220"/>
                  </a:lnTo>
                  <a:lnTo>
                    <a:pt x="24" y="181"/>
                  </a:lnTo>
                  <a:lnTo>
                    <a:pt x="4" y="160"/>
                  </a:lnTo>
                  <a:lnTo>
                    <a:pt x="0" y="153"/>
                  </a:lnTo>
                  <a:lnTo>
                    <a:pt x="24" y="136"/>
                  </a:lnTo>
                  <a:lnTo>
                    <a:pt x="61" y="118"/>
                  </a:lnTo>
                  <a:lnTo>
                    <a:pt x="104" y="93"/>
                  </a:lnTo>
                  <a:lnTo>
                    <a:pt x="146" y="68"/>
                  </a:lnTo>
                  <a:lnTo>
                    <a:pt x="236" y="78"/>
                  </a:lnTo>
                  <a:lnTo>
                    <a:pt x="251" y="96"/>
                  </a:lnTo>
                  <a:lnTo>
                    <a:pt x="315" y="108"/>
                  </a:lnTo>
                  <a:lnTo>
                    <a:pt x="379" y="118"/>
                  </a:lnTo>
                  <a:lnTo>
                    <a:pt x="413" y="91"/>
                  </a:lnTo>
                  <a:lnTo>
                    <a:pt x="372" y="54"/>
                  </a:lnTo>
                  <a:lnTo>
                    <a:pt x="382" y="0"/>
                  </a:lnTo>
                  <a:lnTo>
                    <a:pt x="457" y="17"/>
                  </a:lnTo>
                  <a:lnTo>
                    <a:pt x="531" y="33"/>
                  </a:lnTo>
                  <a:lnTo>
                    <a:pt x="563" y="63"/>
                  </a:lnTo>
                  <a:lnTo>
                    <a:pt x="630" y="97"/>
                  </a:lnTo>
                  <a:lnTo>
                    <a:pt x="703" y="83"/>
                  </a:lnTo>
                  <a:lnTo>
                    <a:pt x="764" y="96"/>
                  </a:lnTo>
                  <a:lnTo>
                    <a:pt x="824" y="108"/>
                  </a:lnTo>
                  <a:lnTo>
                    <a:pt x="846" y="129"/>
                  </a:lnTo>
                  <a:lnTo>
                    <a:pt x="937" y="151"/>
                  </a:lnTo>
                  <a:lnTo>
                    <a:pt x="988" y="142"/>
                  </a:lnTo>
                  <a:lnTo>
                    <a:pt x="1039" y="133"/>
                  </a:lnTo>
                  <a:lnTo>
                    <a:pt x="1087" y="94"/>
                  </a:lnTo>
                  <a:lnTo>
                    <a:pt x="1169" y="112"/>
                  </a:lnTo>
                  <a:lnTo>
                    <a:pt x="1209" y="117"/>
                  </a:lnTo>
                  <a:lnTo>
                    <a:pt x="1215" y="159"/>
                  </a:lnTo>
                  <a:lnTo>
                    <a:pt x="1221" y="200"/>
                  </a:lnTo>
                  <a:lnTo>
                    <a:pt x="1209" y="206"/>
                  </a:lnTo>
                  <a:lnTo>
                    <a:pt x="1248" y="227"/>
                  </a:lnTo>
                  <a:lnTo>
                    <a:pt x="1293" y="226"/>
                  </a:lnTo>
                  <a:lnTo>
                    <a:pt x="1309" y="235"/>
                  </a:lnTo>
                  <a:lnTo>
                    <a:pt x="1331" y="214"/>
                  </a:lnTo>
                  <a:lnTo>
                    <a:pt x="1428" y="263"/>
                  </a:lnTo>
                  <a:lnTo>
                    <a:pt x="1440" y="291"/>
                  </a:lnTo>
                  <a:lnTo>
                    <a:pt x="1364" y="290"/>
                  </a:lnTo>
                  <a:lnTo>
                    <a:pt x="1315" y="317"/>
                  </a:lnTo>
                  <a:lnTo>
                    <a:pt x="1306" y="353"/>
                  </a:lnTo>
                  <a:lnTo>
                    <a:pt x="1260" y="366"/>
                  </a:lnTo>
                  <a:lnTo>
                    <a:pt x="1218" y="388"/>
                  </a:lnTo>
                  <a:lnTo>
                    <a:pt x="1155" y="372"/>
                  </a:lnTo>
                  <a:lnTo>
                    <a:pt x="1161" y="421"/>
                  </a:lnTo>
                  <a:lnTo>
                    <a:pt x="1193" y="450"/>
                  </a:lnTo>
                  <a:lnTo>
                    <a:pt x="1151" y="484"/>
                  </a:lnTo>
                  <a:lnTo>
                    <a:pt x="1110" y="517"/>
                  </a:lnTo>
                  <a:lnTo>
                    <a:pt x="1057" y="521"/>
                  </a:lnTo>
                  <a:lnTo>
                    <a:pt x="1004" y="526"/>
                  </a:lnTo>
                  <a:lnTo>
                    <a:pt x="972" y="547"/>
                  </a:lnTo>
                  <a:lnTo>
                    <a:pt x="939" y="566"/>
                  </a:lnTo>
                  <a:lnTo>
                    <a:pt x="904" y="5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3" name="Freeform 248"/>
            <p:cNvSpPr>
              <a:spLocks noChangeAspect="1"/>
            </p:cNvSpPr>
            <p:nvPr/>
          </p:nvSpPr>
          <p:spPr bwMode="auto">
            <a:xfrm>
              <a:off x="4717458" y="1820636"/>
              <a:ext cx="802187" cy="329964"/>
            </a:xfrm>
            <a:custGeom>
              <a:avLst/>
              <a:gdLst>
                <a:gd name="T0" fmla="*/ 74 w 1710"/>
                <a:gd name="T1" fmla="*/ 168 h 757"/>
                <a:gd name="T2" fmla="*/ 51 w 1710"/>
                <a:gd name="T3" fmla="*/ 179 h 757"/>
                <a:gd name="T4" fmla="*/ 19 w 1710"/>
                <a:gd name="T5" fmla="*/ 144 h 757"/>
                <a:gd name="T6" fmla="*/ 3 w 1710"/>
                <a:gd name="T7" fmla="*/ 106 h 757"/>
                <a:gd name="T8" fmla="*/ 24 w 1710"/>
                <a:gd name="T9" fmla="*/ 93 h 757"/>
                <a:gd name="T10" fmla="*/ 40 w 1710"/>
                <a:gd name="T11" fmla="*/ 75 h 757"/>
                <a:gd name="T12" fmla="*/ 75 w 1710"/>
                <a:gd name="T13" fmla="*/ 66 h 757"/>
                <a:gd name="T14" fmla="*/ 118 w 1710"/>
                <a:gd name="T15" fmla="*/ 85 h 757"/>
                <a:gd name="T16" fmla="*/ 173 w 1710"/>
                <a:gd name="T17" fmla="*/ 83 h 757"/>
                <a:gd name="T18" fmla="*/ 208 w 1710"/>
                <a:gd name="T19" fmla="*/ 83 h 757"/>
                <a:gd name="T20" fmla="*/ 198 w 1710"/>
                <a:gd name="T21" fmla="*/ 39 h 757"/>
                <a:gd name="T22" fmla="*/ 193 w 1710"/>
                <a:gd name="T23" fmla="*/ 30 h 757"/>
                <a:gd name="T24" fmla="*/ 235 w 1710"/>
                <a:gd name="T25" fmla="*/ 24 h 757"/>
                <a:gd name="T26" fmla="*/ 273 w 1710"/>
                <a:gd name="T27" fmla="*/ 12 h 757"/>
                <a:gd name="T28" fmla="*/ 311 w 1710"/>
                <a:gd name="T29" fmla="*/ 2 h 757"/>
                <a:gd name="T30" fmla="*/ 338 w 1710"/>
                <a:gd name="T31" fmla="*/ 13 h 757"/>
                <a:gd name="T32" fmla="*/ 380 w 1710"/>
                <a:gd name="T33" fmla="*/ 30 h 757"/>
                <a:gd name="T34" fmla="*/ 413 w 1710"/>
                <a:gd name="T35" fmla="*/ 24 h 757"/>
                <a:gd name="T36" fmla="*/ 437 w 1710"/>
                <a:gd name="T37" fmla="*/ 20 h 757"/>
                <a:gd name="T38" fmla="*/ 456 w 1710"/>
                <a:gd name="T39" fmla="*/ 44 h 757"/>
                <a:gd name="T40" fmla="*/ 500 w 1710"/>
                <a:gd name="T41" fmla="*/ 74 h 757"/>
                <a:gd name="T42" fmla="*/ 526 w 1710"/>
                <a:gd name="T43" fmla="*/ 84 h 757"/>
                <a:gd name="T44" fmla="*/ 559 w 1710"/>
                <a:gd name="T45" fmla="*/ 85 h 757"/>
                <a:gd name="T46" fmla="*/ 602 w 1710"/>
                <a:gd name="T47" fmla="*/ 111 h 757"/>
                <a:gd name="T48" fmla="*/ 642 w 1710"/>
                <a:gd name="T49" fmla="*/ 126 h 757"/>
                <a:gd name="T50" fmla="*/ 628 w 1710"/>
                <a:gd name="T51" fmla="*/ 145 h 757"/>
                <a:gd name="T52" fmla="*/ 621 w 1710"/>
                <a:gd name="T53" fmla="*/ 169 h 757"/>
                <a:gd name="T54" fmla="*/ 596 w 1710"/>
                <a:gd name="T55" fmla="*/ 181 h 757"/>
                <a:gd name="T56" fmla="*/ 604 w 1710"/>
                <a:gd name="T57" fmla="*/ 206 h 757"/>
                <a:gd name="T58" fmla="*/ 562 w 1710"/>
                <a:gd name="T59" fmla="*/ 211 h 757"/>
                <a:gd name="T60" fmla="*/ 581 w 1710"/>
                <a:gd name="T61" fmla="*/ 232 h 757"/>
                <a:gd name="T62" fmla="*/ 588 w 1710"/>
                <a:gd name="T63" fmla="*/ 251 h 757"/>
                <a:gd name="T64" fmla="*/ 563 w 1710"/>
                <a:gd name="T65" fmla="*/ 242 h 757"/>
                <a:gd name="T66" fmla="*/ 519 w 1710"/>
                <a:gd name="T67" fmla="*/ 246 h 757"/>
                <a:gd name="T68" fmla="*/ 480 w 1710"/>
                <a:gd name="T69" fmla="*/ 245 h 757"/>
                <a:gd name="T70" fmla="*/ 453 w 1710"/>
                <a:gd name="T71" fmla="*/ 254 h 757"/>
                <a:gd name="T72" fmla="*/ 425 w 1710"/>
                <a:gd name="T73" fmla="*/ 261 h 757"/>
                <a:gd name="T74" fmla="*/ 393 w 1710"/>
                <a:gd name="T75" fmla="*/ 284 h 757"/>
                <a:gd name="T76" fmla="*/ 361 w 1710"/>
                <a:gd name="T77" fmla="*/ 268 h 757"/>
                <a:gd name="T78" fmla="*/ 341 w 1710"/>
                <a:gd name="T79" fmla="*/ 238 h 757"/>
                <a:gd name="T80" fmla="*/ 306 w 1710"/>
                <a:gd name="T81" fmla="*/ 236 h 757"/>
                <a:gd name="T82" fmla="*/ 271 w 1710"/>
                <a:gd name="T83" fmla="*/ 234 h 757"/>
                <a:gd name="T84" fmla="*/ 232 w 1710"/>
                <a:gd name="T85" fmla="*/ 202 h 757"/>
                <a:gd name="T86" fmla="*/ 190 w 1710"/>
                <a:gd name="T87" fmla="*/ 198 h 757"/>
                <a:gd name="T88" fmla="*/ 174 w 1710"/>
                <a:gd name="T89" fmla="*/ 224 h 757"/>
                <a:gd name="T90" fmla="*/ 183 w 1710"/>
                <a:gd name="T91" fmla="*/ 261 h 757"/>
                <a:gd name="T92" fmla="*/ 169 w 1710"/>
                <a:gd name="T93" fmla="*/ 273 h 757"/>
                <a:gd name="T94" fmla="*/ 151 w 1710"/>
                <a:gd name="T95" fmla="*/ 253 h 757"/>
                <a:gd name="T96" fmla="*/ 107 w 1710"/>
                <a:gd name="T97" fmla="*/ 248 h 757"/>
                <a:gd name="T98" fmla="*/ 86 w 1710"/>
                <a:gd name="T99" fmla="*/ 224 h 757"/>
                <a:gd name="T100" fmla="*/ 96 w 1710"/>
                <a:gd name="T101" fmla="*/ 217 h 757"/>
                <a:gd name="T102" fmla="*/ 98 w 1710"/>
                <a:gd name="T103" fmla="*/ 201 h 757"/>
                <a:gd name="T104" fmla="*/ 114 w 1710"/>
                <a:gd name="T105" fmla="*/ 193 h 757"/>
                <a:gd name="T106" fmla="*/ 88 w 1710"/>
                <a:gd name="T107" fmla="*/ 169 h 7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0"/>
                <a:gd name="T163" fmla="*/ 0 h 757"/>
                <a:gd name="T164" fmla="*/ 1710 w 1710"/>
                <a:gd name="T165" fmla="*/ 757 h 7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0" h="757">
                  <a:moveTo>
                    <a:pt x="234" y="451"/>
                  </a:moveTo>
                  <a:lnTo>
                    <a:pt x="198" y="448"/>
                  </a:lnTo>
                  <a:lnTo>
                    <a:pt x="143" y="473"/>
                  </a:lnTo>
                  <a:lnTo>
                    <a:pt x="137" y="476"/>
                  </a:lnTo>
                  <a:lnTo>
                    <a:pt x="103" y="424"/>
                  </a:lnTo>
                  <a:lnTo>
                    <a:pt x="50" y="384"/>
                  </a:lnTo>
                  <a:lnTo>
                    <a:pt x="0" y="344"/>
                  </a:lnTo>
                  <a:lnTo>
                    <a:pt x="7" y="282"/>
                  </a:lnTo>
                  <a:lnTo>
                    <a:pt x="13" y="224"/>
                  </a:lnTo>
                  <a:lnTo>
                    <a:pt x="65" y="247"/>
                  </a:lnTo>
                  <a:lnTo>
                    <a:pt x="73" y="224"/>
                  </a:lnTo>
                  <a:lnTo>
                    <a:pt x="106" y="200"/>
                  </a:lnTo>
                  <a:lnTo>
                    <a:pt x="137" y="176"/>
                  </a:lnTo>
                  <a:lnTo>
                    <a:pt x="200" y="175"/>
                  </a:lnTo>
                  <a:lnTo>
                    <a:pt x="256" y="200"/>
                  </a:lnTo>
                  <a:lnTo>
                    <a:pt x="315" y="227"/>
                  </a:lnTo>
                  <a:lnTo>
                    <a:pt x="379" y="223"/>
                  </a:lnTo>
                  <a:lnTo>
                    <a:pt x="462" y="221"/>
                  </a:lnTo>
                  <a:lnTo>
                    <a:pt x="546" y="235"/>
                  </a:lnTo>
                  <a:lnTo>
                    <a:pt x="553" y="220"/>
                  </a:lnTo>
                  <a:lnTo>
                    <a:pt x="507" y="166"/>
                  </a:lnTo>
                  <a:lnTo>
                    <a:pt x="528" y="105"/>
                  </a:lnTo>
                  <a:lnTo>
                    <a:pt x="567" y="106"/>
                  </a:lnTo>
                  <a:lnTo>
                    <a:pt x="515" y="81"/>
                  </a:lnTo>
                  <a:lnTo>
                    <a:pt x="570" y="72"/>
                  </a:lnTo>
                  <a:lnTo>
                    <a:pt x="625" y="63"/>
                  </a:lnTo>
                  <a:lnTo>
                    <a:pt x="676" y="48"/>
                  </a:lnTo>
                  <a:lnTo>
                    <a:pt x="728" y="33"/>
                  </a:lnTo>
                  <a:lnTo>
                    <a:pt x="779" y="18"/>
                  </a:lnTo>
                  <a:lnTo>
                    <a:pt x="829" y="5"/>
                  </a:lnTo>
                  <a:lnTo>
                    <a:pt x="868" y="0"/>
                  </a:lnTo>
                  <a:lnTo>
                    <a:pt x="900" y="35"/>
                  </a:lnTo>
                  <a:lnTo>
                    <a:pt x="982" y="62"/>
                  </a:lnTo>
                  <a:lnTo>
                    <a:pt x="1013" y="79"/>
                  </a:lnTo>
                  <a:lnTo>
                    <a:pt x="1046" y="84"/>
                  </a:lnTo>
                  <a:lnTo>
                    <a:pt x="1101" y="65"/>
                  </a:lnTo>
                  <a:lnTo>
                    <a:pt x="1155" y="45"/>
                  </a:lnTo>
                  <a:lnTo>
                    <a:pt x="1165" y="53"/>
                  </a:lnTo>
                  <a:lnTo>
                    <a:pt x="1158" y="78"/>
                  </a:lnTo>
                  <a:lnTo>
                    <a:pt x="1215" y="117"/>
                  </a:lnTo>
                  <a:lnTo>
                    <a:pt x="1273" y="157"/>
                  </a:lnTo>
                  <a:lnTo>
                    <a:pt x="1333" y="196"/>
                  </a:lnTo>
                  <a:lnTo>
                    <a:pt x="1391" y="236"/>
                  </a:lnTo>
                  <a:lnTo>
                    <a:pt x="1401" y="223"/>
                  </a:lnTo>
                  <a:lnTo>
                    <a:pt x="1433" y="233"/>
                  </a:lnTo>
                  <a:lnTo>
                    <a:pt x="1488" y="226"/>
                  </a:lnTo>
                  <a:lnTo>
                    <a:pt x="1546" y="262"/>
                  </a:lnTo>
                  <a:lnTo>
                    <a:pt x="1604" y="297"/>
                  </a:lnTo>
                  <a:lnTo>
                    <a:pt x="1661" y="284"/>
                  </a:lnTo>
                  <a:lnTo>
                    <a:pt x="1710" y="335"/>
                  </a:lnTo>
                  <a:lnTo>
                    <a:pt x="1692" y="372"/>
                  </a:lnTo>
                  <a:lnTo>
                    <a:pt x="1673" y="387"/>
                  </a:lnTo>
                  <a:lnTo>
                    <a:pt x="1694" y="445"/>
                  </a:lnTo>
                  <a:lnTo>
                    <a:pt x="1653" y="450"/>
                  </a:lnTo>
                  <a:lnTo>
                    <a:pt x="1583" y="436"/>
                  </a:lnTo>
                  <a:lnTo>
                    <a:pt x="1588" y="482"/>
                  </a:lnTo>
                  <a:lnTo>
                    <a:pt x="1594" y="529"/>
                  </a:lnTo>
                  <a:lnTo>
                    <a:pt x="1610" y="550"/>
                  </a:lnTo>
                  <a:lnTo>
                    <a:pt x="1550" y="544"/>
                  </a:lnTo>
                  <a:lnTo>
                    <a:pt x="1498" y="563"/>
                  </a:lnTo>
                  <a:lnTo>
                    <a:pt x="1527" y="578"/>
                  </a:lnTo>
                  <a:lnTo>
                    <a:pt x="1547" y="618"/>
                  </a:lnTo>
                  <a:lnTo>
                    <a:pt x="1567" y="658"/>
                  </a:lnTo>
                  <a:lnTo>
                    <a:pt x="1567" y="669"/>
                  </a:lnTo>
                  <a:lnTo>
                    <a:pt x="1556" y="681"/>
                  </a:lnTo>
                  <a:lnTo>
                    <a:pt x="1500" y="645"/>
                  </a:lnTo>
                  <a:lnTo>
                    <a:pt x="1441" y="651"/>
                  </a:lnTo>
                  <a:lnTo>
                    <a:pt x="1383" y="657"/>
                  </a:lnTo>
                  <a:lnTo>
                    <a:pt x="1319" y="658"/>
                  </a:lnTo>
                  <a:lnTo>
                    <a:pt x="1279" y="652"/>
                  </a:lnTo>
                  <a:lnTo>
                    <a:pt x="1255" y="685"/>
                  </a:lnTo>
                  <a:lnTo>
                    <a:pt x="1207" y="678"/>
                  </a:lnTo>
                  <a:lnTo>
                    <a:pt x="1161" y="670"/>
                  </a:lnTo>
                  <a:lnTo>
                    <a:pt x="1132" y="696"/>
                  </a:lnTo>
                  <a:lnTo>
                    <a:pt x="1091" y="727"/>
                  </a:lnTo>
                  <a:lnTo>
                    <a:pt x="1047" y="757"/>
                  </a:lnTo>
                  <a:lnTo>
                    <a:pt x="1004" y="736"/>
                  </a:lnTo>
                  <a:lnTo>
                    <a:pt x="961" y="714"/>
                  </a:lnTo>
                  <a:lnTo>
                    <a:pt x="958" y="669"/>
                  </a:lnTo>
                  <a:lnTo>
                    <a:pt x="909" y="635"/>
                  </a:lnTo>
                  <a:lnTo>
                    <a:pt x="862" y="632"/>
                  </a:lnTo>
                  <a:lnTo>
                    <a:pt x="816" y="629"/>
                  </a:lnTo>
                  <a:lnTo>
                    <a:pt x="768" y="626"/>
                  </a:lnTo>
                  <a:lnTo>
                    <a:pt x="722" y="623"/>
                  </a:lnTo>
                  <a:lnTo>
                    <a:pt x="677" y="567"/>
                  </a:lnTo>
                  <a:lnTo>
                    <a:pt x="619" y="538"/>
                  </a:lnTo>
                  <a:lnTo>
                    <a:pt x="561" y="508"/>
                  </a:lnTo>
                  <a:lnTo>
                    <a:pt x="506" y="529"/>
                  </a:lnTo>
                  <a:lnTo>
                    <a:pt x="452" y="548"/>
                  </a:lnTo>
                  <a:lnTo>
                    <a:pt x="464" y="597"/>
                  </a:lnTo>
                  <a:lnTo>
                    <a:pt x="476" y="647"/>
                  </a:lnTo>
                  <a:lnTo>
                    <a:pt x="488" y="696"/>
                  </a:lnTo>
                  <a:lnTo>
                    <a:pt x="501" y="745"/>
                  </a:lnTo>
                  <a:lnTo>
                    <a:pt x="449" y="729"/>
                  </a:lnTo>
                  <a:lnTo>
                    <a:pt x="397" y="712"/>
                  </a:lnTo>
                  <a:lnTo>
                    <a:pt x="403" y="675"/>
                  </a:lnTo>
                  <a:lnTo>
                    <a:pt x="323" y="675"/>
                  </a:lnTo>
                  <a:lnTo>
                    <a:pt x="286" y="660"/>
                  </a:lnTo>
                  <a:lnTo>
                    <a:pt x="268" y="650"/>
                  </a:lnTo>
                  <a:lnTo>
                    <a:pt x="228" y="596"/>
                  </a:lnTo>
                  <a:lnTo>
                    <a:pt x="206" y="579"/>
                  </a:lnTo>
                  <a:lnTo>
                    <a:pt x="255" y="578"/>
                  </a:lnTo>
                  <a:lnTo>
                    <a:pt x="235" y="557"/>
                  </a:lnTo>
                  <a:lnTo>
                    <a:pt x="261" y="535"/>
                  </a:lnTo>
                  <a:lnTo>
                    <a:pt x="318" y="535"/>
                  </a:lnTo>
                  <a:lnTo>
                    <a:pt x="303" y="515"/>
                  </a:lnTo>
                  <a:lnTo>
                    <a:pt x="292" y="454"/>
                  </a:lnTo>
                  <a:lnTo>
                    <a:pt x="234" y="4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4" name="Freeform 249"/>
            <p:cNvSpPr>
              <a:spLocks noChangeAspect="1"/>
            </p:cNvSpPr>
            <p:nvPr/>
          </p:nvSpPr>
          <p:spPr bwMode="auto">
            <a:xfrm>
              <a:off x="4592506" y="2085538"/>
              <a:ext cx="173683" cy="61579"/>
            </a:xfrm>
            <a:custGeom>
              <a:avLst/>
              <a:gdLst>
                <a:gd name="T0" fmla="*/ 28 w 372"/>
                <a:gd name="T1" fmla="*/ 19 h 140"/>
                <a:gd name="T2" fmla="*/ 0 w 372"/>
                <a:gd name="T3" fmla="*/ 2 h 140"/>
                <a:gd name="T4" fmla="*/ 1 w 372"/>
                <a:gd name="T5" fmla="*/ 0 h 140"/>
                <a:gd name="T6" fmla="*/ 20 w 372"/>
                <a:gd name="T7" fmla="*/ 2 h 140"/>
                <a:gd name="T8" fmla="*/ 39 w 372"/>
                <a:gd name="T9" fmla="*/ 3 h 140"/>
                <a:gd name="T10" fmla="*/ 64 w 372"/>
                <a:gd name="T11" fmla="*/ 13 h 140"/>
                <a:gd name="T12" fmla="*/ 89 w 372"/>
                <a:gd name="T13" fmla="*/ 23 h 140"/>
                <a:gd name="T14" fmla="*/ 114 w 372"/>
                <a:gd name="T15" fmla="*/ 33 h 140"/>
                <a:gd name="T16" fmla="*/ 139 w 372"/>
                <a:gd name="T17" fmla="*/ 43 h 140"/>
                <a:gd name="T18" fmla="*/ 133 w 372"/>
                <a:gd name="T19" fmla="*/ 53 h 140"/>
                <a:gd name="T20" fmla="*/ 117 w 372"/>
                <a:gd name="T21" fmla="*/ 51 h 140"/>
                <a:gd name="T22" fmla="*/ 92 w 372"/>
                <a:gd name="T23" fmla="*/ 50 h 140"/>
                <a:gd name="T24" fmla="*/ 68 w 372"/>
                <a:gd name="T25" fmla="*/ 50 h 140"/>
                <a:gd name="T26" fmla="*/ 46 w 372"/>
                <a:gd name="T27" fmla="*/ 52 h 140"/>
                <a:gd name="T28" fmla="*/ 44 w 372"/>
                <a:gd name="T29" fmla="*/ 36 h 140"/>
                <a:gd name="T30" fmla="*/ 28 w 372"/>
                <a:gd name="T31" fmla="*/ 19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2"/>
                <a:gd name="T49" fmla="*/ 0 h 140"/>
                <a:gd name="T50" fmla="*/ 372 w 372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2" h="140">
                  <a:moveTo>
                    <a:pt x="75" y="5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4" y="4"/>
                  </a:lnTo>
                  <a:lnTo>
                    <a:pt x="104" y="7"/>
                  </a:lnTo>
                  <a:lnTo>
                    <a:pt x="170" y="34"/>
                  </a:lnTo>
                  <a:lnTo>
                    <a:pt x="237" y="61"/>
                  </a:lnTo>
                  <a:lnTo>
                    <a:pt x="304" y="86"/>
                  </a:lnTo>
                  <a:lnTo>
                    <a:pt x="372" y="113"/>
                  </a:lnTo>
                  <a:lnTo>
                    <a:pt x="355" y="140"/>
                  </a:lnTo>
                  <a:lnTo>
                    <a:pt x="312" y="134"/>
                  </a:lnTo>
                  <a:lnTo>
                    <a:pt x="246" y="133"/>
                  </a:lnTo>
                  <a:lnTo>
                    <a:pt x="181" y="133"/>
                  </a:lnTo>
                  <a:lnTo>
                    <a:pt x="122" y="137"/>
                  </a:lnTo>
                  <a:lnTo>
                    <a:pt x="119" y="95"/>
                  </a:lnTo>
                  <a:lnTo>
                    <a:pt x="75" y="5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5" name="Freeform 250"/>
            <p:cNvSpPr>
              <a:spLocks noChangeAspect="1"/>
            </p:cNvSpPr>
            <p:nvPr/>
          </p:nvSpPr>
          <p:spPr bwMode="auto">
            <a:xfrm>
              <a:off x="5249751" y="2101803"/>
              <a:ext cx="206169" cy="95272"/>
            </a:xfrm>
            <a:custGeom>
              <a:avLst/>
              <a:gdLst>
                <a:gd name="T0" fmla="*/ 54 w 438"/>
                <a:gd name="T1" fmla="*/ 47 h 221"/>
                <a:gd name="T2" fmla="*/ 36 w 438"/>
                <a:gd name="T3" fmla="*/ 36 h 221"/>
                <a:gd name="T4" fmla="*/ 12 w 438"/>
                <a:gd name="T5" fmla="*/ 34 h 221"/>
                <a:gd name="T6" fmla="*/ 0 w 438"/>
                <a:gd name="T7" fmla="*/ 19 h 221"/>
                <a:gd name="T8" fmla="*/ 11 w 438"/>
                <a:gd name="T9" fmla="*/ 9 h 221"/>
                <a:gd name="T10" fmla="*/ 28 w 438"/>
                <a:gd name="T11" fmla="*/ 12 h 221"/>
                <a:gd name="T12" fmla="*/ 46 w 438"/>
                <a:gd name="T13" fmla="*/ 15 h 221"/>
                <a:gd name="T14" fmla="*/ 55 w 438"/>
                <a:gd name="T15" fmla="*/ 3 h 221"/>
                <a:gd name="T16" fmla="*/ 70 w 438"/>
                <a:gd name="T17" fmla="*/ 5 h 221"/>
                <a:gd name="T18" fmla="*/ 95 w 438"/>
                <a:gd name="T19" fmla="*/ 4 h 221"/>
                <a:gd name="T20" fmla="*/ 116 w 438"/>
                <a:gd name="T21" fmla="*/ 2 h 221"/>
                <a:gd name="T22" fmla="*/ 139 w 438"/>
                <a:gd name="T23" fmla="*/ 0 h 221"/>
                <a:gd name="T24" fmla="*/ 160 w 438"/>
                <a:gd name="T25" fmla="*/ 13 h 221"/>
                <a:gd name="T26" fmla="*/ 165 w 438"/>
                <a:gd name="T27" fmla="*/ 23 h 221"/>
                <a:gd name="T28" fmla="*/ 151 w 438"/>
                <a:gd name="T29" fmla="*/ 33 h 221"/>
                <a:gd name="T30" fmla="*/ 139 w 438"/>
                <a:gd name="T31" fmla="*/ 43 h 221"/>
                <a:gd name="T32" fmla="*/ 121 w 438"/>
                <a:gd name="T33" fmla="*/ 47 h 221"/>
                <a:gd name="T34" fmla="*/ 109 w 438"/>
                <a:gd name="T35" fmla="*/ 61 h 221"/>
                <a:gd name="T36" fmla="*/ 99 w 438"/>
                <a:gd name="T37" fmla="*/ 59 h 221"/>
                <a:gd name="T38" fmla="*/ 91 w 438"/>
                <a:gd name="T39" fmla="*/ 59 h 221"/>
                <a:gd name="T40" fmla="*/ 79 w 438"/>
                <a:gd name="T41" fmla="*/ 66 h 221"/>
                <a:gd name="T42" fmla="*/ 73 w 438"/>
                <a:gd name="T43" fmla="*/ 82 h 221"/>
                <a:gd name="T44" fmla="*/ 43 w 438"/>
                <a:gd name="T45" fmla="*/ 78 h 221"/>
                <a:gd name="T46" fmla="*/ 14 w 438"/>
                <a:gd name="T47" fmla="*/ 74 h 221"/>
                <a:gd name="T48" fmla="*/ 12 w 438"/>
                <a:gd name="T49" fmla="*/ 62 h 221"/>
                <a:gd name="T50" fmla="*/ 34 w 438"/>
                <a:gd name="T51" fmla="*/ 54 h 221"/>
                <a:gd name="T52" fmla="*/ 54 w 438"/>
                <a:gd name="T53" fmla="*/ 47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8"/>
                <a:gd name="T82" fmla="*/ 0 h 221"/>
                <a:gd name="T83" fmla="*/ 438 w 438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8" h="221">
                  <a:moveTo>
                    <a:pt x="144" y="128"/>
                  </a:moveTo>
                  <a:lnTo>
                    <a:pt x="95" y="96"/>
                  </a:lnTo>
                  <a:lnTo>
                    <a:pt x="33" y="91"/>
                  </a:lnTo>
                  <a:lnTo>
                    <a:pt x="0" y="51"/>
                  </a:lnTo>
                  <a:lnTo>
                    <a:pt x="29" y="25"/>
                  </a:lnTo>
                  <a:lnTo>
                    <a:pt x="75" y="33"/>
                  </a:lnTo>
                  <a:lnTo>
                    <a:pt x="123" y="40"/>
                  </a:lnTo>
                  <a:lnTo>
                    <a:pt x="147" y="7"/>
                  </a:lnTo>
                  <a:lnTo>
                    <a:pt x="187" y="13"/>
                  </a:lnTo>
                  <a:lnTo>
                    <a:pt x="251" y="12"/>
                  </a:lnTo>
                  <a:lnTo>
                    <a:pt x="309" y="6"/>
                  </a:lnTo>
                  <a:lnTo>
                    <a:pt x="368" y="0"/>
                  </a:lnTo>
                  <a:lnTo>
                    <a:pt x="424" y="36"/>
                  </a:lnTo>
                  <a:lnTo>
                    <a:pt x="438" y="61"/>
                  </a:lnTo>
                  <a:lnTo>
                    <a:pt x="402" y="90"/>
                  </a:lnTo>
                  <a:lnTo>
                    <a:pt x="368" y="116"/>
                  </a:lnTo>
                  <a:lnTo>
                    <a:pt x="320" y="128"/>
                  </a:lnTo>
                  <a:lnTo>
                    <a:pt x="290" y="164"/>
                  </a:lnTo>
                  <a:lnTo>
                    <a:pt x="263" y="158"/>
                  </a:lnTo>
                  <a:lnTo>
                    <a:pt x="242" y="158"/>
                  </a:lnTo>
                  <a:lnTo>
                    <a:pt x="211" y="179"/>
                  </a:lnTo>
                  <a:lnTo>
                    <a:pt x="193" y="221"/>
                  </a:lnTo>
                  <a:lnTo>
                    <a:pt x="114" y="210"/>
                  </a:lnTo>
                  <a:lnTo>
                    <a:pt x="36" y="200"/>
                  </a:lnTo>
                  <a:lnTo>
                    <a:pt x="32" y="166"/>
                  </a:lnTo>
                  <a:lnTo>
                    <a:pt x="89" y="146"/>
                  </a:lnTo>
                  <a:lnTo>
                    <a:pt x="144" y="1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" name="Freeform 251"/>
            <p:cNvSpPr>
              <a:spLocks noChangeAspect="1"/>
            </p:cNvSpPr>
            <p:nvPr/>
          </p:nvSpPr>
          <p:spPr bwMode="auto">
            <a:xfrm>
              <a:off x="4869899" y="2114584"/>
              <a:ext cx="313628" cy="181247"/>
            </a:xfrm>
            <a:custGeom>
              <a:avLst/>
              <a:gdLst>
                <a:gd name="T0" fmla="*/ 239 w 668"/>
                <a:gd name="T1" fmla="*/ 122 h 416"/>
                <a:gd name="T2" fmla="*/ 232 w 668"/>
                <a:gd name="T3" fmla="*/ 137 h 416"/>
                <a:gd name="T4" fmla="*/ 216 w 668"/>
                <a:gd name="T5" fmla="*/ 146 h 416"/>
                <a:gd name="T6" fmla="*/ 211 w 668"/>
                <a:gd name="T7" fmla="*/ 156 h 416"/>
                <a:gd name="T8" fmla="*/ 200 w 668"/>
                <a:gd name="T9" fmla="*/ 155 h 416"/>
                <a:gd name="T10" fmla="*/ 185 w 668"/>
                <a:gd name="T11" fmla="*/ 149 h 416"/>
                <a:gd name="T12" fmla="*/ 177 w 668"/>
                <a:gd name="T13" fmla="*/ 127 h 416"/>
                <a:gd name="T14" fmla="*/ 162 w 668"/>
                <a:gd name="T15" fmla="*/ 125 h 416"/>
                <a:gd name="T16" fmla="*/ 147 w 668"/>
                <a:gd name="T17" fmla="*/ 116 h 416"/>
                <a:gd name="T18" fmla="*/ 132 w 668"/>
                <a:gd name="T19" fmla="*/ 106 h 416"/>
                <a:gd name="T20" fmla="*/ 104 w 668"/>
                <a:gd name="T21" fmla="*/ 96 h 416"/>
                <a:gd name="T22" fmla="*/ 88 w 668"/>
                <a:gd name="T23" fmla="*/ 98 h 416"/>
                <a:gd name="T24" fmla="*/ 69 w 668"/>
                <a:gd name="T25" fmla="*/ 100 h 416"/>
                <a:gd name="T26" fmla="*/ 56 w 668"/>
                <a:gd name="T27" fmla="*/ 113 h 416"/>
                <a:gd name="T28" fmla="*/ 50 w 668"/>
                <a:gd name="T29" fmla="*/ 113 h 416"/>
                <a:gd name="T30" fmla="*/ 45 w 668"/>
                <a:gd name="T31" fmla="*/ 95 h 416"/>
                <a:gd name="T32" fmla="*/ 41 w 668"/>
                <a:gd name="T33" fmla="*/ 78 h 416"/>
                <a:gd name="T34" fmla="*/ 30 w 668"/>
                <a:gd name="T35" fmla="*/ 71 h 416"/>
                <a:gd name="T36" fmla="*/ 29 w 668"/>
                <a:gd name="T37" fmla="*/ 72 h 416"/>
                <a:gd name="T38" fmla="*/ 33 w 668"/>
                <a:gd name="T39" fmla="*/ 68 h 416"/>
                <a:gd name="T40" fmla="*/ 35 w 668"/>
                <a:gd name="T41" fmla="*/ 66 h 416"/>
                <a:gd name="T42" fmla="*/ 30 w 668"/>
                <a:gd name="T43" fmla="*/ 58 h 416"/>
                <a:gd name="T44" fmla="*/ 23 w 668"/>
                <a:gd name="T45" fmla="*/ 60 h 416"/>
                <a:gd name="T46" fmla="*/ 23 w 668"/>
                <a:gd name="T47" fmla="*/ 60 h 416"/>
                <a:gd name="T48" fmla="*/ 18 w 668"/>
                <a:gd name="T49" fmla="*/ 40 h 416"/>
                <a:gd name="T50" fmla="*/ 19 w 668"/>
                <a:gd name="T51" fmla="*/ 39 h 416"/>
                <a:gd name="T52" fmla="*/ 29 w 668"/>
                <a:gd name="T53" fmla="*/ 40 h 416"/>
                <a:gd name="T54" fmla="*/ 38 w 668"/>
                <a:gd name="T55" fmla="*/ 45 h 416"/>
                <a:gd name="T56" fmla="*/ 42 w 668"/>
                <a:gd name="T57" fmla="*/ 43 h 416"/>
                <a:gd name="T58" fmla="*/ 43 w 668"/>
                <a:gd name="T59" fmla="*/ 41 h 416"/>
                <a:gd name="T60" fmla="*/ 45 w 668"/>
                <a:gd name="T61" fmla="*/ 34 h 416"/>
                <a:gd name="T62" fmla="*/ 29 w 668"/>
                <a:gd name="T63" fmla="*/ 18 h 416"/>
                <a:gd name="T64" fmla="*/ 15 w 668"/>
                <a:gd name="T65" fmla="*/ 16 h 416"/>
                <a:gd name="T66" fmla="*/ 15 w 668"/>
                <a:gd name="T67" fmla="*/ 32 h 416"/>
                <a:gd name="T68" fmla="*/ 15 w 668"/>
                <a:gd name="T69" fmla="*/ 34 h 416"/>
                <a:gd name="T70" fmla="*/ 4 w 668"/>
                <a:gd name="T71" fmla="*/ 14 h 416"/>
                <a:gd name="T72" fmla="*/ 5 w 668"/>
                <a:gd name="T73" fmla="*/ 4 h 416"/>
                <a:gd name="T74" fmla="*/ 0 w 668"/>
                <a:gd name="T75" fmla="*/ 0 h 416"/>
                <a:gd name="T76" fmla="*/ 30 w 668"/>
                <a:gd name="T77" fmla="*/ 0 h 416"/>
                <a:gd name="T78" fmla="*/ 28 w 668"/>
                <a:gd name="T79" fmla="*/ 14 h 416"/>
                <a:gd name="T80" fmla="*/ 47 w 668"/>
                <a:gd name="T81" fmla="*/ 20 h 416"/>
                <a:gd name="T82" fmla="*/ 67 w 668"/>
                <a:gd name="T83" fmla="*/ 26 h 416"/>
                <a:gd name="T84" fmla="*/ 91 w 668"/>
                <a:gd name="T85" fmla="*/ 31 h 416"/>
                <a:gd name="T86" fmla="*/ 86 w 668"/>
                <a:gd name="T87" fmla="*/ 20 h 416"/>
                <a:gd name="T88" fmla="*/ 95 w 668"/>
                <a:gd name="T89" fmla="*/ 15 h 416"/>
                <a:gd name="T90" fmla="*/ 109 w 668"/>
                <a:gd name="T91" fmla="*/ 0 h 416"/>
                <a:gd name="T92" fmla="*/ 131 w 668"/>
                <a:gd name="T93" fmla="*/ 15 h 416"/>
                <a:gd name="T94" fmla="*/ 144 w 668"/>
                <a:gd name="T95" fmla="*/ 36 h 416"/>
                <a:gd name="T96" fmla="*/ 167 w 668"/>
                <a:gd name="T97" fmla="*/ 45 h 416"/>
                <a:gd name="T98" fmla="*/ 182 w 668"/>
                <a:gd name="T99" fmla="*/ 53 h 416"/>
                <a:gd name="T100" fmla="*/ 210 w 668"/>
                <a:gd name="T101" fmla="*/ 71 h 416"/>
                <a:gd name="T102" fmla="*/ 240 w 668"/>
                <a:gd name="T103" fmla="*/ 89 h 416"/>
                <a:gd name="T104" fmla="*/ 251 w 668"/>
                <a:gd name="T105" fmla="*/ 109 h 416"/>
                <a:gd name="T106" fmla="*/ 244 w 668"/>
                <a:gd name="T107" fmla="*/ 115 h 416"/>
                <a:gd name="T108" fmla="*/ 239 w 668"/>
                <a:gd name="T109" fmla="*/ 122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8"/>
                <a:gd name="T166" fmla="*/ 0 h 416"/>
                <a:gd name="T167" fmla="*/ 668 w 668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8" h="416">
                  <a:moveTo>
                    <a:pt x="635" y="324"/>
                  </a:moveTo>
                  <a:lnTo>
                    <a:pt x="617" y="365"/>
                  </a:lnTo>
                  <a:lnTo>
                    <a:pt x="574" y="388"/>
                  </a:lnTo>
                  <a:lnTo>
                    <a:pt x="562" y="416"/>
                  </a:lnTo>
                  <a:lnTo>
                    <a:pt x="533" y="412"/>
                  </a:lnTo>
                  <a:lnTo>
                    <a:pt x="492" y="397"/>
                  </a:lnTo>
                  <a:lnTo>
                    <a:pt x="472" y="339"/>
                  </a:lnTo>
                  <a:lnTo>
                    <a:pt x="430" y="333"/>
                  </a:lnTo>
                  <a:lnTo>
                    <a:pt x="392" y="309"/>
                  </a:lnTo>
                  <a:lnTo>
                    <a:pt x="351" y="283"/>
                  </a:lnTo>
                  <a:lnTo>
                    <a:pt x="277" y="255"/>
                  </a:lnTo>
                  <a:lnTo>
                    <a:pt x="235" y="260"/>
                  </a:lnTo>
                  <a:lnTo>
                    <a:pt x="183" y="267"/>
                  </a:lnTo>
                  <a:lnTo>
                    <a:pt x="148" y="301"/>
                  </a:lnTo>
                  <a:lnTo>
                    <a:pt x="133" y="300"/>
                  </a:lnTo>
                  <a:lnTo>
                    <a:pt x="120" y="254"/>
                  </a:lnTo>
                  <a:lnTo>
                    <a:pt x="108" y="207"/>
                  </a:lnTo>
                  <a:lnTo>
                    <a:pt x="80" y="189"/>
                  </a:lnTo>
                  <a:lnTo>
                    <a:pt x="77" y="192"/>
                  </a:lnTo>
                  <a:lnTo>
                    <a:pt x="87" y="180"/>
                  </a:lnTo>
                  <a:lnTo>
                    <a:pt x="93" y="176"/>
                  </a:lnTo>
                  <a:lnTo>
                    <a:pt x="80" y="155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47" y="107"/>
                  </a:lnTo>
                  <a:lnTo>
                    <a:pt x="51" y="103"/>
                  </a:lnTo>
                  <a:lnTo>
                    <a:pt x="77" y="106"/>
                  </a:lnTo>
                  <a:lnTo>
                    <a:pt x="101" y="119"/>
                  </a:lnTo>
                  <a:lnTo>
                    <a:pt x="112" y="115"/>
                  </a:lnTo>
                  <a:lnTo>
                    <a:pt x="115" y="110"/>
                  </a:lnTo>
                  <a:lnTo>
                    <a:pt x="120" y="91"/>
                  </a:lnTo>
                  <a:lnTo>
                    <a:pt x="77" y="48"/>
                  </a:lnTo>
                  <a:lnTo>
                    <a:pt x="39" y="43"/>
                  </a:lnTo>
                  <a:lnTo>
                    <a:pt x="39" y="86"/>
                  </a:lnTo>
                  <a:lnTo>
                    <a:pt x="41" y="91"/>
                  </a:lnTo>
                  <a:lnTo>
                    <a:pt x="11" y="3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74" y="37"/>
                  </a:lnTo>
                  <a:lnTo>
                    <a:pt x="126" y="54"/>
                  </a:lnTo>
                  <a:lnTo>
                    <a:pt x="178" y="70"/>
                  </a:lnTo>
                  <a:lnTo>
                    <a:pt x="241" y="83"/>
                  </a:lnTo>
                  <a:lnTo>
                    <a:pt x="230" y="52"/>
                  </a:lnTo>
                  <a:lnTo>
                    <a:pt x="253" y="40"/>
                  </a:lnTo>
                  <a:lnTo>
                    <a:pt x="290" y="0"/>
                  </a:lnTo>
                  <a:lnTo>
                    <a:pt x="348" y="40"/>
                  </a:lnTo>
                  <a:lnTo>
                    <a:pt x="384" y="97"/>
                  </a:lnTo>
                  <a:lnTo>
                    <a:pt x="445" y="121"/>
                  </a:lnTo>
                  <a:lnTo>
                    <a:pt x="484" y="140"/>
                  </a:lnTo>
                  <a:lnTo>
                    <a:pt x="560" y="188"/>
                  </a:lnTo>
                  <a:lnTo>
                    <a:pt x="638" y="237"/>
                  </a:lnTo>
                  <a:lnTo>
                    <a:pt x="668" y="291"/>
                  </a:lnTo>
                  <a:lnTo>
                    <a:pt x="650" y="307"/>
                  </a:lnTo>
                  <a:lnTo>
                    <a:pt x="635" y="32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7" name="Freeform 252"/>
            <p:cNvSpPr>
              <a:spLocks noChangeAspect="1"/>
            </p:cNvSpPr>
            <p:nvPr/>
          </p:nvSpPr>
          <p:spPr bwMode="auto">
            <a:xfrm>
              <a:off x="5093562" y="2220311"/>
              <a:ext cx="288638" cy="216103"/>
            </a:xfrm>
            <a:custGeom>
              <a:avLst/>
              <a:gdLst>
                <a:gd name="T0" fmla="*/ 2 w 615"/>
                <a:gd name="T1" fmla="*/ 81 h 496"/>
                <a:gd name="T2" fmla="*/ 0 w 615"/>
                <a:gd name="T3" fmla="*/ 84 h 496"/>
                <a:gd name="T4" fmla="*/ 0 w 615"/>
                <a:gd name="T5" fmla="*/ 94 h 496"/>
                <a:gd name="T6" fmla="*/ 7 w 615"/>
                <a:gd name="T7" fmla="*/ 100 h 496"/>
                <a:gd name="T8" fmla="*/ 6 w 615"/>
                <a:gd name="T9" fmla="*/ 104 h 496"/>
                <a:gd name="T10" fmla="*/ 9 w 615"/>
                <a:gd name="T11" fmla="*/ 122 h 496"/>
                <a:gd name="T12" fmla="*/ 13 w 615"/>
                <a:gd name="T13" fmla="*/ 139 h 496"/>
                <a:gd name="T14" fmla="*/ 30 w 615"/>
                <a:gd name="T15" fmla="*/ 145 h 496"/>
                <a:gd name="T16" fmla="*/ 33 w 615"/>
                <a:gd name="T17" fmla="*/ 153 h 496"/>
                <a:gd name="T18" fmla="*/ 21 w 615"/>
                <a:gd name="T19" fmla="*/ 176 h 496"/>
                <a:gd name="T20" fmla="*/ 36 w 615"/>
                <a:gd name="T21" fmla="*/ 182 h 496"/>
                <a:gd name="T22" fmla="*/ 50 w 615"/>
                <a:gd name="T23" fmla="*/ 186 h 496"/>
                <a:gd name="T24" fmla="*/ 77 w 615"/>
                <a:gd name="T25" fmla="*/ 185 h 496"/>
                <a:gd name="T26" fmla="*/ 96 w 615"/>
                <a:gd name="T27" fmla="*/ 181 h 496"/>
                <a:gd name="T28" fmla="*/ 115 w 615"/>
                <a:gd name="T29" fmla="*/ 177 h 496"/>
                <a:gd name="T30" fmla="*/ 115 w 615"/>
                <a:gd name="T31" fmla="*/ 167 h 496"/>
                <a:gd name="T32" fmla="*/ 118 w 615"/>
                <a:gd name="T33" fmla="*/ 151 h 496"/>
                <a:gd name="T34" fmla="*/ 135 w 615"/>
                <a:gd name="T35" fmla="*/ 144 h 496"/>
                <a:gd name="T36" fmla="*/ 139 w 615"/>
                <a:gd name="T37" fmla="*/ 138 h 496"/>
                <a:gd name="T38" fmla="*/ 157 w 615"/>
                <a:gd name="T39" fmla="*/ 140 h 496"/>
                <a:gd name="T40" fmla="*/ 158 w 615"/>
                <a:gd name="T41" fmla="*/ 116 h 496"/>
                <a:gd name="T42" fmla="*/ 172 w 615"/>
                <a:gd name="T43" fmla="*/ 105 h 496"/>
                <a:gd name="T44" fmla="*/ 162 w 615"/>
                <a:gd name="T45" fmla="*/ 93 h 496"/>
                <a:gd name="T46" fmla="*/ 177 w 615"/>
                <a:gd name="T47" fmla="*/ 92 h 496"/>
                <a:gd name="T48" fmla="*/ 180 w 615"/>
                <a:gd name="T49" fmla="*/ 83 h 496"/>
                <a:gd name="T50" fmla="*/ 186 w 615"/>
                <a:gd name="T51" fmla="*/ 68 h 496"/>
                <a:gd name="T52" fmla="*/ 175 w 615"/>
                <a:gd name="T53" fmla="*/ 50 h 496"/>
                <a:gd name="T54" fmla="*/ 185 w 615"/>
                <a:gd name="T55" fmla="*/ 38 h 496"/>
                <a:gd name="T56" fmla="*/ 205 w 615"/>
                <a:gd name="T57" fmla="*/ 33 h 496"/>
                <a:gd name="T58" fmla="*/ 226 w 615"/>
                <a:gd name="T59" fmla="*/ 28 h 496"/>
                <a:gd name="T60" fmla="*/ 225 w 615"/>
                <a:gd name="T61" fmla="*/ 24 h 496"/>
                <a:gd name="T62" fmla="*/ 230 w 615"/>
                <a:gd name="T63" fmla="*/ 24 h 496"/>
                <a:gd name="T64" fmla="*/ 231 w 615"/>
                <a:gd name="T65" fmla="*/ 24 h 496"/>
                <a:gd name="T66" fmla="*/ 216 w 615"/>
                <a:gd name="T67" fmla="*/ 23 h 496"/>
                <a:gd name="T68" fmla="*/ 211 w 615"/>
                <a:gd name="T69" fmla="*/ 22 h 496"/>
                <a:gd name="T70" fmla="*/ 197 w 615"/>
                <a:gd name="T71" fmla="*/ 23 h 496"/>
                <a:gd name="T72" fmla="*/ 176 w 615"/>
                <a:gd name="T73" fmla="*/ 34 h 496"/>
                <a:gd name="T74" fmla="*/ 169 w 615"/>
                <a:gd name="T75" fmla="*/ 9 h 496"/>
                <a:gd name="T76" fmla="*/ 164 w 615"/>
                <a:gd name="T77" fmla="*/ 8 h 496"/>
                <a:gd name="T78" fmla="*/ 159 w 615"/>
                <a:gd name="T79" fmla="*/ 0 h 496"/>
                <a:gd name="T80" fmla="*/ 151 w 615"/>
                <a:gd name="T81" fmla="*/ 3 h 496"/>
                <a:gd name="T82" fmla="*/ 148 w 615"/>
                <a:gd name="T83" fmla="*/ 15 h 496"/>
                <a:gd name="T84" fmla="*/ 136 w 615"/>
                <a:gd name="T85" fmla="*/ 21 h 496"/>
                <a:gd name="T86" fmla="*/ 132 w 615"/>
                <a:gd name="T87" fmla="*/ 25 h 496"/>
                <a:gd name="T88" fmla="*/ 120 w 615"/>
                <a:gd name="T89" fmla="*/ 26 h 496"/>
                <a:gd name="T90" fmla="*/ 112 w 615"/>
                <a:gd name="T91" fmla="*/ 27 h 496"/>
                <a:gd name="T92" fmla="*/ 105 w 615"/>
                <a:gd name="T93" fmla="*/ 24 h 496"/>
                <a:gd name="T94" fmla="*/ 88 w 615"/>
                <a:gd name="T95" fmla="*/ 21 h 496"/>
                <a:gd name="T96" fmla="*/ 72 w 615"/>
                <a:gd name="T97" fmla="*/ 18 h 496"/>
                <a:gd name="T98" fmla="*/ 65 w 615"/>
                <a:gd name="T99" fmla="*/ 24 h 496"/>
                <a:gd name="T100" fmla="*/ 59 w 615"/>
                <a:gd name="T101" fmla="*/ 30 h 496"/>
                <a:gd name="T102" fmla="*/ 53 w 615"/>
                <a:gd name="T103" fmla="*/ 46 h 496"/>
                <a:gd name="T104" fmla="*/ 36 w 615"/>
                <a:gd name="T105" fmla="*/ 54 h 496"/>
                <a:gd name="T106" fmla="*/ 32 w 615"/>
                <a:gd name="T107" fmla="*/ 65 h 496"/>
                <a:gd name="T108" fmla="*/ 21 w 615"/>
                <a:gd name="T109" fmla="*/ 63 h 496"/>
                <a:gd name="T110" fmla="*/ 6 w 615"/>
                <a:gd name="T111" fmla="*/ 58 h 496"/>
                <a:gd name="T112" fmla="*/ 2 w 615"/>
                <a:gd name="T113" fmla="*/ 81 h 4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496"/>
                <a:gd name="T173" fmla="*/ 615 w 615"/>
                <a:gd name="T174" fmla="*/ 496 h 4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496">
                  <a:moveTo>
                    <a:pt x="4" y="216"/>
                  </a:moveTo>
                  <a:lnTo>
                    <a:pt x="0" y="224"/>
                  </a:lnTo>
                  <a:lnTo>
                    <a:pt x="0" y="252"/>
                  </a:lnTo>
                  <a:lnTo>
                    <a:pt x="19" y="267"/>
                  </a:lnTo>
                  <a:lnTo>
                    <a:pt x="15" y="278"/>
                  </a:lnTo>
                  <a:lnTo>
                    <a:pt x="25" y="324"/>
                  </a:lnTo>
                  <a:lnTo>
                    <a:pt x="34" y="370"/>
                  </a:lnTo>
                  <a:lnTo>
                    <a:pt x="79" y="387"/>
                  </a:lnTo>
                  <a:lnTo>
                    <a:pt x="89" y="407"/>
                  </a:lnTo>
                  <a:lnTo>
                    <a:pt x="55" y="470"/>
                  </a:lnTo>
                  <a:lnTo>
                    <a:pt x="95" y="484"/>
                  </a:lnTo>
                  <a:lnTo>
                    <a:pt x="134" y="496"/>
                  </a:lnTo>
                  <a:lnTo>
                    <a:pt x="206" y="494"/>
                  </a:lnTo>
                  <a:lnTo>
                    <a:pt x="256" y="482"/>
                  </a:lnTo>
                  <a:lnTo>
                    <a:pt x="307" y="472"/>
                  </a:lnTo>
                  <a:lnTo>
                    <a:pt x="306" y="446"/>
                  </a:lnTo>
                  <a:lnTo>
                    <a:pt x="315" y="403"/>
                  </a:lnTo>
                  <a:lnTo>
                    <a:pt x="359" y="385"/>
                  </a:lnTo>
                  <a:lnTo>
                    <a:pt x="371" y="369"/>
                  </a:lnTo>
                  <a:lnTo>
                    <a:pt x="418" y="372"/>
                  </a:lnTo>
                  <a:lnTo>
                    <a:pt x="421" y="310"/>
                  </a:lnTo>
                  <a:lnTo>
                    <a:pt x="458" y="279"/>
                  </a:lnTo>
                  <a:lnTo>
                    <a:pt x="431" y="248"/>
                  </a:lnTo>
                  <a:lnTo>
                    <a:pt x="471" y="245"/>
                  </a:lnTo>
                  <a:lnTo>
                    <a:pt x="480" y="221"/>
                  </a:lnTo>
                  <a:lnTo>
                    <a:pt x="494" y="181"/>
                  </a:lnTo>
                  <a:lnTo>
                    <a:pt x="467" y="133"/>
                  </a:lnTo>
                  <a:lnTo>
                    <a:pt x="492" y="100"/>
                  </a:lnTo>
                  <a:lnTo>
                    <a:pt x="547" y="87"/>
                  </a:lnTo>
                  <a:lnTo>
                    <a:pt x="601" y="75"/>
                  </a:lnTo>
                  <a:lnTo>
                    <a:pt x="600" y="63"/>
                  </a:lnTo>
                  <a:lnTo>
                    <a:pt x="613" y="64"/>
                  </a:lnTo>
                  <a:lnTo>
                    <a:pt x="615" y="64"/>
                  </a:lnTo>
                  <a:lnTo>
                    <a:pt x="574" y="60"/>
                  </a:lnTo>
                  <a:lnTo>
                    <a:pt x="561" y="58"/>
                  </a:lnTo>
                  <a:lnTo>
                    <a:pt x="525" y="60"/>
                  </a:lnTo>
                  <a:lnTo>
                    <a:pt x="468" y="90"/>
                  </a:lnTo>
                  <a:lnTo>
                    <a:pt x="449" y="24"/>
                  </a:lnTo>
                  <a:lnTo>
                    <a:pt x="437" y="22"/>
                  </a:lnTo>
                  <a:lnTo>
                    <a:pt x="424" y="0"/>
                  </a:lnTo>
                  <a:lnTo>
                    <a:pt x="401" y="8"/>
                  </a:lnTo>
                  <a:lnTo>
                    <a:pt x="395" y="40"/>
                  </a:lnTo>
                  <a:lnTo>
                    <a:pt x="361" y="57"/>
                  </a:lnTo>
                  <a:lnTo>
                    <a:pt x="352" y="67"/>
                  </a:lnTo>
                  <a:lnTo>
                    <a:pt x="319" y="69"/>
                  </a:lnTo>
                  <a:lnTo>
                    <a:pt x="297" y="73"/>
                  </a:lnTo>
                  <a:lnTo>
                    <a:pt x="280" y="63"/>
                  </a:lnTo>
                  <a:lnTo>
                    <a:pt x="235" y="55"/>
                  </a:lnTo>
                  <a:lnTo>
                    <a:pt x="191" y="48"/>
                  </a:lnTo>
                  <a:lnTo>
                    <a:pt x="173" y="64"/>
                  </a:lnTo>
                  <a:lnTo>
                    <a:pt x="158" y="81"/>
                  </a:lnTo>
                  <a:lnTo>
                    <a:pt x="140" y="122"/>
                  </a:lnTo>
                  <a:lnTo>
                    <a:pt x="97" y="145"/>
                  </a:lnTo>
                  <a:lnTo>
                    <a:pt x="85" y="173"/>
                  </a:lnTo>
                  <a:lnTo>
                    <a:pt x="56" y="169"/>
                  </a:lnTo>
                  <a:lnTo>
                    <a:pt x="15" y="15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8" name="Freeform 253"/>
            <p:cNvSpPr>
              <a:spLocks noChangeAspect="1"/>
            </p:cNvSpPr>
            <p:nvPr/>
          </p:nvSpPr>
          <p:spPr bwMode="auto">
            <a:xfrm>
              <a:off x="4481300" y="2285374"/>
              <a:ext cx="42484" cy="25560"/>
            </a:xfrm>
            <a:custGeom>
              <a:avLst/>
              <a:gdLst>
                <a:gd name="T0" fmla="*/ 34 w 94"/>
                <a:gd name="T1" fmla="*/ 0 h 59"/>
                <a:gd name="T2" fmla="*/ 12 w 94"/>
                <a:gd name="T3" fmla="*/ 7 h 59"/>
                <a:gd name="T4" fmla="*/ 0 w 94"/>
                <a:gd name="T5" fmla="*/ 13 h 59"/>
                <a:gd name="T6" fmla="*/ 5 w 94"/>
                <a:gd name="T7" fmla="*/ 22 h 59"/>
                <a:gd name="T8" fmla="*/ 24 w 94"/>
                <a:gd name="T9" fmla="*/ 15 h 59"/>
                <a:gd name="T10" fmla="*/ 24 w 94"/>
                <a:gd name="T11" fmla="*/ 11 h 59"/>
                <a:gd name="T12" fmla="*/ 34 w 9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9"/>
                <a:gd name="T23" fmla="*/ 94 w 9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9">
                  <a:moveTo>
                    <a:pt x="94" y="0"/>
                  </a:moveTo>
                  <a:lnTo>
                    <a:pt x="34" y="18"/>
                  </a:lnTo>
                  <a:lnTo>
                    <a:pt x="0" y="35"/>
                  </a:lnTo>
                  <a:lnTo>
                    <a:pt x="15" y="59"/>
                  </a:lnTo>
                  <a:lnTo>
                    <a:pt x="67" y="39"/>
                  </a:lnTo>
                  <a:lnTo>
                    <a:pt x="67" y="2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9" name="Line 254"/>
            <p:cNvSpPr>
              <a:spLocks noChangeAspect="1" noChangeShapeType="1"/>
            </p:cNvSpPr>
            <p:nvPr/>
          </p:nvSpPr>
          <p:spPr bwMode="auto">
            <a:xfrm>
              <a:off x="5367204" y="2255167"/>
              <a:ext cx="3749" cy="348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0" name="Line 255"/>
            <p:cNvSpPr>
              <a:spLocks noChangeAspect="1" noChangeShapeType="1"/>
            </p:cNvSpPr>
            <p:nvPr/>
          </p:nvSpPr>
          <p:spPr bwMode="auto">
            <a:xfrm flipH="1">
              <a:off x="5363456" y="2263300"/>
              <a:ext cx="6247" cy="232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1" name="Line 256"/>
            <p:cNvSpPr>
              <a:spLocks noChangeAspect="1" noChangeShapeType="1"/>
            </p:cNvSpPr>
            <p:nvPr/>
          </p:nvSpPr>
          <p:spPr bwMode="auto">
            <a:xfrm>
              <a:off x="5355960" y="2295831"/>
              <a:ext cx="4998" cy="697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2" name="Line 257"/>
            <p:cNvSpPr>
              <a:spLocks noChangeAspect="1" noChangeShapeType="1"/>
            </p:cNvSpPr>
            <p:nvPr/>
          </p:nvSpPr>
          <p:spPr bwMode="auto">
            <a:xfrm>
              <a:off x="5363456" y="2320230"/>
              <a:ext cx="9997" cy="8134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3" name="Line 258"/>
            <p:cNvSpPr>
              <a:spLocks noChangeAspect="1" noChangeShapeType="1"/>
            </p:cNvSpPr>
            <p:nvPr/>
          </p:nvSpPr>
          <p:spPr bwMode="auto">
            <a:xfrm flipV="1">
              <a:off x="5494656" y="2320230"/>
              <a:ext cx="9997" cy="5809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4" name="Line 259"/>
            <p:cNvSpPr>
              <a:spLocks noChangeAspect="1" noChangeShapeType="1"/>
            </p:cNvSpPr>
            <p:nvPr/>
          </p:nvSpPr>
          <p:spPr bwMode="auto">
            <a:xfrm flipV="1">
              <a:off x="5503401" y="2308612"/>
              <a:ext cx="3749" cy="1278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5" name="Line 260"/>
            <p:cNvSpPr>
              <a:spLocks noChangeAspect="1" noChangeShapeType="1"/>
            </p:cNvSpPr>
            <p:nvPr/>
          </p:nvSpPr>
          <p:spPr bwMode="auto">
            <a:xfrm flipH="1" flipV="1">
              <a:off x="5485908" y="2281890"/>
              <a:ext cx="7497" cy="232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6" name="Line 261"/>
            <p:cNvSpPr>
              <a:spLocks noChangeAspect="1" noChangeShapeType="1"/>
            </p:cNvSpPr>
            <p:nvPr/>
          </p:nvSpPr>
          <p:spPr bwMode="auto">
            <a:xfrm flipH="1">
              <a:off x="5457170" y="2279565"/>
              <a:ext cx="14994" cy="10457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7" name="Freeform 262"/>
            <p:cNvSpPr>
              <a:spLocks noChangeAspect="1"/>
            </p:cNvSpPr>
            <p:nvPr/>
          </p:nvSpPr>
          <p:spPr bwMode="auto">
            <a:xfrm>
              <a:off x="4542526" y="2309774"/>
              <a:ext cx="28738" cy="38340"/>
            </a:xfrm>
            <a:custGeom>
              <a:avLst/>
              <a:gdLst>
                <a:gd name="T0" fmla="*/ 21 w 58"/>
                <a:gd name="T1" fmla="*/ 17 h 85"/>
                <a:gd name="T2" fmla="*/ 9 w 58"/>
                <a:gd name="T3" fmla="*/ 30 h 85"/>
                <a:gd name="T4" fmla="*/ 0 w 58"/>
                <a:gd name="T5" fmla="*/ 33 h 85"/>
                <a:gd name="T6" fmla="*/ 6 w 58"/>
                <a:gd name="T7" fmla="*/ 17 h 85"/>
                <a:gd name="T8" fmla="*/ 12 w 58"/>
                <a:gd name="T9" fmla="*/ 0 h 85"/>
                <a:gd name="T10" fmla="*/ 23 w 58"/>
                <a:gd name="T11" fmla="*/ 5 h 85"/>
                <a:gd name="T12" fmla="*/ 21 w 58"/>
                <a:gd name="T13" fmla="*/ 17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85"/>
                <a:gd name="T23" fmla="*/ 58 w 58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85">
                  <a:moveTo>
                    <a:pt x="52" y="45"/>
                  </a:moveTo>
                  <a:lnTo>
                    <a:pt x="22" y="78"/>
                  </a:lnTo>
                  <a:lnTo>
                    <a:pt x="0" y="85"/>
                  </a:lnTo>
                  <a:lnTo>
                    <a:pt x="15" y="43"/>
                  </a:lnTo>
                  <a:lnTo>
                    <a:pt x="30" y="0"/>
                  </a:lnTo>
                  <a:lnTo>
                    <a:pt x="58" y="13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8" name="Freeform 263"/>
            <p:cNvSpPr>
              <a:spLocks noChangeAspect="1"/>
            </p:cNvSpPr>
            <p:nvPr/>
          </p:nvSpPr>
          <p:spPr bwMode="auto">
            <a:xfrm>
              <a:off x="4552524" y="2249357"/>
              <a:ext cx="133698" cy="117346"/>
            </a:xfrm>
            <a:custGeom>
              <a:avLst/>
              <a:gdLst>
                <a:gd name="T0" fmla="*/ 67 w 285"/>
                <a:gd name="T1" fmla="*/ 8 h 268"/>
                <a:gd name="T2" fmla="*/ 42 w 285"/>
                <a:gd name="T3" fmla="*/ 7 h 268"/>
                <a:gd name="T4" fmla="*/ 16 w 285"/>
                <a:gd name="T5" fmla="*/ 9 h 268"/>
                <a:gd name="T6" fmla="*/ 10 w 285"/>
                <a:gd name="T7" fmla="*/ 12 h 268"/>
                <a:gd name="T8" fmla="*/ 9 w 285"/>
                <a:gd name="T9" fmla="*/ 21 h 268"/>
                <a:gd name="T10" fmla="*/ 2 w 285"/>
                <a:gd name="T11" fmla="*/ 27 h 268"/>
                <a:gd name="T12" fmla="*/ 0 w 285"/>
                <a:gd name="T13" fmla="*/ 26 h 268"/>
                <a:gd name="T14" fmla="*/ 4 w 285"/>
                <a:gd name="T15" fmla="*/ 53 h 268"/>
                <a:gd name="T16" fmla="*/ 15 w 285"/>
                <a:gd name="T17" fmla="*/ 58 h 268"/>
                <a:gd name="T18" fmla="*/ 12 w 285"/>
                <a:gd name="T19" fmla="*/ 70 h 268"/>
                <a:gd name="T20" fmla="*/ 1 w 285"/>
                <a:gd name="T21" fmla="*/ 82 h 268"/>
                <a:gd name="T22" fmla="*/ 3 w 285"/>
                <a:gd name="T23" fmla="*/ 92 h 268"/>
                <a:gd name="T24" fmla="*/ 25 w 285"/>
                <a:gd name="T25" fmla="*/ 101 h 268"/>
                <a:gd name="T26" fmla="*/ 41 w 285"/>
                <a:gd name="T27" fmla="*/ 90 h 268"/>
                <a:gd name="T28" fmla="*/ 56 w 285"/>
                <a:gd name="T29" fmla="*/ 79 h 268"/>
                <a:gd name="T30" fmla="*/ 74 w 285"/>
                <a:gd name="T31" fmla="*/ 69 h 268"/>
                <a:gd name="T32" fmla="*/ 92 w 285"/>
                <a:gd name="T33" fmla="*/ 58 h 268"/>
                <a:gd name="T34" fmla="*/ 92 w 285"/>
                <a:gd name="T35" fmla="*/ 38 h 268"/>
                <a:gd name="T36" fmla="*/ 91 w 285"/>
                <a:gd name="T37" fmla="*/ 17 h 268"/>
                <a:gd name="T38" fmla="*/ 107 w 285"/>
                <a:gd name="T39" fmla="*/ 2 h 268"/>
                <a:gd name="T40" fmla="*/ 102 w 285"/>
                <a:gd name="T41" fmla="*/ 0 h 268"/>
                <a:gd name="T42" fmla="*/ 85 w 285"/>
                <a:gd name="T43" fmla="*/ 4 h 268"/>
                <a:gd name="T44" fmla="*/ 67 w 285"/>
                <a:gd name="T45" fmla="*/ 8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268"/>
                <a:gd name="T71" fmla="*/ 285 w 285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268">
                  <a:moveTo>
                    <a:pt x="179" y="21"/>
                  </a:moveTo>
                  <a:lnTo>
                    <a:pt x="112" y="19"/>
                  </a:lnTo>
                  <a:lnTo>
                    <a:pt x="42" y="24"/>
                  </a:lnTo>
                  <a:lnTo>
                    <a:pt x="26" y="31"/>
                  </a:lnTo>
                  <a:lnTo>
                    <a:pt x="23" y="55"/>
                  </a:lnTo>
                  <a:lnTo>
                    <a:pt x="5" y="71"/>
                  </a:lnTo>
                  <a:lnTo>
                    <a:pt x="0" y="70"/>
                  </a:lnTo>
                  <a:lnTo>
                    <a:pt x="11" y="140"/>
                  </a:lnTo>
                  <a:lnTo>
                    <a:pt x="39" y="153"/>
                  </a:lnTo>
                  <a:lnTo>
                    <a:pt x="33" y="185"/>
                  </a:lnTo>
                  <a:lnTo>
                    <a:pt x="3" y="218"/>
                  </a:lnTo>
                  <a:lnTo>
                    <a:pt x="8" y="244"/>
                  </a:lnTo>
                  <a:lnTo>
                    <a:pt x="66" y="268"/>
                  </a:lnTo>
                  <a:lnTo>
                    <a:pt x="108" y="240"/>
                  </a:lnTo>
                  <a:lnTo>
                    <a:pt x="150" y="210"/>
                  </a:lnTo>
                  <a:lnTo>
                    <a:pt x="197" y="182"/>
                  </a:lnTo>
                  <a:lnTo>
                    <a:pt x="245" y="153"/>
                  </a:lnTo>
                  <a:lnTo>
                    <a:pt x="244" y="100"/>
                  </a:lnTo>
                  <a:lnTo>
                    <a:pt x="242" y="46"/>
                  </a:lnTo>
                  <a:lnTo>
                    <a:pt x="285" y="6"/>
                  </a:lnTo>
                  <a:lnTo>
                    <a:pt x="271" y="0"/>
                  </a:lnTo>
                  <a:lnTo>
                    <a:pt x="226" y="1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9" name="Freeform 264"/>
            <p:cNvSpPr>
              <a:spLocks noChangeAspect="1"/>
            </p:cNvSpPr>
            <p:nvPr/>
          </p:nvSpPr>
          <p:spPr bwMode="auto">
            <a:xfrm>
              <a:off x="5204769" y="2141306"/>
              <a:ext cx="179930" cy="118508"/>
            </a:xfrm>
            <a:custGeom>
              <a:avLst/>
              <a:gdLst>
                <a:gd name="T0" fmla="*/ 121 w 384"/>
                <a:gd name="T1" fmla="*/ 90 h 272"/>
                <a:gd name="T2" fmla="*/ 108 w 384"/>
                <a:gd name="T3" fmla="*/ 91 h 272"/>
                <a:gd name="T4" fmla="*/ 86 w 384"/>
                <a:gd name="T5" fmla="*/ 102 h 272"/>
                <a:gd name="T6" fmla="*/ 79 w 384"/>
                <a:gd name="T7" fmla="*/ 77 h 272"/>
                <a:gd name="T8" fmla="*/ 75 w 384"/>
                <a:gd name="T9" fmla="*/ 76 h 272"/>
                <a:gd name="T10" fmla="*/ 70 w 384"/>
                <a:gd name="T11" fmla="*/ 68 h 272"/>
                <a:gd name="T12" fmla="*/ 61 w 384"/>
                <a:gd name="T13" fmla="*/ 71 h 272"/>
                <a:gd name="T14" fmla="*/ 59 w 384"/>
                <a:gd name="T15" fmla="*/ 83 h 272"/>
                <a:gd name="T16" fmla="*/ 46 w 384"/>
                <a:gd name="T17" fmla="*/ 90 h 272"/>
                <a:gd name="T18" fmla="*/ 43 w 384"/>
                <a:gd name="T19" fmla="*/ 93 h 272"/>
                <a:gd name="T20" fmla="*/ 30 w 384"/>
                <a:gd name="T21" fmla="*/ 94 h 272"/>
                <a:gd name="T22" fmla="*/ 22 w 384"/>
                <a:gd name="T23" fmla="*/ 96 h 272"/>
                <a:gd name="T24" fmla="*/ 16 w 384"/>
                <a:gd name="T25" fmla="*/ 92 h 272"/>
                <a:gd name="T26" fmla="*/ 20 w 384"/>
                <a:gd name="T27" fmla="*/ 78 h 272"/>
                <a:gd name="T28" fmla="*/ 24 w 384"/>
                <a:gd name="T29" fmla="*/ 66 h 272"/>
                <a:gd name="T30" fmla="*/ 20 w 384"/>
                <a:gd name="T31" fmla="*/ 57 h 272"/>
                <a:gd name="T32" fmla="*/ 8 w 384"/>
                <a:gd name="T33" fmla="*/ 50 h 272"/>
                <a:gd name="T34" fmla="*/ 0 w 384"/>
                <a:gd name="T35" fmla="*/ 42 h 272"/>
                <a:gd name="T36" fmla="*/ 18 w 384"/>
                <a:gd name="T37" fmla="*/ 26 h 272"/>
                <a:gd name="T38" fmla="*/ 35 w 384"/>
                <a:gd name="T39" fmla="*/ 11 h 272"/>
                <a:gd name="T40" fmla="*/ 48 w 384"/>
                <a:gd name="T41" fmla="*/ 0 h 272"/>
                <a:gd name="T42" fmla="*/ 71 w 384"/>
                <a:gd name="T43" fmla="*/ 2 h 272"/>
                <a:gd name="T44" fmla="*/ 89 w 384"/>
                <a:gd name="T45" fmla="*/ 14 h 272"/>
                <a:gd name="T46" fmla="*/ 69 w 384"/>
                <a:gd name="T47" fmla="*/ 21 h 272"/>
                <a:gd name="T48" fmla="*/ 47 w 384"/>
                <a:gd name="T49" fmla="*/ 28 h 272"/>
                <a:gd name="T50" fmla="*/ 49 w 384"/>
                <a:gd name="T51" fmla="*/ 41 h 272"/>
                <a:gd name="T52" fmla="*/ 78 w 384"/>
                <a:gd name="T53" fmla="*/ 45 h 272"/>
                <a:gd name="T54" fmla="*/ 108 w 384"/>
                <a:gd name="T55" fmla="*/ 49 h 272"/>
                <a:gd name="T56" fmla="*/ 117 w 384"/>
                <a:gd name="T57" fmla="*/ 66 h 272"/>
                <a:gd name="T58" fmla="*/ 133 w 384"/>
                <a:gd name="T59" fmla="*/ 67 h 272"/>
                <a:gd name="T60" fmla="*/ 144 w 384"/>
                <a:gd name="T61" fmla="*/ 91 h 272"/>
                <a:gd name="T62" fmla="*/ 141 w 384"/>
                <a:gd name="T63" fmla="*/ 92 h 272"/>
                <a:gd name="T64" fmla="*/ 126 w 384"/>
                <a:gd name="T65" fmla="*/ 91 h 272"/>
                <a:gd name="T66" fmla="*/ 121 w 384"/>
                <a:gd name="T67" fmla="*/ 90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272"/>
                <a:gd name="T104" fmla="*/ 384 w 384"/>
                <a:gd name="T105" fmla="*/ 272 h 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272">
                  <a:moveTo>
                    <a:pt x="323" y="240"/>
                  </a:moveTo>
                  <a:lnTo>
                    <a:pt x="287" y="242"/>
                  </a:lnTo>
                  <a:lnTo>
                    <a:pt x="230" y="272"/>
                  </a:lnTo>
                  <a:lnTo>
                    <a:pt x="211" y="206"/>
                  </a:lnTo>
                  <a:lnTo>
                    <a:pt x="199" y="204"/>
                  </a:lnTo>
                  <a:lnTo>
                    <a:pt x="186" y="182"/>
                  </a:lnTo>
                  <a:lnTo>
                    <a:pt x="163" y="190"/>
                  </a:lnTo>
                  <a:lnTo>
                    <a:pt x="157" y="222"/>
                  </a:lnTo>
                  <a:lnTo>
                    <a:pt x="123" y="239"/>
                  </a:lnTo>
                  <a:lnTo>
                    <a:pt x="114" y="249"/>
                  </a:lnTo>
                  <a:lnTo>
                    <a:pt x="81" y="251"/>
                  </a:lnTo>
                  <a:lnTo>
                    <a:pt x="59" y="255"/>
                  </a:lnTo>
                  <a:lnTo>
                    <a:pt x="42" y="245"/>
                  </a:lnTo>
                  <a:lnTo>
                    <a:pt x="54" y="209"/>
                  </a:lnTo>
                  <a:lnTo>
                    <a:pt x="65" y="175"/>
                  </a:lnTo>
                  <a:lnTo>
                    <a:pt x="53" y="152"/>
                  </a:lnTo>
                  <a:lnTo>
                    <a:pt x="20" y="134"/>
                  </a:lnTo>
                  <a:lnTo>
                    <a:pt x="0" y="112"/>
                  </a:lnTo>
                  <a:lnTo>
                    <a:pt x="47" y="70"/>
                  </a:lnTo>
                  <a:lnTo>
                    <a:pt x="93" y="30"/>
                  </a:lnTo>
                  <a:lnTo>
                    <a:pt x="127" y="0"/>
                  </a:lnTo>
                  <a:lnTo>
                    <a:pt x="189" y="5"/>
                  </a:lnTo>
                  <a:lnTo>
                    <a:pt x="238" y="37"/>
                  </a:lnTo>
                  <a:lnTo>
                    <a:pt x="183" y="55"/>
                  </a:lnTo>
                  <a:lnTo>
                    <a:pt x="126" y="75"/>
                  </a:lnTo>
                  <a:lnTo>
                    <a:pt x="130" y="109"/>
                  </a:lnTo>
                  <a:lnTo>
                    <a:pt x="208" y="119"/>
                  </a:lnTo>
                  <a:lnTo>
                    <a:pt x="287" y="130"/>
                  </a:lnTo>
                  <a:lnTo>
                    <a:pt x="312" y="175"/>
                  </a:lnTo>
                  <a:lnTo>
                    <a:pt x="354" y="178"/>
                  </a:lnTo>
                  <a:lnTo>
                    <a:pt x="384" y="242"/>
                  </a:lnTo>
                  <a:lnTo>
                    <a:pt x="377" y="246"/>
                  </a:lnTo>
                  <a:lnTo>
                    <a:pt x="336" y="242"/>
                  </a:lnTo>
                  <a:lnTo>
                    <a:pt x="323" y="2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0" name="Freeform 265"/>
            <p:cNvSpPr>
              <a:spLocks noChangeAspect="1"/>
            </p:cNvSpPr>
            <p:nvPr/>
          </p:nvSpPr>
          <p:spPr bwMode="auto">
            <a:xfrm>
              <a:off x="4929876" y="2041387"/>
              <a:ext cx="334870" cy="206809"/>
            </a:xfrm>
            <a:custGeom>
              <a:avLst/>
              <a:gdLst>
                <a:gd name="T0" fmla="*/ 191 w 713"/>
                <a:gd name="T1" fmla="*/ 152 h 473"/>
                <a:gd name="T2" fmla="*/ 162 w 713"/>
                <a:gd name="T3" fmla="*/ 134 h 473"/>
                <a:gd name="T4" fmla="*/ 133 w 713"/>
                <a:gd name="T5" fmla="*/ 116 h 473"/>
                <a:gd name="T6" fmla="*/ 119 w 713"/>
                <a:gd name="T7" fmla="*/ 108 h 473"/>
                <a:gd name="T8" fmla="*/ 96 w 713"/>
                <a:gd name="T9" fmla="*/ 99 h 473"/>
                <a:gd name="T10" fmla="*/ 82 w 713"/>
                <a:gd name="T11" fmla="*/ 78 h 473"/>
                <a:gd name="T12" fmla="*/ 61 w 713"/>
                <a:gd name="T13" fmla="*/ 63 h 473"/>
                <a:gd name="T14" fmla="*/ 47 w 713"/>
                <a:gd name="T15" fmla="*/ 78 h 473"/>
                <a:gd name="T16" fmla="*/ 38 w 713"/>
                <a:gd name="T17" fmla="*/ 82 h 473"/>
                <a:gd name="T18" fmla="*/ 42 w 713"/>
                <a:gd name="T19" fmla="*/ 94 h 473"/>
                <a:gd name="T20" fmla="*/ 18 w 713"/>
                <a:gd name="T21" fmla="*/ 89 h 473"/>
                <a:gd name="T22" fmla="*/ 14 w 713"/>
                <a:gd name="T23" fmla="*/ 71 h 473"/>
                <a:gd name="T24" fmla="*/ 9 w 713"/>
                <a:gd name="T25" fmla="*/ 52 h 473"/>
                <a:gd name="T26" fmla="*/ 5 w 713"/>
                <a:gd name="T27" fmla="*/ 33 h 473"/>
                <a:gd name="T28" fmla="*/ 0 w 713"/>
                <a:gd name="T29" fmla="*/ 15 h 473"/>
                <a:gd name="T30" fmla="*/ 20 w 713"/>
                <a:gd name="T31" fmla="*/ 8 h 473"/>
                <a:gd name="T32" fmla="*/ 41 w 713"/>
                <a:gd name="T33" fmla="*/ 0 h 473"/>
                <a:gd name="T34" fmla="*/ 63 w 713"/>
                <a:gd name="T35" fmla="*/ 11 h 473"/>
                <a:gd name="T36" fmla="*/ 85 w 713"/>
                <a:gd name="T37" fmla="*/ 22 h 473"/>
                <a:gd name="T38" fmla="*/ 101 w 713"/>
                <a:gd name="T39" fmla="*/ 43 h 473"/>
                <a:gd name="T40" fmla="*/ 119 w 713"/>
                <a:gd name="T41" fmla="*/ 44 h 473"/>
                <a:gd name="T42" fmla="*/ 137 w 713"/>
                <a:gd name="T43" fmla="*/ 46 h 473"/>
                <a:gd name="T44" fmla="*/ 154 w 713"/>
                <a:gd name="T45" fmla="*/ 47 h 473"/>
                <a:gd name="T46" fmla="*/ 172 w 713"/>
                <a:gd name="T47" fmla="*/ 48 h 473"/>
                <a:gd name="T48" fmla="*/ 190 w 713"/>
                <a:gd name="T49" fmla="*/ 61 h 473"/>
                <a:gd name="T50" fmla="*/ 191 w 713"/>
                <a:gd name="T51" fmla="*/ 78 h 473"/>
                <a:gd name="T52" fmla="*/ 207 w 713"/>
                <a:gd name="T53" fmla="*/ 86 h 473"/>
                <a:gd name="T54" fmla="*/ 224 w 713"/>
                <a:gd name="T55" fmla="*/ 94 h 473"/>
                <a:gd name="T56" fmla="*/ 240 w 713"/>
                <a:gd name="T57" fmla="*/ 82 h 473"/>
                <a:gd name="T58" fmla="*/ 256 w 713"/>
                <a:gd name="T59" fmla="*/ 71 h 473"/>
                <a:gd name="T60" fmla="*/ 268 w 713"/>
                <a:gd name="T61" fmla="*/ 86 h 473"/>
                <a:gd name="T62" fmla="*/ 255 w 713"/>
                <a:gd name="T63" fmla="*/ 97 h 473"/>
                <a:gd name="T64" fmla="*/ 238 w 713"/>
                <a:gd name="T65" fmla="*/ 112 h 473"/>
                <a:gd name="T66" fmla="*/ 220 w 713"/>
                <a:gd name="T67" fmla="*/ 128 h 473"/>
                <a:gd name="T68" fmla="*/ 228 w 713"/>
                <a:gd name="T69" fmla="*/ 136 h 473"/>
                <a:gd name="T70" fmla="*/ 240 w 713"/>
                <a:gd name="T71" fmla="*/ 143 h 473"/>
                <a:gd name="T72" fmla="*/ 245 w 713"/>
                <a:gd name="T73" fmla="*/ 152 h 473"/>
                <a:gd name="T74" fmla="*/ 241 w 713"/>
                <a:gd name="T75" fmla="*/ 164 h 473"/>
                <a:gd name="T76" fmla="*/ 236 w 713"/>
                <a:gd name="T77" fmla="*/ 178 h 473"/>
                <a:gd name="T78" fmla="*/ 219 w 713"/>
                <a:gd name="T79" fmla="*/ 175 h 473"/>
                <a:gd name="T80" fmla="*/ 203 w 713"/>
                <a:gd name="T81" fmla="*/ 172 h 473"/>
                <a:gd name="T82" fmla="*/ 191 w 713"/>
                <a:gd name="T83" fmla="*/ 152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3"/>
                <a:gd name="T127" fmla="*/ 0 h 473"/>
                <a:gd name="T128" fmla="*/ 713 w 713"/>
                <a:gd name="T129" fmla="*/ 473 h 4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3" h="473">
                  <a:moveTo>
                    <a:pt x="509" y="404"/>
                  </a:moveTo>
                  <a:lnTo>
                    <a:pt x="431" y="355"/>
                  </a:lnTo>
                  <a:lnTo>
                    <a:pt x="355" y="307"/>
                  </a:lnTo>
                  <a:lnTo>
                    <a:pt x="316" y="288"/>
                  </a:lnTo>
                  <a:lnTo>
                    <a:pt x="255" y="264"/>
                  </a:lnTo>
                  <a:lnTo>
                    <a:pt x="219" y="207"/>
                  </a:lnTo>
                  <a:lnTo>
                    <a:pt x="161" y="167"/>
                  </a:lnTo>
                  <a:lnTo>
                    <a:pt x="124" y="207"/>
                  </a:lnTo>
                  <a:lnTo>
                    <a:pt x="101" y="219"/>
                  </a:lnTo>
                  <a:lnTo>
                    <a:pt x="112" y="250"/>
                  </a:lnTo>
                  <a:lnTo>
                    <a:pt x="49" y="237"/>
                  </a:lnTo>
                  <a:lnTo>
                    <a:pt x="36" y="188"/>
                  </a:lnTo>
                  <a:lnTo>
                    <a:pt x="24" y="139"/>
                  </a:lnTo>
                  <a:lnTo>
                    <a:pt x="12" y="89"/>
                  </a:lnTo>
                  <a:lnTo>
                    <a:pt x="0" y="40"/>
                  </a:lnTo>
                  <a:lnTo>
                    <a:pt x="54" y="21"/>
                  </a:lnTo>
                  <a:lnTo>
                    <a:pt x="109" y="0"/>
                  </a:lnTo>
                  <a:lnTo>
                    <a:pt x="167" y="30"/>
                  </a:lnTo>
                  <a:lnTo>
                    <a:pt x="225" y="59"/>
                  </a:lnTo>
                  <a:lnTo>
                    <a:pt x="270" y="115"/>
                  </a:lnTo>
                  <a:lnTo>
                    <a:pt x="316" y="118"/>
                  </a:lnTo>
                  <a:lnTo>
                    <a:pt x="364" y="121"/>
                  </a:lnTo>
                  <a:lnTo>
                    <a:pt x="410" y="124"/>
                  </a:lnTo>
                  <a:lnTo>
                    <a:pt x="457" y="127"/>
                  </a:lnTo>
                  <a:lnTo>
                    <a:pt x="506" y="161"/>
                  </a:lnTo>
                  <a:lnTo>
                    <a:pt x="509" y="206"/>
                  </a:lnTo>
                  <a:lnTo>
                    <a:pt x="552" y="228"/>
                  </a:lnTo>
                  <a:lnTo>
                    <a:pt x="595" y="249"/>
                  </a:lnTo>
                  <a:lnTo>
                    <a:pt x="639" y="219"/>
                  </a:lnTo>
                  <a:lnTo>
                    <a:pt x="680" y="188"/>
                  </a:lnTo>
                  <a:lnTo>
                    <a:pt x="713" y="228"/>
                  </a:lnTo>
                  <a:lnTo>
                    <a:pt x="679" y="258"/>
                  </a:lnTo>
                  <a:lnTo>
                    <a:pt x="633" y="298"/>
                  </a:lnTo>
                  <a:lnTo>
                    <a:pt x="586" y="340"/>
                  </a:lnTo>
                  <a:lnTo>
                    <a:pt x="606" y="362"/>
                  </a:lnTo>
                  <a:lnTo>
                    <a:pt x="639" y="380"/>
                  </a:lnTo>
                  <a:lnTo>
                    <a:pt x="651" y="403"/>
                  </a:lnTo>
                  <a:lnTo>
                    <a:pt x="640" y="437"/>
                  </a:lnTo>
                  <a:lnTo>
                    <a:pt x="628" y="473"/>
                  </a:lnTo>
                  <a:lnTo>
                    <a:pt x="583" y="465"/>
                  </a:lnTo>
                  <a:lnTo>
                    <a:pt x="539" y="458"/>
                  </a:lnTo>
                  <a:lnTo>
                    <a:pt x="509" y="4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1" name="Freeform 266"/>
            <p:cNvSpPr>
              <a:spLocks noChangeAspect="1"/>
            </p:cNvSpPr>
            <p:nvPr/>
          </p:nvSpPr>
          <p:spPr bwMode="auto">
            <a:xfrm>
              <a:off x="4206408" y="2126202"/>
              <a:ext cx="51231" cy="34856"/>
            </a:xfrm>
            <a:custGeom>
              <a:avLst/>
              <a:gdLst>
                <a:gd name="T0" fmla="*/ 11 w 111"/>
                <a:gd name="T1" fmla="*/ 30 h 80"/>
                <a:gd name="T2" fmla="*/ 0 w 111"/>
                <a:gd name="T3" fmla="*/ 9 h 80"/>
                <a:gd name="T4" fmla="*/ 3 w 111"/>
                <a:gd name="T5" fmla="*/ 8 h 80"/>
                <a:gd name="T6" fmla="*/ 4 w 111"/>
                <a:gd name="T7" fmla="*/ 6 h 80"/>
                <a:gd name="T8" fmla="*/ 9 w 111"/>
                <a:gd name="T9" fmla="*/ 3 h 80"/>
                <a:gd name="T10" fmla="*/ 13 w 111"/>
                <a:gd name="T11" fmla="*/ 5 h 80"/>
                <a:gd name="T12" fmla="*/ 15 w 111"/>
                <a:gd name="T13" fmla="*/ 2 h 80"/>
                <a:gd name="T14" fmla="*/ 18 w 111"/>
                <a:gd name="T15" fmla="*/ 2 h 80"/>
                <a:gd name="T16" fmla="*/ 22 w 111"/>
                <a:gd name="T17" fmla="*/ 3 h 80"/>
                <a:gd name="T18" fmla="*/ 23 w 111"/>
                <a:gd name="T19" fmla="*/ 2 h 80"/>
                <a:gd name="T20" fmla="*/ 29 w 111"/>
                <a:gd name="T21" fmla="*/ 0 h 80"/>
                <a:gd name="T22" fmla="*/ 33 w 111"/>
                <a:gd name="T23" fmla="*/ 4 h 80"/>
                <a:gd name="T24" fmla="*/ 36 w 111"/>
                <a:gd name="T25" fmla="*/ 2 h 80"/>
                <a:gd name="T26" fmla="*/ 39 w 111"/>
                <a:gd name="T27" fmla="*/ 6 h 80"/>
                <a:gd name="T28" fmla="*/ 41 w 111"/>
                <a:gd name="T29" fmla="*/ 21 h 80"/>
                <a:gd name="T30" fmla="*/ 11 w 111"/>
                <a:gd name="T31" fmla="*/ 3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80"/>
                <a:gd name="T50" fmla="*/ 111 w 111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80">
                  <a:moveTo>
                    <a:pt x="30" y="80"/>
                  </a:moveTo>
                  <a:lnTo>
                    <a:pt x="0" y="24"/>
                  </a:lnTo>
                  <a:lnTo>
                    <a:pt x="9" y="22"/>
                  </a:lnTo>
                  <a:lnTo>
                    <a:pt x="11" y="16"/>
                  </a:lnTo>
                  <a:lnTo>
                    <a:pt x="24" y="9"/>
                  </a:lnTo>
                  <a:lnTo>
                    <a:pt x="36" y="13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0" y="12"/>
                  </a:lnTo>
                  <a:lnTo>
                    <a:pt x="98" y="6"/>
                  </a:lnTo>
                  <a:lnTo>
                    <a:pt x="105" y="16"/>
                  </a:lnTo>
                  <a:lnTo>
                    <a:pt x="111" y="56"/>
                  </a:lnTo>
                  <a:lnTo>
                    <a:pt x="30" y="8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2" name="Freeform 267"/>
            <p:cNvSpPr>
              <a:spLocks noChangeAspect="1"/>
            </p:cNvSpPr>
            <p:nvPr/>
          </p:nvSpPr>
          <p:spPr bwMode="auto">
            <a:xfrm>
              <a:off x="4245142" y="2080891"/>
              <a:ext cx="126201" cy="69711"/>
            </a:xfrm>
            <a:custGeom>
              <a:avLst/>
              <a:gdLst>
                <a:gd name="T0" fmla="*/ 6 w 267"/>
                <a:gd name="T1" fmla="*/ 5 h 159"/>
                <a:gd name="T2" fmla="*/ 2 w 267"/>
                <a:gd name="T3" fmla="*/ 0 h 159"/>
                <a:gd name="T4" fmla="*/ 0 w 267"/>
                <a:gd name="T5" fmla="*/ 12 h 159"/>
                <a:gd name="T6" fmla="*/ 8 w 267"/>
                <a:gd name="T7" fmla="*/ 24 h 159"/>
                <a:gd name="T8" fmla="*/ 0 w 267"/>
                <a:gd name="T9" fmla="*/ 34 h 159"/>
                <a:gd name="T10" fmla="*/ 6 w 267"/>
                <a:gd name="T11" fmla="*/ 41 h 159"/>
                <a:gd name="T12" fmla="*/ 8 w 267"/>
                <a:gd name="T13" fmla="*/ 45 h 159"/>
                <a:gd name="T14" fmla="*/ 11 w 267"/>
                <a:gd name="T15" fmla="*/ 60 h 159"/>
                <a:gd name="T16" fmla="*/ 30 w 267"/>
                <a:gd name="T17" fmla="*/ 57 h 159"/>
                <a:gd name="T18" fmla="*/ 59 w 267"/>
                <a:gd name="T19" fmla="*/ 60 h 159"/>
                <a:gd name="T20" fmla="*/ 65 w 267"/>
                <a:gd name="T21" fmla="*/ 55 h 159"/>
                <a:gd name="T22" fmla="*/ 69 w 267"/>
                <a:gd name="T23" fmla="*/ 52 h 159"/>
                <a:gd name="T24" fmla="*/ 71 w 267"/>
                <a:gd name="T25" fmla="*/ 47 h 159"/>
                <a:gd name="T26" fmla="*/ 96 w 267"/>
                <a:gd name="T27" fmla="*/ 46 h 159"/>
                <a:gd name="T28" fmla="*/ 89 w 267"/>
                <a:gd name="T29" fmla="*/ 37 h 159"/>
                <a:gd name="T30" fmla="*/ 92 w 267"/>
                <a:gd name="T31" fmla="*/ 30 h 159"/>
                <a:gd name="T32" fmla="*/ 96 w 267"/>
                <a:gd name="T33" fmla="*/ 17 h 159"/>
                <a:gd name="T34" fmla="*/ 101 w 267"/>
                <a:gd name="T35" fmla="*/ 9 h 159"/>
                <a:gd name="T36" fmla="*/ 69 w 267"/>
                <a:gd name="T37" fmla="*/ 3 h 159"/>
                <a:gd name="T38" fmla="*/ 43 w 267"/>
                <a:gd name="T39" fmla="*/ 11 h 159"/>
                <a:gd name="T40" fmla="*/ 24 w 267"/>
                <a:gd name="T41" fmla="*/ 8 h 159"/>
                <a:gd name="T42" fmla="*/ 6 w 267"/>
                <a:gd name="T43" fmla="*/ 5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7"/>
                <a:gd name="T67" fmla="*/ 0 h 159"/>
                <a:gd name="T68" fmla="*/ 267 w 267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7" h="159">
                  <a:moveTo>
                    <a:pt x="15" y="13"/>
                  </a:moveTo>
                  <a:lnTo>
                    <a:pt x="4" y="0"/>
                  </a:lnTo>
                  <a:lnTo>
                    <a:pt x="0" y="33"/>
                  </a:lnTo>
                  <a:lnTo>
                    <a:pt x="20" y="64"/>
                  </a:lnTo>
                  <a:lnTo>
                    <a:pt x="1" y="91"/>
                  </a:lnTo>
                  <a:lnTo>
                    <a:pt x="15" y="109"/>
                  </a:lnTo>
                  <a:lnTo>
                    <a:pt x="22" y="119"/>
                  </a:lnTo>
                  <a:lnTo>
                    <a:pt x="28" y="159"/>
                  </a:lnTo>
                  <a:lnTo>
                    <a:pt x="79" y="150"/>
                  </a:lnTo>
                  <a:lnTo>
                    <a:pt x="156" y="159"/>
                  </a:lnTo>
                  <a:lnTo>
                    <a:pt x="173" y="145"/>
                  </a:lnTo>
                  <a:lnTo>
                    <a:pt x="182" y="137"/>
                  </a:lnTo>
                  <a:lnTo>
                    <a:pt x="189" y="125"/>
                  </a:lnTo>
                  <a:lnTo>
                    <a:pt x="253" y="122"/>
                  </a:lnTo>
                  <a:lnTo>
                    <a:pt x="234" y="98"/>
                  </a:lnTo>
                  <a:lnTo>
                    <a:pt x="243" y="79"/>
                  </a:lnTo>
                  <a:lnTo>
                    <a:pt x="255" y="45"/>
                  </a:lnTo>
                  <a:lnTo>
                    <a:pt x="267" y="25"/>
                  </a:lnTo>
                  <a:lnTo>
                    <a:pt x="182" y="7"/>
                  </a:lnTo>
                  <a:lnTo>
                    <a:pt x="113" y="30"/>
                  </a:lnTo>
                  <a:lnTo>
                    <a:pt x="64" y="21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3" name="Freeform 268"/>
            <p:cNvSpPr>
              <a:spLocks noChangeAspect="1"/>
            </p:cNvSpPr>
            <p:nvPr/>
          </p:nvSpPr>
          <p:spPr bwMode="auto">
            <a:xfrm>
              <a:off x="4185166" y="2121555"/>
              <a:ext cx="34987" cy="67387"/>
            </a:xfrm>
            <a:custGeom>
              <a:avLst/>
              <a:gdLst>
                <a:gd name="T0" fmla="*/ 0 w 77"/>
                <a:gd name="T1" fmla="*/ 14 h 156"/>
                <a:gd name="T2" fmla="*/ 4 w 77"/>
                <a:gd name="T3" fmla="*/ 41 h 156"/>
                <a:gd name="T4" fmla="*/ 15 w 77"/>
                <a:gd name="T5" fmla="*/ 58 h 156"/>
                <a:gd name="T6" fmla="*/ 19 w 77"/>
                <a:gd name="T7" fmla="*/ 53 h 156"/>
                <a:gd name="T8" fmla="*/ 28 w 77"/>
                <a:gd name="T9" fmla="*/ 35 h 156"/>
                <a:gd name="T10" fmla="*/ 28 w 77"/>
                <a:gd name="T11" fmla="*/ 34 h 156"/>
                <a:gd name="T12" fmla="*/ 17 w 77"/>
                <a:gd name="T13" fmla="*/ 13 h 156"/>
                <a:gd name="T14" fmla="*/ 12 w 77"/>
                <a:gd name="T15" fmla="*/ 3 h 156"/>
                <a:gd name="T16" fmla="*/ 3 w 77"/>
                <a:gd name="T17" fmla="*/ 0 h 156"/>
                <a:gd name="T18" fmla="*/ 0 w 77"/>
                <a:gd name="T19" fmla="*/ 14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156"/>
                <a:gd name="T32" fmla="*/ 77 w 77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156">
                  <a:moveTo>
                    <a:pt x="0" y="37"/>
                  </a:moveTo>
                  <a:lnTo>
                    <a:pt x="10" y="110"/>
                  </a:lnTo>
                  <a:lnTo>
                    <a:pt x="42" y="156"/>
                  </a:lnTo>
                  <a:lnTo>
                    <a:pt x="52" y="142"/>
                  </a:lnTo>
                  <a:lnTo>
                    <a:pt x="77" y="95"/>
                  </a:lnTo>
                  <a:lnTo>
                    <a:pt x="77" y="92"/>
                  </a:lnTo>
                  <a:lnTo>
                    <a:pt x="47" y="36"/>
                  </a:lnTo>
                  <a:lnTo>
                    <a:pt x="34" y="7"/>
                  </a:lnTo>
                  <a:lnTo>
                    <a:pt x="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4" name="Freeform 269"/>
            <p:cNvSpPr>
              <a:spLocks noChangeAspect="1"/>
            </p:cNvSpPr>
            <p:nvPr/>
          </p:nvSpPr>
          <p:spPr bwMode="auto">
            <a:xfrm>
              <a:off x="4676225" y="2144790"/>
              <a:ext cx="97462" cy="60416"/>
            </a:xfrm>
            <a:custGeom>
              <a:avLst/>
              <a:gdLst>
                <a:gd name="T0" fmla="*/ 11 w 207"/>
                <a:gd name="T1" fmla="*/ 7 h 140"/>
                <a:gd name="T2" fmla="*/ 0 w 207"/>
                <a:gd name="T3" fmla="*/ 0 h 140"/>
                <a:gd name="T4" fmla="*/ 24 w 207"/>
                <a:gd name="T5" fmla="*/ 0 h 140"/>
                <a:gd name="T6" fmla="*/ 49 w 207"/>
                <a:gd name="T7" fmla="*/ 0 h 140"/>
                <a:gd name="T8" fmla="*/ 66 w 207"/>
                <a:gd name="T9" fmla="*/ 3 h 140"/>
                <a:gd name="T10" fmla="*/ 65 w 207"/>
                <a:gd name="T11" fmla="*/ 21 h 140"/>
                <a:gd name="T12" fmla="*/ 72 w 207"/>
                <a:gd name="T13" fmla="*/ 24 h 140"/>
                <a:gd name="T14" fmla="*/ 66 w 207"/>
                <a:gd name="T15" fmla="*/ 32 h 140"/>
                <a:gd name="T16" fmla="*/ 78 w 207"/>
                <a:gd name="T17" fmla="*/ 49 h 140"/>
                <a:gd name="T18" fmla="*/ 71 w 207"/>
                <a:gd name="T19" fmla="*/ 52 h 140"/>
                <a:gd name="T20" fmla="*/ 66 w 207"/>
                <a:gd name="T21" fmla="*/ 48 h 140"/>
                <a:gd name="T22" fmla="*/ 64 w 207"/>
                <a:gd name="T23" fmla="*/ 45 h 140"/>
                <a:gd name="T24" fmla="*/ 60 w 207"/>
                <a:gd name="T25" fmla="*/ 42 h 140"/>
                <a:gd name="T26" fmla="*/ 56 w 207"/>
                <a:gd name="T27" fmla="*/ 41 h 140"/>
                <a:gd name="T28" fmla="*/ 52 w 207"/>
                <a:gd name="T29" fmla="*/ 41 h 140"/>
                <a:gd name="T30" fmla="*/ 46 w 207"/>
                <a:gd name="T31" fmla="*/ 39 h 140"/>
                <a:gd name="T32" fmla="*/ 40 w 207"/>
                <a:gd name="T33" fmla="*/ 38 h 140"/>
                <a:gd name="T34" fmla="*/ 39 w 207"/>
                <a:gd name="T35" fmla="*/ 38 h 140"/>
                <a:gd name="T36" fmla="*/ 24 w 207"/>
                <a:gd name="T37" fmla="*/ 32 h 140"/>
                <a:gd name="T38" fmla="*/ 18 w 207"/>
                <a:gd name="T39" fmla="*/ 20 h 140"/>
                <a:gd name="T40" fmla="*/ 11 w 207"/>
                <a:gd name="T41" fmla="*/ 7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40"/>
                <a:gd name="T65" fmla="*/ 207 w 207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40">
                  <a:moveTo>
                    <a:pt x="28" y="2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31" y="1"/>
                  </a:lnTo>
                  <a:lnTo>
                    <a:pt x="174" y="7"/>
                  </a:lnTo>
                  <a:lnTo>
                    <a:pt x="173" y="56"/>
                  </a:lnTo>
                  <a:lnTo>
                    <a:pt x="191" y="65"/>
                  </a:lnTo>
                  <a:lnTo>
                    <a:pt x="174" y="85"/>
                  </a:lnTo>
                  <a:lnTo>
                    <a:pt x="207" y="131"/>
                  </a:lnTo>
                  <a:lnTo>
                    <a:pt x="189" y="140"/>
                  </a:lnTo>
                  <a:lnTo>
                    <a:pt x="174" y="129"/>
                  </a:lnTo>
                  <a:lnTo>
                    <a:pt x="170" y="122"/>
                  </a:lnTo>
                  <a:lnTo>
                    <a:pt x="159" y="113"/>
                  </a:lnTo>
                  <a:lnTo>
                    <a:pt x="149" y="111"/>
                  </a:lnTo>
                  <a:lnTo>
                    <a:pt x="137" y="110"/>
                  </a:lnTo>
                  <a:lnTo>
                    <a:pt x="122" y="10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65" y="85"/>
                  </a:lnTo>
                  <a:lnTo>
                    <a:pt x="47" y="55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5" name="Freeform 270"/>
            <p:cNvSpPr>
              <a:spLocks noChangeAspect="1"/>
            </p:cNvSpPr>
            <p:nvPr/>
          </p:nvSpPr>
          <p:spPr bwMode="auto">
            <a:xfrm>
              <a:off x="4758692" y="2135497"/>
              <a:ext cx="82467" cy="83653"/>
            </a:xfrm>
            <a:custGeom>
              <a:avLst/>
              <a:gdLst>
                <a:gd name="T0" fmla="*/ 13 w 177"/>
                <a:gd name="T1" fmla="*/ 57 h 191"/>
                <a:gd name="T2" fmla="*/ 0 w 177"/>
                <a:gd name="T3" fmla="*/ 40 h 191"/>
                <a:gd name="T4" fmla="*/ 7 w 177"/>
                <a:gd name="T5" fmla="*/ 32 h 191"/>
                <a:gd name="T6" fmla="*/ 0 w 177"/>
                <a:gd name="T7" fmla="*/ 29 h 191"/>
                <a:gd name="T8" fmla="*/ 0 w 177"/>
                <a:gd name="T9" fmla="*/ 10 h 191"/>
                <a:gd name="T10" fmla="*/ 7 w 177"/>
                <a:gd name="T11" fmla="*/ 0 h 191"/>
                <a:gd name="T12" fmla="*/ 34 w 177"/>
                <a:gd name="T13" fmla="*/ 5 h 191"/>
                <a:gd name="T14" fmla="*/ 44 w 177"/>
                <a:gd name="T15" fmla="*/ 18 h 191"/>
                <a:gd name="T16" fmla="*/ 66 w 177"/>
                <a:gd name="T17" fmla="*/ 32 h 191"/>
                <a:gd name="T18" fmla="*/ 56 w 177"/>
                <a:gd name="T19" fmla="*/ 34 h 191"/>
                <a:gd name="T20" fmla="*/ 51 w 177"/>
                <a:gd name="T21" fmla="*/ 58 h 191"/>
                <a:gd name="T22" fmla="*/ 49 w 177"/>
                <a:gd name="T23" fmla="*/ 72 h 191"/>
                <a:gd name="T24" fmla="*/ 33 w 177"/>
                <a:gd name="T25" fmla="*/ 61 h 191"/>
                <a:gd name="T26" fmla="*/ 35 w 177"/>
                <a:gd name="T27" fmla="*/ 57 h 191"/>
                <a:gd name="T28" fmla="*/ 31 w 177"/>
                <a:gd name="T29" fmla="*/ 46 h 191"/>
                <a:gd name="T30" fmla="*/ 13 w 177"/>
                <a:gd name="T31" fmla="*/ 57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191"/>
                <a:gd name="T50" fmla="*/ 177 w 177"/>
                <a:gd name="T51" fmla="*/ 191 h 1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191">
                  <a:moveTo>
                    <a:pt x="34" y="151"/>
                  </a:moveTo>
                  <a:lnTo>
                    <a:pt x="1" y="105"/>
                  </a:lnTo>
                  <a:lnTo>
                    <a:pt x="18" y="85"/>
                  </a:lnTo>
                  <a:lnTo>
                    <a:pt x="0" y="76"/>
                  </a:lnTo>
                  <a:lnTo>
                    <a:pt x="1" y="27"/>
                  </a:lnTo>
                  <a:lnTo>
                    <a:pt x="18" y="0"/>
                  </a:lnTo>
                  <a:lnTo>
                    <a:pt x="91" y="14"/>
                  </a:lnTo>
                  <a:lnTo>
                    <a:pt x="118" y="49"/>
                  </a:lnTo>
                  <a:lnTo>
                    <a:pt x="177" y="85"/>
                  </a:lnTo>
                  <a:lnTo>
                    <a:pt x="149" y="91"/>
                  </a:lnTo>
                  <a:lnTo>
                    <a:pt x="137" y="155"/>
                  </a:lnTo>
                  <a:lnTo>
                    <a:pt x="131" y="191"/>
                  </a:lnTo>
                  <a:lnTo>
                    <a:pt x="89" y="163"/>
                  </a:lnTo>
                  <a:lnTo>
                    <a:pt x="94" y="152"/>
                  </a:lnTo>
                  <a:lnTo>
                    <a:pt x="82" y="122"/>
                  </a:lnTo>
                  <a:lnTo>
                    <a:pt x="34" y="15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6" name="Freeform 271"/>
            <p:cNvSpPr>
              <a:spLocks noChangeAspect="1"/>
            </p:cNvSpPr>
            <p:nvPr/>
          </p:nvSpPr>
          <p:spPr bwMode="auto">
            <a:xfrm>
              <a:off x="4726204" y="2188942"/>
              <a:ext cx="38735" cy="19752"/>
            </a:xfrm>
            <a:custGeom>
              <a:avLst/>
              <a:gdLst>
                <a:gd name="T0" fmla="*/ 31 w 83"/>
                <a:gd name="T1" fmla="*/ 14 h 45"/>
                <a:gd name="T2" fmla="*/ 24 w 83"/>
                <a:gd name="T3" fmla="*/ 17 h 45"/>
                <a:gd name="T4" fmla="*/ 4 w 83"/>
                <a:gd name="T5" fmla="*/ 5 h 45"/>
                <a:gd name="T6" fmla="*/ 1 w 83"/>
                <a:gd name="T7" fmla="*/ 1 h 45"/>
                <a:gd name="T8" fmla="*/ 0 w 83"/>
                <a:gd name="T9" fmla="*/ 0 h 45"/>
                <a:gd name="T10" fmla="*/ 6 w 83"/>
                <a:gd name="T11" fmla="*/ 1 h 45"/>
                <a:gd name="T12" fmla="*/ 12 w 83"/>
                <a:gd name="T13" fmla="*/ 3 h 45"/>
                <a:gd name="T14" fmla="*/ 16 w 83"/>
                <a:gd name="T15" fmla="*/ 3 h 45"/>
                <a:gd name="T16" fmla="*/ 20 w 83"/>
                <a:gd name="T17" fmla="*/ 4 h 45"/>
                <a:gd name="T18" fmla="*/ 24 w 83"/>
                <a:gd name="T19" fmla="*/ 8 h 45"/>
                <a:gd name="T20" fmla="*/ 25 w 83"/>
                <a:gd name="T21" fmla="*/ 10 h 45"/>
                <a:gd name="T22" fmla="*/ 31 w 83"/>
                <a:gd name="T23" fmla="*/ 14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45"/>
                <a:gd name="T38" fmla="*/ 83 w 83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45">
                  <a:moveTo>
                    <a:pt x="83" y="38"/>
                  </a:moveTo>
                  <a:lnTo>
                    <a:pt x="65" y="45"/>
                  </a:lnTo>
                  <a:lnTo>
                    <a:pt x="10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1" y="8"/>
                  </a:lnTo>
                  <a:lnTo>
                    <a:pt x="43" y="9"/>
                  </a:lnTo>
                  <a:lnTo>
                    <a:pt x="53" y="11"/>
                  </a:lnTo>
                  <a:lnTo>
                    <a:pt x="64" y="20"/>
                  </a:lnTo>
                  <a:lnTo>
                    <a:pt x="68" y="27"/>
                  </a:lnTo>
                  <a:lnTo>
                    <a:pt x="83" y="3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7" name="Freeform 272"/>
            <p:cNvSpPr>
              <a:spLocks noChangeAspect="1"/>
            </p:cNvSpPr>
            <p:nvPr/>
          </p:nvSpPr>
          <p:spPr bwMode="auto">
            <a:xfrm>
              <a:off x="4205157" y="2141306"/>
              <a:ext cx="129949" cy="124318"/>
            </a:xfrm>
            <a:custGeom>
              <a:avLst/>
              <a:gdLst>
                <a:gd name="T0" fmla="*/ 19 w 280"/>
                <a:gd name="T1" fmla="*/ 56 h 285"/>
                <a:gd name="T2" fmla="*/ 7 w 280"/>
                <a:gd name="T3" fmla="*/ 51 h 285"/>
                <a:gd name="T4" fmla="*/ 0 w 280"/>
                <a:gd name="T5" fmla="*/ 41 h 285"/>
                <a:gd name="T6" fmla="*/ 4 w 280"/>
                <a:gd name="T7" fmla="*/ 36 h 285"/>
                <a:gd name="T8" fmla="*/ 13 w 280"/>
                <a:gd name="T9" fmla="*/ 18 h 285"/>
                <a:gd name="T10" fmla="*/ 13 w 280"/>
                <a:gd name="T11" fmla="*/ 17 h 285"/>
                <a:gd name="T12" fmla="*/ 43 w 280"/>
                <a:gd name="T13" fmla="*/ 8 h 285"/>
                <a:gd name="T14" fmla="*/ 62 w 280"/>
                <a:gd name="T15" fmla="*/ 5 h 285"/>
                <a:gd name="T16" fmla="*/ 91 w 280"/>
                <a:gd name="T17" fmla="*/ 8 h 285"/>
                <a:gd name="T18" fmla="*/ 97 w 280"/>
                <a:gd name="T19" fmla="*/ 3 h 285"/>
                <a:gd name="T20" fmla="*/ 100 w 280"/>
                <a:gd name="T21" fmla="*/ 0 h 285"/>
                <a:gd name="T22" fmla="*/ 104 w 280"/>
                <a:gd name="T23" fmla="*/ 7 h 285"/>
                <a:gd name="T24" fmla="*/ 97 w 280"/>
                <a:gd name="T25" fmla="*/ 20 h 285"/>
                <a:gd name="T26" fmla="*/ 77 w 280"/>
                <a:gd name="T27" fmla="*/ 16 h 285"/>
                <a:gd name="T28" fmla="*/ 60 w 280"/>
                <a:gd name="T29" fmla="*/ 22 h 285"/>
                <a:gd name="T30" fmla="*/ 68 w 280"/>
                <a:gd name="T31" fmla="*/ 31 h 285"/>
                <a:gd name="T32" fmla="*/ 61 w 280"/>
                <a:gd name="T33" fmla="*/ 31 h 285"/>
                <a:gd name="T34" fmla="*/ 62 w 280"/>
                <a:gd name="T35" fmla="*/ 35 h 285"/>
                <a:gd name="T36" fmla="*/ 55 w 280"/>
                <a:gd name="T37" fmla="*/ 33 h 285"/>
                <a:gd name="T38" fmla="*/ 59 w 280"/>
                <a:gd name="T39" fmla="*/ 37 h 285"/>
                <a:gd name="T40" fmla="*/ 47 w 280"/>
                <a:gd name="T41" fmla="*/ 24 h 285"/>
                <a:gd name="T42" fmla="*/ 42 w 280"/>
                <a:gd name="T43" fmla="*/ 27 h 285"/>
                <a:gd name="T44" fmla="*/ 49 w 280"/>
                <a:gd name="T45" fmla="*/ 45 h 285"/>
                <a:gd name="T46" fmla="*/ 53 w 280"/>
                <a:gd name="T47" fmla="*/ 54 h 285"/>
                <a:gd name="T48" fmla="*/ 46 w 280"/>
                <a:gd name="T49" fmla="*/ 50 h 285"/>
                <a:gd name="T50" fmla="*/ 49 w 280"/>
                <a:gd name="T51" fmla="*/ 58 h 285"/>
                <a:gd name="T52" fmla="*/ 45 w 280"/>
                <a:gd name="T53" fmla="*/ 59 h 285"/>
                <a:gd name="T54" fmla="*/ 68 w 280"/>
                <a:gd name="T55" fmla="*/ 75 h 285"/>
                <a:gd name="T56" fmla="*/ 68 w 280"/>
                <a:gd name="T57" fmla="*/ 81 h 285"/>
                <a:gd name="T58" fmla="*/ 59 w 280"/>
                <a:gd name="T59" fmla="*/ 77 h 285"/>
                <a:gd name="T60" fmla="*/ 54 w 280"/>
                <a:gd name="T61" fmla="*/ 80 h 285"/>
                <a:gd name="T62" fmla="*/ 59 w 280"/>
                <a:gd name="T63" fmla="*/ 89 h 285"/>
                <a:gd name="T64" fmla="*/ 49 w 280"/>
                <a:gd name="T65" fmla="*/ 89 h 285"/>
                <a:gd name="T66" fmla="*/ 55 w 280"/>
                <a:gd name="T67" fmla="*/ 107 h 285"/>
                <a:gd name="T68" fmla="*/ 46 w 280"/>
                <a:gd name="T69" fmla="*/ 103 h 285"/>
                <a:gd name="T70" fmla="*/ 43 w 280"/>
                <a:gd name="T71" fmla="*/ 107 h 285"/>
                <a:gd name="T72" fmla="*/ 35 w 280"/>
                <a:gd name="T73" fmla="*/ 98 h 285"/>
                <a:gd name="T74" fmla="*/ 33 w 280"/>
                <a:gd name="T75" fmla="*/ 101 h 285"/>
                <a:gd name="T76" fmla="*/ 24 w 280"/>
                <a:gd name="T77" fmla="*/ 83 h 285"/>
                <a:gd name="T78" fmla="*/ 23 w 280"/>
                <a:gd name="T79" fmla="*/ 76 h 285"/>
                <a:gd name="T80" fmla="*/ 37 w 280"/>
                <a:gd name="T81" fmla="*/ 71 h 285"/>
                <a:gd name="T82" fmla="*/ 52 w 280"/>
                <a:gd name="T83" fmla="*/ 76 h 285"/>
                <a:gd name="T84" fmla="*/ 52 w 280"/>
                <a:gd name="T85" fmla="*/ 72 h 285"/>
                <a:gd name="T86" fmla="*/ 42 w 280"/>
                <a:gd name="T87" fmla="*/ 68 h 285"/>
                <a:gd name="T88" fmla="*/ 24 w 280"/>
                <a:gd name="T89" fmla="*/ 67 h 285"/>
                <a:gd name="T90" fmla="*/ 19 w 280"/>
                <a:gd name="T91" fmla="*/ 67 h 285"/>
                <a:gd name="T92" fmla="*/ 15 w 280"/>
                <a:gd name="T93" fmla="*/ 58 h 285"/>
                <a:gd name="T94" fmla="*/ 19 w 280"/>
                <a:gd name="T95" fmla="*/ 56 h 2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0"/>
                <a:gd name="T145" fmla="*/ 0 h 285"/>
                <a:gd name="T146" fmla="*/ 280 w 280"/>
                <a:gd name="T147" fmla="*/ 285 h 2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0" h="285">
                  <a:moveTo>
                    <a:pt x="52" y="149"/>
                  </a:moveTo>
                  <a:lnTo>
                    <a:pt x="20" y="136"/>
                  </a:lnTo>
                  <a:lnTo>
                    <a:pt x="0" y="110"/>
                  </a:lnTo>
                  <a:lnTo>
                    <a:pt x="10" y="96"/>
                  </a:lnTo>
                  <a:lnTo>
                    <a:pt x="35" y="49"/>
                  </a:lnTo>
                  <a:lnTo>
                    <a:pt x="35" y="46"/>
                  </a:lnTo>
                  <a:lnTo>
                    <a:pt x="116" y="22"/>
                  </a:lnTo>
                  <a:lnTo>
                    <a:pt x="167" y="13"/>
                  </a:lnTo>
                  <a:lnTo>
                    <a:pt x="244" y="22"/>
                  </a:lnTo>
                  <a:lnTo>
                    <a:pt x="261" y="8"/>
                  </a:lnTo>
                  <a:lnTo>
                    <a:pt x="270" y="0"/>
                  </a:lnTo>
                  <a:lnTo>
                    <a:pt x="280" y="19"/>
                  </a:lnTo>
                  <a:lnTo>
                    <a:pt x="262" y="54"/>
                  </a:lnTo>
                  <a:lnTo>
                    <a:pt x="208" y="43"/>
                  </a:lnTo>
                  <a:lnTo>
                    <a:pt x="161" y="58"/>
                  </a:lnTo>
                  <a:lnTo>
                    <a:pt x="183" y="82"/>
                  </a:lnTo>
                  <a:lnTo>
                    <a:pt x="164" y="82"/>
                  </a:lnTo>
                  <a:lnTo>
                    <a:pt x="167" y="93"/>
                  </a:lnTo>
                  <a:lnTo>
                    <a:pt x="147" y="87"/>
                  </a:lnTo>
                  <a:lnTo>
                    <a:pt x="158" y="99"/>
                  </a:lnTo>
                  <a:lnTo>
                    <a:pt x="126" y="64"/>
                  </a:lnTo>
                  <a:lnTo>
                    <a:pt x="113" y="73"/>
                  </a:lnTo>
                  <a:lnTo>
                    <a:pt x="132" y="119"/>
                  </a:lnTo>
                  <a:lnTo>
                    <a:pt x="143" y="143"/>
                  </a:lnTo>
                  <a:lnTo>
                    <a:pt x="125" y="134"/>
                  </a:lnTo>
                  <a:lnTo>
                    <a:pt x="131" y="154"/>
                  </a:lnTo>
                  <a:lnTo>
                    <a:pt x="122" y="157"/>
                  </a:lnTo>
                  <a:lnTo>
                    <a:pt x="183" y="199"/>
                  </a:lnTo>
                  <a:lnTo>
                    <a:pt x="182" y="216"/>
                  </a:lnTo>
                  <a:lnTo>
                    <a:pt x="158" y="206"/>
                  </a:lnTo>
                  <a:lnTo>
                    <a:pt x="146" y="212"/>
                  </a:lnTo>
                  <a:lnTo>
                    <a:pt x="158" y="236"/>
                  </a:lnTo>
                  <a:lnTo>
                    <a:pt x="131" y="236"/>
                  </a:lnTo>
                  <a:lnTo>
                    <a:pt x="149" y="285"/>
                  </a:lnTo>
                  <a:lnTo>
                    <a:pt x="123" y="275"/>
                  </a:lnTo>
                  <a:lnTo>
                    <a:pt x="116" y="285"/>
                  </a:lnTo>
                  <a:lnTo>
                    <a:pt x="95" y="260"/>
                  </a:lnTo>
                  <a:lnTo>
                    <a:pt x="89" y="270"/>
                  </a:lnTo>
                  <a:lnTo>
                    <a:pt x="64" y="222"/>
                  </a:lnTo>
                  <a:lnTo>
                    <a:pt x="61" y="203"/>
                  </a:lnTo>
                  <a:lnTo>
                    <a:pt x="100" y="190"/>
                  </a:lnTo>
                  <a:lnTo>
                    <a:pt x="141" y="202"/>
                  </a:lnTo>
                  <a:lnTo>
                    <a:pt x="140" y="191"/>
                  </a:lnTo>
                  <a:lnTo>
                    <a:pt x="113" y="181"/>
                  </a:lnTo>
                  <a:lnTo>
                    <a:pt x="64" y="178"/>
                  </a:lnTo>
                  <a:lnTo>
                    <a:pt x="52" y="179"/>
                  </a:lnTo>
                  <a:lnTo>
                    <a:pt x="40" y="154"/>
                  </a:lnTo>
                  <a:lnTo>
                    <a:pt x="52" y="149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8" name="Freeform 273"/>
            <p:cNvSpPr>
              <a:spLocks noChangeAspect="1"/>
            </p:cNvSpPr>
            <p:nvPr/>
          </p:nvSpPr>
          <p:spPr bwMode="auto">
            <a:xfrm>
              <a:off x="4288875" y="2288860"/>
              <a:ext cx="59977" cy="12780"/>
            </a:xfrm>
            <a:custGeom>
              <a:avLst/>
              <a:gdLst>
                <a:gd name="T0" fmla="*/ 37 w 126"/>
                <a:gd name="T1" fmla="*/ 5 h 30"/>
                <a:gd name="T2" fmla="*/ 10 w 126"/>
                <a:gd name="T3" fmla="*/ 0 h 30"/>
                <a:gd name="T4" fmla="*/ 2 w 126"/>
                <a:gd name="T5" fmla="*/ 0 h 30"/>
                <a:gd name="T6" fmla="*/ 0 w 126"/>
                <a:gd name="T7" fmla="*/ 6 h 30"/>
                <a:gd name="T8" fmla="*/ 17 w 126"/>
                <a:gd name="T9" fmla="*/ 8 h 30"/>
                <a:gd name="T10" fmla="*/ 34 w 126"/>
                <a:gd name="T11" fmla="*/ 11 h 30"/>
                <a:gd name="T12" fmla="*/ 48 w 126"/>
                <a:gd name="T13" fmla="*/ 7 h 30"/>
                <a:gd name="T14" fmla="*/ 37 w 126"/>
                <a:gd name="T15" fmla="*/ 5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30"/>
                <a:gd name="T26" fmla="*/ 126 w 12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30">
                  <a:moveTo>
                    <a:pt x="97" y="14"/>
                  </a:moveTo>
                  <a:lnTo>
                    <a:pt x="26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45" y="23"/>
                  </a:lnTo>
                  <a:lnTo>
                    <a:pt x="88" y="30"/>
                  </a:lnTo>
                  <a:lnTo>
                    <a:pt x="126" y="18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9" name="Freeform 274"/>
            <p:cNvSpPr>
              <a:spLocks noChangeAspect="1"/>
            </p:cNvSpPr>
            <p:nvPr/>
          </p:nvSpPr>
          <p:spPr bwMode="auto">
            <a:xfrm>
              <a:off x="4267634" y="2206369"/>
              <a:ext cx="33736" cy="20913"/>
            </a:xfrm>
            <a:custGeom>
              <a:avLst/>
              <a:gdLst>
                <a:gd name="T0" fmla="*/ 27 w 71"/>
                <a:gd name="T1" fmla="*/ 18 h 50"/>
                <a:gd name="T2" fmla="*/ 13 w 71"/>
                <a:gd name="T3" fmla="*/ 5 h 50"/>
                <a:gd name="T4" fmla="*/ 0 w 71"/>
                <a:gd name="T5" fmla="*/ 0 h 50"/>
                <a:gd name="T6" fmla="*/ 14 w 71"/>
                <a:gd name="T7" fmla="*/ 9 h 50"/>
                <a:gd name="T8" fmla="*/ 27 w 71"/>
                <a:gd name="T9" fmla="*/ 1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0"/>
                <a:gd name="T17" fmla="*/ 71 w 7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0">
                  <a:moveTo>
                    <a:pt x="71" y="50"/>
                  </a:moveTo>
                  <a:lnTo>
                    <a:pt x="34" y="14"/>
                  </a:lnTo>
                  <a:lnTo>
                    <a:pt x="0" y="0"/>
                  </a:lnTo>
                  <a:lnTo>
                    <a:pt x="36" y="26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0" name="Freeform 275"/>
            <p:cNvSpPr>
              <a:spLocks noChangeAspect="1"/>
            </p:cNvSpPr>
            <p:nvPr/>
          </p:nvSpPr>
          <p:spPr bwMode="auto">
            <a:xfrm>
              <a:off x="4328860" y="2198236"/>
              <a:ext cx="13745" cy="5809"/>
            </a:xfrm>
            <a:custGeom>
              <a:avLst/>
              <a:gdLst>
                <a:gd name="T0" fmla="*/ 11 w 30"/>
                <a:gd name="T1" fmla="*/ 5 h 14"/>
                <a:gd name="T2" fmla="*/ 4 w 30"/>
                <a:gd name="T3" fmla="*/ 3 h 14"/>
                <a:gd name="T4" fmla="*/ 0 w 30"/>
                <a:gd name="T5" fmla="*/ 0 h 14"/>
                <a:gd name="T6" fmla="*/ 10 w 30"/>
                <a:gd name="T7" fmla="*/ 2 h 14"/>
                <a:gd name="T8" fmla="*/ 11 w 30"/>
                <a:gd name="T9" fmla="*/ 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30" y="14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6" y="6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1" name="Freeform 276"/>
            <p:cNvSpPr>
              <a:spLocks noChangeAspect="1"/>
            </p:cNvSpPr>
            <p:nvPr/>
          </p:nvSpPr>
          <p:spPr bwMode="auto">
            <a:xfrm>
              <a:off x="4213905" y="2220311"/>
              <a:ext cx="7497" cy="5809"/>
            </a:xfrm>
            <a:custGeom>
              <a:avLst/>
              <a:gdLst>
                <a:gd name="T0" fmla="*/ 0 w 14"/>
                <a:gd name="T1" fmla="*/ 0 h 14"/>
                <a:gd name="T2" fmla="*/ 6 w 14"/>
                <a:gd name="T3" fmla="*/ 5 h 14"/>
                <a:gd name="T4" fmla="*/ 1 w 14"/>
                <a:gd name="T5" fmla="*/ 5 h 14"/>
                <a:gd name="T6" fmla="*/ 0 w 1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2" name="Freeform 277"/>
            <p:cNvSpPr>
              <a:spLocks noChangeAspect="1"/>
            </p:cNvSpPr>
            <p:nvPr/>
          </p:nvSpPr>
          <p:spPr bwMode="auto">
            <a:xfrm>
              <a:off x="4331359" y="2215664"/>
              <a:ext cx="3749" cy="6970"/>
            </a:xfrm>
            <a:custGeom>
              <a:avLst/>
              <a:gdLst>
                <a:gd name="T0" fmla="*/ 3 w 9"/>
                <a:gd name="T1" fmla="*/ 0 h 15"/>
                <a:gd name="T2" fmla="*/ 2 w 9"/>
                <a:gd name="T3" fmla="*/ 6 h 15"/>
                <a:gd name="T4" fmla="*/ 0 w 9"/>
                <a:gd name="T5" fmla="*/ 2 h 15"/>
                <a:gd name="T6" fmla="*/ 3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9" y="0"/>
                  </a:moveTo>
                  <a:lnTo>
                    <a:pt x="7" y="1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3" name="Freeform 278"/>
            <p:cNvSpPr>
              <a:spLocks noChangeAspect="1"/>
            </p:cNvSpPr>
            <p:nvPr/>
          </p:nvSpPr>
          <p:spPr bwMode="auto">
            <a:xfrm>
              <a:off x="3920269" y="2018150"/>
              <a:ext cx="247404" cy="212617"/>
            </a:xfrm>
            <a:custGeom>
              <a:avLst/>
              <a:gdLst>
                <a:gd name="T0" fmla="*/ 84 w 528"/>
                <a:gd name="T1" fmla="*/ 0 h 490"/>
                <a:gd name="T2" fmla="*/ 57 w 528"/>
                <a:gd name="T3" fmla="*/ 1 h 490"/>
                <a:gd name="T4" fmla="*/ 54 w 528"/>
                <a:gd name="T5" fmla="*/ 6 h 490"/>
                <a:gd name="T6" fmla="*/ 39 w 528"/>
                <a:gd name="T7" fmla="*/ 12 h 490"/>
                <a:gd name="T8" fmla="*/ 22 w 528"/>
                <a:gd name="T9" fmla="*/ 11 h 490"/>
                <a:gd name="T10" fmla="*/ 2 w 528"/>
                <a:gd name="T11" fmla="*/ 20 h 490"/>
                <a:gd name="T12" fmla="*/ 0 w 528"/>
                <a:gd name="T13" fmla="*/ 36 h 490"/>
                <a:gd name="T14" fmla="*/ 1 w 528"/>
                <a:gd name="T15" fmla="*/ 49 h 490"/>
                <a:gd name="T16" fmla="*/ 12 w 528"/>
                <a:gd name="T17" fmla="*/ 63 h 490"/>
                <a:gd name="T18" fmla="*/ 50 w 528"/>
                <a:gd name="T19" fmla="*/ 57 h 490"/>
                <a:gd name="T20" fmla="*/ 77 w 528"/>
                <a:gd name="T21" fmla="*/ 92 h 490"/>
                <a:gd name="T22" fmla="*/ 97 w 528"/>
                <a:gd name="T23" fmla="*/ 108 h 490"/>
                <a:gd name="T24" fmla="*/ 110 w 528"/>
                <a:gd name="T25" fmla="*/ 114 h 490"/>
                <a:gd name="T26" fmla="*/ 140 w 528"/>
                <a:gd name="T27" fmla="*/ 133 h 490"/>
                <a:gd name="T28" fmla="*/ 160 w 528"/>
                <a:gd name="T29" fmla="*/ 161 h 490"/>
                <a:gd name="T30" fmla="*/ 161 w 528"/>
                <a:gd name="T31" fmla="*/ 183 h 490"/>
                <a:gd name="T32" fmla="*/ 175 w 528"/>
                <a:gd name="T33" fmla="*/ 162 h 490"/>
                <a:gd name="T34" fmla="*/ 168 w 528"/>
                <a:gd name="T35" fmla="*/ 149 h 490"/>
                <a:gd name="T36" fmla="*/ 183 w 528"/>
                <a:gd name="T37" fmla="*/ 135 h 490"/>
                <a:gd name="T38" fmla="*/ 198 w 528"/>
                <a:gd name="T39" fmla="*/ 135 h 490"/>
                <a:gd name="T40" fmla="*/ 155 w 528"/>
                <a:gd name="T41" fmla="*/ 111 h 490"/>
                <a:gd name="T42" fmla="*/ 152 w 528"/>
                <a:gd name="T43" fmla="*/ 101 h 490"/>
                <a:gd name="T44" fmla="*/ 121 w 528"/>
                <a:gd name="T45" fmla="*/ 82 h 490"/>
                <a:gd name="T46" fmla="*/ 97 w 528"/>
                <a:gd name="T47" fmla="*/ 59 h 490"/>
                <a:gd name="T48" fmla="*/ 87 w 528"/>
                <a:gd name="T49" fmla="*/ 33 h 490"/>
                <a:gd name="T50" fmla="*/ 111 w 528"/>
                <a:gd name="T51" fmla="*/ 27 h 490"/>
                <a:gd name="T52" fmla="*/ 110 w 528"/>
                <a:gd name="T53" fmla="*/ 7 h 490"/>
                <a:gd name="T54" fmla="*/ 94 w 528"/>
                <a:gd name="T55" fmla="*/ 59 h 490"/>
                <a:gd name="T56" fmla="*/ 92 w 528"/>
                <a:gd name="T57" fmla="*/ 60 h 490"/>
                <a:gd name="T58" fmla="*/ 93 w 528"/>
                <a:gd name="T59" fmla="*/ 61 h 490"/>
                <a:gd name="T60" fmla="*/ 110 w 528"/>
                <a:gd name="T61" fmla="*/ 7 h 490"/>
                <a:gd name="T62" fmla="*/ 110 w 528"/>
                <a:gd name="T63" fmla="*/ 7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8"/>
                <a:gd name="T97" fmla="*/ 0 h 490"/>
                <a:gd name="T98" fmla="*/ 528 w 528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lnTo>
                    <a:pt x="251" y="161"/>
                  </a:lnTo>
                  <a:lnTo>
                    <a:pt x="251" y="159"/>
                  </a:lnTo>
                  <a:lnTo>
                    <a:pt x="248" y="159"/>
                  </a:lnTo>
                  <a:lnTo>
                    <a:pt x="246" y="161"/>
                  </a:lnTo>
                  <a:lnTo>
                    <a:pt x="246" y="162"/>
                  </a:lnTo>
                  <a:lnTo>
                    <a:pt x="249" y="164"/>
                  </a:lnTo>
                  <a:lnTo>
                    <a:pt x="251" y="161"/>
                  </a:lnTo>
                  <a:lnTo>
                    <a:pt x="294" y="20"/>
                  </a:lnTo>
                  <a:lnTo>
                    <a:pt x="261" y="285"/>
                  </a:lnTo>
                  <a:lnTo>
                    <a:pt x="294" y="2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4" name="Freeform 279"/>
            <p:cNvSpPr>
              <a:spLocks noChangeAspect="1"/>
            </p:cNvSpPr>
            <p:nvPr/>
          </p:nvSpPr>
          <p:spPr bwMode="auto">
            <a:xfrm>
              <a:off x="3920269" y="2018150"/>
              <a:ext cx="247404" cy="212617"/>
            </a:xfrm>
            <a:custGeom>
              <a:avLst/>
              <a:gdLst>
                <a:gd name="T0" fmla="*/ 110 w 528"/>
                <a:gd name="T1" fmla="*/ 7 h 490"/>
                <a:gd name="T2" fmla="*/ 84 w 528"/>
                <a:gd name="T3" fmla="*/ 0 h 490"/>
                <a:gd name="T4" fmla="*/ 67 w 528"/>
                <a:gd name="T5" fmla="*/ 2 h 490"/>
                <a:gd name="T6" fmla="*/ 57 w 528"/>
                <a:gd name="T7" fmla="*/ 1 h 490"/>
                <a:gd name="T8" fmla="*/ 57 w 528"/>
                <a:gd name="T9" fmla="*/ 2 h 490"/>
                <a:gd name="T10" fmla="*/ 54 w 528"/>
                <a:gd name="T11" fmla="*/ 6 h 490"/>
                <a:gd name="T12" fmla="*/ 50 w 528"/>
                <a:gd name="T13" fmla="*/ 12 h 490"/>
                <a:gd name="T14" fmla="*/ 39 w 528"/>
                <a:gd name="T15" fmla="*/ 12 h 490"/>
                <a:gd name="T16" fmla="*/ 33 w 528"/>
                <a:gd name="T17" fmla="*/ 19 h 490"/>
                <a:gd name="T18" fmla="*/ 22 w 528"/>
                <a:gd name="T19" fmla="*/ 11 h 490"/>
                <a:gd name="T20" fmla="*/ 12 w 528"/>
                <a:gd name="T21" fmla="*/ 19 h 490"/>
                <a:gd name="T22" fmla="*/ 2 w 528"/>
                <a:gd name="T23" fmla="*/ 20 h 490"/>
                <a:gd name="T24" fmla="*/ 2 w 528"/>
                <a:gd name="T25" fmla="*/ 28 h 490"/>
                <a:gd name="T26" fmla="*/ 0 w 528"/>
                <a:gd name="T27" fmla="*/ 36 h 490"/>
                <a:gd name="T28" fmla="*/ 0 w 528"/>
                <a:gd name="T29" fmla="*/ 41 h 490"/>
                <a:gd name="T30" fmla="*/ 1 w 528"/>
                <a:gd name="T31" fmla="*/ 49 h 490"/>
                <a:gd name="T32" fmla="*/ 12 w 528"/>
                <a:gd name="T33" fmla="*/ 56 h 490"/>
                <a:gd name="T34" fmla="*/ 12 w 528"/>
                <a:gd name="T35" fmla="*/ 63 h 490"/>
                <a:gd name="T36" fmla="*/ 27 w 528"/>
                <a:gd name="T37" fmla="*/ 53 h 490"/>
                <a:gd name="T38" fmla="*/ 50 w 528"/>
                <a:gd name="T39" fmla="*/ 57 h 490"/>
                <a:gd name="T40" fmla="*/ 62 w 528"/>
                <a:gd name="T41" fmla="*/ 78 h 490"/>
                <a:gd name="T42" fmla="*/ 77 w 528"/>
                <a:gd name="T43" fmla="*/ 92 h 490"/>
                <a:gd name="T44" fmla="*/ 92 w 528"/>
                <a:gd name="T45" fmla="*/ 105 h 490"/>
                <a:gd name="T46" fmla="*/ 97 w 528"/>
                <a:gd name="T47" fmla="*/ 108 h 490"/>
                <a:gd name="T48" fmla="*/ 98 w 528"/>
                <a:gd name="T49" fmla="*/ 108 h 490"/>
                <a:gd name="T50" fmla="*/ 110 w 528"/>
                <a:gd name="T51" fmla="*/ 114 h 490"/>
                <a:gd name="T52" fmla="*/ 130 w 528"/>
                <a:gd name="T53" fmla="*/ 128 h 490"/>
                <a:gd name="T54" fmla="*/ 140 w 528"/>
                <a:gd name="T55" fmla="*/ 133 h 490"/>
                <a:gd name="T56" fmla="*/ 149 w 528"/>
                <a:gd name="T57" fmla="*/ 139 h 490"/>
                <a:gd name="T58" fmla="*/ 160 w 528"/>
                <a:gd name="T59" fmla="*/ 161 h 490"/>
                <a:gd name="T60" fmla="*/ 154 w 528"/>
                <a:gd name="T61" fmla="*/ 179 h 490"/>
                <a:gd name="T62" fmla="*/ 161 w 528"/>
                <a:gd name="T63" fmla="*/ 183 h 490"/>
                <a:gd name="T64" fmla="*/ 169 w 528"/>
                <a:gd name="T65" fmla="*/ 170 h 490"/>
                <a:gd name="T66" fmla="*/ 175 w 528"/>
                <a:gd name="T67" fmla="*/ 162 h 490"/>
                <a:gd name="T68" fmla="*/ 178 w 528"/>
                <a:gd name="T69" fmla="*/ 157 h 490"/>
                <a:gd name="T70" fmla="*/ 168 w 528"/>
                <a:gd name="T71" fmla="*/ 149 h 490"/>
                <a:gd name="T72" fmla="*/ 172 w 528"/>
                <a:gd name="T73" fmla="*/ 131 h 490"/>
                <a:gd name="T74" fmla="*/ 183 w 528"/>
                <a:gd name="T75" fmla="*/ 135 h 490"/>
                <a:gd name="T76" fmla="*/ 195 w 528"/>
                <a:gd name="T77" fmla="*/ 144 h 490"/>
                <a:gd name="T78" fmla="*/ 198 w 528"/>
                <a:gd name="T79" fmla="*/ 135 h 490"/>
                <a:gd name="T80" fmla="*/ 176 w 528"/>
                <a:gd name="T81" fmla="*/ 123 h 490"/>
                <a:gd name="T82" fmla="*/ 155 w 528"/>
                <a:gd name="T83" fmla="*/ 111 h 490"/>
                <a:gd name="T84" fmla="*/ 158 w 528"/>
                <a:gd name="T85" fmla="*/ 104 h 490"/>
                <a:gd name="T86" fmla="*/ 152 w 528"/>
                <a:gd name="T87" fmla="*/ 101 h 490"/>
                <a:gd name="T88" fmla="*/ 130 w 528"/>
                <a:gd name="T89" fmla="*/ 95 h 490"/>
                <a:gd name="T90" fmla="*/ 121 w 528"/>
                <a:gd name="T91" fmla="*/ 82 h 490"/>
                <a:gd name="T92" fmla="*/ 113 w 528"/>
                <a:gd name="T93" fmla="*/ 69 h 490"/>
                <a:gd name="T94" fmla="*/ 97 w 528"/>
                <a:gd name="T95" fmla="*/ 59 h 490"/>
                <a:gd name="T96" fmla="*/ 90 w 528"/>
                <a:gd name="T97" fmla="*/ 43 h 490"/>
                <a:gd name="T98" fmla="*/ 87 w 528"/>
                <a:gd name="T99" fmla="*/ 33 h 490"/>
                <a:gd name="T100" fmla="*/ 102 w 528"/>
                <a:gd name="T101" fmla="*/ 24 h 490"/>
                <a:gd name="T102" fmla="*/ 111 w 528"/>
                <a:gd name="T103" fmla="*/ 27 h 490"/>
                <a:gd name="T104" fmla="*/ 108 w 528"/>
                <a:gd name="T105" fmla="*/ 14 h 490"/>
                <a:gd name="T106" fmla="*/ 110 w 528"/>
                <a:gd name="T107" fmla="*/ 7 h 4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490"/>
                <a:gd name="T164" fmla="*/ 528 w 528"/>
                <a:gd name="T165" fmla="*/ 490 h 4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5" name="Freeform 280"/>
            <p:cNvSpPr>
              <a:spLocks noChangeAspect="1"/>
            </p:cNvSpPr>
            <p:nvPr/>
          </p:nvSpPr>
          <p:spPr bwMode="auto">
            <a:xfrm>
              <a:off x="4035224" y="2087860"/>
              <a:ext cx="3749" cy="116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1 h 5"/>
                <a:gd name="T10" fmla="*/ 2 w 5"/>
                <a:gd name="T11" fmla="*/ 1 h 5"/>
                <a:gd name="T12" fmla="*/ 3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6" name="Freeform 281"/>
            <p:cNvSpPr>
              <a:spLocks noChangeAspect="1"/>
            </p:cNvSpPr>
            <p:nvPr/>
          </p:nvSpPr>
          <p:spPr bwMode="auto">
            <a:xfrm>
              <a:off x="4045222" y="2223798"/>
              <a:ext cx="66224" cy="39503"/>
            </a:xfrm>
            <a:custGeom>
              <a:avLst/>
              <a:gdLst>
                <a:gd name="T0" fmla="*/ 46 w 142"/>
                <a:gd name="T1" fmla="*/ 20 h 88"/>
                <a:gd name="T2" fmla="*/ 46 w 142"/>
                <a:gd name="T3" fmla="*/ 34 h 88"/>
                <a:gd name="T4" fmla="*/ 26 w 142"/>
                <a:gd name="T5" fmla="*/ 24 h 88"/>
                <a:gd name="T6" fmla="*/ 5 w 142"/>
                <a:gd name="T7" fmla="*/ 14 h 88"/>
                <a:gd name="T8" fmla="*/ 0 w 142"/>
                <a:gd name="T9" fmla="*/ 5 h 88"/>
                <a:gd name="T10" fmla="*/ 15 w 142"/>
                <a:gd name="T11" fmla="*/ 3 h 88"/>
                <a:gd name="T12" fmla="*/ 34 w 142"/>
                <a:gd name="T13" fmla="*/ 2 h 88"/>
                <a:gd name="T14" fmla="*/ 53 w 142"/>
                <a:gd name="T15" fmla="*/ 0 h 88"/>
                <a:gd name="T16" fmla="*/ 46 w 142"/>
                <a:gd name="T17" fmla="*/ 2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88"/>
                <a:gd name="T29" fmla="*/ 142 w 142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88">
                  <a:moveTo>
                    <a:pt x="124" y="52"/>
                  </a:moveTo>
                  <a:lnTo>
                    <a:pt x="124" y="88"/>
                  </a:lnTo>
                  <a:lnTo>
                    <a:pt x="69" y="62"/>
                  </a:lnTo>
                  <a:lnTo>
                    <a:pt x="14" y="37"/>
                  </a:lnTo>
                  <a:lnTo>
                    <a:pt x="0" y="13"/>
                  </a:lnTo>
                  <a:lnTo>
                    <a:pt x="40" y="9"/>
                  </a:lnTo>
                  <a:lnTo>
                    <a:pt x="91" y="4"/>
                  </a:lnTo>
                  <a:lnTo>
                    <a:pt x="142" y="0"/>
                  </a:lnTo>
                  <a:lnTo>
                    <a:pt x="124" y="52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7" name="Freeform 282"/>
            <p:cNvSpPr>
              <a:spLocks noChangeAspect="1"/>
            </p:cNvSpPr>
            <p:nvPr/>
          </p:nvSpPr>
          <p:spPr bwMode="auto">
            <a:xfrm>
              <a:off x="3952756" y="2151763"/>
              <a:ext cx="33736" cy="56931"/>
            </a:xfrm>
            <a:custGeom>
              <a:avLst/>
              <a:gdLst>
                <a:gd name="T0" fmla="*/ 14 w 71"/>
                <a:gd name="T1" fmla="*/ 42 h 131"/>
                <a:gd name="T2" fmla="*/ 8 w 71"/>
                <a:gd name="T3" fmla="*/ 49 h 131"/>
                <a:gd name="T4" fmla="*/ 4 w 71"/>
                <a:gd name="T5" fmla="*/ 37 h 131"/>
                <a:gd name="T6" fmla="*/ 2 w 71"/>
                <a:gd name="T7" fmla="*/ 22 h 131"/>
                <a:gd name="T8" fmla="*/ 0 w 71"/>
                <a:gd name="T9" fmla="*/ 8 h 131"/>
                <a:gd name="T10" fmla="*/ 16 w 71"/>
                <a:gd name="T11" fmla="*/ 0 h 131"/>
                <a:gd name="T12" fmla="*/ 27 w 71"/>
                <a:gd name="T13" fmla="*/ 15 h 131"/>
                <a:gd name="T14" fmla="*/ 24 w 71"/>
                <a:gd name="T15" fmla="*/ 41 h 131"/>
                <a:gd name="T16" fmla="*/ 14 w 71"/>
                <a:gd name="T17" fmla="*/ 42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1"/>
                <a:gd name="T29" fmla="*/ 71 w 71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1">
                  <a:moveTo>
                    <a:pt x="38" y="112"/>
                  </a:moveTo>
                  <a:lnTo>
                    <a:pt x="22" y="131"/>
                  </a:lnTo>
                  <a:lnTo>
                    <a:pt x="10" y="100"/>
                  </a:lnTo>
                  <a:lnTo>
                    <a:pt x="4" y="60"/>
                  </a:lnTo>
                  <a:lnTo>
                    <a:pt x="0" y="21"/>
                  </a:lnTo>
                  <a:lnTo>
                    <a:pt x="43" y="0"/>
                  </a:lnTo>
                  <a:lnTo>
                    <a:pt x="71" y="40"/>
                  </a:lnTo>
                  <a:lnTo>
                    <a:pt x="64" y="109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8" name="Freeform 283"/>
            <p:cNvSpPr>
              <a:spLocks noChangeAspect="1"/>
            </p:cNvSpPr>
            <p:nvPr/>
          </p:nvSpPr>
          <p:spPr bwMode="auto">
            <a:xfrm>
              <a:off x="3931515" y="2092508"/>
              <a:ext cx="1249" cy="116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9" name="Freeform 284"/>
            <p:cNvSpPr>
              <a:spLocks noChangeAspect="1"/>
            </p:cNvSpPr>
            <p:nvPr/>
          </p:nvSpPr>
          <p:spPr bwMode="auto">
            <a:xfrm>
              <a:off x="4335108" y="2135497"/>
              <a:ext cx="403592" cy="144069"/>
            </a:xfrm>
            <a:custGeom>
              <a:avLst/>
              <a:gdLst>
                <a:gd name="T0" fmla="*/ 216 w 857"/>
                <a:gd name="T1" fmla="*/ 105 h 332"/>
                <a:gd name="T2" fmla="*/ 184 w 857"/>
                <a:gd name="T3" fmla="*/ 109 h 332"/>
                <a:gd name="T4" fmla="*/ 176 w 857"/>
                <a:gd name="T5" fmla="*/ 124 h 332"/>
                <a:gd name="T6" fmla="*/ 174 w 857"/>
                <a:gd name="T7" fmla="*/ 120 h 332"/>
                <a:gd name="T8" fmla="*/ 167 w 857"/>
                <a:gd name="T9" fmla="*/ 109 h 332"/>
                <a:gd name="T10" fmla="*/ 142 w 857"/>
                <a:gd name="T11" fmla="*/ 112 h 332"/>
                <a:gd name="T12" fmla="*/ 110 w 857"/>
                <a:gd name="T13" fmla="*/ 116 h 332"/>
                <a:gd name="T14" fmla="*/ 79 w 857"/>
                <a:gd name="T15" fmla="*/ 113 h 332"/>
                <a:gd name="T16" fmla="*/ 55 w 857"/>
                <a:gd name="T17" fmla="*/ 112 h 332"/>
                <a:gd name="T18" fmla="*/ 37 w 857"/>
                <a:gd name="T19" fmla="*/ 109 h 332"/>
                <a:gd name="T20" fmla="*/ 38 w 857"/>
                <a:gd name="T21" fmla="*/ 102 h 332"/>
                <a:gd name="T22" fmla="*/ 26 w 857"/>
                <a:gd name="T23" fmla="*/ 96 h 332"/>
                <a:gd name="T24" fmla="*/ 20 w 857"/>
                <a:gd name="T25" fmla="*/ 84 h 332"/>
                <a:gd name="T26" fmla="*/ 3 w 857"/>
                <a:gd name="T27" fmla="*/ 70 h 332"/>
                <a:gd name="T28" fmla="*/ 14 w 857"/>
                <a:gd name="T29" fmla="*/ 73 h 332"/>
                <a:gd name="T30" fmla="*/ 11 w 857"/>
                <a:gd name="T31" fmla="*/ 62 h 332"/>
                <a:gd name="T32" fmla="*/ 0 w 857"/>
                <a:gd name="T33" fmla="*/ 50 h 332"/>
                <a:gd name="T34" fmla="*/ 18 w 857"/>
                <a:gd name="T35" fmla="*/ 33 h 332"/>
                <a:gd name="T36" fmla="*/ 44 w 857"/>
                <a:gd name="T37" fmla="*/ 30 h 332"/>
                <a:gd name="T38" fmla="*/ 52 w 857"/>
                <a:gd name="T39" fmla="*/ 24 h 332"/>
                <a:gd name="T40" fmla="*/ 75 w 857"/>
                <a:gd name="T41" fmla="*/ 18 h 332"/>
                <a:gd name="T42" fmla="*/ 115 w 857"/>
                <a:gd name="T43" fmla="*/ 1 h 332"/>
                <a:gd name="T44" fmla="*/ 142 w 857"/>
                <a:gd name="T45" fmla="*/ 0 h 332"/>
                <a:gd name="T46" fmla="*/ 161 w 857"/>
                <a:gd name="T47" fmla="*/ 10 h 332"/>
                <a:gd name="T48" fmla="*/ 205 w 857"/>
                <a:gd name="T49" fmla="*/ 20 h 332"/>
                <a:gd name="T50" fmla="*/ 251 w 857"/>
                <a:gd name="T51" fmla="*/ 9 h 332"/>
                <a:gd name="T52" fmla="*/ 284 w 857"/>
                <a:gd name="T53" fmla="*/ 15 h 332"/>
                <a:gd name="T54" fmla="*/ 298 w 857"/>
                <a:gd name="T55" fmla="*/ 40 h 332"/>
                <a:gd name="T56" fmla="*/ 306 w 857"/>
                <a:gd name="T57" fmla="*/ 52 h 332"/>
                <a:gd name="T58" fmla="*/ 312 w 857"/>
                <a:gd name="T59" fmla="*/ 83 h 332"/>
                <a:gd name="T60" fmla="*/ 313 w 857"/>
                <a:gd name="T61" fmla="*/ 100 h 332"/>
                <a:gd name="T62" fmla="*/ 286 w 857"/>
                <a:gd name="T63" fmla="*/ 96 h 332"/>
                <a:gd name="T64" fmla="*/ 276 w 857"/>
                <a:gd name="T65" fmla="*/ 97 h 332"/>
                <a:gd name="T66" fmla="*/ 241 w 857"/>
                <a:gd name="T67" fmla="*/ 105 h 3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7"/>
                <a:gd name="T103" fmla="*/ 0 h 332"/>
                <a:gd name="T104" fmla="*/ 857 w 857"/>
                <a:gd name="T105" fmla="*/ 332 h 3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7" h="332">
                  <a:moveTo>
                    <a:pt x="640" y="282"/>
                  </a:moveTo>
                  <a:lnTo>
                    <a:pt x="573" y="280"/>
                  </a:lnTo>
                  <a:lnTo>
                    <a:pt x="503" y="285"/>
                  </a:lnTo>
                  <a:lnTo>
                    <a:pt x="487" y="292"/>
                  </a:lnTo>
                  <a:lnTo>
                    <a:pt x="484" y="316"/>
                  </a:lnTo>
                  <a:lnTo>
                    <a:pt x="466" y="332"/>
                  </a:lnTo>
                  <a:lnTo>
                    <a:pt x="461" y="331"/>
                  </a:lnTo>
                  <a:lnTo>
                    <a:pt x="461" y="320"/>
                  </a:lnTo>
                  <a:lnTo>
                    <a:pt x="463" y="279"/>
                  </a:lnTo>
                  <a:lnTo>
                    <a:pt x="443" y="291"/>
                  </a:lnTo>
                  <a:lnTo>
                    <a:pt x="412" y="288"/>
                  </a:lnTo>
                  <a:lnTo>
                    <a:pt x="378" y="301"/>
                  </a:lnTo>
                  <a:lnTo>
                    <a:pt x="330" y="323"/>
                  </a:lnTo>
                  <a:lnTo>
                    <a:pt x="293" y="311"/>
                  </a:lnTo>
                  <a:lnTo>
                    <a:pt x="218" y="280"/>
                  </a:lnTo>
                  <a:lnTo>
                    <a:pt x="209" y="303"/>
                  </a:lnTo>
                  <a:lnTo>
                    <a:pt x="187" y="316"/>
                  </a:lnTo>
                  <a:lnTo>
                    <a:pt x="145" y="300"/>
                  </a:lnTo>
                  <a:lnTo>
                    <a:pt x="121" y="286"/>
                  </a:lnTo>
                  <a:lnTo>
                    <a:pt x="97" y="291"/>
                  </a:lnTo>
                  <a:lnTo>
                    <a:pt x="73" y="289"/>
                  </a:lnTo>
                  <a:lnTo>
                    <a:pt x="102" y="274"/>
                  </a:lnTo>
                  <a:lnTo>
                    <a:pt x="66" y="270"/>
                  </a:lnTo>
                  <a:lnTo>
                    <a:pt x="70" y="256"/>
                  </a:lnTo>
                  <a:lnTo>
                    <a:pt x="49" y="237"/>
                  </a:lnTo>
                  <a:lnTo>
                    <a:pt x="54" y="226"/>
                  </a:lnTo>
                  <a:lnTo>
                    <a:pt x="17" y="207"/>
                  </a:lnTo>
                  <a:lnTo>
                    <a:pt x="9" y="188"/>
                  </a:lnTo>
                  <a:lnTo>
                    <a:pt x="21" y="191"/>
                  </a:lnTo>
                  <a:lnTo>
                    <a:pt x="37" y="195"/>
                  </a:lnTo>
                  <a:lnTo>
                    <a:pt x="28" y="176"/>
                  </a:lnTo>
                  <a:lnTo>
                    <a:pt x="28" y="167"/>
                  </a:lnTo>
                  <a:lnTo>
                    <a:pt x="24" y="137"/>
                  </a:lnTo>
                  <a:lnTo>
                    <a:pt x="0" y="135"/>
                  </a:lnTo>
                  <a:lnTo>
                    <a:pt x="2" y="95"/>
                  </a:lnTo>
                  <a:lnTo>
                    <a:pt x="48" y="89"/>
                  </a:lnTo>
                  <a:lnTo>
                    <a:pt x="61" y="79"/>
                  </a:lnTo>
                  <a:lnTo>
                    <a:pt x="117" y="80"/>
                  </a:lnTo>
                  <a:lnTo>
                    <a:pt x="151" y="67"/>
                  </a:lnTo>
                  <a:lnTo>
                    <a:pt x="137" y="64"/>
                  </a:lnTo>
                  <a:lnTo>
                    <a:pt x="115" y="46"/>
                  </a:lnTo>
                  <a:lnTo>
                    <a:pt x="200" y="49"/>
                  </a:lnTo>
                  <a:lnTo>
                    <a:pt x="261" y="10"/>
                  </a:lnTo>
                  <a:lnTo>
                    <a:pt x="305" y="4"/>
                  </a:lnTo>
                  <a:lnTo>
                    <a:pt x="349" y="0"/>
                  </a:lnTo>
                  <a:lnTo>
                    <a:pt x="378" y="1"/>
                  </a:lnTo>
                  <a:lnTo>
                    <a:pt x="409" y="16"/>
                  </a:lnTo>
                  <a:lnTo>
                    <a:pt x="427" y="26"/>
                  </a:lnTo>
                  <a:lnTo>
                    <a:pt x="485" y="40"/>
                  </a:lnTo>
                  <a:lnTo>
                    <a:pt x="543" y="53"/>
                  </a:lnTo>
                  <a:lnTo>
                    <a:pt x="600" y="55"/>
                  </a:lnTo>
                  <a:lnTo>
                    <a:pt x="667" y="25"/>
                  </a:lnTo>
                  <a:lnTo>
                    <a:pt x="726" y="21"/>
                  </a:lnTo>
                  <a:lnTo>
                    <a:pt x="754" y="41"/>
                  </a:lnTo>
                  <a:lnTo>
                    <a:pt x="773" y="76"/>
                  </a:lnTo>
                  <a:lnTo>
                    <a:pt x="791" y="106"/>
                  </a:lnTo>
                  <a:lnTo>
                    <a:pt x="830" y="123"/>
                  </a:lnTo>
                  <a:lnTo>
                    <a:pt x="811" y="138"/>
                  </a:lnTo>
                  <a:lnTo>
                    <a:pt x="817" y="168"/>
                  </a:lnTo>
                  <a:lnTo>
                    <a:pt x="827" y="223"/>
                  </a:lnTo>
                  <a:lnTo>
                    <a:pt x="857" y="262"/>
                  </a:lnTo>
                  <a:lnTo>
                    <a:pt x="830" y="267"/>
                  </a:lnTo>
                  <a:lnTo>
                    <a:pt x="818" y="256"/>
                  </a:lnTo>
                  <a:lnTo>
                    <a:pt x="758" y="256"/>
                  </a:lnTo>
                  <a:lnTo>
                    <a:pt x="746" y="267"/>
                  </a:lnTo>
                  <a:lnTo>
                    <a:pt x="732" y="261"/>
                  </a:lnTo>
                  <a:lnTo>
                    <a:pt x="687" y="271"/>
                  </a:lnTo>
                  <a:lnTo>
                    <a:pt x="640" y="28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0" name="Freeform 285"/>
            <p:cNvSpPr>
              <a:spLocks noChangeAspect="1"/>
            </p:cNvSpPr>
            <p:nvPr/>
          </p:nvSpPr>
          <p:spPr bwMode="auto">
            <a:xfrm>
              <a:off x="4327609" y="2134334"/>
              <a:ext cx="61227" cy="42988"/>
            </a:xfrm>
            <a:custGeom>
              <a:avLst/>
              <a:gdLst>
                <a:gd name="T0" fmla="*/ 6 w 132"/>
                <a:gd name="T1" fmla="*/ 1 h 99"/>
                <a:gd name="T2" fmla="*/ 3 w 132"/>
                <a:gd name="T3" fmla="*/ 6 h 99"/>
                <a:gd name="T4" fmla="*/ 7 w 132"/>
                <a:gd name="T5" fmla="*/ 13 h 99"/>
                <a:gd name="T6" fmla="*/ 0 w 132"/>
                <a:gd name="T7" fmla="*/ 26 h 99"/>
                <a:gd name="T8" fmla="*/ 11 w 132"/>
                <a:gd name="T9" fmla="*/ 27 h 99"/>
                <a:gd name="T10" fmla="*/ 4 w 132"/>
                <a:gd name="T11" fmla="*/ 37 h 99"/>
                <a:gd name="T12" fmla="*/ 23 w 132"/>
                <a:gd name="T13" fmla="*/ 23 h 99"/>
                <a:gd name="T14" fmla="*/ 49 w 132"/>
                <a:gd name="T15" fmla="*/ 19 h 99"/>
                <a:gd name="T16" fmla="*/ 42 w 132"/>
                <a:gd name="T17" fmla="*/ 13 h 99"/>
                <a:gd name="T18" fmla="*/ 29 w 132"/>
                <a:gd name="T19" fmla="*/ 0 h 99"/>
                <a:gd name="T20" fmla="*/ 6 w 132"/>
                <a:gd name="T21" fmla="*/ 1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99"/>
                <a:gd name="T35" fmla="*/ 132 w 132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99">
                  <a:moveTo>
                    <a:pt x="15" y="3"/>
                  </a:moveTo>
                  <a:lnTo>
                    <a:pt x="8" y="15"/>
                  </a:lnTo>
                  <a:lnTo>
                    <a:pt x="18" y="34"/>
                  </a:lnTo>
                  <a:lnTo>
                    <a:pt x="0" y="69"/>
                  </a:lnTo>
                  <a:lnTo>
                    <a:pt x="30" y="73"/>
                  </a:lnTo>
                  <a:lnTo>
                    <a:pt x="12" y="99"/>
                  </a:lnTo>
                  <a:lnTo>
                    <a:pt x="63" y="61"/>
                  </a:lnTo>
                  <a:lnTo>
                    <a:pt x="132" y="51"/>
                  </a:lnTo>
                  <a:lnTo>
                    <a:pt x="112" y="34"/>
                  </a:lnTo>
                  <a:lnTo>
                    <a:pt x="79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1" name="Freeform 286"/>
            <p:cNvSpPr>
              <a:spLocks noChangeAspect="1"/>
            </p:cNvSpPr>
            <p:nvPr/>
          </p:nvSpPr>
          <p:spPr bwMode="auto">
            <a:xfrm>
              <a:off x="4228898" y="1806695"/>
              <a:ext cx="176181" cy="104565"/>
            </a:xfrm>
            <a:custGeom>
              <a:avLst/>
              <a:gdLst>
                <a:gd name="T0" fmla="*/ 141 w 376"/>
                <a:gd name="T1" fmla="*/ 49 h 239"/>
                <a:gd name="T2" fmla="*/ 135 w 376"/>
                <a:gd name="T3" fmla="*/ 55 h 239"/>
                <a:gd name="T4" fmla="*/ 140 w 376"/>
                <a:gd name="T5" fmla="*/ 73 h 239"/>
                <a:gd name="T6" fmla="*/ 121 w 376"/>
                <a:gd name="T7" fmla="*/ 82 h 239"/>
                <a:gd name="T8" fmla="*/ 122 w 376"/>
                <a:gd name="T9" fmla="*/ 90 h 239"/>
                <a:gd name="T10" fmla="*/ 94 w 376"/>
                <a:gd name="T11" fmla="*/ 85 h 239"/>
                <a:gd name="T12" fmla="*/ 66 w 376"/>
                <a:gd name="T13" fmla="*/ 79 h 239"/>
                <a:gd name="T14" fmla="*/ 39 w 376"/>
                <a:gd name="T15" fmla="*/ 79 h 239"/>
                <a:gd name="T16" fmla="*/ 12 w 376"/>
                <a:gd name="T17" fmla="*/ 79 h 239"/>
                <a:gd name="T18" fmla="*/ 3 w 376"/>
                <a:gd name="T19" fmla="*/ 73 h 239"/>
                <a:gd name="T20" fmla="*/ 13 w 376"/>
                <a:gd name="T21" fmla="*/ 59 h 239"/>
                <a:gd name="T22" fmla="*/ 0 w 376"/>
                <a:gd name="T23" fmla="*/ 34 h 239"/>
                <a:gd name="T24" fmla="*/ 24 w 376"/>
                <a:gd name="T25" fmla="*/ 18 h 239"/>
                <a:gd name="T26" fmla="*/ 47 w 376"/>
                <a:gd name="T27" fmla="*/ 2 h 239"/>
                <a:gd name="T28" fmla="*/ 69 w 376"/>
                <a:gd name="T29" fmla="*/ 0 h 239"/>
                <a:gd name="T30" fmla="*/ 93 w 376"/>
                <a:gd name="T31" fmla="*/ 4 h 239"/>
                <a:gd name="T32" fmla="*/ 117 w 376"/>
                <a:gd name="T33" fmla="*/ 8 h 239"/>
                <a:gd name="T34" fmla="*/ 120 w 376"/>
                <a:gd name="T35" fmla="*/ 31 h 239"/>
                <a:gd name="T36" fmla="*/ 141 w 376"/>
                <a:gd name="T37" fmla="*/ 49 h 2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239"/>
                <a:gd name="T59" fmla="*/ 376 w 376"/>
                <a:gd name="T60" fmla="*/ 239 h 2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239">
                  <a:moveTo>
                    <a:pt x="376" y="130"/>
                  </a:moveTo>
                  <a:lnTo>
                    <a:pt x="361" y="145"/>
                  </a:lnTo>
                  <a:lnTo>
                    <a:pt x="373" y="193"/>
                  </a:lnTo>
                  <a:lnTo>
                    <a:pt x="322" y="218"/>
                  </a:lnTo>
                  <a:lnTo>
                    <a:pt x="325" y="239"/>
                  </a:lnTo>
                  <a:lnTo>
                    <a:pt x="251" y="225"/>
                  </a:lnTo>
                  <a:lnTo>
                    <a:pt x="177" y="210"/>
                  </a:lnTo>
                  <a:lnTo>
                    <a:pt x="104" y="210"/>
                  </a:lnTo>
                  <a:lnTo>
                    <a:pt x="31" y="210"/>
                  </a:lnTo>
                  <a:lnTo>
                    <a:pt x="7" y="194"/>
                  </a:lnTo>
                  <a:lnTo>
                    <a:pt x="34" y="158"/>
                  </a:lnTo>
                  <a:lnTo>
                    <a:pt x="0" y="90"/>
                  </a:lnTo>
                  <a:lnTo>
                    <a:pt x="64" y="48"/>
                  </a:lnTo>
                  <a:lnTo>
                    <a:pt x="125" y="6"/>
                  </a:lnTo>
                  <a:lnTo>
                    <a:pt x="183" y="0"/>
                  </a:lnTo>
                  <a:lnTo>
                    <a:pt x="248" y="11"/>
                  </a:lnTo>
                  <a:lnTo>
                    <a:pt x="312" y="22"/>
                  </a:lnTo>
                  <a:lnTo>
                    <a:pt x="321" y="82"/>
                  </a:lnTo>
                  <a:lnTo>
                    <a:pt x="376" y="13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2" name="Freeform 287"/>
            <p:cNvSpPr>
              <a:spLocks noChangeAspect="1"/>
            </p:cNvSpPr>
            <p:nvPr/>
          </p:nvSpPr>
          <p:spPr bwMode="auto">
            <a:xfrm>
              <a:off x="3935264" y="1785781"/>
              <a:ext cx="46232" cy="47635"/>
            </a:xfrm>
            <a:custGeom>
              <a:avLst/>
              <a:gdLst>
                <a:gd name="T0" fmla="*/ 21 w 99"/>
                <a:gd name="T1" fmla="*/ 36 h 109"/>
                <a:gd name="T2" fmla="*/ 19 w 99"/>
                <a:gd name="T3" fmla="*/ 41 h 109"/>
                <a:gd name="T4" fmla="*/ 7 w 99"/>
                <a:gd name="T5" fmla="*/ 39 h 109"/>
                <a:gd name="T6" fmla="*/ 4 w 99"/>
                <a:gd name="T7" fmla="*/ 36 h 109"/>
                <a:gd name="T8" fmla="*/ 1 w 99"/>
                <a:gd name="T9" fmla="*/ 27 h 109"/>
                <a:gd name="T10" fmla="*/ 0 w 99"/>
                <a:gd name="T11" fmla="*/ 7 h 109"/>
                <a:gd name="T12" fmla="*/ 9 w 99"/>
                <a:gd name="T13" fmla="*/ 5 h 109"/>
                <a:gd name="T14" fmla="*/ 12 w 99"/>
                <a:gd name="T15" fmla="*/ 7 h 109"/>
                <a:gd name="T16" fmla="*/ 13 w 99"/>
                <a:gd name="T17" fmla="*/ 3 h 109"/>
                <a:gd name="T18" fmla="*/ 24 w 99"/>
                <a:gd name="T19" fmla="*/ 0 h 109"/>
                <a:gd name="T20" fmla="*/ 28 w 99"/>
                <a:gd name="T21" fmla="*/ 7 h 109"/>
                <a:gd name="T22" fmla="*/ 37 w 99"/>
                <a:gd name="T23" fmla="*/ 8 h 109"/>
                <a:gd name="T24" fmla="*/ 33 w 99"/>
                <a:gd name="T25" fmla="*/ 16 h 109"/>
                <a:gd name="T26" fmla="*/ 22 w 99"/>
                <a:gd name="T27" fmla="*/ 24 h 109"/>
                <a:gd name="T28" fmla="*/ 23 w 99"/>
                <a:gd name="T29" fmla="*/ 26 h 109"/>
                <a:gd name="T30" fmla="*/ 21 w 99"/>
                <a:gd name="T31" fmla="*/ 36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109"/>
                <a:gd name="T50" fmla="*/ 99 w 99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109">
                  <a:moveTo>
                    <a:pt x="56" y="97"/>
                  </a:moveTo>
                  <a:lnTo>
                    <a:pt x="51" y="109"/>
                  </a:lnTo>
                  <a:lnTo>
                    <a:pt x="20" y="104"/>
                  </a:lnTo>
                  <a:lnTo>
                    <a:pt x="12" y="97"/>
                  </a:lnTo>
                  <a:lnTo>
                    <a:pt x="3" y="71"/>
                  </a:lnTo>
                  <a:lnTo>
                    <a:pt x="0" y="19"/>
                  </a:lnTo>
                  <a:lnTo>
                    <a:pt x="23" y="13"/>
                  </a:lnTo>
                  <a:lnTo>
                    <a:pt x="32" y="19"/>
                  </a:lnTo>
                  <a:lnTo>
                    <a:pt x="35" y="9"/>
                  </a:lnTo>
                  <a:lnTo>
                    <a:pt x="65" y="0"/>
                  </a:lnTo>
                  <a:lnTo>
                    <a:pt x="76" y="19"/>
                  </a:lnTo>
                  <a:lnTo>
                    <a:pt x="99" y="21"/>
                  </a:lnTo>
                  <a:lnTo>
                    <a:pt x="88" y="42"/>
                  </a:lnTo>
                  <a:lnTo>
                    <a:pt x="60" y="64"/>
                  </a:lnTo>
                  <a:lnTo>
                    <a:pt x="62" y="70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3" name="Freeform 288"/>
            <p:cNvSpPr>
              <a:spLocks noChangeAspect="1"/>
            </p:cNvSpPr>
            <p:nvPr/>
          </p:nvSpPr>
          <p:spPr bwMode="auto">
            <a:xfrm>
              <a:off x="3990242" y="1804371"/>
              <a:ext cx="28738" cy="24399"/>
            </a:xfrm>
            <a:custGeom>
              <a:avLst/>
              <a:gdLst>
                <a:gd name="T0" fmla="*/ 23 w 61"/>
                <a:gd name="T1" fmla="*/ 7 h 57"/>
                <a:gd name="T2" fmla="*/ 21 w 61"/>
                <a:gd name="T3" fmla="*/ 4 h 57"/>
                <a:gd name="T4" fmla="*/ 15 w 61"/>
                <a:gd name="T5" fmla="*/ 0 h 57"/>
                <a:gd name="T6" fmla="*/ 15 w 61"/>
                <a:gd name="T7" fmla="*/ 7 h 57"/>
                <a:gd name="T8" fmla="*/ 10 w 61"/>
                <a:gd name="T9" fmla="*/ 6 h 57"/>
                <a:gd name="T10" fmla="*/ 3 w 61"/>
                <a:gd name="T11" fmla="*/ 2 h 57"/>
                <a:gd name="T12" fmla="*/ 1 w 61"/>
                <a:gd name="T13" fmla="*/ 7 h 57"/>
                <a:gd name="T14" fmla="*/ 0 w 61"/>
                <a:gd name="T15" fmla="*/ 10 h 57"/>
                <a:gd name="T16" fmla="*/ 12 w 61"/>
                <a:gd name="T17" fmla="*/ 21 h 57"/>
                <a:gd name="T18" fmla="*/ 17 w 61"/>
                <a:gd name="T19" fmla="*/ 17 h 57"/>
                <a:gd name="T20" fmla="*/ 17 w 61"/>
                <a:gd name="T21" fmla="*/ 13 h 57"/>
                <a:gd name="T22" fmla="*/ 23 w 61"/>
                <a:gd name="T23" fmla="*/ 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57"/>
                <a:gd name="T38" fmla="*/ 61 w 61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57">
                  <a:moveTo>
                    <a:pt x="61" y="19"/>
                  </a:moveTo>
                  <a:lnTo>
                    <a:pt x="57" y="11"/>
                  </a:lnTo>
                  <a:lnTo>
                    <a:pt x="41" y="0"/>
                  </a:lnTo>
                  <a:lnTo>
                    <a:pt x="39" y="18"/>
                  </a:lnTo>
                  <a:lnTo>
                    <a:pt x="26" y="15"/>
                  </a:lnTo>
                  <a:lnTo>
                    <a:pt x="8" y="6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33" y="57"/>
                  </a:lnTo>
                  <a:lnTo>
                    <a:pt x="45" y="45"/>
                  </a:lnTo>
                  <a:lnTo>
                    <a:pt x="45" y="34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4" name="Freeform 289"/>
            <p:cNvSpPr>
              <a:spLocks noChangeAspect="1"/>
            </p:cNvSpPr>
            <p:nvPr/>
          </p:nvSpPr>
          <p:spPr bwMode="auto">
            <a:xfrm>
              <a:off x="3939012" y="1769514"/>
              <a:ext cx="38735" cy="23237"/>
            </a:xfrm>
            <a:custGeom>
              <a:avLst/>
              <a:gdLst>
                <a:gd name="T0" fmla="*/ 25 w 84"/>
                <a:gd name="T1" fmla="*/ 13 h 55"/>
                <a:gd name="T2" fmla="*/ 3 w 84"/>
                <a:gd name="T3" fmla="*/ 15 h 55"/>
                <a:gd name="T4" fmla="*/ 0 w 84"/>
                <a:gd name="T5" fmla="*/ 20 h 55"/>
                <a:gd name="T6" fmla="*/ 1 w 84"/>
                <a:gd name="T7" fmla="*/ 11 h 55"/>
                <a:gd name="T8" fmla="*/ 16 w 84"/>
                <a:gd name="T9" fmla="*/ 9 h 55"/>
                <a:gd name="T10" fmla="*/ 31 w 84"/>
                <a:gd name="T11" fmla="*/ 0 h 55"/>
                <a:gd name="T12" fmla="*/ 25 w 84"/>
                <a:gd name="T13" fmla="*/ 1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55"/>
                <a:gd name="T23" fmla="*/ 84 w 8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55">
                  <a:moveTo>
                    <a:pt x="69" y="37"/>
                  </a:moveTo>
                  <a:lnTo>
                    <a:pt x="8" y="4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44" y="25"/>
                  </a:lnTo>
                  <a:lnTo>
                    <a:pt x="84" y="0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5" name="Freeform 290"/>
            <p:cNvSpPr>
              <a:spLocks noChangeAspect="1"/>
            </p:cNvSpPr>
            <p:nvPr/>
          </p:nvSpPr>
          <p:spPr bwMode="auto">
            <a:xfrm>
              <a:off x="3965253" y="1818313"/>
              <a:ext cx="21242" cy="10457"/>
            </a:xfrm>
            <a:custGeom>
              <a:avLst/>
              <a:gdLst>
                <a:gd name="T0" fmla="*/ 17 w 43"/>
                <a:gd name="T1" fmla="*/ 3 h 22"/>
                <a:gd name="T2" fmla="*/ 12 w 43"/>
                <a:gd name="T3" fmla="*/ 0 h 22"/>
                <a:gd name="T4" fmla="*/ 0 w 43"/>
                <a:gd name="T5" fmla="*/ 0 h 22"/>
                <a:gd name="T6" fmla="*/ 12 w 43"/>
                <a:gd name="T7" fmla="*/ 9 h 22"/>
                <a:gd name="T8" fmla="*/ 17 w 43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"/>
                <a:gd name="T17" fmla="*/ 43 w 4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">
                  <a:moveTo>
                    <a:pt x="43" y="7"/>
                  </a:moveTo>
                  <a:lnTo>
                    <a:pt x="30" y="0"/>
                  </a:lnTo>
                  <a:lnTo>
                    <a:pt x="0" y="1"/>
                  </a:lnTo>
                  <a:lnTo>
                    <a:pt x="31" y="22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6" name="Freeform 291"/>
            <p:cNvSpPr>
              <a:spLocks noChangeAspect="1"/>
            </p:cNvSpPr>
            <p:nvPr/>
          </p:nvSpPr>
          <p:spPr bwMode="auto">
            <a:xfrm>
              <a:off x="4007735" y="1832255"/>
              <a:ext cx="3749" cy="3486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0 h 11"/>
                <a:gd name="T4" fmla="*/ 0 w 11"/>
                <a:gd name="T5" fmla="*/ 3 h 11"/>
                <a:gd name="T6" fmla="*/ 3 w 11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5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7" name="Freeform 292"/>
            <p:cNvSpPr>
              <a:spLocks noChangeAspect="1"/>
            </p:cNvSpPr>
            <p:nvPr/>
          </p:nvSpPr>
          <p:spPr bwMode="auto">
            <a:xfrm>
              <a:off x="4212655" y="1728851"/>
              <a:ext cx="84967" cy="36017"/>
            </a:xfrm>
            <a:custGeom>
              <a:avLst/>
              <a:gdLst>
                <a:gd name="T0" fmla="*/ 68 w 181"/>
                <a:gd name="T1" fmla="*/ 20 h 85"/>
                <a:gd name="T2" fmla="*/ 63 w 181"/>
                <a:gd name="T3" fmla="*/ 2 h 85"/>
                <a:gd name="T4" fmla="*/ 27 w 181"/>
                <a:gd name="T5" fmla="*/ 0 h 85"/>
                <a:gd name="T6" fmla="*/ 0 w 181"/>
                <a:gd name="T7" fmla="*/ 7 h 85"/>
                <a:gd name="T8" fmla="*/ 2 w 181"/>
                <a:gd name="T9" fmla="*/ 13 h 85"/>
                <a:gd name="T10" fmla="*/ 12 w 181"/>
                <a:gd name="T11" fmla="*/ 24 h 85"/>
                <a:gd name="T12" fmla="*/ 17 w 181"/>
                <a:gd name="T13" fmla="*/ 24 h 85"/>
                <a:gd name="T14" fmla="*/ 39 w 181"/>
                <a:gd name="T15" fmla="*/ 27 h 85"/>
                <a:gd name="T16" fmla="*/ 61 w 181"/>
                <a:gd name="T17" fmla="*/ 31 h 85"/>
                <a:gd name="T18" fmla="*/ 68 w 181"/>
                <a:gd name="T19" fmla="*/ 2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85"/>
                <a:gd name="T32" fmla="*/ 181 w 181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85">
                  <a:moveTo>
                    <a:pt x="181" y="54"/>
                  </a:moveTo>
                  <a:lnTo>
                    <a:pt x="167" y="6"/>
                  </a:lnTo>
                  <a:lnTo>
                    <a:pt x="72" y="0"/>
                  </a:lnTo>
                  <a:lnTo>
                    <a:pt x="0" y="19"/>
                  </a:lnTo>
                  <a:lnTo>
                    <a:pt x="6" y="37"/>
                  </a:lnTo>
                  <a:lnTo>
                    <a:pt x="31" y="66"/>
                  </a:lnTo>
                  <a:lnTo>
                    <a:pt x="45" y="66"/>
                  </a:lnTo>
                  <a:lnTo>
                    <a:pt x="103" y="75"/>
                  </a:lnTo>
                  <a:lnTo>
                    <a:pt x="163" y="85"/>
                  </a:lnTo>
                  <a:lnTo>
                    <a:pt x="181" y="5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8" name="Freeform 293"/>
            <p:cNvSpPr>
              <a:spLocks noChangeAspect="1"/>
            </p:cNvSpPr>
            <p:nvPr/>
          </p:nvSpPr>
          <p:spPr bwMode="auto">
            <a:xfrm>
              <a:off x="4176419" y="1756734"/>
              <a:ext cx="138696" cy="53445"/>
            </a:xfrm>
            <a:custGeom>
              <a:avLst/>
              <a:gdLst>
                <a:gd name="T0" fmla="*/ 57 w 294"/>
                <a:gd name="T1" fmla="*/ 31 h 122"/>
                <a:gd name="T2" fmla="*/ 31 w 294"/>
                <a:gd name="T3" fmla="*/ 35 h 122"/>
                <a:gd name="T4" fmla="*/ 5 w 294"/>
                <a:gd name="T5" fmla="*/ 38 h 122"/>
                <a:gd name="T6" fmla="*/ 0 w 294"/>
                <a:gd name="T7" fmla="*/ 39 h 122"/>
                <a:gd name="T8" fmla="*/ 8 w 294"/>
                <a:gd name="T9" fmla="*/ 13 h 122"/>
                <a:gd name="T10" fmla="*/ 21 w 294"/>
                <a:gd name="T11" fmla="*/ 13 h 122"/>
                <a:gd name="T12" fmla="*/ 40 w 294"/>
                <a:gd name="T13" fmla="*/ 25 h 122"/>
                <a:gd name="T14" fmla="*/ 49 w 294"/>
                <a:gd name="T15" fmla="*/ 17 h 122"/>
                <a:gd name="T16" fmla="*/ 46 w 294"/>
                <a:gd name="T17" fmla="*/ 0 h 122"/>
                <a:gd name="T18" fmla="*/ 68 w 294"/>
                <a:gd name="T19" fmla="*/ 3 h 122"/>
                <a:gd name="T20" fmla="*/ 91 w 294"/>
                <a:gd name="T21" fmla="*/ 7 h 122"/>
                <a:gd name="T22" fmla="*/ 100 w 294"/>
                <a:gd name="T23" fmla="*/ 21 h 122"/>
                <a:gd name="T24" fmla="*/ 111 w 294"/>
                <a:gd name="T25" fmla="*/ 44 h 122"/>
                <a:gd name="T26" fmla="*/ 89 w 294"/>
                <a:gd name="T27" fmla="*/ 46 h 122"/>
                <a:gd name="T28" fmla="*/ 57 w 294"/>
                <a:gd name="T29" fmla="*/ 31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122"/>
                <a:gd name="T47" fmla="*/ 294 w 294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122">
                  <a:moveTo>
                    <a:pt x="150" y="83"/>
                  </a:moveTo>
                  <a:lnTo>
                    <a:pt x="81" y="92"/>
                  </a:lnTo>
                  <a:lnTo>
                    <a:pt x="12" y="100"/>
                  </a:lnTo>
                  <a:lnTo>
                    <a:pt x="0" y="103"/>
                  </a:lnTo>
                  <a:lnTo>
                    <a:pt x="20" y="34"/>
                  </a:lnTo>
                  <a:lnTo>
                    <a:pt x="56" y="34"/>
                  </a:lnTo>
                  <a:lnTo>
                    <a:pt x="106" y="65"/>
                  </a:lnTo>
                  <a:lnTo>
                    <a:pt x="129" y="46"/>
                  </a:lnTo>
                  <a:lnTo>
                    <a:pt x="123" y="0"/>
                  </a:lnTo>
                  <a:lnTo>
                    <a:pt x="181" y="9"/>
                  </a:lnTo>
                  <a:lnTo>
                    <a:pt x="241" y="19"/>
                  </a:lnTo>
                  <a:lnTo>
                    <a:pt x="266" y="56"/>
                  </a:lnTo>
                  <a:lnTo>
                    <a:pt x="294" y="116"/>
                  </a:lnTo>
                  <a:lnTo>
                    <a:pt x="236" y="122"/>
                  </a:lnTo>
                  <a:lnTo>
                    <a:pt x="150" y="8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9" name="Freeform 294"/>
            <p:cNvSpPr>
              <a:spLocks noChangeAspect="1"/>
            </p:cNvSpPr>
            <p:nvPr/>
          </p:nvSpPr>
          <p:spPr bwMode="auto">
            <a:xfrm>
              <a:off x="4176419" y="1792752"/>
              <a:ext cx="111207" cy="53445"/>
            </a:xfrm>
            <a:custGeom>
              <a:avLst/>
              <a:gdLst>
                <a:gd name="T0" fmla="*/ 3 w 236"/>
                <a:gd name="T1" fmla="*/ 33 h 123"/>
                <a:gd name="T2" fmla="*/ 0 w 236"/>
                <a:gd name="T3" fmla="*/ 7 h 123"/>
                <a:gd name="T4" fmla="*/ 5 w 236"/>
                <a:gd name="T5" fmla="*/ 6 h 123"/>
                <a:gd name="T6" fmla="*/ 31 w 236"/>
                <a:gd name="T7" fmla="*/ 3 h 123"/>
                <a:gd name="T8" fmla="*/ 57 w 236"/>
                <a:gd name="T9" fmla="*/ 0 h 123"/>
                <a:gd name="T10" fmla="*/ 89 w 236"/>
                <a:gd name="T11" fmla="*/ 15 h 123"/>
                <a:gd name="T12" fmla="*/ 66 w 236"/>
                <a:gd name="T13" fmla="*/ 30 h 123"/>
                <a:gd name="T14" fmla="*/ 42 w 236"/>
                <a:gd name="T15" fmla="*/ 46 h 123"/>
                <a:gd name="T16" fmla="*/ 28 w 236"/>
                <a:gd name="T17" fmla="*/ 45 h 123"/>
                <a:gd name="T18" fmla="*/ 27 w 236"/>
                <a:gd name="T19" fmla="*/ 37 h 123"/>
                <a:gd name="T20" fmla="*/ 13 w 236"/>
                <a:gd name="T21" fmla="*/ 35 h 123"/>
                <a:gd name="T22" fmla="*/ 3 w 236"/>
                <a:gd name="T23" fmla="*/ 33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23"/>
                <a:gd name="T38" fmla="*/ 236 w 236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23">
                  <a:moveTo>
                    <a:pt x="9" y="88"/>
                  </a:moveTo>
                  <a:lnTo>
                    <a:pt x="0" y="20"/>
                  </a:lnTo>
                  <a:lnTo>
                    <a:pt x="12" y="17"/>
                  </a:lnTo>
                  <a:lnTo>
                    <a:pt x="81" y="9"/>
                  </a:lnTo>
                  <a:lnTo>
                    <a:pt x="150" y="0"/>
                  </a:lnTo>
                  <a:lnTo>
                    <a:pt x="236" y="39"/>
                  </a:lnTo>
                  <a:lnTo>
                    <a:pt x="175" y="81"/>
                  </a:lnTo>
                  <a:lnTo>
                    <a:pt x="111" y="123"/>
                  </a:lnTo>
                  <a:lnTo>
                    <a:pt x="73" y="121"/>
                  </a:lnTo>
                  <a:lnTo>
                    <a:pt x="72" y="100"/>
                  </a:lnTo>
                  <a:lnTo>
                    <a:pt x="35" y="94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0" name="Freeform 295"/>
            <p:cNvSpPr>
              <a:spLocks noChangeAspect="1"/>
            </p:cNvSpPr>
            <p:nvPr/>
          </p:nvSpPr>
          <p:spPr bwMode="auto">
            <a:xfrm>
              <a:off x="3845298" y="1865948"/>
              <a:ext cx="74970" cy="61579"/>
            </a:xfrm>
            <a:custGeom>
              <a:avLst/>
              <a:gdLst>
                <a:gd name="T0" fmla="*/ 44 w 157"/>
                <a:gd name="T1" fmla="*/ 31 h 141"/>
                <a:gd name="T2" fmla="*/ 58 w 157"/>
                <a:gd name="T3" fmla="*/ 24 h 141"/>
                <a:gd name="T4" fmla="*/ 54 w 157"/>
                <a:gd name="T5" fmla="*/ 15 h 141"/>
                <a:gd name="T6" fmla="*/ 60 w 157"/>
                <a:gd name="T7" fmla="*/ 3 h 141"/>
                <a:gd name="T8" fmla="*/ 40 w 157"/>
                <a:gd name="T9" fmla="*/ 0 h 141"/>
                <a:gd name="T10" fmla="*/ 19 w 157"/>
                <a:gd name="T11" fmla="*/ 13 h 141"/>
                <a:gd name="T12" fmla="*/ 5 w 157"/>
                <a:gd name="T13" fmla="*/ 33 h 141"/>
                <a:gd name="T14" fmla="*/ 0 w 157"/>
                <a:gd name="T15" fmla="*/ 41 h 141"/>
                <a:gd name="T16" fmla="*/ 14 w 157"/>
                <a:gd name="T17" fmla="*/ 41 h 141"/>
                <a:gd name="T18" fmla="*/ 34 w 157"/>
                <a:gd name="T19" fmla="*/ 42 h 141"/>
                <a:gd name="T20" fmla="*/ 37 w 157"/>
                <a:gd name="T21" fmla="*/ 49 h 141"/>
                <a:gd name="T22" fmla="*/ 43 w 157"/>
                <a:gd name="T23" fmla="*/ 53 h 141"/>
                <a:gd name="T24" fmla="*/ 44 w 157"/>
                <a:gd name="T25" fmla="*/ 31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141"/>
                <a:gd name="T41" fmla="*/ 157 w 15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141">
                  <a:moveTo>
                    <a:pt x="116" y="82"/>
                  </a:moveTo>
                  <a:lnTo>
                    <a:pt x="152" y="63"/>
                  </a:lnTo>
                  <a:lnTo>
                    <a:pt x="140" y="41"/>
                  </a:lnTo>
                  <a:lnTo>
                    <a:pt x="157" y="9"/>
                  </a:lnTo>
                  <a:lnTo>
                    <a:pt x="104" y="0"/>
                  </a:lnTo>
                  <a:lnTo>
                    <a:pt x="51" y="35"/>
                  </a:lnTo>
                  <a:lnTo>
                    <a:pt x="13" y="88"/>
                  </a:lnTo>
                  <a:lnTo>
                    <a:pt x="0" y="108"/>
                  </a:lnTo>
                  <a:lnTo>
                    <a:pt x="36" y="108"/>
                  </a:lnTo>
                  <a:lnTo>
                    <a:pt x="89" y="112"/>
                  </a:lnTo>
                  <a:lnTo>
                    <a:pt x="98" y="130"/>
                  </a:lnTo>
                  <a:lnTo>
                    <a:pt x="112" y="141"/>
                  </a:lnTo>
                  <a:lnTo>
                    <a:pt x="116" y="82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1" name="Freeform 296"/>
            <p:cNvSpPr>
              <a:spLocks noChangeAspect="1"/>
            </p:cNvSpPr>
            <p:nvPr/>
          </p:nvSpPr>
          <p:spPr bwMode="auto">
            <a:xfrm>
              <a:off x="4053967" y="1835740"/>
              <a:ext cx="199922" cy="131290"/>
            </a:xfrm>
            <a:custGeom>
              <a:avLst/>
              <a:gdLst>
                <a:gd name="T0" fmla="*/ 66 w 428"/>
                <a:gd name="T1" fmla="*/ 5 h 298"/>
                <a:gd name="T2" fmla="*/ 63 w 428"/>
                <a:gd name="T3" fmla="*/ 0 h 298"/>
                <a:gd name="T4" fmla="*/ 42 w 428"/>
                <a:gd name="T5" fmla="*/ 1 h 298"/>
                <a:gd name="T6" fmla="*/ 22 w 428"/>
                <a:gd name="T7" fmla="*/ 8 h 298"/>
                <a:gd name="T8" fmla="*/ 0 w 428"/>
                <a:gd name="T9" fmla="*/ 13 h 298"/>
                <a:gd name="T10" fmla="*/ 7 w 428"/>
                <a:gd name="T11" fmla="*/ 19 h 298"/>
                <a:gd name="T12" fmla="*/ 1 w 428"/>
                <a:gd name="T13" fmla="*/ 20 h 298"/>
                <a:gd name="T14" fmla="*/ 3 w 428"/>
                <a:gd name="T15" fmla="*/ 39 h 298"/>
                <a:gd name="T16" fmla="*/ 12 w 428"/>
                <a:gd name="T17" fmla="*/ 61 h 298"/>
                <a:gd name="T18" fmla="*/ 15 w 428"/>
                <a:gd name="T19" fmla="*/ 77 h 298"/>
                <a:gd name="T20" fmla="*/ 18 w 428"/>
                <a:gd name="T21" fmla="*/ 76 h 298"/>
                <a:gd name="T22" fmla="*/ 39 w 428"/>
                <a:gd name="T23" fmla="*/ 84 h 298"/>
                <a:gd name="T24" fmla="*/ 43 w 428"/>
                <a:gd name="T25" fmla="*/ 90 h 298"/>
                <a:gd name="T26" fmla="*/ 50 w 428"/>
                <a:gd name="T27" fmla="*/ 89 h 298"/>
                <a:gd name="T28" fmla="*/ 62 w 428"/>
                <a:gd name="T29" fmla="*/ 89 h 298"/>
                <a:gd name="T30" fmla="*/ 81 w 428"/>
                <a:gd name="T31" fmla="*/ 104 h 298"/>
                <a:gd name="T32" fmla="*/ 99 w 428"/>
                <a:gd name="T33" fmla="*/ 105 h 298"/>
                <a:gd name="T34" fmla="*/ 102 w 428"/>
                <a:gd name="T35" fmla="*/ 108 h 298"/>
                <a:gd name="T36" fmla="*/ 117 w 428"/>
                <a:gd name="T37" fmla="*/ 107 h 298"/>
                <a:gd name="T38" fmla="*/ 141 w 428"/>
                <a:gd name="T39" fmla="*/ 113 h 298"/>
                <a:gd name="T40" fmla="*/ 143 w 428"/>
                <a:gd name="T41" fmla="*/ 107 h 298"/>
                <a:gd name="T42" fmla="*/ 158 w 428"/>
                <a:gd name="T43" fmla="*/ 86 h 298"/>
                <a:gd name="T44" fmla="*/ 160 w 428"/>
                <a:gd name="T45" fmla="*/ 76 h 298"/>
                <a:gd name="T46" fmla="*/ 151 w 428"/>
                <a:gd name="T47" fmla="*/ 55 h 298"/>
                <a:gd name="T48" fmla="*/ 142 w 428"/>
                <a:gd name="T49" fmla="*/ 49 h 298"/>
                <a:gd name="T50" fmla="*/ 152 w 428"/>
                <a:gd name="T51" fmla="*/ 35 h 298"/>
                <a:gd name="T52" fmla="*/ 139 w 428"/>
                <a:gd name="T53" fmla="*/ 9 h 298"/>
                <a:gd name="T54" fmla="*/ 110 w 428"/>
                <a:gd name="T55" fmla="*/ 7 h 298"/>
                <a:gd name="T56" fmla="*/ 82 w 428"/>
                <a:gd name="T57" fmla="*/ 5 h 298"/>
                <a:gd name="T58" fmla="*/ 66 w 428"/>
                <a:gd name="T59" fmla="*/ 5 h 2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8"/>
                <a:gd name="T91" fmla="*/ 0 h 298"/>
                <a:gd name="T92" fmla="*/ 428 w 428"/>
                <a:gd name="T93" fmla="*/ 298 h 2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8" h="298">
                  <a:moveTo>
                    <a:pt x="176" y="13"/>
                  </a:moveTo>
                  <a:lnTo>
                    <a:pt x="168" y="0"/>
                  </a:lnTo>
                  <a:lnTo>
                    <a:pt x="113" y="3"/>
                  </a:lnTo>
                  <a:lnTo>
                    <a:pt x="58" y="22"/>
                  </a:lnTo>
                  <a:lnTo>
                    <a:pt x="0" y="34"/>
                  </a:lnTo>
                  <a:lnTo>
                    <a:pt x="18" y="49"/>
                  </a:lnTo>
                  <a:lnTo>
                    <a:pt x="4" y="53"/>
                  </a:lnTo>
                  <a:lnTo>
                    <a:pt x="9" y="103"/>
                  </a:lnTo>
                  <a:lnTo>
                    <a:pt x="32" y="161"/>
                  </a:lnTo>
                  <a:lnTo>
                    <a:pt x="40" y="203"/>
                  </a:lnTo>
                  <a:lnTo>
                    <a:pt x="47" y="201"/>
                  </a:lnTo>
                  <a:lnTo>
                    <a:pt x="103" y="222"/>
                  </a:lnTo>
                  <a:lnTo>
                    <a:pt x="115" y="237"/>
                  </a:lnTo>
                  <a:lnTo>
                    <a:pt x="135" y="234"/>
                  </a:lnTo>
                  <a:lnTo>
                    <a:pt x="165" y="234"/>
                  </a:lnTo>
                  <a:lnTo>
                    <a:pt x="218" y="273"/>
                  </a:lnTo>
                  <a:lnTo>
                    <a:pt x="264" y="276"/>
                  </a:lnTo>
                  <a:lnTo>
                    <a:pt x="274" y="286"/>
                  </a:lnTo>
                  <a:lnTo>
                    <a:pt x="312" y="283"/>
                  </a:lnTo>
                  <a:lnTo>
                    <a:pt x="377" y="298"/>
                  </a:lnTo>
                  <a:lnTo>
                    <a:pt x="383" y="282"/>
                  </a:lnTo>
                  <a:lnTo>
                    <a:pt x="422" y="228"/>
                  </a:lnTo>
                  <a:lnTo>
                    <a:pt x="428" y="201"/>
                  </a:lnTo>
                  <a:lnTo>
                    <a:pt x="404" y="144"/>
                  </a:lnTo>
                  <a:lnTo>
                    <a:pt x="380" y="128"/>
                  </a:lnTo>
                  <a:lnTo>
                    <a:pt x="407" y="92"/>
                  </a:lnTo>
                  <a:lnTo>
                    <a:pt x="373" y="24"/>
                  </a:lnTo>
                  <a:lnTo>
                    <a:pt x="295" y="19"/>
                  </a:lnTo>
                  <a:lnTo>
                    <a:pt x="219" y="13"/>
                  </a:lnTo>
                  <a:lnTo>
                    <a:pt x="176" y="13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2" name="Freeform 297"/>
            <p:cNvSpPr>
              <a:spLocks noChangeAspect="1"/>
            </p:cNvSpPr>
            <p:nvPr/>
          </p:nvSpPr>
          <p:spPr bwMode="auto">
            <a:xfrm>
              <a:off x="4193912" y="1986780"/>
              <a:ext cx="193675" cy="106890"/>
            </a:xfrm>
            <a:custGeom>
              <a:avLst/>
              <a:gdLst>
                <a:gd name="T0" fmla="*/ 142 w 416"/>
                <a:gd name="T1" fmla="*/ 75 h 248"/>
                <a:gd name="T2" fmla="*/ 141 w 416"/>
                <a:gd name="T3" fmla="*/ 90 h 248"/>
                <a:gd name="T4" fmla="*/ 110 w 416"/>
                <a:gd name="T5" fmla="*/ 83 h 248"/>
                <a:gd name="T6" fmla="*/ 84 w 416"/>
                <a:gd name="T7" fmla="*/ 92 h 248"/>
                <a:gd name="T8" fmla="*/ 66 w 416"/>
                <a:gd name="T9" fmla="*/ 89 h 248"/>
                <a:gd name="T10" fmla="*/ 47 w 416"/>
                <a:gd name="T11" fmla="*/ 86 h 248"/>
                <a:gd name="T12" fmla="*/ 43 w 416"/>
                <a:gd name="T13" fmla="*/ 81 h 248"/>
                <a:gd name="T14" fmla="*/ 42 w 416"/>
                <a:gd name="T15" fmla="*/ 74 h 248"/>
                <a:gd name="T16" fmla="*/ 36 w 416"/>
                <a:gd name="T17" fmla="*/ 72 h 248"/>
                <a:gd name="T18" fmla="*/ 31 w 416"/>
                <a:gd name="T19" fmla="*/ 71 h 248"/>
                <a:gd name="T20" fmla="*/ 24 w 416"/>
                <a:gd name="T21" fmla="*/ 67 h 248"/>
                <a:gd name="T22" fmla="*/ 0 w 416"/>
                <a:gd name="T23" fmla="*/ 43 h 248"/>
                <a:gd name="T24" fmla="*/ 9 w 416"/>
                <a:gd name="T25" fmla="*/ 40 h 248"/>
                <a:gd name="T26" fmla="*/ 22 w 416"/>
                <a:gd name="T27" fmla="*/ 22 h 248"/>
                <a:gd name="T28" fmla="*/ 38 w 416"/>
                <a:gd name="T29" fmla="*/ 6 h 248"/>
                <a:gd name="T30" fmla="*/ 39 w 416"/>
                <a:gd name="T31" fmla="*/ 6 h 248"/>
                <a:gd name="T32" fmla="*/ 69 w 416"/>
                <a:gd name="T33" fmla="*/ 9 h 248"/>
                <a:gd name="T34" fmla="*/ 96 w 416"/>
                <a:gd name="T35" fmla="*/ 0 h 248"/>
                <a:gd name="T36" fmla="*/ 98 w 416"/>
                <a:gd name="T37" fmla="*/ 0 h 248"/>
                <a:gd name="T38" fmla="*/ 110 w 416"/>
                <a:gd name="T39" fmla="*/ 12 h 248"/>
                <a:gd name="T40" fmla="*/ 122 w 416"/>
                <a:gd name="T41" fmla="*/ 24 h 248"/>
                <a:gd name="T42" fmla="*/ 127 w 416"/>
                <a:gd name="T43" fmla="*/ 40 h 248"/>
                <a:gd name="T44" fmla="*/ 132 w 416"/>
                <a:gd name="T45" fmla="*/ 58 h 248"/>
                <a:gd name="T46" fmla="*/ 145 w 416"/>
                <a:gd name="T47" fmla="*/ 58 h 248"/>
                <a:gd name="T48" fmla="*/ 155 w 416"/>
                <a:gd name="T49" fmla="*/ 61 h 248"/>
                <a:gd name="T50" fmla="*/ 155 w 416"/>
                <a:gd name="T51" fmla="*/ 65 h 248"/>
                <a:gd name="T52" fmla="*/ 148 w 416"/>
                <a:gd name="T53" fmla="*/ 69 h 248"/>
                <a:gd name="T54" fmla="*/ 146 w 416"/>
                <a:gd name="T55" fmla="*/ 68 h 248"/>
                <a:gd name="T56" fmla="*/ 142 w 416"/>
                <a:gd name="T57" fmla="*/ 75 h 2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6"/>
                <a:gd name="T88" fmla="*/ 0 h 248"/>
                <a:gd name="T89" fmla="*/ 416 w 416"/>
                <a:gd name="T90" fmla="*/ 248 h 2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6" h="248">
                  <a:moveTo>
                    <a:pt x="382" y="201"/>
                  </a:moveTo>
                  <a:lnTo>
                    <a:pt x="379" y="243"/>
                  </a:lnTo>
                  <a:lnTo>
                    <a:pt x="294" y="225"/>
                  </a:lnTo>
                  <a:lnTo>
                    <a:pt x="225" y="248"/>
                  </a:lnTo>
                  <a:lnTo>
                    <a:pt x="176" y="239"/>
                  </a:lnTo>
                  <a:lnTo>
                    <a:pt x="127" y="231"/>
                  </a:lnTo>
                  <a:lnTo>
                    <a:pt x="116" y="218"/>
                  </a:lnTo>
                  <a:lnTo>
                    <a:pt x="112" y="200"/>
                  </a:lnTo>
                  <a:lnTo>
                    <a:pt x="97" y="194"/>
                  </a:lnTo>
                  <a:lnTo>
                    <a:pt x="83" y="192"/>
                  </a:lnTo>
                  <a:lnTo>
                    <a:pt x="64" y="180"/>
                  </a:lnTo>
                  <a:lnTo>
                    <a:pt x="0" y="115"/>
                  </a:lnTo>
                  <a:lnTo>
                    <a:pt x="25" y="107"/>
                  </a:lnTo>
                  <a:lnTo>
                    <a:pt x="59" y="58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86" y="24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94" y="31"/>
                  </a:lnTo>
                  <a:lnTo>
                    <a:pt x="327" y="64"/>
                  </a:lnTo>
                  <a:lnTo>
                    <a:pt x="340" y="109"/>
                  </a:lnTo>
                  <a:lnTo>
                    <a:pt x="353" y="155"/>
                  </a:lnTo>
                  <a:lnTo>
                    <a:pt x="389" y="155"/>
                  </a:lnTo>
                  <a:lnTo>
                    <a:pt x="415" y="164"/>
                  </a:lnTo>
                  <a:lnTo>
                    <a:pt x="416" y="176"/>
                  </a:lnTo>
                  <a:lnTo>
                    <a:pt x="397" y="186"/>
                  </a:lnTo>
                  <a:lnTo>
                    <a:pt x="391" y="182"/>
                  </a:lnTo>
                  <a:lnTo>
                    <a:pt x="382" y="201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3" name="Freeform 298"/>
            <p:cNvSpPr>
              <a:spLocks noChangeAspect="1"/>
            </p:cNvSpPr>
            <p:nvPr/>
          </p:nvSpPr>
          <p:spPr bwMode="auto">
            <a:xfrm>
              <a:off x="4022730" y="1921716"/>
              <a:ext cx="132449" cy="56931"/>
            </a:xfrm>
            <a:custGeom>
              <a:avLst/>
              <a:gdLst>
                <a:gd name="T0" fmla="*/ 86 w 284"/>
                <a:gd name="T1" fmla="*/ 14 h 130"/>
                <a:gd name="T2" fmla="*/ 106 w 284"/>
                <a:gd name="T3" fmla="*/ 29 h 130"/>
                <a:gd name="T4" fmla="*/ 105 w 284"/>
                <a:gd name="T5" fmla="*/ 30 h 130"/>
                <a:gd name="T6" fmla="*/ 100 w 284"/>
                <a:gd name="T7" fmla="*/ 34 h 130"/>
                <a:gd name="T8" fmla="*/ 96 w 284"/>
                <a:gd name="T9" fmla="*/ 36 h 130"/>
                <a:gd name="T10" fmla="*/ 96 w 284"/>
                <a:gd name="T11" fmla="*/ 38 h 130"/>
                <a:gd name="T12" fmla="*/ 91 w 284"/>
                <a:gd name="T13" fmla="*/ 43 h 130"/>
                <a:gd name="T14" fmla="*/ 81 w 284"/>
                <a:gd name="T15" fmla="*/ 46 h 130"/>
                <a:gd name="T16" fmla="*/ 76 w 284"/>
                <a:gd name="T17" fmla="*/ 46 h 130"/>
                <a:gd name="T18" fmla="*/ 71 w 284"/>
                <a:gd name="T19" fmla="*/ 44 h 130"/>
                <a:gd name="T20" fmla="*/ 46 w 284"/>
                <a:gd name="T21" fmla="*/ 41 h 130"/>
                <a:gd name="T22" fmla="*/ 36 w 284"/>
                <a:gd name="T23" fmla="*/ 49 h 130"/>
                <a:gd name="T24" fmla="*/ 27 w 284"/>
                <a:gd name="T25" fmla="*/ 44 h 130"/>
                <a:gd name="T26" fmla="*/ 4 w 284"/>
                <a:gd name="T27" fmla="*/ 23 h 130"/>
                <a:gd name="T28" fmla="*/ 0 w 284"/>
                <a:gd name="T29" fmla="*/ 15 h 130"/>
                <a:gd name="T30" fmla="*/ 35 w 284"/>
                <a:gd name="T31" fmla="*/ 0 h 130"/>
                <a:gd name="T32" fmla="*/ 40 w 284"/>
                <a:gd name="T33" fmla="*/ 2 h 130"/>
                <a:gd name="T34" fmla="*/ 42 w 284"/>
                <a:gd name="T35" fmla="*/ 2 h 130"/>
                <a:gd name="T36" fmla="*/ 63 w 284"/>
                <a:gd name="T37" fmla="*/ 9 h 130"/>
                <a:gd name="T38" fmla="*/ 68 w 284"/>
                <a:gd name="T39" fmla="*/ 15 h 130"/>
                <a:gd name="T40" fmla="*/ 75 w 284"/>
                <a:gd name="T41" fmla="*/ 14 h 130"/>
                <a:gd name="T42" fmla="*/ 86 w 284"/>
                <a:gd name="T43" fmla="*/ 14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4"/>
                <a:gd name="T67" fmla="*/ 0 h 130"/>
                <a:gd name="T68" fmla="*/ 284 w 28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4" h="130">
                  <a:moveTo>
                    <a:pt x="231" y="37"/>
                  </a:moveTo>
                  <a:lnTo>
                    <a:pt x="284" y="76"/>
                  </a:lnTo>
                  <a:lnTo>
                    <a:pt x="281" y="80"/>
                  </a:lnTo>
                  <a:lnTo>
                    <a:pt x="269" y="91"/>
                  </a:lnTo>
                  <a:lnTo>
                    <a:pt x="257" y="95"/>
                  </a:lnTo>
                  <a:lnTo>
                    <a:pt x="258" y="101"/>
                  </a:lnTo>
                  <a:lnTo>
                    <a:pt x="243" y="115"/>
                  </a:lnTo>
                  <a:lnTo>
                    <a:pt x="218" y="121"/>
                  </a:lnTo>
                  <a:lnTo>
                    <a:pt x="204" y="121"/>
                  </a:lnTo>
                  <a:lnTo>
                    <a:pt x="191" y="118"/>
                  </a:lnTo>
                  <a:lnTo>
                    <a:pt x="122" y="110"/>
                  </a:lnTo>
                  <a:lnTo>
                    <a:pt x="97" y="130"/>
                  </a:lnTo>
                  <a:lnTo>
                    <a:pt x="73" y="118"/>
                  </a:lnTo>
                  <a:lnTo>
                    <a:pt x="10" y="61"/>
                  </a:lnTo>
                  <a:lnTo>
                    <a:pt x="0" y="41"/>
                  </a:lnTo>
                  <a:lnTo>
                    <a:pt x="95" y="0"/>
                  </a:lnTo>
                  <a:lnTo>
                    <a:pt x="106" y="6"/>
                  </a:lnTo>
                  <a:lnTo>
                    <a:pt x="113" y="4"/>
                  </a:lnTo>
                  <a:lnTo>
                    <a:pt x="169" y="25"/>
                  </a:lnTo>
                  <a:lnTo>
                    <a:pt x="181" y="40"/>
                  </a:lnTo>
                  <a:lnTo>
                    <a:pt x="201" y="37"/>
                  </a:lnTo>
                  <a:lnTo>
                    <a:pt x="231" y="3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4" name="Freeform 299"/>
            <p:cNvSpPr>
              <a:spLocks noChangeAspect="1"/>
            </p:cNvSpPr>
            <p:nvPr/>
          </p:nvSpPr>
          <p:spPr bwMode="auto">
            <a:xfrm>
              <a:off x="3830304" y="1913584"/>
              <a:ext cx="71221" cy="41826"/>
            </a:xfrm>
            <a:custGeom>
              <a:avLst/>
              <a:gdLst>
                <a:gd name="T0" fmla="*/ 13 w 154"/>
                <a:gd name="T1" fmla="*/ 0 h 97"/>
                <a:gd name="T2" fmla="*/ 0 w 154"/>
                <a:gd name="T3" fmla="*/ 6 h 97"/>
                <a:gd name="T4" fmla="*/ 6 w 154"/>
                <a:gd name="T5" fmla="*/ 13 h 97"/>
                <a:gd name="T6" fmla="*/ 27 w 154"/>
                <a:gd name="T7" fmla="*/ 26 h 97"/>
                <a:gd name="T8" fmla="*/ 34 w 154"/>
                <a:gd name="T9" fmla="*/ 25 h 97"/>
                <a:gd name="T10" fmla="*/ 36 w 154"/>
                <a:gd name="T11" fmla="*/ 27 h 97"/>
                <a:gd name="T12" fmla="*/ 51 w 154"/>
                <a:gd name="T13" fmla="*/ 36 h 97"/>
                <a:gd name="T14" fmla="*/ 52 w 154"/>
                <a:gd name="T15" fmla="*/ 36 h 97"/>
                <a:gd name="T16" fmla="*/ 52 w 154"/>
                <a:gd name="T17" fmla="*/ 33 h 97"/>
                <a:gd name="T18" fmla="*/ 57 w 154"/>
                <a:gd name="T19" fmla="*/ 24 h 97"/>
                <a:gd name="T20" fmla="*/ 57 w 154"/>
                <a:gd name="T21" fmla="*/ 14 h 97"/>
                <a:gd name="T22" fmla="*/ 54 w 154"/>
                <a:gd name="T23" fmla="*/ 12 h 97"/>
                <a:gd name="T24" fmla="*/ 49 w 154"/>
                <a:gd name="T25" fmla="*/ 8 h 97"/>
                <a:gd name="T26" fmla="*/ 46 w 154"/>
                <a:gd name="T27" fmla="*/ 1 h 97"/>
                <a:gd name="T28" fmla="*/ 26 w 154"/>
                <a:gd name="T29" fmla="*/ 0 h 97"/>
                <a:gd name="T30" fmla="*/ 13 w 154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7"/>
                <a:gd name="T50" fmla="*/ 154 w 154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7">
                  <a:moveTo>
                    <a:pt x="35" y="0"/>
                  </a:moveTo>
                  <a:lnTo>
                    <a:pt x="0" y="16"/>
                  </a:lnTo>
                  <a:lnTo>
                    <a:pt x="17" y="34"/>
                  </a:lnTo>
                  <a:lnTo>
                    <a:pt x="72" y="70"/>
                  </a:lnTo>
                  <a:lnTo>
                    <a:pt x="92" y="68"/>
                  </a:lnTo>
                  <a:lnTo>
                    <a:pt x="96" y="73"/>
                  </a:lnTo>
                  <a:lnTo>
                    <a:pt x="139" y="97"/>
                  </a:lnTo>
                  <a:lnTo>
                    <a:pt x="141" y="97"/>
                  </a:lnTo>
                  <a:lnTo>
                    <a:pt x="141" y="89"/>
                  </a:lnTo>
                  <a:lnTo>
                    <a:pt x="153" y="65"/>
                  </a:lnTo>
                  <a:lnTo>
                    <a:pt x="154" y="39"/>
                  </a:lnTo>
                  <a:lnTo>
                    <a:pt x="147" y="33"/>
                  </a:lnTo>
                  <a:lnTo>
                    <a:pt x="133" y="22"/>
                  </a:lnTo>
                  <a:lnTo>
                    <a:pt x="124" y="4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5" name="Freeform 300"/>
            <p:cNvSpPr>
              <a:spLocks noChangeAspect="1"/>
            </p:cNvSpPr>
            <p:nvPr/>
          </p:nvSpPr>
          <p:spPr bwMode="auto">
            <a:xfrm>
              <a:off x="3899027" y="1832255"/>
              <a:ext cx="173683" cy="174277"/>
            </a:xfrm>
            <a:custGeom>
              <a:avLst/>
              <a:gdLst>
                <a:gd name="T0" fmla="*/ 33 w 370"/>
                <a:gd name="T1" fmla="*/ 27 h 400"/>
                <a:gd name="T2" fmla="*/ 36 w 370"/>
                <a:gd name="T3" fmla="*/ 29 h 400"/>
                <a:gd name="T4" fmla="*/ 36 w 370"/>
                <a:gd name="T5" fmla="*/ 25 h 400"/>
                <a:gd name="T6" fmla="*/ 42 w 370"/>
                <a:gd name="T7" fmla="*/ 21 h 400"/>
                <a:gd name="T8" fmla="*/ 53 w 370"/>
                <a:gd name="T9" fmla="*/ 26 h 400"/>
                <a:gd name="T10" fmla="*/ 47 w 370"/>
                <a:gd name="T11" fmla="*/ 20 h 400"/>
                <a:gd name="T12" fmla="*/ 41 w 370"/>
                <a:gd name="T13" fmla="*/ 12 h 400"/>
                <a:gd name="T14" fmla="*/ 41 w 370"/>
                <a:gd name="T15" fmla="*/ 10 h 400"/>
                <a:gd name="T16" fmla="*/ 38 w 370"/>
                <a:gd name="T17" fmla="*/ 0 h 400"/>
                <a:gd name="T18" fmla="*/ 49 w 370"/>
                <a:gd name="T19" fmla="*/ 2 h 400"/>
                <a:gd name="T20" fmla="*/ 54 w 370"/>
                <a:gd name="T21" fmla="*/ 2 h 400"/>
                <a:gd name="T22" fmla="*/ 56 w 370"/>
                <a:gd name="T23" fmla="*/ 9 h 400"/>
                <a:gd name="T24" fmla="*/ 73 w 370"/>
                <a:gd name="T25" fmla="*/ 11 h 400"/>
                <a:gd name="T26" fmla="*/ 72 w 370"/>
                <a:gd name="T27" fmla="*/ 17 h 400"/>
                <a:gd name="T28" fmla="*/ 77 w 370"/>
                <a:gd name="T29" fmla="*/ 19 h 400"/>
                <a:gd name="T30" fmla="*/ 99 w 370"/>
                <a:gd name="T31" fmla="*/ 9 h 400"/>
                <a:gd name="T32" fmla="*/ 98 w 370"/>
                <a:gd name="T33" fmla="*/ 11 h 400"/>
                <a:gd name="T34" fmla="*/ 117 w 370"/>
                <a:gd name="T35" fmla="*/ 17 h 400"/>
                <a:gd name="T36" fmla="*/ 124 w 370"/>
                <a:gd name="T37" fmla="*/ 17 h 400"/>
                <a:gd name="T38" fmla="*/ 131 w 370"/>
                <a:gd name="T39" fmla="*/ 22 h 400"/>
                <a:gd name="T40" fmla="*/ 125 w 370"/>
                <a:gd name="T41" fmla="*/ 24 h 400"/>
                <a:gd name="T42" fmla="*/ 127 w 370"/>
                <a:gd name="T43" fmla="*/ 43 h 400"/>
                <a:gd name="T44" fmla="*/ 136 w 370"/>
                <a:gd name="T45" fmla="*/ 65 h 400"/>
                <a:gd name="T46" fmla="*/ 139 w 370"/>
                <a:gd name="T47" fmla="*/ 80 h 400"/>
                <a:gd name="T48" fmla="*/ 135 w 370"/>
                <a:gd name="T49" fmla="*/ 78 h 400"/>
                <a:gd name="T50" fmla="*/ 99 w 370"/>
                <a:gd name="T51" fmla="*/ 93 h 400"/>
                <a:gd name="T52" fmla="*/ 103 w 370"/>
                <a:gd name="T53" fmla="*/ 101 h 400"/>
                <a:gd name="T54" fmla="*/ 127 w 370"/>
                <a:gd name="T55" fmla="*/ 122 h 400"/>
                <a:gd name="T56" fmla="*/ 113 w 370"/>
                <a:gd name="T57" fmla="*/ 133 h 400"/>
                <a:gd name="T58" fmla="*/ 116 w 370"/>
                <a:gd name="T59" fmla="*/ 144 h 400"/>
                <a:gd name="T60" fmla="*/ 112 w 370"/>
                <a:gd name="T61" fmla="*/ 146 h 400"/>
                <a:gd name="T62" fmla="*/ 92 w 370"/>
                <a:gd name="T63" fmla="*/ 146 h 400"/>
                <a:gd name="T64" fmla="*/ 79 w 370"/>
                <a:gd name="T65" fmla="*/ 147 h 400"/>
                <a:gd name="T66" fmla="*/ 73 w 370"/>
                <a:gd name="T67" fmla="*/ 150 h 400"/>
                <a:gd name="T68" fmla="*/ 59 w 370"/>
                <a:gd name="T69" fmla="*/ 147 h 400"/>
                <a:gd name="T70" fmla="*/ 44 w 370"/>
                <a:gd name="T71" fmla="*/ 145 h 400"/>
                <a:gd name="T72" fmla="*/ 27 w 370"/>
                <a:gd name="T73" fmla="*/ 146 h 400"/>
                <a:gd name="T74" fmla="*/ 34 w 370"/>
                <a:gd name="T75" fmla="*/ 118 h 400"/>
                <a:gd name="T76" fmla="*/ 9 w 370"/>
                <a:gd name="T77" fmla="*/ 110 h 400"/>
                <a:gd name="T78" fmla="*/ 6 w 370"/>
                <a:gd name="T79" fmla="*/ 108 h 400"/>
                <a:gd name="T80" fmla="*/ 6 w 370"/>
                <a:gd name="T81" fmla="*/ 107 h 400"/>
                <a:gd name="T82" fmla="*/ 2 w 370"/>
                <a:gd name="T83" fmla="*/ 94 h 400"/>
                <a:gd name="T84" fmla="*/ 3 w 370"/>
                <a:gd name="T85" fmla="*/ 85 h 400"/>
                <a:gd name="T86" fmla="*/ 0 w 370"/>
                <a:gd name="T87" fmla="*/ 82 h 400"/>
                <a:gd name="T88" fmla="*/ 2 w 370"/>
                <a:gd name="T89" fmla="*/ 60 h 400"/>
                <a:gd name="T90" fmla="*/ 15 w 370"/>
                <a:gd name="T91" fmla="*/ 53 h 400"/>
                <a:gd name="T92" fmla="*/ 11 w 370"/>
                <a:gd name="T93" fmla="*/ 45 h 400"/>
                <a:gd name="T94" fmla="*/ 17 w 370"/>
                <a:gd name="T95" fmla="*/ 33 h 400"/>
                <a:gd name="T96" fmla="*/ 14 w 370"/>
                <a:gd name="T97" fmla="*/ 32 h 400"/>
                <a:gd name="T98" fmla="*/ 17 w 370"/>
                <a:gd name="T99" fmla="*/ 25 h 400"/>
                <a:gd name="T100" fmla="*/ 33 w 370"/>
                <a:gd name="T101" fmla="*/ 27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0"/>
                <a:gd name="T154" fmla="*/ 0 h 400"/>
                <a:gd name="T155" fmla="*/ 370 w 37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0" h="400">
                  <a:moveTo>
                    <a:pt x="89" y="73"/>
                  </a:moveTo>
                  <a:lnTo>
                    <a:pt x="97" y="76"/>
                  </a:lnTo>
                  <a:lnTo>
                    <a:pt x="95" y="67"/>
                  </a:lnTo>
                  <a:lnTo>
                    <a:pt x="112" y="57"/>
                  </a:lnTo>
                  <a:lnTo>
                    <a:pt x="140" y="70"/>
                  </a:lnTo>
                  <a:lnTo>
                    <a:pt x="125" y="54"/>
                  </a:lnTo>
                  <a:lnTo>
                    <a:pt x="110" y="33"/>
                  </a:lnTo>
                  <a:lnTo>
                    <a:pt x="109" y="27"/>
                  </a:lnTo>
                  <a:lnTo>
                    <a:pt x="100" y="0"/>
                  </a:lnTo>
                  <a:lnTo>
                    <a:pt x="131" y="5"/>
                  </a:lnTo>
                  <a:lnTo>
                    <a:pt x="143" y="6"/>
                  </a:lnTo>
                  <a:lnTo>
                    <a:pt x="149" y="23"/>
                  </a:lnTo>
                  <a:lnTo>
                    <a:pt x="194" y="29"/>
                  </a:lnTo>
                  <a:lnTo>
                    <a:pt x="192" y="44"/>
                  </a:lnTo>
                  <a:lnTo>
                    <a:pt x="206" y="50"/>
                  </a:lnTo>
                  <a:lnTo>
                    <a:pt x="264" y="24"/>
                  </a:lnTo>
                  <a:lnTo>
                    <a:pt x="261" y="29"/>
                  </a:lnTo>
                  <a:lnTo>
                    <a:pt x="312" y="45"/>
                  </a:lnTo>
                  <a:lnTo>
                    <a:pt x="330" y="45"/>
                  </a:lnTo>
                  <a:lnTo>
                    <a:pt x="348" y="60"/>
                  </a:lnTo>
                  <a:lnTo>
                    <a:pt x="334" y="64"/>
                  </a:lnTo>
                  <a:lnTo>
                    <a:pt x="339" y="114"/>
                  </a:lnTo>
                  <a:lnTo>
                    <a:pt x="362" y="172"/>
                  </a:lnTo>
                  <a:lnTo>
                    <a:pt x="370" y="214"/>
                  </a:lnTo>
                  <a:lnTo>
                    <a:pt x="359" y="208"/>
                  </a:lnTo>
                  <a:lnTo>
                    <a:pt x="264" y="249"/>
                  </a:lnTo>
                  <a:lnTo>
                    <a:pt x="274" y="269"/>
                  </a:lnTo>
                  <a:lnTo>
                    <a:pt x="337" y="326"/>
                  </a:lnTo>
                  <a:lnTo>
                    <a:pt x="301" y="355"/>
                  </a:lnTo>
                  <a:lnTo>
                    <a:pt x="309" y="385"/>
                  </a:lnTo>
                  <a:lnTo>
                    <a:pt x="297" y="390"/>
                  </a:lnTo>
                  <a:lnTo>
                    <a:pt x="245" y="390"/>
                  </a:lnTo>
                  <a:lnTo>
                    <a:pt x="209" y="391"/>
                  </a:lnTo>
                  <a:lnTo>
                    <a:pt x="195" y="400"/>
                  </a:lnTo>
                  <a:lnTo>
                    <a:pt x="158" y="393"/>
                  </a:lnTo>
                  <a:lnTo>
                    <a:pt x="116" y="387"/>
                  </a:lnTo>
                  <a:lnTo>
                    <a:pt x="73" y="390"/>
                  </a:lnTo>
                  <a:lnTo>
                    <a:pt x="91" y="315"/>
                  </a:lnTo>
                  <a:lnTo>
                    <a:pt x="24" y="293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6" y="252"/>
                  </a:lnTo>
                  <a:lnTo>
                    <a:pt x="7" y="226"/>
                  </a:lnTo>
                  <a:lnTo>
                    <a:pt x="0" y="220"/>
                  </a:lnTo>
                  <a:lnTo>
                    <a:pt x="4" y="161"/>
                  </a:lnTo>
                  <a:lnTo>
                    <a:pt x="40" y="142"/>
                  </a:lnTo>
                  <a:lnTo>
                    <a:pt x="28" y="120"/>
                  </a:lnTo>
                  <a:lnTo>
                    <a:pt x="45" y="88"/>
                  </a:lnTo>
                  <a:lnTo>
                    <a:pt x="37" y="84"/>
                  </a:lnTo>
                  <a:lnTo>
                    <a:pt x="45" y="66"/>
                  </a:lnTo>
                  <a:lnTo>
                    <a:pt x="89" y="73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6" name="Freeform 301"/>
            <p:cNvSpPr>
              <a:spLocks noChangeAspect="1"/>
            </p:cNvSpPr>
            <p:nvPr/>
          </p:nvSpPr>
          <p:spPr bwMode="auto">
            <a:xfrm>
              <a:off x="4031476" y="1839226"/>
              <a:ext cx="12495" cy="5809"/>
            </a:xfrm>
            <a:custGeom>
              <a:avLst/>
              <a:gdLst>
                <a:gd name="T0" fmla="*/ 0 w 27"/>
                <a:gd name="T1" fmla="*/ 5 h 10"/>
                <a:gd name="T2" fmla="*/ 10 w 27"/>
                <a:gd name="T3" fmla="*/ 5 h 10"/>
                <a:gd name="T4" fmla="*/ 5 w 27"/>
                <a:gd name="T5" fmla="*/ 0 h 10"/>
                <a:gd name="T6" fmla="*/ 0 w 27"/>
                <a:gd name="T7" fmla="*/ 5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0"/>
                <a:gd name="T14" fmla="*/ 27 w 2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0">
                  <a:moveTo>
                    <a:pt x="0" y="10"/>
                  </a:moveTo>
                  <a:lnTo>
                    <a:pt x="27" y="10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7" name="Freeform 302"/>
            <p:cNvSpPr>
              <a:spLocks noChangeAspect="1"/>
            </p:cNvSpPr>
            <p:nvPr/>
          </p:nvSpPr>
          <p:spPr bwMode="auto">
            <a:xfrm>
              <a:off x="3895279" y="1941468"/>
              <a:ext cx="11245" cy="16266"/>
            </a:xfrm>
            <a:custGeom>
              <a:avLst/>
              <a:gdLst>
                <a:gd name="T0" fmla="*/ 5 w 24"/>
                <a:gd name="T1" fmla="*/ 0 h 36"/>
                <a:gd name="T2" fmla="*/ 1 w 24"/>
                <a:gd name="T3" fmla="*/ 9 h 36"/>
                <a:gd name="T4" fmla="*/ 1 w 24"/>
                <a:gd name="T5" fmla="*/ 12 h 36"/>
                <a:gd name="T6" fmla="*/ 0 w 24"/>
                <a:gd name="T7" fmla="*/ 12 h 36"/>
                <a:gd name="T8" fmla="*/ 9 w 24"/>
                <a:gd name="T9" fmla="*/ 14 h 36"/>
                <a:gd name="T10" fmla="*/ 9 w 24"/>
                <a:gd name="T11" fmla="*/ 12 h 36"/>
                <a:gd name="T12" fmla="*/ 5 w 24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6"/>
                <a:gd name="T23" fmla="*/ 24 w 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6">
                  <a:moveTo>
                    <a:pt x="14" y="0"/>
                  </a:moveTo>
                  <a:lnTo>
                    <a:pt x="2" y="2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8" name="Freeform 303"/>
            <p:cNvSpPr>
              <a:spLocks noChangeAspect="1"/>
            </p:cNvSpPr>
            <p:nvPr/>
          </p:nvSpPr>
          <p:spPr bwMode="auto">
            <a:xfrm>
              <a:off x="4315116" y="1972837"/>
              <a:ext cx="88716" cy="84815"/>
            </a:xfrm>
            <a:custGeom>
              <a:avLst/>
              <a:gdLst>
                <a:gd name="T0" fmla="*/ 14 w 191"/>
                <a:gd name="T1" fmla="*/ 0 h 194"/>
                <a:gd name="T2" fmla="*/ 0 w 191"/>
                <a:gd name="T3" fmla="*/ 11 h 194"/>
                <a:gd name="T4" fmla="*/ 1 w 191"/>
                <a:gd name="T5" fmla="*/ 11 h 194"/>
                <a:gd name="T6" fmla="*/ 13 w 191"/>
                <a:gd name="T7" fmla="*/ 23 h 194"/>
                <a:gd name="T8" fmla="*/ 26 w 191"/>
                <a:gd name="T9" fmla="*/ 35 h 194"/>
                <a:gd name="T10" fmla="*/ 30 w 191"/>
                <a:gd name="T11" fmla="*/ 52 h 194"/>
                <a:gd name="T12" fmla="*/ 35 w 191"/>
                <a:gd name="T13" fmla="*/ 70 h 194"/>
                <a:gd name="T14" fmla="*/ 49 w 191"/>
                <a:gd name="T15" fmla="*/ 70 h 194"/>
                <a:gd name="T16" fmla="*/ 58 w 191"/>
                <a:gd name="T17" fmla="*/ 73 h 194"/>
                <a:gd name="T18" fmla="*/ 57 w 191"/>
                <a:gd name="T19" fmla="*/ 63 h 194"/>
                <a:gd name="T20" fmla="*/ 71 w 191"/>
                <a:gd name="T21" fmla="*/ 50 h 194"/>
                <a:gd name="T22" fmla="*/ 58 w 191"/>
                <a:gd name="T23" fmla="*/ 38 h 194"/>
                <a:gd name="T24" fmla="*/ 45 w 191"/>
                <a:gd name="T25" fmla="*/ 26 h 194"/>
                <a:gd name="T26" fmla="*/ 32 w 191"/>
                <a:gd name="T27" fmla="*/ 14 h 194"/>
                <a:gd name="T28" fmla="*/ 19 w 191"/>
                <a:gd name="T29" fmla="*/ 2 h 194"/>
                <a:gd name="T30" fmla="*/ 14 w 191"/>
                <a:gd name="T31" fmla="*/ 0 h 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194"/>
                <a:gd name="T50" fmla="*/ 191 w 191"/>
                <a:gd name="T51" fmla="*/ 194 h 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194">
                  <a:moveTo>
                    <a:pt x="39" y="0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36" y="61"/>
                  </a:lnTo>
                  <a:lnTo>
                    <a:pt x="69" y="94"/>
                  </a:lnTo>
                  <a:lnTo>
                    <a:pt x="82" y="139"/>
                  </a:lnTo>
                  <a:lnTo>
                    <a:pt x="95" y="185"/>
                  </a:lnTo>
                  <a:lnTo>
                    <a:pt x="131" y="185"/>
                  </a:lnTo>
                  <a:lnTo>
                    <a:pt x="157" y="194"/>
                  </a:lnTo>
                  <a:lnTo>
                    <a:pt x="154" y="167"/>
                  </a:lnTo>
                  <a:lnTo>
                    <a:pt x="191" y="133"/>
                  </a:lnTo>
                  <a:lnTo>
                    <a:pt x="155" y="100"/>
                  </a:lnTo>
                  <a:lnTo>
                    <a:pt x="121" y="69"/>
                  </a:lnTo>
                  <a:lnTo>
                    <a:pt x="86" y="37"/>
                  </a:lnTo>
                  <a:lnTo>
                    <a:pt x="52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9" name="Freeform 304"/>
            <p:cNvSpPr>
              <a:spLocks noChangeAspect="1"/>
            </p:cNvSpPr>
            <p:nvPr/>
          </p:nvSpPr>
          <p:spPr bwMode="auto">
            <a:xfrm>
              <a:off x="3872787" y="1484863"/>
              <a:ext cx="416087" cy="275358"/>
            </a:xfrm>
            <a:custGeom>
              <a:avLst/>
              <a:gdLst>
                <a:gd name="T0" fmla="*/ 191 w 890"/>
                <a:gd name="T1" fmla="*/ 30 h 630"/>
                <a:gd name="T2" fmla="*/ 186 w 890"/>
                <a:gd name="T3" fmla="*/ 27 h 630"/>
                <a:gd name="T4" fmla="*/ 181 w 890"/>
                <a:gd name="T5" fmla="*/ 30 h 630"/>
                <a:gd name="T6" fmla="*/ 167 w 890"/>
                <a:gd name="T7" fmla="*/ 29 h 630"/>
                <a:gd name="T8" fmla="*/ 161 w 890"/>
                <a:gd name="T9" fmla="*/ 41 h 630"/>
                <a:gd name="T10" fmla="*/ 159 w 890"/>
                <a:gd name="T11" fmla="*/ 49 h 630"/>
                <a:gd name="T12" fmla="*/ 145 w 890"/>
                <a:gd name="T13" fmla="*/ 54 h 630"/>
                <a:gd name="T14" fmla="*/ 136 w 890"/>
                <a:gd name="T15" fmla="*/ 53 h 630"/>
                <a:gd name="T16" fmla="*/ 135 w 890"/>
                <a:gd name="T17" fmla="*/ 61 h 630"/>
                <a:gd name="T18" fmla="*/ 127 w 890"/>
                <a:gd name="T19" fmla="*/ 64 h 630"/>
                <a:gd name="T20" fmla="*/ 125 w 890"/>
                <a:gd name="T21" fmla="*/ 71 h 630"/>
                <a:gd name="T22" fmla="*/ 109 w 890"/>
                <a:gd name="T23" fmla="*/ 80 h 630"/>
                <a:gd name="T24" fmla="*/ 116 w 890"/>
                <a:gd name="T25" fmla="*/ 86 h 630"/>
                <a:gd name="T26" fmla="*/ 100 w 890"/>
                <a:gd name="T27" fmla="*/ 99 h 630"/>
                <a:gd name="T28" fmla="*/ 87 w 890"/>
                <a:gd name="T29" fmla="*/ 109 h 630"/>
                <a:gd name="T30" fmla="*/ 89 w 890"/>
                <a:gd name="T31" fmla="*/ 114 h 630"/>
                <a:gd name="T32" fmla="*/ 69 w 890"/>
                <a:gd name="T33" fmla="*/ 127 h 630"/>
                <a:gd name="T34" fmla="*/ 77 w 890"/>
                <a:gd name="T35" fmla="*/ 129 h 630"/>
                <a:gd name="T36" fmla="*/ 73 w 890"/>
                <a:gd name="T37" fmla="*/ 137 h 630"/>
                <a:gd name="T38" fmla="*/ 55 w 890"/>
                <a:gd name="T39" fmla="*/ 137 h 630"/>
                <a:gd name="T40" fmla="*/ 45 w 890"/>
                <a:gd name="T41" fmla="*/ 147 h 630"/>
                <a:gd name="T42" fmla="*/ 27 w 890"/>
                <a:gd name="T43" fmla="*/ 145 h 630"/>
                <a:gd name="T44" fmla="*/ 37 w 890"/>
                <a:gd name="T45" fmla="*/ 150 h 630"/>
                <a:gd name="T46" fmla="*/ 28 w 890"/>
                <a:gd name="T47" fmla="*/ 158 h 630"/>
                <a:gd name="T48" fmla="*/ 18 w 890"/>
                <a:gd name="T49" fmla="*/ 159 h 630"/>
                <a:gd name="T50" fmla="*/ 6 w 890"/>
                <a:gd name="T51" fmla="*/ 162 h 630"/>
                <a:gd name="T52" fmla="*/ 20 w 890"/>
                <a:gd name="T53" fmla="*/ 167 h 630"/>
                <a:gd name="T54" fmla="*/ 2 w 890"/>
                <a:gd name="T55" fmla="*/ 175 h 630"/>
                <a:gd name="T56" fmla="*/ 21 w 890"/>
                <a:gd name="T57" fmla="*/ 177 h 630"/>
                <a:gd name="T58" fmla="*/ 34 w 890"/>
                <a:gd name="T59" fmla="*/ 180 h 630"/>
                <a:gd name="T60" fmla="*/ 0 w 890"/>
                <a:gd name="T61" fmla="*/ 183 h 630"/>
                <a:gd name="T62" fmla="*/ 0 w 890"/>
                <a:gd name="T63" fmla="*/ 187 h 630"/>
                <a:gd name="T64" fmla="*/ 2 w 890"/>
                <a:gd name="T65" fmla="*/ 197 h 630"/>
                <a:gd name="T66" fmla="*/ 19 w 890"/>
                <a:gd name="T67" fmla="*/ 193 h 630"/>
                <a:gd name="T68" fmla="*/ 19 w 890"/>
                <a:gd name="T69" fmla="*/ 194 h 630"/>
                <a:gd name="T70" fmla="*/ 7 w 890"/>
                <a:gd name="T71" fmla="*/ 208 h 630"/>
                <a:gd name="T72" fmla="*/ 18 w 890"/>
                <a:gd name="T73" fmla="*/ 211 h 630"/>
                <a:gd name="T74" fmla="*/ 10 w 890"/>
                <a:gd name="T75" fmla="*/ 220 h 630"/>
                <a:gd name="T76" fmla="*/ 44 w 890"/>
                <a:gd name="T77" fmla="*/ 237 h 630"/>
                <a:gd name="T78" fmla="*/ 79 w 890"/>
                <a:gd name="T79" fmla="*/ 207 h 630"/>
                <a:gd name="T80" fmla="*/ 94 w 890"/>
                <a:gd name="T81" fmla="*/ 220 h 630"/>
                <a:gd name="T82" fmla="*/ 106 w 890"/>
                <a:gd name="T83" fmla="*/ 181 h 630"/>
                <a:gd name="T84" fmla="*/ 100 w 890"/>
                <a:gd name="T85" fmla="*/ 150 h 630"/>
                <a:gd name="T86" fmla="*/ 125 w 890"/>
                <a:gd name="T87" fmla="*/ 123 h 630"/>
                <a:gd name="T88" fmla="*/ 125 w 890"/>
                <a:gd name="T89" fmla="*/ 87 h 630"/>
                <a:gd name="T90" fmla="*/ 152 w 890"/>
                <a:gd name="T91" fmla="*/ 56 h 630"/>
                <a:gd name="T92" fmla="*/ 194 w 890"/>
                <a:gd name="T93" fmla="*/ 45 h 630"/>
                <a:gd name="T94" fmla="*/ 208 w 890"/>
                <a:gd name="T95" fmla="*/ 30 h 630"/>
                <a:gd name="T96" fmla="*/ 256 w 890"/>
                <a:gd name="T97" fmla="*/ 42 h 630"/>
                <a:gd name="T98" fmla="*/ 288 w 890"/>
                <a:gd name="T99" fmla="*/ 17 h 630"/>
                <a:gd name="T100" fmla="*/ 324 w 890"/>
                <a:gd name="T101" fmla="*/ 27 h 630"/>
                <a:gd name="T102" fmla="*/ 324 w 890"/>
                <a:gd name="T103" fmla="*/ 21 h 630"/>
                <a:gd name="T104" fmla="*/ 333 w 890"/>
                <a:gd name="T105" fmla="*/ 14 h 630"/>
                <a:gd name="T106" fmla="*/ 297 w 890"/>
                <a:gd name="T107" fmla="*/ 7 h 630"/>
                <a:gd name="T108" fmla="*/ 293 w 890"/>
                <a:gd name="T109" fmla="*/ 7 h 630"/>
                <a:gd name="T110" fmla="*/ 282 w 890"/>
                <a:gd name="T111" fmla="*/ 3 h 630"/>
                <a:gd name="T112" fmla="*/ 253 w 890"/>
                <a:gd name="T113" fmla="*/ 16 h 630"/>
                <a:gd name="T114" fmla="*/ 246 w 890"/>
                <a:gd name="T115" fmla="*/ 4 h 630"/>
                <a:gd name="T116" fmla="*/ 221 w 890"/>
                <a:gd name="T117" fmla="*/ 17 h 630"/>
                <a:gd name="T118" fmla="*/ 216 w 890"/>
                <a:gd name="T119" fmla="*/ 18 h 630"/>
                <a:gd name="T120" fmla="*/ 196 w 890"/>
                <a:gd name="T121" fmla="*/ 25 h 6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0"/>
                <a:gd name="T184" fmla="*/ 0 h 630"/>
                <a:gd name="T185" fmla="*/ 890 w 890"/>
                <a:gd name="T186" fmla="*/ 630 h 6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0" h="630">
                  <a:moveTo>
                    <a:pt x="524" y="66"/>
                  </a:moveTo>
                  <a:lnTo>
                    <a:pt x="525" y="69"/>
                  </a:lnTo>
                  <a:lnTo>
                    <a:pt x="510" y="81"/>
                  </a:lnTo>
                  <a:lnTo>
                    <a:pt x="510" y="52"/>
                  </a:lnTo>
                  <a:lnTo>
                    <a:pt x="508" y="69"/>
                  </a:lnTo>
                  <a:lnTo>
                    <a:pt x="496" y="72"/>
                  </a:lnTo>
                  <a:lnTo>
                    <a:pt x="491" y="58"/>
                  </a:lnTo>
                  <a:lnTo>
                    <a:pt x="481" y="69"/>
                  </a:lnTo>
                  <a:lnTo>
                    <a:pt x="485" y="79"/>
                  </a:lnTo>
                  <a:lnTo>
                    <a:pt x="458" y="75"/>
                  </a:lnTo>
                  <a:lnTo>
                    <a:pt x="463" y="82"/>
                  </a:lnTo>
                  <a:lnTo>
                    <a:pt x="445" y="78"/>
                  </a:lnTo>
                  <a:lnTo>
                    <a:pt x="436" y="89"/>
                  </a:lnTo>
                  <a:lnTo>
                    <a:pt x="436" y="107"/>
                  </a:lnTo>
                  <a:lnTo>
                    <a:pt x="430" y="110"/>
                  </a:lnTo>
                  <a:lnTo>
                    <a:pt x="391" y="119"/>
                  </a:lnTo>
                  <a:lnTo>
                    <a:pt x="431" y="124"/>
                  </a:lnTo>
                  <a:lnTo>
                    <a:pt x="424" y="131"/>
                  </a:lnTo>
                  <a:lnTo>
                    <a:pt x="396" y="130"/>
                  </a:lnTo>
                  <a:lnTo>
                    <a:pt x="393" y="134"/>
                  </a:lnTo>
                  <a:lnTo>
                    <a:pt x="387" y="143"/>
                  </a:lnTo>
                  <a:lnTo>
                    <a:pt x="385" y="149"/>
                  </a:lnTo>
                  <a:lnTo>
                    <a:pt x="373" y="137"/>
                  </a:lnTo>
                  <a:lnTo>
                    <a:pt x="363" y="142"/>
                  </a:lnTo>
                  <a:lnTo>
                    <a:pt x="337" y="161"/>
                  </a:lnTo>
                  <a:lnTo>
                    <a:pt x="372" y="155"/>
                  </a:lnTo>
                  <a:lnTo>
                    <a:pt x="360" y="161"/>
                  </a:lnTo>
                  <a:lnTo>
                    <a:pt x="366" y="169"/>
                  </a:lnTo>
                  <a:lnTo>
                    <a:pt x="364" y="172"/>
                  </a:lnTo>
                  <a:lnTo>
                    <a:pt x="340" y="170"/>
                  </a:lnTo>
                  <a:lnTo>
                    <a:pt x="337" y="179"/>
                  </a:lnTo>
                  <a:lnTo>
                    <a:pt x="366" y="188"/>
                  </a:lnTo>
                  <a:lnTo>
                    <a:pt x="333" y="189"/>
                  </a:lnTo>
                  <a:lnTo>
                    <a:pt x="305" y="198"/>
                  </a:lnTo>
                  <a:lnTo>
                    <a:pt x="287" y="212"/>
                  </a:lnTo>
                  <a:lnTo>
                    <a:pt x="290" y="212"/>
                  </a:lnTo>
                  <a:lnTo>
                    <a:pt x="279" y="222"/>
                  </a:lnTo>
                  <a:lnTo>
                    <a:pt x="287" y="225"/>
                  </a:lnTo>
                  <a:lnTo>
                    <a:pt x="310" y="228"/>
                  </a:lnTo>
                  <a:lnTo>
                    <a:pt x="278" y="239"/>
                  </a:lnTo>
                  <a:lnTo>
                    <a:pt x="266" y="251"/>
                  </a:lnTo>
                  <a:lnTo>
                    <a:pt x="267" y="263"/>
                  </a:lnTo>
                  <a:lnTo>
                    <a:pt x="269" y="273"/>
                  </a:lnTo>
                  <a:lnTo>
                    <a:pt x="276" y="276"/>
                  </a:lnTo>
                  <a:lnTo>
                    <a:pt x="233" y="291"/>
                  </a:lnTo>
                  <a:lnTo>
                    <a:pt x="231" y="294"/>
                  </a:lnTo>
                  <a:lnTo>
                    <a:pt x="248" y="288"/>
                  </a:lnTo>
                  <a:lnTo>
                    <a:pt x="239" y="304"/>
                  </a:lnTo>
                  <a:lnTo>
                    <a:pt x="219" y="310"/>
                  </a:lnTo>
                  <a:lnTo>
                    <a:pt x="206" y="315"/>
                  </a:lnTo>
                  <a:lnTo>
                    <a:pt x="184" y="337"/>
                  </a:lnTo>
                  <a:lnTo>
                    <a:pt x="173" y="349"/>
                  </a:lnTo>
                  <a:lnTo>
                    <a:pt x="188" y="357"/>
                  </a:lnTo>
                  <a:lnTo>
                    <a:pt x="207" y="342"/>
                  </a:lnTo>
                  <a:lnTo>
                    <a:pt x="225" y="337"/>
                  </a:lnTo>
                  <a:lnTo>
                    <a:pt x="222" y="349"/>
                  </a:lnTo>
                  <a:lnTo>
                    <a:pt x="194" y="363"/>
                  </a:lnTo>
                  <a:lnTo>
                    <a:pt x="179" y="363"/>
                  </a:lnTo>
                  <a:lnTo>
                    <a:pt x="151" y="360"/>
                  </a:lnTo>
                  <a:lnTo>
                    <a:pt x="146" y="364"/>
                  </a:lnTo>
                  <a:lnTo>
                    <a:pt x="128" y="374"/>
                  </a:lnTo>
                  <a:lnTo>
                    <a:pt x="118" y="385"/>
                  </a:lnTo>
                  <a:lnTo>
                    <a:pt x="121" y="391"/>
                  </a:lnTo>
                  <a:lnTo>
                    <a:pt x="110" y="386"/>
                  </a:lnTo>
                  <a:lnTo>
                    <a:pt x="122" y="398"/>
                  </a:lnTo>
                  <a:lnTo>
                    <a:pt x="72" y="385"/>
                  </a:lnTo>
                  <a:lnTo>
                    <a:pt x="67" y="398"/>
                  </a:lnTo>
                  <a:lnTo>
                    <a:pt x="85" y="398"/>
                  </a:lnTo>
                  <a:lnTo>
                    <a:pt x="99" y="398"/>
                  </a:lnTo>
                  <a:lnTo>
                    <a:pt x="82" y="404"/>
                  </a:lnTo>
                  <a:lnTo>
                    <a:pt x="51" y="409"/>
                  </a:lnTo>
                  <a:lnTo>
                    <a:pt x="75" y="421"/>
                  </a:lnTo>
                  <a:lnTo>
                    <a:pt x="70" y="425"/>
                  </a:lnTo>
                  <a:lnTo>
                    <a:pt x="48" y="415"/>
                  </a:lnTo>
                  <a:lnTo>
                    <a:pt x="49" y="422"/>
                  </a:lnTo>
                  <a:lnTo>
                    <a:pt x="28" y="424"/>
                  </a:lnTo>
                  <a:lnTo>
                    <a:pt x="34" y="430"/>
                  </a:lnTo>
                  <a:lnTo>
                    <a:pt x="15" y="431"/>
                  </a:lnTo>
                  <a:lnTo>
                    <a:pt x="2" y="430"/>
                  </a:lnTo>
                  <a:lnTo>
                    <a:pt x="0" y="439"/>
                  </a:lnTo>
                  <a:lnTo>
                    <a:pt x="54" y="443"/>
                  </a:lnTo>
                  <a:lnTo>
                    <a:pt x="0" y="446"/>
                  </a:lnTo>
                  <a:lnTo>
                    <a:pt x="16" y="461"/>
                  </a:lnTo>
                  <a:lnTo>
                    <a:pt x="6" y="466"/>
                  </a:lnTo>
                  <a:lnTo>
                    <a:pt x="9" y="466"/>
                  </a:lnTo>
                  <a:lnTo>
                    <a:pt x="2" y="476"/>
                  </a:lnTo>
                  <a:lnTo>
                    <a:pt x="57" y="470"/>
                  </a:lnTo>
                  <a:lnTo>
                    <a:pt x="82" y="470"/>
                  </a:lnTo>
                  <a:lnTo>
                    <a:pt x="87" y="466"/>
                  </a:lnTo>
                  <a:lnTo>
                    <a:pt x="90" y="479"/>
                  </a:lnTo>
                  <a:lnTo>
                    <a:pt x="79" y="486"/>
                  </a:lnTo>
                  <a:lnTo>
                    <a:pt x="49" y="480"/>
                  </a:lnTo>
                  <a:lnTo>
                    <a:pt x="0" y="486"/>
                  </a:lnTo>
                  <a:lnTo>
                    <a:pt x="7" y="494"/>
                  </a:lnTo>
                  <a:lnTo>
                    <a:pt x="7" y="498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16" y="513"/>
                  </a:lnTo>
                  <a:lnTo>
                    <a:pt x="6" y="524"/>
                  </a:lnTo>
                  <a:lnTo>
                    <a:pt x="25" y="522"/>
                  </a:lnTo>
                  <a:lnTo>
                    <a:pt x="33" y="531"/>
                  </a:lnTo>
                  <a:lnTo>
                    <a:pt x="51" y="513"/>
                  </a:lnTo>
                  <a:lnTo>
                    <a:pt x="67" y="510"/>
                  </a:lnTo>
                  <a:lnTo>
                    <a:pt x="57" y="528"/>
                  </a:lnTo>
                  <a:lnTo>
                    <a:pt x="52" y="515"/>
                  </a:lnTo>
                  <a:lnTo>
                    <a:pt x="34" y="545"/>
                  </a:lnTo>
                  <a:lnTo>
                    <a:pt x="40" y="546"/>
                  </a:lnTo>
                  <a:lnTo>
                    <a:pt x="18" y="554"/>
                  </a:lnTo>
                  <a:lnTo>
                    <a:pt x="15" y="570"/>
                  </a:lnTo>
                  <a:lnTo>
                    <a:pt x="33" y="564"/>
                  </a:lnTo>
                  <a:lnTo>
                    <a:pt x="48" y="560"/>
                  </a:lnTo>
                  <a:lnTo>
                    <a:pt x="48" y="570"/>
                  </a:lnTo>
                  <a:lnTo>
                    <a:pt x="45" y="585"/>
                  </a:lnTo>
                  <a:lnTo>
                    <a:pt x="28" y="586"/>
                  </a:lnTo>
                  <a:lnTo>
                    <a:pt x="30" y="612"/>
                  </a:lnTo>
                  <a:lnTo>
                    <a:pt x="64" y="628"/>
                  </a:lnTo>
                  <a:lnTo>
                    <a:pt x="118" y="630"/>
                  </a:lnTo>
                  <a:lnTo>
                    <a:pt x="181" y="580"/>
                  </a:lnTo>
                  <a:lnTo>
                    <a:pt x="209" y="579"/>
                  </a:lnTo>
                  <a:lnTo>
                    <a:pt x="210" y="551"/>
                  </a:lnTo>
                  <a:lnTo>
                    <a:pt x="224" y="542"/>
                  </a:lnTo>
                  <a:lnTo>
                    <a:pt x="233" y="576"/>
                  </a:lnTo>
                  <a:lnTo>
                    <a:pt x="252" y="586"/>
                  </a:lnTo>
                  <a:lnTo>
                    <a:pt x="276" y="540"/>
                  </a:lnTo>
                  <a:lnTo>
                    <a:pt x="282" y="494"/>
                  </a:lnTo>
                  <a:lnTo>
                    <a:pt x="282" y="482"/>
                  </a:lnTo>
                  <a:lnTo>
                    <a:pt x="297" y="466"/>
                  </a:lnTo>
                  <a:lnTo>
                    <a:pt x="267" y="448"/>
                  </a:lnTo>
                  <a:lnTo>
                    <a:pt x="266" y="400"/>
                  </a:lnTo>
                  <a:lnTo>
                    <a:pt x="264" y="352"/>
                  </a:lnTo>
                  <a:lnTo>
                    <a:pt x="299" y="330"/>
                  </a:lnTo>
                  <a:lnTo>
                    <a:pt x="333" y="327"/>
                  </a:lnTo>
                  <a:lnTo>
                    <a:pt x="312" y="306"/>
                  </a:lnTo>
                  <a:lnTo>
                    <a:pt x="340" y="246"/>
                  </a:lnTo>
                  <a:lnTo>
                    <a:pt x="334" y="231"/>
                  </a:lnTo>
                  <a:lnTo>
                    <a:pt x="369" y="224"/>
                  </a:lnTo>
                  <a:lnTo>
                    <a:pt x="385" y="195"/>
                  </a:lnTo>
                  <a:lnTo>
                    <a:pt x="405" y="148"/>
                  </a:lnTo>
                  <a:lnTo>
                    <a:pt x="454" y="136"/>
                  </a:lnTo>
                  <a:lnTo>
                    <a:pt x="458" y="118"/>
                  </a:lnTo>
                  <a:lnTo>
                    <a:pt x="519" y="119"/>
                  </a:lnTo>
                  <a:lnTo>
                    <a:pt x="515" y="92"/>
                  </a:lnTo>
                  <a:lnTo>
                    <a:pt x="533" y="92"/>
                  </a:lnTo>
                  <a:lnTo>
                    <a:pt x="557" y="79"/>
                  </a:lnTo>
                  <a:lnTo>
                    <a:pt x="597" y="103"/>
                  </a:lnTo>
                  <a:lnTo>
                    <a:pt x="637" y="110"/>
                  </a:lnTo>
                  <a:lnTo>
                    <a:pt x="685" y="112"/>
                  </a:lnTo>
                  <a:lnTo>
                    <a:pt x="706" y="101"/>
                  </a:lnTo>
                  <a:lnTo>
                    <a:pt x="718" y="66"/>
                  </a:lnTo>
                  <a:lnTo>
                    <a:pt x="769" y="46"/>
                  </a:lnTo>
                  <a:lnTo>
                    <a:pt x="827" y="63"/>
                  </a:lnTo>
                  <a:lnTo>
                    <a:pt x="830" y="92"/>
                  </a:lnTo>
                  <a:lnTo>
                    <a:pt x="866" y="72"/>
                  </a:lnTo>
                  <a:lnTo>
                    <a:pt x="890" y="70"/>
                  </a:lnTo>
                  <a:lnTo>
                    <a:pt x="890" y="58"/>
                  </a:lnTo>
                  <a:lnTo>
                    <a:pt x="867" y="57"/>
                  </a:lnTo>
                  <a:lnTo>
                    <a:pt x="848" y="58"/>
                  </a:lnTo>
                  <a:lnTo>
                    <a:pt x="819" y="42"/>
                  </a:lnTo>
                  <a:lnTo>
                    <a:pt x="890" y="36"/>
                  </a:lnTo>
                  <a:lnTo>
                    <a:pt x="854" y="18"/>
                  </a:lnTo>
                  <a:lnTo>
                    <a:pt x="819" y="12"/>
                  </a:lnTo>
                  <a:lnTo>
                    <a:pt x="794" y="18"/>
                  </a:lnTo>
                  <a:lnTo>
                    <a:pt x="790" y="42"/>
                  </a:lnTo>
                  <a:lnTo>
                    <a:pt x="785" y="25"/>
                  </a:lnTo>
                  <a:lnTo>
                    <a:pt x="782" y="18"/>
                  </a:lnTo>
                  <a:lnTo>
                    <a:pt x="779" y="16"/>
                  </a:lnTo>
                  <a:lnTo>
                    <a:pt x="773" y="0"/>
                  </a:lnTo>
                  <a:lnTo>
                    <a:pt x="754" y="9"/>
                  </a:lnTo>
                  <a:lnTo>
                    <a:pt x="730" y="33"/>
                  </a:lnTo>
                  <a:lnTo>
                    <a:pt x="718" y="9"/>
                  </a:lnTo>
                  <a:lnTo>
                    <a:pt x="676" y="43"/>
                  </a:lnTo>
                  <a:lnTo>
                    <a:pt x="694" y="15"/>
                  </a:lnTo>
                  <a:lnTo>
                    <a:pt x="684" y="12"/>
                  </a:lnTo>
                  <a:lnTo>
                    <a:pt x="657" y="10"/>
                  </a:lnTo>
                  <a:lnTo>
                    <a:pt x="655" y="18"/>
                  </a:lnTo>
                  <a:lnTo>
                    <a:pt x="615" y="45"/>
                  </a:lnTo>
                  <a:lnTo>
                    <a:pt x="590" y="45"/>
                  </a:lnTo>
                  <a:lnTo>
                    <a:pt x="593" y="37"/>
                  </a:lnTo>
                  <a:lnTo>
                    <a:pt x="554" y="42"/>
                  </a:lnTo>
                  <a:lnTo>
                    <a:pt x="576" y="48"/>
                  </a:lnTo>
                  <a:lnTo>
                    <a:pt x="572" y="57"/>
                  </a:lnTo>
                  <a:lnTo>
                    <a:pt x="549" y="55"/>
                  </a:lnTo>
                  <a:lnTo>
                    <a:pt x="524" y="66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0" name="Freeform 305"/>
            <p:cNvSpPr>
              <a:spLocks noChangeAspect="1"/>
            </p:cNvSpPr>
            <p:nvPr/>
          </p:nvSpPr>
          <p:spPr bwMode="auto">
            <a:xfrm>
              <a:off x="3936513" y="1318719"/>
              <a:ext cx="154940" cy="61579"/>
            </a:xfrm>
            <a:custGeom>
              <a:avLst/>
              <a:gdLst>
                <a:gd name="T0" fmla="*/ 30 w 331"/>
                <a:gd name="T1" fmla="*/ 5 h 142"/>
                <a:gd name="T2" fmla="*/ 13 w 331"/>
                <a:gd name="T3" fmla="*/ 5 h 142"/>
                <a:gd name="T4" fmla="*/ 0 w 331"/>
                <a:gd name="T5" fmla="*/ 6 h 142"/>
                <a:gd name="T6" fmla="*/ 2 w 331"/>
                <a:gd name="T7" fmla="*/ 12 h 142"/>
                <a:gd name="T8" fmla="*/ 12 w 331"/>
                <a:gd name="T9" fmla="*/ 12 h 142"/>
                <a:gd name="T10" fmla="*/ 14 w 331"/>
                <a:gd name="T11" fmla="*/ 16 h 142"/>
                <a:gd name="T12" fmla="*/ 5 w 331"/>
                <a:gd name="T13" fmla="*/ 16 h 142"/>
                <a:gd name="T14" fmla="*/ 20 w 331"/>
                <a:gd name="T15" fmla="*/ 24 h 142"/>
                <a:gd name="T16" fmla="*/ 33 w 331"/>
                <a:gd name="T17" fmla="*/ 28 h 142"/>
                <a:gd name="T18" fmla="*/ 42 w 331"/>
                <a:gd name="T19" fmla="*/ 24 h 142"/>
                <a:gd name="T20" fmla="*/ 51 w 331"/>
                <a:gd name="T21" fmla="*/ 20 h 142"/>
                <a:gd name="T22" fmla="*/ 52 w 331"/>
                <a:gd name="T23" fmla="*/ 22 h 142"/>
                <a:gd name="T24" fmla="*/ 66 w 331"/>
                <a:gd name="T25" fmla="*/ 20 h 142"/>
                <a:gd name="T26" fmla="*/ 67 w 331"/>
                <a:gd name="T27" fmla="*/ 25 h 142"/>
                <a:gd name="T28" fmla="*/ 38 w 331"/>
                <a:gd name="T29" fmla="*/ 30 h 142"/>
                <a:gd name="T30" fmla="*/ 34 w 331"/>
                <a:gd name="T31" fmla="*/ 34 h 142"/>
                <a:gd name="T32" fmla="*/ 70 w 331"/>
                <a:gd name="T33" fmla="*/ 34 h 142"/>
                <a:gd name="T34" fmla="*/ 57 w 331"/>
                <a:gd name="T35" fmla="*/ 35 h 142"/>
                <a:gd name="T36" fmla="*/ 63 w 331"/>
                <a:gd name="T37" fmla="*/ 38 h 142"/>
                <a:gd name="T38" fmla="*/ 41 w 331"/>
                <a:gd name="T39" fmla="*/ 40 h 142"/>
                <a:gd name="T40" fmla="*/ 64 w 331"/>
                <a:gd name="T41" fmla="*/ 47 h 142"/>
                <a:gd name="T42" fmla="*/ 74 w 331"/>
                <a:gd name="T43" fmla="*/ 53 h 142"/>
                <a:gd name="T44" fmla="*/ 76 w 331"/>
                <a:gd name="T45" fmla="*/ 50 h 142"/>
                <a:gd name="T46" fmla="*/ 87 w 331"/>
                <a:gd name="T47" fmla="*/ 38 h 142"/>
                <a:gd name="T48" fmla="*/ 94 w 331"/>
                <a:gd name="T49" fmla="*/ 31 h 142"/>
                <a:gd name="T50" fmla="*/ 97 w 331"/>
                <a:gd name="T51" fmla="*/ 26 h 142"/>
                <a:gd name="T52" fmla="*/ 124 w 331"/>
                <a:gd name="T53" fmla="*/ 20 h 142"/>
                <a:gd name="T54" fmla="*/ 92 w 331"/>
                <a:gd name="T55" fmla="*/ 13 h 142"/>
                <a:gd name="T56" fmla="*/ 89 w 331"/>
                <a:gd name="T57" fmla="*/ 8 h 142"/>
                <a:gd name="T58" fmla="*/ 80 w 331"/>
                <a:gd name="T59" fmla="*/ 10 h 142"/>
                <a:gd name="T60" fmla="*/ 79 w 331"/>
                <a:gd name="T61" fmla="*/ 6 h 142"/>
                <a:gd name="T62" fmla="*/ 62 w 331"/>
                <a:gd name="T63" fmla="*/ 0 h 142"/>
                <a:gd name="T64" fmla="*/ 64 w 331"/>
                <a:gd name="T65" fmla="*/ 18 h 142"/>
                <a:gd name="T66" fmla="*/ 43 w 331"/>
                <a:gd name="T67" fmla="*/ 4 h 142"/>
                <a:gd name="T68" fmla="*/ 35 w 331"/>
                <a:gd name="T69" fmla="*/ 10 h 142"/>
                <a:gd name="T70" fmla="*/ 25 w 331"/>
                <a:gd name="T71" fmla="*/ 7 h 142"/>
                <a:gd name="T72" fmla="*/ 30 w 331"/>
                <a:gd name="T73" fmla="*/ 5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142"/>
                <a:gd name="T113" fmla="*/ 331 w 331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142">
                  <a:moveTo>
                    <a:pt x="79" y="14"/>
                  </a:moveTo>
                  <a:lnTo>
                    <a:pt x="34" y="14"/>
                  </a:lnTo>
                  <a:lnTo>
                    <a:pt x="0" y="17"/>
                  </a:lnTo>
                  <a:lnTo>
                    <a:pt x="6" y="33"/>
                  </a:lnTo>
                  <a:lnTo>
                    <a:pt x="33" y="32"/>
                  </a:lnTo>
                  <a:lnTo>
                    <a:pt x="37" y="42"/>
                  </a:lnTo>
                  <a:lnTo>
                    <a:pt x="13" y="44"/>
                  </a:lnTo>
                  <a:lnTo>
                    <a:pt x="54" y="63"/>
                  </a:lnTo>
                  <a:lnTo>
                    <a:pt x="89" y="75"/>
                  </a:lnTo>
                  <a:lnTo>
                    <a:pt x="112" y="63"/>
                  </a:lnTo>
                  <a:lnTo>
                    <a:pt x="136" y="53"/>
                  </a:lnTo>
                  <a:lnTo>
                    <a:pt x="139" y="60"/>
                  </a:lnTo>
                  <a:lnTo>
                    <a:pt x="177" y="54"/>
                  </a:lnTo>
                  <a:lnTo>
                    <a:pt x="179" y="66"/>
                  </a:lnTo>
                  <a:lnTo>
                    <a:pt x="101" y="80"/>
                  </a:lnTo>
                  <a:lnTo>
                    <a:pt x="92" y="90"/>
                  </a:lnTo>
                  <a:lnTo>
                    <a:pt x="188" y="90"/>
                  </a:lnTo>
                  <a:lnTo>
                    <a:pt x="151" y="94"/>
                  </a:lnTo>
                  <a:lnTo>
                    <a:pt x="167" y="102"/>
                  </a:lnTo>
                  <a:lnTo>
                    <a:pt x="109" y="106"/>
                  </a:lnTo>
                  <a:lnTo>
                    <a:pt x="171" y="126"/>
                  </a:lnTo>
                  <a:lnTo>
                    <a:pt x="197" y="142"/>
                  </a:lnTo>
                  <a:lnTo>
                    <a:pt x="204" y="133"/>
                  </a:lnTo>
                  <a:lnTo>
                    <a:pt x="233" y="103"/>
                  </a:lnTo>
                  <a:lnTo>
                    <a:pt x="251" y="83"/>
                  </a:lnTo>
                  <a:lnTo>
                    <a:pt x="258" y="69"/>
                  </a:lnTo>
                  <a:lnTo>
                    <a:pt x="331" y="53"/>
                  </a:lnTo>
                  <a:lnTo>
                    <a:pt x="246" y="36"/>
                  </a:lnTo>
                  <a:lnTo>
                    <a:pt x="237" y="21"/>
                  </a:lnTo>
                  <a:lnTo>
                    <a:pt x="213" y="26"/>
                  </a:lnTo>
                  <a:lnTo>
                    <a:pt x="210" y="17"/>
                  </a:lnTo>
                  <a:lnTo>
                    <a:pt x="166" y="0"/>
                  </a:lnTo>
                  <a:lnTo>
                    <a:pt x="171" y="47"/>
                  </a:lnTo>
                  <a:lnTo>
                    <a:pt x="116" y="11"/>
                  </a:lnTo>
                  <a:lnTo>
                    <a:pt x="94" y="26"/>
                  </a:lnTo>
                  <a:lnTo>
                    <a:pt x="68" y="18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1" name="Freeform 306"/>
            <p:cNvSpPr>
              <a:spLocks noChangeAspect="1"/>
            </p:cNvSpPr>
            <p:nvPr/>
          </p:nvSpPr>
          <p:spPr bwMode="auto">
            <a:xfrm>
              <a:off x="4038973" y="1312911"/>
              <a:ext cx="128699" cy="18589"/>
            </a:xfrm>
            <a:custGeom>
              <a:avLst/>
              <a:gdLst>
                <a:gd name="T0" fmla="*/ 45 w 275"/>
                <a:gd name="T1" fmla="*/ 4 h 44"/>
                <a:gd name="T2" fmla="*/ 18 w 275"/>
                <a:gd name="T3" fmla="*/ 1 h 44"/>
                <a:gd name="T4" fmla="*/ 11 w 275"/>
                <a:gd name="T5" fmla="*/ 3 h 44"/>
                <a:gd name="T6" fmla="*/ 0 w 275"/>
                <a:gd name="T7" fmla="*/ 4 h 44"/>
                <a:gd name="T8" fmla="*/ 1 w 275"/>
                <a:gd name="T9" fmla="*/ 7 h 44"/>
                <a:gd name="T10" fmla="*/ 43 w 275"/>
                <a:gd name="T11" fmla="*/ 9 h 44"/>
                <a:gd name="T12" fmla="*/ 22 w 275"/>
                <a:gd name="T13" fmla="*/ 12 h 44"/>
                <a:gd name="T14" fmla="*/ 54 w 275"/>
                <a:gd name="T15" fmla="*/ 16 h 44"/>
                <a:gd name="T16" fmla="*/ 88 w 275"/>
                <a:gd name="T17" fmla="*/ 14 h 44"/>
                <a:gd name="T18" fmla="*/ 103 w 275"/>
                <a:gd name="T19" fmla="*/ 7 h 44"/>
                <a:gd name="T20" fmla="*/ 95 w 275"/>
                <a:gd name="T21" fmla="*/ 3 h 44"/>
                <a:gd name="T22" fmla="*/ 61 w 275"/>
                <a:gd name="T23" fmla="*/ 2 h 44"/>
                <a:gd name="T24" fmla="*/ 57 w 275"/>
                <a:gd name="T25" fmla="*/ 2 h 44"/>
                <a:gd name="T26" fmla="*/ 51 w 275"/>
                <a:gd name="T27" fmla="*/ 0 h 44"/>
                <a:gd name="T28" fmla="*/ 47 w 275"/>
                <a:gd name="T29" fmla="*/ 2 h 44"/>
                <a:gd name="T30" fmla="*/ 45 w 275"/>
                <a:gd name="T31" fmla="*/ 4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"/>
                <a:gd name="T49" fmla="*/ 0 h 44"/>
                <a:gd name="T50" fmla="*/ 275 w 275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" h="44">
                  <a:moveTo>
                    <a:pt x="121" y="12"/>
                  </a:moveTo>
                  <a:lnTo>
                    <a:pt x="47" y="3"/>
                  </a:lnTo>
                  <a:lnTo>
                    <a:pt x="29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14" y="26"/>
                  </a:lnTo>
                  <a:lnTo>
                    <a:pt x="60" y="33"/>
                  </a:lnTo>
                  <a:lnTo>
                    <a:pt x="144" y="44"/>
                  </a:lnTo>
                  <a:lnTo>
                    <a:pt x="236" y="38"/>
                  </a:lnTo>
                  <a:lnTo>
                    <a:pt x="275" y="18"/>
                  </a:lnTo>
                  <a:lnTo>
                    <a:pt x="254" y="8"/>
                  </a:lnTo>
                  <a:lnTo>
                    <a:pt x="164" y="6"/>
                  </a:lnTo>
                  <a:lnTo>
                    <a:pt x="151" y="5"/>
                  </a:lnTo>
                  <a:lnTo>
                    <a:pt x="136" y="0"/>
                  </a:lnTo>
                  <a:lnTo>
                    <a:pt x="126" y="5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2" name="Freeform 307"/>
            <p:cNvSpPr>
              <a:spLocks noChangeAspect="1"/>
            </p:cNvSpPr>
            <p:nvPr/>
          </p:nvSpPr>
          <p:spPr bwMode="auto">
            <a:xfrm>
              <a:off x="4103948" y="1346604"/>
              <a:ext cx="59977" cy="12780"/>
            </a:xfrm>
            <a:custGeom>
              <a:avLst/>
              <a:gdLst>
                <a:gd name="T0" fmla="*/ 36 w 130"/>
                <a:gd name="T1" fmla="*/ 10 h 28"/>
                <a:gd name="T2" fmla="*/ 20 w 130"/>
                <a:gd name="T3" fmla="*/ 11 h 28"/>
                <a:gd name="T4" fmla="*/ 5 w 130"/>
                <a:gd name="T5" fmla="*/ 10 h 28"/>
                <a:gd name="T6" fmla="*/ 9 w 130"/>
                <a:gd name="T7" fmla="*/ 4 h 28"/>
                <a:gd name="T8" fmla="*/ 0 w 130"/>
                <a:gd name="T9" fmla="*/ 0 h 28"/>
                <a:gd name="T10" fmla="*/ 28 w 130"/>
                <a:gd name="T11" fmla="*/ 0 h 28"/>
                <a:gd name="T12" fmla="*/ 48 w 130"/>
                <a:gd name="T13" fmla="*/ 6 h 28"/>
                <a:gd name="T14" fmla="*/ 36 w 130"/>
                <a:gd name="T15" fmla="*/ 1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28"/>
                <a:gd name="T26" fmla="*/ 130 w 1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28">
                  <a:moveTo>
                    <a:pt x="97" y="26"/>
                  </a:moveTo>
                  <a:lnTo>
                    <a:pt x="55" y="28"/>
                  </a:lnTo>
                  <a:lnTo>
                    <a:pt x="13" y="26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30" y="14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3" name="Freeform 308"/>
            <p:cNvSpPr>
              <a:spLocks noChangeAspect="1"/>
            </p:cNvSpPr>
            <p:nvPr/>
          </p:nvSpPr>
          <p:spPr bwMode="auto">
            <a:xfrm>
              <a:off x="4032725" y="1527851"/>
              <a:ext cx="22491" cy="10457"/>
            </a:xfrm>
            <a:custGeom>
              <a:avLst/>
              <a:gdLst>
                <a:gd name="T0" fmla="*/ 9 w 47"/>
                <a:gd name="T1" fmla="*/ 0 h 25"/>
                <a:gd name="T2" fmla="*/ 3 w 47"/>
                <a:gd name="T3" fmla="*/ 8 h 25"/>
                <a:gd name="T4" fmla="*/ 0 w 47"/>
                <a:gd name="T5" fmla="*/ 9 h 25"/>
                <a:gd name="T6" fmla="*/ 7 w 47"/>
                <a:gd name="T7" fmla="*/ 8 h 25"/>
                <a:gd name="T8" fmla="*/ 10 w 47"/>
                <a:gd name="T9" fmla="*/ 9 h 25"/>
                <a:gd name="T10" fmla="*/ 18 w 47"/>
                <a:gd name="T11" fmla="*/ 2 h 25"/>
                <a:gd name="T12" fmla="*/ 11 w 47"/>
                <a:gd name="T13" fmla="*/ 4 h 25"/>
                <a:gd name="T14" fmla="*/ 9 w 4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5"/>
                <a:gd name="T26" fmla="*/ 47 w 4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5">
                  <a:moveTo>
                    <a:pt x="24" y="0"/>
                  </a:moveTo>
                  <a:lnTo>
                    <a:pt x="9" y="22"/>
                  </a:lnTo>
                  <a:lnTo>
                    <a:pt x="0" y="25"/>
                  </a:lnTo>
                  <a:lnTo>
                    <a:pt x="18" y="21"/>
                  </a:lnTo>
                  <a:lnTo>
                    <a:pt x="27" y="25"/>
                  </a:lnTo>
                  <a:lnTo>
                    <a:pt x="47" y="6"/>
                  </a:lnTo>
                  <a:lnTo>
                    <a:pt x="29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4" name="Freeform 309"/>
            <p:cNvSpPr>
              <a:spLocks noChangeAspect="1"/>
            </p:cNvSpPr>
            <p:nvPr/>
          </p:nvSpPr>
          <p:spPr bwMode="auto">
            <a:xfrm>
              <a:off x="4235736" y="1521420"/>
              <a:ext cx="219913" cy="216103"/>
            </a:xfrm>
            <a:custGeom>
              <a:avLst/>
              <a:gdLst>
                <a:gd name="T0" fmla="*/ 148 w 467"/>
                <a:gd name="T1" fmla="*/ 100 h 494"/>
                <a:gd name="T2" fmla="*/ 142 w 467"/>
                <a:gd name="T3" fmla="*/ 94 h 494"/>
                <a:gd name="T4" fmla="*/ 141 w 467"/>
                <a:gd name="T5" fmla="*/ 78 h 494"/>
                <a:gd name="T6" fmla="*/ 124 w 467"/>
                <a:gd name="T7" fmla="*/ 57 h 494"/>
                <a:gd name="T8" fmla="*/ 132 w 467"/>
                <a:gd name="T9" fmla="*/ 44 h 494"/>
                <a:gd name="T10" fmla="*/ 112 w 467"/>
                <a:gd name="T11" fmla="*/ 33 h 494"/>
                <a:gd name="T12" fmla="*/ 111 w 467"/>
                <a:gd name="T13" fmla="*/ 21 h 494"/>
                <a:gd name="T14" fmla="*/ 112 w 467"/>
                <a:gd name="T15" fmla="*/ 17 h 494"/>
                <a:gd name="T16" fmla="*/ 111 w 467"/>
                <a:gd name="T17" fmla="*/ 6 h 494"/>
                <a:gd name="T18" fmla="*/ 89 w 467"/>
                <a:gd name="T19" fmla="*/ 0 h 494"/>
                <a:gd name="T20" fmla="*/ 70 w 467"/>
                <a:gd name="T21" fmla="*/ 8 h 494"/>
                <a:gd name="T22" fmla="*/ 65 w 467"/>
                <a:gd name="T23" fmla="*/ 21 h 494"/>
                <a:gd name="T24" fmla="*/ 57 w 467"/>
                <a:gd name="T25" fmla="*/ 25 h 494"/>
                <a:gd name="T26" fmla="*/ 39 w 467"/>
                <a:gd name="T27" fmla="*/ 24 h 494"/>
                <a:gd name="T28" fmla="*/ 24 w 467"/>
                <a:gd name="T29" fmla="*/ 21 h 494"/>
                <a:gd name="T30" fmla="*/ 9 w 467"/>
                <a:gd name="T31" fmla="*/ 12 h 494"/>
                <a:gd name="T32" fmla="*/ 0 w 467"/>
                <a:gd name="T33" fmla="*/ 17 h 494"/>
                <a:gd name="T34" fmla="*/ 39 w 467"/>
                <a:gd name="T35" fmla="*/ 34 h 494"/>
                <a:gd name="T36" fmla="*/ 53 w 467"/>
                <a:gd name="T37" fmla="*/ 58 h 494"/>
                <a:gd name="T38" fmla="*/ 60 w 467"/>
                <a:gd name="T39" fmla="*/ 75 h 494"/>
                <a:gd name="T40" fmla="*/ 66 w 467"/>
                <a:gd name="T41" fmla="*/ 74 h 494"/>
                <a:gd name="T42" fmla="*/ 73 w 467"/>
                <a:gd name="T43" fmla="*/ 79 h 494"/>
                <a:gd name="T44" fmla="*/ 77 w 467"/>
                <a:gd name="T45" fmla="*/ 92 h 494"/>
                <a:gd name="T46" fmla="*/ 52 w 467"/>
                <a:gd name="T47" fmla="*/ 111 h 494"/>
                <a:gd name="T48" fmla="*/ 43 w 467"/>
                <a:gd name="T49" fmla="*/ 121 h 494"/>
                <a:gd name="T50" fmla="*/ 30 w 467"/>
                <a:gd name="T51" fmla="*/ 127 h 494"/>
                <a:gd name="T52" fmla="*/ 33 w 467"/>
                <a:gd name="T53" fmla="*/ 147 h 494"/>
                <a:gd name="T54" fmla="*/ 38 w 467"/>
                <a:gd name="T55" fmla="*/ 171 h 494"/>
                <a:gd name="T56" fmla="*/ 54 w 467"/>
                <a:gd name="T57" fmla="*/ 176 h 494"/>
                <a:gd name="T58" fmla="*/ 54 w 467"/>
                <a:gd name="T59" fmla="*/ 179 h 494"/>
                <a:gd name="T60" fmla="*/ 60 w 467"/>
                <a:gd name="T61" fmla="*/ 178 h 494"/>
                <a:gd name="T62" fmla="*/ 66 w 467"/>
                <a:gd name="T63" fmla="*/ 186 h 494"/>
                <a:gd name="T64" fmla="*/ 70 w 467"/>
                <a:gd name="T65" fmla="*/ 183 h 494"/>
                <a:gd name="T66" fmla="*/ 106 w 467"/>
                <a:gd name="T67" fmla="*/ 177 h 494"/>
                <a:gd name="T68" fmla="*/ 113 w 467"/>
                <a:gd name="T69" fmla="*/ 173 h 494"/>
                <a:gd name="T70" fmla="*/ 132 w 467"/>
                <a:gd name="T71" fmla="*/ 173 h 494"/>
                <a:gd name="T72" fmla="*/ 144 w 467"/>
                <a:gd name="T73" fmla="*/ 162 h 494"/>
                <a:gd name="T74" fmla="*/ 154 w 467"/>
                <a:gd name="T75" fmla="*/ 151 h 494"/>
                <a:gd name="T76" fmla="*/ 165 w 467"/>
                <a:gd name="T77" fmla="*/ 140 h 494"/>
                <a:gd name="T78" fmla="*/ 176 w 467"/>
                <a:gd name="T79" fmla="*/ 129 h 494"/>
                <a:gd name="T80" fmla="*/ 150 w 467"/>
                <a:gd name="T81" fmla="*/ 114 h 494"/>
                <a:gd name="T82" fmla="*/ 156 w 467"/>
                <a:gd name="T83" fmla="*/ 108 h 494"/>
                <a:gd name="T84" fmla="*/ 148 w 467"/>
                <a:gd name="T85" fmla="*/ 100 h 4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7"/>
                <a:gd name="T130" fmla="*/ 0 h 494"/>
                <a:gd name="T131" fmla="*/ 467 w 467"/>
                <a:gd name="T132" fmla="*/ 494 h 4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7" h="494">
                  <a:moveTo>
                    <a:pt x="392" y="266"/>
                  </a:moveTo>
                  <a:lnTo>
                    <a:pt x="378" y="249"/>
                  </a:lnTo>
                  <a:lnTo>
                    <a:pt x="375" y="206"/>
                  </a:lnTo>
                  <a:lnTo>
                    <a:pt x="328" y="152"/>
                  </a:lnTo>
                  <a:lnTo>
                    <a:pt x="351" y="118"/>
                  </a:lnTo>
                  <a:lnTo>
                    <a:pt x="297" y="88"/>
                  </a:lnTo>
                  <a:lnTo>
                    <a:pt x="294" y="57"/>
                  </a:lnTo>
                  <a:lnTo>
                    <a:pt x="297" y="46"/>
                  </a:lnTo>
                  <a:lnTo>
                    <a:pt x="294" y="17"/>
                  </a:lnTo>
                  <a:lnTo>
                    <a:pt x="236" y="0"/>
                  </a:lnTo>
                  <a:lnTo>
                    <a:pt x="185" y="20"/>
                  </a:lnTo>
                  <a:lnTo>
                    <a:pt x="173" y="55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64" y="57"/>
                  </a:lnTo>
                  <a:lnTo>
                    <a:pt x="24" y="33"/>
                  </a:lnTo>
                  <a:lnTo>
                    <a:pt x="0" y="46"/>
                  </a:lnTo>
                  <a:lnTo>
                    <a:pt x="104" y="90"/>
                  </a:lnTo>
                  <a:lnTo>
                    <a:pt x="140" y="155"/>
                  </a:lnTo>
                  <a:lnTo>
                    <a:pt x="158" y="200"/>
                  </a:lnTo>
                  <a:lnTo>
                    <a:pt x="175" y="197"/>
                  </a:lnTo>
                  <a:lnTo>
                    <a:pt x="194" y="211"/>
                  </a:lnTo>
                  <a:lnTo>
                    <a:pt x="203" y="245"/>
                  </a:lnTo>
                  <a:lnTo>
                    <a:pt x="139" y="294"/>
                  </a:lnTo>
                  <a:lnTo>
                    <a:pt x="113" y="321"/>
                  </a:lnTo>
                  <a:lnTo>
                    <a:pt x="80" y="336"/>
                  </a:lnTo>
                  <a:lnTo>
                    <a:pt x="88" y="391"/>
                  </a:lnTo>
                  <a:lnTo>
                    <a:pt x="100" y="454"/>
                  </a:lnTo>
                  <a:lnTo>
                    <a:pt x="143" y="467"/>
                  </a:lnTo>
                  <a:lnTo>
                    <a:pt x="143" y="475"/>
                  </a:lnTo>
                  <a:lnTo>
                    <a:pt x="160" y="473"/>
                  </a:lnTo>
                  <a:lnTo>
                    <a:pt x="175" y="494"/>
                  </a:lnTo>
                  <a:lnTo>
                    <a:pt x="185" y="487"/>
                  </a:lnTo>
                  <a:lnTo>
                    <a:pt x="280" y="469"/>
                  </a:lnTo>
                  <a:lnTo>
                    <a:pt x="300" y="460"/>
                  </a:lnTo>
                  <a:lnTo>
                    <a:pt x="351" y="460"/>
                  </a:lnTo>
                  <a:lnTo>
                    <a:pt x="381" y="430"/>
                  </a:lnTo>
                  <a:lnTo>
                    <a:pt x="409" y="402"/>
                  </a:lnTo>
                  <a:lnTo>
                    <a:pt x="439" y="372"/>
                  </a:lnTo>
                  <a:lnTo>
                    <a:pt x="467" y="342"/>
                  </a:lnTo>
                  <a:lnTo>
                    <a:pt x="397" y="302"/>
                  </a:lnTo>
                  <a:lnTo>
                    <a:pt x="415" y="288"/>
                  </a:lnTo>
                  <a:lnTo>
                    <a:pt x="392" y="266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5" name="Freeform 310"/>
            <p:cNvSpPr>
              <a:spLocks noChangeAspect="1"/>
            </p:cNvSpPr>
            <p:nvPr/>
          </p:nvSpPr>
          <p:spPr bwMode="auto">
            <a:xfrm>
              <a:off x="3972749" y="1970515"/>
              <a:ext cx="152441" cy="56931"/>
            </a:xfrm>
            <a:custGeom>
              <a:avLst/>
              <a:gdLst>
                <a:gd name="T0" fmla="*/ 43 w 327"/>
                <a:gd name="T1" fmla="*/ 40 h 131"/>
                <a:gd name="T2" fmla="*/ 26 w 327"/>
                <a:gd name="T3" fmla="*/ 43 h 131"/>
                <a:gd name="T4" fmla="*/ 16 w 327"/>
                <a:gd name="T5" fmla="*/ 42 h 131"/>
                <a:gd name="T6" fmla="*/ 16 w 327"/>
                <a:gd name="T7" fmla="*/ 41 h 131"/>
                <a:gd name="T8" fmla="*/ 3 w 327"/>
                <a:gd name="T9" fmla="*/ 37 h 131"/>
                <a:gd name="T10" fmla="*/ 2 w 327"/>
                <a:gd name="T11" fmla="*/ 37 h 131"/>
                <a:gd name="T12" fmla="*/ 1 w 327"/>
                <a:gd name="T13" fmla="*/ 36 h 131"/>
                <a:gd name="T14" fmla="*/ 0 w 327"/>
                <a:gd name="T15" fmla="*/ 34 h 131"/>
                <a:gd name="T16" fmla="*/ 1 w 327"/>
                <a:gd name="T17" fmla="*/ 28 h 131"/>
                <a:gd name="T18" fmla="*/ 12 w 327"/>
                <a:gd name="T19" fmla="*/ 30 h 131"/>
                <a:gd name="T20" fmla="*/ 15 w 327"/>
                <a:gd name="T21" fmla="*/ 31 h 131"/>
                <a:gd name="T22" fmla="*/ 20 w 327"/>
                <a:gd name="T23" fmla="*/ 27 h 131"/>
                <a:gd name="T24" fmla="*/ 33 w 327"/>
                <a:gd name="T25" fmla="*/ 27 h 131"/>
                <a:gd name="T26" fmla="*/ 53 w 327"/>
                <a:gd name="T27" fmla="*/ 27 h 131"/>
                <a:gd name="T28" fmla="*/ 57 w 327"/>
                <a:gd name="T29" fmla="*/ 25 h 131"/>
                <a:gd name="T30" fmla="*/ 54 w 327"/>
                <a:gd name="T31" fmla="*/ 14 h 131"/>
                <a:gd name="T32" fmla="*/ 68 w 327"/>
                <a:gd name="T33" fmla="*/ 3 h 131"/>
                <a:gd name="T34" fmla="*/ 76 w 327"/>
                <a:gd name="T35" fmla="*/ 7 h 131"/>
                <a:gd name="T36" fmla="*/ 86 w 327"/>
                <a:gd name="T37" fmla="*/ 0 h 131"/>
                <a:gd name="T38" fmla="*/ 112 w 327"/>
                <a:gd name="T39" fmla="*/ 3 h 131"/>
                <a:gd name="T40" fmla="*/ 122 w 327"/>
                <a:gd name="T41" fmla="*/ 18 h 131"/>
                <a:gd name="T42" fmla="*/ 116 w 327"/>
                <a:gd name="T43" fmla="*/ 25 h 131"/>
                <a:gd name="T44" fmla="*/ 114 w 327"/>
                <a:gd name="T45" fmla="*/ 26 h 131"/>
                <a:gd name="T46" fmla="*/ 109 w 327"/>
                <a:gd name="T47" fmla="*/ 40 h 131"/>
                <a:gd name="T48" fmla="*/ 107 w 327"/>
                <a:gd name="T49" fmla="*/ 42 h 131"/>
                <a:gd name="T50" fmla="*/ 75 w 327"/>
                <a:gd name="T51" fmla="*/ 49 h 131"/>
                <a:gd name="T52" fmla="*/ 69 w 327"/>
                <a:gd name="T53" fmla="*/ 48 h 131"/>
                <a:gd name="T54" fmla="*/ 43 w 327"/>
                <a:gd name="T55" fmla="*/ 40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7"/>
                <a:gd name="T85" fmla="*/ 0 h 131"/>
                <a:gd name="T86" fmla="*/ 327 w 327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7" h="131">
                  <a:moveTo>
                    <a:pt x="115" y="108"/>
                  </a:moveTo>
                  <a:lnTo>
                    <a:pt x="69" y="114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3" y="73"/>
                  </a:lnTo>
                  <a:lnTo>
                    <a:pt x="89" y="72"/>
                  </a:lnTo>
                  <a:lnTo>
                    <a:pt x="141" y="72"/>
                  </a:lnTo>
                  <a:lnTo>
                    <a:pt x="153" y="67"/>
                  </a:lnTo>
                  <a:lnTo>
                    <a:pt x="145" y="37"/>
                  </a:lnTo>
                  <a:lnTo>
                    <a:pt x="181" y="8"/>
                  </a:lnTo>
                  <a:lnTo>
                    <a:pt x="205" y="20"/>
                  </a:lnTo>
                  <a:lnTo>
                    <a:pt x="230" y="0"/>
                  </a:lnTo>
                  <a:lnTo>
                    <a:pt x="299" y="8"/>
                  </a:lnTo>
                  <a:lnTo>
                    <a:pt x="327" y="49"/>
                  </a:lnTo>
                  <a:lnTo>
                    <a:pt x="311" y="67"/>
                  </a:lnTo>
                  <a:lnTo>
                    <a:pt x="306" y="70"/>
                  </a:lnTo>
                  <a:lnTo>
                    <a:pt x="292" y="106"/>
                  </a:lnTo>
                  <a:lnTo>
                    <a:pt x="287" y="111"/>
                  </a:lnTo>
                  <a:lnTo>
                    <a:pt x="202" y="131"/>
                  </a:lnTo>
                  <a:lnTo>
                    <a:pt x="184" y="128"/>
                  </a:lnTo>
                  <a:lnTo>
                    <a:pt x="115" y="108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6" name="Freeform 311"/>
            <p:cNvSpPr>
              <a:spLocks noChangeAspect="1"/>
            </p:cNvSpPr>
            <p:nvPr/>
          </p:nvSpPr>
          <p:spPr bwMode="auto">
            <a:xfrm>
              <a:off x="4102698" y="2055329"/>
              <a:ext cx="83719" cy="65063"/>
            </a:xfrm>
            <a:custGeom>
              <a:avLst/>
              <a:gdLst>
                <a:gd name="T0" fmla="*/ 59 w 176"/>
                <a:gd name="T1" fmla="*/ 7 h 146"/>
                <a:gd name="T2" fmla="*/ 60 w 176"/>
                <a:gd name="T3" fmla="*/ 10 h 146"/>
                <a:gd name="T4" fmla="*/ 59 w 176"/>
                <a:gd name="T5" fmla="*/ 14 h 146"/>
                <a:gd name="T6" fmla="*/ 56 w 176"/>
                <a:gd name="T7" fmla="*/ 17 h 146"/>
                <a:gd name="T8" fmla="*/ 57 w 176"/>
                <a:gd name="T9" fmla="*/ 19 h 146"/>
                <a:gd name="T10" fmla="*/ 59 w 176"/>
                <a:gd name="T11" fmla="*/ 21 h 146"/>
                <a:gd name="T12" fmla="*/ 67 w 176"/>
                <a:gd name="T13" fmla="*/ 26 h 146"/>
                <a:gd name="T14" fmla="*/ 61 w 176"/>
                <a:gd name="T15" fmla="*/ 29 h 146"/>
                <a:gd name="T16" fmla="*/ 65 w 176"/>
                <a:gd name="T17" fmla="*/ 31 h 146"/>
                <a:gd name="T18" fmla="*/ 65 w 176"/>
                <a:gd name="T19" fmla="*/ 36 h 146"/>
                <a:gd name="T20" fmla="*/ 56 w 176"/>
                <a:gd name="T21" fmla="*/ 38 h 146"/>
                <a:gd name="T22" fmla="*/ 59 w 176"/>
                <a:gd name="T23" fmla="*/ 41 h 146"/>
                <a:gd name="T24" fmla="*/ 57 w 176"/>
                <a:gd name="T25" fmla="*/ 43 h 146"/>
                <a:gd name="T26" fmla="*/ 54 w 176"/>
                <a:gd name="T27" fmla="*/ 41 h 146"/>
                <a:gd name="T28" fmla="*/ 50 w 176"/>
                <a:gd name="T29" fmla="*/ 47 h 146"/>
                <a:gd name="T30" fmla="*/ 48 w 176"/>
                <a:gd name="T31" fmla="*/ 49 h 146"/>
                <a:gd name="T32" fmla="*/ 52 w 176"/>
                <a:gd name="T33" fmla="*/ 55 h 146"/>
                <a:gd name="T34" fmla="*/ 48 w 176"/>
                <a:gd name="T35" fmla="*/ 56 h 146"/>
                <a:gd name="T36" fmla="*/ 45 w 176"/>
                <a:gd name="T37" fmla="*/ 54 h 146"/>
                <a:gd name="T38" fmla="*/ 40 w 176"/>
                <a:gd name="T39" fmla="*/ 51 h 146"/>
                <a:gd name="T40" fmla="*/ 35 w 176"/>
                <a:gd name="T41" fmla="*/ 49 h 146"/>
                <a:gd name="T42" fmla="*/ 35 w 176"/>
                <a:gd name="T43" fmla="*/ 47 h 146"/>
                <a:gd name="T44" fmla="*/ 28 w 176"/>
                <a:gd name="T45" fmla="*/ 41 h 146"/>
                <a:gd name="T46" fmla="*/ 27 w 176"/>
                <a:gd name="T47" fmla="*/ 38 h 146"/>
                <a:gd name="T48" fmla="*/ 23 w 176"/>
                <a:gd name="T49" fmla="*/ 36 h 146"/>
                <a:gd name="T50" fmla="*/ 10 w 176"/>
                <a:gd name="T51" fmla="*/ 23 h 146"/>
                <a:gd name="T52" fmla="*/ 10 w 176"/>
                <a:gd name="T53" fmla="*/ 22 h 146"/>
                <a:gd name="T54" fmla="*/ 7 w 176"/>
                <a:gd name="T55" fmla="*/ 22 h 146"/>
                <a:gd name="T56" fmla="*/ 4 w 176"/>
                <a:gd name="T57" fmla="*/ 13 h 146"/>
                <a:gd name="T58" fmla="*/ 0 w 176"/>
                <a:gd name="T59" fmla="*/ 10 h 146"/>
                <a:gd name="T60" fmla="*/ 0 w 176"/>
                <a:gd name="T61" fmla="*/ 2 h 146"/>
                <a:gd name="T62" fmla="*/ 4 w 176"/>
                <a:gd name="T63" fmla="*/ 1 h 146"/>
                <a:gd name="T64" fmla="*/ 8 w 176"/>
                <a:gd name="T65" fmla="*/ 6 h 146"/>
                <a:gd name="T66" fmla="*/ 12 w 176"/>
                <a:gd name="T67" fmla="*/ 0 h 146"/>
                <a:gd name="T68" fmla="*/ 18 w 176"/>
                <a:gd name="T69" fmla="*/ 0 h 146"/>
                <a:gd name="T70" fmla="*/ 22 w 176"/>
                <a:gd name="T71" fmla="*/ 2 h 146"/>
                <a:gd name="T72" fmla="*/ 35 w 176"/>
                <a:gd name="T73" fmla="*/ 4 h 146"/>
                <a:gd name="T74" fmla="*/ 36 w 176"/>
                <a:gd name="T75" fmla="*/ 2 h 146"/>
                <a:gd name="T76" fmla="*/ 39 w 176"/>
                <a:gd name="T77" fmla="*/ 4 h 146"/>
                <a:gd name="T78" fmla="*/ 41 w 176"/>
                <a:gd name="T79" fmla="*/ 2 h 146"/>
                <a:gd name="T80" fmla="*/ 45 w 176"/>
                <a:gd name="T81" fmla="*/ 4 h 146"/>
                <a:gd name="T82" fmla="*/ 48 w 176"/>
                <a:gd name="T83" fmla="*/ 3 h 146"/>
                <a:gd name="T84" fmla="*/ 51 w 176"/>
                <a:gd name="T85" fmla="*/ 7 h 146"/>
                <a:gd name="T86" fmla="*/ 54 w 176"/>
                <a:gd name="T87" fmla="*/ 7 h 146"/>
                <a:gd name="T88" fmla="*/ 59 w 176"/>
                <a:gd name="T89" fmla="*/ 7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46"/>
                <a:gd name="T137" fmla="*/ 176 w 176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46">
                  <a:moveTo>
                    <a:pt x="156" y="19"/>
                  </a:moveTo>
                  <a:lnTo>
                    <a:pt x="158" y="27"/>
                  </a:lnTo>
                  <a:lnTo>
                    <a:pt x="155" y="36"/>
                  </a:lnTo>
                  <a:lnTo>
                    <a:pt x="147" y="45"/>
                  </a:lnTo>
                  <a:lnTo>
                    <a:pt x="149" y="49"/>
                  </a:lnTo>
                  <a:lnTo>
                    <a:pt x="156" y="55"/>
                  </a:lnTo>
                  <a:lnTo>
                    <a:pt x="176" y="67"/>
                  </a:lnTo>
                  <a:lnTo>
                    <a:pt x="159" y="75"/>
                  </a:lnTo>
                  <a:lnTo>
                    <a:pt x="170" y="81"/>
                  </a:lnTo>
                  <a:lnTo>
                    <a:pt x="171" y="94"/>
                  </a:lnTo>
                  <a:lnTo>
                    <a:pt x="146" y="99"/>
                  </a:lnTo>
                  <a:lnTo>
                    <a:pt x="156" y="108"/>
                  </a:lnTo>
                  <a:lnTo>
                    <a:pt x="150" y="113"/>
                  </a:lnTo>
                  <a:lnTo>
                    <a:pt x="143" y="108"/>
                  </a:lnTo>
                  <a:lnTo>
                    <a:pt x="132" y="122"/>
                  </a:lnTo>
                  <a:lnTo>
                    <a:pt x="126" y="127"/>
                  </a:lnTo>
                  <a:lnTo>
                    <a:pt x="137" y="143"/>
                  </a:lnTo>
                  <a:lnTo>
                    <a:pt x="126" y="146"/>
                  </a:lnTo>
                  <a:lnTo>
                    <a:pt x="118" y="142"/>
                  </a:lnTo>
                  <a:lnTo>
                    <a:pt x="104" y="133"/>
                  </a:lnTo>
                  <a:lnTo>
                    <a:pt x="92" y="127"/>
                  </a:lnTo>
                  <a:lnTo>
                    <a:pt x="92" y="122"/>
                  </a:lnTo>
                  <a:lnTo>
                    <a:pt x="74" y="106"/>
                  </a:lnTo>
                  <a:lnTo>
                    <a:pt x="71" y="100"/>
                  </a:lnTo>
                  <a:lnTo>
                    <a:pt x="61" y="94"/>
                  </a:lnTo>
                  <a:lnTo>
                    <a:pt x="25" y="61"/>
                  </a:lnTo>
                  <a:lnTo>
                    <a:pt x="26" y="58"/>
                  </a:lnTo>
                  <a:lnTo>
                    <a:pt x="19" y="57"/>
                  </a:lnTo>
                  <a:lnTo>
                    <a:pt x="10" y="33"/>
                  </a:lnTo>
                  <a:lnTo>
                    <a:pt x="1" y="25"/>
                  </a:lnTo>
                  <a:lnTo>
                    <a:pt x="0" y="5"/>
                  </a:lnTo>
                  <a:lnTo>
                    <a:pt x="10" y="3"/>
                  </a:lnTo>
                  <a:lnTo>
                    <a:pt x="22" y="1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59" y="5"/>
                  </a:lnTo>
                  <a:lnTo>
                    <a:pt x="91" y="11"/>
                  </a:lnTo>
                  <a:lnTo>
                    <a:pt x="95" y="5"/>
                  </a:lnTo>
                  <a:lnTo>
                    <a:pt x="103" y="11"/>
                  </a:lnTo>
                  <a:lnTo>
                    <a:pt x="107" y="6"/>
                  </a:lnTo>
                  <a:lnTo>
                    <a:pt x="118" y="11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43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7" name="Freeform 312"/>
            <p:cNvSpPr>
              <a:spLocks noChangeAspect="1"/>
            </p:cNvSpPr>
            <p:nvPr/>
          </p:nvSpPr>
          <p:spPr bwMode="auto">
            <a:xfrm>
              <a:off x="4058965" y="2023959"/>
              <a:ext cx="118703" cy="88301"/>
            </a:xfrm>
            <a:custGeom>
              <a:avLst/>
              <a:gdLst>
                <a:gd name="T0" fmla="*/ 89 w 252"/>
                <a:gd name="T1" fmla="*/ 35 h 200"/>
                <a:gd name="T2" fmla="*/ 95 w 252"/>
                <a:gd name="T3" fmla="*/ 29 h 200"/>
                <a:gd name="T4" fmla="*/ 89 w 252"/>
                <a:gd name="T5" fmla="*/ 26 h 200"/>
                <a:gd name="T6" fmla="*/ 89 w 252"/>
                <a:gd name="T7" fmla="*/ 23 h 200"/>
                <a:gd name="T8" fmla="*/ 83 w 252"/>
                <a:gd name="T9" fmla="*/ 15 h 200"/>
                <a:gd name="T10" fmla="*/ 44 w 252"/>
                <a:gd name="T11" fmla="*/ 0 h 200"/>
                <a:gd name="T12" fmla="*/ 41 w 252"/>
                <a:gd name="T13" fmla="*/ 2 h 200"/>
                <a:gd name="T14" fmla="*/ 37 w 252"/>
                <a:gd name="T15" fmla="*/ 4 h 200"/>
                <a:gd name="T16" fmla="*/ 30 w 252"/>
                <a:gd name="T17" fmla="*/ 7 h 200"/>
                <a:gd name="T18" fmla="*/ 32 w 252"/>
                <a:gd name="T19" fmla="*/ 13 h 200"/>
                <a:gd name="T20" fmla="*/ 31 w 252"/>
                <a:gd name="T21" fmla="*/ 16 h 200"/>
                <a:gd name="T22" fmla="*/ 25 w 252"/>
                <a:gd name="T23" fmla="*/ 21 h 200"/>
                <a:gd name="T24" fmla="*/ 23 w 252"/>
                <a:gd name="T25" fmla="*/ 24 h 200"/>
                <a:gd name="T26" fmla="*/ 17 w 252"/>
                <a:gd name="T27" fmla="*/ 22 h 200"/>
                <a:gd name="T28" fmla="*/ 14 w 252"/>
                <a:gd name="T29" fmla="*/ 20 h 200"/>
                <a:gd name="T30" fmla="*/ 4 w 252"/>
                <a:gd name="T31" fmla="*/ 23 h 200"/>
                <a:gd name="T32" fmla="*/ 3 w 252"/>
                <a:gd name="T33" fmla="*/ 27 h 200"/>
                <a:gd name="T34" fmla="*/ 12 w 252"/>
                <a:gd name="T35" fmla="*/ 30 h 200"/>
                <a:gd name="T36" fmla="*/ 29 w 252"/>
                <a:gd name="T37" fmla="*/ 54 h 200"/>
                <a:gd name="T38" fmla="*/ 65 w 252"/>
                <a:gd name="T39" fmla="*/ 75 h 200"/>
                <a:gd name="T40" fmla="*/ 70 w 252"/>
                <a:gd name="T41" fmla="*/ 75 h 200"/>
                <a:gd name="T42" fmla="*/ 63 w 252"/>
                <a:gd name="T43" fmla="*/ 68 h 200"/>
                <a:gd name="T44" fmla="*/ 58 w 252"/>
                <a:gd name="T45" fmla="*/ 63 h 200"/>
                <a:gd name="T46" fmla="*/ 45 w 252"/>
                <a:gd name="T47" fmla="*/ 50 h 200"/>
                <a:gd name="T48" fmla="*/ 39 w 252"/>
                <a:gd name="T49" fmla="*/ 40 h 200"/>
                <a:gd name="T50" fmla="*/ 35 w 252"/>
                <a:gd name="T51" fmla="*/ 30 h 200"/>
                <a:gd name="T52" fmla="*/ 43 w 252"/>
                <a:gd name="T53" fmla="*/ 33 h 200"/>
                <a:gd name="T54" fmla="*/ 53 w 252"/>
                <a:gd name="T55" fmla="*/ 28 h 200"/>
                <a:gd name="T56" fmla="*/ 69 w 252"/>
                <a:gd name="T57" fmla="*/ 32 h 200"/>
                <a:gd name="T58" fmla="*/ 74 w 252"/>
                <a:gd name="T59" fmla="*/ 32 h 200"/>
                <a:gd name="T60" fmla="*/ 80 w 252"/>
                <a:gd name="T61" fmla="*/ 32 h 200"/>
                <a:gd name="T62" fmla="*/ 86 w 252"/>
                <a:gd name="T63" fmla="*/ 35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200"/>
                <a:gd name="T98" fmla="*/ 252 w 252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200">
                  <a:moveTo>
                    <a:pt x="227" y="91"/>
                  </a:moveTo>
                  <a:lnTo>
                    <a:pt x="236" y="92"/>
                  </a:lnTo>
                  <a:lnTo>
                    <a:pt x="240" y="81"/>
                  </a:lnTo>
                  <a:lnTo>
                    <a:pt x="252" y="76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33" y="66"/>
                  </a:lnTo>
                  <a:lnTo>
                    <a:pt x="237" y="61"/>
                  </a:lnTo>
                  <a:lnTo>
                    <a:pt x="233" y="60"/>
                  </a:lnTo>
                  <a:lnTo>
                    <a:pt x="221" y="39"/>
                  </a:lnTo>
                  <a:lnTo>
                    <a:pt x="157" y="34"/>
                  </a:lnTo>
                  <a:lnTo>
                    <a:pt x="118" y="0"/>
                  </a:lnTo>
                  <a:lnTo>
                    <a:pt x="115" y="6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97" y="10"/>
                  </a:lnTo>
                  <a:lnTo>
                    <a:pt x="94" y="16"/>
                  </a:lnTo>
                  <a:lnTo>
                    <a:pt x="79" y="19"/>
                  </a:lnTo>
                  <a:lnTo>
                    <a:pt x="82" y="28"/>
                  </a:lnTo>
                  <a:lnTo>
                    <a:pt x="84" y="3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67" y="48"/>
                  </a:lnTo>
                  <a:lnTo>
                    <a:pt x="67" y="54"/>
                  </a:lnTo>
                  <a:lnTo>
                    <a:pt x="70" y="61"/>
                  </a:lnTo>
                  <a:lnTo>
                    <a:pt x="60" y="63"/>
                  </a:lnTo>
                  <a:lnTo>
                    <a:pt x="51" y="57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37" y="52"/>
                  </a:lnTo>
                  <a:lnTo>
                    <a:pt x="31" y="63"/>
                  </a:lnTo>
                  <a:lnTo>
                    <a:pt x="10" y="61"/>
                  </a:lnTo>
                  <a:lnTo>
                    <a:pt x="0" y="57"/>
                  </a:lnTo>
                  <a:lnTo>
                    <a:pt x="9" y="72"/>
                  </a:lnTo>
                  <a:lnTo>
                    <a:pt x="19" y="91"/>
                  </a:lnTo>
                  <a:lnTo>
                    <a:pt x="31" y="78"/>
                  </a:lnTo>
                  <a:lnTo>
                    <a:pt x="64" y="131"/>
                  </a:lnTo>
                  <a:lnTo>
                    <a:pt x="76" y="143"/>
                  </a:lnTo>
                  <a:lnTo>
                    <a:pt x="119" y="170"/>
                  </a:lnTo>
                  <a:lnTo>
                    <a:pt x="173" y="198"/>
                  </a:lnTo>
                  <a:lnTo>
                    <a:pt x="182" y="200"/>
                  </a:lnTo>
                  <a:lnTo>
                    <a:pt x="185" y="198"/>
                  </a:lnTo>
                  <a:lnTo>
                    <a:pt x="185" y="195"/>
                  </a:lnTo>
                  <a:lnTo>
                    <a:pt x="167" y="179"/>
                  </a:lnTo>
                  <a:lnTo>
                    <a:pt x="164" y="173"/>
                  </a:lnTo>
                  <a:lnTo>
                    <a:pt x="154" y="167"/>
                  </a:lnTo>
                  <a:lnTo>
                    <a:pt x="118" y="134"/>
                  </a:lnTo>
                  <a:lnTo>
                    <a:pt x="119" y="131"/>
                  </a:lnTo>
                  <a:lnTo>
                    <a:pt x="112" y="130"/>
                  </a:lnTo>
                  <a:lnTo>
                    <a:pt x="103" y="106"/>
                  </a:lnTo>
                  <a:lnTo>
                    <a:pt x="94" y="98"/>
                  </a:lnTo>
                  <a:lnTo>
                    <a:pt x="93" y="78"/>
                  </a:lnTo>
                  <a:lnTo>
                    <a:pt x="103" y="76"/>
                  </a:lnTo>
                  <a:lnTo>
                    <a:pt x="115" y="88"/>
                  </a:lnTo>
                  <a:lnTo>
                    <a:pt x="125" y="73"/>
                  </a:lnTo>
                  <a:lnTo>
                    <a:pt x="140" y="73"/>
                  </a:lnTo>
                  <a:lnTo>
                    <a:pt x="152" y="78"/>
                  </a:lnTo>
                  <a:lnTo>
                    <a:pt x="184" y="84"/>
                  </a:lnTo>
                  <a:lnTo>
                    <a:pt x="188" y="78"/>
                  </a:lnTo>
                  <a:lnTo>
                    <a:pt x="196" y="84"/>
                  </a:lnTo>
                  <a:lnTo>
                    <a:pt x="200" y="79"/>
                  </a:lnTo>
                  <a:lnTo>
                    <a:pt x="211" y="84"/>
                  </a:lnTo>
                  <a:lnTo>
                    <a:pt x="218" y="82"/>
                  </a:lnTo>
                  <a:lnTo>
                    <a:pt x="227" y="9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8" name="Freeform 313"/>
            <p:cNvSpPr>
              <a:spLocks noChangeAspect="1"/>
            </p:cNvSpPr>
            <p:nvPr/>
          </p:nvSpPr>
          <p:spPr bwMode="auto">
            <a:xfrm>
              <a:off x="4131437" y="2112260"/>
              <a:ext cx="31238" cy="11617"/>
            </a:xfrm>
            <a:custGeom>
              <a:avLst/>
              <a:gdLst>
                <a:gd name="T0" fmla="*/ 25 w 67"/>
                <a:gd name="T1" fmla="*/ 10 h 27"/>
                <a:gd name="T2" fmla="*/ 25 w 67"/>
                <a:gd name="T3" fmla="*/ 8 h 27"/>
                <a:gd name="T4" fmla="*/ 25 w 67"/>
                <a:gd name="T5" fmla="*/ 7 h 27"/>
                <a:gd name="T6" fmla="*/ 22 w 67"/>
                <a:gd name="T7" fmla="*/ 6 h 27"/>
                <a:gd name="T8" fmla="*/ 17 w 67"/>
                <a:gd name="T9" fmla="*/ 2 h 27"/>
                <a:gd name="T10" fmla="*/ 12 w 67"/>
                <a:gd name="T11" fmla="*/ 0 h 27"/>
                <a:gd name="T12" fmla="*/ 11 w 67"/>
                <a:gd name="T13" fmla="*/ 0 h 27"/>
                <a:gd name="T14" fmla="*/ 0 w 67"/>
                <a:gd name="T15" fmla="*/ 0 h 27"/>
                <a:gd name="T16" fmla="*/ 25 w 67"/>
                <a:gd name="T17" fmla="*/ 1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27"/>
                <a:gd name="T29" fmla="*/ 67 w 6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27">
                  <a:moveTo>
                    <a:pt x="67" y="27"/>
                  </a:moveTo>
                  <a:lnTo>
                    <a:pt x="67" y="21"/>
                  </a:lnTo>
                  <a:lnTo>
                    <a:pt x="67" y="19"/>
                  </a:lnTo>
                  <a:lnTo>
                    <a:pt x="59" y="15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0" y="0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9" name="Freeform 314"/>
            <p:cNvSpPr>
              <a:spLocks noChangeAspect="1"/>
            </p:cNvSpPr>
            <p:nvPr/>
          </p:nvSpPr>
          <p:spPr bwMode="auto">
            <a:xfrm>
              <a:off x="3684111" y="1919394"/>
              <a:ext cx="257399" cy="204484"/>
            </a:xfrm>
            <a:custGeom>
              <a:avLst/>
              <a:gdLst>
                <a:gd name="T0" fmla="*/ 201 w 549"/>
                <a:gd name="T1" fmla="*/ 140 h 466"/>
                <a:gd name="T2" fmla="*/ 201 w 549"/>
                <a:gd name="T3" fmla="*/ 148 h 466"/>
                <a:gd name="T4" fmla="*/ 199 w 549"/>
                <a:gd name="T5" fmla="*/ 149 h 466"/>
                <a:gd name="T6" fmla="*/ 198 w 549"/>
                <a:gd name="T7" fmla="*/ 149 h 466"/>
                <a:gd name="T8" fmla="*/ 198 w 549"/>
                <a:gd name="T9" fmla="*/ 150 h 466"/>
                <a:gd name="T10" fmla="*/ 182 w 549"/>
                <a:gd name="T11" fmla="*/ 163 h 466"/>
                <a:gd name="T12" fmla="*/ 161 w 549"/>
                <a:gd name="T13" fmla="*/ 156 h 466"/>
                <a:gd name="T14" fmla="*/ 155 w 549"/>
                <a:gd name="T15" fmla="*/ 154 h 466"/>
                <a:gd name="T16" fmla="*/ 153 w 549"/>
                <a:gd name="T17" fmla="*/ 156 h 466"/>
                <a:gd name="T18" fmla="*/ 139 w 549"/>
                <a:gd name="T19" fmla="*/ 155 h 466"/>
                <a:gd name="T20" fmla="*/ 129 w 549"/>
                <a:gd name="T21" fmla="*/ 163 h 466"/>
                <a:gd name="T22" fmla="*/ 130 w 549"/>
                <a:gd name="T23" fmla="*/ 176 h 466"/>
                <a:gd name="T24" fmla="*/ 106 w 549"/>
                <a:gd name="T25" fmla="*/ 175 h 466"/>
                <a:gd name="T26" fmla="*/ 106 w 549"/>
                <a:gd name="T27" fmla="*/ 173 h 466"/>
                <a:gd name="T28" fmla="*/ 101 w 549"/>
                <a:gd name="T29" fmla="*/ 173 h 466"/>
                <a:gd name="T30" fmla="*/ 55 w 549"/>
                <a:gd name="T31" fmla="*/ 162 h 466"/>
                <a:gd name="T32" fmla="*/ 47 w 549"/>
                <a:gd name="T33" fmla="*/ 156 h 466"/>
                <a:gd name="T34" fmla="*/ 54 w 549"/>
                <a:gd name="T35" fmla="*/ 146 h 466"/>
                <a:gd name="T36" fmla="*/ 56 w 549"/>
                <a:gd name="T37" fmla="*/ 130 h 466"/>
                <a:gd name="T38" fmla="*/ 57 w 549"/>
                <a:gd name="T39" fmla="*/ 113 h 466"/>
                <a:gd name="T40" fmla="*/ 66 w 549"/>
                <a:gd name="T41" fmla="*/ 122 h 466"/>
                <a:gd name="T42" fmla="*/ 57 w 549"/>
                <a:gd name="T43" fmla="*/ 107 h 466"/>
                <a:gd name="T44" fmla="*/ 59 w 549"/>
                <a:gd name="T45" fmla="*/ 101 h 466"/>
                <a:gd name="T46" fmla="*/ 50 w 549"/>
                <a:gd name="T47" fmla="*/ 94 h 466"/>
                <a:gd name="T48" fmla="*/ 44 w 549"/>
                <a:gd name="T49" fmla="*/ 81 h 466"/>
                <a:gd name="T50" fmla="*/ 45 w 549"/>
                <a:gd name="T51" fmla="*/ 77 h 466"/>
                <a:gd name="T52" fmla="*/ 37 w 549"/>
                <a:gd name="T53" fmla="*/ 74 h 466"/>
                <a:gd name="T54" fmla="*/ 26 w 549"/>
                <a:gd name="T55" fmla="*/ 71 h 466"/>
                <a:gd name="T56" fmla="*/ 12 w 549"/>
                <a:gd name="T57" fmla="*/ 65 h 466"/>
                <a:gd name="T58" fmla="*/ 4 w 549"/>
                <a:gd name="T59" fmla="*/ 62 h 466"/>
                <a:gd name="T60" fmla="*/ 5 w 549"/>
                <a:gd name="T61" fmla="*/ 57 h 466"/>
                <a:gd name="T62" fmla="*/ 8 w 549"/>
                <a:gd name="T63" fmla="*/ 56 h 466"/>
                <a:gd name="T64" fmla="*/ 0 w 549"/>
                <a:gd name="T65" fmla="*/ 55 h 466"/>
                <a:gd name="T66" fmla="*/ 19 w 549"/>
                <a:gd name="T67" fmla="*/ 46 h 466"/>
                <a:gd name="T68" fmla="*/ 31 w 549"/>
                <a:gd name="T69" fmla="*/ 49 h 466"/>
                <a:gd name="T70" fmla="*/ 51 w 549"/>
                <a:gd name="T71" fmla="*/ 49 h 466"/>
                <a:gd name="T72" fmla="*/ 47 w 549"/>
                <a:gd name="T73" fmla="*/ 30 h 466"/>
                <a:gd name="T74" fmla="*/ 53 w 549"/>
                <a:gd name="T75" fmla="*/ 28 h 466"/>
                <a:gd name="T76" fmla="*/ 58 w 549"/>
                <a:gd name="T77" fmla="*/ 34 h 466"/>
                <a:gd name="T78" fmla="*/ 83 w 549"/>
                <a:gd name="T79" fmla="*/ 33 h 466"/>
                <a:gd name="T80" fmla="*/ 78 w 549"/>
                <a:gd name="T81" fmla="*/ 31 h 466"/>
                <a:gd name="T82" fmla="*/ 99 w 549"/>
                <a:gd name="T83" fmla="*/ 19 h 466"/>
                <a:gd name="T84" fmla="*/ 102 w 549"/>
                <a:gd name="T85" fmla="*/ 6 h 466"/>
                <a:gd name="T86" fmla="*/ 117 w 549"/>
                <a:gd name="T87" fmla="*/ 0 h 466"/>
                <a:gd name="T88" fmla="*/ 123 w 549"/>
                <a:gd name="T89" fmla="*/ 7 h 466"/>
                <a:gd name="T90" fmla="*/ 144 w 549"/>
                <a:gd name="T91" fmla="*/ 20 h 466"/>
                <a:gd name="T92" fmla="*/ 151 w 549"/>
                <a:gd name="T93" fmla="*/ 20 h 466"/>
                <a:gd name="T94" fmla="*/ 153 w 549"/>
                <a:gd name="T95" fmla="*/ 22 h 466"/>
                <a:gd name="T96" fmla="*/ 169 w 549"/>
                <a:gd name="T97" fmla="*/ 31 h 466"/>
                <a:gd name="T98" fmla="*/ 178 w 549"/>
                <a:gd name="T99" fmla="*/ 32 h 466"/>
                <a:gd name="T100" fmla="*/ 181 w 549"/>
                <a:gd name="T101" fmla="*/ 34 h 466"/>
                <a:gd name="T102" fmla="*/ 206 w 549"/>
                <a:gd name="T103" fmla="*/ 42 h 466"/>
                <a:gd name="T104" fmla="*/ 199 w 549"/>
                <a:gd name="T105" fmla="*/ 71 h 466"/>
                <a:gd name="T106" fmla="*/ 194 w 549"/>
                <a:gd name="T107" fmla="*/ 74 h 466"/>
                <a:gd name="T108" fmla="*/ 190 w 549"/>
                <a:gd name="T109" fmla="*/ 76 h 466"/>
                <a:gd name="T110" fmla="*/ 176 w 549"/>
                <a:gd name="T111" fmla="*/ 97 h 466"/>
                <a:gd name="T112" fmla="*/ 182 w 549"/>
                <a:gd name="T113" fmla="*/ 94 h 466"/>
                <a:gd name="T114" fmla="*/ 191 w 549"/>
                <a:gd name="T115" fmla="*/ 104 h 466"/>
                <a:gd name="T116" fmla="*/ 191 w 549"/>
                <a:gd name="T117" fmla="*/ 113 h 466"/>
                <a:gd name="T118" fmla="*/ 189 w 549"/>
                <a:gd name="T119" fmla="*/ 121 h 466"/>
                <a:gd name="T120" fmla="*/ 189 w 549"/>
                <a:gd name="T121" fmla="*/ 126 h 466"/>
                <a:gd name="T122" fmla="*/ 190 w 549"/>
                <a:gd name="T123" fmla="*/ 134 h 466"/>
                <a:gd name="T124" fmla="*/ 201 w 549"/>
                <a:gd name="T125" fmla="*/ 140 h 4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466"/>
                <a:gd name="T191" fmla="*/ 549 w 549"/>
                <a:gd name="T192" fmla="*/ 466 h 4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466">
                  <a:moveTo>
                    <a:pt x="535" y="372"/>
                  </a:moveTo>
                  <a:lnTo>
                    <a:pt x="535" y="393"/>
                  </a:lnTo>
                  <a:lnTo>
                    <a:pt x="531" y="394"/>
                  </a:lnTo>
                  <a:lnTo>
                    <a:pt x="529" y="394"/>
                  </a:lnTo>
                  <a:lnTo>
                    <a:pt x="529" y="396"/>
                  </a:lnTo>
                  <a:lnTo>
                    <a:pt x="486" y="431"/>
                  </a:lnTo>
                  <a:lnTo>
                    <a:pt x="428" y="412"/>
                  </a:lnTo>
                  <a:lnTo>
                    <a:pt x="413" y="408"/>
                  </a:lnTo>
                  <a:lnTo>
                    <a:pt x="407" y="412"/>
                  </a:lnTo>
                  <a:lnTo>
                    <a:pt x="370" y="411"/>
                  </a:lnTo>
                  <a:lnTo>
                    <a:pt x="343" y="431"/>
                  </a:lnTo>
                  <a:lnTo>
                    <a:pt x="347" y="466"/>
                  </a:lnTo>
                  <a:lnTo>
                    <a:pt x="282" y="463"/>
                  </a:lnTo>
                  <a:lnTo>
                    <a:pt x="283" y="457"/>
                  </a:lnTo>
                  <a:lnTo>
                    <a:pt x="270" y="457"/>
                  </a:lnTo>
                  <a:lnTo>
                    <a:pt x="147" y="430"/>
                  </a:lnTo>
                  <a:lnTo>
                    <a:pt x="126" y="414"/>
                  </a:lnTo>
                  <a:lnTo>
                    <a:pt x="143" y="387"/>
                  </a:lnTo>
                  <a:lnTo>
                    <a:pt x="149" y="343"/>
                  </a:lnTo>
                  <a:lnTo>
                    <a:pt x="153" y="300"/>
                  </a:lnTo>
                  <a:lnTo>
                    <a:pt x="176" y="324"/>
                  </a:lnTo>
                  <a:lnTo>
                    <a:pt x="153" y="284"/>
                  </a:lnTo>
                  <a:lnTo>
                    <a:pt x="156" y="267"/>
                  </a:lnTo>
                  <a:lnTo>
                    <a:pt x="134" y="249"/>
                  </a:lnTo>
                  <a:lnTo>
                    <a:pt x="116" y="214"/>
                  </a:lnTo>
                  <a:lnTo>
                    <a:pt x="120" y="205"/>
                  </a:lnTo>
                  <a:lnTo>
                    <a:pt x="98" y="196"/>
                  </a:lnTo>
                  <a:lnTo>
                    <a:pt x="70" y="187"/>
                  </a:lnTo>
                  <a:lnTo>
                    <a:pt x="32" y="172"/>
                  </a:lnTo>
                  <a:lnTo>
                    <a:pt x="10" y="164"/>
                  </a:lnTo>
                  <a:lnTo>
                    <a:pt x="14" y="152"/>
                  </a:lnTo>
                  <a:lnTo>
                    <a:pt x="20" y="148"/>
                  </a:lnTo>
                  <a:lnTo>
                    <a:pt x="0" y="145"/>
                  </a:lnTo>
                  <a:lnTo>
                    <a:pt x="50" y="123"/>
                  </a:lnTo>
                  <a:lnTo>
                    <a:pt x="83" y="130"/>
                  </a:lnTo>
                  <a:lnTo>
                    <a:pt x="137" y="130"/>
                  </a:lnTo>
                  <a:lnTo>
                    <a:pt x="126" y="79"/>
                  </a:lnTo>
                  <a:lnTo>
                    <a:pt x="140" y="75"/>
                  </a:lnTo>
                  <a:lnTo>
                    <a:pt x="155" y="90"/>
                  </a:lnTo>
                  <a:lnTo>
                    <a:pt x="222" y="87"/>
                  </a:lnTo>
                  <a:lnTo>
                    <a:pt x="207" y="82"/>
                  </a:lnTo>
                  <a:lnTo>
                    <a:pt x="265" y="51"/>
                  </a:lnTo>
                  <a:lnTo>
                    <a:pt x="271" y="15"/>
                  </a:lnTo>
                  <a:lnTo>
                    <a:pt x="311" y="0"/>
                  </a:lnTo>
                  <a:lnTo>
                    <a:pt x="328" y="18"/>
                  </a:lnTo>
                  <a:lnTo>
                    <a:pt x="383" y="54"/>
                  </a:lnTo>
                  <a:lnTo>
                    <a:pt x="403" y="52"/>
                  </a:lnTo>
                  <a:lnTo>
                    <a:pt x="407" y="57"/>
                  </a:lnTo>
                  <a:lnTo>
                    <a:pt x="450" y="81"/>
                  </a:lnTo>
                  <a:lnTo>
                    <a:pt x="474" y="85"/>
                  </a:lnTo>
                  <a:lnTo>
                    <a:pt x="482" y="90"/>
                  </a:lnTo>
                  <a:lnTo>
                    <a:pt x="549" y="112"/>
                  </a:lnTo>
                  <a:lnTo>
                    <a:pt x="531" y="187"/>
                  </a:lnTo>
                  <a:lnTo>
                    <a:pt x="516" y="196"/>
                  </a:lnTo>
                  <a:lnTo>
                    <a:pt x="507" y="202"/>
                  </a:lnTo>
                  <a:lnTo>
                    <a:pt x="470" y="258"/>
                  </a:lnTo>
                  <a:lnTo>
                    <a:pt x="486" y="248"/>
                  </a:lnTo>
                  <a:lnTo>
                    <a:pt x="510" y="276"/>
                  </a:lnTo>
                  <a:lnTo>
                    <a:pt x="510" y="299"/>
                  </a:lnTo>
                  <a:lnTo>
                    <a:pt x="504" y="320"/>
                  </a:lnTo>
                  <a:lnTo>
                    <a:pt x="504" y="333"/>
                  </a:lnTo>
                  <a:lnTo>
                    <a:pt x="506" y="354"/>
                  </a:lnTo>
                  <a:lnTo>
                    <a:pt x="535" y="372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0" name="Freeform 315"/>
            <p:cNvSpPr>
              <a:spLocks noChangeAspect="1"/>
            </p:cNvSpPr>
            <p:nvPr/>
          </p:nvSpPr>
          <p:spPr bwMode="auto">
            <a:xfrm>
              <a:off x="3959003" y="2113421"/>
              <a:ext cx="19992" cy="32532"/>
            </a:xfrm>
            <a:custGeom>
              <a:avLst/>
              <a:gdLst>
                <a:gd name="T0" fmla="*/ 11 w 40"/>
                <a:gd name="T1" fmla="*/ 28 h 75"/>
                <a:gd name="T2" fmla="*/ 3 w 40"/>
                <a:gd name="T3" fmla="*/ 24 h 75"/>
                <a:gd name="T4" fmla="*/ 0 w 40"/>
                <a:gd name="T5" fmla="*/ 11 h 75"/>
                <a:gd name="T6" fmla="*/ 11 w 40"/>
                <a:gd name="T7" fmla="*/ 0 h 75"/>
                <a:gd name="T8" fmla="*/ 16 w 40"/>
                <a:gd name="T9" fmla="*/ 12 h 75"/>
                <a:gd name="T10" fmla="*/ 11 w 40"/>
                <a:gd name="T11" fmla="*/ 28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5"/>
                <a:gd name="T20" fmla="*/ 40 w 4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5">
                  <a:moveTo>
                    <a:pt x="28" y="75"/>
                  </a:moveTo>
                  <a:lnTo>
                    <a:pt x="8" y="63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40" y="33"/>
                  </a:lnTo>
                  <a:lnTo>
                    <a:pt x="28" y="75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1" name="Freeform 316"/>
            <p:cNvSpPr>
              <a:spLocks noChangeAspect="1"/>
            </p:cNvSpPr>
            <p:nvPr/>
          </p:nvSpPr>
          <p:spPr bwMode="auto">
            <a:xfrm>
              <a:off x="4106447" y="1980972"/>
              <a:ext cx="134947" cy="60416"/>
            </a:xfrm>
            <a:custGeom>
              <a:avLst/>
              <a:gdLst>
                <a:gd name="T0" fmla="*/ 46 w 287"/>
                <a:gd name="T1" fmla="*/ 52 h 138"/>
                <a:gd name="T2" fmla="*/ 21 w 287"/>
                <a:gd name="T3" fmla="*/ 50 h 138"/>
                <a:gd name="T4" fmla="*/ 7 w 287"/>
                <a:gd name="T5" fmla="*/ 37 h 138"/>
                <a:gd name="T6" fmla="*/ 1 w 287"/>
                <a:gd name="T7" fmla="*/ 34 h 138"/>
                <a:gd name="T8" fmla="*/ 0 w 287"/>
                <a:gd name="T9" fmla="*/ 32 h 138"/>
                <a:gd name="T10" fmla="*/ 2 w 287"/>
                <a:gd name="T11" fmla="*/ 31 h 138"/>
                <a:gd name="T12" fmla="*/ 7 w 287"/>
                <a:gd name="T13" fmla="*/ 17 h 138"/>
                <a:gd name="T14" fmla="*/ 9 w 287"/>
                <a:gd name="T15" fmla="*/ 16 h 138"/>
                <a:gd name="T16" fmla="*/ 15 w 287"/>
                <a:gd name="T17" fmla="*/ 9 h 138"/>
                <a:gd name="T18" fmla="*/ 20 w 287"/>
                <a:gd name="T19" fmla="*/ 11 h 138"/>
                <a:gd name="T20" fmla="*/ 41 w 287"/>
                <a:gd name="T21" fmla="*/ 12 h 138"/>
                <a:gd name="T22" fmla="*/ 67 w 287"/>
                <a:gd name="T23" fmla="*/ 0 h 138"/>
                <a:gd name="T24" fmla="*/ 94 w 287"/>
                <a:gd name="T25" fmla="*/ 1 h 138"/>
                <a:gd name="T26" fmla="*/ 108 w 287"/>
                <a:gd name="T27" fmla="*/ 10 h 138"/>
                <a:gd name="T28" fmla="*/ 91 w 287"/>
                <a:gd name="T29" fmla="*/ 26 h 138"/>
                <a:gd name="T30" fmla="*/ 79 w 287"/>
                <a:gd name="T31" fmla="*/ 44 h 138"/>
                <a:gd name="T32" fmla="*/ 69 w 287"/>
                <a:gd name="T33" fmla="*/ 47 h 138"/>
                <a:gd name="T34" fmla="*/ 46 w 287"/>
                <a:gd name="T35" fmla="*/ 52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38"/>
                <a:gd name="T56" fmla="*/ 287 w 287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38">
                  <a:moveTo>
                    <a:pt x="121" y="138"/>
                  </a:moveTo>
                  <a:lnTo>
                    <a:pt x="57" y="133"/>
                  </a:lnTo>
                  <a:lnTo>
                    <a:pt x="18" y="99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40" y="24"/>
                  </a:lnTo>
                  <a:lnTo>
                    <a:pt x="54" y="30"/>
                  </a:lnTo>
                  <a:lnTo>
                    <a:pt x="108" y="32"/>
                  </a:lnTo>
                  <a:lnTo>
                    <a:pt x="178" y="0"/>
                  </a:lnTo>
                  <a:lnTo>
                    <a:pt x="251" y="2"/>
                  </a:lnTo>
                  <a:lnTo>
                    <a:pt x="287" y="27"/>
                  </a:lnTo>
                  <a:lnTo>
                    <a:pt x="243" y="69"/>
                  </a:lnTo>
                  <a:lnTo>
                    <a:pt x="209" y="118"/>
                  </a:lnTo>
                  <a:lnTo>
                    <a:pt x="184" y="126"/>
                  </a:lnTo>
                  <a:lnTo>
                    <a:pt x="121" y="13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2" name="Freeform 317"/>
            <p:cNvSpPr>
              <a:spLocks noChangeAspect="1"/>
            </p:cNvSpPr>
            <p:nvPr/>
          </p:nvSpPr>
          <p:spPr bwMode="auto">
            <a:xfrm>
              <a:off x="4260138" y="1361708"/>
              <a:ext cx="2722689" cy="780761"/>
            </a:xfrm>
            <a:custGeom>
              <a:avLst/>
              <a:gdLst>
                <a:gd name="T0" fmla="*/ 1879 w 5799"/>
                <a:gd name="T1" fmla="*/ 145 h 1788"/>
                <a:gd name="T2" fmla="*/ 1702 w 5799"/>
                <a:gd name="T3" fmla="*/ 113 h 1788"/>
                <a:gd name="T4" fmla="*/ 1537 w 5799"/>
                <a:gd name="T5" fmla="*/ 94 h 1788"/>
                <a:gd name="T6" fmla="*/ 1414 w 5799"/>
                <a:gd name="T7" fmla="*/ 81 h 1788"/>
                <a:gd name="T8" fmla="*/ 1369 w 5799"/>
                <a:gd name="T9" fmla="*/ 97 h 1788"/>
                <a:gd name="T10" fmla="*/ 1240 w 5799"/>
                <a:gd name="T11" fmla="*/ 86 h 1788"/>
                <a:gd name="T12" fmla="*/ 1031 w 5799"/>
                <a:gd name="T13" fmla="*/ 59 h 1788"/>
                <a:gd name="T14" fmla="*/ 1010 w 5799"/>
                <a:gd name="T15" fmla="*/ 34 h 1788"/>
                <a:gd name="T16" fmla="*/ 900 w 5799"/>
                <a:gd name="T17" fmla="*/ 16 h 1788"/>
                <a:gd name="T18" fmla="*/ 813 w 5799"/>
                <a:gd name="T19" fmla="*/ 20 h 1788"/>
                <a:gd name="T20" fmla="*/ 691 w 5799"/>
                <a:gd name="T21" fmla="*/ 47 h 1788"/>
                <a:gd name="T22" fmla="*/ 653 w 5799"/>
                <a:gd name="T23" fmla="*/ 85 h 1788"/>
                <a:gd name="T24" fmla="*/ 690 w 5799"/>
                <a:gd name="T25" fmla="*/ 96 h 1788"/>
                <a:gd name="T26" fmla="*/ 592 w 5799"/>
                <a:gd name="T27" fmla="*/ 100 h 1788"/>
                <a:gd name="T28" fmla="*/ 635 w 5799"/>
                <a:gd name="T29" fmla="*/ 139 h 1788"/>
                <a:gd name="T30" fmla="*/ 626 w 5799"/>
                <a:gd name="T31" fmla="*/ 165 h 1788"/>
                <a:gd name="T32" fmla="*/ 592 w 5799"/>
                <a:gd name="T33" fmla="*/ 179 h 1788"/>
                <a:gd name="T34" fmla="*/ 496 w 5799"/>
                <a:gd name="T35" fmla="*/ 77 h 1788"/>
                <a:gd name="T36" fmla="*/ 538 w 5799"/>
                <a:gd name="T37" fmla="*/ 144 h 1788"/>
                <a:gd name="T38" fmla="*/ 417 w 5799"/>
                <a:gd name="T39" fmla="*/ 154 h 1788"/>
                <a:gd name="T40" fmla="*/ 343 w 5799"/>
                <a:gd name="T41" fmla="*/ 142 h 1788"/>
                <a:gd name="T42" fmla="*/ 225 w 5799"/>
                <a:gd name="T43" fmla="*/ 169 h 1788"/>
                <a:gd name="T44" fmla="*/ 209 w 5799"/>
                <a:gd name="T45" fmla="*/ 188 h 1788"/>
                <a:gd name="T46" fmla="*/ 151 w 5799"/>
                <a:gd name="T47" fmla="*/ 232 h 1788"/>
                <a:gd name="T48" fmla="*/ 63 w 5799"/>
                <a:gd name="T49" fmla="*/ 178 h 1788"/>
                <a:gd name="T50" fmla="*/ 56 w 5799"/>
                <a:gd name="T51" fmla="*/ 141 h 1788"/>
                <a:gd name="T52" fmla="*/ 15 w 5799"/>
                <a:gd name="T53" fmla="*/ 133 h 1788"/>
                <a:gd name="T54" fmla="*/ 45 w 5799"/>
                <a:gd name="T55" fmla="*/ 232 h 1788"/>
                <a:gd name="T56" fmla="*/ 33 w 5799"/>
                <a:gd name="T57" fmla="*/ 300 h 1788"/>
                <a:gd name="T58" fmla="*/ 68 w 5799"/>
                <a:gd name="T59" fmla="*/ 388 h 1788"/>
                <a:gd name="T60" fmla="*/ 177 w 5799"/>
                <a:gd name="T61" fmla="*/ 480 h 1788"/>
                <a:gd name="T62" fmla="*/ 239 w 5799"/>
                <a:gd name="T63" fmla="*/ 569 h 1788"/>
                <a:gd name="T64" fmla="*/ 240 w 5799"/>
                <a:gd name="T65" fmla="*/ 613 h 1788"/>
                <a:gd name="T66" fmla="*/ 432 w 5799"/>
                <a:gd name="T67" fmla="*/ 672 h 1788"/>
                <a:gd name="T68" fmla="*/ 419 w 5799"/>
                <a:gd name="T69" fmla="*/ 578 h 1788"/>
                <a:gd name="T70" fmla="*/ 406 w 5799"/>
                <a:gd name="T71" fmla="*/ 470 h 1788"/>
                <a:gd name="T72" fmla="*/ 557 w 5799"/>
                <a:gd name="T73" fmla="*/ 457 h 1788"/>
                <a:gd name="T74" fmla="*/ 678 w 5799"/>
                <a:gd name="T75" fmla="*/ 397 h 1788"/>
                <a:gd name="T76" fmla="*/ 801 w 5799"/>
                <a:gd name="T77" fmla="*/ 424 h 1788"/>
                <a:gd name="T78" fmla="*/ 969 w 5799"/>
                <a:gd name="T79" fmla="*/ 506 h 1788"/>
                <a:gd name="T80" fmla="*/ 1116 w 5799"/>
                <a:gd name="T81" fmla="*/ 498 h 1788"/>
                <a:gd name="T82" fmla="*/ 1258 w 5799"/>
                <a:gd name="T83" fmla="*/ 498 h 1788"/>
                <a:gd name="T84" fmla="*/ 1461 w 5799"/>
                <a:gd name="T85" fmla="*/ 504 h 1788"/>
                <a:gd name="T86" fmla="*/ 1519 w 5799"/>
                <a:gd name="T87" fmla="*/ 436 h 1788"/>
                <a:gd name="T88" fmla="*/ 1712 w 5799"/>
                <a:gd name="T89" fmla="*/ 527 h 1788"/>
                <a:gd name="T90" fmla="*/ 1785 w 5799"/>
                <a:gd name="T91" fmla="*/ 628 h 1788"/>
                <a:gd name="T92" fmla="*/ 1817 w 5799"/>
                <a:gd name="T93" fmla="*/ 648 h 1788"/>
                <a:gd name="T94" fmla="*/ 1860 w 5799"/>
                <a:gd name="T95" fmla="*/ 520 h 1788"/>
                <a:gd name="T96" fmla="*/ 1751 w 5799"/>
                <a:gd name="T97" fmla="*/ 417 h 1788"/>
                <a:gd name="T98" fmla="*/ 1704 w 5799"/>
                <a:gd name="T99" fmla="*/ 374 h 1788"/>
                <a:gd name="T100" fmla="*/ 1771 w 5799"/>
                <a:gd name="T101" fmla="*/ 318 h 1788"/>
                <a:gd name="T102" fmla="*/ 1883 w 5799"/>
                <a:gd name="T103" fmla="*/ 322 h 1788"/>
                <a:gd name="T104" fmla="*/ 1935 w 5799"/>
                <a:gd name="T105" fmla="*/ 289 h 1788"/>
                <a:gd name="T106" fmla="*/ 1968 w 5799"/>
                <a:gd name="T107" fmla="*/ 262 h 1788"/>
                <a:gd name="T108" fmla="*/ 1969 w 5799"/>
                <a:gd name="T109" fmla="*/ 367 h 1788"/>
                <a:gd name="T110" fmla="*/ 2090 w 5799"/>
                <a:gd name="T111" fmla="*/ 440 h 1788"/>
                <a:gd name="T112" fmla="*/ 2090 w 5799"/>
                <a:gd name="T113" fmla="*/ 383 h 1788"/>
                <a:gd name="T114" fmla="*/ 2035 w 5799"/>
                <a:gd name="T115" fmla="*/ 311 h 1788"/>
                <a:gd name="T116" fmla="*/ 2115 w 5799"/>
                <a:gd name="T117" fmla="*/ 286 h 1788"/>
                <a:gd name="T118" fmla="*/ 2164 w 5799"/>
                <a:gd name="T119" fmla="*/ 250 h 1788"/>
                <a:gd name="T120" fmla="*/ 2069 w 5799"/>
                <a:gd name="T121" fmla="*/ 179 h 17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99"/>
                <a:gd name="T184" fmla="*/ 0 h 1788"/>
                <a:gd name="T185" fmla="*/ 5799 w 5799"/>
                <a:gd name="T186" fmla="*/ 1788 h 17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99" h="1788">
                  <a:moveTo>
                    <a:pt x="5361" y="377"/>
                  </a:moveTo>
                  <a:lnTo>
                    <a:pt x="5251" y="357"/>
                  </a:lnTo>
                  <a:lnTo>
                    <a:pt x="5142" y="336"/>
                  </a:lnTo>
                  <a:lnTo>
                    <a:pt x="5046" y="334"/>
                  </a:lnTo>
                  <a:lnTo>
                    <a:pt x="4955" y="327"/>
                  </a:lnTo>
                  <a:lnTo>
                    <a:pt x="4988" y="349"/>
                  </a:lnTo>
                  <a:lnTo>
                    <a:pt x="5042" y="379"/>
                  </a:lnTo>
                  <a:lnTo>
                    <a:pt x="5033" y="386"/>
                  </a:lnTo>
                  <a:lnTo>
                    <a:pt x="5000" y="385"/>
                  </a:lnTo>
                  <a:lnTo>
                    <a:pt x="4949" y="368"/>
                  </a:lnTo>
                  <a:lnTo>
                    <a:pt x="4932" y="367"/>
                  </a:lnTo>
                  <a:lnTo>
                    <a:pt x="4876" y="340"/>
                  </a:lnTo>
                  <a:lnTo>
                    <a:pt x="4836" y="354"/>
                  </a:lnTo>
                  <a:lnTo>
                    <a:pt x="4691" y="345"/>
                  </a:lnTo>
                  <a:lnTo>
                    <a:pt x="4688" y="367"/>
                  </a:lnTo>
                  <a:lnTo>
                    <a:pt x="4640" y="346"/>
                  </a:lnTo>
                  <a:lnTo>
                    <a:pt x="4585" y="334"/>
                  </a:lnTo>
                  <a:lnTo>
                    <a:pt x="4530" y="300"/>
                  </a:lnTo>
                  <a:lnTo>
                    <a:pt x="4445" y="283"/>
                  </a:lnTo>
                  <a:lnTo>
                    <a:pt x="4357" y="288"/>
                  </a:lnTo>
                  <a:lnTo>
                    <a:pt x="4270" y="292"/>
                  </a:lnTo>
                  <a:lnTo>
                    <a:pt x="4246" y="286"/>
                  </a:lnTo>
                  <a:lnTo>
                    <a:pt x="4181" y="267"/>
                  </a:lnTo>
                  <a:lnTo>
                    <a:pt x="4158" y="276"/>
                  </a:lnTo>
                  <a:lnTo>
                    <a:pt x="4161" y="263"/>
                  </a:lnTo>
                  <a:lnTo>
                    <a:pt x="4136" y="260"/>
                  </a:lnTo>
                  <a:lnTo>
                    <a:pt x="4091" y="251"/>
                  </a:lnTo>
                  <a:lnTo>
                    <a:pt x="4115" y="246"/>
                  </a:lnTo>
                  <a:lnTo>
                    <a:pt x="4034" y="228"/>
                  </a:lnTo>
                  <a:lnTo>
                    <a:pt x="3985" y="237"/>
                  </a:lnTo>
                  <a:lnTo>
                    <a:pt x="3973" y="237"/>
                  </a:lnTo>
                  <a:lnTo>
                    <a:pt x="3979" y="227"/>
                  </a:lnTo>
                  <a:lnTo>
                    <a:pt x="3975" y="225"/>
                  </a:lnTo>
                  <a:lnTo>
                    <a:pt x="3855" y="215"/>
                  </a:lnTo>
                  <a:lnTo>
                    <a:pt x="3736" y="206"/>
                  </a:lnTo>
                  <a:lnTo>
                    <a:pt x="3764" y="215"/>
                  </a:lnTo>
                  <a:lnTo>
                    <a:pt x="3715" y="225"/>
                  </a:lnTo>
                  <a:lnTo>
                    <a:pt x="3734" y="230"/>
                  </a:lnTo>
                  <a:lnTo>
                    <a:pt x="3749" y="233"/>
                  </a:lnTo>
                  <a:lnTo>
                    <a:pt x="3764" y="248"/>
                  </a:lnTo>
                  <a:lnTo>
                    <a:pt x="3785" y="264"/>
                  </a:lnTo>
                  <a:lnTo>
                    <a:pt x="3724" y="260"/>
                  </a:lnTo>
                  <a:lnTo>
                    <a:pt x="3736" y="270"/>
                  </a:lnTo>
                  <a:lnTo>
                    <a:pt x="3742" y="280"/>
                  </a:lnTo>
                  <a:lnTo>
                    <a:pt x="3643" y="257"/>
                  </a:lnTo>
                  <a:lnTo>
                    <a:pt x="3612" y="269"/>
                  </a:lnTo>
                  <a:lnTo>
                    <a:pt x="3528" y="251"/>
                  </a:lnTo>
                  <a:lnTo>
                    <a:pt x="3515" y="246"/>
                  </a:lnTo>
                  <a:lnTo>
                    <a:pt x="3534" y="274"/>
                  </a:lnTo>
                  <a:lnTo>
                    <a:pt x="3525" y="297"/>
                  </a:lnTo>
                  <a:lnTo>
                    <a:pt x="3469" y="280"/>
                  </a:lnTo>
                  <a:lnTo>
                    <a:pt x="3400" y="252"/>
                  </a:lnTo>
                  <a:lnTo>
                    <a:pt x="3322" y="225"/>
                  </a:lnTo>
                  <a:lnTo>
                    <a:pt x="3300" y="228"/>
                  </a:lnTo>
                  <a:lnTo>
                    <a:pt x="3360" y="267"/>
                  </a:lnTo>
                  <a:lnTo>
                    <a:pt x="3278" y="225"/>
                  </a:lnTo>
                  <a:lnTo>
                    <a:pt x="3148" y="210"/>
                  </a:lnTo>
                  <a:lnTo>
                    <a:pt x="3019" y="195"/>
                  </a:lnTo>
                  <a:lnTo>
                    <a:pt x="2949" y="177"/>
                  </a:lnTo>
                  <a:lnTo>
                    <a:pt x="2958" y="172"/>
                  </a:lnTo>
                  <a:lnTo>
                    <a:pt x="2903" y="170"/>
                  </a:lnTo>
                  <a:lnTo>
                    <a:pt x="2781" y="175"/>
                  </a:lnTo>
                  <a:lnTo>
                    <a:pt x="2743" y="157"/>
                  </a:lnTo>
                  <a:lnTo>
                    <a:pt x="2690" y="158"/>
                  </a:lnTo>
                  <a:lnTo>
                    <a:pt x="2691" y="151"/>
                  </a:lnTo>
                  <a:lnTo>
                    <a:pt x="2633" y="160"/>
                  </a:lnTo>
                  <a:lnTo>
                    <a:pt x="2685" y="166"/>
                  </a:lnTo>
                  <a:lnTo>
                    <a:pt x="2621" y="185"/>
                  </a:lnTo>
                  <a:lnTo>
                    <a:pt x="2555" y="192"/>
                  </a:lnTo>
                  <a:lnTo>
                    <a:pt x="2557" y="182"/>
                  </a:lnTo>
                  <a:lnTo>
                    <a:pt x="2625" y="139"/>
                  </a:lnTo>
                  <a:lnTo>
                    <a:pt x="2688" y="91"/>
                  </a:lnTo>
                  <a:lnTo>
                    <a:pt x="2658" y="85"/>
                  </a:lnTo>
                  <a:lnTo>
                    <a:pt x="2630" y="73"/>
                  </a:lnTo>
                  <a:lnTo>
                    <a:pt x="2679" y="82"/>
                  </a:lnTo>
                  <a:lnTo>
                    <a:pt x="2634" y="58"/>
                  </a:lnTo>
                  <a:lnTo>
                    <a:pt x="2627" y="61"/>
                  </a:lnTo>
                  <a:lnTo>
                    <a:pt x="2603" y="57"/>
                  </a:lnTo>
                  <a:lnTo>
                    <a:pt x="2548" y="40"/>
                  </a:lnTo>
                  <a:lnTo>
                    <a:pt x="2436" y="40"/>
                  </a:lnTo>
                  <a:lnTo>
                    <a:pt x="2396" y="43"/>
                  </a:lnTo>
                  <a:lnTo>
                    <a:pt x="2391" y="25"/>
                  </a:lnTo>
                  <a:lnTo>
                    <a:pt x="2345" y="22"/>
                  </a:lnTo>
                  <a:lnTo>
                    <a:pt x="2288" y="22"/>
                  </a:lnTo>
                  <a:lnTo>
                    <a:pt x="2330" y="9"/>
                  </a:lnTo>
                  <a:lnTo>
                    <a:pt x="2245" y="0"/>
                  </a:lnTo>
                  <a:lnTo>
                    <a:pt x="2193" y="27"/>
                  </a:lnTo>
                  <a:lnTo>
                    <a:pt x="2212" y="43"/>
                  </a:lnTo>
                  <a:lnTo>
                    <a:pt x="2243" y="48"/>
                  </a:lnTo>
                  <a:lnTo>
                    <a:pt x="2163" y="52"/>
                  </a:lnTo>
                  <a:lnTo>
                    <a:pt x="2191" y="60"/>
                  </a:lnTo>
                  <a:lnTo>
                    <a:pt x="2136" y="64"/>
                  </a:lnTo>
                  <a:lnTo>
                    <a:pt x="2084" y="67"/>
                  </a:lnTo>
                  <a:lnTo>
                    <a:pt x="1984" y="67"/>
                  </a:lnTo>
                  <a:lnTo>
                    <a:pt x="2025" y="69"/>
                  </a:lnTo>
                  <a:lnTo>
                    <a:pt x="1948" y="83"/>
                  </a:lnTo>
                  <a:lnTo>
                    <a:pt x="1869" y="97"/>
                  </a:lnTo>
                  <a:lnTo>
                    <a:pt x="1840" y="104"/>
                  </a:lnTo>
                  <a:lnTo>
                    <a:pt x="1840" y="124"/>
                  </a:lnTo>
                  <a:lnTo>
                    <a:pt x="1810" y="122"/>
                  </a:lnTo>
                  <a:lnTo>
                    <a:pt x="1860" y="136"/>
                  </a:lnTo>
                  <a:lnTo>
                    <a:pt x="1828" y="139"/>
                  </a:lnTo>
                  <a:lnTo>
                    <a:pt x="1870" y="151"/>
                  </a:lnTo>
                  <a:lnTo>
                    <a:pt x="1870" y="157"/>
                  </a:lnTo>
                  <a:lnTo>
                    <a:pt x="1776" y="166"/>
                  </a:lnTo>
                  <a:lnTo>
                    <a:pt x="1682" y="175"/>
                  </a:lnTo>
                  <a:lnTo>
                    <a:pt x="1697" y="194"/>
                  </a:lnTo>
                  <a:lnTo>
                    <a:pt x="1739" y="225"/>
                  </a:lnTo>
                  <a:lnTo>
                    <a:pt x="1785" y="234"/>
                  </a:lnTo>
                  <a:lnTo>
                    <a:pt x="1851" y="258"/>
                  </a:lnTo>
                  <a:lnTo>
                    <a:pt x="1884" y="298"/>
                  </a:lnTo>
                  <a:lnTo>
                    <a:pt x="1894" y="315"/>
                  </a:lnTo>
                  <a:lnTo>
                    <a:pt x="1875" y="316"/>
                  </a:lnTo>
                  <a:lnTo>
                    <a:pt x="1843" y="286"/>
                  </a:lnTo>
                  <a:lnTo>
                    <a:pt x="1837" y="304"/>
                  </a:lnTo>
                  <a:lnTo>
                    <a:pt x="1815" y="273"/>
                  </a:lnTo>
                  <a:lnTo>
                    <a:pt x="1837" y="255"/>
                  </a:lnTo>
                  <a:lnTo>
                    <a:pt x="1760" y="248"/>
                  </a:lnTo>
                  <a:lnTo>
                    <a:pt x="1681" y="225"/>
                  </a:lnTo>
                  <a:lnTo>
                    <a:pt x="1619" y="233"/>
                  </a:lnTo>
                  <a:lnTo>
                    <a:pt x="1651" y="246"/>
                  </a:lnTo>
                  <a:lnTo>
                    <a:pt x="1578" y="245"/>
                  </a:lnTo>
                  <a:lnTo>
                    <a:pt x="1597" y="260"/>
                  </a:lnTo>
                  <a:lnTo>
                    <a:pt x="1681" y="276"/>
                  </a:lnTo>
                  <a:lnTo>
                    <a:pt x="1700" y="286"/>
                  </a:lnTo>
                  <a:lnTo>
                    <a:pt x="1575" y="266"/>
                  </a:lnTo>
                  <a:lnTo>
                    <a:pt x="1533" y="207"/>
                  </a:lnTo>
                  <a:lnTo>
                    <a:pt x="1504" y="204"/>
                  </a:lnTo>
                  <a:lnTo>
                    <a:pt x="1536" y="236"/>
                  </a:lnTo>
                  <a:lnTo>
                    <a:pt x="1500" y="255"/>
                  </a:lnTo>
                  <a:lnTo>
                    <a:pt x="1515" y="273"/>
                  </a:lnTo>
                  <a:lnTo>
                    <a:pt x="1566" y="306"/>
                  </a:lnTo>
                  <a:lnTo>
                    <a:pt x="1563" y="342"/>
                  </a:lnTo>
                  <a:lnTo>
                    <a:pt x="1599" y="374"/>
                  </a:lnTo>
                  <a:lnTo>
                    <a:pt x="1691" y="370"/>
                  </a:lnTo>
                  <a:lnTo>
                    <a:pt x="1737" y="383"/>
                  </a:lnTo>
                  <a:lnTo>
                    <a:pt x="1758" y="415"/>
                  </a:lnTo>
                  <a:lnTo>
                    <a:pt x="1773" y="436"/>
                  </a:lnTo>
                  <a:lnTo>
                    <a:pt x="1827" y="446"/>
                  </a:lnTo>
                  <a:lnTo>
                    <a:pt x="1749" y="436"/>
                  </a:lnTo>
                  <a:lnTo>
                    <a:pt x="1719" y="394"/>
                  </a:lnTo>
                  <a:lnTo>
                    <a:pt x="1693" y="379"/>
                  </a:lnTo>
                  <a:lnTo>
                    <a:pt x="1627" y="391"/>
                  </a:lnTo>
                  <a:lnTo>
                    <a:pt x="1667" y="440"/>
                  </a:lnTo>
                  <a:lnTo>
                    <a:pt x="1633" y="489"/>
                  </a:lnTo>
                  <a:lnTo>
                    <a:pt x="1618" y="497"/>
                  </a:lnTo>
                  <a:lnTo>
                    <a:pt x="1597" y="504"/>
                  </a:lnTo>
                  <a:lnTo>
                    <a:pt x="1496" y="491"/>
                  </a:lnTo>
                  <a:lnTo>
                    <a:pt x="1484" y="482"/>
                  </a:lnTo>
                  <a:lnTo>
                    <a:pt x="1551" y="485"/>
                  </a:lnTo>
                  <a:lnTo>
                    <a:pt x="1537" y="491"/>
                  </a:lnTo>
                  <a:lnTo>
                    <a:pt x="1582" y="486"/>
                  </a:lnTo>
                  <a:lnTo>
                    <a:pt x="1576" y="476"/>
                  </a:lnTo>
                  <a:lnTo>
                    <a:pt x="1604" y="427"/>
                  </a:lnTo>
                  <a:lnTo>
                    <a:pt x="1604" y="404"/>
                  </a:lnTo>
                  <a:lnTo>
                    <a:pt x="1543" y="367"/>
                  </a:lnTo>
                  <a:lnTo>
                    <a:pt x="1516" y="322"/>
                  </a:lnTo>
                  <a:lnTo>
                    <a:pt x="1488" y="279"/>
                  </a:lnTo>
                  <a:lnTo>
                    <a:pt x="1449" y="260"/>
                  </a:lnTo>
                  <a:lnTo>
                    <a:pt x="1451" y="218"/>
                  </a:lnTo>
                  <a:lnTo>
                    <a:pt x="1393" y="200"/>
                  </a:lnTo>
                  <a:lnTo>
                    <a:pt x="1319" y="206"/>
                  </a:lnTo>
                  <a:lnTo>
                    <a:pt x="1312" y="263"/>
                  </a:lnTo>
                  <a:lnTo>
                    <a:pt x="1284" y="285"/>
                  </a:lnTo>
                  <a:lnTo>
                    <a:pt x="1293" y="295"/>
                  </a:lnTo>
                  <a:lnTo>
                    <a:pt x="1316" y="297"/>
                  </a:lnTo>
                  <a:lnTo>
                    <a:pt x="1324" y="328"/>
                  </a:lnTo>
                  <a:lnTo>
                    <a:pt x="1336" y="346"/>
                  </a:lnTo>
                  <a:lnTo>
                    <a:pt x="1382" y="360"/>
                  </a:lnTo>
                  <a:lnTo>
                    <a:pt x="1415" y="382"/>
                  </a:lnTo>
                  <a:lnTo>
                    <a:pt x="1433" y="383"/>
                  </a:lnTo>
                  <a:lnTo>
                    <a:pt x="1416" y="413"/>
                  </a:lnTo>
                  <a:lnTo>
                    <a:pt x="1361" y="385"/>
                  </a:lnTo>
                  <a:lnTo>
                    <a:pt x="1273" y="363"/>
                  </a:lnTo>
                  <a:lnTo>
                    <a:pt x="1193" y="351"/>
                  </a:lnTo>
                  <a:lnTo>
                    <a:pt x="1112" y="337"/>
                  </a:lnTo>
                  <a:lnTo>
                    <a:pt x="1096" y="351"/>
                  </a:lnTo>
                  <a:lnTo>
                    <a:pt x="1137" y="382"/>
                  </a:lnTo>
                  <a:lnTo>
                    <a:pt x="1110" y="397"/>
                  </a:lnTo>
                  <a:lnTo>
                    <a:pt x="1109" y="409"/>
                  </a:lnTo>
                  <a:lnTo>
                    <a:pt x="1085" y="406"/>
                  </a:lnTo>
                  <a:lnTo>
                    <a:pt x="1076" y="382"/>
                  </a:lnTo>
                  <a:lnTo>
                    <a:pt x="1025" y="391"/>
                  </a:lnTo>
                  <a:lnTo>
                    <a:pt x="984" y="397"/>
                  </a:lnTo>
                  <a:lnTo>
                    <a:pt x="940" y="412"/>
                  </a:lnTo>
                  <a:lnTo>
                    <a:pt x="882" y="409"/>
                  </a:lnTo>
                  <a:lnTo>
                    <a:pt x="900" y="401"/>
                  </a:lnTo>
                  <a:lnTo>
                    <a:pt x="884" y="385"/>
                  </a:lnTo>
                  <a:lnTo>
                    <a:pt x="912" y="377"/>
                  </a:lnTo>
                  <a:lnTo>
                    <a:pt x="848" y="397"/>
                  </a:lnTo>
                  <a:lnTo>
                    <a:pt x="842" y="403"/>
                  </a:lnTo>
                  <a:lnTo>
                    <a:pt x="770" y="419"/>
                  </a:lnTo>
                  <a:lnTo>
                    <a:pt x="730" y="433"/>
                  </a:lnTo>
                  <a:lnTo>
                    <a:pt x="734" y="440"/>
                  </a:lnTo>
                  <a:lnTo>
                    <a:pt x="700" y="446"/>
                  </a:lnTo>
                  <a:lnTo>
                    <a:pt x="697" y="476"/>
                  </a:lnTo>
                  <a:lnTo>
                    <a:pt x="640" y="477"/>
                  </a:lnTo>
                  <a:lnTo>
                    <a:pt x="598" y="449"/>
                  </a:lnTo>
                  <a:lnTo>
                    <a:pt x="654" y="430"/>
                  </a:lnTo>
                  <a:lnTo>
                    <a:pt x="590" y="398"/>
                  </a:lnTo>
                  <a:lnTo>
                    <a:pt x="516" y="394"/>
                  </a:lnTo>
                  <a:lnTo>
                    <a:pt x="558" y="412"/>
                  </a:lnTo>
                  <a:lnTo>
                    <a:pt x="576" y="464"/>
                  </a:lnTo>
                  <a:lnTo>
                    <a:pt x="591" y="498"/>
                  </a:lnTo>
                  <a:lnTo>
                    <a:pt x="591" y="519"/>
                  </a:lnTo>
                  <a:lnTo>
                    <a:pt x="572" y="518"/>
                  </a:lnTo>
                  <a:lnTo>
                    <a:pt x="557" y="500"/>
                  </a:lnTo>
                  <a:lnTo>
                    <a:pt x="516" y="494"/>
                  </a:lnTo>
                  <a:lnTo>
                    <a:pt x="479" y="522"/>
                  </a:lnTo>
                  <a:lnTo>
                    <a:pt x="443" y="549"/>
                  </a:lnTo>
                  <a:lnTo>
                    <a:pt x="479" y="589"/>
                  </a:lnTo>
                  <a:lnTo>
                    <a:pt x="394" y="577"/>
                  </a:lnTo>
                  <a:lnTo>
                    <a:pt x="340" y="559"/>
                  </a:lnTo>
                  <a:lnTo>
                    <a:pt x="342" y="582"/>
                  </a:lnTo>
                  <a:lnTo>
                    <a:pt x="381" y="598"/>
                  </a:lnTo>
                  <a:lnTo>
                    <a:pt x="403" y="616"/>
                  </a:lnTo>
                  <a:lnTo>
                    <a:pt x="352" y="621"/>
                  </a:lnTo>
                  <a:lnTo>
                    <a:pt x="278" y="585"/>
                  </a:lnTo>
                  <a:lnTo>
                    <a:pt x="254" y="545"/>
                  </a:lnTo>
                  <a:lnTo>
                    <a:pt x="251" y="530"/>
                  </a:lnTo>
                  <a:lnTo>
                    <a:pt x="257" y="528"/>
                  </a:lnTo>
                  <a:lnTo>
                    <a:pt x="206" y="504"/>
                  </a:lnTo>
                  <a:lnTo>
                    <a:pt x="185" y="492"/>
                  </a:lnTo>
                  <a:lnTo>
                    <a:pt x="137" y="465"/>
                  </a:lnTo>
                  <a:lnTo>
                    <a:pt x="167" y="473"/>
                  </a:lnTo>
                  <a:lnTo>
                    <a:pt x="267" y="494"/>
                  </a:lnTo>
                  <a:lnTo>
                    <a:pt x="367" y="516"/>
                  </a:lnTo>
                  <a:lnTo>
                    <a:pt x="461" y="494"/>
                  </a:lnTo>
                  <a:lnTo>
                    <a:pt x="472" y="461"/>
                  </a:lnTo>
                  <a:lnTo>
                    <a:pt x="434" y="434"/>
                  </a:lnTo>
                  <a:lnTo>
                    <a:pt x="328" y="401"/>
                  </a:lnTo>
                  <a:lnTo>
                    <a:pt x="224" y="367"/>
                  </a:lnTo>
                  <a:lnTo>
                    <a:pt x="163" y="370"/>
                  </a:lnTo>
                  <a:lnTo>
                    <a:pt x="148" y="374"/>
                  </a:lnTo>
                  <a:lnTo>
                    <a:pt x="160" y="358"/>
                  </a:lnTo>
                  <a:lnTo>
                    <a:pt x="136" y="361"/>
                  </a:lnTo>
                  <a:lnTo>
                    <a:pt x="106" y="346"/>
                  </a:lnTo>
                  <a:lnTo>
                    <a:pt x="140" y="342"/>
                  </a:lnTo>
                  <a:lnTo>
                    <a:pt x="97" y="334"/>
                  </a:lnTo>
                  <a:lnTo>
                    <a:pt x="81" y="343"/>
                  </a:lnTo>
                  <a:lnTo>
                    <a:pt x="63" y="340"/>
                  </a:lnTo>
                  <a:lnTo>
                    <a:pt x="63" y="352"/>
                  </a:lnTo>
                  <a:lnTo>
                    <a:pt x="39" y="354"/>
                  </a:lnTo>
                  <a:lnTo>
                    <a:pt x="3" y="374"/>
                  </a:lnTo>
                  <a:lnTo>
                    <a:pt x="0" y="385"/>
                  </a:lnTo>
                  <a:lnTo>
                    <a:pt x="3" y="416"/>
                  </a:lnTo>
                  <a:lnTo>
                    <a:pt x="57" y="446"/>
                  </a:lnTo>
                  <a:lnTo>
                    <a:pt x="34" y="480"/>
                  </a:lnTo>
                  <a:lnTo>
                    <a:pt x="81" y="534"/>
                  </a:lnTo>
                  <a:lnTo>
                    <a:pt x="84" y="577"/>
                  </a:lnTo>
                  <a:lnTo>
                    <a:pt x="98" y="594"/>
                  </a:lnTo>
                  <a:lnTo>
                    <a:pt x="121" y="616"/>
                  </a:lnTo>
                  <a:lnTo>
                    <a:pt x="103" y="630"/>
                  </a:lnTo>
                  <a:lnTo>
                    <a:pt x="173" y="670"/>
                  </a:lnTo>
                  <a:lnTo>
                    <a:pt x="145" y="700"/>
                  </a:lnTo>
                  <a:lnTo>
                    <a:pt x="115" y="730"/>
                  </a:lnTo>
                  <a:lnTo>
                    <a:pt x="87" y="758"/>
                  </a:lnTo>
                  <a:lnTo>
                    <a:pt x="57" y="788"/>
                  </a:lnTo>
                  <a:lnTo>
                    <a:pt x="85" y="788"/>
                  </a:lnTo>
                  <a:lnTo>
                    <a:pt x="79" y="788"/>
                  </a:lnTo>
                  <a:lnTo>
                    <a:pt x="87" y="797"/>
                  </a:lnTo>
                  <a:lnTo>
                    <a:pt x="155" y="818"/>
                  </a:lnTo>
                  <a:lnTo>
                    <a:pt x="115" y="815"/>
                  </a:lnTo>
                  <a:lnTo>
                    <a:pt x="79" y="831"/>
                  </a:lnTo>
                  <a:lnTo>
                    <a:pt x="67" y="846"/>
                  </a:lnTo>
                  <a:lnTo>
                    <a:pt x="81" y="894"/>
                  </a:lnTo>
                  <a:lnTo>
                    <a:pt x="63" y="925"/>
                  </a:lnTo>
                  <a:lnTo>
                    <a:pt x="88" y="962"/>
                  </a:lnTo>
                  <a:lnTo>
                    <a:pt x="116" y="1022"/>
                  </a:lnTo>
                  <a:lnTo>
                    <a:pt x="181" y="1033"/>
                  </a:lnTo>
                  <a:lnTo>
                    <a:pt x="245" y="1044"/>
                  </a:lnTo>
                  <a:lnTo>
                    <a:pt x="254" y="1104"/>
                  </a:lnTo>
                  <a:lnTo>
                    <a:pt x="309" y="1152"/>
                  </a:lnTo>
                  <a:lnTo>
                    <a:pt x="294" y="1167"/>
                  </a:lnTo>
                  <a:lnTo>
                    <a:pt x="306" y="1215"/>
                  </a:lnTo>
                  <a:lnTo>
                    <a:pt x="340" y="1203"/>
                  </a:lnTo>
                  <a:lnTo>
                    <a:pt x="407" y="1210"/>
                  </a:lnTo>
                  <a:lnTo>
                    <a:pt x="415" y="1229"/>
                  </a:lnTo>
                  <a:lnTo>
                    <a:pt x="470" y="1277"/>
                  </a:lnTo>
                  <a:lnTo>
                    <a:pt x="527" y="1325"/>
                  </a:lnTo>
                  <a:lnTo>
                    <a:pt x="555" y="1319"/>
                  </a:lnTo>
                  <a:lnTo>
                    <a:pt x="619" y="1338"/>
                  </a:lnTo>
                  <a:lnTo>
                    <a:pt x="684" y="1359"/>
                  </a:lnTo>
                  <a:lnTo>
                    <a:pt x="712" y="1435"/>
                  </a:lnTo>
                  <a:lnTo>
                    <a:pt x="676" y="1452"/>
                  </a:lnTo>
                  <a:lnTo>
                    <a:pt x="661" y="1483"/>
                  </a:lnTo>
                  <a:lnTo>
                    <a:pt x="672" y="1494"/>
                  </a:lnTo>
                  <a:lnTo>
                    <a:pt x="637" y="1513"/>
                  </a:lnTo>
                  <a:lnTo>
                    <a:pt x="615" y="1519"/>
                  </a:lnTo>
                  <a:lnTo>
                    <a:pt x="652" y="1547"/>
                  </a:lnTo>
                  <a:lnTo>
                    <a:pt x="637" y="1546"/>
                  </a:lnTo>
                  <a:lnTo>
                    <a:pt x="633" y="1562"/>
                  </a:lnTo>
                  <a:lnTo>
                    <a:pt x="625" y="1550"/>
                  </a:lnTo>
                  <a:lnTo>
                    <a:pt x="622" y="1582"/>
                  </a:lnTo>
                  <a:lnTo>
                    <a:pt x="585" y="1586"/>
                  </a:lnTo>
                  <a:lnTo>
                    <a:pt x="575" y="1597"/>
                  </a:lnTo>
                  <a:lnTo>
                    <a:pt x="640" y="1631"/>
                  </a:lnTo>
                  <a:lnTo>
                    <a:pt x="706" y="1665"/>
                  </a:lnTo>
                  <a:lnTo>
                    <a:pt x="710" y="1661"/>
                  </a:lnTo>
                  <a:lnTo>
                    <a:pt x="760" y="1665"/>
                  </a:lnTo>
                  <a:lnTo>
                    <a:pt x="810" y="1668"/>
                  </a:lnTo>
                  <a:lnTo>
                    <a:pt x="876" y="1695"/>
                  </a:lnTo>
                  <a:lnTo>
                    <a:pt x="943" y="1722"/>
                  </a:lnTo>
                  <a:lnTo>
                    <a:pt x="1010" y="1747"/>
                  </a:lnTo>
                  <a:lnTo>
                    <a:pt x="1078" y="1774"/>
                  </a:lnTo>
                  <a:lnTo>
                    <a:pt x="1151" y="1788"/>
                  </a:lnTo>
                  <a:lnTo>
                    <a:pt x="1112" y="1746"/>
                  </a:lnTo>
                  <a:lnTo>
                    <a:pt x="1075" y="1704"/>
                  </a:lnTo>
                  <a:lnTo>
                    <a:pt x="1069" y="1668"/>
                  </a:lnTo>
                  <a:lnTo>
                    <a:pt x="1066" y="1683"/>
                  </a:lnTo>
                  <a:lnTo>
                    <a:pt x="1040" y="1641"/>
                  </a:lnTo>
                  <a:lnTo>
                    <a:pt x="1025" y="1625"/>
                  </a:lnTo>
                  <a:lnTo>
                    <a:pt x="1048" y="1573"/>
                  </a:lnTo>
                  <a:lnTo>
                    <a:pt x="1094" y="1552"/>
                  </a:lnTo>
                  <a:lnTo>
                    <a:pt x="1116" y="1538"/>
                  </a:lnTo>
                  <a:lnTo>
                    <a:pt x="1112" y="1526"/>
                  </a:lnTo>
                  <a:lnTo>
                    <a:pt x="1078" y="1474"/>
                  </a:lnTo>
                  <a:lnTo>
                    <a:pt x="1025" y="1434"/>
                  </a:lnTo>
                  <a:lnTo>
                    <a:pt x="975" y="1394"/>
                  </a:lnTo>
                  <a:lnTo>
                    <a:pt x="982" y="1332"/>
                  </a:lnTo>
                  <a:lnTo>
                    <a:pt x="988" y="1274"/>
                  </a:lnTo>
                  <a:lnTo>
                    <a:pt x="1040" y="1297"/>
                  </a:lnTo>
                  <a:lnTo>
                    <a:pt x="1048" y="1274"/>
                  </a:lnTo>
                  <a:lnTo>
                    <a:pt x="1081" y="1250"/>
                  </a:lnTo>
                  <a:lnTo>
                    <a:pt x="1112" y="1226"/>
                  </a:lnTo>
                  <a:lnTo>
                    <a:pt x="1175" y="1225"/>
                  </a:lnTo>
                  <a:lnTo>
                    <a:pt x="1231" y="1250"/>
                  </a:lnTo>
                  <a:lnTo>
                    <a:pt x="1290" y="1277"/>
                  </a:lnTo>
                  <a:lnTo>
                    <a:pt x="1354" y="1273"/>
                  </a:lnTo>
                  <a:lnTo>
                    <a:pt x="1437" y="1271"/>
                  </a:lnTo>
                  <a:lnTo>
                    <a:pt x="1521" y="1285"/>
                  </a:lnTo>
                  <a:lnTo>
                    <a:pt x="1528" y="1270"/>
                  </a:lnTo>
                  <a:lnTo>
                    <a:pt x="1482" y="1216"/>
                  </a:lnTo>
                  <a:lnTo>
                    <a:pt x="1503" y="1155"/>
                  </a:lnTo>
                  <a:lnTo>
                    <a:pt x="1542" y="1156"/>
                  </a:lnTo>
                  <a:lnTo>
                    <a:pt x="1490" y="1131"/>
                  </a:lnTo>
                  <a:lnTo>
                    <a:pt x="1545" y="1122"/>
                  </a:lnTo>
                  <a:lnTo>
                    <a:pt x="1600" y="1113"/>
                  </a:lnTo>
                  <a:lnTo>
                    <a:pt x="1651" y="1098"/>
                  </a:lnTo>
                  <a:lnTo>
                    <a:pt x="1703" y="1083"/>
                  </a:lnTo>
                  <a:lnTo>
                    <a:pt x="1754" y="1068"/>
                  </a:lnTo>
                  <a:lnTo>
                    <a:pt x="1804" y="1055"/>
                  </a:lnTo>
                  <a:lnTo>
                    <a:pt x="1843" y="1050"/>
                  </a:lnTo>
                  <a:lnTo>
                    <a:pt x="1875" y="1085"/>
                  </a:lnTo>
                  <a:lnTo>
                    <a:pt x="1957" y="1112"/>
                  </a:lnTo>
                  <a:lnTo>
                    <a:pt x="1988" y="1129"/>
                  </a:lnTo>
                  <a:lnTo>
                    <a:pt x="2021" y="1134"/>
                  </a:lnTo>
                  <a:lnTo>
                    <a:pt x="2076" y="1115"/>
                  </a:lnTo>
                  <a:lnTo>
                    <a:pt x="2130" y="1095"/>
                  </a:lnTo>
                  <a:lnTo>
                    <a:pt x="2140" y="1103"/>
                  </a:lnTo>
                  <a:lnTo>
                    <a:pt x="2133" y="1128"/>
                  </a:lnTo>
                  <a:lnTo>
                    <a:pt x="2190" y="1167"/>
                  </a:lnTo>
                  <a:lnTo>
                    <a:pt x="2248" y="1207"/>
                  </a:lnTo>
                  <a:lnTo>
                    <a:pt x="2308" y="1246"/>
                  </a:lnTo>
                  <a:lnTo>
                    <a:pt x="2366" y="1286"/>
                  </a:lnTo>
                  <a:lnTo>
                    <a:pt x="2376" y="1273"/>
                  </a:lnTo>
                  <a:lnTo>
                    <a:pt x="2408" y="1283"/>
                  </a:lnTo>
                  <a:lnTo>
                    <a:pt x="2463" y="1276"/>
                  </a:lnTo>
                  <a:lnTo>
                    <a:pt x="2521" y="1312"/>
                  </a:lnTo>
                  <a:lnTo>
                    <a:pt x="2579" y="1347"/>
                  </a:lnTo>
                  <a:lnTo>
                    <a:pt x="2636" y="1334"/>
                  </a:lnTo>
                  <a:lnTo>
                    <a:pt x="2685" y="1385"/>
                  </a:lnTo>
                  <a:lnTo>
                    <a:pt x="2718" y="1382"/>
                  </a:lnTo>
                  <a:lnTo>
                    <a:pt x="2742" y="1365"/>
                  </a:lnTo>
                  <a:lnTo>
                    <a:pt x="2779" y="1347"/>
                  </a:lnTo>
                  <a:lnTo>
                    <a:pt x="2822" y="1322"/>
                  </a:lnTo>
                  <a:lnTo>
                    <a:pt x="2864" y="1297"/>
                  </a:lnTo>
                  <a:lnTo>
                    <a:pt x="2954" y="1307"/>
                  </a:lnTo>
                  <a:lnTo>
                    <a:pt x="2969" y="1325"/>
                  </a:lnTo>
                  <a:lnTo>
                    <a:pt x="3033" y="1337"/>
                  </a:lnTo>
                  <a:lnTo>
                    <a:pt x="3097" y="1347"/>
                  </a:lnTo>
                  <a:lnTo>
                    <a:pt x="3131" y="1320"/>
                  </a:lnTo>
                  <a:lnTo>
                    <a:pt x="3090" y="1283"/>
                  </a:lnTo>
                  <a:lnTo>
                    <a:pt x="3100" y="1229"/>
                  </a:lnTo>
                  <a:lnTo>
                    <a:pt x="3175" y="1246"/>
                  </a:lnTo>
                  <a:lnTo>
                    <a:pt x="3249" y="1262"/>
                  </a:lnTo>
                  <a:lnTo>
                    <a:pt x="3281" y="1292"/>
                  </a:lnTo>
                  <a:lnTo>
                    <a:pt x="3348" y="1326"/>
                  </a:lnTo>
                  <a:lnTo>
                    <a:pt x="3421" y="1312"/>
                  </a:lnTo>
                  <a:lnTo>
                    <a:pt x="3482" y="1325"/>
                  </a:lnTo>
                  <a:lnTo>
                    <a:pt x="3542" y="1337"/>
                  </a:lnTo>
                  <a:lnTo>
                    <a:pt x="3564" y="1358"/>
                  </a:lnTo>
                  <a:lnTo>
                    <a:pt x="3655" y="1380"/>
                  </a:lnTo>
                  <a:lnTo>
                    <a:pt x="3706" y="1371"/>
                  </a:lnTo>
                  <a:lnTo>
                    <a:pt x="3757" y="1362"/>
                  </a:lnTo>
                  <a:lnTo>
                    <a:pt x="3805" y="1323"/>
                  </a:lnTo>
                  <a:lnTo>
                    <a:pt x="3887" y="1341"/>
                  </a:lnTo>
                  <a:lnTo>
                    <a:pt x="3927" y="1346"/>
                  </a:lnTo>
                  <a:lnTo>
                    <a:pt x="3990" y="1358"/>
                  </a:lnTo>
                  <a:lnTo>
                    <a:pt x="4023" y="1322"/>
                  </a:lnTo>
                  <a:lnTo>
                    <a:pt x="4008" y="1283"/>
                  </a:lnTo>
                  <a:lnTo>
                    <a:pt x="4006" y="1219"/>
                  </a:lnTo>
                  <a:lnTo>
                    <a:pt x="3976" y="1198"/>
                  </a:lnTo>
                  <a:lnTo>
                    <a:pt x="3955" y="1191"/>
                  </a:lnTo>
                  <a:lnTo>
                    <a:pt x="3988" y="1161"/>
                  </a:lnTo>
                  <a:lnTo>
                    <a:pt x="4042" y="1159"/>
                  </a:lnTo>
                  <a:lnTo>
                    <a:pt x="4096" y="1156"/>
                  </a:lnTo>
                  <a:lnTo>
                    <a:pt x="4206" y="1192"/>
                  </a:lnTo>
                  <a:lnTo>
                    <a:pt x="4249" y="1229"/>
                  </a:lnTo>
                  <a:lnTo>
                    <a:pt x="4294" y="1267"/>
                  </a:lnTo>
                  <a:lnTo>
                    <a:pt x="4339" y="1304"/>
                  </a:lnTo>
                  <a:lnTo>
                    <a:pt x="4382" y="1341"/>
                  </a:lnTo>
                  <a:lnTo>
                    <a:pt x="4430" y="1362"/>
                  </a:lnTo>
                  <a:lnTo>
                    <a:pt x="4509" y="1383"/>
                  </a:lnTo>
                  <a:lnTo>
                    <a:pt x="4555" y="1401"/>
                  </a:lnTo>
                  <a:lnTo>
                    <a:pt x="4609" y="1461"/>
                  </a:lnTo>
                  <a:lnTo>
                    <a:pt x="4676" y="1452"/>
                  </a:lnTo>
                  <a:lnTo>
                    <a:pt x="4743" y="1428"/>
                  </a:lnTo>
                  <a:lnTo>
                    <a:pt x="4770" y="1476"/>
                  </a:lnTo>
                  <a:lnTo>
                    <a:pt x="4778" y="1540"/>
                  </a:lnTo>
                  <a:lnTo>
                    <a:pt x="4787" y="1604"/>
                  </a:lnTo>
                  <a:lnTo>
                    <a:pt x="4729" y="1595"/>
                  </a:lnTo>
                  <a:lnTo>
                    <a:pt x="4721" y="1622"/>
                  </a:lnTo>
                  <a:lnTo>
                    <a:pt x="4751" y="1671"/>
                  </a:lnTo>
                  <a:lnTo>
                    <a:pt x="4781" y="1720"/>
                  </a:lnTo>
                  <a:lnTo>
                    <a:pt x="4763" y="1732"/>
                  </a:lnTo>
                  <a:lnTo>
                    <a:pt x="4773" y="1747"/>
                  </a:lnTo>
                  <a:lnTo>
                    <a:pt x="4782" y="1755"/>
                  </a:lnTo>
                  <a:lnTo>
                    <a:pt x="4775" y="1737"/>
                  </a:lnTo>
                  <a:lnTo>
                    <a:pt x="4782" y="1737"/>
                  </a:lnTo>
                  <a:lnTo>
                    <a:pt x="4806" y="1704"/>
                  </a:lnTo>
                  <a:lnTo>
                    <a:pt x="4820" y="1700"/>
                  </a:lnTo>
                  <a:lnTo>
                    <a:pt x="4836" y="1723"/>
                  </a:lnTo>
                  <a:lnTo>
                    <a:pt x="4867" y="1726"/>
                  </a:lnTo>
                  <a:lnTo>
                    <a:pt x="4920" y="1707"/>
                  </a:lnTo>
                  <a:lnTo>
                    <a:pt x="4934" y="1670"/>
                  </a:lnTo>
                  <a:lnTo>
                    <a:pt x="4951" y="1632"/>
                  </a:lnTo>
                  <a:lnTo>
                    <a:pt x="4958" y="1582"/>
                  </a:lnTo>
                  <a:lnTo>
                    <a:pt x="4963" y="1531"/>
                  </a:lnTo>
                  <a:lnTo>
                    <a:pt x="4967" y="1479"/>
                  </a:lnTo>
                  <a:lnTo>
                    <a:pt x="4970" y="1428"/>
                  </a:lnTo>
                  <a:lnTo>
                    <a:pt x="4951" y="1383"/>
                  </a:lnTo>
                  <a:lnTo>
                    <a:pt x="4930" y="1337"/>
                  </a:lnTo>
                  <a:lnTo>
                    <a:pt x="4903" y="1309"/>
                  </a:lnTo>
                  <a:lnTo>
                    <a:pt x="4890" y="1273"/>
                  </a:lnTo>
                  <a:lnTo>
                    <a:pt x="4876" y="1237"/>
                  </a:lnTo>
                  <a:lnTo>
                    <a:pt x="4845" y="1200"/>
                  </a:lnTo>
                  <a:lnTo>
                    <a:pt x="4797" y="1171"/>
                  </a:lnTo>
                  <a:lnTo>
                    <a:pt x="4826" y="1174"/>
                  </a:lnTo>
                  <a:lnTo>
                    <a:pt x="4717" y="1116"/>
                  </a:lnTo>
                  <a:lnTo>
                    <a:pt x="4661" y="1109"/>
                  </a:lnTo>
                  <a:lnTo>
                    <a:pt x="4676" y="1132"/>
                  </a:lnTo>
                  <a:lnTo>
                    <a:pt x="4639" y="1150"/>
                  </a:lnTo>
                  <a:lnTo>
                    <a:pt x="4639" y="1131"/>
                  </a:lnTo>
                  <a:lnTo>
                    <a:pt x="4615" y="1122"/>
                  </a:lnTo>
                  <a:lnTo>
                    <a:pt x="4609" y="1134"/>
                  </a:lnTo>
                  <a:lnTo>
                    <a:pt x="4575" y="1098"/>
                  </a:lnTo>
                  <a:lnTo>
                    <a:pt x="4502" y="1088"/>
                  </a:lnTo>
                  <a:lnTo>
                    <a:pt x="4520" y="1041"/>
                  </a:lnTo>
                  <a:lnTo>
                    <a:pt x="4534" y="995"/>
                  </a:lnTo>
                  <a:lnTo>
                    <a:pt x="4548" y="964"/>
                  </a:lnTo>
                  <a:lnTo>
                    <a:pt x="4560" y="931"/>
                  </a:lnTo>
                  <a:lnTo>
                    <a:pt x="4549" y="906"/>
                  </a:lnTo>
                  <a:lnTo>
                    <a:pt x="4567" y="861"/>
                  </a:lnTo>
                  <a:lnTo>
                    <a:pt x="4620" y="853"/>
                  </a:lnTo>
                  <a:lnTo>
                    <a:pt x="4670" y="846"/>
                  </a:lnTo>
                  <a:lnTo>
                    <a:pt x="4685" y="846"/>
                  </a:lnTo>
                  <a:lnTo>
                    <a:pt x="4706" y="856"/>
                  </a:lnTo>
                  <a:lnTo>
                    <a:pt x="4712" y="847"/>
                  </a:lnTo>
                  <a:lnTo>
                    <a:pt x="4812" y="853"/>
                  </a:lnTo>
                  <a:lnTo>
                    <a:pt x="4814" y="843"/>
                  </a:lnTo>
                  <a:lnTo>
                    <a:pt x="4806" y="834"/>
                  </a:lnTo>
                  <a:lnTo>
                    <a:pt x="4882" y="837"/>
                  </a:lnTo>
                  <a:lnTo>
                    <a:pt x="4945" y="852"/>
                  </a:lnTo>
                  <a:lnTo>
                    <a:pt x="4923" y="859"/>
                  </a:lnTo>
                  <a:lnTo>
                    <a:pt x="4939" y="876"/>
                  </a:lnTo>
                  <a:lnTo>
                    <a:pt x="4981" y="870"/>
                  </a:lnTo>
                  <a:lnTo>
                    <a:pt x="5012" y="858"/>
                  </a:lnTo>
                  <a:lnTo>
                    <a:pt x="5072" y="858"/>
                  </a:lnTo>
                  <a:lnTo>
                    <a:pt x="5061" y="847"/>
                  </a:lnTo>
                  <a:lnTo>
                    <a:pt x="5021" y="843"/>
                  </a:lnTo>
                  <a:lnTo>
                    <a:pt x="5005" y="830"/>
                  </a:lnTo>
                  <a:lnTo>
                    <a:pt x="5005" y="780"/>
                  </a:lnTo>
                  <a:lnTo>
                    <a:pt x="5002" y="731"/>
                  </a:lnTo>
                  <a:lnTo>
                    <a:pt x="5085" y="728"/>
                  </a:lnTo>
                  <a:lnTo>
                    <a:pt x="5106" y="722"/>
                  </a:lnTo>
                  <a:lnTo>
                    <a:pt x="5149" y="768"/>
                  </a:lnTo>
                  <a:lnTo>
                    <a:pt x="5157" y="764"/>
                  </a:lnTo>
                  <a:lnTo>
                    <a:pt x="5184" y="786"/>
                  </a:lnTo>
                  <a:lnTo>
                    <a:pt x="5206" y="737"/>
                  </a:lnTo>
                  <a:lnTo>
                    <a:pt x="5232" y="737"/>
                  </a:lnTo>
                  <a:lnTo>
                    <a:pt x="5185" y="694"/>
                  </a:lnTo>
                  <a:lnTo>
                    <a:pt x="5197" y="685"/>
                  </a:lnTo>
                  <a:lnTo>
                    <a:pt x="5267" y="692"/>
                  </a:lnTo>
                  <a:lnTo>
                    <a:pt x="5276" y="700"/>
                  </a:lnTo>
                  <a:lnTo>
                    <a:pt x="5237" y="698"/>
                  </a:lnTo>
                  <a:lnTo>
                    <a:pt x="5270" y="734"/>
                  </a:lnTo>
                  <a:lnTo>
                    <a:pt x="5303" y="768"/>
                  </a:lnTo>
                  <a:lnTo>
                    <a:pt x="5279" y="786"/>
                  </a:lnTo>
                  <a:lnTo>
                    <a:pt x="5272" y="825"/>
                  </a:lnTo>
                  <a:lnTo>
                    <a:pt x="5260" y="865"/>
                  </a:lnTo>
                  <a:lnTo>
                    <a:pt x="5255" y="916"/>
                  </a:lnTo>
                  <a:lnTo>
                    <a:pt x="5217" y="927"/>
                  </a:lnTo>
                  <a:lnTo>
                    <a:pt x="5235" y="941"/>
                  </a:lnTo>
                  <a:lnTo>
                    <a:pt x="5240" y="977"/>
                  </a:lnTo>
                  <a:lnTo>
                    <a:pt x="5276" y="1022"/>
                  </a:lnTo>
                  <a:lnTo>
                    <a:pt x="5311" y="1065"/>
                  </a:lnTo>
                  <a:lnTo>
                    <a:pt x="5375" y="1121"/>
                  </a:lnTo>
                  <a:lnTo>
                    <a:pt x="5439" y="1176"/>
                  </a:lnTo>
                  <a:lnTo>
                    <a:pt x="5503" y="1229"/>
                  </a:lnTo>
                  <a:lnTo>
                    <a:pt x="5569" y="1285"/>
                  </a:lnTo>
                  <a:lnTo>
                    <a:pt x="5584" y="1250"/>
                  </a:lnTo>
                  <a:lnTo>
                    <a:pt x="5548" y="1179"/>
                  </a:lnTo>
                  <a:lnTo>
                    <a:pt x="5563" y="1170"/>
                  </a:lnTo>
                  <a:lnTo>
                    <a:pt x="5594" y="1173"/>
                  </a:lnTo>
                  <a:lnTo>
                    <a:pt x="5587" y="1164"/>
                  </a:lnTo>
                  <a:lnTo>
                    <a:pt x="5548" y="1112"/>
                  </a:lnTo>
                  <a:lnTo>
                    <a:pt x="5597" y="1091"/>
                  </a:lnTo>
                  <a:lnTo>
                    <a:pt x="5532" y="1035"/>
                  </a:lnTo>
                  <a:lnTo>
                    <a:pt x="5530" y="1007"/>
                  </a:lnTo>
                  <a:lnTo>
                    <a:pt x="5535" y="998"/>
                  </a:lnTo>
                  <a:lnTo>
                    <a:pt x="5533" y="1009"/>
                  </a:lnTo>
                  <a:lnTo>
                    <a:pt x="5563" y="1019"/>
                  </a:lnTo>
                  <a:lnTo>
                    <a:pt x="5529" y="983"/>
                  </a:lnTo>
                  <a:lnTo>
                    <a:pt x="5509" y="980"/>
                  </a:lnTo>
                  <a:lnTo>
                    <a:pt x="5464" y="927"/>
                  </a:lnTo>
                  <a:lnTo>
                    <a:pt x="5440" y="930"/>
                  </a:lnTo>
                  <a:lnTo>
                    <a:pt x="5402" y="915"/>
                  </a:lnTo>
                  <a:lnTo>
                    <a:pt x="5381" y="858"/>
                  </a:lnTo>
                  <a:lnTo>
                    <a:pt x="5355" y="825"/>
                  </a:lnTo>
                  <a:lnTo>
                    <a:pt x="5384" y="815"/>
                  </a:lnTo>
                  <a:lnTo>
                    <a:pt x="5415" y="827"/>
                  </a:lnTo>
                  <a:lnTo>
                    <a:pt x="5406" y="812"/>
                  </a:lnTo>
                  <a:lnTo>
                    <a:pt x="5426" y="791"/>
                  </a:lnTo>
                  <a:lnTo>
                    <a:pt x="5463" y="825"/>
                  </a:lnTo>
                  <a:lnTo>
                    <a:pt x="5467" y="801"/>
                  </a:lnTo>
                  <a:lnTo>
                    <a:pt x="5536" y="786"/>
                  </a:lnTo>
                  <a:lnTo>
                    <a:pt x="5608" y="815"/>
                  </a:lnTo>
                  <a:lnTo>
                    <a:pt x="5606" y="803"/>
                  </a:lnTo>
                  <a:lnTo>
                    <a:pt x="5627" y="767"/>
                  </a:lnTo>
                  <a:lnTo>
                    <a:pt x="5630" y="761"/>
                  </a:lnTo>
                  <a:lnTo>
                    <a:pt x="5627" y="748"/>
                  </a:lnTo>
                  <a:lnTo>
                    <a:pt x="5632" y="740"/>
                  </a:lnTo>
                  <a:lnTo>
                    <a:pt x="5673" y="715"/>
                  </a:lnTo>
                  <a:lnTo>
                    <a:pt x="5715" y="688"/>
                  </a:lnTo>
                  <a:lnTo>
                    <a:pt x="5693" y="682"/>
                  </a:lnTo>
                  <a:lnTo>
                    <a:pt x="5705" y="680"/>
                  </a:lnTo>
                  <a:lnTo>
                    <a:pt x="5794" y="698"/>
                  </a:lnTo>
                  <a:lnTo>
                    <a:pt x="5799" y="689"/>
                  </a:lnTo>
                  <a:lnTo>
                    <a:pt x="5760" y="665"/>
                  </a:lnTo>
                  <a:lnTo>
                    <a:pt x="5715" y="645"/>
                  </a:lnTo>
                  <a:lnTo>
                    <a:pt x="5693" y="637"/>
                  </a:lnTo>
                  <a:lnTo>
                    <a:pt x="5626" y="597"/>
                  </a:lnTo>
                  <a:lnTo>
                    <a:pt x="5623" y="604"/>
                  </a:lnTo>
                  <a:lnTo>
                    <a:pt x="5576" y="579"/>
                  </a:lnTo>
                  <a:lnTo>
                    <a:pt x="5603" y="583"/>
                  </a:lnTo>
                  <a:lnTo>
                    <a:pt x="5645" y="576"/>
                  </a:lnTo>
                  <a:lnTo>
                    <a:pt x="5575" y="527"/>
                  </a:lnTo>
                  <a:lnTo>
                    <a:pt x="5505" y="477"/>
                  </a:lnTo>
                  <a:lnTo>
                    <a:pt x="5433" y="427"/>
                  </a:lnTo>
                  <a:lnTo>
                    <a:pt x="5361" y="3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3" name="Freeform 318"/>
            <p:cNvSpPr>
              <a:spLocks noChangeAspect="1"/>
            </p:cNvSpPr>
            <p:nvPr/>
          </p:nvSpPr>
          <p:spPr bwMode="auto">
            <a:xfrm>
              <a:off x="660291" y="1527851"/>
              <a:ext cx="197423" cy="97596"/>
            </a:xfrm>
            <a:custGeom>
              <a:avLst/>
              <a:gdLst>
                <a:gd name="T0" fmla="*/ 158 w 420"/>
                <a:gd name="T1" fmla="*/ 51 h 222"/>
                <a:gd name="T2" fmla="*/ 153 w 420"/>
                <a:gd name="T3" fmla="*/ 44 h 222"/>
                <a:gd name="T4" fmla="*/ 145 w 420"/>
                <a:gd name="T5" fmla="*/ 35 h 222"/>
                <a:gd name="T6" fmla="*/ 137 w 420"/>
                <a:gd name="T7" fmla="*/ 34 h 222"/>
                <a:gd name="T8" fmla="*/ 137 w 420"/>
                <a:gd name="T9" fmla="*/ 36 h 222"/>
                <a:gd name="T10" fmla="*/ 133 w 420"/>
                <a:gd name="T11" fmla="*/ 34 h 222"/>
                <a:gd name="T12" fmla="*/ 119 w 420"/>
                <a:gd name="T13" fmla="*/ 34 h 222"/>
                <a:gd name="T14" fmla="*/ 108 w 420"/>
                <a:gd name="T15" fmla="*/ 42 h 222"/>
                <a:gd name="T16" fmla="*/ 107 w 420"/>
                <a:gd name="T17" fmla="*/ 46 h 222"/>
                <a:gd name="T18" fmla="*/ 100 w 420"/>
                <a:gd name="T19" fmla="*/ 46 h 222"/>
                <a:gd name="T20" fmla="*/ 106 w 420"/>
                <a:gd name="T21" fmla="*/ 39 h 222"/>
                <a:gd name="T22" fmla="*/ 117 w 420"/>
                <a:gd name="T23" fmla="*/ 28 h 222"/>
                <a:gd name="T24" fmla="*/ 117 w 420"/>
                <a:gd name="T25" fmla="*/ 18 h 222"/>
                <a:gd name="T26" fmla="*/ 105 w 420"/>
                <a:gd name="T27" fmla="*/ 7 h 222"/>
                <a:gd name="T28" fmla="*/ 105 w 420"/>
                <a:gd name="T29" fmla="*/ 10 h 222"/>
                <a:gd name="T30" fmla="*/ 96 w 420"/>
                <a:gd name="T31" fmla="*/ 0 h 222"/>
                <a:gd name="T32" fmla="*/ 72 w 420"/>
                <a:gd name="T33" fmla="*/ 16 h 222"/>
                <a:gd name="T34" fmla="*/ 48 w 420"/>
                <a:gd name="T35" fmla="*/ 33 h 222"/>
                <a:gd name="T36" fmla="*/ 24 w 420"/>
                <a:gd name="T37" fmla="*/ 49 h 222"/>
                <a:gd name="T38" fmla="*/ 0 w 420"/>
                <a:gd name="T39" fmla="*/ 65 h 222"/>
                <a:gd name="T40" fmla="*/ 12 w 420"/>
                <a:gd name="T41" fmla="*/ 56 h 222"/>
                <a:gd name="T42" fmla="*/ 22 w 420"/>
                <a:gd name="T43" fmla="*/ 50 h 222"/>
                <a:gd name="T44" fmla="*/ 29 w 420"/>
                <a:gd name="T45" fmla="*/ 49 h 222"/>
                <a:gd name="T46" fmla="*/ 36 w 420"/>
                <a:gd name="T47" fmla="*/ 45 h 222"/>
                <a:gd name="T48" fmla="*/ 36 w 420"/>
                <a:gd name="T49" fmla="*/ 48 h 222"/>
                <a:gd name="T50" fmla="*/ 41 w 420"/>
                <a:gd name="T51" fmla="*/ 48 h 222"/>
                <a:gd name="T52" fmla="*/ 27 w 420"/>
                <a:gd name="T53" fmla="*/ 54 h 222"/>
                <a:gd name="T54" fmla="*/ 25 w 420"/>
                <a:gd name="T55" fmla="*/ 62 h 222"/>
                <a:gd name="T56" fmla="*/ 54 w 420"/>
                <a:gd name="T57" fmla="*/ 62 h 222"/>
                <a:gd name="T58" fmla="*/ 46 w 420"/>
                <a:gd name="T59" fmla="*/ 74 h 222"/>
                <a:gd name="T60" fmla="*/ 58 w 420"/>
                <a:gd name="T61" fmla="*/ 78 h 222"/>
                <a:gd name="T62" fmla="*/ 67 w 420"/>
                <a:gd name="T63" fmla="*/ 79 h 222"/>
                <a:gd name="T64" fmla="*/ 63 w 420"/>
                <a:gd name="T65" fmla="*/ 84 h 222"/>
                <a:gd name="T66" fmla="*/ 74 w 420"/>
                <a:gd name="T67" fmla="*/ 81 h 222"/>
                <a:gd name="T68" fmla="*/ 81 w 420"/>
                <a:gd name="T69" fmla="*/ 78 h 222"/>
                <a:gd name="T70" fmla="*/ 80 w 420"/>
                <a:gd name="T71" fmla="*/ 75 h 222"/>
                <a:gd name="T72" fmla="*/ 100 w 420"/>
                <a:gd name="T73" fmla="*/ 66 h 222"/>
                <a:gd name="T74" fmla="*/ 106 w 420"/>
                <a:gd name="T75" fmla="*/ 62 h 222"/>
                <a:gd name="T76" fmla="*/ 108 w 420"/>
                <a:gd name="T77" fmla="*/ 58 h 222"/>
                <a:gd name="T78" fmla="*/ 110 w 420"/>
                <a:gd name="T79" fmla="*/ 62 h 222"/>
                <a:gd name="T80" fmla="*/ 120 w 420"/>
                <a:gd name="T81" fmla="*/ 61 h 222"/>
                <a:gd name="T82" fmla="*/ 126 w 420"/>
                <a:gd name="T83" fmla="*/ 57 h 222"/>
                <a:gd name="T84" fmla="*/ 138 w 420"/>
                <a:gd name="T85" fmla="*/ 57 h 222"/>
                <a:gd name="T86" fmla="*/ 158 w 420"/>
                <a:gd name="T87" fmla="*/ 51 h 2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222"/>
                <a:gd name="T134" fmla="*/ 420 w 420"/>
                <a:gd name="T135" fmla="*/ 222 h 2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222">
                  <a:moveTo>
                    <a:pt x="420" y="134"/>
                  </a:moveTo>
                  <a:lnTo>
                    <a:pt x="408" y="116"/>
                  </a:lnTo>
                  <a:lnTo>
                    <a:pt x="385" y="92"/>
                  </a:lnTo>
                  <a:lnTo>
                    <a:pt x="363" y="89"/>
                  </a:lnTo>
                  <a:lnTo>
                    <a:pt x="365" y="95"/>
                  </a:lnTo>
                  <a:lnTo>
                    <a:pt x="353" y="91"/>
                  </a:lnTo>
                  <a:lnTo>
                    <a:pt x="315" y="91"/>
                  </a:lnTo>
                  <a:lnTo>
                    <a:pt x="287" y="112"/>
                  </a:lnTo>
                  <a:lnTo>
                    <a:pt x="284" y="122"/>
                  </a:lnTo>
                  <a:lnTo>
                    <a:pt x="266" y="122"/>
                  </a:lnTo>
                  <a:lnTo>
                    <a:pt x="281" y="103"/>
                  </a:lnTo>
                  <a:lnTo>
                    <a:pt x="312" y="73"/>
                  </a:lnTo>
                  <a:lnTo>
                    <a:pt x="312" y="48"/>
                  </a:lnTo>
                  <a:lnTo>
                    <a:pt x="280" y="18"/>
                  </a:lnTo>
                  <a:lnTo>
                    <a:pt x="280" y="27"/>
                  </a:lnTo>
                  <a:lnTo>
                    <a:pt x="256" y="0"/>
                  </a:lnTo>
                  <a:lnTo>
                    <a:pt x="191" y="43"/>
                  </a:lnTo>
                  <a:lnTo>
                    <a:pt x="127" y="86"/>
                  </a:lnTo>
                  <a:lnTo>
                    <a:pt x="65" y="130"/>
                  </a:lnTo>
                  <a:lnTo>
                    <a:pt x="0" y="173"/>
                  </a:lnTo>
                  <a:lnTo>
                    <a:pt x="32" y="148"/>
                  </a:lnTo>
                  <a:lnTo>
                    <a:pt x="59" y="133"/>
                  </a:lnTo>
                  <a:lnTo>
                    <a:pt x="78" y="130"/>
                  </a:lnTo>
                  <a:lnTo>
                    <a:pt x="97" y="119"/>
                  </a:lnTo>
                  <a:lnTo>
                    <a:pt x="96" y="128"/>
                  </a:lnTo>
                  <a:lnTo>
                    <a:pt x="108" y="127"/>
                  </a:lnTo>
                  <a:lnTo>
                    <a:pt x="71" y="143"/>
                  </a:lnTo>
                  <a:lnTo>
                    <a:pt x="66" y="163"/>
                  </a:lnTo>
                  <a:lnTo>
                    <a:pt x="144" y="163"/>
                  </a:lnTo>
                  <a:lnTo>
                    <a:pt x="121" y="195"/>
                  </a:lnTo>
                  <a:lnTo>
                    <a:pt x="153" y="207"/>
                  </a:lnTo>
                  <a:lnTo>
                    <a:pt x="178" y="210"/>
                  </a:lnTo>
                  <a:lnTo>
                    <a:pt x="168" y="222"/>
                  </a:lnTo>
                  <a:lnTo>
                    <a:pt x="196" y="215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65" y="175"/>
                  </a:lnTo>
                  <a:lnTo>
                    <a:pt x="281" y="164"/>
                  </a:lnTo>
                  <a:lnTo>
                    <a:pt x="288" y="152"/>
                  </a:lnTo>
                  <a:lnTo>
                    <a:pt x="293" y="163"/>
                  </a:lnTo>
                  <a:lnTo>
                    <a:pt x="320" y="160"/>
                  </a:lnTo>
                  <a:lnTo>
                    <a:pt x="335" y="151"/>
                  </a:lnTo>
                  <a:lnTo>
                    <a:pt x="366" y="151"/>
                  </a:lnTo>
                  <a:lnTo>
                    <a:pt x="420" y="134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4" name="Freeform 319"/>
            <p:cNvSpPr>
              <a:spLocks noChangeAspect="1"/>
            </p:cNvSpPr>
            <p:nvPr/>
          </p:nvSpPr>
          <p:spPr bwMode="auto">
            <a:xfrm>
              <a:off x="6518005" y="1842712"/>
              <a:ext cx="189927" cy="196352"/>
            </a:xfrm>
            <a:custGeom>
              <a:avLst/>
              <a:gdLst>
                <a:gd name="T0" fmla="*/ 134 w 404"/>
                <a:gd name="T1" fmla="*/ 116 h 449"/>
                <a:gd name="T2" fmla="*/ 114 w 404"/>
                <a:gd name="T3" fmla="*/ 98 h 449"/>
                <a:gd name="T4" fmla="*/ 94 w 404"/>
                <a:gd name="T5" fmla="*/ 81 h 449"/>
                <a:gd name="T6" fmla="*/ 73 w 404"/>
                <a:gd name="T7" fmla="*/ 63 h 449"/>
                <a:gd name="T8" fmla="*/ 52 w 404"/>
                <a:gd name="T9" fmla="*/ 46 h 449"/>
                <a:gd name="T10" fmla="*/ 47 w 404"/>
                <a:gd name="T11" fmla="*/ 39 h 449"/>
                <a:gd name="T12" fmla="*/ 26 w 404"/>
                <a:gd name="T13" fmla="*/ 20 h 449"/>
                <a:gd name="T14" fmla="*/ 5 w 404"/>
                <a:gd name="T15" fmla="*/ 0 h 449"/>
                <a:gd name="T16" fmla="*/ 0 w 404"/>
                <a:gd name="T17" fmla="*/ 3 h 449"/>
                <a:gd name="T18" fmla="*/ 16 w 404"/>
                <a:gd name="T19" fmla="*/ 14 h 449"/>
                <a:gd name="T20" fmla="*/ 15 w 404"/>
                <a:gd name="T21" fmla="*/ 21 h 449"/>
                <a:gd name="T22" fmla="*/ 8 w 404"/>
                <a:gd name="T23" fmla="*/ 21 h 449"/>
                <a:gd name="T24" fmla="*/ 24 w 404"/>
                <a:gd name="T25" fmla="*/ 39 h 449"/>
                <a:gd name="T26" fmla="*/ 41 w 404"/>
                <a:gd name="T27" fmla="*/ 56 h 449"/>
                <a:gd name="T28" fmla="*/ 58 w 404"/>
                <a:gd name="T29" fmla="*/ 73 h 449"/>
                <a:gd name="T30" fmla="*/ 73 w 404"/>
                <a:gd name="T31" fmla="*/ 93 h 449"/>
                <a:gd name="T32" fmla="*/ 86 w 404"/>
                <a:gd name="T33" fmla="*/ 113 h 449"/>
                <a:gd name="T34" fmla="*/ 100 w 404"/>
                <a:gd name="T35" fmla="*/ 130 h 449"/>
                <a:gd name="T36" fmla="*/ 114 w 404"/>
                <a:gd name="T37" fmla="*/ 147 h 449"/>
                <a:gd name="T38" fmla="*/ 127 w 404"/>
                <a:gd name="T39" fmla="*/ 168 h 449"/>
                <a:gd name="T40" fmla="*/ 131 w 404"/>
                <a:gd name="T41" fmla="*/ 168 h 449"/>
                <a:gd name="T42" fmla="*/ 129 w 404"/>
                <a:gd name="T43" fmla="*/ 154 h 449"/>
                <a:gd name="T44" fmla="*/ 145 w 404"/>
                <a:gd name="T45" fmla="*/ 161 h 449"/>
                <a:gd name="T46" fmla="*/ 152 w 404"/>
                <a:gd name="T47" fmla="*/ 169 h 449"/>
                <a:gd name="T48" fmla="*/ 139 w 404"/>
                <a:gd name="T49" fmla="*/ 153 h 449"/>
                <a:gd name="T50" fmla="*/ 108 w 404"/>
                <a:gd name="T51" fmla="*/ 128 h 449"/>
                <a:gd name="T52" fmla="*/ 101 w 404"/>
                <a:gd name="T53" fmla="*/ 103 h 449"/>
                <a:gd name="T54" fmla="*/ 106 w 404"/>
                <a:gd name="T55" fmla="*/ 102 h 449"/>
                <a:gd name="T56" fmla="*/ 126 w 404"/>
                <a:gd name="T57" fmla="*/ 110 h 449"/>
                <a:gd name="T58" fmla="*/ 134 w 404"/>
                <a:gd name="T59" fmla="*/ 116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4"/>
                <a:gd name="T91" fmla="*/ 0 h 449"/>
                <a:gd name="T92" fmla="*/ 404 w 404"/>
                <a:gd name="T93" fmla="*/ 449 h 4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4" h="449">
                  <a:moveTo>
                    <a:pt x="356" y="307"/>
                  </a:moveTo>
                  <a:lnTo>
                    <a:pt x="304" y="261"/>
                  </a:lnTo>
                  <a:lnTo>
                    <a:pt x="250" y="215"/>
                  </a:lnTo>
                  <a:lnTo>
                    <a:pt x="194" y="168"/>
                  </a:lnTo>
                  <a:lnTo>
                    <a:pt x="137" y="122"/>
                  </a:lnTo>
                  <a:lnTo>
                    <a:pt x="125" y="104"/>
                  </a:lnTo>
                  <a:lnTo>
                    <a:pt x="68" y="52"/>
                  </a:lnTo>
                  <a:lnTo>
                    <a:pt x="12" y="0"/>
                  </a:lnTo>
                  <a:lnTo>
                    <a:pt x="0" y="7"/>
                  </a:lnTo>
                  <a:lnTo>
                    <a:pt x="43" y="37"/>
                  </a:lnTo>
                  <a:lnTo>
                    <a:pt x="41" y="55"/>
                  </a:lnTo>
                  <a:lnTo>
                    <a:pt x="22" y="56"/>
                  </a:lnTo>
                  <a:lnTo>
                    <a:pt x="65" y="103"/>
                  </a:lnTo>
                  <a:lnTo>
                    <a:pt x="110" y="150"/>
                  </a:lnTo>
                  <a:lnTo>
                    <a:pt x="155" y="194"/>
                  </a:lnTo>
                  <a:lnTo>
                    <a:pt x="194" y="247"/>
                  </a:lnTo>
                  <a:lnTo>
                    <a:pt x="228" y="301"/>
                  </a:lnTo>
                  <a:lnTo>
                    <a:pt x="265" y="346"/>
                  </a:lnTo>
                  <a:lnTo>
                    <a:pt x="303" y="391"/>
                  </a:lnTo>
                  <a:lnTo>
                    <a:pt x="337" y="447"/>
                  </a:lnTo>
                  <a:lnTo>
                    <a:pt x="349" y="447"/>
                  </a:lnTo>
                  <a:lnTo>
                    <a:pt x="343" y="408"/>
                  </a:lnTo>
                  <a:lnTo>
                    <a:pt x="385" y="429"/>
                  </a:lnTo>
                  <a:lnTo>
                    <a:pt x="404" y="449"/>
                  </a:lnTo>
                  <a:lnTo>
                    <a:pt x="370" y="407"/>
                  </a:lnTo>
                  <a:lnTo>
                    <a:pt x="286" y="341"/>
                  </a:lnTo>
                  <a:lnTo>
                    <a:pt x="268" y="273"/>
                  </a:lnTo>
                  <a:lnTo>
                    <a:pt x="283" y="271"/>
                  </a:lnTo>
                  <a:lnTo>
                    <a:pt x="335" y="292"/>
                  </a:lnTo>
                  <a:lnTo>
                    <a:pt x="356" y="3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5" name="Freeform 320"/>
            <p:cNvSpPr>
              <a:spLocks noChangeAspect="1"/>
            </p:cNvSpPr>
            <p:nvPr/>
          </p:nvSpPr>
          <p:spPr bwMode="auto">
            <a:xfrm>
              <a:off x="4621245" y="1373325"/>
              <a:ext cx="194923" cy="67387"/>
            </a:xfrm>
            <a:custGeom>
              <a:avLst/>
              <a:gdLst>
                <a:gd name="T0" fmla="*/ 156 w 416"/>
                <a:gd name="T1" fmla="*/ 4 h 155"/>
                <a:gd name="T2" fmla="*/ 144 w 416"/>
                <a:gd name="T3" fmla="*/ 12 h 155"/>
                <a:gd name="T4" fmla="*/ 110 w 416"/>
                <a:gd name="T5" fmla="*/ 20 h 155"/>
                <a:gd name="T6" fmla="*/ 75 w 416"/>
                <a:gd name="T7" fmla="*/ 28 h 155"/>
                <a:gd name="T8" fmla="*/ 66 w 416"/>
                <a:gd name="T9" fmla="*/ 30 h 155"/>
                <a:gd name="T10" fmla="*/ 71 w 416"/>
                <a:gd name="T11" fmla="*/ 32 h 155"/>
                <a:gd name="T12" fmla="*/ 69 w 416"/>
                <a:gd name="T13" fmla="*/ 35 h 155"/>
                <a:gd name="T14" fmla="*/ 62 w 416"/>
                <a:gd name="T15" fmla="*/ 36 h 155"/>
                <a:gd name="T16" fmla="*/ 62 w 416"/>
                <a:gd name="T17" fmla="*/ 40 h 155"/>
                <a:gd name="T18" fmla="*/ 49 w 416"/>
                <a:gd name="T19" fmla="*/ 37 h 155"/>
                <a:gd name="T20" fmla="*/ 54 w 416"/>
                <a:gd name="T21" fmla="*/ 43 h 155"/>
                <a:gd name="T22" fmla="*/ 48 w 416"/>
                <a:gd name="T23" fmla="*/ 46 h 155"/>
                <a:gd name="T24" fmla="*/ 51 w 416"/>
                <a:gd name="T25" fmla="*/ 51 h 155"/>
                <a:gd name="T26" fmla="*/ 35 w 416"/>
                <a:gd name="T27" fmla="*/ 49 h 155"/>
                <a:gd name="T28" fmla="*/ 51 w 416"/>
                <a:gd name="T29" fmla="*/ 53 h 155"/>
                <a:gd name="T30" fmla="*/ 42 w 416"/>
                <a:gd name="T31" fmla="*/ 54 h 155"/>
                <a:gd name="T32" fmla="*/ 45 w 416"/>
                <a:gd name="T33" fmla="*/ 58 h 155"/>
                <a:gd name="T34" fmla="*/ 9 w 416"/>
                <a:gd name="T35" fmla="*/ 55 h 155"/>
                <a:gd name="T36" fmla="*/ 15 w 416"/>
                <a:gd name="T37" fmla="*/ 51 h 155"/>
                <a:gd name="T38" fmla="*/ 0 w 416"/>
                <a:gd name="T39" fmla="*/ 51 h 155"/>
                <a:gd name="T40" fmla="*/ 15 w 416"/>
                <a:gd name="T41" fmla="*/ 43 h 155"/>
                <a:gd name="T42" fmla="*/ 20 w 416"/>
                <a:gd name="T43" fmla="*/ 43 h 155"/>
                <a:gd name="T44" fmla="*/ 14 w 416"/>
                <a:gd name="T45" fmla="*/ 41 h 155"/>
                <a:gd name="T46" fmla="*/ 18 w 416"/>
                <a:gd name="T47" fmla="*/ 37 h 155"/>
                <a:gd name="T48" fmla="*/ 26 w 416"/>
                <a:gd name="T49" fmla="*/ 33 h 155"/>
                <a:gd name="T50" fmla="*/ 21 w 416"/>
                <a:gd name="T51" fmla="*/ 32 h 155"/>
                <a:gd name="T52" fmla="*/ 23 w 416"/>
                <a:gd name="T53" fmla="*/ 30 h 155"/>
                <a:gd name="T54" fmla="*/ 14 w 416"/>
                <a:gd name="T55" fmla="*/ 28 h 155"/>
                <a:gd name="T56" fmla="*/ 24 w 416"/>
                <a:gd name="T57" fmla="*/ 25 h 155"/>
                <a:gd name="T58" fmla="*/ 33 w 416"/>
                <a:gd name="T59" fmla="*/ 23 h 155"/>
                <a:gd name="T60" fmla="*/ 62 w 416"/>
                <a:gd name="T61" fmla="*/ 15 h 155"/>
                <a:gd name="T62" fmla="*/ 65 w 416"/>
                <a:gd name="T63" fmla="*/ 11 h 155"/>
                <a:gd name="T64" fmla="*/ 119 w 416"/>
                <a:gd name="T65" fmla="*/ 5 h 155"/>
                <a:gd name="T66" fmla="*/ 142 w 416"/>
                <a:gd name="T67" fmla="*/ 0 h 155"/>
                <a:gd name="T68" fmla="*/ 156 w 416"/>
                <a:gd name="T69" fmla="*/ 4 h 1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6"/>
                <a:gd name="T106" fmla="*/ 0 h 155"/>
                <a:gd name="T107" fmla="*/ 416 w 416"/>
                <a:gd name="T108" fmla="*/ 155 h 1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6" h="155">
                  <a:moveTo>
                    <a:pt x="416" y="10"/>
                  </a:moveTo>
                  <a:lnTo>
                    <a:pt x="383" y="31"/>
                  </a:lnTo>
                  <a:lnTo>
                    <a:pt x="292" y="53"/>
                  </a:lnTo>
                  <a:lnTo>
                    <a:pt x="201" y="76"/>
                  </a:lnTo>
                  <a:lnTo>
                    <a:pt x="177" y="80"/>
                  </a:lnTo>
                  <a:lnTo>
                    <a:pt x="189" y="86"/>
                  </a:lnTo>
                  <a:lnTo>
                    <a:pt x="183" y="94"/>
                  </a:lnTo>
                  <a:lnTo>
                    <a:pt x="164" y="97"/>
                  </a:lnTo>
                  <a:lnTo>
                    <a:pt x="165" y="106"/>
                  </a:lnTo>
                  <a:lnTo>
                    <a:pt x="131" y="100"/>
                  </a:lnTo>
                  <a:lnTo>
                    <a:pt x="143" y="116"/>
                  </a:lnTo>
                  <a:lnTo>
                    <a:pt x="128" y="122"/>
                  </a:lnTo>
                  <a:lnTo>
                    <a:pt x="137" y="137"/>
                  </a:lnTo>
                  <a:lnTo>
                    <a:pt x="94" y="130"/>
                  </a:lnTo>
                  <a:lnTo>
                    <a:pt x="135" y="142"/>
                  </a:lnTo>
                  <a:lnTo>
                    <a:pt x="113" y="143"/>
                  </a:lnTo>
                  <a:lnTo>
                    <a:pt x="119" y="155"/>
                  </a:lnTo>
                  <a:lnTo>
                    <a:pt x="24" y="148"/>
                  </a:lnTo>
                  <a:lnTo>
                    <a:pt x="40" y="137"/>
                  </a:lnTo>
                  <a:lnTo>
                    <a:pt x="0" y="136"/>
                  </a:lnTo>
                  <a:lnTo>
                    <a:pt x="40" y="116"/>
                  </a:lnTo>
                  <a:lnTo>
                    <a:pt x="53" y="116"/>
                  </a:lnTo>
                  <a:lnTo>
                    <a:pt x="38" y="109"/>
                  </a:lnTo>
                  <a:lnTo>
                    <a:pt x="47" y="100"/>
                  </a:lnTo>
                  <a:lnTo>
                    <a:pt x="68" y="89"/>
                  </a:lnTo>
                  <a:lnTo>
                    <a:pt x="55" y="86"/>
                  </a:lnTo>
                  <a:lnTo>
                    <a:pt x="61" y="79"/>
                  </a:lnTo>
                  <a:lnTo>
                    <a:pt x="37" y="76"/>
                  </a:lnTo>
                  <a:lnTo>
                    <a:pt x="64" y="68"/>
                  </a:lnTo>
                  <a:lnTo>
                    <a:pt x="88" y="61"/>
                  </a:lnTo>
                  <a:lnTo>
                    <a:pt x="164" y="39"/>
                  </a:lnTo>
                  <a:lnTo>
                    <a:pt x="174" y="30"/>
                  </a:lnTo>
                  <a:lnTo>
                    <a:pt x="318" y="13"/>
                  </a:lnTo>
                  <a:lnTo>
                    <a:pt x="379" y="0"/>
                  </a:lnTo>
                  <a:lnTo>
                    <a:pt x="416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6" name="Freeform 321"/>
            <p:cNvSpPr>
              <a:spLocks noChangeAspect="1"/>
            </p:cNvSpPr>
            <p:nvPr/>
          </p:nvSpPr>
          <p:spPr bwMode="auto">
            <a:xfrm>
              <a:off x="4606252" y="1441874"/>
              <a:ext cx="113706" cy="51122"/>
            </a:xfrm>
            <a:custGeom>
              <a:avLst/>
              <a:gdLst>
                <a:gd name="T0" fmla="*/ 91 w 242"/>
                <a:gd name="T1" fmla="*/ 43 h 118"/>
                <a:gd name="T2" fmla="*/ 58 w 242"/>
                <a:gd name="T3" fmla="*/ 28 h 118"/>
                <a:gd name="T4" fmla="*/ 47 w 242"/>
                <a:gd name="T5" fmla="*/ 11 h 118"/>
                <a:gd name="T6" fmla="*/ 47 w 242"/>
                <a:gd name="T7" fmla="*/ 9 h 118"/>
                <a:gd name="T8" fmla="*/ 49 w 242"/>
                <a:gd name="T9" fmla="*/ 6 h 118"/>
                <a:gd name="T10" fmla="*/ 52 w 242"/>
                <a:gd name="T11" fmla="*/ 1 h 118"/>
                <a:gd name="T12" fmla="*/ 18 w 242"/>
                <a:gd name="T13" fmla="*/ 0 h 118"/>
                <a:gd name="T14" fmla="*/ 12 w 242"/>
                <a:gd name="T15" fmla="*/ 6 h 118"/>
                <a:gd name="T16" fmla="*/ 8 w 242"/>
                <a:gd name="T17" fmla="*/ 11 h 118"/>
                <a:gd name="T18" fmla="*/ 13 w 242"/>
                <a:gd name="T19" fmla="*/ 13 h 118"/>
                <a:gd name="T20" fmla="*/ 7 w 242"/>
                <a:gd name="T21" fmla="*/ 20 h 118"/>
                <a:gd name="T22" fmla="*/ 0 w 242"/>
                <a:gd name="T23" fmla="*/ 22 h 118"/>
                <a:gd name="T24" fmla="*/ 9 w 242"/>
                <a:gd name="T25" fmla="*/ 31 h 118"/>
                <a:gd name="T26" fmla="*/ 20 w 242"/>
                <a:gd name="T27" fmla="*/ 30 h 118"/>
                <a:gd name="T28" fmla="*/ 27 w 242"/>
                <a:gd name="T29" fmla="*/ 31 h 118"/>
                <a:gd name="T30" fmla="*/ 34 w 242"/>
                <a:gd name="T31" fmla="*/ 31 h 118"/>
                <a:gd name="T32" fmla="*/ 39 w 242"/>
                <a:gd name="T33" fmla="*/ 37 h 118"/>
                <a:gd name="T34" fmla="*/ 38 w 242"/>
                <a:gd name="T35" fmla="*/ 39 h 118"/>
                <a:gd name="T36" fmla="*/ 51 w 242"/>
                <a:gd name="T37" fmla="*/ 42 h 118"/>
                <a:gd name="T38" fmla="*/ 61 w 242"/>
                <a:gd name="T39" fmla="*/ 43 h 118"/>
                <a:gd name="T40" fmla="*/ 74 w 242"/>
                <a:gd name="T41" fmla="*/ 44 h 118"/>
                <a:gd name="T42" fmla="*/ 86 w 242"/>
                <a:gd name="T43" fmla="*/ 44 h 118"/>
                <a:gd name="T44" fmla="*/ 91 w 242"/>
                <a:gd name="T45" fmla="*/ 43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2"/>
                <a:gd name="T70" fmla="*/ 0 h 118"/>
                <a:gd name="T71" fmla="*/ 242 w 242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2" h="118">
                  <a:moveTo>
                    <a:pt x="242" y="114"/>
                  </a:moveTo>
                  <a:lnTo>
                    <a:pt x="153" y="75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0" y="17"/>
                  </a:lnTo>
                  <a:lnTo>
                    <a:pt x="138" y="3"/>
                  </a:lnTo>
                  <a:lnTo>
                    <a:pt x="47" y="0"/>
                  </a:lnTo>
                  <a:lnTo>
                    <a:pt x="33" y="15"/>
                  </a:lnTo>
                  <a:lnTo>
                    <a:pt x="21" y="29"/>
                  </a:lnTo>
                  <a:lnTo>
                    <a:pt x="35" y="35"/>
                  </a:lnTo>
                  <a:lnTo>
                    <a:pt x="18" y="54"/>
                  </a:lnTo>
                  <a:lnTo>
                    <a:pt x="0" y="60"/>
                  </a:lnTo>
                  <a:lnTo>
                    <a:pt x="24" y="83"/>
                  </a:lnTo>
                  <a:lnTo>
                    <a:pt x="53" y="81"/>
                  </a:lnTo>
                  <a:lnTo>
                    <a:pt x="73" y="83"/>
                  </a:lnTo>
                  <a:lnTo>
                    <a:pt x="90" y="84"/>
                  </a:lnTo>
                  <a:lnTo>
                    <a:pt x="105" y="100"/>
                  </a:lnTo>
                  <a:lnTo>
                    <a:pt x="102" y="105"/>
                  </a:lnTo>
                  <a:lnTo>
                    <a:pt x="135" y="112"/>
                  </a:lnTo>
                  <a:lnTo>
                    <a:pt x="163" y="115"/>
                  </a:lnTo>
                  <a:lnTo>
                    <a:pt x="197" y="117"/>
                  </a:lnTo>
                  <a:lnTo>
                    <a:pt x="229" y="118"/>
                  </a:lnTo>
                  <a:lnTo>
                    <a:pt x="242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7" name="Freeform 322"/>
            <p:cNvSpPr>
              <a:spLocks noChangeAspect="1"/>
            </p:cNvSpPr>
            <p:nvPr/>
          </p:nvSpPr>
          <p:spPr bwMode="auto">
            <a:xfrm>
              <a:off x="5870758" y="1386106"/>
              <a:ext cx="133698" cy="27884"/>
            </a:xfrm>
            <a:custGeom>
              <a:avLst/>
              <a:gdLst>
                <a:gd name="T0" fmla="*/ 107 w 287"/>
                <a:gd name="T1" fmla="*/ 10 h 64"/>
                <a:gd name="T2" fmla="*/ 40 w 287"/>
                <a:gd name="T3" fmla="*/ 0 h 64"/>
                <a:gd name="T4" fmla="*/ 48 w 287"/>
                <a:gd name="T5" fmla="*/ 3 h 64"/>
                <a:gd name="T6" fmla="*/ 40 w 287"/>
                <a:gd name="T7" fmla="*/ 2 h 64"/>
                <a:gd name="T8" fmla="*/ 46 w 287"/>
                <a:gd name="T9" fmla="*/ 7 h 64"/>
                <a:gd name="T10" fmla="*/ 13 w 287"/>
                <a:gd name="T11" fmla="*/ 1 h 64"/>
                <a:gd name="T12" fmla="*/ 0 w 287"/>
                <a:gd name="T13" fmla="*/ 5 h 64"/>
                <a:gd name="T14" fmla="*/ 0 w 287"/>
                <a:gd name="T15" fmla="*/ 6 h 64"/>
                <a:gd name="T16" fmla="*/ 7 w 287"/>
                <a:gd name="T17" fmla="*/ 10 h 64"/>
                <a:gd name="T18" fmla="*/ 10 w 287"/>
                <a:gd name="T19" fmla="*/ 14 h 64"/>
                <a:gd name="T20" fmla="*/ 52 w 287"/>
                <a:gd name="T21" fmla="*/ 24 h 64"/>
                <a:gd name="T22" fmla="*/ 53 w 287"/>
                <a:gd name="T23" fmla="*/ 20 h 64"/>
                <a:gd name="T24" fmla="*/ 86 w 287"/>
                <a:gd name="T25" fmla="*/ 19 h 64"/>
                <a:gd name="T26" fmla="*/ 102 w 287"/>
                <a:gd name="T27" fmla="*/ 19 h 64"/>
                <a:gd name="T28" fmla="*/ 95 w 287"/>
                <a:gd name="T29" fmla="*/ 17 h 64"/>
                <a:gd name="T30" fmla="*/ 106 w 287"/>
                <a:gd name="T31" fmla="*/ 15 h 64"/>
                <a:gd name="T32" fmla="*/ 107 w 287"/>
                <a:gd name="T33" fmla="*/ 1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64"/>
                <a:gd name="T53" fmla="*/ 287 w 28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64">
                  <a:moveTo>
                    <a:pt x="287" y="28"/>
                  </a:moveTo>
                  <a:lnTo>
                    <a:pt x="107" y="0"/>
                  </a:lnTo>
                  <a:lnTo>
                    <a:pt x="128" y="8"/>
                  </a:lnTo>
                  <a:lnTo>
                    <a:pt x="106" y="6"/>
                  </a:lnTo>
                  <a:lnTo>
                    <a:pt x="124" y="20"/>
                  </a:lnTo>
                  <a:lnTo>
                    <a:pt x="36" y="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8" y="27"/>
                  </a:lnTo>
                  <a:lnTo>
                    <a:pt x="27" y="37"/>
                  </a:lnTo>
                  <a:lnTo>
                    <a:pt x="139" y="64"/>
                  </a:lnTo>
                  <a:lnTo>
                    <a:pt x="143" y="54"/>
                  </a:lnTo>
                  <a:lnTo>
                    <a:pt x="230" y="52"/>
                  </a:lnTo>
                  <a:lnTo>
                    <a:pt x="273" y="52"/>
                  </a:lnTo>
                  <a:lnTo>
                    <a:pt x="254" y="46"/>
                  </a:lnTo>
                  <a:lnTo>
                    <a:pt x="285" y="39"/>
                  </a:lnTo>
                  <a:lnTo>
                    <a:pt x="287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8" name="Freeform 323"/>
            <p:cNvSpPr>
              <a:spLocks noChangeAspect="1"/>
            </p:cNvSpPr>
            <p:nvPr/>
          </p:nvSpPr>
          <p:spPr bwMode="auto">
            <a:xfrm>
              <a:off x="5121051" y="1316395"/>
              <a:ext cx="103709" cy="23237"/>
            </a:xfrm>
            <a:custGeom>
              <a:avLst/>
              <a:gdLst>
                <a:gd name="T0" fmla="*/ 72 w 220"/>
                <a:gd name="T1" fmla="*/ 6 h 54"/>
                <a:gd name="T2" fmla="*/ 51 w 220"/>
                <a:gd name="T3" fmla="*/ 3 h 54"/>
                <a:gd name="T4" fmla="*/ 41 w 220"/>
                <a:gd name="T5" fmla="*/ 5 h 54"/>
                <a:gd name="T6" fmla="*/ 35 w 220"/>
                <a:gd name="T7" fmla="*/ 0 h 54"/>
                <a:gd name="T8" fmla="*/ 3 w 220"/>
                <a:gd name="T9" fmla="*/ 4 h 54"/>
                <a:gd name="T10" fmla="*/ 0 w 220"/>
                <a:gd name="T11" fmla="*/ 10 h 54"/>
                <a:gd name="T12" fmla="*/ 11 w 220"/>
                <a:gd name="T13" fmla="*/ 10 h 54"/>
                <a:gd name="T14" fmla="*/ 27 w 220"/>
                <a:gd name="T15" fmla="*/ 17 h 54"/>
                <a:gd name="T16" fmla="*/ 83 w 220"/>
                <a:gd name="T17" fmla="*/ 20 h 54"/>
                <a:gd name="T18" fmla="*/ 77 w 220"/>
                <a:gd name="T19" fmla="*/ 15 h 54"/>
                <a:gd name="T20" fmla="*/ 72 w 220"/>
                <a:gd name="T21" fmla="*/ 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54"/>
                <a:gd name="T35" fmla="*/ 220 w 22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54">
                  <a:moveTo>
                    <a:pt x="190" y="15"/>
                  </a:moveTo>
                  <a:lnTo>
                    <a:pt x="135" y="7"/>
                  </a:lnTo>
                  <a:lnTo>
                    <a:pt x="109" y="13"/>
                  </a:lnTo>
                  <a:lnTo>
                    <a:pt x="93" y="0"/>
                  </a:lnTo>
                  <a:lnTo>
                    <a:pt x="9" y="10"/>
                  </a:lnTo>
                  <a:lnTo>
                    <a:pt x="0" y="27"/>
                  </a:lnTo>
                  <a:lnTo>
                    <a:pt x="29" y="28"/>
                  </a:lnTo>
                  <a:lnTo>
                    <a:pt x="72" y="45"/>
                  </a:lnTo>
                  <a:lnTo>
                    <a:pt x="220" y="54"/>
                  </a:lnTo>
                  <a:lnTo>
                    <a:pt x="205" y="40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9" name="Freeform 324"/>
            <p:cNvSpPr>
              <a:spLocks noChangeAspect="1"/>
            </p:cNvSpPr>
            <p:nvPr/>
          </p:nvSpPr>
          <p:spPr bwMode="auto">
            <a:xfrm>
              <a:off x="5239754" y="1329176"/>
              <a:ext cx="77468" cy="25560"/>
            </a:xfrm>
            <a:custGeom>
              <a:avLst/>
              <a:gdLst>
                <a:gd name="T0" fmla="*/ 61 w 165"/>
                <a:gd name="T1" fmla="*/ 13 h 59"/>
                <a:gd name="T2" fmla="*/ 29 w 165"/>
                <a:gd name="T3" fmla="*/ 4 h 59"/>
                <a:gd name="T4" fmla="*/ 21 w 165"/>
                <a:gd name="T5" fmla="*/ 9 h 59"/>
                <a:gd name="T6" fmla="*/ 16 w 165"/>
                <a:gd name="T7" fmla="*/ 0 h 59"/>
                <a:gd name="T8" fmla="*/ 8 w 165"/>
                <a:gd name="T9" fmla="*/ 0 h 59"/>
                <a:gd name="T10" fmla="*/ 12 w 165"/>
                <a:gd name="T11" fmla="*/ 3 h 59"/>
                <a:gd name="T12" fmla="*/ 0 w 165"/>
                <a:gd name="T13" fmla="*/ 4 h 59"/>
                <a:gd name="T14" fmla="*/ 2 w 165"/>
                <a:gd name="T15" fmla="*/ 6 h 59"/>
                <a:gd name="T16" fmla="*/ 8 w 165"/>
                <a:gd name="T17" fmla="*/ 10 h 59"/>
                <a:gd name="T18" fmla="*/ 1 w 165"/>
                <a:gd name="T19" fmla="*/ 13 h 59"/>
                <a:gd name="T20" fmla="*/ 6 w 165"/>
                <a:gd name="T21" fmla="*/ 22 h 59"/>
                <a:gd name="T22" fmla="*/ 62 w 165"/>
                <a:gd name="T23" fmla="*/ 14 h 59"/>
                <a:gd name="T24" fmla="*/ 61 w 165"/>
                <a:gd name="T25" fmla="*/ 13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59"/>
                <a:gd name="T41" fmla="*/ 165 w 16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59">
                  <a:moveTo>
                    <a:pt x="162" y="34"/>
                  </a:moveTo>
                  <a:lnTo>
                    <a:pt x="77" y="10"/>
                  </a:lnTo>
                  <a:lnTo>
                    <a:pt x="56" y="24"/>
                  </a:lnTo>
                  <a:lnTo>
                    <a:pt x="43" y="1"/>
                  </a:lnTo>
                  <a:lnTo>
                    <a:pt x="20" y="0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22" y="27"/>
                  </a:lnTo>
                  <a:lnTo>
                    <a:pt x="3" y="34"/>
                  </a:lnTo>
                  <a:lnTo>
                    <a:pt x="15" y="59"/>
                  </a:lnTo>
                  <a:lnTo>
                    <a:pt x="165" y="37"/>
                  </a:lnTo>
                  <a:lnTo>
                    <a:pt x="162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0" name="Freeform 325"/>
            <p:cNvSpPr>
              <a:spLocks noChangeAspect="1"/>
            </p:cNvSpPr>
            <p:nvPr/>
          </p:nvSpPr>
          <p:spPr bwMode="auto">
            <a:xfrm>
              <a:off x="5076067" y="1301292"/>
              <a:ext cx="83719" cy="16266"/>
            </a:xfrm>
            <a:custGeom>
              <a:avLst/>
              <a:gdLst>
                <a:gd name="T0" fmla="*/ 67 w 175"/>
                <a:gd name="T1" fmla="*/ 7 h 34"/>
                <a:gd name="T2" fmla="*/ 37 w 175"/>
                <a:gd name="T3" fmla="*/ 0 h 34"/>
                <a:gd name="T4" fmla="*/ 3 w 175"/>
                <a:gd name="T5" fmla="*/ 5 h 34"/>
                <a:gd name="T6" fmla="*/ 12 w 175"/>
                <a:gd name="T7" fmla="*/ 5 h 34"/>
                <a:gd name="T8" fmla="*/ 10 w 175"/>
                <a:gd name="T9" fmla="*/ 9 h 34"/>
                <a:gd name="T10" fmla="*/ 0 w 175"/>
                <a:gd name="T11" fmla="*/ 11 h 34"/>
                <a:gd name="T12" fmla="*/ 20 w 175"/>
                <a:gd name="T13" fmla="*/ 12 h 34"/>
                <a:gd name="T14" fmla="*/ 15 w 175"/>
                <a:gd name="T15" fmla="*/ 14 h 34"/>
                <a:gd name="T16" fmla="*/ 66 w 175"/>
                <a:gd name="T17" fmla="*/ 13 h 34"/>
                <a:gd name="T18" fmla="*/ 59 w 175"/>
                <a:gd name="T19" fmla="*/ 9 h 34"/>
                <a:gd name="T20" fmla="*/ 67 w 175"/>
                <a:gd name="T21" fmla="*/ 7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34"/>
                <a:gd name="T35" fmla="*/ 175 w 175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34">
                  <a:moveTo>
                    <a:pt x="175" y="17"/>
                  </a:moveTo>
                  <a:lnTo>
                    <a:pt x="97" y="0"/>
                  </a:lnTo>
                  <a:lnTo>
                    <a:pt x="9" y="11"/>
                  </a:lnTo>
                  <a:lnTo>
                    <a:pt x="32" y="12"/>
                  </a:lnTo>
                  <a:lnTo>
                    <a:pt x="27" y="23"/>
                  </a:lnTo>
                  <a:lnTo>
                    <a:pt x="0" y="27"/>
                  </a:lnTo>
                  <a:lnTo>
                    <a:pt x="51" y="28"/>
                  </a:lnTo>
                  <a:lnTo>
                    <a:pt x="39" y="34"/>
                  </a:lnTo>
                  <a:lnTo>
                    <a:pt x="173" y="31"/>
                  </a:lnTo>
                  <a:lnTo>
                    <a:pt x="154" y="23"/>
                  </a:lnTo>
                  <a:lnTo>
                    <a:pt x="175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1" name="Freeform 326"/>
            <p:cNvSpPr>
              <a:spLocks noChangeAspect="1"/>
            </p:cNvSpPr>
            <p:nvPr/>
          </p:nvSpPr>
          <p:spPr bwMode="auto">
            <a:xfrm>
              <a:off x="6018201" y="1396563"/>
              <a:ext cx="84967" cy="16266"/>
            </a:xfrm>
            <a:custGeom>
              <a:avLst/>
              <a:gdLst>
                <a:gd name="T0" fmla="*/ 68 w 182"/>
                <a:gd name="T1" fmla="*/ 7 h 35"/>
                <a:gd name="T2" fmla="*/ 16 w 182"/>
                <a:gd name="T3" fmla="*/ 2 h 35"/>
                <a:gd name="T4" fmla="*/ 0 w 182"/>
                <a:gd name="T5" fmla="*/ 0 h 35"/>
                <a:gd name="T6" fmla="*/ 6 w 182"/>
                <a:gd name="T7" fmla="*/ 6 h 35"/>
                <a:gd name="T8" fmla="*/ 62 w 182"/>
                <a:gd name="T9" fmla="*/ 14 h 35"/>
                <a:gd name="T10" fmla="*/ 68 w 182"/>
                <a:gd name="T11" fmla="*/ 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35"/>
                <a:gd name="T20" fmla="*/ 182 w 18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35">
                  <a:moveTo>
                    <a:pt x="182" y="18"/>
                  </a:moveTo>
                  <a:lnTo>
                    <a:pt x="42" y="6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7" y="35"/>
                  </a:lnTo>
                  <a:lnTo>
                    <a:pt x="18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2" name="Freeform 327"/>
            <p:cNvSpPr>
              <a:spLocks noChangeAspect="1"/>
            </p:cNvSpPr>
            <p:nvPr/>
          </p:nvSpPr>
          <p:spPr bwMode="auto">
            <a:xfrm>
              <a:off x="4168922" y="1832255"/>
              <a:ext cx="41234" cy="13942"/>
            </a:xfrm>
            <a:custGeom>
              <a:avLst/>
              <a:gdLst>
                <a:gd name="T0" fmla="*/ 9 w 89"/>
                <a:gd name="T1" fmla="*/ 0 h 33"/>
                <a:gd name="T2" fmla="*/ 9 w 89"/>
                <a:gd name="T3" fmla="*/ 3 h 33"/>
                <a:gd name="T4" fmla="*/ 0 w 89"/>
                <a:gd name="T5" fmla="*/ 3 h 33"/>
                <a:gd name="T6" fmla="*/ 0 w 89"/>
                <a:gd name="T7" fmla="*/ 4 h 33"/>
                <a:gd name="T8" fmla="*/ 2 w 89"/>
                <a:gd name="T9" fmla="*/ 5 h 33"/>
                <a:gd name="T10" fmla="*/ 2 w 89"/>
                <a:gd name="T11" fmla="*/ 5 h 33"/>
                <a:gd name="T12" fmla="*/ 0 w 89"/>
                <a:gd name="T13" fmla="*/ 6 h 33"/>
                <a:gd name="T14" fmla="*/ 0 w 89"/>
                <a:gd name="T15" fmla="*/ 9 h 33"/>
                <a:gd name="T16" fmla="*/ 8 w 89"/>
                <a:gd name="T17" fmla="*/ 10 h 33"/>
                <a:gd name="T18" fmla="*/ 33 w 89"/>
                <a:gd name="T19" fmla="*/ 12 h 33"/>
                <a:gd name="T20" fmla="*/ 33 w 89"/>
                <a:gd name="T21" fmla="*/ 4 h 33"/>
                <a:gd name="T22" fmla="*/ 19 w 89"/>
                <a:gd name="T23" fmla="*/ 2 h 33"/>
                <a:gd name="T24" fmla="*/ 9 w 89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33"/>
                <a:gd name="T41" fmla="*/ 89 w 89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33">
                  <a:moveTo>
                    <a:pt x="25" y="0"/>
                  </a:moveTo>
                  <a:lnTo>
                    <a:pt x="24" y="9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21" y="27"/>
                  </a:lnTo>
                  <a:lnTo>
                    <a:pt x="89" y="33"/>
                  </a:lnTo>
                  <a:lnTo>
                    <a:pt x="88" y="12"/>
                  </a:lnTo>
                  <a:lnTo>
                    <a:pt x="51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3" name="Freeform 328"/>
            <p:cNvSpPr>
              <a:spLocks noChangeAspect="1"/>
            </p:cNvSpPr>
            <p:nvPr/>
          </p:nvSpPr>
          <p:spPr bwMode="auto">
            <a:xfrm>
              <a:off x="5980716" y="1429095"/>
              <a:ext cx="66224" cy="13942"/>
            </a:xfrm>
            <a:custGeom>
              <a:avLst/>
              <a:gdLst>
                <a:gd name="T0" fmla="*/ 53 w 142"/>
                <a:gd name="T1" fmla="*/ 12 h 31"/>
                <a:gd name="T2" fmla="*/ 0 w 142"/>
                <a:gd name="T3" fmla="*/ 9 h 31"/>
                <a:gd name="T4" fmla="*/ 18 w 142"/>
                <a:gd name="T5" fmla="*/ 0 h 31"/>
                <a:gd name="T6" fmla="*/ 47 w 142"/>
                <a:gd name="T7" fmla="*/ 9 h 31"/>
                <a:gd name="T8" fmla="*/ 53 w 142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31"/>
                <a:gd name="T17" fmla="*/ 142 w 14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31">
                  <a:moveTo>
                    <a:pt x="142" y="31"/>
                  </a:moveTo>
                  <a:lnTo>
                    <a:pt x="0" y="22"/>
                  </a:lnTo>
                  <a:lnTo>
                    <a:pt x="48" y="0"/>
                  </a:lnTo>
                  <a:lnTo>
                    <a:pt x="127" y="24"/>
                  </a:lnTo>
                  <a:lnTo>
                    <a:pt x="142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4" name="Freeform 329"/>
            <p:cNvSpPr>
              <a:spLocks noChangeAspect="1"/>
            </p:cNvSpPr>
            <p:nvPr/>
          </p:nvSpPr>
          <p:spPr bwMode="auto">
            <a:xfrm>
              <a:off x="4582512" y="1516233"/>
              <a:ext cx="34987" cy="16266"/>
            </a:xfrm>
            <a:custGeom>
              <a:avLst/>
              <a:gdLst>
                <a:gd name="T0" fmla="*/ 28 w 75"/>
                <a:gd name="T1" fmla="*/ 6 h 37"/>
                <a:gd name="T2" fmla="*/ 7 w 75"/>
                <a:gd name="T3" fmla="*/ 14 h 37"/>
                <a:gd name="T4" fmla="*/ 0 w 75"/>
                <a:gd name="T5" fmla="*/ 5 h 37"/>
                <a:gd name="T6" fmla="*/ 6 w 75"/>
                <a:gd name="T7" fmla="*/ 0 h 37"/>
                <a:gd name="T8" fmla="*/ 28 w 75"/>
                <a:gd name="T9" fmla="*/ 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7"/>
                <a:gd name="T17" fmla="*/ 75 w 7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7">
                  <a:moveTo>
                    <a:pt x="75" y="17"/>
                  </a:moveTo>
                  <a:lnTo>
                    <a:pt x="19" y="37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5" name="Freeform 330"/>
            <p:cNvSpPr>
              <a:spLocks noChangeAspect="1"/>
            </p:cNvSpPr>
            <p:nvPr/>
          </p:nvSpPr>
          <p:spPr bwMode="auto">
            <a:xfrm>
              <a:off x="852716" y="1474406"/>
              <a:ext cx="49980" cy="11617"/>
            </a:xfrm>
            <a:custGeom>
              <a:avLst/>
              <a:gdLst>
                <a:gd name="T0" fmla="*/ 37 w 106"/>
                <a:gd name="T1" fmla="*/ 7 h 25"/>
                <a:gd name="T2" fmla="*/ 0 w 106"/>
                <a:gd name="T3" fmla="*/ 10 h 25"/>
                <a:gd name="T4" fmla="*/ 20 w 106"/>
                <a:gd name="T5" fmla="*/ 0 h 25"/>
                <a:gd name="T6" fmla="*/ 40 w 106"/>
                <a:gd name="T7" fmla="*/ 5 h 25"/>
                <a:gd name="T8" fmla="*/ 37 w 106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25"/>
                <a:gd name="T17" fmla="*/ 106 w 10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25">
                  <a:moveTo>
                    <a:pt x="97" y="17"/>
                  </a:moveTo>
                  <a:lnTo>
                    <a:pt x="0" y="25"/>
                  </a:lnTo>
                  <a:lnTo>
                    <a:pt x="54" y="0"/>
                  </a:lnTo>
                  <a:lnTo>
                    <a:pt x="106" y="13"/>
                  </a:lnTo>
                  <a:lnTo>
                    <a:pt x="97" y="17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6" name="Freeform 331"/>
            <p:cNvSpPr>
              <a:spLocks noChangeAspect="1"/>
            </p:cNvSpPr>
            <p:nvPr/>
          </p:nvSpPr>
          <p:spPr bwMode="auto">
            <a:xfrm>
              <a:off x="4445064" y="1307100"/>
              <a:ext cx="62476" cy="10457"/>
            </a:xfrm>
            <a:custGeom>
              <a:avLst/>
              <a:gdLst>
                <a:gd name="T0" fmla="*/ 50 w 133"/>
                <a:gd name="T1" fmla="*/ 1 h 25"/>
                <a:gd name="T2" fmla="*/ 19 w 133"/>
                <a:gd name="T3" fmla="*/ 6 h 25"/>
                <a:gd name="T4" fmla="*/ 9 w 133"/>
                <a:gd name="T5" fmla="*/ 9 h 25"/>
                <a:gd name="T6" fmla="*/ 0 w 133"/>
                <a:gd name="T7" fmla="*/ 8 h 25"/>
                <a:gd name="T8" fmla="*/ 9 w 133"/>
                <a:gd name="T9" fmla="*/ 6 h 25"/>
                <a:gd name="T10" fmla="*/ 27 w 133"/>
                <a:gd name="T11" fmla="*/ 1 h 25"/>
                <a:gd name="T12" fmla="*/ 41 w 133"/>
                <a:gd name="T13" fmla="*/ 0 h 25"/>
                <a:gd name="T14" fmla="*/ 50 w 133"/>
                <a:gd name="T15" fmla="*/ 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25"/>
                <a:gd name="T26" fmla="*/ 133 w 133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25">
                  <a:moveTo>
                    <a:pt x="133" y="4"/>
                  </a:moveTo>
                  <a:lnTo>
                    <a:pt x="50" y="17"/>
                  </a:lnTo>
                  <a:lnTo>
                    <a:pt x="23" y="25"/>
                  </a:lnTo>
                  <a:lnTo>
                    <a:pt x="0" y="22"/>
                  </a:lnTo>
                  <a:lnTo>
                    <a:pt x="24" y="16"/>
                  </a:lnTo>
                  <a:lnTo>
                    <a:pt x="71" y="4"/>
                  </a:lnTo>
                  <a:lnTo>
                    <a:pt x="108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7" name="Freeform 332"/>
            <p:cNvSpPr>
              <a:spLocks noChangeAspect="1"/>
            </p:cNvSpPr>
            <p:nvPr/>
          </p:nvSpPr>
          <p:spPr bwMode="auto">
            <a:xfrm>
              <a:off x="6807893" y="2051844"/>
              <a:ext cx="21242" cy="24399"/>
            </a:xfrm>
            <a:custGeom>
              <a:avLst/>
              <a:gdLst>
                <a:gd name="T0" fmla="*/ 17 w 43"/>
                <a:gd name="T1" fmla="*/ 0 h 56"/>
                <a:gd name="T2" fmla="*/ 2 w 43"/>
                <a:gd name="T3" fmla="*/ 6 h 56"/>
                <a:gd name="T4" fmla="*/ 0 w 43"/>
                <a:gd name="T5" fmla="*/ 21 h 56"/>
                <a:gd name="T6" fmla="*/ 8 w 43"/>
                <a:gd name="T7" fmla="*/ 12 h 56"/>
                <a:gd name="T8" fmla="*/ 15 w 43"/>
                <a:gd name="T9" fmla="*/ 3 h 56"/>
                <a:gd name="T10" fmla="*/ 17 w 43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6"/>
                <a:gd name="T20" fmla="*/ 43 w 4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6">
                  <a:moveTo>
                    <a:pt x="43" y="0"/>
                  </a:moveTo>
                  <a:lnTo>
                    <a:pt x="6" y="15"/>
                  </a:lnTo>
                  <a:lnTo>
                    <a:pt x="0" y="56"/>
                  </a:lnTo>
                  <a:lnTo>
                    <a:pt x="19" y="32"/>
                  </a:lnTo>
                  <a:lnTo>
                    <a:pt x="37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8" name="Freeform 333"/>
            <p:cNvSpPr>
              <a:spLocks noChangeAspect="1"/>
            </p:cNvSpPr>
            <p:nvPr/>
          </p:nvSpPr>
          <p:spPr bwMode="auto">
            <a:xfrm>
              <a:off x="6680443" y="1475569"/>
              <a:ext cx="23740" cy="13942"/>
            </a:xfrm>
            <a:custGeom>
              <a:avLst/>
              <a:gdLst>
                <a:gd name="T0" fmla="*/ 3 w 51"/>
                <a:gd name="T1" fmla="*/ 0 h 33"/>
                <a:gd name="T2" fmla="*/ 0 w 51"/>
                <a:gd name="T3" fmla="*/ 6 h 33"/>
                <a:gd name="T4" fmla="*/ 10 w 51"/>
                <a:gd name="T5" fmla="*/ 12 h 33"/>
                <a:gd name="T6" fmla="*/ 19 w 51"/>
                <a:gd name="T7" fmla="*/ 10 h 33"/>
                <a:gd name="T8" fmla="*/ 3 w 5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3"/>
                <a:gd name="T17" fmla="*/ 51 w 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3">
                  <a:moveTo>
                    <a:pt x="9" y="0"/>
                  </a:moveTo>
                  <a:lnTo>
                    <a:pt x="0" y="16"/>
                  </a:lnTo>
                  <a:lnTo>
                    <a:pt x="28" y="33"/>
                  </a:lnTo>
                  <a:lnTo>
                    <a:pt x="51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9" name="Freeform 334"/>
            <p:cNvSpPr>
              <a:spLocks noChangeAspect="1"/>
            </p:cNvSpPr>
            <p:nvPr/>
          </p:nvSpPr>
          <p:spPr bwMode="auto">
            <a:xfrm>
              <a:off x="4738700" y="1497643"/>
              <a:ext cx="38735" cy="11617"/>
            </a:xfrm>
            <a:custGeom>
              <a:avLst/>
              <a:gdLst>
                <a:gd name="T0" fmla="*/ 31 w 85"/>
                <a:gd name="T1" fmla="*/ 10 h 27"/>
                <a:gd name="T2" fmla="*/ 3 w 85"/>
                <a:gd name="T3" fmla="*/ 0 h 27"/>
                <a:gd name="T4" fmla="*/ 0 w 85"/>
                <a:gd name="T5" fmla="*/ 2 h 27"/>
                <a:gd name="T6" fmla="*/ 19 w 85"/>
                <a:gd name="T7" fmla="*/ 10 h 27"/>
                <a:gd name="T8" fmla="*/ 31 w 85"/>
                <a:gd name="T9" fmla="*/ 1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27"/>
                <a:gd name="T17" fmla="*/ 85 w 8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27">
                  <a:moveTo>
                    <a:pt x="85" y="27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53" y="27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0" name="Freeform 335"/>
            <p:cNvSpPr>
              <a:spLocks noChangeAspect="1"/>
            </p:cNvSpPr>
            <p:nvPr/>
          </p:nvSpPr>
          <p:spPr bwMode="auto">
            <a:xfrm>
              <a:off x="4188914" y="1750926"/>
              <a:ext cx="22491" cy="10457"/>
            </a:xfrm>
            <a:custGeom>
              <a:avLst/>
              <a:gdLst>
                <a:gd name="T0" fmla="*/ 18 w 49"/>
                <a:gd name="T1" fmla="*/ 1 h 23"/>
                <a:gd name="T2" fmla="*/ 2 w 49"/>
                <a:gd name="T3" fmla="*/ 9 h 23"/>
                <a:gd name="T4" fmla="*/ 0 w 49"/>
                <a:gd name="T5" fmla="*/ 2 h 23"/>
                <a:gd name="T6" fmla="*/ 15 w 49"/>
                <a:gd name="T7" fmla="*/ 0 h 23"/>
                <a:gd name="T8" fmla="*/ 18 w 49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49" y="3"/>
                  </a:moveTo>
                  <a:lnTo>
                    <a:pt x="6" y="23"/>
                  </a:lnTo>
                  <a:lnTo>
                    <a:pt x="0" y="5"/>
                  </a:lnTo>
                  <a:lnTo>
                    <a:pt x="40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1" name="Freeform 336"/>
            <p:cNvSpPr>
              <a:spLocks noChangeAspect="1"/>
            </p:cNvSpPr>
            <p:nvPr/>
          </p:nvSpPr>
          <p:spPr bwMode="auto">
            <a:xfrm>
              <a:off x="6806644" y="1734660"/>
              <a:ext cx="14994" cy="15104"/>
            </a:xfrm>
            <a:custGeom>
              <a:avLst/>
              <a:gdLst>
                <a:gd name="T0" fmla="*/ 12 w 31"/>
                <a:gd name="T1" fmla="*/ 4 h 33"/>
                <a:gd name="T2" fmla="*/ 5 w 31"/>
                <a:gd name="T3" fmla="*/ 13 h 33"/>
                <a:gd name="T4" fmla="*/ 0 w 31"/>
                <a:gd name="T5" fmla="*/ 6 h 33"/>
                <a:gd name="T6" fmla="*/ 5 w 31"/>
                <a:gd name="T7" fmla="*/ 0 h 33"/>
                <a:gd name="T8" fmla="*/ 12 w 31"/>
                <a:gd name="T9" fmla="*/ 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3"/>
                <a:gd name="T17" fmla="*/ 31 w 3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3">
                  <a:moveTo>
                    <a:pt x="31" y="10"/>
                  </a:moveTo>
                  <a:lnTo>
                    <a:pt x="12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2" name="Freeform 337"/>
            <p:cNvSpPr>
              <a:spLocks noChangeAspect="1"/>
            </p:cNvSpPr>
            <p:nvPr/>
          </p:nvSpPr>
          <p:spPr bwMode="auto">
            <a:xfrm>
              <a:off x="6546745" y="1508101"/>
              <a:ext cx="31238" cy="6970"/>
            </a:xfrm>
            <a:custGeom>
              <a:avLst/>
              <a:gdLst>
                <a:gd name="T0" fmla="*/ 25 w 64"/>
                <a:gd name="T1" fmla="*/ 2 h 14"/>
                <a:gd name="T2" fmla="*/ 23 w 64"/>
                <a:gd name="T3" fmla="*/ 6 h 14"/>
                <a:gd name="T4" fmla="*/ 0 w 64"/>
                <a:gd name="T5" fmla="*/ 1 h 14"/>
                <a:gd name="T6" fmla="*/ 22 w 64"/>
                <a:gd name="T7" fmla="*/ 0 h 14"/>
                <a:gd name="T8" fmla="*/ 25 w 64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"/>
                <a:gd name="T17" fmla="*/ 64 w 6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">
                  <a:moveTo>
                    <a:pt x="64" y="5"/>
                  </a:moveTo>
                  <a:lnTo>
                    <a:pt x="58" y="14"/>
                  </a:lnTo>
                  <a:lnTo>
                    <a:pt x="0" y="2"/>
                  </a:lnTo>
                  <a:lnTo>
                    <a:pt x="57" y="0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3" name="Freeform 338"/>
            <p:cNvSpPr>
              <a:spLocks noChangeAspect="1"/>
            </p:cNvSpPr>
            <p:nvPr/>
          </p:nvSpPr>
          <p:spPr bwMode="auto">
            <a:xfrm>
              <a:off x="4884893" y="1437227"/>
              <a:ext cx="28738" cy="6970"/>
            </a:xfrm>
            <a:custGeom>
              <a:avLst/>
              <a:gdLst>
                <a:gd name="T0" fmla="*/ 23 w 59"/>
                <a:gd name="T1" fmla="*/ 5 h 16"/>
                <a:gd name="T2" fmla="*/ 0 w 59"/>
                <a:gd name="T3" fmla="*/ 6 h 16"/>
                <a:gd name="T4" fmla="*/ 3 w 59"/>
                <a:gd name="T5" fmla="*/ 0 h 16"/>
                <a:gd name="T6" fmla="*/ 14 w 59"/>
                <a:gd name="T7" fmla="*/ 3 h 16"/>
                <a:gd name="T8" fmla="*/ 23 w 59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6"/>
                <a:gd name="T17" fmla="*/ 59 w 5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6">
                  <a:moveTo>
                    <a:pt x="59" y="1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35" y="8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4" name="Freeform 339"/>
            <p:cNvSpPr>
              <a:spLocks noChangeAspect="1"/>
            </p:cNvSpPr>
            <p:nvPr/>
          </p:nvSpPr>
          <p:spPr bwMode="auto">
            <a:xfrm>
              <a:off x="4614998" y="1308263"/>
              <a:ext cx="39985" cy="3486"/>
            </a:xfrm>
            <a:custGeom>
              <a:avLst/>
              <a:gdLst>
                <a:gd name="T0" fmla="*/ 32 w 88"/>
                <a:gd name="T1" fmla="*/ 0 h 10"/>
                <a:gd name="T2" fmla="*/ 0 w 88"/>
                <a:gd name="T3" fmla="*/ 1 h 10"/>
                <a:gd name="T4" fmla="*/ 17 w 88"/>
                <a:gd name="T5" fmla="*/ 3 h 10"/>
                <a:gd name="T6" fmla="*/ 32 w 8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0"/>
                <a:gd name="T14" fmla="*/ 88 w 8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0">
                  <a:moveTo>
                    <a:pt x="88" y="0"/>
                  </a:moveTo>
                  <a:lnTo>
                    <a:pt x="0" y="4"/>
                  </a:lnTo>
                  <a:lnTo>
                    <a:pt x="47" y="1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5" name="Freeform 340"/>
            <p:cNvSpPr>
              <a:spLocks noChangeAspect="1"/>
            </p:cNvSpPr>
            <p:nvPr/>
          </p:nvSpPr>
          <p:spPr bwMode="auto">
            <a:xfrm>
              <a:off x="4658731" y="1302453"/>
              <a:ext cx="38735" cy="4647"/>
            </a:xfrm>
            <a:custGeom>
              <a:avLst/>
              <a:gdLst>
                <a:gd name="T0" fmla="*/ 31 w 85"/>
                <a:gd name="T1" fmla="*/ 3 h 10"/>
                <a:gd name="T2" fmla="*/ 0 w 85"/>
                <a:gd name="T3" fmla="*/ 4 h 10"/>
                <a:gd name="T4" fmla="*/ 26 w 85"/>
                <a:gd name="T5" fmla="*/ 0 h 10"/>
                <a:gd name="T6" fmla="*/ 31 w 85"/>
                <a:gd name="T7" fmla="*/ 3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0"/>
                <a:gd name="T14" fmla="*/ 85 w 8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0">
                  <a:moveTo>
                    <a:pt x="85" y="7"/>
                  </a:moveTo>
                  <a:lnTo>
                    <a:pt x="0" y="10"/>
                  </a:lnTo>
                  <a:lnTo>
                    <a:pt x="71" y="0"/>
                  </a:lnTo>
                  <a:lnTo>
                    <a:pt x="8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6" name="Freeform 341"/>
            <p:cNvSpPr>
              <a:spLocks noChangeAspect="1"/>
            </p:cNvSpPr>
            <p:nvPr/>
          </p:nvSpPr>
          <p:spPr bwMode="auto">
            <a:xfrm>
              <a:off x="5514648" y="1418637"/>
              <a:ext cx="29989" cy="4647"/>
            </a:xfrm>
            <a:custGeom>
              <a:avLst/>
              <a:gdLst>
                <a:gd name="T0" fmla="*/ 23 w 62"/>
                <a:gd name="T1" fmla="*/ 0 h 11"/>
                <a:gd name="T2" fmla="*/ 0 w 62"/>
                <a:gd name="T3" fmla="*/ 2 h 11"/>
                <a:gd name="T4" fmla="*/ 24 w 62"/>
                <a:gd name="T5" fmla="*/ 4 h 11"/>
                <a:gd name="T6" fmla="*/ 23 w 6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1"/>
                <a:gd name="T14" fmla="*/ 62 w 6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1">
                  <a:moveTo>
                    <a:pt x="59" y="0"/>
                  </a:moveTo>
                  <a:lnTo>
                    <a:pt x="0" y="5"/>
                  </a:lnTo>
                  <a:lnTo>
                    <a:pt x="62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7" name="Freeform 342"/>
            <p:cNvSpPr>
              <a:spLocks noChangeAspect="1"/>
            </p:cNvSpPr>
            <p:nvPr/>
          </p:nvSpPr>
          <p:spPr bwMode="auto">
            <a:xfrm>
              <a:off x="6864121" y="1928688"/>
              <a:ext cx="8747" cy="15104"/>
            </a:xfrm>
            <a:custGeom>
              <a:avLst/>
              <a:gdLst>
                <a:gd name="T0" fmla="*/ 7 w 17"/>
                <a:gd name="T1" fmla="*/ 2 h 33"/>
                <a:gd name="T2" fmla="*/ 2 w 17"/>
                <a:gd name="T3" fmla="*/ 13 h 33"/>
                <a:gd name="T4" fmla="*/ 0 w 17"/>
                <a:gd name="T5" fmla="*/ 0 h 33"/>
                <a:gd name="T6" fmla="*/ 7 w 17"/>
                <a:gd name="T7" fmla="*/ 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3"/>
                <a:gd name="T14" fmla="*/ 17 w 17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3">
                  <a:moveTo>
                    <a:pt x="17" y="5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8" name="Freeform 343"/>
            <p:cNvSpPr>
              <a:spLocks noChangeAspect="1"/>
            </p:cNvSpPr>
            <p:nvPr/>
          </p:nvSpPr>
          <p:spPr bwMode="auto">
            <a:xfrm>
              <a:off x="6789149" y="2075081"/>
              <a:ext cx="9997" cy="16266"/>
            </a:xfrm>
            <a:custGeom>
              <a:avLst/>
              <a:gdLst>
                <a:gd name="T0" fmla="*/ 8 w 21"/>
                <a:gd name="T1" fmla="*/ 0 h 34"/>
                <a:gd name="T2" fmla="*/ 0 w 21"/>
                <a:gd name="T3" fmla="*/ 14 h 34"/>
                <a:gd name="T4" fmla="*/ 0 w 21"/>
                <a:gd name="T5" fmla="*/ 4 h 34"/>
                <a:gd name="T6" fmla="*/ 8 w 2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4"/>
                <a:gd name="T14" fmla="*/ 21 w 2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4">
                  <a:moveTo>
                    <a:pt x="21" y="0"/>
                  </a:moveTo>
                  <a:lnTo>
                    <a:pt x="0" y="3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9" name="Freeform 344"/>
            <p:cNvSpPr>
              <a:spLocks noChangeAspect="1"/>
            </p:cNvSpPr>
            <p:nvPr/>
          </p:nvSpPr>
          <p:spPr bwMode="auto">
            <a:xfrm>
              <a:off x="5965721" y="1423284"/>
              <a:ext cx="13745" cy="6970"/>
            </a:xfrm>
            <a:custGeom>
              <a:avLst/>
              <a:gdLst>
                <a:gd name="T0" fmla="*/ 11 w 30"/>
                <a:gd name="T1" fmla="*/ 0 h 15"/>
                <a:gd name="T2" fmla="*/ 0 w 30"/>
                <a:gd name="T3" fmla="*/ 0 h 15"/>
                <a:gd name="T4" fmla="*/ 11 w 30"/>
                <a:gd name="T5" fmla="*/ 6 h 15"/>
                <a:gd name="T6" fmla="*/ 11 w 3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5"/>
                <a:gd name="T14" fmla="*/ 30 w 3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5">
                  <a:moveTo>
                    <a:pt x="30" y="0"/>
                  </a:moveTo>
                  <a:lnTo>
                    <a:pt x="0" y="1"/>
                  </a:lnTo>
                  <a:lnTo>
                    <a:pt x="29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0" name="Freeform 345"/>
            <p:cNvSpPr>
              <a:spLocks noChangeAspect="1"/>
            </p:cNvSpPr>
            <p:nvPr/>
          </p:nvSpPr>
          <p:spPr bwMode="auto">
            <a:xfrm>
              <a:off x="4426322" y="1308263"/>
              <a:ext cx="39985" cy="2323"/>
            </a:xfrm>
            <a:custGeom>
              <a:avLst/>
              <a:gdLst>
                <a:gd name="T0" fmla="*/ 32 w 87"/>
                <a:gd name="T1" fmla="*/ 1 h 6"/>
                <a:gd name="T2" fmla="*/ 0 w 87"/>
                <a:gd name="T3" fmla="*/ 2 h 6"/>
                <a:gd name="T4" fmla="*/ 7 w 87"/>
                <a:gd name="T5" fmla="*/ 0 h 6"/>
                <a:gd name="T6" fmla="*/ 32 w 87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"/>
                <a:gd name="T14" fmla="*/ 87 w 8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">
                  <a:moveTo>
                    <a:pt x="87" y="3"/>
                  </a:moveTo>
                  <a:lnTo>
                    <a:pt x="0" y="6"/>
                  </a:lnTo>
                  <a:lnTo>
                    <a:pt x="20" y="0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1" name="Freeform 346"/>
            <p:cNvSpPr>
              <a:spLocks noChangeAspect="1"/>
            </p:cNvSpPr>
            <p:nvPr/>
          </p:nvSpPr>
          <p:spPr bwMode="auto">
            <a:xfrm>
              <a:off x="4590007" y="1314072"/>
              <a:ext cx="28738" cy="2323"/>
            </a:xfrm>
            <a:custGeom>
              <a:avLst/>
              <a:gdLst>
                <a:gd name="T0" fmla="*/ 23 w 60"/>
                <a:gd name="T1" fmla="*/ 0 h 5"/>
                <a:gd name="T2" fmla="*/ 0 w 60"/>
                <a:gd name="T3" fmla="*/ 0 h 5"/>
                <a:gd name="T4" fmla="*/ 11 w 60"/>
                <a:gd name="T5" fmla="*/ 2 h 5"/>
                <a:gd name="T6" fmla="*/ 23 w 6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"/>
                <a:gd name="T14" fmla="*/ 60 w 6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">
                  <a:moveTo>
                    <a:pt x="60" y="0"/>
                  </a:moveTo>
                  <a:lnTo>
                    <a:pt x="0" y="0"/>
                  </a:lnTo>
                  <a:lnTo>
                    <a:pt x="29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2" name="Freeform 347"/>
            <p:cNvSpPr>
              <a:spLocks noChangeAspect="1"/>
            </p:cNvSpPr>
            <p:nvPr/>
          </p:nvSpPr>
          <p:spPr bwMode="auto">
            <a:xfrm>
              <a:off x="6945339" y="1821798"/>
              <a:ext cx="32488" cy="15104"/>
            </a:xfrm>
            <a:custGeom>
              <a:avLst/>
              <a:gdLst>
                <a:gd name="T0" fmla="*/ 26 w 68"/>
                <a:gd name="T1" fmla="*/ 13 h 36"/>
                <a:gd name="T2" fmla="*/ 0 w 68"/>
                <a:gd name="T3" fmla="*/ 0 h 36"/>
                <a:gd name="T4" fmla="*/ 22 w 68"/>
                <a:gd name="T5" fmla="*/ 9 h 36"/>
                <a:gd name="T6" fmla="*/ 26 w 68"/>
                <a:gd name="T7" fmla="*/ 1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36"/>
                <a:gd name="T14" fmla="*/ 68 w 6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36">
                  <a:moveTo>
                    <a:pt x="68" y="36"/>
                  </a:moveTo>
                  <a:lnTo>
                    <a:pt x="0" y="0"/>
                  </a:lnTo>
                  <a:lnTo>
                    <a:pt x="58" y="25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3" name="Freeform 348"/>
            <p:cNvSpPr>
              <a:spLocks noChangeAspect="1"/>
            </p:cNvSpPr>
            <p:nvPr/>
          </p:nvSpPr>
          <p:spPr bwMode="auto">
            <a:xfrm>
              <a:off x="5845768" y="1393078"/>
              <a:ext cx="17492" cy="8134"/>
            </a:xfrm>
            <a:custGeom>
              <a:avLst/>
              <a:gdLst>
                <a:gd name="T0" fmla="*/ 12 w 39"/>
                <a:gd name="T1" fmla="*/ 4 h 20"/>
                <a:gd name="T2" fmla="*/ 0 w 39"/>
                <a:gd name="T3" fmla="*/ 0 h 20"/>
                <a:gd name="T4" fmla="*/ 14 w 39"/>
                <a:gd name="T5" fmla="*/ 7 h 20"/>
                <a:gd name="T6" fmla="*/ 12 w 39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0"/>
                <a:gd name="T14" fmla="*/ 39 w 3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0">
                  <a:moveTo>
                    <a:pt x="33" y="10"/>
                  </a:moveTo>
                  <a:lnTo>
                    <a:pt x="0" y="0"/>
                  </a:lnTo>
                  <a:lnTo>
                    <a:pt x="39" y="2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4" name="Freeform 349"/>
            <p:cNvSpPr>
              <a:spLocks noChangeAspect="1"/>
            </p:cNvSpPr>
            <p:nvPr/>
          </p:nvSpPr>
          <p:spPr bwMode="auto">
            <a:xfrm>
              <a:off x="4188914" y="1740470"/>
              <a:ext cx="17492" cy="2323"/>
            </a:xfrm>
            <a:custGeom>
              <a:avLst/>
              <a:gdLst>
                <a:gd name="T0" fmla="*/ 14 w 35"/>
                <a:gd name="T1" fmla="*/ 2 h 6"/>
                <a:gd name="T2" fmla="*/ 0 w 35"/>
                <a:gd name="T3" fmla="*/ 2 h 6"/>
                <a:gd name="T4" fmla="*/ 4 w 35"/>
                <a:gd name="T5" fmla="*/ 0 h 6"/>
                <a:gd name="T6" fmla="*/ 14 w 35"/>
                <a:gd name="T7" fmla="*/ 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6"/>
                <a:gd name="T14" fmla="*/ 35 w 3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6">
                  <a:moveTo>
                    <a:pt x="35" y="6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5" name="Freeform 350"/>
            <p:cNvSpPr>
              <a:spLocks noChangeAspect="1"/>
            </p:cNvSpPr>
            <p:nvPr/>
          </p:nvSpPr>
          <p:spPr bwMode="auto">
            <a:xfrm>
              <a:off x="4035224" y="2087860"/>
              <a:ext cx="3749" cy="116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1 h 5"/>
                <a:gd name="T10" fmla="*/ 2 w 5"/>
                <a:gd name="T11" fmla="*/ 1 h 5"/>
                <a:gd name="T12" fmla="*/ 3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6" name="Freeform 351"/>
            <p:cNvSpPr>
              <a:spLocks noChangeAspect="1"/>
            </p:cNvSpPr>
            <p:nvPr/>
          </p:nvSpPr>
          <p:spPr bwMode="auto">
            <a:xfrm>
              <a:off x="4111444" y="1955411"/>
              <a:ext cx="118703" cy="40665"/>
            </a:xfrm>
            <a:custGeom>
              <a:avLst/>
              <a:gdLst>
                <a:gd name="T0" fmla="*/ 35 w 252"/>
                <a:gd name="T1" fmla="*/ 0 h 91"/>
                <a:gd name="T2" fmla="*/ 34 w 252"/>
                <a:gd name="T3" fmla="*/ 2 h 91"/>
                <a:gd name="T4" fmla="*/ 29 w 252"/>
                <a:gd name="T5" fmla="*/ 6 h 91"/>
                <a:gd name="T6" fmla="*/ 25 w 252"/>
                <a:gd name="T7" fmla="*/ 7 h 91"/>
                <a:gd name="T8" fmla="*/ 25 w 252"/>
                <a:gd name="T9" fmla="*/ 10 h 91"/>
                <a:gd name="T10" fmla="*/ 20 w 252"/>
                <a:gd name="T11" fmla="*/ 15 h 91"/>
                <a:gd name="T12" fmla="*/ 10 w 252"/>
                <a:gd name="T13" fmla="*/ 17 h 91"/>
                <a:gd name="T14" fmla="*/ 5 w 252"/>
                <a:gd name="T15" fmla="*/ 17 h 91"/>
                <a:gd name="T16" fmla="*/ 0 w 252"/>
                <a:gd name="T17" fmla="*/ 16 h 91"/>
                <a:gd name="T18" fmla="*/ 11 w 252"/>
                <a:gd name="T19" fmla="*/ 32 h 91"/>
                <a:gd name="T20" fmla="*/ 16 w 252"/>
                <a:gd name="T21" fmla="*/ 34 h 91"/>
                <a:gd name="T22" fmla="*/ 36 w 252"/>
                <a:gd name="T23" fmla="*/ 35 h 91"/>
                <a:gd name="T24" fmla="*/ 63 w 252"/>
                <a:gd name="T25" fmla="*/ 23 h 91"/>
                <a:gd name="T26" fmla="*/ 90 w 252"/>
                <a:gd name="T27" fmla="*/ 23 h 91"/>
                <a:gd name="T28" fmla="*/ 95 w 252"/>
                <a:gd name="T29" fmla="*/ 10 h 91"/>
                <a:gd name="T30" fmla="*/ 70 w 252"/>
                <a:gd name="T31" fmla="*/ 4 h 91"/>
                <a:gd name="T32" fmla="*/ 56 w 252"/>
                <a:gd name="T33" fmla="*/ 5 h 91"/>
                <a:gd name="T34" fmla="*/ 52 w 252"/>
                <a:gd name="T35" fmla="*/ 1 h 91"/>
                <a:gd name="T36" fmla="*/ 35 w 252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91"/>
                <a:gd name="T59" fmla="*/ 252 w 252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91">
                  <a:moveTo>
                    <a:pt x="93" y="0"/>
                  </a:moveTo>
                  <a:lnTo>
                    <a:pt x="90" y="4"/>
                  </a:lnTo>
                  <a:lnTo>
                    <a:pt x="78" y="15"/>
                  </a:lnTo>
                  <a:lnTo>
                    <a:pt x="66" y="19"/>
                  </a:lnTo>
                  <a:lnTo>
                    <a:pt x="67" y="25"/>
                  </a:lnTo>
                  <a:lnTo>
                    <a:pt x="52" y="39"/>
                  </a:lnTo>
                  <a:lnTo>
                    <a:pt x="27" y="45"/>
                  </a:lnTo>
                  <a:lnTo>
                    <a:pt x="13" y="45"/>
                  </a:lnTo>
                  <a:lnTo>
                    <a:pt x="0" y="42"/>
                  </a:lnTo>
                  <a:lnTo>
                    <a:pt x="28" y="83"/>
                  </a:lnTo>
                  <a:lnTo>
                    <a:pt x="42" y="89"/>
                  </a:lnTo>
                  <a:lnTo>
                    <a:pt x="96" y="91"/>
                  </a:lnTo>
                  <a:lnTo>
                    <a:pt x="166" y="59"/>
                  </a:lnTo>
                  <a:lnTo>
                    <a:pt x="239" y="61"/>
                  </a:lnTo>
                  <a:lnTo>
                    <a:pt x="252" y="25"/>
                  </a:lnTo>
                  <a:lnTo>
                    <a:pt x="187" y="10"/>
                  </a:lnTo>
                  <a:lnTo>
                    <a:pt x="149" y="13"/>
                  </a:lnTo>
                  <a:lnTo>
                    <a:pt x="139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7" name="Freeform 352"/>
            <p:cNvSpPr>
              <a:spLocks noChangeAspect="1"/>
            </p:cNvSpPr>
            <p:nvPr/>
          </p:nvSpPr>
          <p:spPr bwMode="auto">
            <a:xfrm>
              <a:off x="4055216" y="2019312"/>
              <a:ext cx="58726" cy="32532"/>
            </a:xfrm>
            <a:custGeom>
              <a:avLst/>
              <a:gdLst>
                <a:gd name="T0" fmla="*/ 7 w 128"/>
                <a:gd name="T1" fmla="*/ 27 h 76"/>
                <a:gd name="T2" fmla="*/ 15 w 128"/>
                <a:gd name="T3" fmla="*/ 28 h 76"/>
                <a:gd name="T4" fmla="*/ 17 w 128"/>
                <a:gd name="T5" fmla="*/ 24 h 76"/>
                <a:gd name="T6" fmla="*/ 20 w 128"/>
                <a:gd name="T7" fmla="*/ 26 h 76"/>
                <a:gd name="T8" fmla="*/ 21 w 128"/>
                <a:gd name="T9" fmla="*/ 26 h 76"/>
                <a:gd name="T10" fmla="*/ 22 w 128"/>
                <a:gd name="T11" fmla="*/ 26 h 76"/>
                <a:gd name="T12" fmla="*/ 26 w 128"/>
                <a:gd name="T13" fmla="*/ 28 h 76"/>
                <a:gd name="T14" fmla="*/ 29 w 128"/>
                <a:gd name="T15" fmla="*/ 27 h 76"/>
                <a:gd name="T16" fmla="*/ 28 w 128"/>
                <a:gd name="T17" fmla="*/ 25 h 76"/>
                <a:gd name="T18" fmla="*/ 28 w 128"/>
                <a:gd name="T19" fmla="*/ 22 h 76"/>
                <a:gd name="T20" fmla="*/ 33 w 128"/>
                <a:gd name="T21" fmla="*/ 20 h 76"/>
                <a:gd name="T22" fmla="*/ 36 w 128"/>
                <a:gd name="T23" fmla="*/ 20 h 76"/>
                <a:gd name="T24" fmla="*/ 35 w 128"/>
                <a:gd name="T25" fmla="*/ 17 h 76"/>
                <a:gd name="T26" fmla="*/ 34 w 128"/>
                <a:gd name="T27" fmla="*/ 15 h 76"/>
                <a:gd name="T28" fmla="*/ 33 w 128"/>
                <a:gd name="T29" fmla="*/ 12 h 76"/>
                <a:gd name="T30" fmla="*/ 38 w 128"/>
                <a:gd name="T31" fmla="*/ 11 h 76"/>
                <a:gd name="T32" fmla="*/ 39 w 128"/>
                <a:gd name="T33" fmla="*/ 8 h 76"/>
                <a:gd name="T34" fmla="*/ 44 w 128"/>
                <a:gd name="T35" fmla="*/ 8 h 76"/>
                <a:gd name="T36" fmla="*/ 44 w 128"/>
                <a:gd name="T37" fmla="*/ 7 h 76"/>
                <a:gd name="T38" fmla="*/ 46 w 128"/>
                <a:gd name="T39" fmla="*/ 7 h 76"/>
                <a:gd name="T40" fmla="*/ 47 w 128"/>
                <a:gd name="T41" fmla="*/ 5 h 76"/>
                <a:gd name="T42" fmla="*/ 41 w 128"/>
                <a:gd name="T43" fmla="*/ 2 h 76"/>
                <a:gd name="T44" fmla="*/ 40 w 128"/>
                <a:gd name="T45" fmla="*/ 0 h 76"/>
                <a:gd name="T46" fmla="*/ 9 w 128"/>
                <a:gd name="T47" fmla="*/ 7 h 76"/>
                <a:gd name="T48" fmla="*/ 3 w 128"/>
                <a:gd name="T49" fmla="*/ 6 h 76"/>
                <a:gd name="T50" fmla="*/ 0 w 128"/>
                <a:gd name="T51" fmla="*/ 13 h 76"/>
                <a:gd name="T52" fmla="*/ 4 w 128"/>
                <a:gd name="T53" fmla="*/ 26 h 76"/>
                <a:gd name="T54" fmla="*/ 7 w 128"/>
                <a:gd name="T55" fmla="*/ 2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76"/>
                <a:gd name="T86" fmla="*/ 128 w 128"/>
                <a:gd name="T87" fmla="*/ 76 h 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76">
                  <a:moveTo>
                    <a:pt x="20" y="74"/>
                  </a:moveTo>
                  <a:lnTo>
                    <a:pt x="41" y="76"/>
                  </a:lnTo>
                  <a:lnTo>
                    <a:pt x="47" y="65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61" y="70"/>
                  </a:lnTo>
                  <a:lnTo>
                    <a:pt x="70" y="76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61"/>
                  </a:lnTo>
                  <a:lnTo>
                    <a:pt x="91" y="55"/>
                  </a:lnTo>
                  <a:lnTo>
                    <a:pt x="98" y="55"/>
                  </a:lnTo>
                  <a:lnTo>
                    <a:pt x="94" y="46"/>
                  </a:lnTo>
                  <a:lnTo>
                    <a:pt x="92" y="41"/>
                  </a:lnTo>
                  <a:lnTo>
                    <a:pt x="89" y="32"/>
                  </a:lnTo>
                  <a:lnTo>
                    <a:pt x="104" y="29"/>
                  </a:lnTo>
                  <a:lnTo>
                    <a:pt x="107" y="23"/>
                  </a:lnTo>
                  <a:lnTo>
                    <a:pt x="120" y="23"/>
                  </a:lnTo>
                  <a:lnTo>
                    <a:pt x="120" y="19"/>
                  </a:lnTo>
                  <a:lnTo>
                    <a:pt x="125" y="19"/>
                  </a:lnTo>
                  <a:lnTo>
                    <a:pt x="128" y="13"/>
                  </a:lnTo>
                  <a:lnTo>
                    <a:pt x="113" y="5"/>
                  </a:lnTo>
                  <a:lnTo>
                    <a:pt x="110" y="0"/>
                  </a:lnTo>
                  <a:lnTo>
                    <a:pt x="25" y="20"/>
                  </a:lnTo>
                  <a:lnTo>
                    <a:pt x="7" y="17"/>
                  </a:lnTo>
                  <a:lnTo>
                    <a:pt x="0" y="34"/>
                  </a:lnTo>
                  <a:lnTo>
                    <a:pt x="10" y="70"/>
                  </a:lnTo>
                  <a:lnTo>
                    <a:pt x="20" y="74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8" name="Freeform 353"/>
            <p:cNvSpPr>
              <a:spLocks noChangeAspect="1"/>
            </p:cNvSpPr>
            <p:nvPr/>
          </p:nvSpPr>
          <p:spPr bwMode="auto">
            <a:xfrm>
              <a:off x="3986493" y="1524366"/>
              <a:ext cx="209918" cy="297432"/>
            </a:xfrm>
            <a:custGeom>
              <a:avLst/>
              <a:gdLst>
                <a:gd name="T0" fmla="*/ 117 w 446"/>
                <a:gd name="T1" fmla="*/ 99 h 679"/>
                <a:gd name="T2" fmla="*/ 98 w 446"/>
                <a:gd name="T3" fmla="*/ 110 h 679"/>
                <a:gd name="T4" fmla="*/ 87 w 446"/>
                <a:gd name="T5" fmla="*/ 120 h 679"/>
                <a:gd name="T6" fmla="*/ 82 w 446"/>
                <a:gd name="T7" fmla="*/ 134 h 679"/>
                <a:gd name="T8" fmla="*/ 104 w 446"/>
                <a:gd name="T9" fmla="*/ 162 h 679"/>
                <a:gd name="T10" fmla="*/ 97 w 446"/>
                <a:gd name="T11" fmla="*/ 178 h 679"/>
                <a:gd name="T12" fmla="*/ 92 w 446"/>
                <a:gd name="T13" fmla="*/ 176 h 679"/>
                <a:gd name="T14" fmla="*/ 106 w 446"/>
                <a:gd name="T15" fmla="*/ 179 h 679"/>
                <a:gd name="T16" fmla="*/ 95 w 446"/>
                <a:gd name="T17" fmla="*/ 184 h 679"/>
                <a:gd name="T18" fmla="*/ 78 w 446"/>
                <a:gd name="T19" fmla="*/ 193 h 679"/>
                <a:gd name="T20" fmla="*/ 82 w 446"/>
                <a:gd name="T21" fmla="*/ 198 h 679"/>
                <a:gd name="T22" fmla="*/ 84 w 446"/>
                <a:gd name="T23" fmla="*/ 211 h 679"/>
                <a:gd name="T24" fmla="*/ 79 w 446"/>
                <a:gd name="T25" fmla="*/ 225 h 679"/>
                <a:gd name="T26" fmla="*/ 52 w 446"/>
                <a:gd name="T27" fmla="*/ 245 h 679"/>
                <a:gd name="T28" fmla="*/ 32 w 446"/>
                <a:gd name="T29" fmla="*/ 255 h 679"/>
                <a:gd name="T30" fmla="*/ 24 w 446"/>
                <a:gd name="T31" fmla="*/ 228 h 679"/>
                <a:gd name="T32" fmla="*/ 11 w 446"/>
                <a:gd name="T33" fmla="*/ 201 h 679"/>
                <a:gd name="T34" fmla="*/ 5 w 446"/>
                <a:gd name="T35" fmla="*/ 200 h 679"/>
                <a:gd name="T36" fmla="*/ 3 w 446"/>
                <a:gd name="T37" fmla="*/ 186 h 679"/>
                <a:gd name="T38" fmla="*/ 14 w 446"/>
                <a:gd name="T39" fmla="*/ 152 h 679"/>
                <a:gd name="T40" fmla="*/ 20 w 446"/>
                <a:gd name="T41" fmla="*/ 141 h 679"/>
                <a:gd name="T42" fmla="*/ 8 w 446"/>
                <a:gd name="T43" fmla="*/ 116 h 679"/>
                <a:gd name="T44" fmla="*/ 20 w 446"/>
                <a:gd name="T45" fmla="*/ 90 h 679"/>
                <a:gd name="T46" fmla="*/ 25 w 446"/>
                <a:gd name="T47" fmla="*/ 81 h 679"/>
                <a:gd name="T48" fmla="*/ 34 w 446"/>
                <a:gd name="T49" fmla="*/ 52 h 679"/>
                <a:gd name="T50" fmla="*/ 53 w 446"/>
                <a:gd name="T51" fmla="*/ 39 h 679"/>
                <a:gd name="T52" fmla="*/ 79 w 446"/>
                <a:gd name="T53" fmla="*/ 17 h 679"/>
                <a:gd name="T54" fmla="*/ 103 w 446"/>
                <a:gd name="T55" fmla="*/ 10 h 679"/>
                <a:gd name="T56" fmla="*/ 108 w 446"/>
                <a:gd name="T57" fmla="*/ 0 h 679"/>
                <a:gd name="T58" fmla="*/ 161 w 446"/>
                <a:gd name="T59" fmla="*/ 41 h 679"/>
                <a:gd name="T60" fmla="*/ 149 w 446"/>
                <a:gd name="T61" fmla="*/ 58 h 679"/>
                <a:gd name="T62" fmla="*/ 142 w 446"/>
                <a:gd name="T63" fmla="*/ 63 h 679"/>
                <a:gd name="T64" fmla="*/ 131 w 446"/>
                <a:gd name="T65" fmla="*/ 67 h 679"/>
                <a:gd name="T66" fmla="*/ 134 w 446"/>
                <a:gd name="T67" fmla="*/ 86 h 6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679"/>
                <a:gd name="T104" fmla="*/ 446 w 446"/>
                <a:gd name="T105" fmla="*/ 679 h 6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679">
                  <a:moveTo>
                    <a:pt x="355" y="227"/>
                  </a:moveTo>
                  <a:lnTo>
                    <a:pt x="310" y="263"/>
                  </a:lnTo>
                  <a:lnTo>
                    <a:pt x="277" y="282"/>
                  </a:lnTo>
                  <a:lnTo>
                    <a:pt x="260" y="293"/>
                  </a:lnTo>
                  <a:lnTo>
                    <a:pt x="236" y="296"/>
                  </a:lnTo>
                  <a:lnTo>
                    <a:pt x="231" y="317"/>
                  </a:lnTo>
                  <a:lnTo>
                    <a:pt x="222" y="326"/>
                  </a:lnTo>
                  <a:lnTo>
                    <a:pt x="219" y="356"/>
                  </a:lnTo>
                  <a:lnTo>
                    <a:pt x="233" y="409"/>
                  </a:lnTo>
                  <a:lnTo>
                    <a:pt x="276" y="430"/>
                  </a:lnTo>
                  <a:lnTo>
                    <a:pt x="295" y="451"/>
                  </a:lnTo>
                  <a:lnTo>
                    <a:pt x="257" y="473"/>
                  </a:lnTo>
                  <a:lnTo>
                    <a:pt x="242" y="459"/>
                  </a:lnTo>
                  <a:lnTo>
                    <a:pt x="243" y="466"/>
                  </a:lnTo>
                  <a:lnTo>
                    <a:pt x="192" y="470"/>
                  </a:lnTo>
                  <a:lnTo>
                    <a:pt x="282" y="475"/>
                  </a:lnTo>
                  <a:lnTo>
                    <a:pt x="257" y="497"/>
                  </a:lnTo>
                  <a:lnTo>
                    <a:pt x="251" y="488"/>
                  </a:lnTo>
                  <a:lnTo>
                    <a:pt x="225" y="512"/>
                  </a:lnTo>
                  <a:lnTo>
                    <a:pt x="207" y="512"/>
                  </a:lnTo>
                  <a:lnTo>
                    <a:pt x="221" y="523"/>
                  </a:lnTo>
                  <a:lnTo>
                    <a:pt x="219" y="524"/>
                  </a:lnTo>
                  <a:lnTo>
                    <a:pt x="215" y="545"/>
                  </a:lnTo>
                  <a:lnTo>
                    <a:pt x="222" y="559"/>
                  </a:lnTo>
                  <a:lnTo>
                    <a:pt x="218" y="556"/>
                  </a:lnTo>
                  <a:lnTo>
                    <a:pt x="210" y="596"/>
                  </a:lnTo>
                  <a:lnTo>
                    <a:pt x="203" y="636"/>
                  </a:lnTo>
                  <a:lnTo>
                    <a:pt x="137" y="651"/>
                  </a:lnTo>
                  <a:lnTo>
                    <a:pt x="130" y="679"/>
                  </a:lnTo>
                  <a:lnTo>
                    <a:pt x="85" y="676"/>
                  </a:lnTo>
                  <a:lnTo>
                    <a:pt x="71" y="636"/>
                  </a:lnTo>
                  <a:lnTo>
                    <a:pt x="63" y="605"/>
                  </a:lnTo>
                  <a:lnTo>
                    <a:pt x="24" y="548"/>
                  </a:lnTo>
                  <a:lnTo>
                    <a:pt x="28" y="533"/>
                  </a:lnTo>
                  <a:lnTo>
                    <a:pt x="15" y="529"/>
                  </a:lnTo>
                  <a:lnTo>
                    <a:pt x="13" y="530"/>
                  </a:lnTo>
                  <a:lnTo>
                    <a:pt x="0" y="500"/>
                  </a:lnTo>
                  <a:lnTo>
                    <a:pt x="7" y="494"/>
                  </a:lnTo>
                  <a:lnTo>
                    <a:pt x="31" y="448"/>
                  </a:lnTo>
                  <a:lnTo>
                    <a:pt x="37" y="402"/>
                  </a:lnTo>
                  <a:lnTo>
                    <a:pt x="37" y="390"/>
                  </a:lnTo>
                  <a:lnTo>
                    <a:pt x="52" y="374"/>
                  </a:lnTo>
                  <a:lnTo>
                    <a:pt x="22" y="356"/>
                  </a:lnTo>
                  <a:lnTo>
                    <a:pt x="21" y="308"/>
                  </a:lnTo>
                  <a:lnTo>
                    <a:pt x="19" y="260"/>
                  </a:lnTo>
                  <a:lnTo>
                    <a:pt x="54" y="238"/>
                  </a:lnTo>
                  <a:lnTo>
                    <a:pt x="88" y="235"/>
                  </a:lnTo>
                  <a:lnTo>
                    <a:pt x="67" y="214"/>
                  </a:lnTo>
                  <a:lnTo>
                    <a:pt x="95" y="154"/>
                  </a:lnTo>
                  <a:lnTo>
                    <a:pt x="89" y="139"/>
                  </a:lnTo>
                  <a:lnTo>
                    <a:pt x="124" y="132"/>
                  </a:lnTo>
                  <a:lnTo>
                    <a:pt x="140" y="103"/>
                  </a:lnTo>
                  <a:lnTo>
                    <a:pt x="160" y="56"/>
                  </a:lnTo>
                  <a:lnTo>
                    <a:pt x="209" y="44"/>
                  </a:lnTo>
                  <a:lnTo>
                    <a:pt x="213" y="26"/>
                  </a:lnTo>
                  <a:lnTo>
                    <a:pt x="274" y="27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92" y="44"/>
                  </a:lnTo>
                  <a:lnTo>
                    <a:pt x="428" y="109"/>
                  </a:lnTo>
                  <a:lnTo>
                    <a:pt x="446" y="154"/>
                  </a:lnTo>
                  <a:lnTo>
                    <a:pt x="395" y="153"/>
                  </a:lnTo>
                  <a:lnTo>
                    <a:pt x="380" y="159"/>
                  </a:lnTo>
                  <a:lnTo>
                    <a:pt x="377" y="168"/>
                  </a:lnTo>
                  <a:lnTo>
                    <a:pt x="368" y="165"/>
                  </a:lnTo>
                  <a:lnTo>
                    <a:pt x="349" y="178"/>
                  </a:lnTo>
                  <a:lnTo>
                    <a:pt x="343" y="202"/>
                  </a:lnTo>
                  <a:lnTo>
                    <a:pt x="355" y="22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59" name="Freeform 354"/>
            <p:cNvSpPr>
              <a:spLocks noChangeAspect="1"/>
            </p:cNvSpPr>
            <p:nvPr/>
          </p:nvSpPr>
          <p:spPr bwMode="auto">
            <a:xfrm>
              <a:off x="4120191" y="1766030"/>
              <a:ext cx="9997" cy="18589"/>
            </a:xfrm>
            <a:custGeom>
              <a:avLst/>
              <a:gdLst>
                <a:gd name="T0" fmla="*/ 8 w 23"/>
                <a:gd name="T1" fmla="*/ 0 h 42"/>
                <a:gd name="T2" fmla="*/ 8 w 23"/>
                <a:gd name="T3" fmla="*/ 4 h 42"/>
                <a:gd name="T4" fmla="*/ 5 w 23"/>
                <a:gd name="T5" fmla="*/ 14 h 42"/>
                <a:gd name="T6" fmla="*/ 3 w 23"/>
                <a:gd name="T7" fmla="*/ 16 h 42"/>
                <a:gd name="T8" fmla="*/ 0 w 23"/>
                <a:gd name="T9" fmla="*/ 8 h 42"/>
                <a:gd name="T10" fmla="*/ 8 w 2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3" y="0"/>
                  </a:moveTo>
                  <a:lnTo>
                    <a:pt x="23" y="11"/>
                  </a:lnTo>
                  <a:lnTo>
                    <a:pt x="14" y="36"/>
                  </a:lnTo>
                  <a:lnTo>
                    <a:pt x="9" y="42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0" name="Freeform 355"/>
            <p:cNvSpPr>
              <a:spLocks noChangeAspect="1"/>
            </p:cNvSpPr>
            <p:nvPr/>
          </p:nvSpPr>
          <p:spPr bwMode="auto">
            <a:xfrm>
              <a:off x="3904025" y="2000723"/>
              <a:ext cx="87466" cy="39503"/>
            </a:xfrm>
            <a:custGeom>
              <a:avLst/>
              <a:gdLst>
                <a:gd name="T0" fmla="*/ 67 w 186"/>
                <a:gd name="T1" fmla="*/ 20 h 92"/>
                <a:gd name="T2" fmla="*/ 63 w 186"/>
                <a:gd name="T3" fmla="*/ 26 h 92"/>
                <a:gd name="T4" fmla="*/ 52 w 186"/>
                <a:gd name="T5" fmla="*/ 26 h 92"/>
                <a:gd name="T6" fmla="*/ 46 w 186"/>
                <a:gd name="T7" fmla="*/ 34 h 92"/>
                <a:gd name="T8" fmla="*/ 35 w 186"/>
                <a:gd name="T9" fmla="*/ 25 h 92"/>
                <a:gd name="T10" fmla="*/ 25 w 186"/>
                <a:gd name="T11" fmla="*/ 33 h 92"/>
                <a:gd name="T12" fmla="*/ 15 w 186"/>
                <a:gd name="T13" fmla="*/ 34 h 92"/>
                <a:gd name="T14" fmla="*/ 6 w 186"/>
                <a:gd name="T15" fmla="*/ 24 h 92"/>
                <a:gd name="T16" fmla="*/ 0 w 186"/>
                <a:gd name="T17" fmla="*/ 27 h 92"/>
                <a:gd name="T18" fmla="*/ 14 w 186"/>
                <a:gd name="T19" fmla="*/ 7 h 92"/>
                <a:gd name="T20" fmla="*/ 17 w 186"/>
                <a:gd name="T21" fmla="*/ 4 h 92"/>
                <a:gd name="T22" fmla="*/ 23 w 186"/>
                <a:gd name="T23" fmla="*/ 1 h 92"/>
                <a:gd name="T24" fmla="*/ 39 w 186"/>
                <a:gd name="T25" fmla="*/ 0 h 92"/>
                <a:gd name="T26" fmla="*/ 55 w 186"/>
                <a:gd name="T27" fmla="*/ 2 h 92"/>
                <a:gd name="T28" fmla="*/ 54 w 186"/>
                <a:gd name="T29" fmla="*/ 8 h 92"/>
                <a:gd name="T30" fmla="*/ 54 w 186"/>
                <a:gd name="T31" fmla="*/ 10 h 92"/>
                <a:gd name="T32" fmla="*/ 54 w 186"/>
                <a:gd name="T33" fmla="*/ 11 h 92"/>
                <a:gd name="T34" fmla="*/ 57 w 186"/>
                <a:gd name="T35" fmla="*/ 11 h 92"/>
                <a:gd name="T36" fmla="*/ 70 w 186"/>
                <a:gd name="T37" fmla="*/ 15 h 92"/>
                <a:gd name="T38" fmla="*/ 70 w 186"/>
                <a:gd name="T39" fmla="*/ 17 h 92"/>
                <a:gd name="T40" fmla="*/ 67 w 186"/>
                <a:gd name="T41" fmla="*/ 2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6"/>
                <a:gd name="T64" fmla="*/ 0 h 92"/>
                <a:gd name="T65" fmla="*/ 186 w 1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6" h="92">
                  <a:moveTo>
                    <a:pt x="177" y="55"/>
                  </a:moveTo>
                  <a:lnTo>
                    <a:pt x="168" y="70"/>
                  </a:lnTo>
                  <a:lnTo>
                    <a:pt x="137" y="70"/>
                  </a:lnTo>
                  <a:lnTo>
                    <a:pt x="121" y="91"/>
                  </a:lnTo>
                  <a:lnTo>
                    <a:pt x="92" y="68"/>
                  </a:lnTo>
                  <a:lnTo>
                    <a:pt x="67" y="89"/>
                  </a:lnTo>
                  <a:lnTo>
                    <a:pt x="40" y="92"/>
                  </a:lnTo>
                  <a:lnTo>
                    <a:pt x="16" y="64"/>
                  </a:lnTo>
                  <a:lnTo>
                    <a:pt x="0" y="74"/>
                  </a:lnTo>
                  <a:lnTo>
                    <a:pt x="37" y="18"/>
                  </a:lnTo>
                  <a:lnTo>
                    <a:pt x="46" y="12"/>
                  </a:lnTo>
                  <a:lnTo>
                    <a:pt x="61" y="3"/>
                  </a:lnTo>
                  <a:lnTo>
                    <a:pt x="104" y="0"/>
                  </a:lnTo>
                  <a:lnTo>
                    <a:pt x="146" y="6"/>
                  </a:lnTo>
                  <a:lnTo>
                    <a:pt x="144" y="21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1"/>
                  </a:lnTo>
                  <a:lnTo>
                    <a:pt x="186" y="40"/>
                  </a:lnTo>
                  <a:lnTo>
                    <a:pt x="186" y="45"/>
                  </a:lnTo>
                  <a:lnTo>
                    <a:pt x="177" y="55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1" name="Freeform 356"/>
            <p:cNvSpPr>
              <a:spLocks noChangeAspect="1"/>
            </p:cNvSpPr>
            <p:nvPr/>
          </p:nvSpPr>
          <p:spPr bwMode="auto">
            <a:xfrm>
              <a:off x="4223900" y="1886861"/>
              <a:ext cx="371105" cy="188219"/>
            </a:xfrm>
            <a:custGeom>
              <a:avLst/>
              <a:gdLst>
                <a:gd name="T0" fmla="*/ 157 w 788"/>
                <a:gd name="T1" fmla="*/ 0 h 434"/>
                <a:gd name="T2" fmla="*/ 144 w 788"/>
                <a:gd name="T3" fmla="*/ 4 h 434"/>
                <a:gd name="T4" fmla="*/ 125 w 788"/>
                <a:gd name="T5" fmla="*/ 14 h 434"/>
                <a:gd name="T6" fmla="*/ 126 w 788"/>
                <a:gd name="T7" fmla="*/ 22 h 434"/>
                <a:gd name="T8" fmla="*/ 98 w 788"/>
                <a:gd name="T9" fmla="*/ 16 h 434"/>
                <a:gd name="T10" fmla="*/ 70 w 788"/>
                <a:gd name="T11" fmla="*/ 11 h 434"/>
                <a:gd name="T12" fmla="*/ 43 w 788"/>
                <a:gd name="T13" fmla="*/ 11 h 434"/>
                <a:gd name="T14" fmla="*/ 15 w 788"/>
                <a:gd name="T15" fmla="*/ 11 h 434"/>
                <a:gd name="T16" fmla="*/ 24 w 788"/>
                <a:gd name="T17" fmla="*/ 32 h 434"/>
                <a:gd name="T18" fmla="*/ 22 w 788"/>
                <a:gd name="T19" fmla="*/ 42 h 434"/>
                <a:gd name="T20" fmla="*/ 7 w 788"/>
                <a:gd name="T21" fmla="*/ 62 h 434"/>
                <a:gd name="T22" fmla="*/ 5 w 788"/>
                <a:gd name="T23" fmla="*/ 68 h 434"/>
                <a:gd name="T24" fmla="*/ 0 w 788"/>
                <a:gd name="T25" fmla="*/ 82 h 434"/>
                <a:gd name="T26" fmla="*/ 14 w 788"/>
                <a:gd name="T27" fmla="*/ 91 h 434"/>
                <a:gd name="T28" fmla="*/ 14 w 788"/>
                <a:gd name="T29" fmla="*/ 91 h 434"/>
                <a:gd name="T30" fmla="*/ 45 w 788"/>
                <a:gd name="T31" fmla="*/ 94 h 434"/>
                <a:gd name="T32" fmla="*/ 72 w 788"/>
                <a:gd name="T33" fmla="*/ 85 h 434"/>
                <a:gd name="T34" fmla="*/ 87 w 788"/>
                <a:gd name="T35" fmla="*/ 74 h 434"/>
                <a:gd name="T36" fmla="*/ 92 w 788"/>
                <a:gd name="T37" fmla="*/ 76 h 434"/>
                <a:gd name="T38" fmla="*/ 104 w 788"/>
                <a:gd name="T39" fmla="*/ 88 h 434"/>
                <a:gd name="T40" fmla="*/ 118 w 788"/>
                <a:gd name="T41" fmla="*/ 100 h 434"/>
                <a:gd name="T42" fmla="*/ 130 w 788"/>
                <a:gd name="T43" fmla="*/ 111 h 434"/>
                <a:gd name="T44" fmla="*/ 144 w 788"/>
                <a:gd name="T45" fmla="*/ 124 h 434"/>
                <a:gd name="T46" fmla="*/ 158 w 788"/>
                <a:gd name="T47" fmla="*/ 115 h 434"/>
                <a:gd name="T48" fmla="*/ 162 w 788"/>
                <a:gd name="T49" fmla="*/ 118 h 434"/>
                <a:gd name="T50" fmla="*/ 160 w 788"/>
                <a:gd name="T51" fmla="*/ 108 h 434"/>
                <a:gd name="T52" fmla="*/ 164 w 788"/>
                <a:gd name="T53" fmla="*/ 115 h 434"/>
                <a:gd name="T54" fmla="*/ 176 w 788"/>
                <a:gd name="T55" fmla="*/ 117 h 434"/>
                <a:gd name="T56" fmla="*/ 159 w 788"/>
                <a:gd name="T57" fmla="*/ 119 h 434"/>
                <a:gd name="T58" fmla="*/ 166 w 788"/>
                <a:gd name="T59" fmla="*/ 124 h 434"/>
                <a:gd name="T60" fmla="*/ 179 w 788"/>
                <a:gd name="T61" fmla="*/ 128 h 434"/>
                <a:gd name="T62" fmla="*/ 194 w 788"/>
                <a:gd name="T63" fmla="*/ 130 h 434"/>
                <a:gd name="T64" fmla="*/ 178 w 788"/>
                <a:gd name="T65" fmla="*/ 141 h 434"/>
                <a:gd name="T66" fmla="*/ 189 w 788"/>
                <a:gd name="T67" fmla="*/ 146 h 434"/>
                <a:gd name="T68" fmla="*/ 196 w 788"/>
                <a:gd name="T69" fmla="*/ 154 h 434"/>
                <a:gd name="T70" fmla="*/ 199 w 788"/>
                <a:gd name="T71" fmla="*/ 162 h 434"/>
                <a:gd name="T72" fmla="*/ 223 w 788"/>
                <a:gd name="T73" fmla="*/ 153 h 434"/>
                <a:gd name="T74" fmla="*/ 233 w 788"/>
                <a:gd name="T75" fmla="*/ 151 h 434"/>
                <a:gd name="T76" fmla="*/ 243 w 788"/>
                <a:gd name="T77" fmla="*/ 145 h 434"/>
                <a:gd name="T78" fmla="*/ 231 w 788"/>
                <a:gd name="T79" fmla="*/ 144 h 434"/>
                <a:gd name="T80" fmla="*/ 214 w 788"/>
                <a:gd name="T81" fmla="*/ 132 h 434"/>
                <a:gd name="T82" fmla="*/ 218 w 788"/>
                <a:gd name="T83" fmla="*/ 122 h 434"/>
                <a:gd name="T84" fmla="*/ 216 w 788"/>
                <a:gd name="T85" fmla="*/ 128 h 434"/>
                <a:gd name="T86" fmla="*/ 221 w 788"/>
                <a:gd name="T87" fmla="*/ 124 h 434"/>
                <a:gd name="T88" fmla="*/ 244 w 788"/>
                <a:gd name="T89" fmla="*/ 115 h 434"/>
                <a:gd name="T90" fmla="*/ 269 w 788"/>
                <a:gd name="T91" fmla="*/ 106 h 434"/>
                <a:gd name="T92" fmla="*/ 278 w 788"/>
                <a:gd name="T93" fmla="*/ 105 h 434"/>
                <a:gd name="T94" fmla="*/ 283 w 788"/>
                <a:gd name="T95" fmla="*/ 93 h 434"/>
                <a:gd name="T96" fmla="*/ 297 w 788"/>
                <a:gd name="T97" fmla="*/ 87 h 434"/>
                <a:gd name="T98" fmla="*/ 286 w 788"/>
                <a:gd name="T99" fmla="*/ 58 h 434"/>
                <a:gd name="T100" fmla="*/ 262 w 788"/>
                <a:gd name="T101" fmla="*/ 50 h 434"/>
                <a:gd name="T102" fmla="*/ 238 w 788"/>
                <a:gd name="T103" fmla="*/ 43 h 434"/>
                <a:gd name="T104" fmla="*/ 227 w 788"/>
                <a:gd name="T105" fmla="*/ 46 h 434"/>
                <a:gd name="T106" fmla="*/ 206 w 788"/>
                <a:gd name="T107" fmla="*/ 28 h 434"/>
                <a:gd name="T108" fmla="*/ 185 w 788"/>
                <a:gd name="T109" fmla="*/ 10 h 434"/>
                <a:gd name="T110" fmla="*/ 182 w 788"/>
                <a:gd name="T111" fmla="*/ 3 h 434"/>
                <a:gd name="T112" fmla="*/ 157 w 788"/>
                <a:gd name="T113" fmla="*/ 0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8"/>
                <a:gd name="T172" fmla="*/ 0 h 434"/>
                <a:gd name="T173" fmla="*/ 788 w 788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8" h="434">
                  <a:moveTo>
                    <a:pt x="416" y="0"/>
                  </a:moveTo>
                  <a:lnTo>
                    <a:pt x="382" y="12"/>
                  </a:lnTo>
                  <a:lnTo>
                    <a:pt x="331" y="37"/>
                  </a:lnTo>
                  <a:lnTo>
                    <a:pt x="334" y="58"/>
                  </a:lnTo>
                  <a:lnTo>
                    <a:pt x="260" y="44"/>
                  </a:lnTo>
                  <a:lnTo>
                    <a:pt x="186" y="29"/>
                  </a:lnTo>
                  <a:lnTo>
                    <a:pt x="113" y="29"/>
                  </a:lnTo>
                  <a:lnTo>
                    <a:pt x="40" y="29"/>
                  </a:lnTo>
                  <a:lnTo>
                    <a:pt x="64" y="86"/>
                  </a:lnTo>
                  <a:lnTo>
                    <a:pt x="58" y="113"/>
                  </a:lnTo>
                  <a:lnTo>
                    <a:pt x="19" y="167"/>
                  </a:lnTo>
                  <a:lnTo>
                    <a:pt x="13" y="183"/>
                  </a:lnTo>
                  <a:lnTo>
                    <a:pt x="0" y="219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119" y="252"/>
                  </a:lnTo>
                  <a:lnTo>
                    <a:pt x="191" y="228"/>
                  </a:lnTo>
                  <a:lnTo>
                    <a:pt x="230" y="198"/>
                  </a:lnTo>
                  <a:lnTo>
                    <a:pt x="243" y="203"/>
                  </a:lnTo>
                  <a:lnTo>
                    <a:pt x="277" y="235"/>
                  </a:lnTo>
                  <a:lnTo>
                    <a:pt x="312" y="267"/>
                  </a:lnTo>
                  <a:lnTo>
                    <a:pt x="346" y="298"/>
                  </a:lnTo>
                  <a:lnTo>
                    <a:pt x="382" y="331"/>
                  </a:lnTo>
                  <a:lnTo>
                    <a:pt x="418" y="308"/>
                  </a:lnTo>
                  <a:lnTo>
                    <a:pt x="430" y="316"/>
                  </a:lnTo>
                  <a:lnTo>
                    <a:pt x="425" y="289"/>
                  </a:lnTo>
                  <a:lnTo>
                    <a:pt x="434" y="308"/>
                  </a:lnTo>
                  <a:lnTo>
                    <a:pt x="466" y="314"/>
                  </a:lnTo>
                  <a:lnTo>
                    <a:pt x="421" y="320"/>
                  </a:lnTo>
                  <a:lnTo>
                    <a:pt x="440" y="331"/>
                  </a:lnTo>
                  <a:lnTo>
                    <a:pt x="476" y="343"/>
                  </a:lnTo>
                  <a:lnTo>
                    <a:pt x="515" y="349"/>
                  </a:lnTo>
                  <a:lnTo>
                    <a:pt x="471" y="379"/>
                  </a:lnTo>
                  <a:lnTo>
                    <a:pt x="501" y="392"/>
                  </a:lnTo>
                  <a:lnTo>
                    <a:pt x="521" y="413"/>
                  </a:lnTo>
                  <a:lnTo>
                    <a:pt x="528" y="434"/>
                  </a:lnTo>
                  <a:lnTo>
                    <a:pt x="591" y="410"/>
                  </a:lnTo>
                  <a:lnTo>
                    <a:pt x="619" y="404"/>
                  </a:lnTo>
                  <a:lnTo>
                    <a:pt x="646" y="388"/>
                  </a:lnTo>
                  <a:lnTo>
                    <a:pt x="612" y="385"/>
                  </a:lnTo>
                  <a:lnTo>
                    <a:pt x="568" y="353"/>
                  </a:lnTo>
                  <a:lnTo>
                    <a:pt x="579" y="328"/>
                  </a:lnTo>
                  <a:lnTo>
                    <a:pt x="574" y="343"/>
                  </a:lnTo>
                  <a:lnTo>
                    <a:pt x="586" y="331"/>
                  </a:lnTo>
                  <a:lnTo>
                    <a:pt x="648" y="308"/>
                  </a:lnTo>
                  <a:lnTo>
                    <a:pt x="715" y="283"/>
                  </a:lnTo>
                  <a:lnTo>
                    <a:pt x="737" y="280"/>
                  </a:lnTo>
                  <a:lnTo>
                    <a:pt x="752" y="249"/>
                  </a:lnTo>
                  <a:lnTo>
                    <a:pt x="788" y="232"/>
                  </a:lnTo>
                  <a:lnTo>
                    <a:pt x="760" y="156"/>
                  </a:lnTo>
                  <a:lnTo>
                    <a:pt x="695" y="135"/>
                  </a:lnTo>
                  <a:lnTo>
                    <a:pt x="631" y="116"/>
                  </a:lnTo>
                  <a:lnTo>
                    <a:pt x="603" y="122"/>
                  </a:lnTo>
                  <a:lnTo>
                    <a:pt x="546" y="74"/>
                  </a:lnTo>
                  <a:lnTo>
                    <a:pt x="491" y="26"/>
                  </a:lnTo>
                  <a:lnTo>
                    <a:pt x="483" y="7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2" name="Freeform 357"/>
            <p:cNvSpPr>
              <a:spLocks noChangeAspect="1"/>
            </p:cNvSpPr>
            <p:nvPr/>
          </p:nvSpPr>
          <p:spPr bwMode="auto">
            <a:xfrm>
              <a:off x="4162674" y="2036740"/>
              <a:ext cx="92464" cy="99918"/>
            </a:xfrm>
            <a:custGeom>
              <a:avLst/>
              <a:gdLst>
                <a:gd name="T0" fmla="*/ 12 w 197"/>
                <a:gd name="T1" fmla="*/ 17 h 231"/>
                <a:gd name="T2" fmla="*/ 12 w 197"/>
                <a:gd name="T3" fmla="*/ 18 h 231"/>
                <a:gd name="T4" fmla="*/ 8 w 197"/>
                <a:gd name="T5" fmla="*/ 20 h 231"/>
                <a:gd name="T6" fmla="*/ 6 w 197"/>
                <a:gd name="T7" fmla="*/ 24 h 231"/>
                <a:gd name="T8" fmla="*/ 11 w 197"/>
                <a:gd name="T9" fmla="*/ 24 h 231"/>
                <a:gd name="T10" fmla="*/ 12 w 197"/>
                <a:gd name="T11" fmla="*/ 27 h 231"/>
                <a:gd name="T12" fmla="*/ 11 w 197"/>
                <a:gd name="T13" fmla="*/ 31 h 231"/>
                <a:gd name="T14" fmla="*/ 8 w 197"/>
                <a:gd name="T15" fmla="*/ 34 h 231"/>
                <a:gd name="T16" fmla="*/ 9 w 197"/>
                <a:gd name="T17" fmla="*/ 35 h 231"/>
                <a:gd name="T18" fmla="*/ 11 w 197"/>
                <a:gd name="T19" fmla="*/ 38 h 231"/>
                <a:gd name="T20" fmla="*/ 19 w 197"/>
                <a:gd name="T21" fmla="*/ 42 h 231"/>
                <a:gd name="T22" fmla="*/ 12 w 197"/>
                <a:gd name="T23" fmla="*/ 45 h 231"/>
                <a:gd name="T24" fmla="*/ 17 w 197"/>
                <a:gd name="T25" fmla="*/ 47 h 231"/>
                <a:gd name="T26" fmla="*/ 17 w 197"/>
                <a:gd name="T27" fmla="*/ 52 h 231"/>
                <a:gd name="T28" fmla="*/ 8 w 197"/>
                <a:gd name="T29" fmla="*/ 54 h 231"/>
                <a:gd name="T30" fmla="*/ 11 w 197"/>
                <a:gd name="T31" fmla="*/ 57 h 231"/>
                <a:gd name="T32" fmla="*/ 9 w 197"/>
                <a:gd name="T33" fmla="*/ 59 h 231"/>
                <a:gd name="T34" fmla="*/ 6 w 197"/>
                <a:gd name="T35" fmla="*/ 57 h 231"/>
                <a:gd name="T36" fmla="*/ 2 w 197"/>
                <a:gd name="T37" fmla="*/ 63 h 231"/>
                <a:gd name="T38" fmla="*/ 0 w 197"/>
                <a:gd name="T39" fmla="*/ 64 h 231"/>
                <a:gd name="T40" fmla="*/ 4 w 197"/>
                <a:gd name="T41" fmla="*/ 70 h 231"/>
                <a:gd name="T42" fmla="*/ 0 w 197"/>
                <a:gd name="T43" fmla="*/ 71 h 231"/>
                <a:gd name="T44" fmla="*/ 0 w 197"/>
                <a:gd name="T45" fmla="*/ 72 h 231"/>
                <a:gd name="T46" fmla="*/ 0 w 197"/>
                <a:gd name="T47" fmla="*/ 74 h 231"/>
                <a:gd name="T48" fmla="*/ 11 w 197"/>
                <a:gd name="T49" fmla="*/ 81 h 231"/>
                <a:gd name="T50" fmla="*/ 18 w 197"/>
                <a:gd name="T51" fmla="*/ 86 h 231"/>
                <a:gd name="T52" fmla="*/ 20 w 197"/>
                <a:gd name="T53" fmla="*/ 72 h 231"/>
                <a:gd name="T54" fmla="*/ 30 w 197"/>
                <a:gd name="T55" fmla="*/ 75 h 231"/>
                <a:gd name="T56" fmla="*/ 35 w 197"/>
                <a:gd name="T57" fmla="*/ 86 h 231"/>
                <a:gd name="T58" fmla="*/ 39 w 197"/>
                <a:gd name="T59" fmla="*/ 85 h 231"/>
                <a:gd name="T60" fmla="*/ 39 w 197"/>
                <a:gd name="T61" fmla="*/ 83 h 231"/>
                <a:gd name="T62" fmla="*/ 44 w 197"/>
                <a:gd name="T63" fmla="*/ 80 h 231"/>
                <a:gd name="T64" fmla="*/ 49 w 197"/>
                <a:gd name="T65" fmla="*/ 82 h 231"/>
                <a:gd name="T66" fmla="*/ 51 w 197"/>
                <a:gd name="T67" fmla="*/ 78 h 231"/>
                <a:gd name="T68" fmla="*/ 53 w 197"/>
                <a:gd name="T69" fmla="*/ 79 h 231"/>
                <a:gd name="T70" fmla="*/ 57 w 197"/>
                <a:gd name="T71" fmla="*/ 79 h 231"/>
                <a:gd name="T72" fmla="*/ 59 w 197"/>
                <a:gd name="T73" fmla="*/ 78 h 231"/>
                <a:gd name="T74" fmla="*/ 65 w 197"/>
                <a:gd name="T75" fmla="*/ 77 h 231"/>
                <a:gd name="T76" fmla="*/ 69 w 197"/>
                <a:gd name="T77" fmla="*/ 81 h 231"/>
                <a:gd name="T78" fmla="*/ 72 w 197"/>
                <a:gd name="T79" fmla="*/ 79 h 231"/>
                <a:gd name="T80" fmla="*/ 67 w 197"/>
                <a:gd name="T81" fmla="*/ 72 h 231"/>
                <a:gd name="T82" fmla="*/ 74 w 197"/>
                <a:gd name="T83" fmla="*/ 62 h 231"/>
                <a:gd name="T84" fmla="*/ 66 w 197"/>
                <a:gd name="T85" fmla="*/ 51 h 231"/>
                <a:gd name="T86" fmla="*/ 68 w 197"/>
                <a:gd name="T87" fmla="*/ 38 h 231"/>
                <a:gd name="T88" fmla="*/ 66 w 197"/>
                <a:gd name="T89" fmla="*/ 32 h 231"/>
                <a:gd name="T90" fmla="*/ 61 w 197"/>
                <a:gd name="T91" fmla="*/ 29 h 231"/>
                <a:gd name="T92" fmla="*/ 56 w 197"/>
                <a:gd name="T93" fmla="*/ 29 h 231"/>
                <a:gd name="T94" fmla="*/ 48 w 197"/>
                <a:gd name="T95" fmla="*/ 24 h 231"/>
                <a:gd name="T96" fmla="*/ 24 w 197"/>
                <a:gd name="T97" fmla="*/ 0 h 231"/>
                <a:gd name="T98" fmla="*/ 1 w 197"/>
                <a:gd name="T99" fmla="*/ 4 h 231"/>
                <a:gd name="T100" fmla="*/ 5 w 197"/>
                <a:gd name="T101" fmla="*/ 12 h 231"/>
                <a:gd name="T102" fmla="*/ 7 w 197"/>
                <a:gd name="T103" fmla="*/ 13 h 231"/>
                <a:gd name="T104" fmla="*/ 5 w 197"/>
                <a:gd name="T105" fmla="*/ 15 h 231"/>
                <a:gd name="T106" fmla="*/ 7 w 197"/>
                <a:gd name="T107" fmla="*/ 16 h 231"/>
                <a:gd name="T108" fmla="*/ 12 w 197"/>
                <a:gd name="T109" fmla="*/ 17 h 2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7"/>
                <a:gd name="T166" fmla="*/ 0 h 231"/>
                <a:gd name="T167" fmla="*/ 197 w 197"/>
                <a:gd name="T168" fmla="*/ 231 h 2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7" h="231">
                  <a:moveTo>
                    <a:pt x="33" y="46"/>
                  </a:moveTo>
                  <a:lnTo>
                    <a:pt x="33" y="49"/>
                  </a:lnTo>
                  <a:lnTo>
                    <a:pt x="21" y="54"/>
                  </a:lnTo>
                  <a:lnTo>
                    <a:pt x="17" y="65"/>
                  </a:lnTo>
                  <a:lnTo>
                    <a:pt x="30" y="65"/>
                  </a:lnTo>
                  <a:lnTo>
                    <a:pt x="32" y="73"/>
                  </a:lnTo>
                  <a:lnTo>
                    <a:pt x="29" y="82"/>
                  </a:lnTo>
                  <a:lnTo>
                    <a:pt x="21" y="91"/>
                  </a:lnTo>
                  <a:lnTo>
                    <a:pt x="23" y="95"/>
                  </a:lnTo>
                  <a:lnTo>
                    <a:pt x="30" y="101"/>
                  </a:lnTo>
                  <a:lnTo>
                    <a:pt x="50" y="113"/>
                  </a:lnTo>
                  <a:lnTo>
                    <a:pt x="33" y="121"/>
                  </a:lnTo>
                  <a:lnTo>
                    <a:pt x="44" y="127"/>
                  </a:lnTo>
                  <a:lnTo>
                    <a:pt x="45" y="140"/>
                  </a:lnTo>
                  <a:lnTo>
                    <a:pt x="20" y="145"/>
                  </a:lnTo>
                  <a:lnTo>
                    <a:pt x="30" y="154"/>
                  </a:lnTo>
                  <a:lnTo>
                    <a:pt x="24" y="159"/>
                  </a:lnTo>
                  <a:lnTo>
                    <a:pt x="17" y="154"/>
                  </a:lnTo>
                  <a:lnTo>
                    <a:pt x="6" y="168"/>
                  </a:lnTo>
                  <a:lnTo>
                    <a:pt x="0" y="173"/>
                  </a:lnTo>
                  <a:lnTo>
                    <a:pt x="11" y="189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0"/>
                  </a:lnTo>
                  <a:lnTo>
                    <a:pt x="30" y="218"/>
                  </a:lnTo>
                  <a:lnTo>
                    <a:pt x="47" y="231"/>
                  </a:lnTo>
                  <a:lnTo>
                    <a:pt x="54" y="194"/>
                  </a:lnTo>
                  <a:lnTo>
                    <a:pt x="81" y="201"/>
                  </a:lnTo>
                  <a:lnTo>
                    <a:pt x="94" y="230"/>
                  </a:lnTo>
                  <a:lnTo>
                    <a:pt x="103" y="228"/>
                  </a:lnTo>
                  <a:lnTo>
                    <a:pt x="105" y="222"/>
                  </a:lnTo>
                  <a:lnTo>
                    <a:pt x="118" y="215"/>
                  </a:lnTo>
                  <a:lnTo>
                    <a:pt x="130" y="219"/>
                  </a:lnTo>
                  <a:lnTo>
                    <a:pt x="135" y="210"/>
                  </a:lnTo>
                  <a:lnTo>
                    <a:pt x="142" y="212"/>
                  </a:lnTo>
                  <a:lnTo>
                    <a:pt x="153" y="213"/>
                  </a:lnTo>
                  <a:lnTo>
                    <a:pt x="157" y="210"/>
                  </a:lnTo>
                  <a:lnTo>
                    <a:pt x="172" y="206"/>
                  </a:lnTo>
                  <a:lnTo>
                    <a:pt x="184" y="218"/>
                  </a:lnTo>
                  <a:lnTo>
                    <a:pt x="192" y="212"/>
                  </a:lnTo>
                  <a:lnTo>
                    <a:pt x="178" y="194"/>
                  </a:lnTo>
                  <a:lnTo>
                    <a:pt x="197" y="167"/>
                  </a:lnTo>
                  <a:lnTo>
                    <a:pt x="177" y="136"/>
                  </a:lnTo>
                  <a:lnTo>
                    <a:pt x="181" y="103"/>
                  </a:lnTo>
                  <a:lnTo>
                    <a:pt x="177" y="85"/>
                  </a:lnTo>
                  <a:lnTo>
                    <a:pt x="162" y="79"/>
                  </a:lnTo>
                  <a:lnTo>
                    <a:pt x="148" y="77"/>
                  </a:lnTo>
                  <a:lnTo>
                    <a:pt x="129" y="65"/>
                  </a:lnTo>
                  <a:lnTo>
                    <a:pt x="65" y="0"/>
                  </a:lnTo>
                  <a:lnTo>
                    <a:pt x="2" y="12"/>
                  </a:lnTo>
                  <a:lnTo>
                    <a:pt x="14" y="33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8" y="42"/>
                  </a:lnTo>
                  <a:lnTo>
                    <a:pt x="33" y="46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3" name="Freeform 358"/>
            <p:cNvSpPr>
              <a:spLocks noChangeAspect="1"/>
            </p:cNvSpPr>
            <p:nvPr/>
          </p:nvSpPr>
          <p:spPr bwMode="auto">
            <a:xfrm>
              <a:off x="1206328" y="1466274"/>
              <a:ext cx="1488170" cy="676194"/>
            </a:xfrm>
            <a:custGeom>
              <a:avLst/>
              <a:gdLst>
                <a:gd name="T0" fmla="*/ 917 w 3170"/>
                <a:gd name="T1" fmla="*/ 98 h 1548"/>
                <a:gd name="T2" fmla="*/ 970 w 3170"/>
                <a:gd name="T3" fmla="*/ 41 h 1548"/>
                <a:gd name="T4" fmla="*/ 874 w 3170"/>
                <a:gd name="T5" fmla="*/ 65 h 1548"/>
                <a:gd name="T6" fmla="*/ 835 w 3170"/>
                <a:gd name="T7" fmla="*/ 38 h 1548"/>
                <a:gd name="T8" fmla="*/ 833 w 3170"/>
                <a:gd name="T9" fmla="*/ 3 h 1548"/>
                <a:gd name="T10" fmla="*/ 820 w 3170"/>
                <a:gd name="T11" fmla="*/ 45 h 1548"/>
                <a:gd name="T12" fmla="*/ 757 w 3170"/>
                <a:gd name="T13" fmla="*/ 89 h 1548"/>
                <a:gd name="T14" fmla="*/ 771 w 3170"/>
                <a:gd name="T15" fmla="*/ 64 h 1548"/>
                <a:gd name="T16" fmla="*/ 725 w 3170"/>
                <a:gd name="T17" fmla="*/ 74 h 1548"/>
                <a:gd name="T18" fmla="*/ 629 w 3170"/>
                <a:gd name="T19" fmla="*/ 62 h 1548"/>
                <a:gd name="T20" fmla="*/ 588 w 3170"/>
                <a:gd name="T21" fmla="*/ 76 h 1548"/>
                <a:gd name="T22" fmla="*/ 505 w 3170"/>
                <a:gd name="T23" fmla="*/ 54 h 1548"/>
                <a:gd name="T24" fmla="*/ 399 w 3170"/>
                <a:gd name="T25" fmla="*/ 42 h 1548"/>
                <a:gd name="T26" fmla="*/ 334 w 3170"/>
                <a:gd name="T27" fmla="*/ 34 h 1548"/>
                <a:gd name="T28" fmla="*/ 144 w 3170"/>
                <a:gd name="T29" fmla="*/ 82 h 1548"/>
                <a:gd name="T30" fmla="*/ 26 w 3170"/>
                <a:gd name="T31" fmla="*/ 218 h 1548"/>
                <a:gd name="T32" fmla="*/ 84 w 3170"/>
                <a:gd name="T33" fmla="*/ 295 h 1548"/>
                <a:gd name="T34" fmla="*/ 54 w 3170"/>
                <a:gd name="T35" fmla="*/ 321 h 1548"/>
                <a:gd name="T36" fmla="*/ 71 w 3170"/>
                <a:gd name="T37" fmla="*/ 346 h 1548"/>
                <a:gd name="T38" fmla="*/ 73 w 3170"/>
                <a:gd name="T39" fmla="*/ 373 h 1548"/>
                <a:gd name="T40" fmla="*/ 43 w 3170"/>
                <a:gd name="T41" fmla="*/ 391 h 1548"/>
                <a:gd name="T42" fmla="*/ 68 w 3170"/>
                <a:gd name="T43" fmla="*/ 399 h 1548"/>
                <a:gd name="T44" fmla="*/ 82 w 3170"/>
                <a:gd name="T45" fmla="*/ 416 h 1548"/>
                <a:gd name="T46" fmla="*/ 86 w 3170"/>
                <a:gd name="T47" fmla="*/ 430 h 1548"/>
                <a:gd name="T48" fmla="*/ 314 w 3170"/>
                <a:gd name="T49" fmla="*/ 433 h 1548"/>
                <a:gd name="T50" fmla="*/ 542 w 3170"/>
                <a:gd name="T51" fmla="*/ 425 h 1548"/>
                <a:gd name="T52" fmla="*/ 673 w 3170"/>
                <a:gd name="T53" fmla="*/ 475 h 1548"/>
                <a:gd name="T54" fmla="*/ 669 w 3170"/>
                <a:gd name="T55" fmla="*/ 574 h 1548"/>
                <a:gd name="T56" fmla="*/ 804 w 3170"/>
                <a:gd name="T57" fmla="*/ 530 h 1548"/>
                <a:gd name="T58" fmla="*/ 948 w 3170"/>
                <a:gd name="T59" fmla="*/ 467 h 1548"/>
                <a:gd name="T60" fmla="*/ 1004 w 3170"/>
                <a:gd name="T61" fmla="*/ 496 h 1548"/>
                <a:gd name="T62" fmla="*/ 972 w 3170"/>
                <a:gd name="T63" fmla="*/ 522 h 1548"/>
                <a:gd name="T64" fmla="*/ 1056 w 3170"/>
                <a:gd name="T65" fmla="*/ 508 h 1548"/>
                <a:gd name="T66" fmla="*/ 1001 w 3170"/>
                <a:gd name="T67" fmla="*/ 472 h 1548"/>
                <a:gd name="T68" fmla="*/ 1030 w 3170"/>
                <a:gd name="T69" fmla="*/ 438 h 1548"/>
                <a:gd name="T70" fmla="*/ 936 w 3170"/>
                <a:gd name="T71" fmla="*/ 450 h 1548"/>
                <a:gd name="T72" fmla="*/ 1131 w 3170"/>
                <a:gd name="T73" fmla="*/ 391 h 1548"/>
                <a:gd name="T74" fmla="*/ 1191 w 3170"/>
                <a:gd name="T75" fmla="*/ 344 h 1548"/>
                <a:gd name="T76" fmla="*/ 1128 w 3170"/>
                <a:gd name="T77" fmla="*/ 343 h 1548"/>
                <a:gd name="T78" fmla="*/ 1141 w 3170"/>
                <a:gd name="T79" fmla="*/ 316 h 1548"/>
                <a:gd name="T80" fmla="*/ 1135 w 3170"/>
                <a:gd name="T81" fmla="*/ 302 h 1548"/>
                <a:gd name="T82" fmla="*/ 1118 w 3170"/>
                <a:gd name="T83" fmla="*/ 277 h 1548"/>
                <a:gd name="T84" fmla="*/ 1117 w 3170"/>
                <a:gd name="T85" fmla="*/ 254 h 1548"/>
                <a:gd name="T86" fmla="*/ 1115 w 3170"/>
                <a:gd name="T87" fmla="*/ 218 h 1548"/>
                <a:gd name="T88" fmla="*/ 1090 w 3170"/>
                <a:gd name="T89" fmla="*/ 235 h 1548"/>
                <a:gd name="T90" fmla="*/ 1039 w 3170"/>
                <a:gd name="T91" fmla="*/ 254 h 1548"/>
                <a:gd name="T92" fmla="*/ 1033 w 3170"/>
                <a:gd name="T93" fmla="*/ 226 h 1548"/>
                <a:gd name="T94" fmla="*/ 1021 w 3170"/>
                <a:gd name="T95" fmla="*/ 186 h 1548"/>
                <a:gd name="T96" fmla="*/ 937 w 3170"/>
                <a:gd name="T97" fmla="*/ 190 h 1548"/>
                <a:gd name="T98" fmla="*/ 892 w 3170"/>
                <a:gd name="T99" fmla="*/ 295 h 1548"/>
                <a:gd name="T100" fmla="*/ 812 w 3170"/>
                <a:gd name="T101" fmla="*/ 379 h 1548"/>
                <a:gd name="T102" fmla="*/ 789 w 3170"/>
                <a:gd name="T103" fmla="*/ 329 h 1548"/>
                <a:gd name="T104" fmla="*/ 693 w 3170"/>
                <a:gd name="T105" fmla="*/ 269 h 1548"/>
                <a:gd name="T106" fmla="*/ 659 w 3170"/>
                <a:gd name="T107" fmla="*/ 234 h 1548"/>
                <a:gd name="T108" fmla="*/ 748 w 3170"/>
                <a:gd name="T109" fmla="*/ 164 h 1548"/>
                <a:gd name="T110" fmla="*/ 792 w 3170"/>
                <a:gd name="T111" fmla="*/ 142 h 1548"/>
                <a:gd name="T112" fmla="*/ 836 w 3170"/>
                <a:gd name="T113" fmla="*/ 112 h 1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70"/>
                <a:gd name="T172" fmla="*/ 0 h 1548"/>
                <a:gd name="T173" fmla="*/ 3170 w 3170"/>
                <a:gd name="T174" fmla="*/ 1548 h 15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70" h="1548">
                  <a:moveTo>
                    <a:pt x="2335" y="272"/>
                  </a:moveTo>
                  <a:lnTo>
                    <a:pt x="2317" y="254"/>
                  </a:lnTo>
                  <a:lnTo>
                    <a:pt x="2366" y="257"/>
                  </a:lnTo>
                  <a:lnTo>
                    <a:pt x="2391" y="270"/>
                  </a:lnTo>
                  <a:lnTo>
                    <a:pt x="2415" y="264"/>
                  </a:lnTo>
                  <a:lnTo>
                    <a:pt x="2397" y="237"/>
                  </a:lnTo>
                  <a:lnTo>
                    <a:pt x="2415" y="243"/>
                  </a:lnTo>
                  <a:lnTo>
                    <a:pt x="2426" y="246"/>
                  </a:lnTo>
                  <a:lnTo>
                    <a:pt x="2441" y="261"/>
                  </a:lnTo>
                  <a:lnTo>
                    <a:pt x="2529" y="228"/>
                  </a:lnTo>
                  <a:lnTo>
                    <a:pt x="2547" y="203"/>
                  </a:lnTo>
                  <a:lnTo>
                    <a:pt x="2541" y="179"/>
                  </a:lnTo>
                  <a:lnTo>
                    <a:pt x="2545" y="164"/>
                  </a:lnTo>
                  <a:lnTo>
                    <a:pt x="2591" y="148"/>
                  </a:lnTo>
                  <a:lnTo>
                    <a:pt x="2564" y="143"/>
                  </a:lnTo>
                  <a:lnTo>
                    <a:pt x="2600" y="128"/>
                  </a:lnTo>
                  <a:lnTo>
                    <a:pt x="2544" y="112"/>
                  </a:lnTo>
                  <a:lnTo>
                    <a:pt x="2582" y="108"/>
                  </a:lnTo>
                  <a:lnTo>
                    <a:pt x="2473" y="105"/>
                  </a:lnTo>
                  <a:lnTo>
                    <a:pt x="2463" y="130"/>
                  </a:lnTo>
                  <a:lnTo>
                    <a:pt x="2469" y="140"/>
                  </a:lnTo>
                  <a:lnTo>
                    <a:pt x="2463" y="151"/>
                  </a:lnTo>
                  <a:lnTo>
                    <a:pt x="2432" y="151"/>
                  </a:lnTo>
                  <a:lnTo>
                    <a:pt x="2350" y="217"/>
                  </a:lnTo>
                  <a:lnTo>
                    <a:pt x="2321" y="220"/>
                  </a:lnTo>
                  <a:lnTo>
                    <a:pt x="2312" y="182"/>
                  </a:lnTo>
                  <a:lnTo>
                    <a:pt x="2326" y="173"/>
                  </a:lnTo>
                  <a:lnTo>
                    <a:pt x="2348" y="142"/>
                  </a:lnTo>
                  <a:lnTo>
                    <a:pt x="2317" y="127"/>
                  </a:lnTo>
                  <a:lnTo>
                    <a:pt x="2251" y="173"/>
                  </a:lnTo>
                  <a:lnTo>
                    <a:pt x="2267" y="133"/>
                  </a:lnTo>
                  <a:lnTo>
                    <a:pt x="2255" y="124"/>
                  </a:lnTo>
                  <a:lnTo>
                    <a:pt x="2291" y="117"/>
                  </a:lnTo>
                  <a:lnTo>
                    <a:pt x="2267" y="108"/>
                  </a:lnTo>
                  <a:lnTo>
                    <a:pt x="2229" y="106"/>
                  </a:lnTo>
                  <a:lnTo>
                    <a:pt x="2223" y="102"/>
                  </a:lnTo>
                  <a:lnTo>
                    <a:pt x="2254" y="87"/>
                  </a:lnTo>
                  <a:lnTo>
                    <a:pt x="2252" y="81"/>
                  </a:lnTo>
                  <a:lnTo>
                    <a:pt x="2272" y="81"/>
                  </a:lnTo>
                  <a:lnTo>
                    <a:pt x="2258" y="52"/>
                  </a:lnTo>
                  <a:lnTo>
                    <a:pt x="2270" y="24"/>
                  </a:lnTo>
                  <a:lnTo>
                    <a:pt x="2251" y="11"/>
                  </a:lnTo>
                  <a:lnTo>
                    <a:pt x="2236" y="9"/>
                  </a:lnTo>
                  <a:lnTo>
                    <a:pt x="2247" y="0"/>
                  </a:lnTo>
                  <a:lnTo>
                    <a:pt x="2218" y="8"/>
                  </a:lnTo>
                  <a:lnTo>
                    <a:pt x="2235" y="8"/>
                  </a:lnTo>
                  <a:lnTo>
                    <a:pt x="2181" y="21"/>
                  </a:lnTo>
                  <a:lnTo>
                    <a:pt x="2188" y="30"/>
                  </a:lnTo>
                  <a:lnTo>
                    <a:pt x="2151" y="33"/>
                  </a:lnTo>
                  <a:lnTo>
                    <a:pt x="2133" y="63"/>
                  </a:lnTo>
                  <a:lnTo>
                    <a:pt x="2142" y="66"/>
                  </a:lnTo>
                  <a:lnTo>
                    <a:pt x="2115" y="72"/>
                  </a:lnTo>
                  <a:lnTo>
                    <a:pt x="2100" y="97"/>
                  </a:lnTo>
                  <a:lnTo>
                    <a:pt x="2182" y="120"/>
                  </a:lnTo>
                  <a:lnTo>
                    <a:pt x="2158" y="126"/>
                  </a:lnTo>
                  <a:lnTo>
                    <a:pt x="2163" y="121"/>
                  </a:lnTo>
                  <a:lnTo>
                    <a:pt x="2142" y="131"/>
                  </a:lnTo>
                  <a:lnTo>
                    <a:pt x="2120" y="151"/>
                  </a:lnTo>
                  <a:lnTo>
                    <a:pt x="2157" y="139"/>
                  </a:lnTo>
                  <a:lnTo>
                    <a:pt x="2139" y="155"/>
                  </a:lnTo>
                  <a:lnTo>
                    <a:pt x="2066" y="181"/>
                  </a:lnTo>
                  <a:lnTo>
                    <a:pt x="2035" y="217"/>
                  </a:lnTo>
                  <a:lnTo>
                    <a:pt x="2015" y="236"/>
                  </a:lnTo>
                  <a:lnTo>
                    <a:pt x="1991" y="236"/>
                  </a:lnTo>
                  <a:lnTo>
                    <a:pt x="1993" y="245"/>
                  </a:lnTo>
                  <a:lnTo>
                    <a:pt x="1991" y="234"/>
                  </a:lnTo>
                  <a:lnTo>
                    <a:pt x="1996" y="234"/>
                  </a:lnTo>
                  <a:lnTo>
                    <a:pt x="2021" y="230"/>
                  </a:lnTo>
                  <a:lnTo>
                    <a:pt x="2009" y="224"/>
                  </a:lnTo>
                  <a:lnTo>
                    <a:pt x="2021" y="214"/>
                  </a:lnTo>
                  <a:lnTo>
                    <a:pt x="2002" y="218"/>
                  </a:lnTo>
                  <a:lnTo>
                    <a:pt x="2051" y="170"/>
                  </a:lnTo>
                  <a:lnTo>
                    <a:pt x="2018" y="179"/>
                  </a:lnTo>
                  <a:lnTo>
                    <a:pt x="2024" y="173"/>
                  </a:lnTo>
                  <a:lnTo>
                    <a:pt x="1984" y="166"/>
                  </a:lnTo>
                  <a:lnTo>
                    <a:pt x="1954" y="173"/>
                  </a:lnTo>
                  <a:lnTo>
                    <a:pt x="1963" y="190"/>
                  </a:lnTo>
                  <a:lnTo>
                    <a:pt x="1987" y="196"/>
                  </a:lnTo>
                  <a:lnTo>
                    <a:pt x="1951" y="197"/>
                  </a:lnTo>
                  <a:lnTo>
                    <a:pt x="1941" y="182"/>
                  </a:lnTo>
                  <a:lnTo>
                    <a:pt x="1929" y="197"/>
                  </a:lnTo>
                  <a:lnTo>
                    <a:pt x="1855" y="196"/>
                  </a:lnTo>
                  <a:lnTo>
                    <a:pt x="1784" y="194"/>
                  </a:lnTo>
                  <a:lnTo>
                    <a:pt x="1763" y="182"/>
                  </a:lnTo>
                  <a:lnTo>
                    <a:pt x="1733" y="179"/>
                  </a:lnTo>
                  <a:lnTo>
                    <a:pt x="1720" y="160"/>
                  </a:lnTo>
                  <a:lnTo>
                    <a:pt x="1709" y="140"/>
                  </a:lnTo>
                  <a:lnTo>
                    <a:pt x="1594" y="169"/>
                  </a:lnTo>
                  <a:lnTo>
                    <a:pt x="1617" y="178"/>
                  </a:lnTo>
                  <a:lnTo>
                    <a:pt x="1673" y="166"/>
                  </a:lnTo>
                  <a:lnTo>
                    <a:pt x="1709" y="158"/>
                  </a:lnTo>
                  <a:lnTo>
                    <a:pt x="1641" y="181"/>
                  </a:lnTo>
                  <a:lnTo>
                    <a:pt x="1608" y="185"/>
                  </a:lnTo>
                  <a:lnTo>
                    <a:pt x="1585" y="240"/>
                  </a:lnTo>
                  <a:lnTo>
                    <a:pt x="1572" y="231"/>
                  </a:lnTo>
                  <a:lnTo>
                    <a:pt x="1561" y="263"/>
                  </a:lnTo>
                  <a:lnTo>
                    <a:pt x="1546" y="225"/>
                  </a:lnTo>
                  <a:lnTo>
                    <a:pt x="1572" y="225"/>
                  </a:lnTo>
                  <a:lnTo>
                    <a:pt x="1564" y="203"/>
                  </a:lnTo>
                  <a:lnTo>
                    <a:pt x="1545" y="214"/>
                  </a:lnTo>
                  <a:lnTo>
                    <a:pt x="1545" y="196"/>
                  </a:lnTo>
                  <a:lnTo>
                    <a:pt x="1520" y="187"/>
                  </a:lnTo>
                  <a:lnTo>
                    <a:pt x="1381" y="200"/>
                  </a:lnTo>
                  <a:lnTo>
                    <a:pt x="1332" y="188"/>
                  </a:lnTo>
                  <a:lnTo>
                    <a:pt x="1387" y="172"/>
                  </a:lnTo>
                  <a:lnTo>
                    <a:pt x="1406" y="167"/>
                  </a:lnTo>
                  <a:lnTo>
                    <a:pt x="1367" y="137"/>
                  </a:lnTo>
                  <a:lnTo>
                    <a:pt x="1343" y="143"/>
                  </a:lnTo>
                  <a:lnTo>
                    <a:pt x="1251" y="121"/>
                  </a:lnTo>
                  <a:lnTo>
                    <a:pt x="1158" y="99"/>
                  </a:lnTo>
                  <a:lnTo>
                    <a:pt x="1109" y="120"/>
                  </a:lnTo>
                  <a:lnTo>
                    <a:pt x="1090" y="115"/>
                  </a:lnTo>
                  <a:lnTo>
                    <a:pt x="1105" y="105"/>
                  </a:lnTo>
                  <a:lnTo>
                    <a:pt x="1114" y="84"/>
                  </a:lnTo>
                  <a:lnTo>
                    <a:pt x="1103" y="91"/>
                  </a:lnTo>
                  <a:lnTo>
                    <a:pt x="1085" y="103"/>
                  </a:lnTo>
                  <a:lnTo>
                    <a:pt x="1063" y="112"/>
                  </a:lnTo>
                  <a:lnTo>
                    <a:pt x="1046" y="123"/>
                  </a:lnTo>
                  <a:lnTo>
                    <a:pt x="1030" y="90"/>
                  </a:lnTo>
                  <a:lnTo>
                    <a:pt x="1015" y="67"/>
                  </a:lnTo>
                  <a:lnTo>
                    <a:pt x="1020" y="81"/>
                  </a:lnTo>
                  <a:lnTo>
                    <a:pt x="942" y="103"/>
                  </a:lnTo>
                  <a:lnTo>
                    <a:pt x="945" y="97"/>
                  </a:lnTo>
                  <a:lnTo>
                    <a:pt x="864" y="111"/>
                  </a:lnTo>
                  <a:lnTo>
                    <a:pt x="945" y="82"/>
                  </a:lnTo>
                  <a:lnTo>
                    <a:pt x="888" y="90"/>
                  </a:lnTo>
                  <a:lnTo>
                    <a:pt x="797" y="114"/>
                  </a:lnTo>
                  <a:lnTo>
                    <a:pt x="705" y="137"/>
                  </a:lnTo>
                  <a:lnTo>
                    <a:pt x="694" y="151"/>
                  </a:lnTo>
                  <a:lnTo>
                    <a:pt x="664" y="145"/>
                  </a:lnTo>
                  <a:lnTo>
                    <a:pt x="658" y="154"/>
                  </a:lnTo>
                  <a:lnTo>
                    <a:pt x="585" y="130"/>
                  </a:lnTo>
                  <a:lnTo>
                    <a:pt x="515" y="106"/>
                  </a:lnTo>
                  <a:lnTo>
                    <a:pt x="448" y="163"/>
                  </a:lnTo>
                  <a:lnTo>
                    <a:pt x="382" y="218"/>
                  </a:lnTo>
                  <a:lnTo>
                    <a:pt x="317" y="273"/>
                  </a:lnTo>
                  <a:lnTo>
                    <a:pt x="249" y="328"/>
                  </a:lnTo>
                  <a:lnTo>
                    <a:pt x="187" y="387"/>
                  </a:lnTo>
                  <a:lnTo>
                    <a:pt x="124" y="445"/>
                  </a:lnTo>
                  <a:lnTo>
                    <a:pt x="63" y="503"/>
                  </a:lnTo>
                  <a:lnTo>
                    <a:pt x="0" y="561"/>
                  </a:lnTo>
                  <a:lnTo>
                    <a:pt x="78" y="558"/>
                  </a:lnTo>
                  <a:lnTo>
                    <a:pt x="58" y="572"/>
                  </a:lnTo>
                  <a:lnTo>
                    <a:pt x="69" y="581"/>
                  </a:lnTo>
                  <a:lnTo>
                    <a:pt x="69" y="631"/>
                  </a:lnTo>
                  <a:lnTo>
                    <a:pt x="105" y="619"/>
                  </a:lnTo>
                  <a:lnTo>
                    <a:pt x="134" y="603"/>
                  </a:lnTo>
                  <a:lnTo>
                    <a:pt x="190" y="585"/>
                  </a:lnTo>
                  <a:lnTo>
                    <a:pt x="203" y="640"/>
                  </a:lnTo>
                  <a:lnTo>
                    <a:pt x="193" y="688"/>
                  </a:lnTo>
                  <a:lnTo>
                    <a:pt x="184" y="736"/>
                  </a:lnTo>
                  <a:lnTo>
                    <a:pt x="203" y="761"/>
                  </a:lnTo>
                  <a:lnTo>
                    <a:pt x="224" y="785"/>
                  </a:lnTo>
                  <a:lnTo>
                    <a:pt x="179" y="833"/>
                  </a:lnTo>
                  <a:lnTo>
                    <a:pt x="218" y="800"/>
                  </a:lnTo>
                  <a:lnTo>
                    <a:pt x="218" y="809"/>
                  </a:lnTo>
                  <a:lnTo>
                    <a:pt x="182" y="831"/>
                  </a:lnTo>
                  <a:lnTo>
                    <a:pt x="188" y="833"/>
                  </a:lnTo>
                  <a:lnTo>
                    <a:pt x="166" y="852"/>
                  </a:lnTo>
                  <a:lnTo>
                    <a:pt x="152" y="851"/>
                  </a:lnTo>
                  <a:lnTo>
                    <a:pt x="154" y="869"/>
                  </a:lnTo>
                  <a:lnTo>
                    <a:pt x="145" y="855"/>
                  </a:lnTo>
                  <a:lnTo>
                    <a:pt x="140" y="878"/>
                  </a:lnTo>
                  <a:lnTo>
                    <a:pt x="164" y="876"/>
                  </a:lnTo>
                  <a:lnTo>
                    <a:pt x="149" y="876"/>
                  </a:lnTo>
                  <a:lnTo>
                    <a:pt x="149" y="888"/>
                  </a:lnTo>
                  <a:lnTo>
                    <a:pt x="139" y="882"/>
                  </a:lnTo>
                  <a:lnTo>
                    <a:pt x="143" y="918"/>
                  </a:lnTo>
                  <a:lnTo>
                    <a:pt x="199" y="884"/>
                  </a:lnTo>
                  <a:lnTo>
                    <a:pt x="178" y="915"/>
                  </a:lnTo>
                  <a:lnTo>
                    <a:pt x="190" y="921"/>
                  </a:lnTo>
                  <a:lnTo>
                    <a:pt x="166" y="913"/>
                  </a:lnTo>
                  <a:lnTo>
                    <a:pt x="161" y="949"/>
                  </a:lnTo>
                  <a:lnTo>
                    <a:pt x="170" y="945"/>
                  </a:lnTo>
                  <a:lnTo>
                    <a:pt x="139" y="978"/>
                  </a:lnTo>
                  <a:lnTo>
                    <a:pt x="155" y="966"/>
                  </a:lnTo>
                  <a:lnTo>
                    <a:pt x="154" y="981"/>
                  </a:lnTo>
                  <a:lnTo>
                    <a:pt x="217" y="948"/>
                  </a:lnTo>
                  <a:lnTo>
                    <a:pt x="196" y="973"/>
                  </a:lnTo>
                  <a:lnTo>
                    <a:pt x="194" y="992"/>
                  </a:lnTo>
                  <a:lnTo>
                    <a:pt x="187" y="975"/>
                  </a:lnTo>
                  <a:lnTo>
                    <a:pt x="136" y="1001"/>
                  </a:lnTo>
                  <a:lnTo>
                    <a:pt x="139" y="1013"/>
                  </a:lnTo>
                  <a:lnTo>
                    <a:pt x="152" y="1004"/>
                  </a:lnTo>
                  <a:lnTo>
                    <a:pt x="182" y="1009"/>
                  </a:lnTo>
                  <a:lnTo>
                    <a:pt x="134" y="1019"/>
                  </a:lnTo>
                  <a:lnTo>
                    <a:pt x="121" y="1027"/>
                  </a:lnTo>
                  <a:lnTo>
                    <a:pt x="142" y="1028"/>
                  </a:lnTo>
                  <a:lnTo>
                    <a:pt x="115" y="1039"/>
                  </a:lnTo>
                  <a:lnTo>
                    <a:pt x="149" y="1051"/>
                  </a:lnTo>
                  <a:lnTo>
                    <a:pt x="161" y="1045"/>
                  </a:lnTo>
                  <a:lnTo>
                    <a:pt x="172" y="1048"/>
                  </a:lnTo>
                  <a:lnTo>
                    <a:pt x="154" y="1054"/>
                  </a:lnTo>
                  <a:lnTo>
                    <a:pt x="173" y="1055"/>
                  </a:lnTo>
                  <a:lnTo>
                    <a:pt x="160" y="1061"/>
                  </a:lnTo>
                  <a:lnTo>
                    <a:pt x="197" y="1049"/>
                  </a:lnTo>
                  <a:lnTo>
                    <a:pt x="203" y="1042"/>
                  </a:lnTo>
                  <a:lnTo>
                    <a:pt x="182" y="1061"/>
                  </a:lnTo>
                  <a:lnTo>
                    <a:pt x="164" y="1063"/>
                  </a:lnTo>
                  <a:lnTo>
                    <a:pt x="158" y="1072"/>
                  </a:lnTo>
                  <a:lnTo>
                    <a:pt x="190" y="1061"/>
                  </a:lnTo>
                  <a:lnTo>
                    <a:pt x="190" y="1073"/>
                  </a:lnTo>
                  <a:lnTo>
                    <a:pt x="220" y="1055"/>
                  </a:lnTo>
                  <a:lnTo>
                    <a:pt x="205" y="1080"/>
                  </a:lnTo>
                  <a:lnTo>
                    <a:pt x="231" y="1070"/>
                  </a:lnTo>
                  <a:lnTo>
                    <a:pt x="194" y="1094"/>
                  </a:lnTo>
                  <a:lnTo>
                    <a:pt x="217" y="1107"/>
                  </a:lnTo>
                  <a:lnTo>
                    <a:pt x="236" y="1085"/>
                  </a:lnTo>
                  <a:lnTo>
                    <a:pt x="224" y="1116"/>
                  </a:lnTo>
                  <a:lnTo>
                    <a:pt x="230" y="1116"/>
                  </a:lnTo>
                  <a:lnTo>
                    <a:pt x="212" y="1116"/>
                  </a:lnTo>
                  <a:lnTo>
                    <a:pt x="231" y="1122"/>
                  </a:lnTo>
                  <a:lnTo>
                    <a:pt x="249" y="1116"/>
                  </a:lnTo>
                  <a:lnTo>
                    <a:pt x="234" y="1133"/>
                  </a:lnTo>
                  <a:lnTo>
                    <a:pt x="248" y="1136"/>
                  </a:lnTo>
                  <a:lnTo>
                    <a:pt x="230" y="1143"/>
                  </a:lnTo>
                  <a:lnTo>
                    <a:pt x="245" y="1152"/>
                  </a:lnTo>
                  <a:lnTo>
                    <a:pt x="320" y="1152"/>
                  </a:lnTo>
                  <a:lnTo>
                    <a:pt x="393" y="1152"/>
                  </a:lnTo>
                  <a:lnTo>
                    <a:pt x="466" y="1152"/>
                  </a:lnTo>
                  <a:lnTo>
                    <a:pt x="539" y="1151"/>
                  </a:lnTo>
                  <a:lnTo>
                    <a:pt x="614" y="1151"/>
                  </a:lnTo>
                  <a:lnTo>
                    <a:pt x="687" y="1151"/>
                  </a:lnTo>
                  <a:lnTo>
                    <a:pt x="760" y="1151"/>
                  </a:lnTo>
                  <a:lnTo>
                    <a:pt x="835" y="1151"/>
                  </a:lnTo>
                  <a:lnTo>
                    <a:pt x="908" y="1151"/>
                  </a:lnTo>
                  <a:lnTo>
                    <a:pt x="981" y="1151"/>
                  </a:lnTo>
                  <a:lnTo>
                    <a:pt x="1055" y="1151"/>
                  </a:lnTo>
                  <a:lnTo>
                    <a:pt x="1129" y="1151"/>
                  </a:lnTo>
                  <a:lnTo>
                    <a:pt x="1202" y="1151"/>
                  </a:lnTo>
                  <a:lnTo>
                    <a:pt x="1276" y="1151"/>
                  </a:lnTo>
                  <a:lnTo>
                    <a:pt x="1349" y="1151"/>
                  </a:lnTo>
                  <a:lnTo>
                    <a:pt x="1423" y="1151"/>
                  </a:lnTo>
                  <a:lnTo>
                    <a:pt x="1442" y="1131"/>
                  </a:lnTo>
                  <a:lnTo>
                    <a:pt x="1436" y="1163"/>
                  </a:lnTo>
                  <a:lnTo>
                    <a:pt x="1485" y="1172"/>
                  </a:lnTo>
                  <a:lnTo>
                    <a:pt x="1548" y="1198"/>
                  </a:lnTo>
                  <a:lnTo>
                    <a:pt x="1587" y="1192"/>
                  </a:lnTo>
                  <a:lnTo>
                    <a:pt x="1621" y="1206"/>
                  </a:lnTo>
                  <a:lnTo>
                    <a:pt x="1681" y="1191"/>
                  </a:lnTo>
                  <a:lnTo>
                    <a:pt x="1717" y="1215"/>
                  </a:lnTo>
                  <a:lnTo>
                    <a:pt x="1754" y="1239"/>
                  </a:lnTo>
                  <a:lnTo>
                    <a:pt x="1791" y="1263"/>
                  </a:lnTo>
                  <a:lnTo>
                    <a:pt x="1829" y="1285"/>
                  </a:lnTo>
                  <a:lnTo>
                    <a:pt x="1832" y="1309"/>
                  </a:lnTo>
                  <a:lnTo>
                    <a:pt x="1848" y="1306"/>
                  </a:lnTo>
                  <a:lnTo>
                    <a:pt x="1842" y="1321"/>
                  </a:lnTo>
                  <a:lnTo>
                    <a:pt x="1876" y="1348"/>
                  </a:lnTo>
                  <a:lnTo>
                    <a:pt x="1867" y="1395"/>
                  </a:lnTo>
                  <a:lnTo>
                    <a:pt x="1858" y="1443"/>
                  </a:lnTo>
                  <a:lnTo>
                    <a:pt x="1835" y="1474"/>
                  </a:lnTo>
                  <a:lnTo>
                    <a:pt x="1781" y="1528"/>
                  </a:lnTo>
                  <a:lnTo>
                    <a:pt x="1794" y="1548"/>
                  </a:lnTo>
                  <a:lnTo>
                    <a:pt x="1842" y="1533"/>
                  </a:lnTo>
                  <a:lnTo>
                    <a:pt x="1888" y="1516"/>
                  </a:lnTo>
                  <a:lnTo>
                    <a:pt x="1936" y="1501"/>
                  </a:lnTo>
                  <a:lnTo>
                    <a:pt x="1982" y="1485"/>
                  </a:lnTo>
                  <a:lnTo>
                    <a:pt x="1987" y="1451"/>
                  </a:lnTo>
                  <a:lnTo>
                    <a:pt x="2041" y="1446"/>
                  </a:lnTo>
                  <a:lnTo>
                    <a:pt x="2094" y="1442"/>
                  </a:lnTo>
                  <a:lnTo>
                    <a:pt x="2139" y="1409"/>
                  </a:lnTo>
                  <a:lnTo>
                    <a:pt x="2182" y="1376"/>
                  </a:lnTo>
                  <a:lnTo>
                    <a:pt x="2267" y="1370"/>
                  </a:lnTo>
                  <a:lnTo>
                    <a:pt x="2352" y="1366"/>
                  </a:lnTo>
                  <a:lnTo>
                    <a:pt x="2382" y="1348"/>
                  </a:lnTo>
                  <a:lnTo>
                    <a:pt x="2423" y="1313"/>
                  </a:lnTo>
                  <a:lnTo>
                    <a:pt x="2461" y="1273"/>
                  </a:lnTo>
                  <a:lnTo>
                    <a:pt x="2499" y="1233"/>
                  </a:lnTo>
                  <a:lnTo>
                    <a:pt x="2503" y="1245"/>
                  </a:lnTo>
                  <a:lnTo>
                    <a:pt x="2524" y="1243"/>
                  </a:lnTo>
                  <a:lnTo>
                    <a:pt x="2553" y="1255"/>
                  </a:lnTo>
                  <a:lnTo>
                    <a:pt x="2532" y="1321"/>
                  </a:lnTo>
                  <a:lnTo>
                    <a:pt x="2544" y="1357"/>
                  </a:lnTo>
                  <a:lnTo>
                    <a:pt x="2555" y="1363"/>
                  </a:lnTo>
                  <a:lnTo>
                    <a:pt x="2596" y="1348"/>
                  </a:lnTo>
                  <a:lnTo>
                    <a:pt x="2593" y="1351"/>
                  </a:lnTo>
                  <a:lnTo>
                    <a:pt x="2657" y="1333"/>
                  </a:lnTo>
                  <a:lnTo>
                    <a:pt x="2667" y="1307"/>
                  </a:lnTo>
                  <a:lnTo>
                    <a:pt x="2672" y="1319"/>
                  </a:lnTo>
                  <a:lnTo>
                    <a:pt x="2681" y="1319"/>
                  </a:lnTo>
                  <a:lnTo>
                    <a:pt x="2648" y="1343"/>
                  </a:lnTo>
                  <a:lnTo>
                    <a:pt x="2715" y="1346"/>
                  </a:lnTo>
                  <a:lnTo>
                    <a:pt x="2673" y="1360"/>
                  </a:lnTo>
                  <a:lnTo>
                    <a:pt x="2672" y="1351"/>
                  </a:lnTo>
                  <a:lnTo>
                    <a:pt x="2603" y="1383"/>
                  </a:lnTo>
                  <a:lnTo>
                    <a:pt x="2614" y="1377"/>
                  </a:lnTo>
                  <a:lnTo>
                    <a:pt x="2575" y="1398"/>
                  </a:lnTo>
                  <a:lnTo>
                    <a:pt x="2588" y="1389"/>
                  </a:lnTo>
                  <a:lnTo>
                    <a:pt x="2569" y="1415"/>
                  </a:lnTo>
                  <a:lnTo>
                    <a:pt x="2581" y="1445"/>
                  </a:lnTo>
                  <a:lnTo>
                    <a:pt x="2609" y="1436"/>
                  </a:lnTo>
                  <a:lnTo>
                    <a:pt x="2672" y="1386"/>
                  </a:lnTo>
                  <a:lnTo>
                    <a:pt x="2679" y="1394"/>
                  </a:lnTo>
                  <a:lnTo>
                    <a:pt x="2694" y="1385"/>
                  </a:lnTo>
                  <a:lnTo>
                    <a:pt x="2699" y="1389"/>
                  </a:lnTo>
                  <a:lnTo>
                    <a:pt x="2755" y="1370"/>
                  </a:lnTo>
                  <a:lnTo>
                    <a:pt x="2811" y="1352"/>
                  </a:lnTo>
                  <a:lnTo>
                    <a:pt x="2797" y="1346"/>
                  </a:lnTo>
                  <a:lnTo>
                    <a:pt x="2809" y="1342"/>
                  </a:lnTo>
                  <a:lnTo>
                    <a:pt x="2787" y="1319"/>
                  </a:lnTo>
                  <a:lnTo>
                    <a:pt x="2769" y="1328"/>
                  </a:lnTo>
                  <a:lnTo>
                    <a:pt x="2733" y="1324"/>
                  </a:lnTo>
                  <a:lnTo>
                    <a:pt x="2703" y="1310"/>
                  </a:lnTo>
                  <a:lnTo>
                    <a:pt x="2679" y="1300"/>
                  </a:lnTo>
                  <a:lnTo>
                    <a:pt x="2681" y="1260"/>
                  </a:lnTo>
                  <a:lnTo>
                    <a:pt x="2664" y="1255"/>
                  </a:lnTo>
                  <a:lnTo>
                    <a:pt x="2696" y="1221"/>
                  </a:lnTo>
                  <a:lnTo>
                    <a:pt x="2658" y="1222"/>
                  </a:lnTo>
                  <a:lnTo>
                    <a:pt x="2655" y="1212"/>
                  </a:lnTo>
                  <a:lnTo>
                    <a:pt x="2615" y="1206"/>
                  </a:lnTo>
                  <a:lnTo>
                    <a:pt x="2626" y="1201"/>
                  </a:lnTo>
                  <a:lnTo>
                    <a:pt x="2670" y="1201"/>
                  </a:lnTo>
                  <a:lnTo>
                    <a:pt x="2727" y="1182"/>
                  </a:lnTo>
                  <a:lnTo>
                    <a:pt x="2732" y="1163"/>
                  </a:lnTo>
                  <a:lnTo>
                    <a:pt x="2741" y="1164"/>
                  </a:lnTo>
                  <a:lnTo>
                    <a:pt x="2738" y="1152"/>
                  </a:lnTo>
                  <a:lnTo>
                    <a:pt x="2688" y="1136"/>
                  </a:lnTo>
                  <a:lnTo>
                    <a:pt x="2626" y="1154"/>
                  </a:lnTo>
                  <a:lnTo>
                    <a:pt x="2564" y="1170"/>
                  </a:lnTo>
                  <a:lnTo>
                    <a:pt x="2518" y="1200"/>
                  </a:lnTo>
                  <a:lnTo>
                    <a:pt x="2472" y="1230"/>
                  </a:lnTo>
                  <a:lnTo>
                    <a:pt x="2405" y="1267"/>
                  </a:lnTo>
                  <a:lnTo>
                    <a:pt x="2447" y="1233"/>
                  </a:lnTo>
                  <a:lnTo>
                    <a:pt x="2490" y="1198"/>
                  </a:lnTo>
                  <a:lnTo>
                    <a:pt x="2444" y="1180"/>
                  </a:lnTo>
                  <a:lnTo>
                    <a:pt x="2487" y="1197"/>
                  </a:lnTo>
                  <a:lnTo>
                    <a:pt x="2550" y="1154"/>
                  </a:lnTo>
                  <a:lnTo>
                    <a:pt x="2614" y="1133"/>
                  </a:lnTo>
                  <a:lnTo>
                    <a:pt x="2661" y="1089"/>
                  </a:lnTo>
                  <a:lnTo>
                    <a:pt x="2755" y="1086"/>
                  </a:lnTo>
                  <a:lnTo>
                    <a:pt x="2850" y="1085"/>
                  </a:lnTo>
                  <a:lnTo>
                    <a:pt x="2932" y="1083"/>
                  </a:lnTo>
                  <a:lnTo>
                    <a:pt x="3009" y="1040"/>
                  </a:lnTo>
                  <a:lnTo>
                    <a:pt x="3082" y="1022"/>
                  </a:lnTo>
                  <a:lnTo>
                    <a:pt x="3164" y="979"/>
                  </a:lnTo>
                  <a:lnTo>
                    <a:pt x="3144" y="969"/>
                  </a:lnTo>
                  <a:lnTo>
                    <a:pt x="3163" y="964"/>
                  </a:lnTo>
                  <a:lnTo>
                    <a:pt x="3135" y="960"/>
                  </a:lnTo>
                  <a:lnTo>
                    <a:pt x="3157" y="955"/>
                  </a:lnTo>
                  <a:lnTo>
                    <a:pt x="3159" y="949"/>
                  </a:lnTo>
                  <a:lnTo>
                    <a:pt x="3166" y="931"/>
                  </a:lnTo>
                  <a:lnTo>
                    <a:pt x="3170" y="916"/>
                  </a:lnTo>
                  <a:lnTo>
                    <a:pt x="3144" y="903"/>
                  </a:lnTo>
                  <a:lnTo>
                    <a:pt x="3148" y="900"/>
                  </a:lnTo>
                  <a:lnTo>
                    <a:pt x="3118" y="907"/>
                  </a:lnTo>
                  <a:lnTo>
                    <a:pt x="3124" y="876"/>
                  </a:lnTo>
                  <a:lnTo>
                    <a:pt x="3087" y="881"/>
                  </a:lnTo>
                  <a:lnTo>
                    <a:pt x="3108" y="882"/>
                  </a:lnTo>
                  <a:lnTo>
                    <a:pt x="3039" y="903"/>
                  </a:lnTo>
                  <a:lnTo>
                    <a:pt x="2985" y="919"/>
                  </a:lnTo>
                  <a:lnTo>
                    <a:pt x="3003" y="912"/>
                  </a:lnTo>
                  <a:lnTo>
                    <a:pt x="2982" y="900"/>
                  </a:lnTo>
                  <a:lnTo>
                    <a:pt x="3009" y="901"/>
                  </a:lnTo>
                  <a:lnTo>
                    <a:pt x="3087" y="873"/>
                  </a:lnTo>
                  <a:lnTo>
                    <a:pt x="3035" y="882"/>
                  </a:lnTo>
                  <a:lnTo>
                    <a:pt x="3133" y="855"/>
                  </a:lnTo>
                  <a:lnTo>
                    <a:pt x="3073" y="833"/>
                  </a:lnTo>
                  <a:lnTo>
                    <a:pt x="3060" y="834"/>
                  </a:lnTo>
                  <a:lnTo>
                    <a:pt x="3072" y="821"/>
                  </a:lnTo>
                  <a:lnTo>
                    <a:pt x="3038" y="840"/>
                  </a:lnTo>
                  <a:lnTo>
                    <a:pt x="3053" y="825"/>
                  </a:lnTo>
                  <a:lnTo>
                    <a:pt x="3050" y="821"/>
                  </a:lnTo>
                  <a:lnTo>
                    <a:pt x="3029" y="827"/>
                  </a:lnTo>
                  <a:lnTo>
                    <a:pt x="3035" y="818"/>
                  </a:lnTo>
                  <a:lnTo>
                    <a:pt x="3009" y="830"/>
                  </a:lnTo>
                  <a:lnTo>
                    <a:pt x="3020" y="821"/>
                  </a:lnTo>
                  <a:lnTo>
                    <a:pt x="3027" y="810"/>
                  </a:lnTo>
                  <a:lnTo>
                    <a:pt x="3032" y="791"/>
                  </a:lnTo>
                  <a:lnTo>
                    <a:pt x="3020" y="803"/>
                  </a:lnTo>
                  <a:lnTo>
                    <a:pt x="3020" y="795"/>
                  </a:lnTo>
                  <a:lnTo>
                    <a:pt x="3002" y="775"/>
                  </a:lnTo>
                  <a:lnTo>
                    <a:pt x="2978" y="767"/>
                  </a:lnTo>
                  <a:lnTo>
                    <a:pt x="2999" y="767"/>
                  </a:lnTo>
                  <a:lnTo>
                    <a:pt x="2984" y="755"/>
                  </a:lnTo>
                  <a:lnTo>
                    <a:pt x="2997" y="752"/>
                  </a:lnTo>
                  <a:lnTo>
                    <a:pt x="2979" y="749"/>
                  </a:lnTo>
                  <a:lnTo>
                    <a:pt x="2993" y="749"/>
                  </a:lnTo>
                  <a:lnTo>
                    <a:pt x="2975" y="737"/>
                  </a:lnTo>
                  <a:lnTo>
                    <a:pt x="2982" y="739"/>
                  </a:lnTo>
                  <a:lnTo>
                    <a:pt x="2996" y="745"/>
                  </a:lnTo>
                  <a:lnTo>
                    <a:pt x="3026" y="724"/>
                  </a:lnTo>
                  <a:lnTo>
                    <a:pt x="3009" y="710"/>
                  </a:lnTo>
                  <a:lnTo>
                    <a:pt x="2999" y="701"/>
                  </a:lnTo>
                  <a:lnTo>
                    <a:pt x="3014" y="690"/>
                  </a:lnTo>
                  <a:lnTo>
                    <a:pt x="2999" y="678"/>
                  </a:lnTo>
                  <a:lnTo>
                    <a:pt x="2994" y="670"/>
                  </a:lnTo>
                  <a:lnTo>
                    <a:pt x="2973" y="675"/>
                  </a:lnTo>
                  <a:lnTo>
                    <a:pt x="3002" y="663"/>
                  </a:lnTo>
                  <a:lnTo>
                    <a:pt x="3000" y="652"/>
                  </a:lnTo>
                  <a:lnTo>
                    <a:pt x="2963" y="663"/>
                  </a:lnTo>
                  <a:lnTo>
                    <a:pt x="3002" y="637"/>
                  </a:lnTo>
                  <a:lnTo>
                    <a:pt x="2990" y="625"/>
                  </a:lnTo>
                  <a:lnTo>
                    <a:pt x="2973" y="624"/>
                  </a:lnTo>
                  <a:lnTo>
                    <a:pt x="2988" y="610"/>
                  </a:lnTo>
                  <a:lnTo>
                    <a:pt x="2981" y="606"/>
                  </a:lnTo>
                  <a:lnTo>
                    <a:pt x="2969" y="579"/>
                  </a:lnTo>
                  <a:lnTo>
                    <a:pt x="2970" y="572"/>
                  </a:lnTo>
                  <a:lnTo>
                    <a:pt x="2954" y="575"/>
                  </a:lnTo>
                  <a:lnTo>
                    <a:pt x="2967" y="563"/>
                  </a:lnTo>
                  <a:lnTo>
                    <a:pt x="2942" y="575"/>
                  </a:lnTo>
                  <a:lnTo>
                    <a:pt x="2942" y="588"/>
                  </a:lnTo>
                  <a:lnTo>
                    <a:pt x="2920" y="590"/>
                  </a:lnTo>
                  <a:lnTo>
                    <a:pt x="2927" y="603"/>
                  </a:lnTo>
                  <a:lnTo>
                    <a:pt x="2915" y="609"/>
                  </a:lnTo>
                  <a:lnTo>
                    <a:pt x="2900" y="624"/>
                  </a:lnTo>
                  <a:lnTo>
                    <a:pt x="2879" y="643"/>
                  </a:lnTo>
                  <a:lnTo>
                    <a:pt x="2870" y="658"/>
                  </a:lnTo>
                  <a:lnTo>
                    <a:pt x="2861" y="637"/>
                  </a:lnTo>
                  <a:lnTo>
                    <a:pt x="2824" y="658"/>
                  </a:lnTo>
                  <a:lnTo>
                    <a:pt x="2791" y="682"/>
                  </a:lnTo>
                  <a:lnTo>
                    <a:pt x="2796" y="663"/>
                  </a:lnTo>
                  <a:lnTo>
                    <a:pt x="2781" y="672"/>
                  </a:lnTo>
                  <a:lnTo>
                    <a:pt x="2788" y="651"/>
                  </a:lnTo>
                  <a:lnTo>
                    <a:pt x="2766" y="676"/>
                  </a:lnTo>
                  <a:lnTo>
                    <a:pt x="2721" y="690"/>
                  </a:lnTo>
                  <a:lnTo>
                    <a:pt x="2779" y="661"/>
                  </a:lnTo>
                  <a:lnTo>
                    <a:pt x="2773" y="631"/>
                  </a:lnTo>
                  <a:lnTo>
                    <a:pt x="2723" y="642"/>
                  </a:lnTo>
                  <a:lnTo>
                    <a:pt x="2711" y="639"/>
                  </a:lnTo>
                  <a:lnTo>
                    <a:pt x="2730" y="630"/>
                  </a:lnTo>
                  <a:lnTo>
                    <a:pt x="2745" y="634"/>
                  </a:lnTo>
                  <a:lnTo>
                    <a:pt x="2758" y="609"/>
                  </a:lnTo>
                  <a:lnTo>
                    <a:pt x="2750" y="602"/>
                  </a:lnTo>
                  <a:lnTo>
                    <a:pt x="2761" y="578"/>
                  </a:lnTo>
                  <a:lnTo>
                    <a:pt x="2715" y="572"/>
                  </a:lnTo>
                  <a:lnTo>
                    <a:pt x="2772" y="566"/>
                  </a:lnTo>
                  <a:lnTo>
                    <a:pt x="2781" y="542"/>
                  </a:lnTo>
                  <a:lnTo>
                    <a:pt x="2790" y="528"/>
                  </a:lnTo>
                  <a:lnTo>
                    <a:pt x="2772" y="531"/>
                  </a:lnTo>
                  <a:lnTo>
                    <a:pt x="2718" y="508"/>
                  </a:lnTo>
                  <a:lnTo>
                    <a:pt x="2732" y="493"/>
                  </a:lnTo>
                  <a:lnTo>
                    <a:pt x="2717" y="496"/>
                  </a:lnTo>
                  <a:lnTo>
                    <a:pt x="2705" y="479"/>
                  </a:lnTo>
                  <a:lnTo>
                    <a:pt x="2708" y="470"/>
                  </a:lnTo>
                  <a:lnTo>
                    <a:pt x="2669" y="454"/>
                  </a:lnTo>
                  <a:lnTo>
                    <a:pt x="2627" y="469"/>
                  </a:lnTo>
                  <a:lnTo>
                    <a:pt x="2584" y="469"/>
                  </a:lnTo>
                  <a:lnTo>
                    <a:pt x="2597" y="463"/>
                  </a:lnTo>
                  <a:lnTo>
                    <a:pt x="2521" y="452"/>
                  </a:lnTo>
                  <a:lnTo>
                    <a:pt x="2491" y="490"/>
                  </a:lnTo>
                  <a:lnTo>
                    <a:pt x="2494" y="505"/>
                  </a:lnTo>
                  <a:lnTo>
                    <a:pt x="2466" y="539"/>
                  </a:lnTo>
                  <a:lnTo>
                    <a:pt x="2478" y="539"/>
                  </a:lnTo>
                  <a:lnTo>
                    <a:pt x="2467" y="573"/>
                  </a:lnTo>
                  <a:lnTo>
                    <a:pt x="2451" y="594"/>
                  </a:lnTo>
                  <a:lnTo>
                    <a:pt x="2441" y="596"/>
                  </a:lnTo>
                  <a:lnTo>
                    <a:pt x="2379" y="646"/>
                  </a:lnTo>
                  <a:lnTo>
                    <a:pt x="2423" y="696"/>
                  </a:lnTo>
                  <a:lnTo>
                    <a:pt x="2399" y="740"/>
                  </a:lnTo>
                  <a:lnTo>
                    <a:pt x="2375" y="785"/>
                  </a:lnTo>
                  <a:lnTo>
                    <a:pt x="2315" y="812"/>
                  </a:lnTo>
                  <a:lnTo>
                    <a:pt x="2257" y="840"/>
                  </a:lnTo>
                  <a:lnTo>
                    <a:pt x="2227" y="852"/>
                  </a:lnTo>
                  <a:lnTo>
                    <a:pt x="2233" y="889"/>
                  </a:lnTo>
                  <a:lnTo>
                    <a:pt x="2215" y="963"/>
                  </a:lnTo>
                  <a:lnTo>
                    <a:pt x="2194" y="992"/>
                  </a:lnTo>
                  <a:lnTo>
                    <a:pt x="2179" y="1016"/>
                  </a:lnTo>
                  <a:lnTo>
                    <a:pt x="2169" y="1028"/>
                  </a:lnTo>
                  <a:lnTo>
                    <a:pt x="2161" y="1009"/>
                  </a:lnTo>
                  <a:lnTo>
                    <a:pt x="2132" y="1042"/>
                  </a:lnTo>
                  <a:lnTo>
                    <a:pt x="2138" y="1057"/>
                  </a:lnTo>
                  <a:lnTo>
                    <a:pt x="2109" y="1027"/>
                  </a:lnTo>
                  <a:lnTo>
                    <a:pt x="2075" y="1042"/>
                  </a:lnTo>
                  <a:lnTo>
                    <a:pt x="2109" y="1016"/>
                  </a:lnTo>
                  <a:lnTo>
                    <a:pt x="2076" y="979"/>
                  </a:lnTo>
                  <a:lnTo>
                    <a:pt x="2085" y="964"/>
                  </a:lnTo>
                  <a:lnTo>
                    <a:pt x="2081" y="927"/>
                  </a:lnTo>
                  <a:lnTo>
                    <a:pt x="2100" y="876"/>
                  </a:lnTo>
                  <a:lnTo>
                    <a:pt x="2120" y="825"/>
                  </a:lnTo>
                  <a:lnTo>
                    <a:pt x="2067" y="822"/>
                  </a:lnTo>
                  <a:lnTo>
                    <a:pt x="2015" y="819"/>
                  </a:lnTo>
                  <a:lnTo>
                    <a:pt x="2003" y="827"/>
                  </a:lnTo>
                  <a:lnTo>
                    <a:pt x="2021" y="815"/>
                  </a:lnTo>
                  <a:lnTo>
                    <a:pt x="1982" y="795"/>
                  </a:lnTo>
                  <a:lnTo>
                    <a:pt x="1944" y="776"/>
                  </a:lnTo>
                  <a:lnTo>
                    <a:pt x="1899" y="734"/>
                  </a:lnTo>
                  <a:lnTo>
                    <a:pt x="1845" y="716"/>
                  </a:lnTo>
                  <a:lnTo>
                    <a:pt x="1775" y="733"/>
                  </a:lnTo>
                  <a:lnTo>
                    <a:pt x="1778" y="728"/>
                  </a:lnTo>
                  <a:lnTo>
                    <a:pt x="1766" y="733"/>
                  </a:lnTo>
                  <a:lnTo>
                    <a:pt x="1800" y="670"/>
                  </a:lnTo>
                  <a:lnTo>
                    <a:pt x="1796" y="642"/>
                  </a:lnTo>
                  <a:lnTo>
                    <a:pt x="1758" y="648"/>
                  </a:lnTo>
                  <a:lnTo>
                    <a:pt x="1742" y="667"/>
                  </a:lnTo>
                  <a:lnTo>
                    <a:pt x="1757" y="642"/>
                  </a:lnTo>
                  <a:lnTo>
                    <a:pt x="1754" y="622"/>
                  </a:lnTo>
                  <a:lnTo>
                    <a:pt x="1812" y="549"/>
                  </a:lnTo>
                  <a:lnTo>
                    <a:pt x="1894" y="491"/>
                  </a:lnTo>
                  <a:lnTo>
                    <a:pt x="1900" y="479"/>
                  </a:lnTo>
                  <a:lnTo>
                    <a:pt x="1941" y="464"/>
                  </a:lnTo>
                  <a:lnTo>
                    <a:pt x="1932" y="458"/>
                  </a:lnTo>
                  <a:lnTo>
                    <a:pt x="1948" y="464"/>
                  </a:lnTo>
                  <a:lnTo>
                    <a:pt x="1964" y="449"/>
                  </a:lnTo>
                  <a:lnTo>
                    <a:pt x="1988" y="443"/>
                  </a:lnTo>
                  <a:lnTo>
                    <a:pt x="1990" y="436"/>
                  </a:lnTo>
                  <a:lnTo>
                    <a:pt x="2052" y="422"/>
                  </a:lnTo>
                  <a:lnTo>
                    <a:pt x="2058" y="406"/>
                  </a:lnTo>
                  <a:lnTo>
                    <a:pt x="2012" y="396"/>
                  </a:lnTo>
                  <a:lnTo>
                    <a:pt x="2020" y="391"/>
                  </a:lnTo>
                  <a:lnTo>
                    <a:pt x="1976" y="384"/>
                  </a:lnTo>
                  <a:lnTo>
                    <a:pt x="1976" y="372"/>
                  </a:lnTo>
                  <a:lnTo>
                    <a:pt x="2033" y="384"/>
                  </a:lnTo>
                  <a:lnTo>
                    <a:pt x="2090" y="394"/>
                  </a:lnTo>
                  <a:lnTo>
                    <a:pt x="2108" y="378"/>
                  </a:lnTo>
                  <a:lnTo>
                    <a:pt x="2120" y="370"/>
                  </a:lnTo>
                  <a:lnTo>
                    <a:pt x="2141" y="379"/>
                  </a:lnTo>
                  <a:lnTo>
                    <a:pt x="2142" y="369"/>
                  </a:lnTo>
                  <a:lnTo>
                    <a:pt x="2164" y="375"/>
                  </a:lnTo>
                  <a:lnTo>
                    <a:pt x="2250" y="328"/>
                  </a:lnTo>
                  <a:lnTo>
                    <a:pt x="2261" y="317"/>
                  </a:lnTo>
                  <a:lnTo>
                    <a:pt x="2182" y="303"/>
                  </a:lnTo>
                  <a:lnTo>
                    <a:pt x="2136" y="282"/>
                  </a:lnTo>
                  <a:lnTo>
                    <a:pt x="2224" y="297"/>
                  </a:lnTo>
                  <a:lnTo>
                    <a:pt x="2251" y="312"/>
                  </a:lnTo>
                  <a:lnTo>
                    <a:pt x="2335" y="272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4" name="Freeform 359"/>
            <p:cNvSpPr>
              <a:spLocks noChangeAspect="1"/>
            </p:cNvSpPr>
            <p:nvPr/>
          </p:nvSpPr>
          <p:spPr bwMode="auto">
            <a:xfrm>
              <a:off x="2324642" y="1431419"/>
              <a:ext cx="407341" cy="245150"/>
            </a:xfrm>
            <a:custGeom>
              <a:avLst/>
              <a:gdLst>
                <a:gd name="T0" fmla="*/ 238 w 867"/>
                <a:gd name="T1" fmla="*/ 47 h 561"/>
                <a:gd name="T2" fmla="*/ 226 w 867"/>
                <a:gd name="T3" fmla="*/ 38 h 561"/>
                <a:gd name="T4" fmla="*/ 212 w 867"/>
                <a:gd name="T5" fmla="*/ 37 h 561"/>
                <a:gd name="T6" fmla="*/ 190 w 867"/>
                <a:gd name="T7" fmla="*/ 44 h 561"/>
                <a:gd name="T8" fmla="*/ 195 w 867"/>
                <a:gd name="T9" fmla="*/ 30 h 561"/>
                <a:gd name="T10" fmla="*/ 205 w 867"/>
                <a:gd name="T11" fmla="*/ 26 h 561"/>
                <a:gd name="T12" fmla="*/ 155 w 867"/>
                <a:gd name="T13" fmla="*/ 26 h 561"/>
                <a:gd name="T14" fmla="*/ 150 w 867"/>
                <a:gd name="T15" fmla="*/ 29 h 561"/>
                <a:gd name="T16" fmla="*/ 140 w 867"/>
                <a:gd name="T17" fmla="*/ 27 h 561"/>
                <a:gd name="T18" fmla="*/ 126 w 867"/>
                <a:gd name="T19" fmla="*/ 24 h 561"/>
                <a:gd name="T20" fmla="*/ 108 w 867"/>
                <a:gd name="T21" fmla="*/ 6 h 561"/>
                <a:gd name="T22" fmla="*/ 86 w 867"/>
                <a:gd name="T23" fmla="*/ 14 h 561"/>
                <a:gd name="T24" fmla="*/ 80 w 867"/>
                <a:gd name="T25" fmla="*/ 24 h 561"/>
                <a:gd name="T26" fmla="*/ 71 w 867"/>
                <a:gd name="T27" fmla="*/ 39 h 561"/>
                <a:gd name="T28" fmla="*/ 55 w 867"/>
                <a:gd name="T29" fmla="*/ 30 h 561"/>
                <a:gd name="T30" fmla="*/ 28 w 867"/>
                <a:gd name="T31" fmla="*/ 16 h 561"/>
                <a:gd name="T32" fmla="*/ 6 w 867"/>
                <a:gd name="T33" fmla="*/ 56 h 561"/>
                <a:gd name="T34" fmla="*/ 37 w 867"/>
                <a:gd name="T35" fmla="*/ 64 h 561"/>
                <a:gd name="T36" fmla="*/ 89 w 867"/>
                <a:gd name="T37" fmla="*/ 62 h 561"/>
                <a:gd name="T38" fmla="*/ 133 w 867"/>
                <a:gd name="T39" fmla="*/ 58 h 561"/>
                <a:gd name="T40" fmla="*/ 147 w 867"/>
                <a:gd name="T41" fmla="*/ 71 h 561"/>
                <a:gd name="T42" fmla="*/ 143 w 867"/>
                <a:gd name="T43" fmla="*/ 87 h 561"/>
                <a:gd name="T44" fmla="*/ 177 w 867"/>
                <a:gd name="T45" fmla="*/ 87 h 561"/>
                <a:gd name="T46" fmla="*/ 167 w 867"/>
                <a:gd name="T47" fmla="*/ 122 h 561"/>
                <a:gd name="T48" fmla="*/ 205 w 867"/>
                <a:gd name="T49" fmla="*/ 132 h 561"/>
                <a:gd name="T50" fmla="*/ 159 w 867"/>
                <a:gd name="T51" fmla="*/ 125 h 561"/>
                <a:gd name="T52" fmla="*/ 114 w 867"/>
                <a:gd name="T53" fmla="*/ 154 h 561"/>
                <a:gd name="T54" fmla="*/ 71 w 867"/>
                <a:gd name="T55" fmla="*/ 161 h 561"/>
                <a:gd name="T56" fmla="*/ 120 w 867"/>
                <a:gd name="T57" fmla="*/ 162 h 561"/>
                <a:gd name="T58" fmla="*/ 135 w 867"/>
                <a:gd name="T59" fmla="*/ 160 h 561"/>
                <a:gd name="T60" fmla="*/ 147 w 867"/>
                <a:gd name="T61" fmla="*/ 178 h 561"/>
                <a:gd name="T62" fmla="*/ 172 w 867"/>
                <a:gd name="T63" fmla="*/ 196 h 561"/>
                <a:gd name="T64" fmla="*/ 203 w 867"/>
                <a:gd name="T65" fmla="*/ 189 h 561"/>
                <a:gd name="T66" fmla="*/ 218 w 867"/>
                <a:gd name="T67" fmla="*/ 188 h 561"/>
                <a:gd name="T68" fmla="*/ 238 w 867"/>
                <a:gd name="T69" fmla="*/ 197 h 561"/>
                <a:gd name="T70" fmla="*/ 250 w 867"/>
                <a:gd name="T71" fmla="*/ 182 h 561"/>
                <a:gd name="T72" fmla="*/ 248 w 867"/>
                <a:gd name="T73" fmla="*/ 166 h 561"/>
                <a:gd name="T74" fmla="*/ 240 w 867"/>
                <a:gd name="T75" fmla="*/ 157 h 561"/>
                <a:gd name="T76" fmla="*/ 233 w 867"/>
                <a:gd name="T77" fmla="*/ 151 h 561"/>
                <a:gd name="T78" fmla="*/ 227 w 867"/>
                <a:gd name="T79" fmla="*/ 139 h 561"/>
                <a:gd name="T80" fmla="*/ 238 w 867"/>
                <a:gd name="T81" fmla="*/ 133 h 561"/>
                <a:gd name="T82" fmla="*/ 250 w 867"/>
                <a:gd name="T83" fmla="*/ 127 h 561"/>
                <a:gd name="T84" fmla="*/ 281 w 867"/>
                <a:gd name="T85" fmla="*/ 129 h 561"/>
                <a:gd name="T86" fmla="*/ 261 w 867"/>
                <a:gd name="T87" fmla="*/ 146 h 561"/>
                <a:gd name="T88" fmla="*/ 275 w 867"/>
                <a:gd name="T89" fmla="*/ 151 h 561"/>
                <a:gd name="T90" fmla="*/ 289 w 867"/>
                <a:gd name="T91" fmla="*/ 137 h 561"/>
                <a:gd name="T92" fmla="*/ 300 w 867"/>
                <a:gd name="T93" fmla="*/ 134 h 561"/>
                <a:gd name="T94" fmla="*/ 320 w 867"/>
                <a:gd name="T95" fmla="*/ 128 h 561"/>
                <a:gd name="T96" fmla="*/ 315 w 867"/>
                <a:gd name="T97" fmla="*/ 118 h 561"/>
                <a:gd name="T98" fmla="*/ 297 w 867"/>
                <a:gd name="T99" fmla="*/ 122 h 561"/>
                <a:gd name="T100" fmla="*/ 285 w 867"/>
                <a:gd name="T101" fmla="*/ 114 h 561"/>
                <a:gd name="T102" fmla="*/ 285 w 867"/>
                <a:gd name="T103" fmla="*/ 111 h 561"/>
                <a:gd name="T104" fmla="*/ 286 w 867"/>
                <a:gd name="T105" fmla="*/ 104 h 561"/>
                <a:gd name="T106" fmla="*/ 273 w 867"/>
                <a:gd name="T107" fmla="*/ 103 h 561"/>
                <a:gd name="T108" fmla="*/ 265 w 867"/>
                <a:gd name="T109" fmla="*/ 97 h 561"/>
                <a:gd name="T110" fmla="*/ 244 w 867"/>
                <a:gd name="T111" fmla="*/ 88 h 561"/>
                <a:gd name="T112" fmla="*/ 254 w 867"/>
                <a:gd name="T113" fmla="*/ 83 h 561"/>
                <a:gd name="T114" fmla="*/ 247 w 867"/>
                <a:gd name="T115" fmla="*/ 77 h 561"/>
                <a:gd name="T116" fmla="*/ 255 w 867"/>
                <a:gd name="T117" fmla="*/ 71 h 561"/>
                <a:gd name="T118" fmla="*/ 249 w 867"/>
                <a:gd name="T119" fmla="*/ 67 h 561"/>
                <a:gd name="T120" fmla="*/ 271 w 867"/>
                <a:gd name="T121" fmla="*/ 55 h 561"/>
                <a:gd name="T122" fmla="*/ 234 w 867"/>
                <a:gd name="T123" fmla="*/ 55 h 5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7"/>
                <a:gd name="T187" fmla="*/ 0 h 561"/>
                <a:gd name="T188" fmla="*/ 867 w 867"/>
                <a:gd name="T189" fmla="*/ 561 h 5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7" h="561">
                  <a:moveTo>
                    <a:pt x="607" y="146"/>
                  </a:moveTo>
                  <a:lnTo>
                    <a:pt x="597" y="149"/>
                  </a:lnTo>
                  <a:lnTo>
                    <a:pt x="655" y="127"/>
                  </a:lnTo>
                  <a:lnTo>
                    <a:pt x="634" y="124"/>
                  </a:lnTo>
                  <a:lnTo>
                    <a:pt x="586" y="136"/>
                  </a:lnTo>
                  <a:lnTo>
                    <a:pt x="613" y="119"/>
                  </a:lnTo>
                  <a:lnTo>
                    <a:pt x="645" y="113"/>
                  </a:lnTo>
                  <a:lnTo>
                    <a:pt x="600" y="100"/>
                  </a:lnTo>
                  <a:lnTo>
                    <a:pt x="564" y="119"/>
                  </a:lnTo>
                  <a:lnTo>
                    <a:pt x="567" y="109"/>
                  </a:lnTo>
                  <a:lnTo>
                    <a:pt x="549" y="119"/>
                  </a:lnTo>
                  <a:lnTo>
                    <a:pt x="564" y="99"/>
                  </a:lnTo>
                  <a:lnTo>
                    <a:pt x="545" y="109"/>
                  </a:lnTo>
                  <a:lnTo>
                    <a:pt x="563" y="90"/>
                  </a:lnTo>
                  <a:lnTo>
                    <a:pt x="554" y="94"/>
                  </a:lnTo>
                  <a:lnTo>
                    <a:pt x="506" y="116"/>
                  </a:lnTo>
                  <a:lnTo>
                    <a:pt x="527" y="100"/>
                  </a:lnTo>
                  <a:lnTo>
                    <a:pt x="513" y="99"/>
                  </a:lnTo>
                  <a:lnTo>
                    <a:pt x="564" y="82"/>
                  </a:lnTo>
                  <a:lnTo>
                    <a:pt x="518" y="79"/>
                  </a:lnTo>
                  <a:lnTo>
                    <a:pt x="500" y="91"/>
                  </a:lnTo>
                  <a:lnTo>
                    <a:pt x="519" y="75"/>
                  </a:lnTo>
                  <a:lnTo>
                    <a:pt x="483" y="87"/>
                  </a:lnTo>
                  <a:lnTo>
                    <a:pt x="546" y="69"/>
                  </a:lnTo>
                  <a:lnTo>
                    <a:pt x="521" y="54"/>
                  </a:lnTo>
                  <a:lnTo>
                    <a:pt x="437" y="54"/>
                  </a:lnTo>
                  <a:lnTo>
                    <a:pt x="464" y="72"/>
                  </a:lnTo>
                  <a:lnTo>
                    <a:pt x="412" y="69"/>
                  </a:lnTo>
                  <a:lnTo>
                    <a:pt x="428" y="87"/>
                  </a:lnTo>
                  <a:lnTo>
                    <a:pt x="401" y="79"/>
                  </a:lnTo>
                  <a:lnTo>
                    <a:pt x="406" y="84"/>
                  </a:lnTo>
                  <a:lnTo>
                    <a:pt x="400" y="76"/>
                  </a:lnTo>
                  <a:lnTo>
                    <a:pt x="400" y="61"/>
                  </a:lnTo>
                  <a:lnTo>
                    <a:pt x="389" y="64"/>
                  </a:lnTo>
                  <a:lnTo>
                    <a:pt x="370" y="66"/>
                  </a:lnTo>
                  <a:lnTo>
                    <a:pt x="372" y="72"/>
                  </a:lnTo>
                  <a:lnTo>
                    <a:pt x="354" y="72"/>
                  </a:lnTo>
                  <a:lnTo>
                    <a:pt x="339" y="78"/>
                  </a:lnTo>
                  <a:lnTo>
                    <a:pt x="349" y="61"/>
                  </a:lnTo>
                  <a:lnTo>
                    <a:pt x="336" y="64"/>
                  </a:lnTo>
                  <a:lnTo>
                    <a:pt x="382" y="45"/>
                  </a:lnTo>
                  <a:lnTo>
                    <a:pt x="373" y="3"/>
                  </a:lnTo>
                  <a:lnTo>
                    <a:pt x="283" y="12"/>
                  </a:lnTo>
                  <a:lnTo>
                    <a:pt x="288" y="16"/>
                  </a:lnTo>
                  <a:lnTo>
                    <a:pt x="257" y="21"/>
                  </a:lnTo>
                  <a:lnTo>
                    <a:pt x="233" y="25"/>
                  </a:lnTo>
                  <a:lnTo>
                    <a:pt x="270" y="34"/>
                  </a:lnTo>
                  <a:lnTo>
                    <a:pt x="228" y="36"/>
                  </a:lnTo>
                  <a:lnTo>
                    <a:pt x="257" y="46"/>
                  </a:lnTo>
                  <a:lnTo>
                    <a:pt x="204" y="40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9" y="79"/>
                  </a:lnTo>
                  <a:lnTo>
                    <a:pt x="179" y="75"/>
                  </a:lnTo>
                  <a:lnTo>
                    <a:pt x="170" y="84"/>
                  </a:lnTo>
                  <a:lnTo>
                    <a:pt x="189" y="103"/>
                  </a:lnTo>
                  <a:lnTo>
                    <a:pt x="160" y="121"/>
                  </a:lnTo>
                  <a:lnTo>
                    <a:pt x="107" y="122"/>
                  </a:lnTo>
                  <a:lnTo>
                    <a:pt x="173" y="106"/>
                  </a:lnTo>
                  <a:lnTo>
                    <a:pt x="146" y="79"/>
                  </a:lnTo>
                  <a:lnTo>
                    <a:pt x="203" y="24"/>
                  </a:lnTo>
                  <a:lnTo>
                    <a:pt x="258" y="0"/>
                  </a:lnTo>
                  <a:lnTo>
                    <a:pt x="142" y="11"/>
                  </a:lnTo>
                  <a:lnTo>
                    <a:pt x="74" y="43"/>
                  </a:lnTo>
                  <a:lnTo>
                    <a:pt x="0" y="106"/>
                  </a:lnTo>
                  <a:lnTo>
                    <a:pt x="79" y="124"/>
                  </a:lnTo>
                  <a:lnTo>
                    <a:pt x="9" y="125"/>
                  </a:lnTo>
                  <a:lnTo>
                    <a:pt x="16" y="149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80" y="151"/>
                  </a:lnTo>
                  <a:lnTo>
                    <a:pt x="98" y="169"/>
                  </a:lnTo>
                  <a:lnTo>
                    <a:pt x="231" y="172"/>
                  </a:lnTo>
                  <a:lnTo>
                    <a:pt x="197" y="155"/>
                  </a:lnTo>
                  <a:lnTo>
                    <a:pt x="258" y="181"/>
                  </a:lnTo>
                  <a:lnTo>
                    <a:pt x="236" y="164"/>
                  </a:lnTo>
                  <a:lnTo>
                    <a:pt x="337" y="172"/>
                  </a:lnTo>
                  <a:lnTo>
                    <a:pt x="330" y="152"/>
                  </a:lnTo>
                  <a:lnTo>
                    <a:pt x="357" y="140"/>
                  </a:lnTo>
                  <a:lnTo>
                    <a:pt x="355" y="154"/>
                  </a:lnTo>
                  <a:lnTo>
                    <a:pt x="380" y="161"/>
                  </a:lnTo>
                  <a:lnTo>
                    <a:pt x="370" y="178"/>
                  </a:lnTo>
                  <a:lnTo>
                    <a:pt x="398" y="181"/>
                  </a:lnTo>
                  <a:lnTo>
                    <a:pt x="391" y="188"/>
                  </a:lnTo>
                  <a:lnTo>
                    <a:pt x="406" y="185"/>
                  </a:lnTo>
                  <a:lnTo>
                    <a:pt x="413" y="212"/>
                  </a:lnTo>
                  <a:lnTo>
                    <a:pt x="380" y="222"/>
                  </a:lnTo>
                  <a:lnTo>
                    <a:pt x="379" y="231"/>
                  </a:lnTo>
                  <a:lnTo>
                    <a:pt x="424" y="216"/>
                  </a:lnTo>
                  <a:lnTo>
                    <a:pt x="443" y="219"/>
                  </a:lnTo>
                  <a:lnTo>
                    <a:pt x="458" y="240"/>
                  </a:lnTo>
                  <a:lnTo>
                    <a:pt x="470" y="230"/>
                  </a:lnTo>
                  <a:lnTo>
                    <a:pt x="466" y="251"/>
                  </a:lnTo>
                  <a:lnTo>
                    <a:pt x="486" y="252"/>
                  </a:lnTo>
                  <a:lnTo>
                    <a:pt x="477" y="306"/>
                  </a:lnTo>
                  <a:lnTo>
                    <a:pt x="445" y="324"/>
                  </a:lnTo>
                  <a:lnTo>
                    <a:pt x="500" y="328"/>
                  </a:lnTo>
                  <a:lnTo>
                    <a:pt x="524" y="310"/>
                  </a:lnTo>
                  <a:lnTo>
                    <a:pt x="563" y="337"/>
                  </a:lnTo>
                  <a:lnTo>
                    <a:pt x="546" y="351"/>
                  </a:lnTo>
                  <a:lnTo>
                    <a:pt x="506" y="351"/>
                  </a:lnTo>
                  <a:lnTo>
                    <a:pt x="488" y="355"/>
                  </a:lnTo>
                  <a:lnTo>
                    <a:pt x="498" y="334"/>
                  </a:lnTo>
                  <a:lnTo>
                    <a:pt x="422" y="333"/>
                  </a:lnTo>
                  <a:lnTo>
                    <a:pt x="372" y="352"/>
                  </a:lnTo>
                  <a:lnTo>
                    <a:pt x="380" y="382"/>
                  </a:lnTo>
                  <a:lnTo>
                    <a:pt x="297" y="397"/>
                  </a:lnTo>
                  <a:lnTo>
                    <a:pt x="303" y="409"/>
                  </a:lnTo>
                  <a:lnTo>
                    <a:pt x="295" y="415"/>
                  </a:lnTo>
                  <a:lnTo>
                    <a:pt x="295" y="396"/>
                  </a:lnTo>
                  <a:lnTo>
                    <a:pt x="234" y="391"/>
                  </a:lnTo>
                  <a:lnTo>
                    <a:pt x="188" y="427"/>
                  </a:lnTo>
                  <a:lnTo>
                    <a:pt x="233" y="442"/>
                  </a:lnTo>
                  <a:lnTo>
                    <a:pt x="279" y="433"/>
                  </a:lnTo>
                  <a:lnTo>
                    <a:pt x="285" y="428"/>
                  </a:lnTo>
                  <a:lnTo>
                    <a:pt x="318" y="430"/>
                  </a:lnTo>
                  <a:lnTo>
                    <a:pt x="328" y="410"/>
                  </a:lnTo>
                  <a:lnTo>
                    <a:pt x="337" y="422"/>
                  </a:lnTo>
                  <a:lnTo>
                    <a:pt x="337" y="439"/>
                  </a:lnTo>
                  <a:lnTo>
                    <a:pt x="360" y="425"/>
                  </a:lnTo>
                  <a:lnTo>
                    <a:pt x="374" y="427"/>
                  </a:lnTo>
                  <a:lnTo>
                    <a:pt x="367" y="446"/>
                  </a:lnTo>
                  <a:lnTo>
                    <a:pt x="389" y="461"/>
                  </a:lnTo>
                  <a:lnTo>
                    <a:pt x="392" y="473"/>
                  </a:lnTo>
                  <a:lnTo>
                    <a:pt x="418" y="478"/>
                  </a:lnTo>
                  <a:lnTo>
                    <a:pt x="392" y="487"/>
                  </a:lnTo>
                  <a:lnTo>
                    <a:pt x="413" y="501"/>
                  </a:lnTo>
                  <a:lnTo>
                    <a:pt x="457" y="522"/>
                  </a:lnTo>
                  <a:lnTo>
                    <a:pt x="516" y="542"/>
                  </a:lnTo>
                  <a:lnTo>
                    <a:pt x="575" y="561"/>
                  </a:lnTo>
                  <a:lnTo>
                    <a:pt x="573" y="537"/>
                  </a:lnTo>
                  <a:lnTo>
                    <a:pt x="540" y="503"/>
                  </a:lnTo>
                  <a:lnTo>
                    <a:pt x="507" y="469"/>
                  </a:lnTo>
                  <a:lnTo>
                    <a:pt x="548" y="488"/>
                  </a:lnTo>
                  <a:lnTo>
                    <a:pt x="555" y="473"/>
                  </a:lnTo>
                  <a:lnTo>
                    <a:pt x="580" y="501"/>
                  </a:lnTo>
                  <a:lnTo>
                    <a:pt x="586" y="495"/>
                  </a:lnTo>
                  <a:lnTo>
                    <a:pt x="598" y="506"/>
                  </a:lnTo>
                  <a:lnTo>
                    <a:pt x="625" y="516"/>
                  </a:lnTo>
                  <a:lnTo>
                    <a:pt x="633" y="524"/>
                  </a:lnTo>
                  <a:lnTo>
                    <a:pt x="634" y="509"/>
                  </a:lnTo>
                  <a:lnTo>
                    <a:pt x="648" y="506"/>
                  </a:lnTo>
                  <a:lnTo>
                    <a:pt x="654" y="473"/>
                  </a:lnTo>
                  <a:lnTo>
                    <a:pt x="664" y="485"/>
                  </a:lnTo>
                  <a:lnTo>
                    <a:pt x="670" y="469"/>
                  </a:lnTo>
                  <a:lnTo>
                    <a:pt x="673" y="455"/>
                  </a:lnTo>
                  <a:lnTo>
                    <a:pt x="663" y="451"/>
                  </a:lnTo>
                  <a:lnTo>
                    <a:pt x="660" y="442"/>
                  </a:lnTo>
                  <a:lnTo>
                    <a:pt x="664" y="431"/>
                  </a:lnTo>
                  <a:lnTo>
                    <a:pt x="658" y="424"/>
                  </a:lnTo>
                  <a:lnTo>
                    <a:pt x="649" y="419"/>
                  </a:lnTo>
                  <a:lnTo>
                    <a:pt x="639" y="418"/>
                  </a:lnTo>
                  <a:lnTo>
                    <a:pt x="628" y="404"/>
                  </a:lnTo>
                  <a:lnTo>
                    <a:pt x="622" y="410"/>
                  </a:lnTo>
                  <a:lnTo>
                    <a:pt x="630" y="397"/>
                  </a:lnTo>
                  <a:lnTo>
                    <a:pt x="619" y="401"/>
                  </a:lnTo>
                  <a:lnTo>
                    <a:pt x="621" y="390"/>
                  </a:lnTo>
                  <a:lnTo>
                    <a:pt x="621" y="375"/>
                  </a:lnTo>
                  <a:lnTo>
                    <a:pt x="598" y="378"/>
                  </a:lnTo>
                  <a:lnTo>
                    <a:pt x="603" y="369"/>
                  </a:lnTo>
                  <a:lnTo>
                    <a:pt x="601" y="360"/>
                  </a:lnTo>
                  <a:lnTo>
                    <a:pt x="594" y="345"/>
                  </a:lnTo>
                  <a:lnTo>
                    <a:pt x="622" y="364"/>
                  </a:lnTo>
                  <a:lnTo>
                    <a:pt x="634" y="354"/>
                  </a:lnTo>
                  <a:lnTo>
                    <a:pt x="630" y="339"/>
                  </a:lnTo>
                  <a:lnTo>
                    <a:pt x="649" y="337"/>
                  </a:lnTo>
                  <a:lnTo>
                    <a:pt x="645" y="331"/>
                  </a:lnTo>
                  <a:lnTo>
                    <a:pt x="664" y="337"/>
                  </a:lnTo>
                  <a:lnTo>
                    <a:pt x="694" y="351"/>
                  </a:lnTo>
                  <a:lnTo>
                    <a:pt x="706" y="343"/>
                  </a:lnTo>
                  <a:lnTo>
                    <a:pt x="682" y="361"/>
                  </a:lnTo>
                  <a:lnTo>
                    <a:pt x="748" y="342"/>
                  </a:lnTo>
                  <a:lnTo>
                    <a:pt x="718" y="358"/>
                  </a:lnTo>
                  <a:lnTo>
                    <a:pt x="689" y="375"/>
                  </a:lnTo>
                  <a:lnTo>
                    <a:pt x="701" y="376"/>
                  </a:lnTo>
                  <a:lnTo>
                    <a:pt x="695" y="387"/>
                  </a:lnTo>
                  <a:lnTo>
                    <a:pt x="716" y="385"/>
                  </a:lnTo>
                  <a:lnTo>
                    <a:pt x="709" y="401"/>
                  </a:lnTo>
                  <a:lnTo>
                    <a:pt x="719" y="393"/>
                  </a:lnTo>
                  <a:lnTo>
                    <a:pt x="731" y="401"/>
                  </a:lnTo>
                  <a:lnTo>
                    <a:pt x="749" y="404"/>
                  </a:lnTo>
                  <a:lnTo>
                    <a:pt x="751" y="384"/>
                  </a:lnTo>
                  <a:lnTo>
                    <a:pt x="754" y="381"/>
                  </a:lnTo>
                  <a:lnTo>
                    <a:pt x="769" y="363"/>
                  </a:lnTo>
                  <a:lnTo>
                    <a:pt x="783" y="376"/>
                  </a:lnTo>
                  <a:lnTo>
                    <a:pt x="792" y="366"/>
                  </a:lnTo>
                  <a:lnTo>
                    <a:pt x="809" y="363"/>
                  </a:lnTo>
                  <a:lnTo>
                    <a:pt x="797" y="357"/>
                  </a:lnTo>
                  <a:lnTo>
                    <a:pt x="824" y="352"/>
                  </a:lnTo>
                  <a:lnTo>
                    <a:pt x="806" y="348"/>
                  </a:lnTo>
                  <a:lnTo>
                    <a:pt x="827" y="340"/>
                  </a:lnTo>
                  <a:lnTo>
                    <a:pt x="852" y="339"/>
                  </a:lnTo>
                  <a:lnTo>
                    <a:pt x="852" y="336"/>
                  </a:lnTo>
                  <a:lnTo>
                    <a:pt x="846" y="328"/>
                  </a:lnTo>
                  <a:lnTo>
                    <a:pt x="867" y="328"/>
                  </a:lnTo>
                  <a:lnTo>
                    <a:pt x="839" y="313"/>
                  </a:lnTo>
                  <a:lnTo>
                    <a:pt x="830" y="322"/>
                  </a:lnTo>
                  <a:lnTo>
                    <a:pt x="818" y="322"/>
                  </a:lnTo>
                  <a:lnTo>
                    <a:pt x="818" y="313"/>
                  </a:lnTo>
                  <a:lnTo>
                    <a:pt x="791" y="325"/>
                  </a:lnTo>
                  <a:lnTo>
                    <a:pt x="789" y="319"/>
                  </a:lnTo>
                  <a:lnTo>
                    <a:pt x="809" y="299"/>
                  </a:lnTo>
                  <a:lnTo>
                    <a:pt x="797" y="306"/>
                  </a:lnTo>
                  <a:lnTo>
                    <a:pt x="758" y="304"/>
                  </a:lnTo>
                  <a:lnTo>
                    <a:pt x="785" y="299"/>
                  </a:lnTo>
                  <a:lnTo>
                    <a:pt x="755" y="301"/>
                  </a:lnTo>
                  <a:lnTo>
                    <a:pt x="778" y="297"/>
                  </a:lnTo>
                  <a:lnTo>
                    <a:pt x="758" y="296"/>
                  </a:lnTo>
                  <a:lnTo>
                    <a:pt x="789" y="290"/>
                  </a:lnTo>
                  <a:lnTo>
                    <a:pt x="788" y="285"/>
                  </a:lnTo>
                  <a:lnTo>
                    <a:pt x="767" y="278"/>
                  </a:lnTo>
                  <a:lnTo>
                    <a:pt x="760" y="276"/>
                  </a:lnTo>
                  <a:lnTo>
                    <a:pt x="769" y="261"/>
                  </a:lnTo>
                  <a:lnTo>
                    <a:pt x="746" y="278"/>
                  </a:lnTo>
                  <a:lnTo>
                    <a:pt x="739" y="266"/>
                  </a:lnTo>
                  <a:lnTo>
                    <a:pt x="725" y="273"/>
                  </a:lnTo>
                  <a:lnTo>
                    <a:pt x="734" y="263"/>
                  </a:lnTo>
                  <a:lnTo>
                    <a:pt x="710" y="272"/>
                  </a:lnTo>
                  <a:lnTo>
                    <a:pt x="724" y="258"/>
                  </a:lnTo>
                  <a:lnTo>
                    <a:pt x="706" y="258"/>
                  </a:lnTo>
                  <a:lnTo>
                    <a:pt x="691" y="252"/>
                  </a:lnTo>
                  <a:lnTo>
                    <a:pt x="673" y="249"/>
                  </a:lnTo>
                  <a:lnTo>
                    <a:pt x="703" y="245"/>
                  </a:lnTo>
                  <a:lnTo>
                    <a:pt x="649" y="234"/>
                  </a:lnTo>
                  <a:lnTo>
                    <a:pt x="676" y="231"/>
                  </a:lnTo>
                  <a:lnTo>
                    <a:pt x="648" y="225"/>
                  </a:lnTo>
                  <a:lnTo>
                    <a:pt x="689" y="227"/>
                  </a:lnTo>
                  <a:lnTo>
                    <a:pt x="675" y="221"/>
                  </a:lnTo>
                  <a:lnTo>
                    <a:pt x="698" y="216"/>
                  </a:lnTo>
                  <a:lnTo>
                    <a:pt x="658" y="212"/>
                  </a:lnTo>
                  <a:lnTo>
                    <a:pt x="675" y="207"/>
                  </a:lnTo>
                  <a:lnTo>
                    <a:pt x="658" y="206"/>
                  </a:lnTo>
                  <a:lnTo>
                    <a:pt x="688" y="205"/>
                  </a:lnTo>
                  <a:lnTo>
                    <a:pt x="661" y="200"/>
                  </a:lnTo>
                  <a:lnTo>
                    <a:pt x="739" y="207"/>
                  </a:lnTo>
                  <a:lnTo>
                    <a:pt x="679" y="190"/>
                  </a:lnTo>
                  <a:lnTo>
                    <a:pt x="637" y="190"/>
                  </a:lnTo>
                  <a:lnTo>
                    <a:pt x="739" y="182"/>
                  </a:lnTo>
                  <a:lnTo>
                    <a:pt x="719" y="155"/>
                  </a:lnTo>
                  <a:lnTo>
                    <a:pt x="661" y="179"/>
                  </a:lnTo>
                  <a:lnTo>
                    <a:pt x="634" y="185"/>
                  </a:lnTo>
                  <a:lnTo>
                    <a:pt x="697" y="160"/>
                  </a:lnTo>
                  <a:lnTo>
                    <a:pt x="637" y="170"/>
                  </a:lnTo>
                  <a:lnTo>
                    <a:pt x="721" y="145"/>
                  </a:lnTo>
                  <a:lnTo>
                    <a:pt x="673" y="137"/>
                  </a:lnTo>
                  <a:lnTo>
                    <a:pt x="655" y="140"/>
                  </a:lnTo>
                  <a:lnTo>
                    <a:pt x="676" y="130"/>
                  </a:lnTo>
                  <a:lnTo>
                    <a:pt x="622" y="146"/>
                  </a:lnTo>
                  <a:lnTo>
                    <a:pt x="591" y="169"/>
                  </a:lnTo>
                  <a:lnTo>
                    <a:pt x="607" y="146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5" name="Freeform 360"/>
            <p:cNvSpPr>
              <a:spLocks noChangeAspect="1"/>
            </p:cNvSpPr>
            <p:nvPr/>
          </p:nvSpPr>
          <p:spPr bwMode="auto">
            <a:xfrm>
              <a:off x="2444595" y="1275730"/>
              <a:ext cx="496057" cy="106890"/>
            </a:xfrm>
            <a:custGeom>
              <a:avLst/>
              <a:gdLst>
                <a:gd name="T0" fmla="*/ 99 w 1058"/>
                <a:gd name="T1" fmla="*/ 67 h 244"/>
                <a:gd name="T2" fmla="*/ 73 w 1058"/>
                <a:gd name="T3" fmla="*/ 75 h 244"/>
                <a:gd name="T4" fmla="*/ 59 w 1058"/>
                <a:gd name="T5" fmla="*/ 69 h 244"/>
                <a:gd name="T6" fmla="*/ 72 w 1058"/>
                <a:gd name="T7" fmla="*/ 64 h 244"/>
                <a:gd name="T8" fmla="*/ 47 w 1058"/>
                <a:gd name="T9" fmla="*/ 60 h 244"/>
                <a:gd name="T10" fmla="*/ 109 w 1058"/>
                <a:gd name="T11" fmla="*/ 54 h 244"/>
                <a:gd name="T12" fmla="*/ 82 w 1058"/>
                <a:gd name="T13" fmla="*/ 36 h 244"/>
                <a:gd name="T14" fmla="*/ 119 w 1058"/>
                <a:gd name="T15" fmla="*/ 34 h 244"/>
                <a:gd name="T16" fmla="*/ 134 w 1058"/>
                <a:gd name="T17" fmla="*/ 41 h 244"/>
                <a:gd name="T18" fmla="*/ 125 w 1058"/>
                <a:gd name="T19" fmla="*/ 33 h 244"/>
                <a:gd name="T20" fmla="*/ 181 w 1058"/>
                <a:gd name="T21" fmla="*/ 26 h 244"/>
                <a:gd name="T22" fmla="*/ 211 w 1058"/>
                <a:gd name="T23" fmla="*/ 19 h 244"/>
                <a:gd name="T24" fmla="*/ 151 w 1058"/>
                <a:gd name="T25" fmla="*/ 25 h 244"/>
                <a:gd name="T26" fmla="*/ 90 w 1058"/>
                <a:gd name="T27" fmla="*/ 29 h 244"/>
                <a:gd name="T28" fmla="*/ 142 w 1058"/>
                <a:gd name="T29" fmla="*/ 23 h 244"/>
                <a:gd name="T30" fmla="*/ 81 w 1058"/>
                <a:gd name="T31" fmla="*/ 29 h 244"/>
                <a:gd name="T32" fmla="*/ 63 w 1058"/>
                <a:gd name="T33" fmla="*/ 26 h 244"/>
                <a:gd name="T34" fmla="*/ 120 w 1058"/>
                <a:gd name="T35" fmla="*/ 21 h 244"/>
                <a:gd name="T36" fmla="*/ 59 w 1058"/>
                <a:gd name="T37" fmla="*/ 22 h 244"/>
                <a:gd name="T38" fmla="*/ 97 w 1058"/>
                <a:gd name="T39" fmla="*/ 19 h 244"/>
                <a:gd name="T40" fmla="*/ 50 w 1058"/>
                <a:gd name="T41" fmla="*/ 17 h 244"/>
                <a:gd name="T42" fmla="*/ 113 w 1058"/>
                <a:gd name="T43" fmla="*/ 10 h 244"/>
                <a:gd name="T44" fmla="*/ 190 w 1058"/>
                <a:gd name="T45" fmla="*/ 14 h 244"/>
                <a:gd name="T46" fmla="*/ 180 w 1058"/>
                <a:gd name="T47" fmla="*/ 2 h 244"/>
                <a:gd name="T48" fmla="*/ 242 w 1058"/>
                <a:gd name="T49" fmla="*/ 5 h 244"/>
                <a:gd name="T50" fmla="*/ 228 w 1058"/>
                <a:gd name="T51" fmla="*/ 0 h 244"/>
                <a:gd name="T52" fmla="*/ 312 w 1058"/>
                <a:gd name="T53" fmla="*/ 5 h 244"/>
                <a:gd name="T54" fmla="*/ 397 w 1058"/>
                <a:gd name="T55" fmla="*/ 9 h 244"/>
                <a:gd name="T56" fmla="*/ 341 w 1058"/>
                <a:gd name="T57" fmla="*/ 16 h 244"/>
                <a:gd name="T58" fmla="*/ 284 w 1058"/>
                <a:gd name="T59" fmla="*/ 24 h 244"/>
                <a:gd name="T60" fmla="*/ 350 w 1058"/>
                <a:gd name="T61" fmla="*/ 19 h 244"/>
                <a:gd name="T62" fmla="*/ 290 w 1058"/>
                <a:gd name="T63" fmla="*/ 29 h 244"/>
                <a:gd name="T64" fmla="*/ 228 w 1058"/>
                <a:gd name="T65" fmla="*/ 42 h 244"/>
                <a:gd name="T66" fmla="*/ 171 w 1058"/>
                <a:gd name="T67" fmla="*/ 47 h 244"/>
                <a:gd name="T68" fmla="*/ 204 w 1058"/>
                <a:gd name="T69" fmla="*/ 52 h 244"/>
                <a:gd name="T70" fmla="*/ 159 w 1058"/>
                <a:gd name="T71" fmla="*/ 56 h 244"/>
                <a:gd name="T72" fmla="*/ 196 w 1058"/>
                <a:gd name="T73" fmla="*/ 58 h 244"/>
                <a:gd name="T74" fmla="*/ 145 w 1058"/>
                <a:gd name="T75" fmla="*/ 69 h 244"/>
                <a:gd name="T76" fmla="*/ 141 w 1058"/>
                <a:gd name="T77" fmla="*/ 76 h 244"/>
                <a:gd name="T78" fmla="*/ 100 w 1058"/>
                <a:gd name="T79" fmla="*/ 78 h 244"/>
                <a:gd name="T80" fmla="*/ 132 w 1058"/>
                <a:gd name="T81" fmla="*/ 89 h 244"/>
                <a:gd name="T82" fmla="*/ 91 w 1058"/>
                <a:gd name="T83" fmla="*/ 92 h 244"/>
                <a:gd name="T84" fmla="*/ 45 w 1058"/>
                <a:gd name="T85" fmla="*/ 91 h 244"/>
                <a:gd name="T86" fmla="*/ 0 w 1058"/>
                <a:gd name="T87" fmla="*/ 90 h 244"/>
                <a:gd name="T88" fmla="*/ 31 w 1058"/>
                <a:gd name="T89" fmla="*/ 80 h 244"/>
                <a:gd name="T90" fmla="*/ 25 w 1058"/>
                <a:gd name="T91" fmla="*/ 72 h 244"/>
                <a:gd name="T92" fmla="*/ 73 w 1058"/>
                <a:gd name="T93" fmla="*/ 77 h 244"/>
                <a:gd name="T94" fmla="*/ 99 w 1058"/>
                <a:gd name="T95" fmla="*/ 67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8"/>
                <a:gd name="T145" fmla="*/ 0 h 244"/>
                <a:gd name="T146" fmla="*/ 1058 w 1058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8" h="244">
                  <a:moveTo>
                    <a:pt x="264" y="178"/>
                  </a:moveTo>
                  <a:lnTo>
                    <a:pt x="195" y="200"/>
                  </a:lnTo>
                  <a:lnTo>
                    <a:pt x="158" y="182"/>
                  </a:lnTo>
                  <a:lnTo>
                    <a:pt x="191" y="171"/>
                  </a:lnTo>
                  <a:lnTo>
                    <a:pt x="126" y="160"/>
                  </a:lnTo>
                  <a:lnTo>
                    <a:pt x="291" y="144"/>
                  </a:lnTo>
                  <a:lnTo>
                    <a:pt x="219" y="96"/>
                  </a:lnTo>
                  <a:lnTo>
                    <a:pt x="316" y="91"/>
                  </a:lnTo>
                  <a:lnTo>
                    <a:pt x="358" y="108"/>
                  </a:lnTo>
                  <a:lnTo>
                    <a:pt x="332" y="88"/>
                  </a:lnTo>
                  <a:lnTo>
                    <a:pt x="483" y="69"/>
                  </a:lnTo>
                  <a:lnTo>
                    <a:pt x="562" y="51"/>
                  </a:lnTo>
                  <a:lnTo>
                    <a:pt x="403" y="65"/>
                  </a:lnTo>
                  <a:lnTo>
                    <a:pt x="241" y="78"/>
                  </a:lnTo>
                  <a:lnTo>
                    <a:pt x="379" y="60"/>
                  </a:lnTo>
                  <a:lnTo>
                    <a:pt x="216" y="78"/>
                  </a:lnTo>
                  <a:lnTo>
                    <a:pt x="168" y="69"/>
                  </a:lnTo>
                  <a:lnTo>
                    <a:pt x="319" y="56"/>
                  </a:lnTo>
                  <a:lnTo>
                    <a:pt x="158" y="59"/>
                  </a:lnTo>
                  <a:lnTo>
                    <a:pt x="258" y="50"/>
                  </a:lnTo>
                  <a:lnTo>
                    <a:pt x="132" y="45"/>
                  </a:lnTo>
                  <a:lnTo>
                    <a:pt x="300" y="27"/>
                  </a:lnTo>
                  <a:lnTo>
                    <a:pt x="506" y="38"/>
                  </a:lnTo>
                  <a:lnTo>
                    <a:pt x="480" y="6"/>
                  </a:lnTo>
                  <a:lnTo>
                    <a:pt x="646" y="12"/>
                  </a:lnTo>
                  <a:lnTo>
                    <a:pt x="607" y="0"/>
                  </a:lnTo>
                  <a:lnTo>
                    <a:pt x="831" y="12"/>
                  </a:lnTo>
                  <a:lnTo>
                    <a:pt x="1058" y="23"/>
                  </a:lnTo>
                  <a:lnTo>
                    <a:pt x="909" y="42"/>
                  </a:lnTo>
                  <a:lnTo>
                    <a:pt x="756" y="63"/>
                  </a:lnTo>
                  <a:lnTo>
                    <a:pt x="932" y="50"/>
                  </a:lnTo>
                  <a:lnTo>
                    <a:pt x="773" y="78"/>
                  </a:lnTo>
                  <a:lnTo>
                    <a:pt x="607" y="111"/>
                  </a:lnTo>
                  <a:lnTo>
                    <a:pt x="455" y="124"/>
                  </a:lnTo>
                  <a:lnTo>
                    <a:pt x="543" y="139"/>
                  </a:lnTo>
                  <a:lnTo>
                    <a:pt x="425" y="148"/>
                  </a:lnTo>
                  <a:lnTo>
                    <a:pt x="522" y="154"/>
                  </a:lnTo>
                  <a:lnTo>
                    <a:pt x="386" y="182"/>
                  </a:lnTo>
                  <a:lnTo>
                    <a:pt x="376" y="202"/>
                  </a:lnTo>
                  <a:lnTo>
                    <a:pt x="267" y="208"/>
                  </a:lnTo>
                  <a:lnTo>
                    <a:pt x="352" y="235"/>
                  </a:lnTo>
                  <a:lnTo>
                    <a:pt x="243" y="244"/>
                  </a:lnTo>
                  <a:lnTo>
                    <a:pt x="120" y="241"/>
                  </a:lnTo>
                  <a:lnTo>
                    <a:pt x="0" y="238"/>
                  </a:lnTo>
                  <a:lnTo>
                    <a:pt x="83" y="211"/>
                  </a:lnTo>
                  <a:lnTo>
                    <a:pt x="67" y="191"/>
                  </a:lnTo>
                  <a:lnTo>
                    <a:pt x="195" y="205"/>
                  </a:lnTo>
                  <a:lnTo>
                    <a:pt x="264" y="178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6" name="Freeform 361"/>
            <p:cNvSpPr>
              <a:spLocks noChangeAspect="1"/>
            </p:cNvSpPr>
            <p:nvPr/>
          </p:nvSpPr>
          <p:spPr bwMode="auto">
            <a:xfrm>
              <a:off x="1843580" y="1439551"/>
              <a:ext cx="274893" cy="96434"/>
            </a:xfrm>
            <a:custGeom>
              <a:avLst/>
              <a:gdLst>
                <a:gd name="T0" fmla="*/ 144 w 585"/>
                <a:gd name="T1" fmla="*/ 75 h 222"/>
                <a:gd name="T2" fmla="*/ 137 w 585"/>
                <a:gd name="T3" fmla="*/ 69 h 222"/>
                <a:gd name="T4" fmla="*/ 131 w 585"/>
                <a:gd name="T5" fmla="*/ 68 h 222"/>
                <a:gd name="T6" fmla="*/ 108 w 585"/>
                <a:gd name="T7" fmla="*/ 75 h 222"/>
                <a:gd name="T8" fmla="*/ 71 w 585"/>
                <a:gd name="T9" fmla="*/ 79 h 222"/>
                <a:gd name="T10" fmla="*/ 33 w 585"/>
                <a:gd name="T11" fmla="*/ 83 h 222"/>
                <a:gd name="T12" fmla="*/ 33 w 585"/>
                <a:gd name="T13" fmla="*/ 74 h 222"/>
                <a:gd name="T14" fmla="*/ 0 w 585"/>
                <a:gd name="T15" fmla="*/ 64 h 222"/>
                <a:gd name="T16" fmla="*/ 7 w 585"/>
                <a:gd name="T17" fmla="*/ 55 h 222"/>
                <a:gd name="T18" fmla="*/ 46 w 585"/>
                <a:gd name="T19" fmla="*/ 53 h 222"/>
                <a:gd name="T20" fmla="*/ 85 w 585"/>
                <a:gd name="T21" fmla="*/ 51 h 222"/>
                <a:gd name="T22" fmla="*/ 49 w 585"/>
                <a:gd name="T23" fmla="*/ 46 h 222"/>
                <a:gd name="T24" fmla="*/ 11 w 585"/>
                <a:gd name="T25" fmla="*/ 44 h 222"/>
                <a:gd name="T26" fmla="*/ 7 w 585"/>
                <a:gd name="T27" fmla="*/ 40 h 222"/>
                <a:gd name="T28" fmla="*/ 56 w 585"/>
                <a:gd name="T29" fmla="*/ 31 h 222"/>
                <a:gd name="T30" fmla="*/ 19 w 585"/>
                <a:gd name="T31" fmla="*/ 31 h 222"/>
                <a:gd name="T32" fmla="*/ 30 w 585"/>
                <a:gd name="T33" fmla="*/ 28 h 222"/>
                <a:gd name="T34" fmla="*/ 12 w 585"/>
                <a:gd name="T35" fmla="*/ 28 h 222"/>
                <a:gd name="T36" fmla="*/ 36 w 585"/>
                <a:gd name="T37" fmla="*/ 17 h 222"/>
                <a:gd name="T38" fmla="*/ 35 w 585"/>
                <a:gd name="T39" fmla="*/ 15 h 222"/>
                <a:gd name="T40" fmla="*/ 69 w 585"/>
                <a:gd name="T41" fmla="*/ 7 h 222"/>
                <a:gd name="T42" fmla="*/ 103 w 585"/>
                <a:gd name="T43" fmla="*/ 0 h 222"/>
                <a:gd name="T44" fmla="*/ 106 w 585"/>
                <a:gd name="T45" fmla="*/ 4 h 222"/>
                <a:gd name="T46" fmla="*/ 90 w 585"/>
                <a:gd name="T47" fmla="*/ 13 h 222"/>
                <a:gd name="T48" fmla="*/ 103 w 585"/>
                <a:gd name="T49" fmla="*/ 10 h 222"/>
                <a:gd name="T50" fmla="*/ 115 w 585"/>
                <a:gd name="T51" fmla="*/ 6 h 222"/>
                <a:gd name="T52" fmla="*/ 129 w 585"/>
                <a:gd name="T53" fmla="*/ 14 h 222"/>
                <a:gd name="T54" fmla="*/ 120 w 585"/>
                <a:gd name="T55" fmla="*/ 18 h 222"/>
                <a:gd name="T56" fmla="*/ 126 w 585"/>
                <a:gd name="T57" fmla="*/ 17 h 222"/>
                <a:gd name="T58" fmla="*/ 144 w 585"/>
                <a:gd name="T59" fmla="*/ 16 h 222"/>
                <a:gd name="T60" fmla="*/ 146 w 585"/>
                <a:gd name="T61" fmla="*/ 11 h 222"/>
                <a:gd name="T62" fmla="*/ 148 w 585"/>
                <a:gd name="T63" fmla="*/ 6 h 222"/>
                <a:gd name="T64" fmla="*/ 163 w 585"/>
                <a:gd name="T65" fmla="*/ 14 h 222"/>
                <a:gd name="T66" fmla="*/ 154 w 585"/>
                <a:gd name="T67" fmla="*/ 29 h 222"/>
                <a:gd name="T68" fmla="*/ 168 w 585"/>
                <a:gd name="T69" fmla="*/ 24 h 222"/>
                <a:gd name="T70" fmla="*/ 180 w 585"/>
                <a:gd name="T71" fmla="*/ 3 h 222"/>
                <a:gd name="T72" fmla="*/ 202 w 585"/>
                <a:gd name="T73" fmla="*/ 3 h 222"/>
                <a:gd name="T74" fmla="*/ 206 w 585"/>
                <a:gd name="T75" fmla="*/ 14 h 222"/>
                <a:gd name="T76" fmla="*/ 193 w 585"/>
                <a:gd name="T77" fmla="*/ 36 h 222"/>
                <a:gd name="T78" fmla="*/ 194 w 585"/>
                <a:gd name="T79" fmla="*/ 46 h 222"/>
                <a:gd name="T80" fmla="*/ 199 w 585"/>
                <a:gd name="T81" fmla="*/ 47 h 222"/>
                <a:gd name="T82" fmla="*/ 220 w 585"/>
                <a:gd name="T83" fmla="*/ 54 h 222"/>
                <a:gd name="T84" fmla="*/ 217 w 585"/>
                <a:gd name="T85" fmla="*/ 58 h 222"/>
                <a:gd name="T86" fmla="*/ 208 w 585"/>
                <a:gd name="T87" fmla="*/ 62 h 222"/>
                <a:gd name="T88" fmla="*/ 210 w 585"/>
                <a:gd name="T89" fmla="*/ 58 h 222"/>
                <a:gd name="T90" fmla="*/ 200 w 585"/>
                <a:gd name="T91" fmla="*/ 61 h 222"/>
                <a:gd name="T92" fmla="*/ 195 w 585"/>
                <a:gd name="T93" fmla="*/ 61 h 222"/>
                <a:gd name="T94" fmla="*/ 186 w 585"/>
                <a:gd name="T95" fmla="*/ 65 h 222"/>
                <a:gd name="T96" fmla="*/ 181 w 585"/>
                <a:gd name="T97" fmla="*/ 65 h 222"/>
                <a:gd name="T98" fmla="*/ 175 w 585"/>
                <a:gd name="T99" fmla="*/ 72 h 222"/>
                <a:gd name="T100" fmla="*/ 195 w 585"/>
                <a:gd name="T101" fmla="*/ 66 h 222"/>
                <a:gd name="T102" fmla="*/ 194 w 585"/>
                <a:gd name="T103" fmla="*/ 70 h 222"/>
                <a:gd name="T104" fmla="*/ 186 w 585"/>
                <a:gd name="T105" fmla="*/ 75 h 222"/>
                <a:gd name="T106" fmla="*/ 144 w 585"/>
                <a:gd name="T107" fmla="*/ 75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5"/>
                <a:gd name="T163" fmla="*/ 0 h 222"/>
                <a:gd name="T164" fmla="*/ 585 w 585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5" h="222">
                  <a:moveTo>
                    <a:pt x="384" y="201"/>
                  </a:moveTo>
                  <a:lnTo>
                    <a:pt x="363" y="185"/>
                  </a:lnTo>
                  <a:lnTo>
                    <a:pt x="349" y="181"/>
                  </a:lnTo>
                  <a:lnTo>
                    <a:pt x="286" y="201"/>
                  </a:lnTo>
                  <a:lnTo>
                    <a:pt x="188" y="212"/>
                  </a:lnTo>
                  <a:lnTo>
                    <a:pt x="88" y="222"/>
                  </a:lnTo>
                  <a:lnTo>
                    <a:pt x="89" y="197"/>
                  </a:lnTo>
                  <a:lnTo>
                    <a:pt x="0" y="170"/>
                  </a:lnTo>
                  <a:lnTo>
                    <a:pt x="19" y="146"/>
                  </a:lnTo>
                  <a:lnTo>
                    <a:pt x="122" y="142"/>
                  </a:lnTo>
                  <a:lnTo>
                    <a:pt x="227" y="136"/>
                  </a:lnTo>
                  <a:lnTo>
                    <a:pt x="130" y="124"/>
                  </a:lnTo>
                  <a:lnTo>
                    <a:pt x="28" y="119"/>
                  </a:lnTo>
                  <a:lnTo>
                    <a:pt x="19" y="106"/>
                  </a:lnTo>
                  <a:lnTo>
                    <a:pt x="149" y="82"/>
                  </a:lnTo>
                  <a:lnTo>
                    <a:pt x="51" y="84"/>
                  </a:lnTo>
                  <a:lnTo>
                    <a:pt x="79" y="76"/>
                  </a:lnTo>
                  <a:lnTo>
                    <a:pt x="31" y="76"/>
                  </a:lnTo>
                  <a:lnTo>
                    <a:pt x="97" y="46"/>
                  </a:lnTo>
                  <a:lnTo>
                    <a:pt x="94" y="40"/>
                  </a:lnTo>
                  <a:lnTo>
                    <a:pt x="183" y="19"/>
                  </a:lnTo>
                  <a:lnTo>
                    <a:pt x="273" y="0"/>
                  </a:lnTo>
                  <a:lnTo>
                    <a:pt x="282" y="10"/>
                  </a:lnTo>
                  <a:lnTo>
                    <a:pt x="239" y="34"/>
                  </a:lnTo>
                  <a:lnTo>
                    <a:pt x="275" y="28"/>
                  </a:lnTo>
                  <a:lnTo>
                    <a:pt x="306" y="16"/>
                  </a:lnTo>
                  <a:lnTo>
                    <a:pt x="343" y="37"/>
                  </a:lnTo>
                  <a:lnTo>
                    <a:pt x="319" y="49"/>
                  </a:lnTo>
                  <a:lnTo>
                    <a:pt x="336" y="46"/>
                  </a:lnTo>
                  <a:lnTo>
                    <a:pt x="384" y="42"/>
                  </a:lnTo>
                  <a:lnTo>
                    <a:pt x="389" y="30"/>
                  </a:lnTo>
                  <a:lnTo>
                    <a:pt x="394" y="16"/>
                  </a:lnTo>
                  <a:lnTo>
                    <a:pt x="433" y="37"/>
                  </a:lnTo>
                  <a:lnTo>
                    <a:pt x="410" y="78"/>
                  </a:lnTo>
                  <a:lnTo>
                    <a:pt x="446" y="63"/>
                  </a:lnTo>
                  <a:lnTo>
                    <a:pt x="479" y="9"/>
                  </a:lnTo>
                  <a:lnTo>
                    <a:pt x="537" y="7"/>
                  </a:lnTo>
                  <a:lnTo>
                    <a:pt x="548" y="37"/>
                  </a:lnTo>
                  <a:lnTo>
                    <a:pt x="513" y="97"/>
                  </a:lnTo>
                  <a:lnTo>
                    <a:pt x="516" y="124"/>
                  </a:lnTo>
                  <a:lnTo>
                    <a:pt x="528" y="125"/>
                  </a:lnTo>
                  <a:lnTo>
                    <a:pt x="585" y="145"/>
                  </a:lnTo>
                  <a:lnTo>
                    <a:pt x="578" y="155"/>
                  </a:lnTo>
                  <a:lnTo>
                    <a:pt x="552" y="167"/>
                  </a:lnTo>
                  <a:lnTo>
                    <a:pt x="558" y="155"/>
                  </a:lnTo>
                  <a:lnTo>
                    <a:pt x="533" y="164"/>
                  </a:lnTo>
                  <a:lnTo>
                    <a:pt x="519" y="163"/>
                  </a:lnTo>
                  <a:lnTo>
                    <a:pt x="494" y="173"/>
                  </a:lnTo>
                  <a:lnTo>
                    <a:pt x="481" y="173"/>
                  </a:lnTo>
                  <a:lnTo>
                    <a:pt x="466" y="192"/>
                  </a:lnTo>
                  <a:lnTo>
                    <a:pt x="519" y="176"/>
                  </a:lnTo>
                  <a:lnTo>
                    <a:pt x="515" y="187"/>
                  </a:lnTo>
                  <a:lnTo>
                    <a:pt x="494" y="201"/>
                  </a:lnTo>
                  <a:lnTo>
                    <a:pt x="384" y="201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7" name="Freeform 362"/>
            <p:cNvSpPr>
              <a:spLocks noChangeAspect="1"/>
            </p:cNvSpPr>
            <p:nvPr/>
          </p:nvSpPr>
          <p:spPr bwMode="auto">
            <a:xfrm>
              <a:off x="1763611" y="1419800"/>
              <a:ext cx="199922" cy="65063"/>
            </a:xfrm>
            <a:custGeom>
              <a:avLst/>
              <a:gdLst>
                <a:gd name="T0" fmla="*/ 72 w 426"/>
                <a:gd name="T1" fmla="*/ 38 h 149"/>
                <a:gd name="T2" fmla="*/ 48 w 426"/>
                <a:gd name="T3" fmla="*/ 50 h 149"/>
                <a:gd name="T4" fmla="*/ 12 w 426"/>
                <a:gd name="T5" fmla="*/ 56 h 149"/>
                <a:gd name="T6" fmla="*/ 7 w 426"/>
                <a:gd name="T7" fmla="*/ 44 h 149"/>
                <a:gd name="T8" fmla="*/ 0 w 426"/>
                <a:gd name="T9" fmla="*/ 39 h 149"/>
                <a:gd name="T10" fmla="*/ 23 w 426"/>
                <a:gd name="T11" fmla="*/ 28 h 149"/>
                <a:gd name="T12" fmla="*/ 31 w 426"/>
                <a:gd name="T13" fmla="*/ 22 h 149"/>
                <a:gd name="T14" fmla="*/ 59 w 426"/>
                <a:gd name="T15" fmla="*/ 10 h 149"/>
                <a:gd name="T16" fmla="*/ 58 w 426"/>
                <a:gd name="T17" fmla="*/ 2 h 149"/>
                <a:gd name="T18" fmla="*/ 107 w 426"/>
                <a:gd name="T19" fmla="*/ 0 h 149"/>
                <a:gd name="T20" fmla="*/ 119 w 426"/>
                <a:gd name="T21" fmla="*/ 4 h 149"/>
                <a:gd name="T22" fmla="*/ 123 w 426"/>
                <a:gd name="T23" fmla="*/ 6 h 149"/>
                <a:gd name="T24" fmla="*/ 148 w 426"/>
                <a:gd name="T25" fmla="*/ 3 h 149"/>
                <a:gd name="T26" fmla="*/ 160 w 426"/>
                <a:gd name="T27" fmla="*/ 16 h 149"/>
                <a:gd name="T28" fmla="*/ 125 w 426"/>
                <a:gd name="T29" fmla="*/ 24 h 149"/>
                <a:gd name="T30" fmla="*/ 89 w 426"/>
                <a:gd name="T31" fmla="*/ 33 h 149"/>
                <a:gd name="T32" fmla="*/ 72 w 426"/>
                <a:gd name="T33" fmla="*/ 38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6"/>
                <a:gd name="T52" fmla="*/ 0 h 149"/>
                <a:gd name="T53" fmla="*/ 426 w 426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6" h="149">
                  <a:moveTo>
                    <a:pt x="193" y="101"/>
                  </a:moveTo>
                  <a:lnTo>
                    <a:pt x="129" y="133"/>
                  </a:lnTo>
                  <a:lnTo>
                    <a:pt x="32" y="149"/>
                  </a:lnTo>
                  <a:lnTo>
                    <a:pt x="18" y="116"/>
                  </a:lnTo>
                  <a:lnTo>
                    <a:pt x="0" y="103"/>
                  </a:lnTo>
                  <a:lnTo>
                    <a:pt x="61" y="74"/>
                  </a:lnTo>
                  <a:lnTo>
                    <a:pt x="82" y="59"/>
                  </a:lnTo>
                  <a:lnTo>
                    <a:pt x="157" y="27"/>
                  </a:lnTo>
                  <a:lnTo>
                    <a:pt x="154" y="4"/>
                  </a:lnTo>
                  <a:lnTo>
                    <a:pt x="285" y="0"/>
                  </a:lnTo>
                  <a:lnTo>
                    <a:pt x="317" y="10"/>
                  </a:lnTo>
                  <a:lnTo>
                    <a:pt x="327" y="16"/>
                  </a:lnTo>
                  <a:lnTo>
                    <a:pt x="394" y="9"/>
                  </a:lnTo>
                  <a:lnTo>
                    <a:pt x="426" y="42"/>
                  </a:lnTo>
                  <a:lnTo>
                    <a:pt x="332" y="65"/>
                  </a:lnTo>
                  <a:lnTo>
                    <a:pt x="236" y="89"/>
                  </a:lnTo>
                  <a:lnTo>
                    <a:pt x="193" y="101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8" name="Freeform 363"/>
            <p:cNvSpPr>
              <a:spLocks noChangeAspect="1"/>
            </p:cNvSpPr>
            <p:nvPr/>
          </p:nvSpPr>
          <p:spPr bwMode="auto">
            <a:xfrm>
              <a:off x="2582041" y="1910098"/>
              <a:ext cx="133698" cy="113861"/>
            </a:xfrm>
            <a:custGeom>
              <a:avLst/>
              <a:gdLst>
                <a:gd name="T0" fmla="*/ 56 w 285"/>
                <a:gd name="T1" fmla="*/ 78 h 261"/>
                <a:gd name="T2" fmla="*/ 57 w 285"/>
                <a:gd name="T3" fmla="*/ 74 h 261"/>
                <a:gd name="T4" fmla="*/ 26 w 285"/>
                <a:gd name="T5" fmla="*/ 78 h 261"/>
                <a:gd name="T6" fmla="*/ 0 w 285"/>
                <a:gd name="T7" fmla="*/ 75 h 261"/>
                <a:gd name="T8" fmla="*/ 7 w 285"/>
                <a:gd name="T9" fmla="*/ 68 h 261"/>
                <a:gd name="T10" fmla="*/ 19 w 285"/>
                <a:gd name="T11" fmla="*/ 60 h 261"/>
                <a:gd name="T12" fmla="*/ 6 w 285"/>
                <a:gd name="T13" fmla="*/ 59 h 261"/>
                <a:gd name="T14" fmla="*/ 12 w 285"/>
                <a:gd name="T15" fmla="*/ 57 h 261"/>
                <a:gd name="T16" fmla="*/ 27 w 285"/>
                <a:gd name="T17" fmla="*/ 49 h 261"/>
                <a:gd name="T18" fmla="*/ 29 w 285"/>
                <a:gd name="T19" fmla="*/ 50 h 261"/>
                <a:gd name="T20" fmla="*/ 32 w 285"/>
                <a:gd name="T21" fmla="*/ 45 h 261"/>
                <a:gd name="T22" fmla="*/ 28 w 285"/>
                <a:gd name="T23" fmla="*/ 42 h 261"/>
                <a:gd name="T24" fmla="*/ 35 w 285"/>
                <a:gd name="T25" fmla="*/ 39 h 261"/>
                <a:gd name="T26" fmla="*/ 51 w 285"/>
                <a:gd name="T27" fmla="*/ 17 h 261"/>
                <a:gd name="T28" fmla="*/ 70 w 285"/>
                <a:gd name="T29" fmla="*/ 2 h 261"/>
                <a:gd name="T30" fmla="*/ 79 w 285"/>
                <a:gd name="T31" fmla="*/ 0 h 261"/>
                <a:gd name="T32" fmla="*/ 86 w 285"/>
                <a:gd name="T33" fmla="*/ 0 h 261"/>
                <a:gd name="T34" fmla="*/ 74 w 285"/>
                <a:gd name="T35" fmla="*/ 5 h 261"/>
                <a:gd name="T36" fmla="*/ 77 w 285"/>
                <a:gd name="T37" fmla="*/ 8 h 261"/>
                <a:gd name="T38" fmla="*/ 70 w 285"/>
                <a:gd name="T39" fmla="*/ 15 h 261"/>
                <a:gd name="T40" fmla="*/ 50 w 285"/>
                <a:gd name="T41" fmla="*/ 39 h 261"/>
                <a:gd name="T42" fmla="*/ 67 w 285"/>
                <a:gd name="T43" fmla="*/ 27 h 261"/>
                <a:gd name="T44" fmla="*/ 63 w 285"/>
                <a:gd name="T45" fmla="*/ 31 h 261"/>
                <a:gd name="T46" fmla="*/ 75 w 285"/>
                <a:gd name="T47" fmla="*/ 31 h 261"/>
                <a:gd name="T48" fmla="*/ 64 w 285"/>
                <a:gd name="T49" fmla="*/ 36 h 261"/>
                <a:gd name="T50" fmla="*/ 64 w 285"/>
                <a:gd name="T51" fmla="*/ 40 h 261"/>
                <a:gd name="T52" fmla="*/ 76 w 285"/>
                <a:gd name="T53" fmla="*/ 42 h 261"/>
                <a:gd name="T54" fmla="*/ 74 w 285"/>
                <a:gd name="T55" fmla="*/ 47 h 261"/>
                <a:gd name="T56" fmla="*/ 89 w 285"/>
                <a:gd name="T57" fmla="*/ 40 h 261"/>
                <a:gd name="T58" fmla="*/ 87 w 285"/>
                <a:gd name="T59" fmla="*/ 44 h 261"/>
                <a:gd name="T60" fmla="*/ 101 w 285"/>
                <a:gd name="T61" fmla="*/ 43 h 261"/>
                <a:gd name="T62" fmla="*/ 91 w 285"/>
                <a:gd name="T63" fmla="*/ 53 h 261"/>
                <a:gd name="T64" fmla="*/ 94 w 285"/>
                <a:gd name="T65" fmla="*/ 58 h 261"/>
                <a:gd name="T66" fmla="*/ 89 w 285"/>
                <a:gd name="T67" fmla="*/ 62 h 261"/>
                <a:gd name="T68" fmla="*/ 107 w 285"/>
                <a:gd name="T69" fmla="*/ 58 h 261"/>
                <a:gd name="T70" fmla="*/ 89 w 285"/>
                <a:gd name="T71" fmla="*/ 68 h 261"/>
                <a:gd name="T72" fmla="*/ 92 w 285"/>
                <a:gd name="T73" fmla="*/ 72 h 261"/>
                <a:gd name="T74" fmla="*/ 90 w 285"/>
                <a:gd name="T75" fmla="*/ 72 h 261"/>
                <a:gd name="T76" fmla="*/ 90 w 285"/>
                <a:gd name="T77" fmla="*/ 78 h 261"/>
                <a:gd name="T78" fmla="*/ 106 w 285"/>
                <a:gd name="T79" fmla="*/ 66 h 261"/>
                <a:gd name="T80" fmla="*/ 99 w 285"/>
                <a:gd name="T81" fmla="*/ 78 h 261"/>
                <a:gd name="T82" fmla="*/ 106 w 285"/>
                <a:gd name="T83" fmla="*/ 74 h 261"/>
                <a:gd name="T84" fmla="*/ 107 w 285"/>
                <a:gd name="T85" fmla="*/ 80 h 261"/>
                <a:gd name="T86" fmla="*/ 93 w 285"/>
                <a:gd name="T87" fmla="*/ 98 h 261"/>
                <a:gd name="T88" fmla="*/ 87 w 285"/>
                <a:gd name="T89" fmla="*/ 95 h 261"/>
                <a:gd name="T90" fmla="*/ 87 w 285"/>
                <a:gd name="T91" fmla="*/ 89 h 261"/>
                <a:gd name="T92" fmla="*/ 78 w 285"/>
                <a:gd name="T93" fmla="*/ 92 h 261"/>
                <a:gd name="T94" fmla="*/ 86 w 285"/>
                <a:gd name="T95" fmla="*/ 78 h 261"/>
                <a:gd name="T96" fmla="*/ 84 w 285"/>
                <a:gd name="T97" fmla="*/ 73 h 261"/>
                <a:gd name="T98" fmla="*/ 74 w 285"/>
                <a:gd name="T99" fmla="*/ 83 h 261"/>
                <a:gd name="T100" fmla="*/ 78 w 285"/>
                <a:gd name="T101" fmla="*/ 78 h 261"/>
                <a:gd name="T102" fmla="*/ 53 w 285"/>
                <a:gd name="T103" fmla="*/ 93 h 261"/>
                <a:gd name="T104" fmla="*/ 52 w 285"/>
                <a:gd name="T105" fmla="*/ 89 h 261"/>
                <a:gd name="T106" fmla="*/ 74 w 285"/>
                <a:gd name="T107" fmla="*/ 77 h 261"/>
                <a:gd name="T108" fmla="*/ 68 w 285"/>
                <a:gd name="T109" fmla="*/ 78 h 261"/>
                <a:gd name="T110" fmla="*/ 71 w 285"/>
                <a:gd name="T111" fmla="*/ 74 h 261"/>
                <a:gd name="T112" fmla="*/ 63 w 285"/>
                <a:gd name="T113" fmla="*/ 77 h 261"/>
                <a:gd name="T114" fmla="*/ 56 w 285"/>
                <a:gd name="T115" fmla="*/ 81 h 261"/>
                <a:gd name="T116" fmla="*/ 49 w 285"/>
                <a:gd name="T117" fmla="*/ 80 h 261"/>
                <a:gd name="T118" fmla="*/ 56 w 285"/>
                <a:gd name="T119" fmla="*/ 78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5"/>
                <a:gd name="T181" fmla="*/ 0 h 261"/>
                <a:gd name="T182" fmla="*/ 285 w 285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5" h="261">
                  <a:moveTo>
                    <a:pt x="148" y="207"/>
                  </a:moveTo>
                  <a:lnTo>
                    <a:pt x="151" y="197"/>
                  </a:lnTo>
                  <a:lnTo>
                    <a:pt x="70" y="209"/>
                  </a:lnTo>
                  <a:lnTo>
                    <a:pt x="0" y="201"/>
                  </a:lnTo>
                  <a:lnTo>
                    <a:pt x="18" y="180"/>
                  </a:lnTo>
                  <a:lnTo>
                    <a:pt x="51" y="159"/>
                  </a:lnTo>
                  <a:lnTo>
                    <a:pt x="17" y="158"/>
                  </a:lnTo>
                  <a:lnTo>
                    <a:pt x="31" y="152"/>
                  </a:lnTo>
                  <a:lnTo>
                    <a:pt x="72" y="130"/>
                  </a:lnTo>
                  <a:lnTo>
                    <a:pt x="76" y="134"/>
                  </a:lnTo>
                  <a:lnTo>
                    <a:pt x="84" y="121"/>
                  </a:lnTo>
                  <a:lnTo>
                    <a:pt x="75" y="112"/>
                  </a:lnTo>
                  <a:lnTo>
                    <a:pt x="93" y="104"/>
                  </a:lnTo>
                  <a:lnTo>
                    <a:pt x="137" y="45"/>
                  </a:lnTo>
                  <a:lnTo>
                    <a:pt x="187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197" y="13"/>
                  </a:lnTo>
                  <a:lnTo>
                    <a:pt x="206" y="22"/>
                  </a:lnTo>
                  <a:lnTo>
                    <a:pt x="187" y="39"/>
                  </a:lnTo>
                  <a:lnTo>
                    <a:pt x="134" y="103"/>
                  </a:lnTo>
                  <a:lnTo>
                    <a:pt x="178" y="73"/>
                  </a:lnTo>
                  <a:lnTo>
                    <a:pt x="169" y="83"/>
                  </a:lnTo>
                  <a:lnTo>
                    <a:pt x="200" y="82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202" y="112"/>
                  </a:lnTo>
                  <a:lnTo>
                    <a:pt x="196" y="124"/>
                  </a:lnTo>
                  <a:lnTo>
                    <a:pt x="236" y="107"/>
                  </a:lnTo>
                  <a:lnTo>
                    <a:pt x="233" y="116"/>
                  </a:lnTo>
                  <a:lnTo>
                    <a:pt x="270" y="115"/>
                  </a:lnTo>
                  <a:lnTo>
                    <a:pt x="243" y="142"/>
                  </a:lnTo>
                  <a:lnTo>
                    <a:pt x="251" y="154"/>
                  </a:lnTo>
                  <a:lnTo>
                    <a:pt x="236" y="165"/>
                  </a:lnTo>
                  <a:lnTo>
                    <a:pt x="285" y="154"/>
                  </a:lnTo>
                  <a:lnTo>
                    <a:pt x="237" y="182"/>
                  </a:lnTo>
                  <a:lnTo>
                    <a:pt x="245" y="192"/>
                  </a:lnTo>
                  <a:lnTo>
                    <a:pt x="240" y="192"/>
                  </a:lnTo>
                  <a:lnTo>
                    <a:pt x="239" y="209"/>
                  </a:lnTo>
                  <a:lnTo>
                    <a:pt x="282" y="177"/>
                  </a:lnTo>
                  <a:lnTo>
                    <a:pt x="263" y="209"/>
                  </a:lnTo>
                  <a:lnTo>
                    <a:pt x="282" y="197"/>
                  </a:lnTo>
                  <a:lnTo>
                    <a:pt x="285" y="213"/>
                  </a:lnTo>
                  <a:lnTo>
                    <a:pt x="248" y="261"/>
                  </a:lnTo>
                  <a:lnTo>
                    <a:pt x="231" y="252"/>
                  </a:lnTo>
                  <a:lnTo>
                    <a:pt x="233" y="236"/>
                  </a:lnTo>
                  <a:lnTo>
                    <a:pt x="208" y="246"/>
                  </a:lnTo>
                  <a:lnTo>
                    <a:pt x="230" y="209"/>
                  </a:lnTo>
                  <a:lnTo>
                    <a:pt x="223" y="195"/>
                  </a:lnTo>
                  <a:lnTo>
                    <a:pt x="197" y="222"/>
                  </a:lnTo>
                  <a:lnTo>
                    <a:pt x="209" y="209"/>
                  </a:lnTo>
                  <a:lnTo>
                    <a:pt x="140" y="249"/>
                  </a:lnTo>
                  <a:lnTo>
                    <a:pt x="139" y="237"/>
                  </a:lnTo>
                  <a:lnTo>
                    <a:pt x="196" y="204"/>
                  </a:lnTo>
                  <a:lnTo>
                    <a:pt x="181" y="209"/>
                  </a:lnTo>
                  <a:lnTo>
                    <a:pt x="190" y="198"/>
                  </a:lnTo>
                  <a:lnTo>
                    <a:pt x="169" y="206"/>
                  </a:lnTo>
                  <a:lnTo>
                    <a:pt x="149" y="216"/>
                  </a:lnTo>
                  <a:lnTo>
                    <a:pt x="131" y="213"/>
                  </a:lnTo>
                  <a:lnTo>
                    <a:pt x="148" y="207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69" name="Freeform 364"/>
            <p:cNvSpPr>
              <a:spLocks noChangeAspect="1"/>
            </p:cNvSpPr>
            <p:nvPr/>
          </p:nvSpPr>
          <p:spPr bwMode="auto">
            <a:xfrm>
              <a:off x="2324642" y="1375650"/>
              <a:ext cx="234908" cy="37179"/>
            </a:xfrm>
            <a:custGeom>
              <a:avLst/>
              <a:gdLst>
                <a:gd name="T0" fmla="*/ 76 w 503"/>
                <a:gd name="T1" fmla="*/ 16 h 86"/>
                <a:gd name="T2" fmla="*/ 56 w 503"/>
                <a:gd name="T3" fmla="*/ 9 h 86"/>
                <a:gd name="T4" fmla="*/ 83 w 503"/>
                <a:gd name="T5" fmla="*/ 9 h 86"/>
                <a:gd name="T6" fmla="*/ 34 w 503"/>
                <a:gd name="T7" fmla="*/ 6 h 86"/>
                <a:gd name="T8" fmla="*/ 43 w 503"/>
                <a:gd name="T9" fmla="*/ 0 h 86"/>
                <a:gd name="T10" fmla="*/ 0 w 503"/>
                <a:gd name="T11" fmla="*/ 1 h 86"/>
                <a:gd name="T12" fmla="*/ 39 w 503"/>
                <a:gd name="T13" fmla="*/ 7 h 86"/>
                <a:gd name="T14" fmla="*/ 32 w 503"/>
                <a:gd name="T15" fmla="*/ 19 h 86"/>
                <a:gd name="T16" fmla="*/ 26 w 503"/>
                <a:gd name="T17" fmla="*/ 32 h 86"/>
                <a:gd name="T18" fmla="*/ 65 w 503"/>
                <a:gd name="T19" fmla="*/ 32 h 86"/>
                <a:gd name="T20" fmla="*/ 104 w 503"/>
                <a:gd name="T21" fmla="*/ 31 h 86"/>
                <a:gd name="T22" fmla="*/ 143 w 503"/>
                <a:gd name="T23" fmla="*/ 30 h 86"/>
                <a:gd name="T24" fmla="*/ 183 w 503"/>
                <a:gd name="T25" fmla="*/ 29 h 86"/>
                <a:gd name="T26" fmla="*/ 188 w 503"/>
                <a:gd name="T27" fmla="*/ 22 h 86"/>
                <a:gd name="T28" fmla="*/ 157 w 503"/>
                <a:gd name="T29" fmla="*/ 15 h 86"/>
                <a:gd name="T30" fmla="*/ 117 w 503"/>
                <a:gd name="T31" fmla="*/ 16 h 86"/>
                <a:gd name="T32" fmla="*/ 76 w 503"/>
                <a:gd name="T33" fmla="*/ 16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86"/>
                <a:gd name="T53" fmla="*/ 503 w 50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86">
                  <a:moveTo>
                    <a:pt x="203" y="43"/>
                  </a:moveTo>
                  <a:lnTo>
                    <a:pt x="151" y="24"/>
                  </a:lnTo>
                  <a:lnTo>
                    <a:pt x="222" y="24"/>
                  </a:lnTo>
                  <a:lnTo>
                    <a:pt x="91" y="16"/>
                  </a:lnTo>
                  <a:lnTo>
                    <a:pt x="115" y="0"/>
                  </a:lnTo>
                  <a:lnTo>
                    <a:pt x="0" y="3"/>
                  </a:lnTo>
                  <a:lnTo>
                    <a:pt x="104" y="19"/>
                  </a:lnTo>
                  <a:lnTo>
                    <a:pt x="86" y="52"/>
                  </a:lnTo>
                  <a:lnTo>
                    <a:pt x="69" y="86"/>
                  </a:lnTo>
                  <a:lnTo>
                    <a:pt x="174" y="85"/>
                  </a:lnTo>
                  <a:lnTo>
                    <a:pt x="279" y="82"/>
                  </a:lnTo>
                  <a:lnTo>
                    <a:pt x="383" y="80"/>
                  </a:lnTo>
                  <a:lnTo>
                    <a:pt x="489" y="79"/>
                  </a:lnTo>
                  <a:lnTo>
                    <a:pt x="503" y="58"/>
                  </a:lnTo>
                  <a:lnTo>
                    <a:pt x="421" y="40"/>
                  </a:lnTo>
                  <a:lnTo>
                    <a:pt x="312" y="42"/>
                  </a:lnTo>
                  <a:lnTo>
                    <a:pt x="203" y="43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0" name="Freeform 365"/>
            <p:cNvSpPr>
              <a:spLocks noChangeAspect="1"/>
            </p:cNvSpPr>
            <p:nvPr/>
          </p:nvSpPr>
          <p:spPr bwMode="auto">
            <a:xfrm>
              <a:off x="2404611" y="1302453"/>
              <a:ext cx="151190" cy="48797"/>
            </a:xfrm>
            <a:custGeom>
              <a:avLst/>
              <a:gdLst>
                <a:gd name="T0" fmla="*/ 25 w 321"/>
                <a:gd name="T1" fmla="*/ 12 h 112"/>
                <a:gd name="T2" fmla="*/ 16 w 321"/>
                <a:gd name="T3" fmla="*/ 7 h 112"/>
                <a:gd name="T4" fmla="*/ 57 w 321"/>
                <a:gd name="T5" fmla="*/ 0 h 112"/>
                <a:gd name="T6" fmla="*/ 107 w 321"/>
                <a:gd name="T7" fmla="*/ 9 h 112"/>
                <a:gd name="T8" fmla="*/ 96 w 321"/>
                <a:gd name="T9" fmla="*/ 21 h 112"/>
                <a:gd name="T10" fmla="*/ 121 w 321"/>
                <a:gd name="T11" fmla="*/ 25 h 112"/>
                <a:gd name="T12" fmla="*/ 77 w 321"/>
                <a:gd name="T13" fmla="*/ 32 h 112"/>
                <a:gd name="T14" fmla="*/ 58 w 321"/>
                <a:gd name="T15" fmla="*/ 41 h 112"/>
                <a:gd name="T16" fmla="*/ 50 w 321"/>
                <a:gd name="T17" fmla="*/ 35 h 112"/>
                <a:gd name="T18" fmla="*/ 49 w 321"/>
                <a:gd name="T19" fmla="*/ 42 h 112"/>
                <a:gd name="T20" fmla="*/ 7 w 321"/>
                <a:gd name="T21" fmla="*/ 30 h 112"/>
                <a:gd name="T22" fmla="*/ 57 w 321"/>
                <a:gd name="T23" fmla="*/ 26 h 112"/>
                <a:gd name="T24" fmla="*/ 0 w 321"/>
                <a:gd name="T25" fmla="*/ 19 h 112"/>
                <a:gd name="T26" fmla="*/ 25 w 321"/>
                <a:gd name="T27" fmla="*/ 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1"/>
                <a:gd name="T43" fmla="*/ 0 h 112"/>
                <a:gd name="T44" fmla="*/ 321 w 321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1" h="112">
                  <a:moveTo>
                    <a:pt x="67" y="32"/>
                  </a:moveTo>
                  <a:lnTo>
                    <a:pt x="43" y="19"/>
                  </a:lnTo>
                  <a:lnTo>
                    <a:pt x="151" y="0"/>
                  </a:lnTo>
                  <a:lnTo>
                    <a:pt x="285" y="23"/>
                  </a:lnTo>
                  <a:lnTo>
                    <a:pt x="254" y="56"/>
                  </a:lnTo>
                  <a:lnTo>
                    <a:pt x="321" y="67"/>
                  </a:lnTo>
                  <a:lnTo>
                    <a:pt x="204" y="86"/>
                  </a:lnTo>
                  <a:lnTo>
                    <a:pt x="154" y="110"/>
                  </a:lnTo>
                  <a:lnTo>
                    <a:pt x="133" y="94"/>
                  </a:lnTo>
                  <a:lnTo>
                    <a:pt x="130" y="112"/>
                  </a:lnTo>
                  <a:lnTo>
                    <a:pt x="19" y="80"/>
                  </a:lnTo>
                  <a:lnTo>
                    <a:pt x="152" y="68"/>
                  </a:lnTo>
                  <a:lnTo>
                    <a:pt x="0" y="50"/>
                  </a:lnTo>
                  <a:lnTo>
                    <a:pt x="67" y="32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1" name="Freeform 366"/>
            <p:cNvSpPr>
              <a:spLocks noChangeAspect="1"/>
            </p:cNvSpPr>
            <p:nvPr/>
          </p:nvSpPr>
          <p:spPr bwMode="auto">
            <a:xfrm>
              <a:off x="1972279" y="1374488"/>
              <a:ext cx="201171" cy="45312"/>
            </a:xfrm>
            <a:custGeom>
              <a:avLst/>
              <a:gdLst>
                <a:gd name="T0" fmla="*/ 44 w 428"/>
                <a:gd name="T1" fmla="*/ 39 h 103"/>
                <a:gd name="T2" fmla="*/ 27 w 428"/>
                <a:gd name="T3" fmla="*/ 34 h 103"/>
                <a:gd name="T4" fmla="*/ 79 w 428"/>
                <a:gd name="T5" fmla="*/ 25 h 103"/>
                <a:gd name="T6" fmla="*/ 40 w 428"/>
                <a:gd name="T7" fmla="*/ 24 h 103"/>
                <a:gd name="T8" fmla="*/ 0 w 428"/>
                <a:gd name="T9" fmla="*/ 24 h 103"/>
                <a:gd name="T10" fmla="*/ 38 w 428"/>
                <a:gd name="T11" fmla="*/ 18 h 103"/>
                <a:gd name="T12" fmla="*/ 21 w 428"/>
                <a:gd name="T13" fmla="*/ 17 h 103"/>
                <a:gd name="T14" fmla="*/ 46 w 428"/>
                <a:gd name="T15" fmla="*/ 15 h 103"/>
                <a:gd name="T16" fmla="*/ 35 w 428"/>
                <a:gd name="T17" fmla="*/ 11 h 103"/>
                <a:gd name="T18" fmla="*/ 81 w 428"/>
                <a:gd name="T19" fmla="*/ 12 h 103"/>
                <a:gd name="T20" fmla="*/ 112 w 428"/>
                <a:gd name="T21" fmla="*/ 21 h 103"/>
                <a:gd name="T22" fmla="*/ 113 w 428"/>
                <a:gd name="T23" fmla="*/ 7 h 103"/>
                <a:gd name="T24" fmla="*/ 141 w 428"/>
                <a:gd name="T25" fmla="*/ 0 h 103"/>
                <a:gd name="T26" fmla="*/ 130 w 428"/>
                <a:gd name="T27" fmla="*/ 17 h 103"/>
                <a:gd name="T28" fmla="*/ 161 w 428"/>
                <a:gd name="T29" fmla="*/ 16 h 103"/>
                <a:gd name="T30" fmla="*/ 137 w 428"/>
                <a:gd name="T31" fmla="*/ 28 h 103"/>
                <a:gd name="T32" fmla="*/ 117 w 428"/>
                <a:gd name="T33" fmla="*/ 27 h 103"/>
                <a:gd name="T34" fmla="*/ 80 w 428"/>
                <a:gd name="T35" fmla="*/ 33 h 103"/>
                <a:gd name="T36" fmla="*/ 44 w 428"/>
                <a:gd name="T37" fmla="*/ 39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8"/>
                <a:gd name="T58" fmla="*/ 0 h 103"/>
                <a:gd name="T59" fmla="*/ 428 w 428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8" h="103">
                  <a:moveTo>
                    <a:pt x="116" y="103"/>
                  </a:moveTo>
                  <a:lnTo>
                    <a:pt x="73" y="90"/>
                  </a:lnTo>
                  <a:lnTo>
                    <a:pt x="210" y="66"/>
                  </a:lnTo>
                  <a:lnTo>
                    <a:pt x="106" y="64"/>
                  </a:lnTo>
                  <a:lnTo>
                    <a:pt x="0" y="64"/>
                  </a:lnTo>
                  <a:lnTo>
                    <a:pt x="101" y="48"/>
                  </a:lnTo>
                  <a:lnTo>
                    <a:pt x="55" y="44"/>
                  </a:lnTo>
                  <a:lnTo>
                    <a:pt x="122" y="39"/>
                  </a:lnTo>
                  <a:lnTo>
                    <a:pt x="92" y="29"/>
                  </a:lnTo>
                  <a:lnTo>
                    <a:pt x="214" y="33"/>
                  </a:lnTo>
                  <a:lnTo>
                    <a:pt x="298" y="55"/>
                  </a:lnTo>
                  <a:lnTo>
                    <a:pt x="301" y="18"/>
                  </a:lnTo>
                  <a:lnTo>
                    <a:pt x="374" y="0"/>
                  </a:lnTo>
                  <a:lnTo>
                    <a:pt x="346" y="44"/>
                  </a:lnTo>
                  <a:lnTo>
                    <a:pt x="428" y="42"/>
                  </a:lnTo>
                  <a:lnTo>
                    <a:pt x="364" y="75"/>
                  </a:lnTo>
                  <a:lnTo>
                    <a:pt x="312" y="72"/>
                  </a:lnTo>
                  <a:lnTo>
                    <a:pt x="213" y="87"/>
                  </a:lnTo>
                  <a:lnTo>
                    <a:pt x="116" y="103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2" name="Freeform 367"/>
            <p:cNvSpPr>
              <a:spLocks noChangeAspect="1"/>
            </p:cNvSpPr>
            <p:nvPr/>
          </p:nvSpPr>
          <p:spPr bwMode="auto">
            <a:xfrm>
              <a:off x="2238425" y="1590591"/>
              <a:ext cx="126201" cy="59255"/>
            </a:xfrm>
            <a:custGeom>
              <a:avLst/>
              <a:gdLst>
                <a:gd name="T0" fmla="*/ 71 w 269"/>
                <a:gd name="T1" fmla="*/ 38 h 134"/>
                <a:gd name="T2" fmla="*/ 62 w 269"/>
                <a:gd name="T3" fmla="*/ 34 h 134"/>
                <a:gd name="T4" fmla="*/ 63 w 269"/>
                <a:gd name="T5" fmla="*/ 32 h 134"/>
                <a:gd name="T6" fmla="*/ 55 w 269"/>
                <a:gd name="T7" fmla="*/ 36 h 134"/>
                <a:gd name="T8" fmla="*/ 22 w 269"/>
                <a:gd name="T9" fmla="*/ 51 h 134"/>
                <a:gd name="T10" fmla="*/ 21 w 269"/>
                <a:gd name="T11" fmla="*/ 40 h 134"/>
                <a:gd name="T12" fmla="*/ 0 w 269"/>
                <a:gd name="T13" fmla="*/ 41 h 134"/>
                <a:gd name="T14" fmla="*/ 21 w 269"/>
                <a:gd name="T15" fmla="*/ 30 h 134"/>
                <a:gd name="T16" fmla="*/ 34 w 269"/>
                <a:gd name="T17" fmla="*/ 15 h 134"/>
                <a:gd name="T18" fmla="*/ 48 w 269"/>
                <a:gd name="T19" fmla="*/ 0 h 134"/>
                <a:gd name="T20" fmla="*/ 56 w 269"/>
                <a:gd name="T21" fmla="*/ 5 h 134"/>
                <a:gd name="T22" fmla="*/ 54 w 269"/>
                <a:gd name="T23" fmla="*/ 11 h 134"/>
                <a:gd name="T24" fmla="*/ 62 w 269"/>
                <a:gd name="T25" fmla="*/ 8 h 134"/>
                <a:gd name="T26" fmla="*/ 87 w 269"/>
                <a:gd name="T27" fmla="*/ 25 h 134"/>
                <a:gd name="T28" fmla="*/ 78 w 269"/>
                <a:gd name="T29" fmla="*/ 34 h 134"/>
                <a:gd name="T30" fmla="*/ 99 w 269"/>
                <a:gd name="T31" fmla="*/ 35 h 134"/>
                <a:gd name="T32" fmla="*/ 101 w 269"/>
                <a:gd name="T33" fmla="*/ 39 h 134"/>
                <a:gd name="T34" fmla="*/ 84 w 269"/>
                <a:gd name="T35" fmla="*/ 44 h 134"/>
                <a:gd name="T36" fmla="*/ 71 w 269"/>
                <a:gd name="T37" fmla="*/ 38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34"/>
                <a:gd name="T59" fmla="*/ 269 w 26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34">
                  <a:moveTo>
                    <a:pt x="188" y="100"/>
                  </a:moveTo>
                  <a:lnTo>
                    <a:pt x="166" y="89"/>
                  </a:lnTo>
                  <a:lnTo>
                    <a:pt x="167" y="85"/>
                  </a:lnTo>
                  <a:lnTo>
                    <a:pt x="147" y="94"/>
                  </a:lnTo>
                  <a:lnTo>
                    <a:pt x="58" y="134"/>
                  </a:lnTo>
                  <a:lnTo>
                    <a:pt x="55" y="104"/>
                  </a:lnTo>
                  <a:lnTo>
                    <a:pt x="0" y="109"/>
                  </a:lnTo>
                  <a:lnTo>
                    <a:pt x="57" y="80"/>
                  </a:lnTo>
                  <a:lnTo>
                    <a:pt x="91" y="40"/>
                  </a:lnTo>
                  <a:lnTo>
                    <a:pt x="127" y="0"/>
                  </a:lnTo>
                  <a:lnTo>
                    <a:pt x="148" y="12"/>
                  </a:lnTo>
                  <a:lnTo>
                    <a:pt x="144" y="30"/>
                  </a:lnTo>
                  <a:lnTo>
                    <a:pt x="164" y="22"/>
                  </a:lnTo>
                  <a:lnTo>
                    <a:pt x="233" y="65"/>
                  </a:lnTo>
                  <a:lnTo>
                    <a:pt x="209" y="89"/>
                  </a:lnTo>
                  <a:lnTo>
                    <a:pt x="263" y="92"/>
                  </a:lnTo>
                  <a:lnTo>
                    <a:pt x="269" y="103"/>
                  </a:lnTo>
                  <a:lnTo>
                    <a:pt x="223" y="116"/>
                  </a:lnTo>
                  <a:lnTo>
                    <a:pt x="188" y="10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3" name="Freeform 368"/>
            <p:cNvSpPr>
              <a:spLocks noChangeAspect="1"/>
            </p:cNvSpPr>
            <p:nvPr/>
          </p:nvSpPr>
          <p:spPr bwMode="auto">
            <a:xfrm>
              <a:off x="2145962" y="1432580"/>
              <a:ext cx="111207" cy="44151"/>
            </a:xfrm>
            <a:custGeom>
              <a:avLst/>
              <a:gdLst>
                <a:gd name="T0" fmla="*/ 89 w 237"/>
                <a:gd name="T1" fmla="*/ 0 h 100"/>
                <a:gd name="T2" fmla="*/ 38 w 237"/>
                <a:gd name="T3" fmla="*/ 0 h 100"/>
                <a:gd name="T4" fmla="*/ 43 w 237"/>
                <a:gd name="T5" fmla="*/ 8 h 100"/>
                <a:gd name="T6" fmla="*/ 32 w 237"/>
                <a:gd name="T7" fmla="*/ 15 h 100"/>
                <a:gd name="T8" fmla="*/ 0 w 237"/>
                <a:gd name="T9" fmla="*/ 16 h 100"/>
                <a:gd name="T10" fmla="*/ 19 w 237"/>
                <a:gd name="T11" fmla="*/ 27 h 100"/>
                <a:gd name="T12" fmla="*/ 38 w 237"/>
                <a:gd name="T13" fmla="*/ 38 h 100"/>
                <a:gd name="T14" fmla="*/ 41 w 237"/>
                <a:gd name="T15" fmla="*/ 32 h 100"/>
                <a:gd name="T16" fmla="*/ 65 w 237"/>
                <a:gd name="T17" fmla="*/ 31 h 100"/>
                <a:gd name="T18" fmla="*/ 77 w 237"/>
                <a:gd name="T19" fmla="*/ 16 h 100"/>
                <a:gd name="T20" fmla="*/ 89 w 237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100"/>
                <a:gd name="T35" fmla="*/ 237 w 237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100">
                  <a:moveTo>
                    <a:pt x="237" y="0"/>
                  </a:moveTo>
                  <a:lnTo>
                    <a:pt x="100" y="0"/>
                  </a:lnTo>
                  <a:lnTo>
                    <a:pt x="115" y="22"/>
                  </a:lnTo>
                  <a:lnTo>
                    <a:pt x="85" y="40"/>
                  </a:lnTo>
                  <a:lnTo>
                    <a:pt x="0" y="42"/>
                  </a:lnTo>
                  <a:lnTo>
                    <a:pt x="50" y="72"/>
                  </a:lnTo>
                  <a:lnTo>
                    <a:pt x="101" y="100"/>
                  </a:lnTo>
                  <a:lnTo>
                    <a:pt x="109" y="84"/>
                  </a:lnTo>
                  <a:lnTo>
                    <a:pt x="173" y="82"/>
                  </a:lnTo>
                  <a:lnTo>
                    <a:pt x="204" y="4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4" name="Freeform 369"/>
            <p:cNvSpPr>
              <a:spLocks noChangeAspect="1"/>
            </p:cNvSpPr>
            <p:nvPr/>
          </p:nvSpPr>
          <p:spPr bwMode="auto">
            <a:xfrm>
              <a:off x="2249672" y="1425609"/>
              <a:ext cx="117455" cy="40665"/>
            </a:xfrm>
            <a:custGeom>
              <a:avLst/>
              <a:gdLst>
                <a:gd name="T0" fmla="*/ 58 w 248"/>
                <a:gd name="T1" fmla="*/ 20 h 94"/>
                <a:gd name="T2" fmla="*/ 27 w 248"/>
                <a:gd name="T3" fmla="*/ 22 h 94"/>
                <a:gd name="T4" fmla="*/ 31 w 248"/>
                <a:gd name="T5" fmla="*/ 25 h 94"/>
                <a:gd name="T6" fmla="*/ 16 w 248"/>
                <a:gd name="T7" fmla="*/ 33 h 94"/>
                <a:gd name="T8" fmla="*/ 0 w 248"/>
                <a:gd name="T9" fmla="*/ 35 h 94"/>
                <a:gd name="T10" fmla="*/ 3 w 248"/>
                <a:gd name="T11" fmla="*/ 32 h 94"/>
                <a:gd name="T12" fmla="*/ 20 w 248"/>
                <a:gd name="T13" fmla="*/ 9 h 94"/>
                <a:gd name="T14" fmla="*/ 31 w 248"/>
                <a:gd name="T15" fmla="*/ 7 h 94"/>
                <a:gd name="T16" fmla="*/ 29 w 248"/>
                <a:gd name="T17" fmla="*/ 3 h 94"/>
                <a:gd name="T18" fmla="*/ 40 w 248"/>
                <a:gd name="T19" fmla="*/ 0 h 94"/>
                <a:gd name="T20" fmla="*/ 94 w 248"/>
                <a:gd name="T21" fmla="*/ 3 h 94"/>
                <a:gd name="T22" fmla="*/ 80 w 248"/>
                <a:gd name="T23" fmla="*/ 9 h 94"/>
                <a:gd name="T24" fmla="*/ 58 w 248"/>
                <a:gd name="T25" fmla="*/ 2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8"/>
                <a:gd name="T40" fmla="*/ 0 h 94"/>
                <a:gd name="T41" fmla="*/ 248 w 2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8" h="94">
                  <a:moveTo>
                    <a:pt x="152" y="55"/>
                  </a:moveTo>
                  <a:lnTo>
                    <a:pt x="70" y="59"/>
                  </a:lnTo>
                  <a:lnTo>
                    <a:pt x="81" y="68"/>
                  </a:lnTo>
                  <a:lnTo>
                    <a:pt x="42" y="89"/>
                  </a:lnTo>
                  <a:lnTo>
                    <a:pt x="0" y="94"/>
                  </a:lnTo>
                  <a:lnTo>
                    <a:pt x="9" y="86"/>
                  </a:lnTo>
                  <a:lnTo>
                    <a:pt x="52" y="24"/>
                  </a:lnTo>
                  <a:lnTo>
                    <a:pt x="82" y="19"/>
                  </a:lnTo>
                  <a:lnTo>
                    <a:pt x="76" y="9"/>
                  </a:lnTo>
                  <a:lnTo>
                    <a:pt x="106" y="0"/>
                  </a:lnTo>
                  <a:lnTo>
                    <a:pt x="248" y="9"/>
                  </a:lnTo>
                  <a:lnTo>
                    <a:pt x="212" y="25"/>
                  </a:lnTo>
                  <a:lnTo>
                    <a:pt x="152" y="55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5" name="Freeform 370"/>
            <p:cNvSpPr>
              <a:spLocks noChangeAspect="1"/>
            </p:cNvSpPr>
            <p:nvPr/>
          </p:nvSpPr>
          <p:spPr bwMode="auto">
            <a:xfrm>
              <a:off x="1240064" y="1927527"/>
              <a:ext cx="61227" cy="54606"/>
            </a:xfrm>
            <a:custGeom>
              <a:avLst/>
              <a:gdLst>
                <a:gd name="T0" fmla="*/ 34 w 131"/>
                <a:gd name="T1" fmla="*/ 32 h 125"/>
                <a:gd name="T2" fmla="*/ 31 w 131"/>
                <a:gd name="T3" fmla="*/ 35 h 125"/>
                <a:gd name="T4" fmla="*/ 18 w 131"/>
                <a:gd name="T5" fmla="*/ 34 h 125"/>
                <a:gd name="T6" fmla="*/ 22 w 131"/>
                <a:gd name="T7" fmla="*/ 31 h 125"/>
                <a:gd name="T8" fmla="*/ 17 w 131"/>
                <a:gd name="T9" fmla="*/ 30 h 125"/>
                <a:gd name="T10" fmla="*/ 9 w 131"/>
                <a:gd name="T11" fmla="*/ 27 h 125"/>
                <a:gd name="T12" fmla="*/ 20 w 131"/>
                <a:gd name="T13" fmla="*/ 22 h 125"/>
                <a:gd name="T14" fmla="*/ 9 w 131"/>
                <a:gd name="T15" fmla="*/ 18 h 125"/>
                <a:gd name="T16" fmla="*/ 9 w 131"/>
                <a:gd name="T17" fmla="*/ 14 h 125"/>
                <a:gd name="T18" fmla="*/ 2 w 131"/>
                <a:gd name="T19" fmla="*/ 12 h 125"/>
                <a:gd name="T20" fmla="*/ 1 w 131"/>
                <a:gd name="T21" fmla="*/ 9 h 125"/>
                <a:gd name="T22" fmla="*/ 9 w 131"/>
                <a:gd name="T23" fmla="*/ 5 h 125"/>
                <a:gd name="T24" fmla="*/ 5 w 131"/>
                <a:gd name="T25" fmla="*/ 6 h 125"/>
                <a:gd name="T26" fmla="*/ 0 w 131"/>
                <a:gd name="T27" fmla="*/ 0 h 125"/>
                <a:gd name="T28" fmla="*/ 17 w 131"/>
                <a:gd name="T29" fmla="*/ 4 h 125"/>
                <a:gd name="T30" fmla="*/ 34 w 131"/>
                <a:gd name="T31" fmla="*/ 7 h 125"/>
                <a:gd name="T32" fmla="*/ 39 w 131"/>
                <a:gd name="T33" fmla="*/ 17 h 125"/>
                <a:gd name="T34" fmla="*/ 46 w 131"/>
                <a:gd name="T35" fmla="*/ 29 h 125"/>
                <a:gd name="T36" fmla="*/ 48 w 131"/>
                <a:gd name="T37" fmla="*/ 44 h 125"/>
                <a:gd name="T38" fmla="*/ 49 w 131"/>
                <a:gd name="T39" fmla="*/ 47 h 125"/>
                <a:gd name="T40" fmla="*/ 24 w 131"/>
                <a:gd name="T41" fmla="*/ 40 h 125"/>
                <a:gd name="T42" fmla="*/ 34 w 131"/>
                <a:gd name="T43" fmla="*/ 32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"/>
                <a:gd name="T67" fmla="*/ 0 h 125"/>
                <a:gd name="T68" fmla="*/ 131 w 131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" h="125">
                  <a:moveTo>
                    <a:pt x="92" y="86"/>
                  </a:moveTo>
                  <a:lnTo>
                    <a:pt x="82" y="94"/>
                  </a:lnTo>
                  <a:lnTo>
                    <a:pt x="48" y="91"/>
                  </a:lnTo>
                  <a:lnTo>
                    <a:pt x="59" y="82"/>
                  </a:lnTo>
                  <a:lnTo>
                    <a:pt x="45" y="79"/>
                  </a:lnTo>
                  <a:lnTo>
                    <a:pt x="24" y="73"/>
                  </a:lnTo>
                  <a:lnTo>
                    <a:pt x="54" y="59"/>
                  </a:lnTo>
                  <a:lnTo>
                    <a:pt x="25" y="47"/>
                  </a:lnTo>
                  <a:lnTo>
                    <a:pt x="24" y="37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25" y="13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45" y="10"/>
                  </a:lnTo>
                  <a:lnTo>
                    <a:pt x="91" y="19"/>
                  </a:lnTo>
                  <a:lnTo>
                    <a:pt x="103" y="44"/>
                  </a:lnTo>
                  <a:lnTo>
                    <a:pt x="124" y="77"/>
                  </a:lnTo>
                  <a:lnTo>
                    <a:pt x="128" y="118"/>
                  </a:lnTo>
                  <a:lnTo>
                    <a:pt x="131" y="125"/>
                  </a:lnTo>
                  <a:lnTo>
                    <a:pt x="64" y="106"/>
                  </a:lnTo>
                  <a:lnTo>
                    <a:pt x="92" y="86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6" name="Freeform 371"/>
            <p:cNvSpPr>
              <a:spLocks noChangeAspect="1"/>
            </p:cNvSpPr>
            <p:nvPr/>
          </p:nvSpPr>
          <p:spPr bwMode="auto">
            <a:xfrm>
              <a:off x="1917300" y="1364032"/>
              <a:ext cx="144944" cy="29046"/>
            </a:xfrm>
            <a:custGeom>
              <a:avLst/>
              <a:gdLst>
                <a:gd name="T0" fmla="*/ 70 w 309"/>
                <a:gd name="T1" fmla="*/ 13 h 65"/>
                <a:gd name="T2" fmla="*/ 72 w 309"/>
                <a:gd name="T3" fmla="*/ 11 h 65"/>
                <a:gd name="T4" fmla="*/ 57 w 309"/>
                <a:gd name="T5" fmla="*/ 16 h 65"/>
                <a:gd name="T6" fmla="*/ 44 w 309"/>
                <a:gd name="T7" fmla="*/ 20 h 65"/>
                <a:gd name="T8" fmla="*/ 42 w 309"/>
                <a:gd name="T9" fmla="*/ 17 h 65"/>
                <a:gd name="T10" fmla="*/ 33 w 309"/>
                <a:gd name="T11" fmla="*/ 24 h 65"/>
                <a:gd name="T12" fmla="*/ 22 w 309"/>
                <a:gd name="T13" fmla="*/ 25 h 65"/>
                <a:gd name="T14" fmla="*/ 22 w 309"/>
                <a:gd name="T15" fmla="*/ 21 h 65"/>
                <a:gd name="T16" fmla="*/ 13 w 309"/>
                <a:gd name="T17" fmla="*/ 23 h 65"/>
                <a:gd name="T18" fmla="*/ 0 w 309"/>
                <a:gd name="T19" fmla="*/ 23 h 65"/>
                <a:gd name="T20" fmla="*/ 8 w 309"/>
                <a:gd name="T21" fmla="*/ 17 h 65"/>
                <a:gd name="T22" fmla="*/ 50 w 309"/>
                <a:gd name="T23" fmla="*/ 8 h 65"/>
                <a:gd name="T24" fmla="*/ 79 w 309"/>
                <a:gd name="T25" fmla="*/ 1 h 65"/>
                <a:gd name="T26" fmla="*/ 98 w 309"/>
                <a:gd name="T27" fmla="*/ 0 h 65"/>
                <a:gd name="T28" fmla="*/ 116 w 309"/>
                <a:gd name="T29" fmla="*/ 2 h 65"/>
                <a:gd name="T30" fmla="*/ 100 w 309"/>
                <a:gd name="T31" fmla="*/ 7 h 65"/>
                <a:gd name="T32" fmla="*/ 103 w 309"/>
                <a:gd name="T33" fmla="*/ 8 h 65"/>
                <a:gd name="T34" fmla="*/ 98 w 309"/>
                <a:gd name="T35" fmla="*/ 10 h 65"/>
                <a:gd name="T36" fmla="*/ 79 w 309"/>
                <a:gd name="T37" fmla="*/ 15 h 65"/>
                <a:gd name="T38" fmla="*/ 69 w 309"/>
                <a:gd name="T39" fmla="*/ 19 h 65"/>
                <a:gd name="T40" fmla="*/ 70 w 309"/>
                <a:gd name="T41" fmla="*/ 13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5"/>
                <a:gd name="T65" fmla="*/ 309 w 309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5">
                  <a:moveTo>
                    <a:pt x="186" y="35"/>
                  </a:moveTo>
                  <a:lnTo>
                    <a:pt x="192" y="29"/>
                  </a:lnTo>
                  <a:lnTo>
                    <a:pt x="153" y="41"/>
                  </a:lnTo>
                  <a:lnTo>
                    <a:pt x="118" y="51"/>
                  </a:lnTo>
                  <a:lnTo>
                    <a:pt x="113" y="45"/>
                  </a:lnTo>
                  <a:lnTo>
                    <a:pt x="89" y="63"/>
                  </a:lnTo>
                  <a:lnTo>
                    <a:pt x="59" y="65"/>
                  </a:lnTo>
                  <a:lnTo>
                    <a:pt x="59" y="54"/>
                  </a:lnTo>
                  <a:lnTo>
                    <a:pt x="34" y="60"/>
                  </a:lnTo>
                  <a:lnTo>
                    <a:pt x="0" y="59"/>
                  </a:lnTo>
                  <a:lnTo>
                    <a:pt x="21" y="45"/>
                  </a:lnTo>
                  <a:lnTo>
                    <a:pt x="134" y="21"/>
                  </a:lnTo>
                  <a:lnTo>
                    <a:pt x="210" y="3"/>
                  </a:lnTo>
                  <a:lnTo>
                    <a:pt x="262" y="0"/>
                  </a:lnTo>
                  <a:lnTo>
                    <a:pt x="309" y="6"/>
                  </a:lnTo>
                  <a:lnTo>
                    <a:pt x="267" y="17"/>
                  </a:lnTo>
                  <a:lnTo>
                    <a:pt x="274" y="21"/>
                  </a:lnTo>
                  <a:lnTo>
                    <a:pt x="261" y="26"/>
                  </a:lnTo>
                  <a:lnTo>
                    <a:pt x="210" y="38"/>
                  </a:lnTo>
                  <a:lnTo>
                    <a:pt x="185" y="50"/>
                  </a:lnTo>
                  <a:lnTo>
                    <a:pt x="186" y="35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7" name="Freeform 372"/>
            <p:cNvSpPr>
              <a:spLocks noChangeAspect="1"/>
            </p:cNvSpPr>
            <p:nvPr/>
          </p:nvSpPr>
          <p:spPr bwMode="auto">
            <a:xfrm>
              <a:off x="2212186" y="1379135"/>
              <a:ext cx="89966" cy="27884"/>
            </a:xfrm>
            <a:custGeom>
              <a:avLst/>
              <a:gdLst>
                <a:gd name="T0" fmla="*/ 34 w 192"/>
                <a:gd name="T1" fmla="*/ 8 h 66"/>
                <a:gd name="T2" fmla="*/ 22 w 192"/>
                <a:gd name="T3" fmla="*/ 4 h 66"/>
                <a:gd name="T4" fmla="*/ 27 w 192"/>
                <a:gd name="T5" fmla="*/ 6 h 66"/>
                <a:gd name="T6" fmla="*/ 18 w 192"/>
                <a:gd name="T7" fmla="*/ 8 h 66"/>
                <a:gd name="T8" fmla="*/ 18 w 192"/>
                <a:gd name="T9" fmla="*/ 11 h 66"/>
                <a:gd name="T10" fmla="*/ 18 w 192"/>
                <a:gd name="T11" fmla="*/ 12 h 66"/>
                <a:gd name="T12" fmla="*/ 0 w 192"/>
                <a:gd name="T13" fmla="*/ 15 h 66"/>
                <a:gd name="T14" fmla="*/ 47 w 192"/>
                <a:gd name="T15" fmla="*/ 14 h 66"/>
                <a:gd name="T16" fmla="*/ 18 w 192"/>
                <a:gd name="T17" fmla="*/ 19 h 66"/>
                <a:gd name="T18" fmla="*/ 17 w 192"/>
                <a:gd name="T19" fmla="*/ 22 h 66"/>
                <a:gd name="T20" fmla="*/ 45 w 192"/>
                <a:gd name="T21" fmla="*/ 24 h 66"/>
                <a:gd name="T22" fmla="*/ 48 w 192"/>
                <a:gd name="T23" fmla="*/ 21 h 66"/>
                <a:gd name="T24" fmla="*/ 51 w 192"/>
                <a:gd name="T25" fmla="*/ 19 h 66"/>
                <a:gd name="T26" fmla="*/ 61 w 192"/>
                <a:gd name="T27" fmla="*/ 19 h 66"/>
                <a:gd name="T28" fmla="*/ 65 w 192"/>
                <a:gd name="T29" fmla="*/ 14 h 66"/>
                <a:gd name="T30" fmla="*/ 59 w 192"/>
                <a:gd name="T31" fmla="*/ 14 h 66"/>
                <a:gd name="T32" fmla="*/ 72 w 192"/>
                <a:gd name="T33" fmla="*/ 5 h 66"/>
                <a:gd name="T34" fmla="*/ 69 w 192"/>
                <a:gd name="T35" fmla="*/ 0 h 66"/>
                <a:gd name="T36" fmla="*/ 57 w 192"/>
                <a:gd name="T37" fmla="*/ 3 h 66"/>
                <a:gd name="T38" fmla="*/ 37 w 192"/>
                <a:gd name="T39" fmla="*/ 2 h 66"/>
                <a:gd name="T40" fmla="*/ 45 w 192"/>
                <a:gd name="T41" fmla="*/ 8 h 66"/>
                <a:gd name="T42" fmla="*/ 39 w 192"/>
                <a:gd name="T43" fmla="*/ 9 h 66"/>
                <a:gd name="T44" fmla="*/ 34 w 192"/>
                <a:gd name="T45" fmla="*/ 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66"/>
                <a:gd name="T71" fmla="*/ 192 w 192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66">
                  <a:moveTo>
                    <a:pt x="91" y="21"/>
                  </a:moveTo>
                  <a:lnTo>
                    <a:pt x="59" y="12"/>
                  </a:lnTo>
                  <a:lnTo>
                    <a:pt x="73" y="17"/>
                  </a:lnTo>
                  <a:lnTo>
                    <a:pt x="49" y="21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0" y="40"/>
                  </a:lnTo>
                  <a:lnTo>
                    <a:pt x="125" y="39"/>
                  </a:lnTo>
                  <a:lnTo>
                    <a:pt x="49" y="52"/>
                  </a:lnTo>
                  <a:lnTo>
                    <a:pt x="46" y="60"/>
                  </a:lnTo>
                  <a:lnTo>
                    <a:pt x="120" y="66"/>
                  </a:lnTo>
                  <a:lnTo>
                    <a:pt x="129" y="58"/>
                  </a:lnTo>
                  <a:lnTo>
                    <a:pt x="137" y="51"/>
                  </a:lnTo>
                  <a:lnTo>
                    <a:pt x="162" y="51"/>
                  </a:lnTo>
                  <a:lnTo>
                    <a:pt x="173" y="39"/>
                  </a:lnTo>
                  <a:lnTo>
                    <a:pt x="158" y="38"/>
                  </a:lnTo>
                  <a:lnTo>
                    <a:pt x="192" y="14"/>
                  </a:lnTo>
                  <a:lnTo>
                    <a:pt x="183" y="0"/>
                  </a:lnTo>
                  <a:lnTo>
                    <a:pt x="152" y="8"/>
                  </a:lnTo>
                  <a:lnTo>
                    <a:pt x="100" y="5"/>
                  </a:lnTo>
                  <a:lnTo>
                    <a:pt x="120" y="21"/>
                  </a:lnTo>
                  <a:lnTo>
                    <a:pt x="103" y="24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8" name="Freeform 373"/>
            <p:cNvSpPr>
              <a:spLocks noChangeAspect="1"/>
            </p:cNvSpPr>
            <p:nvPr/>
          </p:nvSpPr>
          <p:spPr bwMode="auto">
            <a:xfrm>
              <a:off x="2245922" y="1332661"/>
              <a:ext cx="78720" cy="26722"/>
            </a:xfrm>
            <a:custGeom>
              <a:avLst/>
              <a:gdLst>
                <a:gd name="T0" fmla="*/ 40 w 168"/>
                <a:gd name="T1" fmla="*/ 5 h 60"/>
                <a:gd name="T2" fmla="*/ 41 w 168"/>
                <a:gd name="T3" fmla="*/ 3 h 60"/>
                <a:gd name="T4" fmla="*/ 56 w 168"/>
                <a:gd name="T5" fmla="*/ 5 h 60"/>
                <a:gd name="T6" fmla="*/ 62 w 168"/>
                <a:gd name="T7" fmla="*/ 7 h 60"/>
                <a:gd name="T8" fmla="*/ 59 w 168"/>
                <a:gd name="T9" fmla="*/ 13 h 60"/>
                <a:gd name="T10" fmla="*/ 63 w 168"/>
                <a:gd name="T11" fmla="*/ 18 h 60"/>
                <a:gd name="T12" fmla="*/ 47 w 168"/>
                <a:gd name="T13" fmla="*/ 23 h 60"/>
                <a:gd name="T14" fmla="*/ 30 w 168"/>
                <a:gd name="T15" fmla="*/ 15 h 60"/>
                <a:gd name="T16" fmla="*/ 0 w 168"/>
                <a:gd name="T17" fmla="*/ 14 h 60"/>
                <a:gd name="T18" fmla="*/ 7 w 168"/>
                <a:gd name="T19" fmla="*/ 10 h 60"/>
                <a:gd name="T20" fmla="*/ 22 w 168"/>
                <a:gd name="T21" fmla="*/ 9 h 60"/>
                <a:gd name="T22" fmla="*/ 21 w 168"/>
                <a:gd name="T23" fmla="*/ 5 h 60"/>
                <a:gd name="T24" fmla="*/ 10 w 168"/>
                <a:gd name="T25" fmla="*/ 5 h 60"/>
                <a:gd name="T26" fmla="*/ 7 w 168"/>
                <a:gd name="T27" fmla="*/ 1 h 60"/>
                <a:gd name="T28" fmla="*/ 40 w 168"/>
                <a:gd name="T29" fmla="*/ 0 h 60"/>
                <a:gd name="T30" fmla="*/ 40 w 168"/>
                <a:gd name="T31" fmla="*/ 5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8"/>
                <a:gd name="T49" fmla="*/ 0 h 60"/>
                <a:gd name="T50" fmla="*/ 168 w 168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8" h="60">
                  <a:moveTo>
                    <a:pt x="106" y="12"/>
                  </a:moveTo>
                  <a:lnTo>
                    <a:pt x="109" y="9"/>
                  </a:lnTo>
                  <a:lnTo>
                    <a:pt x="149" y="12"/>
                  </a:lnTo>
                  <a:lnTo>
                    <a:pt x="164" y="17"/>
                  </a:lnTo>
                  <a:lnTo>
                    <a:pt x="158" y="33"/>
                  </a:lnTo>
                  <a:lnTo>
                    <a:pt x="168" y="48"/>
                  </a:lnTo>
                  <a:lnTo>
                    <a:pt x="125" y="60"/>
                  </a:lnTo>
                  <a:lnTo>
                    <a:pt x="80" y="39"/>
                  </a:lnTo>
                  <a:lnTo>
                    <a:pt x="0" y="36"/>
                  </a:lnTo>
                  <a:lnTo>
                    <a:pt x="18" y="27"/>
                  </a:lnTo>
                  <a:lnTo>
                    <a:pt x="58" y="23"/>
                  </a:lnTo>
                  <a:lnTo>
                    <a:pt x="55" y="12"/>
                  </a:lnTo>
                  <a:lnTo>
                    <a:pt x="27" y="14"/>
                  </a:lnTo>
                  <a:lnTo>
                    <a:pt x="18" y="3"/>
                  </a:lnTo>
                  <a:lnTo>
                    <a:pt x="106" y="0"/>
                  </a:lnTo>
                  <a:lnTo>
                    <a:pt x="106" y="12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9" name="Freeform 374"/>
            <p:cNvSpPr>
              <a:spLocks noChangeAspect="1"/>
            </p:cNvSpPr>
            <p:nvPr/>
          </p:nvSpPr>
          <p:spPr bwMode="auto">
            <a:xfrm>
              <a:off x="2119722" y="1508101"/>
              <a:ext cx="71221" cy="29046"/>
            </a:xfrm>
            <a:custGeom>
              <a:avLst/>
              <a:gdLst>
                <a:gd name="T0" fmla="*/ 49 w 148"/>
                <a:gd name="T1" fmla="*/ 13 h 68"/>
                <a:gd name="T2" fmla="*/ 50 w 148"/>
                <a:gd name="T3" fmla="*/ 11 h 68"/>
                <a:gd name="T4" fmla="*/ 35 w 148"/>
                <a:gd name="T5" fmla="*/ 0 h 68"/>
                <a:gd name="T6" fmla="*/ 27 w 148"/>
                <a:gd name="T7" fmla="*/ 7 h 68"/>
                <a:gd name="T8" fmla="*/ 25 w 148"/>
                <a:gd name="T9" fmla="*/ 6 h 68"/>
                <a:gd name="T10" fmla="*/ 21 w 148"/>
                <a:gd name="T11" fmla="*/ 10 h 68"/>
                <a:gd name="T12" fmla="*/ 0 w 148"/>
                <a:gd name="T13" fmla="*/ 15 h 68"/>
                <a:gd name="T14" fmla="*/ 34 w 148"/>
                <a:gd name="T15" fmla="*/ 25 h 68"/>
                <a:gd name="T16" fmla="*/ 57 w 148"/>
                <a:gd name="T17" fmla="*/ 18 h 68"/>
                <a:gd name="T18" fmla="*/ 51 w 148"/>
                <a:gd name="T19" fmla="*/ 18 h 68"/>
                <a:gd name="T20" fmla="*/ 49 w 148"/>
                <a:gd name="T21" fmla="*/ 13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8"/>
                <a:gd name="T35" fmla="*/ 148 w 148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8">
                  <a:moveTo>
                    <a:pt x="127" y="34"/>
                  </a:moveTo>
                  <a:lnTo>
                    <a:pt x="131" y="30"/>
                  </a:lnTo>
                  <a:lnTo>
                    <a:pt x="90" y="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54" y="28"/>
                  </a:lnTo>
                  <a:lnTo>
                    <a:pt x="0" y="41"/>
                  </a:lnTo>
                  <a:lnTo>
                    <a:pt x="87" y="68"/>
                  </a:lnTo>
                  <a:lnTo>
                    <a:pt x="148" y="49"/>
                  </a:lnTo>
                  <a:lnTo>
                    <a:pt x="133" y="49"/>
                  </a:lnTo>
                  <a:lnTo>
                    <a:pt x="127" y="34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0" name="Freeform 375"/>
            <p:cNvSpPr>
              <a:spLocks noChangeAspect="1"/>
            </p:cNvSpPr>
            <p:nvPr/>
          </p:nvSpPr>
          <p:spPr bwMode="auto">
            <a:xfrm>
              <a:off x="2503322" y="1433742"/>
              <a:ext cx="68723" cy="18589"/>
            </a:xfrm>
            <a:custGeom>
              <a:avLst/>
              <a:gdLst>
                <a:gd name="T0" fmla="*/ 38 w 147"/>
                <a:gd name="T1" fmla="*/ 0 h 42"/>
                <a:gd name="T2" fmla="*/ 3 w 147"/>
                <a:gd name="T3" fmla="*/ 1 h 42"/>
                <a:gd name="T4" fmla="*/ 0 w 147"/>
                <a:gd name="T5" fmla="*/ 6 h 42"/>
                <a:gd name="T6" fmla="*/ 4 w 147"/>
                <a:gd name="T7" fmla="*/ 10 h 42"/>
                <a:gd name="T8" fmla="*/ 11 w 147"/>
                <a:gd name="T9" fmla="*/ 16 h 42"/>
                <a:gd name="T10" fmla="*/ 55 w 147"/>
                <a:gd name="T11" fmla="*/ 13 h 42"/>
                <a:gd name="T12" fmla="*/ 38 w 14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2"/>
                <a:gd name="T23" fmla="*/ 147 w 14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2">
                  <a:moveTo>
                    <a:pt x="102" y="0"/>
                  </a:moveTo>
                  <a:lnTo>
                    <a:pt x="8" y="3"/>
                  </a:lnTo>
                  <a:lnTo>
                    <a:pt x="0" y="16"/>
                  </a:lnTo>
                  <a:lnTo>
                    <a:pt x="12" y="27"/>
                  </a:lnTo>
                  <a:lnTo>
                    <a:pt x="29" y="42"/>
                  </a:lnTo>
                  <a:lnTo>
                    <a:pt x="147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1" name="Freeform 376"/>
            <p:cNvSpPr>
              <a:spLocks noChangeAspect="1"/>
            </p:cNvSpPr>
            <p:nvPr/>
          </p:nvSpPr>
          <p:spPr bwMode="auto">
            <a:xfrm>
              <a:off x="2472084" y="1539471"/>
              <a:ext cx="42484" cy="24399"/>
            </a:xfrm>
            <a:custGeom>
              <a:avLst/>
              <a:gdLst>
                <a:gd name="T0" fmla="*/ 30 w 91"/>
                <a:gd name="T1" fmla="*/ 13 h 52"/>
                <a:gd name="T2" fmla="*/ 3 w 91"/>
                <a:gd name="T3" fmla="*/ 21 h 52"/>
                <a:gd name="T4" fmla="*/ 0 w 91"/>
                <a:gd name="T5" fmla="*/ 12 h 52"/>
                <a:gd name="T6" fmla="*/ 21 w 91"/>
                <a:gd name="T7" fmla="*/ 0 h 52"/>
                <a:gd name="T8" fmla="*/ 34 w 91"/>
                <a:gd name="T9" fmla="*/ 6 h 52"/>
                <a:gd name="T10" fmla="*/ 30 w 91"/>
                <a:gd name="T11" fmla="*/ 13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2"/>
                <a:gd name="T20" fmla="*/ 91 w 9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2">
                  <a:moveTo>
                    <a:pt x="81" y="33"/>
                  </a:moveTo>
                  <a:lnTo>
                    <a:pt x="9" y="52"/>
                  </a:lnTo>
                  <a:lnTo>
                    <a:pt x="0" y="29"/>
                  </a:lnTo>
                  <a:lnTo>
                    <a:pt x="57" y="0"/>
                  </a:lnTo>
                  <a:lnTo>
                    <a:pt x="91" y="14"/>
                  </a:lnTo>
                  <a:lnTo>
                    <a:pt x="81" y="33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2" name="Freeform 377"/>
            <p:cNvSpPr>
              <a:spLocks noChangeAspect="1"/>
            </p:cNvSpPr>
            <p:nvPr/>
          </p:nvSpPr>
          <p:spPr bwMode="auto">
            <a:xfrm>
              <a:off x="2342135" y="1340794"/>
              <a:ext cx="49980" cy="18589"/>
            </a:xfrm>
            <a:custGeom>
              <a:avLst/>
              <a:gdLst>
                <a:gd name="T0" fmla="*/ 0 w 105"/>
                <a:gd name="T1" fmla="*/ 7 h 40"/>
                <a:gd name="T2" fmla="*/ 6 w 105"/>
                <a:gd name="T3" fmla="*/ 0 h 40"/>
                <a:gd name="T4" fmla="*/ 40 w 105"/>
                <a:gd name="T5" fmla="*/ 6 h 40"/>
                <a:gd name="T6" fmla="*/ 35 w 105"/>
                <a:gd name="T7" fmla="*/ 10 h 40"/>
                <a:gd name="T8" fmla="*/ 5 w 105"/>
                <a:gd name="T9" fmla="*/ 16 h 40"/>
                <a:gd name="T10" fmla="*/ 1 w 105"/>
                <a:gd name="T11" fmla="*/ 11 h 40"/>
                <a:gd name="T12" fmla="*/ 0 w 105"/>
                <a:gd name="T13" fmla="*/ 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40"/>
                <a:gd name="T23" fmla="*/ 105 w 10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40">
                  <a:moveTo>
                    <a:pt x="0" y="18"/>
                  </a:moveTo>
                  <a:lnTo>
                    <a:pt x="15" y="0"/>
                  </a:lnTo>
                  <a:lnTo>
                    <a:pt x="105" y="16"/>
                  </a:lnTo>
                  <a:lnTo>
                    <a:pt x="91" y="25"/>
                  </a:lnTo>
                  <a:lnTo>
                    <a:pt x="12" y="40"/>
                  </a:lnTo>
                  <a:lnTo>
                    <a:pt x="3" y="2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3" name="Freeform 378"/>
            <p:cNvSpPr>
              <a:spLocks noChangeAspect="1"/>
            </p:cNvSpPr>
            <p:nvPr/>
          </p:nvSpPr>
          <p:spPr bwMode="auto">
            <a:xfrm>
              <a:off x="2287156" y="1396563"/>
              <a:ext cx="51231" cy="16266"/>
            </a:xfrm>
            <a:custGeom>
              <a:avLst/>
              <a:gdLst>
                <a:gd name="T0" fmla="*/ 11 w 106"/>
                <a:gd name="T1" fmla="*/ 13 h 36"/>
                <a:gd name="T2" fmla="*/ 0 w 106"/>
                <a:gd name="T3" fmla="*/ 10 h 36"/>
                <a:gd name="T4" fmla="*/ 32 w 106"/>
                <a:gd name="T5" fmla="*/ 0 h 36"/>
                <a:gd name="T6" fmla="*/ 41 w 106"/>
                <a:gd name="T7" fmla="*/ 8 h 36"/>
                <a:gd name="T8" fmla="*/ 37 w 106"/>
                <a:gd name="T9" fmla="*/ 14 h 36"/>
                <a:gd name="T10" fmla="*/ 11 w 106"/>
                <a:gd name="T11" fmla="*/ 13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36"/>
                <a:gd name="T20" fmla="*/ 106 w 10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36">
                  <a:moveTo>
                    <a:pt x="28" y="33"/>
                  </a:moveTo>
                  <a:lnTo>
                    <a:pt x="0" y="25"/>
                  </a:lnTo>
                  <a:lnTo>
                    <a:pt x="82" y="0"/>
                  </a:lnTo>
                  <a:lnTo>
                    <a:pt x="106" y="21"/>
                  </a:lnTo>
                  <a:lnTo>
                    <a:pt x="95" y="36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4" name="Freeform 379"/>
            <p:cNvSpPr>
              <a:spLocks noChangeAspect="1"/>
            </p:cNvSpPr>
            <p:nvPr/>
          </p:nvSpPr>
          <p:spPr bwMode="auto">
            <a:xfrm>
              <a:off x="2093481" y="1432580"/>
              <a:ext cx="42484" cy="17428"/>
            </a:xfrm>
            <a:custGeom>
              <a:avLst/>
              <a:gdLst>
                <a:gd name="T0" fmla="*/ 10 w 88"/>
                <a:gd name="T1" fmla="*/ 15 h 40"/>
                <a:gd name="T2" fmla="*/ 0 w 88"/>
                <a:gd name="T3" fmla="*/ 4 h 40"/>
                <a:gd name="T4" fmla="*/ 29 w 88"/>
                <a:gd name="T5" fmla="*/ 0 h 40"/>
                <a:gd name="T6" fmla="*/ 34 w 88"/>
                <a:gd name="T7" fmla="*/ 4 h 40"/>
                <a:gd name="T8" fmla="*/ 10 w 88"/>
                <a:gd name="T9" fmla="*/ 1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27" y="40"/>
                  </a:moveTo>
                  <a:lnTo>
                    <a:pt x="0" y="12"/>
                  </a:lnTo>
                  <a:lnTo>
                    <a:pt x="76" y="0"/>
                  </a:lnTo>
                  <a:lnTo>
                    <a:pt x="88" y="1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5" name="Freeform 380"/>
            <p:cNvSpPr>
              <a:spLocks noChangeAspect="1"/>
            </p:cNvSpPr>
            <p:nvPr/>
          </p:nvSpPr>
          <p:spPr bwMode="auto">
            <a:xfrm>
              <a:off x="2711991" y="1268760"/>
              <a:ext cx="898399" cy="448472"/>
            </a:xfrm>
            <a:custGeom>
              <a:avLst/>
              <a:gdLst>
                <a:gd name="T0" fmla="*/ 123 w 1913"/>
                <a:gd name="T1" fmla="*/ 306 h 1027"/>
                <a:gd name="T2" fmla="*/ 147 w 1913"/>
                <a:gd name="T3" fmla="*/ 300 h 1027"/>
                <a:gd name="T4" fmla="*/ 128 w 1913"/>
                <a:gd name="T5" fmla="*/ 319 h 1027"/>
                <a:gd name="T6" fmla="*/ 138 w 1913"/>
                <a:gd name="T7" fmla="*/ 332 h 1027"/>
                <a:gd name="T8" fmla="*/ 146 w 1913"/>
                <a:gd name="T9" fmla="*/ 351 h 1027"/>
                <a:gd name="T10" fmla="*/ 151 w 1913"/>
                <a:gd name="T11" fmla="*/ 360 h 1027"/>
                <a:gd name="T12" fmla="*/ 164 w 1913"/>
                <a:gd name="T13" fmla="*/ 370 h 1027"/>
                <a:gd name="T14" fmla="*/ 188 w 1913"/>
                <a:gd name="T15" fmla="*/ 375 h 1027"/>
                <a:gd name="T16" fmla="*/ 198 w 1913"/>
                <a:gd name="T17" fmla="*/ 386 h 1027"/>
                <a:gd name="T18" fmla="*/ 229 w 1913"/>
                <a:gd name="T19" fmla="*/ 374 h 1027"/>
                <a:gd name="T20" fmla="*/ 234 w 1913"/>
                <a:gd name="T21" fmla="*/ 364 h 1027"/>
                <a:gd name="T22" fmla="*/ 247 w 1913"/>
                <a:gd name="T23" fmla="*/ 347 h 1027"/>
                <a:gd name="T24" fmla="*/ 258 w 1913"/>
                <a:gd name="T25" fmla="*/ 325 h 1027"/>
                <a:gd name="T26" fmla="*/ 271 w 1913"/>
                <a:gd name="T27" fmla="*/ 316 h 1027"/>
                <a:gd name="T28" fmla="*/ 298 w 1913"/>
                <a:gd name="T29" fmla="*/ 285 h 1027"/>
                <a:gd name="T30" fmla="*/ 334 w 1913"/>
                <a:gd name="T31" fmla="*/ 277 h 1027"/>
                <a:gd name="T32" fmla="*/ 398 w 1913"/>
                <a:gd name="T33" fmla="*/ 251 h 1027"/>
                <a:gd name="T34" fmla="*/ 456 w 1913"/>
                <a:gd name="T35" fmla="*/ 235 h 1027"/>
                <a:gd name="T36" fmla="*/ 558 w 1913"/>
                <a:gd name="T37" fmla="*/ 202 h 1027"/>
                <a:gd name="T38" fmla="*/ 490 w 1913"/>
                <a:gd name="T39" fmla="*/ 187 h 1027"/>
                <a:gd name="T40" fmla="*/ 491 w 1913"/>
                <a:gd name="T41" fmla="*/ 170 h 1027"/>
                <a:gd name="T42" fmla="*/ 569 w 1913"/>
                <a:gd name="T43" fmla="*/ 194 h 1027"/>
                <a:gd name="T44" fmla="*/ 562 w 1913"/>
                <a:gd name="T45" fmla="*/ 171 h 1027"/>
                <a:gd name="T46" fmla="*/ 510 w 1913"/>
                <a:gd name="T47" fmla="*/ 156 h 1027"/>
                <a:gd name="T48" fmla="*/ 532 w 1913"/>
                <a:gd name="T49" fmla="*/ 147 h 1027"/>
                <a:gd name="T50" fmla="*/ 577 w 1913"/>
                <a:gd name="T51" fmla="*/ 148 h 1027"/>
                <a:gd name="T52" fmla="*/ 615 w 1913"/>
                <a:gd name="T53" fmla="*/ 131 h 1027"/>
                <a:gd name="T54" fmla="*/ 584 w 1913"/>
                <a:gd name="T55" fmla="*/ 110 h 1027"/>
                <a:gd name="T56" fmla="*/ 589 w 1913"/>
                <a:gd name="T57" fmla="*/ 98 h 1027"/>
                <a:gd name="T58" fmla="*/ 630 w 1913"/>
                <a:gd name="T59" fmla="*/ 80 h 1027"/>
                <a:gd name="T60" fmla="*/ 625 w 1913"/>
                <a:gd name="T61" fmla="*/ 56 h 1027"/>
                <a:gd name="T62" fmla="*/ 671 w 1913"/>
                <a:gd name="T63" fmla="*/ 36 h 1027"/>
                <a:gd name="T64" fmla="*/ 630 w 1913"/>
                <a:gd name="T65" fmla="*/ 26 h 1027"/>
                <a:gd name="T66" fmla="*/ 555 w 1913"/>
                <a:gd name="T67" fmla="*/ 26 h 1027"/>
                <a:gd name="T68" fmla="*/ 582 w 1913"/>
                <a:gd name="T69" fmla="*/ 8 h 1027"/>
                <a:gd name="T70" fmla="*/ 443 w 1913"/>
                <a:gd name="T71" fmla="*/ 4 h 1027"/>
                <a:gd name="T72" fmla="*/ 395 w 1913"/>
                <a:gd name="T73" fmla="*/ 8 h 1027"/>
                <a:gd name="T74" fmla="*/ 365 w 1913"/>
                <a:gd name="T75" fmla="*/ 17 h 1027"/>
                <a:gd name="T76" fmla="*/ 256 w 1913"/>
                <a:gd name="T77" fmla="*/ 24 h 1027"/>
                <a:gd name="T78" fmla="*/ 171 w 1913"/>
                <a:gd name="T79" fmla="*/ 28 h 1027"/>
                <a:gd name="T80" fmla="*/ 110 w 1913"/>
                <a:gd name="T81" fmla="*/ 48 h 1027"/>
                <a:gd name="T82" fmla="*/ 23 w 1913"/>
                <a:gd name="T83" fmla="*/ 79 h 1027"/>
                <a:gd name="T84" fmla="*/ 45 w 1913"/>
                <a:gd name="T85" fmla="*/ 86 h 1027"/>
                <a:gd name="T86" fmla="*/ 49 w 1913"/>
                <a:gd name="T87" fmla="*/ 102 h 1027"/>
                <a:gd name="T88" fmla="*/ 153 w 1913"/>
                <a:gd name="T89" fmla="*/ 126 h 1027"/>
                <a:gd name="T90" fmla="*/ 156 w 1913"/>
                <a:gd name="T91" fmla="*/ 153 h 1027"/>
                <a:gd name="T92" fmla="*/ 158 w 1913"/>
                <a:gd name="T93" fmla="*/ 176 h 1027"/>
                <a:gd name="T94" fmla="*/ 185 w 1913"/>
                <a:gd name="T95" fmla="*/ 179 h 1027"/>
                <a:gd name="T96" fmla="*/ 188 w 1913"/>
                <a:gd name="T97" fmla="*/ 191 h 1027"/>
                <a:gd name="T98" fmla="*/ 184 w 1913"/>
                <a:gd name="T99" fmla="*/ 213 h 1027"/>
                <a:gd name="T100" fmla="*/ 177 w 1913"/>
                <a:gd name="T101" fmla="*/ 224 h 1027"/>
                <a:gd name="T102" fmla="*/ 145 w 1913"/>
                <a:gd name="T103" fmla="*/ 237 h 1027"/>
                <a:gd name="T104" fmla="*/ 159 w 1913"/>
                <a:gd name="T105" fmla="*/ 244 h 1027"/>
                <a:gd name="T106" fmla="*/ 146 w 1913"/>
                <a:gd name="T107" fmla="*/ 244 h 1027"/>
                <a:gd name="T108" fmla="*/ 138 w 1913"/>
                <a:gd name="T109" fmla="*/ 258 h 1027"/>
                <a:gd name="T110" fmla="*/ 144 w 1913"/>
                <a:gd name="T111" fmla="*/ 264 h 1027"/>
                <a:gd name="T112" fmla="*/ 122 w 1913"/>
                <a:gd name="T113" fmla="*/ 279 h 10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3"/>
                <a:gd name="T172" fmla="*/ 0 h 1027"/>
                <a:gd name="T173" fmla="*/ 1913 w 1913"/>
                <a:gd name="T174" fmla="*/ 1027 h 10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3" h="1027">
                  <a:moveTo>
                    <a:pt x="406" y="746"/>
                  </a:moveTo>
                  <a:lnTo>
                    <a:pt x="355" y="757"/>
                  </a:lnTo>
                  <a:lnTo>
                    <a:pt x="337" y="770"/>
                  </a:lnTo>
                  <a:lnTo>
                    <a:pt x="334" y="783"/>
                  </a:lnTo>
                  <a:lnTo>
                    <a:pt x="367" y="780"/>
                  </a:lnTo>
                  <a:lnTo>
                    <a:pt x="351" y="786"/>
                  </a:lnTo>
                  <a:lnTo>
                    <a:pt x="328" y="813"/>
                  </a:lnTo>
                  <a:lnTo>
                    <a:pt x="355" y="803"/>
                  </a:lnTo>
                  <a:lnTo>
                    <a:pt x="379" y="795"/>
                  </a:lnTo>
                  <a:lnTo>
                    <a:pt x="386" y="769"/>
                  </a:lnTo>
                  <a:lnTo>
                    <a:pt x="391" y="780"/>
                  </a:lnTo>
                  <a:lnTo>
                    <a:pt x="409" y="788"/>
                  </a:lnTo>
                  <a:lnTo>
                    <a:pt x="413" y="806"/>
                  </a:lnTo>
                  <a:lnTo>
                    <a:pt x="391" y="797"/>
                  </a:lnTo>
                  <a:lnTo>
                    <a:pt x="392" y="809"/>
                  </a:lnTo>
                  <a:lnTo>
                    <a:pt x="349" y="818"/>
                  </a:lnTo>
                  <a:lnTo>
                    <a:pt x="386" y="816"/>
                  </a:lnTo>
                  <a:lnTo>
                    <a:pt x="398" y="818"/>
                  </a:lnTo>
                  <a:lnTo>
                    <a:pt x="339" y="828"/>
                  </a:lnTo>
                  <a:lnTo>
                    <a:pt x="355" y="834"/>
                  </a:lnTo>
                  <a:lnTo>
                    <a:pt x="340" y="848"/>
                  </a:lnTo>
                  <a:lnTo>
                    <a:pt x="359" y="848"/>
                  </a:lnTo>
                  <a:lnTo>
                    <a:pt x="349" y="854"/>
                  </a:lnTo>
                  <a:lnTo>
                    <a:pt x="346" y="855"/>
                  </a:lnTo>
                  <a:lnTo>
                    <a:pt x="365" y="860"/>
                  </a:lnTo>
                  <a:lnTo>
                    <a:pt x="345" y="863"/>
                  </a:lnTo>
                  <a:lnTo>
                    <a:pt x="370" y="870"/>
                  </a:lnTo>
                  <a:lnTo>
                    <a:pt x="367" y="882"/>
                  </a:lnTo>
                  <a:lnTo>
                    <a:pt x="382" y="879"/>
                  </a:lnTo>
                  <a:lnTo>
                    <a:pt x="370" y="888"/>
                  </a:lnTo>
                  <a:lnTo>
                    <a:pt x="365" y="897"/>
                  </a:lnTo>
                  <a:lnTo>
                    <a:pt x="380" y="916"/>
                  </a:lnTo>
                  <a:lnTo>
                    <a:pt x="379" y="922"/>
                  </a:lnTo>
                  <a:lnTo>
                    <a:pt x="395" y="924"/>
                  </a:lnTo>
                  <a:lnTo>
                    <a:pt x="389" y="934"/>
                  </a:lnTo>
                  <a:lnTo>
                    <a:pt x="398" y="931"/>
                  </a:lnTo>
                  <a:lnTo>
                    <a:pt x="398" y="940"/>
                  </a:lnTo>
                  <a:lnTo>
                    <a:pt x="403" y="946"/>
                  </a:lnTo>
                  <a:lnTo>
                    <a:pt x="389" y="948"/>
                  </a:lnTo>
                  <a:lnTo>
                    <a:pt x="409" y="951"/>
                  </a:lnTo>
                  <a:lnTo>
                    <a:pt x="400" y="955"/>
                  </a:lnTo>
                  <a:lnTo>
                    <a:pt x="403" y="957"/>
                  </a:lnTo>
                  <a:lnTo>
                    <a:pt x="400" y="965"/>
                  </a:lnTo>
                  <a:lnTo>
                    <a:pt x="419" y="962"/>
                  </a:lnTo>
                  <a:lnTo>
                    <a:pt x="421" y="973"/>
                  </a:lnTo>
                  <a:lnTo>
                    <a:pt x="413" y="977"/>
                  </a:lnTo>
                  <a:lnTo>
                    <a:pt x="421" y="979"/>
                  </a:lnTo>
                  <a:lnTo>
                    <a:pt x="419" y="983"/>
                  </a:lnTo>
                  <a:lnTo>
                    <a:pt x="436" y="985"/>
                  </a:lnTo>
                  <a:lnTo>
                    <a:pt x="459" y="980"/>
                  </a:lnTo>
                  <a:lnTo>
                    <a:pt x="504" y="965"/>
                  </a:lnTo>
                  <a:lnTo>
                    <a:pt x="503" y="976"/>
                  </a:lnTo>
                  <a:lnTo>
                    <a:pt x="522" y="968"/>
                  </a:lnTo>
                  <a:lnTo>
                    <a:pt x="495" y="986"/>
                  </a:lnTo>
                  <a:lnTo>
                    <a:pt x="515" y="983"/>
                  </a:lnTo>
                  <a:lnTo>
                    <a:pt x="500" y="998"/>
                  </a:lnTo>
                  <a:lnTo>
                    <a:pt x="522" y="994"/>
                  </a:lnTo>
                  <a:lnTo>
                    <a:pt x="519" y="1000"/>
                  </a:lnTo>
                  <a:lnTo>
                    <a:pt x="536" y="998"/>
                  </a:lnTo>
                  <a:lnTo>
                    <a:pt x="518" y="1015"/>
                  </a:lnTo>
                  <a:lnTo>
                    <a:pt x="542" y="1004"/>
                  </a:lnTo>
                  <a:lnTo>
                    <a:pt x="518" y="1019"/>
                  </a:lnTo>
                  <a:lnTo>
                    <a:pt x="527" y="1027"/>
                  </a:lnTo>
                  <a:lnTo>
                    <a:pt x="561" y="1012"/>
                  </a:lnTo>
                  <a:lnTo>
                    <a:pt x="588" y="1024"/>
                  </a:lnTo>
                  <a:lnTo>
                    <a:pt x="591" y="1015"/>
                  </a:lnTo>
                  <a:lnTo>
                    <a:pt x="585" y="1009"/>
                  </a:lnTo>
                  <a:lnTo>
                    <a:pt x="559" y="998"/>
                  </a:lnTo>
                  <a:lnTo>
                    <a:pt x="600" y="1001"/>
                  </a:lnTo>
                  <a:lnTo>
                    <a:pt x="609" y="995"/>
                  </a:lnTo>
                  <a:lnTo>
                    <a:pt x="601" y="988"/>
                  </a:lnTo>
                  <a:lnTo>
                    <a:pt x="606" y="986"/>
                  </a:lnTo>
                  <a:lnTo>
                    <a:pt x="600" y="983"/>
                  </a:lnTo>
                  <a:lnTo>
                    <a:pt x="622" y="980"/>
                  </a:lnTo>
                  <a:lnTo>
                    <a:pt x="601" y="973"/>
                  </a:lnTo>
                  <a:lnTo>
                    <a:pt x="621" y="973"/>
                  </a:lnTo>
                  <a:lnTo>
                    <a:pt x="622" y="968"/>
                  </a:lnTo>
                  <a:lnTo>
                    <a:pt x="622" y="962"/>
                  </a:lnTo>
                  <a:lnTo>
                    <a:pt x="634" y="961"/>
                  </a:lnTo>
                  <a:lnTo>
                    <a:pt x="627" y="951"/>
                  </a:lnTo>
                  <a:lnTo>
                    <a:pt x="643" y="949"/>
                  </a:lnTo>
                  <a:lnTo>
                    <a:pt x="640" y="942"/>
                  </a:lnTo>
                  <a:lnTo>
                    <a:pt x="655" y="927"/>
                  </a:lnTo>
                  <a:lnTo>
                    <a:pt x="658" y="924"/>
                  </a:lnTo>
                  <a:lnTo>
                    <a:pt x="646" y="907"/>
                  </a:lnTo>
                  <a:lnTo>
                    <a:pt x="654" y="907"/>
                  </a:lnTo>
                  <a:lnTo>
                    <a:pt x="640" y="892"/>
                  </a:lnTo>
                  <a:lnTo>
                    <a:pt x="671" y="882"/>
                  </a:lnTo>
                  <a:lnTo>
                    <a:pt x="695" y="879"/>
                  </a:lnTo>
                  <a:lnTo>
                    <a:pt x="689" y="873"/>
                  </a:lnTo>
                  <a:lnTo>
                    <a:pt x="686" y="865"/>
                  </a:lnTo>
                  <a:lnTo>
                    <a:pt x="704" y="865"/>
                  </a:lnTo>
                  <a:lnTo>
                    <a:pt x="706" y="857"/>
                  </a:lnTo>
                  <a:lnTo>
                    <a:pt x="716" y="861"/>
                  </a:lnTo>
                  <a:lnTo>
                    <a:pt x="712" y="855"/>
                  </a:lnTo>
                  <a:lnTo>
                    <a:pt x="721" y="854"/>
                  </a:lnTo>
                  <a:lnTo>
                    <a:pt x="736" y="846"/>
                  </a:lnTo>
                  <a:lnTo>
                    <a:pt x="721" y="840"/>
                  </a:lnTo>
                  <a:lnTo>
                    <a:pt x="751" y="837"/>
                  </a:lnTo>
                  <a:lnTo>
                    <a:pt x="743" y="821"/>
                  </a:lnTo>
                  <a:lnTo>
                    <a:pt x="722" y="813"/>
                  </a:lnTo>
                  <a:lnTo>
                    <a:pt x="758" y="806"/>
                  </a:lnTo>
                  <a:lnTo>
                    <a:pt x="759" y="774"/>
                  </a:lnTo>
                  <a:lnTo>
                    <a:pt x="795" y="770"/>
                  </a:lnTo>
                  <a:lnTo>
                    <a:pt x="792" y="758"/>
                  </a:lnTo>
                  <a:lnTo>
                    <a:pt x="818" y="754"/>
                  </a:lnTo>
                  <a:lnTo>
                    <a:pt x="831" y="749"/>
                  </a:lnTo>
                  <a:lnTo>
                    <a:pt x="871" y="742"/>
                  </a:lnTo>
                  <a:lnTo>
                    <a:pt x="867" y="737"/>
                  </a:lnTo>
                  <a:lnTo>
                    <a:pt x="891" y="718"/>
                  </a:lnTo>
                  <a:lnTo>
                    <a:pt x="909" y="718"/>
                  </a:lnTo>
                  <a:lnTo>
                    <a:pt x="889" y="736"/>
                  </a:lnTo>
                  <a:lnTo>
                    <a:pt x="910" y="737"/>
                  </a:lnTo>
                  <a:lnTo>
                    <a:pt x="965" y="724"/>
                  </a:lnTo>
                  <a:lnTo>
                    <a:pt x="967" y="713"/>
                  </a:lnTo>
                  <a:lnTo>
                    <a:pt x="985" y="715"/>
                  </a:lnTo>
                  <a:lnTo>
                    <a:pt x="1018" y="706"/>
                  </a:lnTo>
                  <a:lnTo>
                    <a:pt x="1025" y="700"/>
                  </a:lnTo>
                  <a:lnTo>
                    <a:pt x="1060" y="669"/>
                  </a:lnTo>
                  <a:lnTo>
                    <a:pt x="1112" y="643"/>
                  </a:lnTo>
                  <a:lnTo>
                    <a:pt x="1115" y="628"/>
                  </a:lnTo>
                  <a:lnTo>
                    <a:pt x="1121" y="613"/>
                  </a:lnTo>
                  <a:lnTo>
                    <a:pt x="1161" y="636"/>
                  </a:lnTo>
                  <a:lnTo>
                    <a:pt x="1182" y="630"/>
                  </a:lnTo>
                  <a:lnTo>
                    <a:pt x="1200" y="625"/>
                  </a:lnTo>
                  <a:lnTo>
                    <a:pt x="1213" y="625"/>
                  </a:lnTo>
                  <a:lnTo>
                    <a:pt x="1291" y="607"/>
                  </a:lnTo>
                  <a:lnTo>
                    <a:pt x="1368" y="589"/>
                  </a:lnTo>
                  <a:lnTo>
                    <a:pt x="1395" y="579"/>
                  </a:lnTo>
                  <a:lnTo>
                    <a:pt x="1422" y="564"/>
                  </a:lnTo>
                  <a:lnTo>
                    <a:pt x="1439" y="555"/>
                  </a:lnTo>
                  <a:lnTo>
                    <a:pt x="1463" y="546"/>
                  </a:lnTo>
                  <a:lnTo>
                    <a:pt x="1485" y="537"/>
                  </a:lnTo>
                  <a:lnTo>
                    <a:pt x="1377" y="527"/>
                  </a:lnTo>
                  <a:lnTo>
                    <a:pt x="1292" y="542"/>
                  </a:lnTo>
                  <a:lnTo>
                    <a:pt x="1286" y="536"/>
                  </a:lnTo>
                  <a:lnTo>
                    <a:pt x="1349" y="521"/>
                  </a:lnTo>
                  <a:lnTo>
                    <a:pt x="1260" y="521"/>
                  </a:lnTo>
                  <a:lnTo>
                    <a:pt x="1304" y="503"/>
                  </a:lnTo>
                  <a:lnTo>
                    <a:pt x="1303" y="498"/>
                  </a:lnTo>
                  <a:lnTo>
                    <a:pt x="1310" y="495"/>
                  </a:lnTo>
                  <a:lnTo>
                    <a:pt x="1389" y="489"/>
                  </a:lnTo>
                  <a:lnTo>
                    <a:pt x="1388" y="476"/>
                  </a:lnTo>
                  <a:lnTo>
                    <a:pt x="1382" y="475"/>
                  </a:lnTo>
                  <a:lnTo>
                    <a:pt x="1312" y="472"/>
                  </a:lnTo>
                  <a:lnTo>
                    <a:pt x="1336" y="466"/>
                  </a:lnTo>
                  <a:lnTo>
                    <a:pt x="1306" y="451"/>
                  </a:lnTo>
                  <a:lnTo>
                    <a:pt x="1373" y="472"/>
                  </a:lnTo>
                  <a:lnTo>
                    <a:pt x="1433" y="494"/>
                  </a:lnTo>
                  <a:lnTo>
                    <a:pt x="1458" y="522"/>
                  </a:lnTo>
                  <a:lnTo>
                    <a:pt x="1486" y="516"/>
                  </a:lnTo>
                  <a:lnTo>
                    <a:pt x="1494" y="504"/>
                  </a:lnTo>
                  <a:lnTo>
                    <a:pt x="1498" y="522"/>
                  </a:lnTo>
                  <a:lnTo>
                    <a:pt x="1515" y="516"/>
                  </a:lnTo>
                  <a:lnTo>
                    <a:pt x="1515" y="498"/>
                  </a:lnTo>
                  <a:lnTo>
                    <a:pt x="1518" y="476"/>
                  </a:lnTo>
                  <a:lnTo>
                    <a:pt x="1497" y="481"/>
                  </a:lnTo>
                  <a:lnTo>
                    <a:pt x="1507" y="467"/>
                  </a:lnTo>
                  <a:lnTo>
                    <a:pt x="1494" y="469"/>
                  </a:lnTo>
                  <a:lnTo>
                    <a:pt x="1485" y="464"/>
                  </a:lnTo>
                  <a:lnTo>
                    <a:pt x="1495" y="455"/>
                  </a:lnTo>
                  <a:lnTo>
                    <a:pt x="1415" y="437"/>
                  </a:lnTo>
                  <a:lnTo>
                    <a:pt x="1404" y="442"/>
                  </a:lnTo>
                  <a:lnTo>
                    <a:pt x="1406" y="434"/>
                  </a:lnTo>
                  <a:lnTo>
                    <a:pt x="1436" y="424"/>
                  </a:lnTo>
                  <a:lnTo>
                    <a:pt x="1386" y="421"/>
                  </a:lnTo>
                  <a:lnTo>
                    <a:pt x="1365" y="421"/>
                  </a:lnTo>
                  <a:lnTo>
                    <a:pt x="1357" y="416"/>
                  </a:lnTo>
                  <a:lnTo>
                    <a:pt x="1428" y="404"/>
                  </a:lnTo>
                  <a:lnTo>
                    <a:pt x="1352" y="404"/>
                  </a:lnTo>
                  <a:lnTo>
                    <a:pt x="1349" y="409"/>
                  </a:lnTo>
                  <a:lnTo>
                    <a:pt x="1351" y="401"/>
                  </a:lnTo>
                  <a:lnTo>
                    <a:pt x="1371" y="395"/>
                  </a:lnTo>
                  <a:lnTo>
                    <a:pt x="1363" y="389"/>
                  </a:lnTo>
                  <a:lnTo>
                    <a:pt x="1416" y="391"/>
                  </a:lnTo>
                  <a:lnTo>
                    <a:pt x="1433" y="381"/>
                  </a:lnTo>
                  <a:lnTo>
                    <a:pt x="1427" y="372"/>
                  </a:lnTo>
                  <a:lnTo>
                    <a:pt x="1455" y="379"/>
                  </a:lnTo>
                  <a:lnTo>
                    <a:pt x="1488" y="376"/>
                  </a:lnTo>
                  <a:lnTo>
                    <a:pt x="1512" y="384"/>
                  </a:lnTo>
                  <a:lnTo>
                    <a:pt x="1470" y="382"/>
                  </a:lnTo>
                  <a:lnTo>
                    <a:pt x="1536" y="394"/>
                  </a:lnTo>
                  <a:lnTo>
                    <a:pt x="1588" y="381"/>
                  </a:lnTo>
                  <a:lnTo>
                    <a:pt x="1592" y="369"/>
                  </a:lnTo>
                  <a:lnTo>
                    <a:pt x="1546" y="369"/>
                  </a:lnTo>
                  <a:lnTo>
                    <a:pt x="1543" y="375"/>
                  </a:lnTo>
                  <a:lnTo>
                    <a:pt x="1531" y="357"/>
                  </a:lnTo>
                  <a:lnTo>
                    <a:pt x="1548" y="340"/>
                  </a:lnTo>
                  <a:lnTo>
                    <a:pt x="1637" y="348"/>
                  </a:lnTo>
                  <a:lnTo>
                    <a:pt x="1631" y="333"/>
                  </a:lnTo>
                  <a:lnTo>
                    <a:pt x="1594" y="331"/>
                  </a:lnTo>
                  <a:lnTo>
                    <a:pt x="1586" y="316"/>
                  </a:lnTo>
                  <a:lnTo>
                    <a:pt x="1554" y="315"/>
                  </a:lnTo>
                  <a:lnTo>
                    <a:pt x="1591" y="309"/>
                  </a:lnTo>
                  <a:lnTo>
                    <a:pt x="1552" y="300"/>
                  </a:lnTo>
                  <a:lnTo>
                    <a:pt x="1555" y="292"/>
                  </a:lnTo>
                  <a:lnTo>
                    <a:pt x="1636" y="310"/>
                  </a:lnTo>
                  <a:lnTo>
                    <a:pt x="1631" y="282"/>
                  </a:lnTo>
                  <a:lnTo>
                    <a:pt x="1571" y="279"/>
                  </a:lnTo>
                  <a:lnTo>
                    <a:pt x="1637" y="273"/>
                  </a:lnTo>
                  <a:lnTo>
                    <a:pt x="1600" y="269"/>
                  </a:lnTo>
                  <a:lnTo>
                    <a:pt x="1580" y="263"/>
                  </a:lnTo>
                  <a:lnTo>
                    <a:pt x="1568" y="261"/>
                  </a:lnTo>
                  <a:lnTo>
                    <a:pt x="1549" y="248"/>
                  </a:lnTo>
                  <a:lnTo>
                    <a:pt x="1601" y="243"/>
                  </a:lnTo>
                  <a:lnTo>
                    <a:pt x="1692" y="242"/>
                  </a:lnTo>
                  <a:lnTo>
                    <a:pt x="1691" y="222"/>
                  </a:lnTo>
                  <a:lnTo>
                    <a:pt x="1639" y="219"/>
                  </a:lnTo>
                  <a:lnTo>
                    <a:pt x="1613" y="210"/>
                  </a:lnTo>
                  <a:lnTo>
                    <a:pt x="1676" y="212"/>
                  </a:lnTo>
                  <a:lnTo>
                    <a:pt x="1612" y="198"/>
                  </a:lnTo>
                  <a:lnTo>
                    <a:pt x="1597" y="210"/>
                  </a:lnTo>
                  <a:lnTo>
                    <a:pt x="1583" y="203"/>
                  </a:lnTo>
                  <a:lnTo>
                    <a:pt x="1610" y="172"/>
                  </a:lnTo>
                  <a:lnTo>
                    <a:pt x="1658" y="158"/>
                  </a:lnTo>
                  <a:lnTo>
                    <a:pt x="1680" y="145"/>
                  </a:lnTo>
                  <a:lnTo>
                    <a:pt x="1663" y="148"/>
                  </a:lnTo>
                  <a:lnTo>
                    <a:pt x="1688" y="124"/>
                  </a:lnTo>
                  <a:lnTo>
                    <a:pt x="1725" y="122"/>
                  </a:lnTo>
                  <a:lnTo>
                    <a:pt x="1730" y="110"/>
                  </a:lnTo>
                  <a:lnTo>
                    <a:pt x="1658" y="122"/>
                  </a:lnTo>
                  <a:lnTo>
                    <a:pt x="1649" y="113"/>
                  </a:lnTo>
                  <a:lnTo>
                    <a:pt x="1716" y="107"/>
                  </a:lnTo>
                  <a:lnTo>
                    <a:pt x="1785" y="97"/>
                  </a:lnTo>
                  <a:lnTo>
                    <a:pt x="1655" y="96"/>
                  </a:lnTo>
                  <a:lnTo>
                    <a:pt x="1836" y="84"/>
                  </a:lnTo>
                  <a:lnTo>
                    <a:pt x="1828" y="78"/>
                  </a:lnTo>
                  <a:lnTo>
                    <a:pt x="1913" y="63"/>
                  </a:lnTo>
                  <a:lnTo>
                    <a:pt x="1803" y="52"/>
                  </a:lnTo>
                  <a:lnTo>
                    <a:pt x="1745" y="61"/>
                  </a:lnTo>
                  <a:lnTo>
                    <a:pt x="1677" y="69"/>
                  </a:lnTo>
                  <a:lnTo>
                    <a:pt x="1674" y="63"/>
                  </a:lnTo>
                  <a:lnTo>
                    <a:pt x="1554" y="94"/>
                  </a:lnTo>
                  <a:lnTo>
                    <a:pt x="1598" y="72"/>
                  </a:lnTo>
                  <a:lnTo>
                    <a:pt x="1625" y="51"/>
                  </a:lnTo>
                  <a:lnTo>
                    <a:pt x="1580" y="48"/>
                  </a:lnTo>
                  <a:lnTo>
                    <a:pt x="1563" y="57"/>
                  </a:lnTo>
                  <a:lnTo>
                    <a:pt x="1476" y="69"/>
                  </a:lnTo>
                  <a:lnTo>
                    <a:pt x="1521" y="58"/>
                  </a:lnTo>
                  <a:lnTo>
                    <a:pt x="1531" y="49"/>
                  </a:lnTo>
                  <a:lnTo>
                    <a:pt x="1319" y="58"/>
                  </a:lnTo>
                  <a:lnTo>
                    <a:pt x="1380" y="43"/>
                  </a:lnTo>
                  <a:lnTo>
                    <a:pt x="1506" y="45"/>
                  </a:lnTo>
                  <a:lnTo>
                    <a:pt x="1649" y="31"/>
                  </a:lnTo>
                  <a:lnTo>
                    <a:pt x="1549" y="22"/>
                  </a:lnTo>
                  <a:lnTo>
                    <a:pt x="1552" y="15"/>
                  </a:lnTo>
                  <a:lnTo>
                    <a:pt x="1263" y="19"/>
                  </a:lnTo>
                  <a:lnTo>
                    <a:pt x="1303" y="18"/>
                  </a:lnTo>
                  <a:lnTo>
                    <a:pt x="1524" y="10"/>
                  </a:lnTo>
                  <a:lnTo>
                    <a:pt x="1436" y="0"/>
                  </a:lnTo>
                  <a:lnTo>
                    <a:pt x="1161" y="5"/>
                  </a:lnTo>
                  <a:lnTo>
                    <a:pt x="1179" y="10"/>
                  </a:lnTo>
                  <a:lnTo>
                    <a:pt x="1157" y="15"/>
                  </a:lnTo>
                  <a:lnTo>
                    <a:pt x="1149" y="19"/>
                  </a:lnTo>
                  <a:lnTo>
                    <a:pt x="1080" y="13"/>
                  </a:lnTo>
                  <a:lnTo>
                    <a:pt x="985" y="12"/>
                  </a:lnTo>
                  <a:lnTo>
                    <a:pt x="1000" y="19"/>
                  </a:lnTo>
                  <a:lnTo>
                    <a:pt x="930" y="16"/>
                  </a:lnTo>
                  <a:lnTo>
                    <a:pt x="1052" y="21"/>
                  </a:lnTo>
                  <a:lnTo>
                    <a:pt x="1115" y="33"/>
                  </a:lnTo>
                  <a:lnTo>
                    <a:pt x="1057" y="25"/>
                  </a:lnTo>
                  <a:lnTo>
                    <a:pt x="1057" y="28"/>
                  </a:lnTo>
                  <a:lnTo>
                    <a:pt x="970" y="24"/>
                  </a:lnTo>
                  <a:lnTo>
                    <a:pt x="1007" y="40"/>
                  </a:lnTo>
                  <a:lnTo>
                    <a:pt x="976" y="40"/>
                  </a:lnTo>
                  <a:lnTo>
                    <a:pt x="971" y="46"/>
                  </a:lnTo>
                  <a:lnTo>
                    <a:pt x="968" y="54"/>
                  </a:lnTo>
                  <a:lnTo>
                    <a:pt x="806" y="33"/>
                  </a:lnTo>
                  <a:lnTo>
                    <a:pt x="795" y="52"/>
                  </a:lnTo>
                  <a:lnTo>
                    <a:pt x="797" y="58"/>
                  </a:lnTo>
                  <a:lnTo>
                    <a:pt x="724" y="48"/>
                  </a:lnTo>
                  <a:lnTo>
                    <a:pt x="691" y="64"/>
                  </a:lnTo>
                  <a:lnTo>
                    <a:pt x="680" y="64"/>
                  </a:lnTo>
                  <a:lnTo>
                    <a:pt x="692" y="39"/>
                  </a:lnTo>
                  <a:lnTo>
                    <a:pt x="533" y="49"/>
                  </a:lnTo>
                  <a:lnTo>
                    <a:pt x="582" y="69"/>
                  </a:lnTo>
                  <a:lnTo>
                    <a:pt x="539" y="58"/>
                  </a:lnTo>
                  <a:lnTo>
                    <a:pt x="468" y="55"/>
                  </a:lnTo>
                  <a:lnTo>
                    <a:pt x="467" y="64"/>
                  </a:lnTo>
                  <a:lnTo>
                    <a:pt x="455" y="75"/>
                  </a:lnTo>
                  <a:lnTo>
                    <a:pt x="397" y="75"/>
                  </a:lnTo>
                  <a:lnTo>
                    <a:pt x="389" y="87"/>
                  </a:lnTo>
                  <a:lnTo>
                    <a:pt x="382" y="79"/>
                  </a:lnTo>
                  <a:lnTo>
                    <a:pt x="233" y="109"/>
                  </a:lnTo>
                  <a:lnTo>
                    <a:pt x="325" y="110"/>
                  </a:lnTo>
                  <a:lnTo>
                    <a:pt x="300" y="115"/>
                  </a:lnTo>
                  <a:lnTo>
                    <a:pt x="294" y="127"/>
                  </a:lnTo>
                  <a:lnTo>
                    <a:pt x="261" y="145"/>
                  </a:lnTo>
                  <a:lnTo>
                    <a:pt x="140" y="157"/>
                  </a:lnTo>
                  <a:lnTo>
                    <a:pt x="15" y="178"/>
                  </a:lnTo>
                  <a:lnTo>
                    <a:pt x="6" y="185"/>
                  </a:lnTo>
                  <a:lnTo>
                    <a:pt x="6" y="196"/>
                  </a:lnTo>
                  <a:lnTo>
                    <a:pt x="73" y="203"/>
                  </a:lnTo>
                  <a:lnTo>
                    <a:pt x="61" y="210"/>
                  </a:lnTo>
                  <a:lnTo>
                    <a:pt x="56" y="213"/>
                  </a:lnTo>
                  <a:lnTo>
                    <a:pt x="106" y="216"/>
                  </a:lnTo>
                  <a:lnTo>
                    <a:pt x="174" y="210"/>
                  </a:lnTo>
                  <a:lnTo>
                    <a:pt x="165" y="225"/>
                  </a:lnTo>
                  <a:lnTo>
                    <a:pt x="82" y="227"/>
                  </a:lnTo>
                  <a:lnTo>
                    <a:pt x="148" y="231"/>
                  </a:lnTo>
                  <a:lnTo>
                    <a:pt x="119" y="230"/>
                  </a:lnTo>
                  <a:lnTo>
                    <a:pt x="0" y="237"/>
                  </a:lnTo>
                  <a:lnTo>
                    <a:pt x="43" y="242"/>
                  </a:lnTo>
                  <a:lnTo>
                    <a:pt x="77" y="252"/>
                  </a:lnTo>
                  <a:lnTo>
                    <a:pt x="37" y="261"/>
                  </a:lnTo>
                  <a:lnTo>
                    <a:pt x="119" y="282"/>
                  </a:lnTo>
                  <a:lnTo>
                    <a:pt x="107" y="275"/>
                  </a:lnTo>
                  <a:lnTo>
                    <a:pt x="130" y="272"/>
                  </a:lnTo>
                  <a:lnTo>
                    <a:pt x="149" y="273"/>
                  </a:lnTo>
                  <a:lnTo>
                    <a:pt x="204" y="266"/>
                  </a:lnTo>
                  <a:lnTo>
                    <a:pt x="228" y="266"/>
                  </a:lnTo>
                  <a:lnTo>
                    <a:pt x="374" y="290"/>
                  </a:lnTo>
                  <a:lnTo>
                    <a:pt x="364" y="306"/>
                  </a:lnTo>
                  <a:lnTo>
                    <a:pt x="395" y="325"/>
                  </a:lnTo>
                  <a:lnTo>
                    <a:pt x="406" y="336"/>
                  </a:lnTo>
                  <a:lnTo>
                    <a:pt x="398" y="346"/>
                  </a:lnTo>
                  <a:lnTo>
                    <a:pt x="383" y="355"/>
                  </a:lnTo>
                  <a:lnTo>
                    <a:pt x="407" y="355"/>
                  </a:lnTo>
                  <a:lnTo>
                    <a:pt x="407" y="375"/>
                  </a:lnTo>
                  <a:lnTo>
                    <a:pt x="412" y="387"/>
                  </a:lnTo>
                  <a:lnTo>
                    <a:pt x="406" y="400"/>
                  </a:lnTo>
                  <a:lnTo>
                    <a:pt x="416" y="406"/>
                  </a:lnTo>
                  <a:lnTo>
                    <a:pt x="412" y="428"/>
                  </a:lnTo>
                  <a:lnTo>
                    <a:pt x="394" y="437"/>
                  </a:lnTo>
                  <a:lnTo>
                    <a:pt x="380" y="449"/>
                  </a:lnTo>
                  <a:lnTo>
                    <a:pt x="406" y="449"/>
                  </a:lnTo>
                  <a:lnTo>
                    <a:pt x="359" y="464"/>
                  </a:lnTo>
                  <a:lnTo>
                    <a:pt x="379" y="481"/>
                  </a:lnTo>
                  <a:lnTo>
                    <a:pt x="421" y="469"/>
                  </a:lnTo>
                  <a:lnTo>
                    <a:pt x="439" y="437"/>
                  </a:lnTo>
                  <a:lnTo>
                    <a:pt x="446" y="460"/>
                  </a:lnTo>
                  <a:lnTo>
                    <a:pt x="468" y="452"/>
                  </a:lnTo>
                  <a:lnTo>
                    <a:pt x="459" y="461"/>
                  </a:lnTo>
                  <a:lnTo>
                    <a:pt x="491" y="469"/>
                  </a:lnTo>
                  <a:lnTo>
                    <a:pt x="459" y="475"/>
                  </a:lnTo>
                  <a:lnTo>
                    <a:pt x="492" y="475"/>
                  </a:lnTo>
                  <a:lnTo>
                    <a:pt x="468" y="485"/>
                  </a:lnTo>
                  <a:lnTo>
                    <a:pt x="485" y="482"/>
                  </a:lnTo>
                  <a:lnTo>
                    <a:pt x="476" y="488"/>
                  </a:lnTo>
                  <a:lnTo>
                    <a:pt x="500" y="497"/>
                  </a:lnTo>
                  <a:lnTo>
                    <a:pt x="479" y="494"/>
                  </a:lnTo>
                  <a:lnTo>
                    <a:pt x="506" y="504"/>
                  </a:lnTo>
                  <a:lnTo>
                    <a:pt x="501" y="507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394" y="504"/>
                  </a:lnTo>
                  <a:lnTo>
                    <a:pt x="383" y="519"/>
                  </a:lnTo>
                  <a:lnTo>
                    <a:pt x="503" y="546"/>
                  </a:lnTo>
                  <a:lnTo>
                    <a:pt x="483" y="557"/>
                  </a:lnTo>
                  <a:lnTo>
                    <a:pt x="489" y="566"/>
                  </a:lnTo>
                  <a:lnTo>
                    <a:pt x="476" y="573"/>
                  </a:lnTo>
                  <a:lnTo>
                    <a:pt x="480" y="579"/>
                  </a:lnTo>
                  <a:lnTo>
                    <a:pt x="492" y="583"/>
                  </a:lnTo>
                  <a:lnTo>
                    <a:pt x="492" y="589"/>
                  </a:lnTo>
                  <a:lnTo>
                    <a:pt x="474" y="583"/>
                  </a:lnTo>
                  <a:lnTo>
                    <a:pt x="458" y="595"/>
                  </a:lnTo>
                  <a:lnTo>
                    <a:pt x="471" y="597"/>
                  </a:lnTo>
                  <a:lnTo>
                    <a:pt x="379" y="621"/>
                  </a:lnTo>
                  <a:lnTo>
                    <a:pt x="386" y="627"/>
                  </a:lnTo>
                  <a:lnTo>
                    <a:pt x="442" y="621"/>
                  </a:lnTo>
                  <a:lnTo>
                    <a:pt x="459" y="613"/>
                  </a:lnTo>
                  <a:lnTo>
                    <a:pt x="443" y="628"/>
                  </a:lnTo>
                  <a:lnTo>
                    <a:pt x="458" y="637"/>
                  </a:lnTo>
                  <a:lnTo>
                    <a:pt x="385" y="630"/>
                  </a:lnTo>
                  <a:lnTo>
                    <a:pt x="370" y="628"/>
                  </a:lnTo>
                  <a:lnTo>
                    <a:pt x="398" y="639"/>
                  </a:lnTo>
                  <a:lnTo>
                    <a:pt x="362" y="636"/>
                  </a:lnTo>
                  <a:lnTo>
                    <a:pt x="339" y="654"/>
                  </a:lnTo>
                  <a:lnTo>
                    <a:pt x="407" y="642"/>
                  </a:lnTo>
                  <a:lnTo>
                    <a:pt x="400" y="643"/>
                  </a:lnTo>
                  <a:lnTo>
                    <a:pt x="424" y="648"/>
                  </a:lnTo>
                  <a:lnTo>
                    <a:pt x="442" y="642"/>
                  </a:lnTo>
                  <a:lnTo>
                    <a:pt x="456" y="643"/>
                  </a:lnTo>
                  <a:lnTo>
                    <a:pt x="439" y="649"/>
                  </a:lnTo>
                  <a:lnTo>
                    <a:pt x="464" y="649"/>
                  </a:lnTo>
                  <a:lnTo>
                    <a:pt x="451" y="654"/>
                  </a:lnTo>
                  <a:lnTo>
                    <a:pt x="455" y="660"/>
                  </a:lnTo>
                  <a:lnTo>
                    <a:pt x="389" y="649"/>
                  </a:lnTo>
                  <a:lnTo>
                    <a:pt x="325" y="669"/>
                  </a:lnTo>
                  <a:lnTo>
                    <a:pt x="412" y="667"/>
                  </a:lnTo>
                  <a:lnTo>
                    <a:pt x="434" y="674"/>
                  </a:lnTo>
                  <a:lnTo>
                    <a:pt x="412" y="670"/>
                  </a:lnTo>
                  <a:lnTo>
                    <a:pt x="324" y="676"/>
                  </a:lnTo>
                  <a:lnTo>
                    <a:pt x="334" y="685"/>
                  </a:lnTo>
                  <a:lnTo>
                    <a:pt x="368" y="686"/>
                  </a:lnTo>
                  <a:lnTo>
                    <a:pt x="349" y="692"/>
                  </a:lnTo>
                  <a:lnTo>
                    <a:pt x="345" y="698"/>
                  </a:lnTo>
                  <a:lnTo>
                    <a:pt x="334" y="698"/>
                  </a:lnTo>
                  <a:lnTo>
                    <a:pt x="355" y="706"/>
                  </a:lnTo>
                  <a:lnTo>
                    <a:pt x="322" y="707"/>
                  </a:lnTo>
                  <a:lnTo>
                    <a:pt x="315" y="721"/>
                  </a:lnTo>
                  <a:lnTo>
                    <a:pt x="382" y="703"/>
                  </a:lnTo>
                  <a:lnTo>
                    <a:pt x="448" y="683"/>
                  </a:lnTo>
                  <a:lnTo>
                    <a:pt x="431" y="691"/>
                  </a:lnTo>
                  <a:lnTo>
                    <a:pt x="315" y="730"/>
                  </a:lnTo>
                  <a:lnTo>
                    <a:pt x="330" y="731"/>
                  </a:lnTo>
                  <a:lnTo>
                    <a:pt x="316" y="736"/>
                  </a:lnTo>
                  <a:lnTo>
                    <a:pt x="374" y="728"/>
                  </a:lnTo>
                  <a:lnTo>
                    <a:pt x="324" y="743"/>
                  </a:lnTo>
                  <a:lnTo>
                    <a:pt x="328" y="748"/>
                  </a:lnTo>
                  <a:lnTo>
                    <a:pt x="333" y="754"/>
                  </a:lnTo>
                  <a:lnTo>
                    <a:pt x="358" y="754"/>
                  </a:lnTo>
                  <a:lnTo>
                    <a:pt x="406" y="74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6" name="Freeform 381"/>
            <p:cNvSpPr>
              <a:spLocks noChangeAspect="1"/>
            </p:cNvSpPr>
            <p:nvPr/>
          </p:nvSpPr>
          <p:spPr bwMode="auto">
            <a:xfrm>
              <a:off x="2876926" y="1498805"/>
              <a:ext cx="46232" cy="20913"/>
            </a:xfrm>
            <a:custGeom>
              <a:avLst/>
              <a:gdLst>
                <a:gd name="T0" fmla="*/ 37 w 97"/>
                <a:gd name="T1" fmla="*/ 12 h 47"/>
                <a:gd name="T2" fmla="*/ 10 w 97"/>
                <a:gd name="T3" fmla="*/ 0 h 47"/>
                <a:gd name="T4" fmla="*/ 1 w 97"/>
                <a:gd name="T5" fmla="*/ 5 h 47"/>
                <a:gd name="T6" fmla="*/ 2 w 97"/>
                <a:gd name="T7" fmla="*/ 6 h 47"/>
                <a:gd name="T8" fmla="*/ 0 w 97"/>
                <a:gd name="T9" fmla="*/ 10 h 47"/>
                <a:gd name="T10" fmla="*/ 3 w 97"/>
                <a:gd name="T11" fmla="*/ 13 h 47"/>
                <a:gd name="T12" fmla="*/ 11 w 97"/>
                <a:gd name="T13" fmla="*/ 16 h 47"/>
                <a:gd name="T14" fmla="*/ 5 w 97"/>
                <a:gd name="T15" fmla="*/ 18 h 47"/>
                <a:gd name="T16" fmla="*/ 37 w 97"/>
                <a:gd name="T17" fmla="*/ 12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7"/>
                <a:gd name="T29" fmla="*/ 97 w 9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7">
                  <a:moveTo>
                    <a:pt x="97" y="32"/>
                  </a:moveTo>
                  <a:lnTo>
                    <a:pt x="25" y="0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28" y="41"/>
                  </a:lnTo>
                  <a:lnTo>
                    <a:pt x="14" y="47"/>
                  </a:lnTo>
                  <a:lnTo>
                    <a:pt x="97" y="32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7" name="Freeform 382"/>
            <p:cNvSpPr>
              <a:spLocks noChangeAspect="1"/>
            </p:cNvSpPr>
            <p:nvPr/>
          </p:nvSpPr>
          <p:spPr bwMode="auto">
            <a:xfrm>
              <a:off x="3356739" y="1577810"/>
              <a:ext cx="186177" cy="65063"/>
            </a:xfrm>
            <a:custGeom>
              <a:avLst/>
              <a:gdLst>
                <a:gd name="T0" fmla="*/ 114 w 396"/>
                <a:gd name="T1" fmla="*/ 0 h 148"/>
                <a:gd name="T2" fmla="*/ 113 w 396"/>
                <a:gd name="T3" fmla="*/ 4 h 148"/>
                <a:gd name="T4" fmla="*/ 99 w 396"/>
                <a:gd name="T5" fmla="*/ 8 h 148"/>
                <a:gd name="T6" fmla="*/ 89 w 396"/>
                <a:gd name="T7" fmla="*/ 6 h 148"/>
                <a:gd name="T8" fmla="*/ 87 w 396"/>
                <a:gd name="T9" fmla="*/ 14 h 148"/>
                <a:gd name="T10" fmla="*/ 87 w 396"/>
                <a:gd name="T11" fmla="*/ 11 h 148"/>
                <a:gd name="T12" fmla="*/ 74 w 396"/>
                <a:gd name="T13" fmla="*/ 7 h 148"/>
                <a:gd name="T14" fmla="*/ 70 w 396"/>
                <a:gd name="T15" fmla="*/ 12 h 148"/>
                <a:gd name="T16" fmla="*/ 61 w 396"/>
                <a:gd name="T17" fmla="*/ 7 h 148"/>
                <a:gd name="T18" fmla="*/ 52 w 396"/>
                <a:gd name="T19" fmla="*/ 17 h 148"/>
                <a:gd name="T20" fmla="*/ 45 w 396"/>
                <a:gd name="T21" fmla="*/ 21 h 148"/>
                <a:gd name="T22" fmla="*/ 39 w 396"/>
                <a:gd name="T23" fmla="*/ 15 h 148"/>
                <a:gd name="T24" fmla="*/ 43 w 396"/>
                <a:gd name="T25" fmla="*/ 12 h 148"/>
                <a:gd name="T26" fmla="*/ 24 w 396"/>
                <a:gd name="T27" fmla="*/ 0 h 148"/>
                <a:gd name="T28" fmla="*/ 27 w 396"/>
                <a:gd name="T29" fmla="*/ 5 h 148"/>
                <a:gd name="T30" fmla="*/ 29 w 396"/>
                <a:gd name="T31" fmla="*/ 11 h 148"/>
                <a:gd name="T32" fmla="*/ 19 w 396"/>
                <a:gd name="T33" fmla="*/ 6 h 148"/>
                <a:gd name="T34" fmla="*/ 15 w 396"/>
                <a:gd name="T35" fmla="*/ 8 h 148"/>
                <a:gd name="T36" fmla="*/ 14 w 396"/>
                <a:gd name="T37" fmla="*/ 11 h 148"/>
                <a:gd name="T38" fmla="*/ 17 w 396"/>
                <a:gd name="T39" fmla="*/ 12 h 148"/>
                <a:gd name="T40" fmla="*/ 17 w 396"/>
                <a:gd name="T41" fmla="*/ 13 h 148"/>
                <a:gd name="T42" fmla="*/ 5 w 396"/>
                <a:gd name="T43" fmla="*/ 12 h 148"/>
                <a:gd name="T44" fmla="*/ 8 w 396"/>
                <a:gd name="T45" fmla="*/ 16 h 148"/>
                <a:gd name="T46" fmla="*/ 0 w 396"/>
                <a:gd name="T47" fmla="*/ 16 h 148"/>
                <a:gd name="T48" fmla="*/ 32 w 396"/>
                <a:gd name="T49" fmla="*/ 17 h 148"/>
                <a:gd name="T50" fmla="*/ 27 w 396"/>
                <a:gd name="T51" fmla="*/ 22 h 148"/>
                <a:gd name="T52" fmla="*/ 30 w 396"/>
                <a:gd name="T53" fmla="*/ 25 h 148"/>
                <a:gd name="T54" fmla="*/ 3 w 396"/>
                <a:gd name="T55" fmla="*/ 28 h 148"/>
                <a:gd name="T56" fmla="*/ 26 w 396"/>
                <a:gd name="T57" fmla="*/ 33 h 148"/>
                <a:gd name="T58" fmla="*/ 32 w 396"/>
                <a:gd name="T59" fmla="*/ 35 h 148"/>
                <a:gd name="T60" fmla="*/ 29 w 396"/>
                <a:gd name="T61" fmla="*/ 38 h 148"/>
                <a:gd name="T62" fmla="*/ 33 w 396"/>
                <a:gd name="T63" fmla="*/ 38 h 148"/>
                <a:gd name="T64" fmla="*/ 30 w 396"/>
                <a:gd name="T65" fmla="*/ 41 h 148"/>
                <a:gd name="T66" fmla="*/ 18 w 396"/>
                <a:gd name="T67" fmla="*/ 46 h 148"/>
                <a:gd name="T68" fmla="*/ 28 w 396"/>
                <a:gd name="T69" fmla="*/ 48 h 148"/>
                <a:gd name="T70" fmla="*/ 48 w 396"/>
                <a:gd name="T71" fmla="*/ 50 h 148"/>
                <a:gd name="T72" fmla="*/ 79 w 396"/>
                <a:gd name="T73" fmla="*/ 56 h 148"/>
                <a:gd name="T74" fmla="*/ 102 w 396"/>
                <a:gd name="T75" fmla="*/ 48 h 148"/>
                <a:gd name="T76" fmla="*/ 124 w 396"/>
                <a:gd name="T77" fmla="*/ 40 h 148"/>
                <a:gd name="T78" fmla="*/ 138 w 396"/>
                <a:gd name="T79" fmla="*/ 32 h 148"/>
                <a:gd name="T80" fmla="*/ 144 w 396"/>
                <a:gd name="T81" fmla="*/ 27 h 148"/>
                <a:gd name="T82" fmla="*/ 148 w 396"/>
                <a:gd name="T83" fmla="*/ 26 h 148"/>
                <a:gd name="T84" fmla="*/ 143 w 396"/>
                <a:gd name="T85" fmla="*/ 23 h 148"/>
                <a:gd name="T86" fmla="*/ 148 w 396"/>
                <a:gd name="T87" fmla="*/ 22 h 148"/>
                <a:gd name="T88" fmla="*/ 149 w 396"/>
                <a:gd name="T89" fmla="*/ 18 h 148"/>
                <a:gd name="T90" fmla="*/ 136 w 396"/>
                <a:gd name="T91" fmla="*/ 17 h 148"/>
                <a:gd name="T92" fmla="*/ 140 w 396"/>
                <a:gd name="T93" fmla="*/ 15 h 148"/>
                <a:gd name="T94" fmla="*/ 133 w 396"/>
                <a:gd name="T95" fmla="*/ 14 h 148"/>
                <a:gd name="T96" fmla="*/ 132 w 396"/>
                <a:gd name="T97" fmla="*/ 8 h 148"/>
                <a:gd name="T98" fmla="*/ 138 w 396"/>
                <a:gd name="T99" fmla="*/ 2 h 148"/>
                <a:gd name="T100" fmla="*/ 127 w 396"/>
                <a:gd name="T101" fmla="*/ 4 h 148"/>
                <a:gd name="T102" fmla="*/ 114 w 39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148"/>
                <a:gd name="T158" fmla="*/ 396 w 39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148">
                  <a:moveTo>
                    <a:pt x="303" y="0"/>
                  </a:moveTo>
                  <a:lnTo>
                    <a:pt x="299" y="10"/>
                  </a:lnTo>
                  <a:lnTo>
                    <a:pt x="263" y="21"/>
                  </a:lnTo>
                  <a:lnTo>
                    <a:pt x="236" y="16"/>
                  </a:lnTo>
                  <a:lnTo>
                    <a:pt x="232" y="36"/>
                  </a:lnTo>
                  <a:lnTo>
                    <a:pt x="230" y="30"/>
                  </a:lnTo>
                  <a:lnTo>
                    <a:pt x="197" y="18"/>
                  </a:lnTo>
                  <a:lnTo>
                    <a:pt x="187" y="31"/>
                  </a:lnTo>
                  <a:lnTo>
                    <a:pt x="162" y="18"/>
                  </a:lnTo>
                  <a:lnTo>
                    <a:pt x="139" y="45"/>
                  </a:lnTo>
                  <a:lnTo>
                    <a:pt x="120" y="55"/>
                  </a:lnTo>
                  <a:lnTo>
                    <a:pt x="103" y="40"/>
                  </a:lnTo>
                  <a:lnTo>
                    <a:pt x="115" y="31"/>
                  </a:lnTo>
                  <a:lnTo>
                    <a:pt x="63" y="1"/>
                  </a:lnTo>
                  <a:lnTo>
                    <a:pt x="72" y="13"/>
                  </a:lnTo>
                  <a:lnTo>
                    <a:pt x="78" y="28"/>
                  </a:lnTo>
                  <a:lnTo>
                    <a:pt x="50" y="16"/>
                  </a:lnTo>
                  <a:lnTo>
                    <a:pt x="39" y="22"/>
                  </a:lnTo>
                  <a:lnTo>
                    <a:pt x="36" y="30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12" y="33"/>
                  </a:lnTo>
                  <a:lnTo>
                    <a:pt x="21" y="42"/>
                  </a:lnTo>
                  <a:lnTo>
                    <a:pt x="0" y="43"/>
                  </a:lnTo>
                  <a:lnTo>
                    <a:pt x="84" y="46"/>
                  </a:lnTo>
                  <a:lnTo>
                    <a:pt x="72" y="58"/>
                  </a:lnTo>
                  <a:lnTo>
                    <a:pt x="81" y="65"/>
                  </a:lnTo>
                  <a:lnTo>
                    <a:pt x="9" y="74"/>
                  </a:lnTo>
                  <a:lnTo>
                    <a:pt x="68" y="88"/>
                  </a:lnTo>
                  <a:lnTo>
                    <a:pt x="86" y="92"/>
                  </a:lnTo>
                  <a:lnTo>
                    <a:pt x="77" y="100"/>
                  </a:lnTo>
                  <a:lnTo>
                    <a:pt x="89" y="101"/>
                  </a:lnTo>
                  <a:lnTo>
                    <a:pt x="80" y="109"/>
                  </a:lnTo>
                  <a:lnTo>
                    <a:pt x="47" y="121"/>
                  </a:lnTo>
                  <a:lnTo>
                    <a:pt x="74" y="128"/>
                  </a:lnTo>
                  <a:lnTo>
                    <a:pt x="127" y="133"/>
                  </a:lnTo>
                  <a:lnTo>
                    <a:pt x="211" y="148"/>
                  </a:lnTo>
                  <a:lnTo>
                    <a:pt x="271" y="127"/>
                  </a:lnTo>
                  <a:lnTo>
                    <a:pt x="330" y="106"/>
                  </a:lnTo>
                  <a:lnTo>
                    <a:pt x="366" y="85"/>
                  </a:lnTo>
                  <a:lnTo>
                    <a:pt x="384" y="71"/>
                  </a:lnTo>
                  <a:lnTo>
                    <a:pt x="394" y="70"/>
                  </a:lnTo>
                  <a:lnTo>
                    <a:pt x="380" y="61"/>
                  </a:lnTo>
                  <a:lnTo>
                    <a:pt x="394" y="57"/>
                  </a:lnTo>
                  <a:lnTo>
                    <a:pt x="396" y="48"/>
                  </a:lnTo>
                  <a:lnTo>
                    <a:pt x="362" y="46"/>
                  </a:lnTo>
                  <a:lnTo>
                    <a:pt x="371" y="40"/>
                  </a:lnTo>
                  <a:lnTo>
                    <a:pt x="354" y="36"/>
                  </a:lnTo>
                  <a:lnTo>
                    <a:pt x="351" y="21"/>
                  </a:lnTo>
                  <a:lnTo>
                    <a:pt x="368" y="4"/>
                  </a:lnTo>
                  <a:lnTo>
                    <a:pt x="338" y="1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8" name="Freeform 383"/>
            <p:cNvSpPr>
              <a:spLocks noChangeAspect="1"/>
            </p:cNvSpPr>
            <p:nvPr/>
          </p:nvSpPr>
          <p:spPr bwMode="auto">
            <a:xfrm>
              <a:off x="3577902" y="1822960"/>
              <a:ext cx="79969" cy="85976"/>
            </a:xfrm>
            <a:custGeom>
              <a:avLst/>
              <a:gdLst>
                <a:gd name="T0" fmla="*/ 64 w 173"/>
                <a:gd name="T1" fmla="*/ 54 h 197"/>
                <a:gd name="T2" fmla="*/ 64 w 173"/>
                <a:gd name="T3" fmla="*/ 39 h 197"/>
                <a:gd name="T4" fmla="*/ 64 w 173"/>
                <a:gd name="T5" fmla="*/ 24 h 197"/>
                <a:gd name="T6" fmla="*/ 55 w 173"/>
                <a:gd name="T7" fmla="*/ 18 h 197"/>
                <a:gd name="T8" fmla="*/ 51 w 173"/>
                <a:gd name="T9" fmla="*/ 20 h 197"/>
                <a:gd name="T10" fmla="*/ 38 w 173"/>
                <a:gd name="T11" fmla="*/ 18 h 197"/>
                <a:gd name="T12" fmla="*/ 50 w 173"/>
                <a:gd name="T13" fmla="*/ 5 h 197"/>
                <a:gd name="T14" fmla="*/ 52 w 173"/>
                <a:gd name="T15" fmla="*/ 0 h 197"/>
                <a:gd name="T16" fmla="*/ 46 w 173"/>
                <a:gd name="T17" fmla="*/ 3 h 197"/>
                <a:gd name="T18" fmla="*/ 40 w 173"/>
                <a:gd name="T19" fmla="*/ 3 h 197"/>
                <a:gd name="T20" fmla="*/ 28 w 173"/>
                <a:gd name="T21" fmla="*/ 10 h 197"/>
                <a:gd name="T22" fmla="*/ 33 w 173"/>
                <a:gd name="T23" fmla="*/ 13 h 197"/>
                <a:gd name="T24" fmla="*/ 28 w 173"/>
                <a:gd name="T25" fmla="*/ 19 h 197"/>
                <a:gd name="T26" fmla="*/ 9 w 173"/>
                <a:gd name="T27" fmla="*/ 21 h 197"/>
                <a:gd name="T28" fmla="*/ 10 w 173"/>
                <a:gd name="T29" fmla="*/ 27 h 197"/>
                <a:gd name="T30" fmla="*/ 3 w 173"/>
                <a:gd name="T31" fmla="*/ 34 h 197"/>
                <a:gd name="T32" fmla="*/ 21 w 173"/>
                <a:gd name="T33" fmla="*/ 40 h 197"/>
                <a:gd name="T34" fmla="*/ 9 w 173"/>
                <a:gd name="T35" fmla="*/ 53 h 197"/>
                <a:gd name="T36" fmla="*/ 21 w 173"/>
                <a:gd name="T37" fmla="*/ 50 h 197"/>
                <a:gd name="T38" fmla="*/ 8 w 173"/>
                <a:gd name="T39" fmla="*/ 57 h 197"/>
                <a:gd name="T40" fmla="*/ 0 w 173"/>
                <a:gd name="T41" fmla="*/ 60 h 197"/>
                <a:gd name="T42" fmla="*/ 5 w 173"/>
                <a:gd name="T43" fmla="*/ 62 h 197"/>
                <a:gd name="T44" fmla="*/ 0 w 173"/>
                <a:gd name="T45" fmla="*/ 66 h 197"/>
                <a:gd name="T46" fmla="*/ 7 w 173"/>
                <a:gd name="T47" fmla="*/ 69 h 197"/>
                <a:gd name="T48" fmla="*/ 4 w 173"/>
                <a:gd name="T49" fmla="*/ 71 h 197"/>
                <a:gd name="T50" fmla="*/ 10 w 173"/>
                <a:gd name="T51" fmla="*/ 71 h 197"/>
                <a:gd name="T52" fmla="*/ 10 w 173"/>
                <a:gd name="T53" fmla="*/ 74 h 197"/>
                <a:gd name="T54" fmla="*/ 27 w 173"/>
                <a:gd name="T55" fmla="*/ 72 h 197"/>
                <a:gd name="T56" fmla="*/ 42 w 173"/>
                <a:gd name="T57" fmla="*/ 64 h 197"/>
                <a:gd name="T58" fmla="*/ 57 w 173"/>
                <a:gd name="T59" fmla="*/ 62 h 197"/>
                <a:gd name="T60" fmla="*/ 64 w 173"/>
                <a:gd name="T61" fmla="*/ 54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3"/>
                <a:gd name="T94" fmla="*/ 0 h 197"/>
                <a:gd name="T95" fmla="*/ 173 w 173"/>
                <a:gd name="T96" fmla="*/ 197 h 1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3" h="197">
                  <a:moveTo>
                    <a:pt x="172" y="145"/>
                  </a:moveTo>
                  <a:lnTo>
                    <a:pt x="172" y="103"/>
                  </a:lnTo>
                  <a:lnTo>
                    <a:pt x="173" y="63"/>
                  </a:lnTo>
                  <a:lnTo>
                    <a:pt x="148" y="49"/>
                  </a:lnTo>
                  <a:lnTo>
                    <a:pt x="137" y="54"/>
                  </a:lnTo>
                  <a:lnTo>
                    <a:pt x="103" y="49"/>
                  </a:lnTo>
                  <a:lnTo>
                    <a:pt x="134" y="12"/>
                  </a:lnTo>
                  <a:lnTo>
                    <a:pt x="140" y="0"/>
                  </a:lnTo>
                  <a:lnTo>
                    <a:pt x="123" y="9"/>
                  </a:lnTo>
                  <a:lnTo>
                    <a:pt x="108" y="7"/>
                  </a:lnTo>
                  <a:lnTo>
                    <a:pt x="76" y="27"/>
                  </a:lnTo>
                  <a:lnTo>
                    <a:pt x="88" y="34"/>
                  </a:lnTo>
                  <a:lnTo>
                    <a:pt x="75" y="51"/>
                  </a:lnTo>
                  <a:lnTo>
                    <a:pt x="24" y="57"/>
                  </a:lnTo>
                  <a:lnTo>
                    <a:pt x="28" y="73"/>
                  </a:lnTo>
                  <a:lnTo>
                    <a:pt x="9" y="91"/>
                  </a:lnTo>
                  <a:lnTo>
                    <a:pt x="57" y="106"/>
                  </a:lnTo>
                  <a:lnTo>
                    <a:pt x="23" y="142"/>
                  </a:lnTo>
                  <a:lnTo>
                    <a:pt x="58" y="133"/>
                  </a:lnTo>
                  <a:lnTo>
                    <a:pt x="21" y="152"/>
                  </a:lnTo>
                  <a:lnTo>
                    <a:pt x="0" y="161"/>
                  </a:lnTo>
                  <a:lnTo>
                    <a:pt x="14" y="166"/>
                  </a:lnTo>
                  <a:lnTo>
                    <a:pt x="0" y="176"/>
                  </a:lnTo>
                  <a:lnTo>
                    <a:pt x="20" y="183"/>
                  </a:lnTo>
                  <a:lnTo>
                    <a:pt x="12" y="189"/>
                  </a:lnTo>
                  <a:lnTo>
                    <a:pt x="28" y="189"/>
                  </a:lnTo>
                  <a:lnTo>
                    <a:pt x="26" y="197"/>
                  </a:lnTo>
                  <a:lnTo>
                    <a:pt x="72" y="191"/>
                  </a:lnTo>
                  <a:lnTo>
                    <a:pt x="114" y="171"/>
                  </a:lnTo>
                  <a:lnTo>
                    <a:pt x="155" y="164"/>
                  </a:lnTo>
                  <a:lnTo>
                    <a:pt x="172" y="145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89" name="Freeform 384"/>
            <p:cNvSpPr>
              <a:spLocks noChangeAspect="1"/>
            </p:cNvSpPr>
            <p:nvPr/>
          </p:nvSpPr>
          <p:spPr bwMode="auto">
            <a:xfrm>
              <a:off x="3666618" y="1749764"/>
              <a:ext cx="146193" cy="194029"/>
            </a:xfrm>
            <a:custGeom>
              <a:avLst/>
              <a:gdLst>
                <a:gd name="T0" fmla="*/ 10 w 313"/>
                <a:gd name="T1" fmla="*/ 50 h 444"/>
                <a:gd name="T2" fmla="*/ 18 w 313"/>
                <a:gd name="T3" fmla="*/ 52 h 444"/>
                <a:gd name="T4" fmla="*/ 13 w 313"/>
                <a:gd name="T5" fmla="*/ 67 h 444"/>
                <a:gd name="T6" fmla="*/ 23 w 313"/>
                <a:gd name="T7" fmla="*/ 73 h 444"/>
                <a:gd name="T8" fmla="*/ 35 w 313"/>
                <a:gd name="T9" fmla="*/ 76 h 444"/>
                <a:gd name="T10" fmla="*/ 44 w 313"/>
                <a:gd name="T11" fmla="*/ 102 h 444"/>
                <a:gd name="T12" fmla="*/ 18 w 313"/>
                <a:gd name="T13" fmla="*/ 111 h 444"/>
                <a:gd name="T14" fmla="*/ 27 w 313"/>
                <a:gd name="T15" fmla="*/ 118 h 444"/>
                <a:gd name="T16" fmla="*/ 10 w 313"/>
                <a:gd name="T17" fmla="*/ 134 h 444"/>
                <a:gd name="T18" fmla="*/ 32 w 313"/>
                <a:gd name="T19" fmla="*/ 140 h 444"/>
                <a:gd name="T20" fmla="*/ 44 w 313"/>
                <a:gd name="T21" fmla="*/ 141 h 444"/>
                <a:gd name="T22" fmla="*/ 15 w 313"/>
                <a:gd name="T23" fmla="*/ 155 h 444"/>
                <a:gd name="T24" fmla="*/ 6 w 313"/>
                <a:gd name="T25" fmla="*/ 167 h 444"/>
                <a:gd name="T26" fmla="*/ 28 w 313"/>
                <a:gd name="T27" fmla="*/ 163 h 444"/>
                <a:gd name="T28" fmla="*/ 49 w 313"/>
                <a:gd name="T29" fmla="*/ 156 h 444"/>
                <a:gd name="T30" fmla="*/ 93 w 313"/>
                <a:gd name="T31" fmla="*/ 154 h 444"/>
                <a:gd name="T32" fmla="*/ 98 w 313"/>
                <a:gd name="T33" fmla="*/ 139 h 444"/>
                <a:gd name="T34" fmla="*/ 117 w 313"/>
                <a:gd name="T35" fmla="*/ 120 h 444"/>
                <a:gd name="T36" fmla="*/ 93 w 313"/>
                <a:gd name="T37" fmla="*/ 113 h 444"/>
                <a:gd name="T38" fmla="*/ 83 w 313"/>
                <a:gd name="T39" fmla="*/ 95 h 444"/>
                <a:gd name="T40" fmla="*/ 86 w 313"/>
                <a:gd name="T41" fmla="*/ 89 h 444"/>
                <a:gd name="T42" fmla="*/ 58 w 313"/>
                <a:gd name="T43" fmla="*/ 53 h 444"/>
                <a:gd name="T44" fmla="*/ 49 w 313"/>
                <a:gd name="T45" fmla="*/ 46 h 444"/>
                <a:gd name="T46" fmla="*/ 47 w 313"/>
                <a:gd name="T47" fmla="*/ 41 h 444"/>
                <a:gd name="T48" fmla="*/ 32 w 313"/>
                <a:gd name="T49" fmla="*/ 20 h 444"/>
                <a:gd name="T50" fmla="*/ 31 w 313"/>
                <a:gd name="T51" fmla="*/ 15 h 444"/>
                <a:gd name="T52" fmla="*/ 19 w 313"/>
                <a:gd name="T53" fmla="*/ 0 h 444"/>
                <a:gd name="T54" fmla="*/ 13 w 313"/>
                <a:gd name="T55" fmla="*/ 12 h 444"/>
                <a:gd name="T56" fmla="*/ 6 w 313"/>
                <a:gd name="T57" fmla="*/ 21 h 444"/>
                <a:gd name="T58" fmla="*/ 6 w 313"/>
                <a:gd name="T59" fmla="*/ 26 h 444"/>
                <a:gd name="T60" fmla="*/ 2 w 313"/>
                <a:gd name="T61" fmla="*/ 37 h 444"/>
                <a:gd name="T62" fmla="*/ 10 w 313"/>
                <a:gd name="T63" fmla="*/ 36 h 444"/>
                <a:gd name="T64" fmla="*/ 1 w 313"/>
                <a:gd name="T65" fmla="*/ 63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3"/>
                <a:gd name="T100" fmla="*/ 0 h 444"/>
                <a:gd name="T101" fmla="*/ 313 w 313"/>
                <a:gd name="T102" fmla="*/ 444 h 4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3" h="444">
                  <a:moveTo>
                    <a:pt x="4" y="168"/>
                  </a:moveTo>
                  <a:lnTo>
                    <a:pt x="27" y="134"/>
                  </a:lnTo>
                  <a:lnTo>
                    <a:pt x="40" y="134"/>
                  </a:lnTo>
                  <a:lnTo>
                    <a:pt x="49" y="137"/>
                  </a:lnTo>
                  <a:lnTo>
                    <a:pt x="44" y="150"/>
                  </a:lnTo>
                  <a:lnTo>
                    <a:pt x="36" y="177"/>
                  </a:lnTo>
                  <a:lnTo>
                    <a:pt x="41" y="201"/>
                  </a:lnTo>
                  <a:lnTo>
                    <a:pt x="61" y="195"/>
                  </a:lnTo>
                  <a:lnTo>
                    <a:pt x="107" y="186"/>
                  </a:lnTo>
                  <a:lnTo>
                    <a:pt x="94" y="203"/>
                  </a:lnTo>
                  <a:lnTo>
                    <a:pt x="116" y="227"/>
                  </a:lnTo>
                  <a:lnTo>
                    <a:pt x="118" y="270"/>
                  </a:lnTo>
                  <a:lnTo>
                    <a:pt x="104" y="273"/>
                  </a:lnTo>
                  <a:lnTo>
                    <a:pt x="49" y="295"/>
                  </a:lnTo>
                  <a:lnTo>
                    <a:pt x="58" y="297"/>
                  </a:lnTo>
                  <a:lnTo>
                    <a:pt x="71" y="315"/>
                  </a:lnTo>
                  <a:lnTo>
                    <a:pt x="33" y="341"/>
                  </a:lnTo>
                  <a:lnTo>
                    <a:pt x="27" y="355"/>
                  </a:lnTo>
                  <a:lnTo>
                    <a:pt x="68" y="361"/>
                  </a:lnTo>
                  <a:lnTo>
                    <a:pt x="86" y="371"/>
                  </a:lnTo>
                  <a:lnTo>
                    <a:pt x="136" y="356"/>
                  </a:lnTo>
                  <a:lnTo>
                    <a:pt x="118" y="374"/>
                  </a:lnTo>
                  <a:lnTo>
                    <a:pt x="82" y="383"/>
                  </a:lnTo>
                  <a:lnTo>
                    <a:pt x="40" y="412"/>
                  </a:lnTo>
                  <a:lnTo>
                    <a:pt x="0" y="441"/>
                  </a:lnTo>
                  <a:lnTo>
                    <a:pt x="15" y="444"/>
                  </a:lnTo>
                  <a:lnTo>
                    <a:pt x="25" y="441"/>
                  </a:lnTo>
                  <a:lnTo>
                    <a:pt x="76" y="434"/>
                  </a:lnTo>
                  <a:lnTo>
                    <a:pt x="92" y="422"/>
                  </a:lnTo>
                  <a:lnTo>
                    <a:pt x="130" y="415"/>
                  </a:lnTo>
                  <a:lnTo>
                    <a:pt x="179" y="409"/>
                  </a:lnTo>
                  <a:lnTo>
                    <a:pt x="250" y="410"/>
                  </a:lnTo>
                  <a:lnTo>
                    <a:pt x="298" y="379"/>
                  </a:lnTo>
                  <a:lnTo>
                    <a:pt x="262" y="370"/>
                  </a:lnTo>
                  <a:lnTo>
                    <a:pt x="276" y="356"/>
                  </a:lnTo>
                  <a:lnTo>
                    <a:pt x="313" y="318"/>
                  </a:lnTo>
                  <a:lnTo>
                    <a:pt x="300" y="297"/>
                  </a:lnTo>
                  <a:lnTo>
                    <a:pt x="249" y="301"/>
                  </a:lnTo>
                  <a:lnTo>
                    <a:pt x="253" y="286"/>
                  </a:lnTo>
                  <a:lnTo>
                    <a:pt x="221" y="253"/>
                  </a:lnTo>
                  <a:lnTo>
                    <a:pt x="236" y="256"/>
                  </a:lnTo>
                  <a:lnTo>
                    <a:pt x="231" y="237"/>
                  </a:lnTo>
                  <a:lnTo>
                    <a:pt x="200" y="207"/>
                  </a:lnTo>
                  <a:lnTo>
                    <a:pt x="155" y="140"/>
                  </a:lnTo>
                  <a:lnTo>
                    <a:pt x="98" y="133"/>
                  </a:lnTo>
                  <a:lnTo>
                    <a:pt x="131" y="122"/>
                  </a:lnTo>
                  <a:lnTo>
                    <a:pt x="112" y="115"/>
                  </a:lnTo>
                  <a:lnTo>
                    <a:pt x="125" y="110"/>
                  </a:lnTo>
                  <a:lnTo>
                    <a:pt x="167" y="52"/>
                  </a:lnTo>
                  <a:lnTo>
                    <a:pt x="86" y="52"/>
                  </a:lnTo>
                  <a:lnTo>
                    <a:pt x="71" y="48"/>
                  </a:lnTo>
                  <a:lnTo>
                    <a:pt x="83" y="40"/>
                  </a:lnTo>
                  <a:lnTo>
                    <a:pt x="116" y="4"/>
                  </a:lnTo>
                  <a:lnTo>
                    <a:pt x="50" y="0"/>
                  </a:lnTo>
                  <a:lnTo>
                    <a:pt x="38" y="16"/>
                  </a:lnTo>
                  <a:lnTo>
                    <a:pt x="34" y="33"/>
                  </a:lnTo>
                  <a:lnTo>
                    <a:pt x="19" y="37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5" y="70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0" y="103"/>
                  </a:lnTo>
                  <a:lnTo>
                    <a:pt x="28" y="97"/>
                  </a:lnTo>
                  <a:lnTo>
                    <a:pt x="27" y="100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0" name="Freeform 385"/>
            <p:cNvSpPr>
              <a:spLocks noChangeAspect="1"/>
            </p:cNvSpPr>
            <p:nvPr/>
          </p:nvSpPr>
          <p:spPr bwMode="auto">
            <a:xfrm>
              <a:off x="3625384" y="1824122"/>
              <a:ext cx="44981" cy="25560"/>
            </a:xfrm>
            <a:custGeom>
              <a:avLst/>
              <a:gdLst>
                <a:gd name="T0" fmla="*/ 36 w 96"/>
                <a:gd name="T1" fmla="*/ 15 h 60"/>
                <a:gd name="T2" fmla="*/ 34 w 96"/>
                <a:gd name="T3" fmla="*/ 10 h 60"/>
                <a:gd name="T4" fmla="*/ 25 w 96"/>
                <a:gd name="T5" fmla="*/ 0 h 60"/>
                <a:gd name="T6" fmla="*/ 12 w 96"/>
                <a:gd name="T7" fmla="*/ 3 h 60"/>
                <a:gd name="T8" fmla="*/ 0 w 96"/>
                <a:gd name="T9" fmla="*/ 17 h 60"/>
                <a:gd name="T10" fmla="*/ 13 w 96"/>
                <a:gd name="T11" fmla="*/ 19 h 60"/>
                <a:gd name="T12" fmla="*/ 17 w 96"/>
                <a:gd name="T13" fmla="*/ 17 h 60"/>
                <a:gd name="T14" fmla="*/ 26 w 96"/>
                <a:gd name="T15" fmla="*/ 22 h 60"/>
                <a:gd name="T16" fmla="*/ 36 w 96"/>
                <a:gd name="T17" fmla="*/ 15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60"/>
                <a:gd name="T29" fmla="*/ 96 w 9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60">
                  <a:moveTo>
                    <a:pt x="96" y="42"/>
                  </a:moveTo>
                  <a:lnTo>
                    <a:pt x="91" y="28"/>
                  </a:lnTo>
                  <a:lnTo>
                    <a:pt x="66" y="0"/>
                  </a:lnTo>
                  <a:lnTo>
                    <a:pt x="31" y="9"/>
                  </a:lnTo>
                  <a:lnTo>
                    <a:pt x="0" y="46"/>
                  </a:lnTo>
                  <a:lnTo>
                    <a:pt x="34" y="51"/>
                  </a:lnTo>
                  <a:lnTo>
                    <a:pt x="45" y="46"/>
                  </a:lnTo>
                  <a:lnTo>
                    <a:pt x="70" y="6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1" name="Freeform 386"/>
            <p:cNvSpPr>
              <a:spLocks noChangeAspect="1"/>
            </p:cNvSpPr>
            <p:nvPr/>
          </p:nvSpPr>
          <p:spPr bwMode="auto">
            <a:xfrm>
              <a:off x="3654122" y="1771839"/>
              <a:ext cx="17492" cy="10457"/>
            </a:xfrm>
            <a:custGeom>
              <a:avLst/>
              <a:gdLst>
                <a:gd name="T0" fmla="*/ 8 w 40"/>
                <a:gd name="T1" fmla="*/ 1 h 23"/>
                <a:gd name="T2" fmla="*/ 4 w 40"/>
                <a:gd name="T3" fmla="*/ 0 h 23"/>
                <a:gd name="T4" fmla="*/ 0 w 40"/>
                <a:gd name="T5" fmla="*/ 4 h 23"/>
                <a:gd name="T6" fmla="*/ 13 w 40"/>
                <a:gd name="T7" fmla="*/ 9 h 23"/>
                <a:gd name="T8" fmla="*/ 14 w 40"/>
                <a:gd name="T9" fmla="*/ 6 h 23"/>
                <a:gd name="T10" fmla="*/ 8 w 40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3"/>
                <a:gd name="T20" fmla="*/ 40 w 4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3">
                  <a:moveTo>
                    <a:pt x="22" y="3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36" y="23"/>
                  </a:lnTo>
                  <a:lnTo>
                    <a:pt x="40" y="15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2" name="Freeform 387"/>
            <p:cNvSpPr>
              <a:spLocks noChangeAspect="1"/>
            </p:cNvSpPr>
            <p:nvPr/>
          </p:nvSpPr>
          <p:spPr bwMode="auto">
            <a:xfrm>
              <a:off x="3647875" y="1754411"/>
              <a:ext cx="17492" cy="10457"/>
            </a:xfrm>
            <a:custGeom>
              <a:avLst/>
              <a:gdLst>
                <a:gd name="T0" fmla="*/ 14 w 35"/>
                <a:gd name="T1" fmla="*/ 3 h 24"/>
                <a:gd name="T2" fmla="*/ 13 w 35"/>
                <a:gd name="T3" fmla="*/ 0 h 24"/>
                <a:gd name="T4" fmla="*/ 3 w 35"/>
                <a:gd name="T5" fmla="*/ 3 h 24"/>
                <a:gd name="T6" fmla="*/ 0 w 35"/>
                <a:gd name="T7" fmla="*/ 9 h 24"/>
                <a:gd name="T8" fmla="*/ 14 w 35"/>
                <a:gd name="T9" fmla="*/ 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35" y="9"/>
                  </a:moveTo>
                  <a:lnTo>
                    <a:pt x="33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3" name="Freeform 388"/>
            <p:cNvSpPr>
              <a:spLocks noChangeAspect="1"/>
            </p:cNvSpPr>
            <p:nvPr/>
          </p:nvSpPr>
          <p:spPr bwMode="auto">
            <a:xfrm>
              <a:off x="3752835" y="1705615"/>
              <a:ext cx="8747" cy="11617"/>
            </a:xfrm>
            <a:custGeom>
              <a:avLst/>
              <a:gdLst>
                <a:gd name="T0" fmla="*/ 2 w 17"/>
                <a:gd name="T1" fmla="*/ 0 h 24"/>
                <a:gd name="T2" fmla="*/ 1 w 17"/>
                <a:gd name="T3" fmla="*/ 4 h 24"/>
                <a:gd name="T4" fmla="*/ 0 w 17"/>
                <a:gd name="T5" fmla="*/ 8 h 24"/>
                <a:gd name="T6" fmla="*/ 2 w 17"/>
                <a:gd name="T7" fmla="*/ 10 h 24"/>
                <a:gd name="T8" fmla="*/ 7 w 17"/>
                <a:gd name="T9" fmla="*/ 1 h 24"/>
                <a:gd name="T10" fmla="*/ 2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6" y="0"/>
                  </a:moveTo>
                  <a:lnTo>
                    <a:pt x="3" y="9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4" name="Freeform 389"/>
            <p:cNvSpPr>
              <a:spLocks noChangeAspect="1"/>
            </p:cNvSpPr>
            <p:nvPr/>
          </p:nvSpPr>
          <p:spPr bwMode="auto">
            <a:xfrm>
              <a:off x="3662870" y="1796238"/>
              <a:ext cx="8747" cy="4647"/>
            </a:xfrm>
            <a:custGeom>
              <a:avLst/>
              <a:gdLst>
                <a:gd name="T0" fmla="*/ 1 w 21"/>
                <a:gd name="T1" fmla="*/ 4 h 10"/>
                <a:gd name="T2" fmla="*/ 7 w 21"/>
                <a:gd name="T3" fmla="*/ 0 h 10"/>
                <a:gd name="T4" fmla="*/ 0 w 21"/>
                <a:gd name="T5" fmla="*/ 0 h 10"/>
                <a:gd name="T6" fmla="*/ 1 w 21"/>
                <a:gd name="T7" fmla="*/ 4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0"/>
                <a:gd name="T14" fmla="*/ 21 w 2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0">
                  <a:moveTo>
                    <a:pt x="2" y="10"/>
                  </a:moveTo>
                  <a:lnTo>
                    <a:pt x="21" y="1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5" name="Freeform 390"/>
            <p:cNvSpPr>
              <a:spLocks noChangeAspect="1"/>
            </p:cNvSpPr>
            <p:nvPr/>
          </p:nvSpPr>
          <p:spPr bwMode="auto">
            <a:xfrm>
              <a:off x="3692858" y="1865948"/>
              <a:ext cx="6247" cy="6970"/>
            </a:xfrm>
            <a:custGeom>
              <a:avLst/>
              <a:gdLst>
                <a:gd name="T0" fmla="*/ 5 w 14"/>
                <a:gd name="T1" fmla="*/ 4 h 14"/>
                <a:gd name="T2" fmla="*/ 1 w 14"/>
                <a:gd name="T3" fmla="*/ 0 h 14"/>
                <a:gd name="T4" fmla="*/ 0 w 14"/>
                <a:gd name="T5" fmla="*/ 6 h 14"/>
                <a:gd name="T6" fmla="*/ 5 w 14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14" y="9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6" name="Freeform 391"/>
            <p:cNvSpPr>
              <a:spLocks noChangeAspect="1"/>
            </p:cNvSpPr>
            <p:nvPr/>
          </p:nvSpPr>
          <p:spPr bwMode="auto">
            <a:xfrm>
              <a:off x="3810312" y="2120393"/>
              <a:ext cx="4998" cy="2323"/>
            </a:xfrm>
            <a:custGeom>
              <a:avLst/>
              <a:gdLst>
                <a:gd name="T0" fmla="*/ 4 w 13"/>
                <a:gd name="T1" fmla="*/ 0 h 6"/>
                <a:gd name="T2" fmla="*/ 0 w 13"/>
                <a:gd name="T3" fmla="*/ 0 h 6"/>
                <a:gd name="T4" fmla="*/ 0 w 13"/>
                <a:gd name="T5" fmla="*/ 1 h 6"/>
                <a:gd name="T6" fmla="*/ 4 w 13"/>
                <a:gd name="T7" fmla="*/ 2 h 6"/>
                <a:gd name="T8" fmla="*/ 4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7" name="Freeform 392"/>
            <p:cNvSpPr>
              <a:spLocks noChangeAspect="1"/>
            </p:cNvSpPr>
            <p:nvPr/>
          </p:nvSpPr>
          <p:spPr bwMode="auto">
            <a:xfrm>
              <a:off x="3226789" y="2233092"/>
              <a:ext cx="16243" cy="3486"/>
            </a:xfrm>
            <a:custGeom>
              <a:avLst/>
              <a:gdLst>
                <a:gd name="T0" fmla="*/ 3 w 33"/>
                <a:gd name="T1" fmla="*/ 3 h 9"/>
                <a:gd name="T2" fmla="*/ 0 w 33"/>
                <a:gd name="T3" fmla="*/ 0 h 9"/>
                <a:gd name="T4" fmla="*/ 13 w 33"/>
                <a:gd name="T5" fmla="*/ 1 h 9"/>
                <a:gd name="T6" fmla="*/ 3 w 33"/>
                <a:gd name="T7" fmla="*/ 3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8" y="9"/>
                  </a:moveTo>
                  <a:lnTo>
                    <a:pt x="0" y="0"/>
                  </a:lnTo>
                  <a:lnTo>
                    <a:pt x="33" y="4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8" name="Freeform 393"/>
            <p:cNvSpPr>
              <a:spLocks noChangeAspect="1"/>
            </p:cNvSpPr>
            <p:nvPr/>
          </p:nvSpPr>
          <p:spPr bwMode="auto">
            <a:xfrm>
              <a:off x="3171811" y="2216826"/>
              <a:ext cx="11245" cy="3486"/>
            </a:xfrm>
            <a:custGeom>
              <a:avLst/>
              <a:gdLst>
                <a:gd name="T0" fmla="*/ 2 w 23"/>
                <a:gd name="T1" fmla="*/ 0 h 9"/>
                <a:gd name="T2" fmla="*/ 0 w 23"/>
                <a:gd name="T3" fmla="*/ 2 h 9"/>
                <a:gd name="T4" fmla="*/ 9 w 23"/>
                <a:gd name="T5" fmla="*/ 3 h 9"/>
                <a:gd name="T6" fmla="*/ 2 w 2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9"/>
                <a:gd name="T14" fmla="*/ 23 w 2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9">
                  <a:moveTo>
                    <a:pt x="6" y="0"/>
                  </a:moveTo>
                  <a:lnTo>
                    <a:pt x="0" y="6"/>
                  </a:lnTo>
                  <a:lnTo>
                    <a:pt x="23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9" name="Freeform 394"/>
            <p:cNvSpPr>
              <a:spLocks noChangeAspect="1"/>
            </p:cNvSpPr>
            <p:nvPr/>
          </p:nvSpPr>
          <p:spPr bwMode="auto">
            <a:xfrm>
              <a:off x="3199300" y="2209855"/>
              <a:ext cx="6247" cy="3486"/>
            </a:xfrm>
            <a:custGeom>
              <a:avLst/>
              <a:gdLst>
                <a:gd name="T0" fmla="*/ 5 w 15"/>
                <a:gd name="T1" fmla="*/ 3 h 6"/>
                <a:gd name="T2" fmla="*/ 0 w 15"/>
                <a:gd name="T3" fmla="*/ 3 h 6"/>
                <a:gd name="T4" fmla="*/ 1 w 15"/>
                <a:gd name="T5" fmla="*/ 0 h 6"/>
                <a:gd name="T6" fmla="*/ 5 w 15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"/>
                <a:gd name="T14" fmla="*/ 15 w 1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">
                  <a:moveTo>
                    <a:pt x="15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0" name="Freeform 395"/>
            <p:cNvSpPr>
              <a:spLocks noChangeAspect="1"/>
            </p:cNvSpPr>
            <p:nvPr/>
          </p:nvSpPr>
          <p:spPr bwMode="auto">
            <a:xfrm>
              <a:off x="2363377" y="2364380"/>
              <a:ext cx="4998" cy="3486"/>
            </a:xfrm>
            <a:custGeom>
              <a:avLst/>
              <a:gdLst>
                <a:gd name="T0" fmla="*/ 4 w 10"/>
                <a:gd name="T1" fmla="*/ 0 h 6"/>
                <a:gd name="T2" fmla="*/ 4 w 10"/>
                <a:gd name="T3" fmla="*/ 0 h 6"/>
                <a:gd name="T4" fmla="*/ 2 w 10"/>
                <a:gd name="T5" fmla="*/ 2 h 6"/>
                <a:gd name="T6" fmla="*/ 2 w 10"/>
                <a:gd name="T7" fmla="*/ 3 h 6"/>
                <a:gd name="T8" fmla="*/ 1 w 10"/>
                <a:gd name="T9" fmla="*/ 3 h 6"/>
                <a:gd name="T10" fmla="*/ 0 w 10"/>
                <a:gd name="T11" fmla="*/ 3 h 6"/>
                <a:gd name="T12" fmla="*/ 1 w 10"/>
                <a:gd name="T13" fmla="*/ 3 h 6"/>
                <a:gd name="T14" fmla="*/ 2 w 10"/>
                <a:gd name="T15" fmla="*/ 3 h 6"/>
                <a:gd name="T16" fmla="*/ 3 w 10"/>
                <a:gd name="T17" fmla="*/ 2 h 6"/>
                <a:gd name="T18" fmla="*/ 4 w 10"/>
                <a:gd name="T19" fmla="*/ 1 h 6"/>
                <a:gd name="T20" fmla="*/ 4 w 10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6"/>
                <a:gd name="T35" fmla="*/ 10 w 10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6">
                  <a:moveTo>
                    <a:pt x="10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1" name="Freeform 396"/>
            <p:cNvSpPr>
              <a:spLocks noChangeAspect="1"/>
            </p:cNvSpPr>
            <p:nvPr/>
          </p:nvSpPr>
          <p:spPr bwMode="auto">
            <a:xfrm>
              <a:off x="3577902" y="2134334"/>
              <a:ext cx="68723" cy="118508"/>
            </a:xfrm>
            <a:custGeom>
              <a:avLst/>
              <a:gdLst>
                <a:gd name="T0" fmla="*/ 25 w 148"/>
                <a:gd name="T1" fmla="*/ 0 h 271"/>
                <a:gd name="T2" fmla="*/ 15 w 148"/>
                <a:gd name="T3" fmla="*/ 1 h 271"/>
                <a:gd name="T4" fmla="*/ 16 w 148"/>
                <a:gd name="T5" fmla="*/ 24 h 271"/>
                <a:gd name="T6" fmla="*/ 10 w 148"/>
                <a:gd name="T7" fmla="*/ 39 h 271"/>
                <a:gd name="T8" fmla="*/ 3 w 148"/>
                <a:gd name="T9" fmla="*/ 54 h 271"/>
                <a:gd name="T10" fmla="*/ 0 w 148"/>
                <a:gd name="T11" fmla="*/ 68 h 271"/>
                <a:gd name="T12" fmla="*/ 9 w 148"/>
                <a:gd name="T13" fmla="*/ 73 h 271"/>
                <a:gd name="T14" fmla="*/ 12 w 148"/>
                <a:gd name="T15" fmla="*/ 73 h 271"/>
                <a:gd name="T16" fmla="*/ 10 w 148"/>
                <a:gd name="T17" fmla="*/ 102 h 271"/>
                <a:gd name="T18" fmla="*/ 35 w 148"/>
                <a:gd name="T19" fmla="*/ 99 h 271"/>
                <a:gd name="T20" fmla="*/ 33 w 148"/>
                <a:gd name="T21" fmla="*/ 94 h 271"/>
                <a:gd name="T22" fmla="*/ 40 w 148"/>
                <a:gd name="T23" fmla="*/ 82 h 271"/>
                <a:gd name="T24" fmla="*/ 38 w 148"/>
                <a:gd name="T25" fmla="*/ 77 h 271"/>
                <a:gd name="T26" fmla="*/ 41 w 148"/>
                <a:gd name="T27" fmla="*/ 65 h 271"/>
                <a:gd name="T28" fmla="*/ 34 w 148"/>
                <a:gd name="T29" fmla="*/ 49 h 271"/>
                <a:gd name="T30" fmla="*/ 39 w 148"/>
                <a:gd name="T31" fmla="*/ 48 h 271"/>
                <a:gd name="T32" fmla="*/ 46 w 148"/>
                <a:gd name="T33" fmla="*/ 23 h 271"/>
                <a:gd name="T34" fmla="*/ 55 w 148"/>
                <a:gd name="T35" fmla="*/ 12 h 271"/>
                <a:gd name="T36" fmla="*/ 52 w 148"/>
                <a:gd name="T37" fmla="*/ 3 h 271"/>
                <a:gd name="T38" fmla="*/ 30 w 148"/>
                <a:gd name="T39" fmla="*/ 2 h 271"/>
                <a:gd name="T40" fmla="*/ 25 w 148"/>
                <a:gd name="T41" fmla="*/ 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71"/>
                <a:gd name="T65" fmla="*/ 148 w 148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71">
                  <a:moveTo>
                    <a:pt x="66" y="0"/>
                  </a:moveTo>
                  <a:lnTo>
                    <a:pt x="40" y="3"/>
                  </a:lnTo>
                  <a:lnTo>
                    <a:pt x="42" y="65"/>
                  </a:lnTo>
                  <a:lnTo>
                    <a:pt x="26" y="104"/>
                  </a:lnTo>
                  <a:lnTo>
                    <a:pt x="9" y="143"/>
                  </a:lnTo>
                  <a:lnTo>
                    <a:pt x="0" y="180"/>
                  </a:lnTo>
                  <a:lnTo>
                    <a:pt x="23" y="194"/>
                  </a:lnTo>
                  <a:lnTo>
                    <a:pt x="31" y="195"/>
                  </a:lnTo>
                  <a:lnTo>
                    <a:pt x="27" y="271"/>
                  </a:lnTo>
                  <a:lnTo>
                    <a:pt x="93" y="264"/>
                  </a:lnTo>
                  <a:lnTo>
                    <a:pt x="90" y="249"/>
                  </a:lnTo>
                  <a:lnTo>
                    <a:pt x="108" y="218"/>
                  </a:lnTo>
                  <a:lnTo>
                    <a:pt x="103" y="204"/>
                  </a:lnTo>
                  <a:lnTo>
                    <a:pt x="109" y="173"/>
                  </a:lnTo>
                  <a:lnTo>
                    <a:pt x="91" y="131"/>
                  </a:lnTo>
                  <a:lnTo>
                    <a:pt x="106" y="128"/>
                  </a:lnTo>
                  <a:lnTo>
                    <a:pt x="124" y="61"/>
                  </a:lnTo>
                  <a:lnTo>
                    <a:pt x="148" y="32"/>
                  </a:lnTo>
                  <a:lnTo>
                    <a:pt x="140" y="7"/>
                  </a:lnTo>
                  <a:lnTo>
                    <a:pt x="81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2" name="Freeform 397"/>
            <p:cNvSpPr>
              <a:spLocks noChangeAspect="1"/>
            </p:cNvSpPr>
            <p:nvPr/>
          </p:nvSpPr>
          <p:spPr bwMode="auto">
            <a:xfrm>
              <a:off x="3590397" y="2092508"/>
              <a:ext cx="256150" cy="181247"/>
            </a:xfrm>
            <a:custGeom>
              <a:avLst/>
              <a:gdLst>
                <a:gd name="T0" fmla="*/ 42 w 545"/>
                <a:gd name="T1" fmla="*/ 38 h 414"/>
                <a:gd name="T2" fmla="*/ 20 w 545"/>
                <a:gd name="T3" fmla="*/ 38 h 414"/>
                <a:gd name="T4" fmla="*/ 14 w 545"/>
                <a:gd name="T5" fmla="*/ 35 h 414"/>
                <a:gd name="T6" fmla="*/ 5 w 545"/>
                <a:gd name="T7" fmla="*/ 37 h 414"/>
                <a:gd name="T8" fmla="*/ 5 w 545"/>
                <a:gd name="T9" fmla="*/ 30 h 414"/>
                <a:gd name="T10" fmla="*/ 2 w 545"/>
                <a:gd name="T11" fmla="*/ 26 h 414"/>
                <a:gd name="T12" fmla="*/ 2 w 545"/>
                <a:gd name="T13" fmla="*/ 23 h 414"/>
                <a:gd name="T14" fmla="*/ 0 w 545"/>
                <a:gd name="T15" fmla="*/ 19 h 414"/>
                <a:gd name="T16" fmla="*/ 1 w 545"/>
                <a:gd name="T17" fmla="*/ 11 h 414"/>
                <a:gd name="T18" fmla="*/ 26 w 545"/>
                <a:gd name="T19" fmla="*/ 0 h 414"/>
                <a:gd name="T20" fmla="*/ 46 w 545"/>
                <a:gd name="T21" fmla="*/ 3 h 414"/>
                <a:gd name="T22" fmla="*/ 65 w 545"/>
                <a:gd name="T23" fmla="*/ 4 h 414"/>
                <a:gd name="T24" fmla="*/ 84 w 545"/>
                <a:gd name="T25" fmla="*/ 5 h 414"/>
                <a:gd name="T26" fmla="*/ 103 w 545"/>
                <a:gd name="T27" fmla="*/ 6 h 414"/>
                <a:gd name="T28" fmla="*/ 122 w 545"/>
                <a:gd name="T29" fmla="*/ 7 h 414"/>
                <a:gd name="T30" fmla="*/ 130 w 545"/>
                <a:gd name="T31" fmla="*/ 13 h 414"/>
                <a:gd name="T32" fmla="*/ 176 w 545"/>
                <a:gd name="T33" fmla="*/ 23 h 414"/>
                <a:gd name="T34" fmla="*/ 176 w 545"/>
                <a:gd name="T35" fmla="*/ 24 h 414"/>
                <a:gd name="T36" fmla="*/ 181 w 545"/>
                <a:gd name="T37" fmla="*/ 25 h 414"/>
                <a:gd name="T38" fmla="*/ 205 w 545"/>
                <a:gd name="T39" fmla="*/ 26 h 414"/>
                <a:gd name="T40" fmla="*/ 201 w 545"/>
                <a:gd name="T41" fmla="*/ 41 h 414"/>
                <a:gd name="T42" fmla="*/ 183 w 545"/>
                <a:gd name="T43" fmla="*/ 50 h 414"/>
                <a:gd name="T44" fmla="*/ 165 w 545"/>
                <a:gd name="T45" fmla="*/ 60 h 414"/>
                <a:gd name="T46" fmla="*/ 155 w 545"/>
                <a:gd name="T47" fmla="*/ 75 h 414"/>
                <a:gd name="T48" fmla="*/ 146 w 545"/>
                <a:gd name="T49" fmla="*/ 89 h 414"/>
                <a:gd name="T50" fmla="*/ 152 w 545"/>
                <a:gd name="T51" fmla="*/ 105 h 414"/>
                <a:gd name="T52" fmla="*/ 138 w 545"/>
                <a:gd name="T53" fmla="*/ 121 h 414"/>
                <a:gd name="T54" fmla="*/ 134 w 545"/>
                <a:gd name="T55" fmla="*/ 127 h 414"/>
                <a:gd name="T56" fmla="*/ 120 w 545"/>
                <a:gd name="T57" fmla="*/ 135 h 414"/>
                <a:gd name="T58" fmla="*/ 112 w 545"/>
                <a:gd name="T59" fmla="*/ 143 h 414"/>
                <a:gd name="T60" fmla="*/ 92 w 545"/>
                <a:gd name="T61" fmla="*/ 145 h 414"/>
                <a:gd name="T62" fmla="*/ 72 w 545"/>
                <a:gd name="T63" fmla="*/ 148 h 414"/>
                <a:gd name="T64" fmla="*/ 59 w 545"/>
                <a:gd name="T65" fmla="*/ 156 h 414"/>
                <a:gd name="T66" fmla="*/ 47 w 545"/>
                <a:gd name="T67" fmla="*/ 156 h 414"/>
                <a:gd name="T68" fmla="*/ 43 w 545"/>
                <a:gd name="T69" fmla="*/ 141 h 414"/>
                <a:gd name="T70" fmla="*/ 29 w 545"/>
                <a:gd name="T71" fmla="*/ 135 h 414"/>
                <a:gd name="T72" fmla="*/ 24 w 545"/>
                <a:gd name="T73" fmla="*/ 135 h 414"/>
                <a:gd name="T74" fmla="*/ 23 w 545"/>
                <a:gd name="T75" fmla="*/ 129 h 414"/>
                <a:gd name="T76" fmla="*/ 30 w 545"/>
                <a:gd name="T77" fmla="*/ 118 h 414"/>
                <a:gd name="T78" fmla="*/ 28 w 545"/>
                <a:gd name="T79" fmla="*/ 112 h 414"/>
                <a:gd name="T80" fmla="*/ 30 w 545"/>
                <a:gd name="T81" fmla="*/ 101 h 414"/>
                <a:gd name="T82" fmla="*/ 24 w 545"/>
                <a:gd name="T83" fmla="*/ 85 h 414"/>
                <a:gd name="T84" fmla="*/ 29 w 545"/>
                <a:gd name="T85" fmla="*/ 84 h 414"/>
                <a:gd name="T86" fmla="*/ 36 w 545"/>
                <a:gd name="T87" fmla="*/ 58 h 414"/>
                <a:gd name="T88" fmla="*/ 45 w 545"/>
                <a:gd name="T89" fmla="*/ 47 h 414"/>
                <a:gd name="T90" fmla="*/ 42 w 545"/>
                <a:gd name="T91" fmla="*/ 38 h 4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5"/>
                <a:gd name="T139" fmla="*/ 0 h 414"/>
                <a:gd name="T140" fmla="*/ 545 w 545"/>
                <a:gd name="T141" fmla="*/ 414 h 4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5" h="414">
                  <a:moveTo>
                    <a:pt x="112" y="101"/>
                  </a:moveTo>
                  <a:lnTo>
                    <a:pt x="53" y="100"/>
                  </a:lnTo>
                  <a:lnTo>
                    <a:pt x="38" y="94"/>
                  </a:lnTo>
                  <a:lnTo>
                    <a:pt x="12" y="97"/>
                  </a:lnTo>
                  <a:lnTo>
                    <a:pt x="12" y="8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0"/>
                  </a:lnTo>
                  <a:lnTo>
                    <a:pt x="2" y="28"/>
                  </a:lnTo>
                  <a:lnTo>
                    <a:pt x="69" y="0"/>
                  </a:lnTo>
                  <a:lnTo>
                    <a:pt x="123" y="7"/>
                  </a:lnTo>
                  <a:lnTo>
                    <a:pt x="174" y="10"/>
                  </a:lnTo>
                  <a:lnTo>
                    <a:pt x="224" y="13"/>
                  </a:lnTo>
                  <a:lnTo>
                    <a:pt x="274" y="15"/>
                  </a:lnTo>
                  <a:lnTo>
                    <a:pt x="324" y="18"/>
                  </a:lnTo>
                  <a:lnTo>
                    <a:pt x="345" y="34"/>
                  </a:lnTo>
                  <a:lnTo>
                    <a:pt x="468" y="61"/>
                  </a:lnTo>
                  <a:lnTo>
                    <a:pt x="469" y="65"/>
                  </a:lnTo>
                  <a:lnTo>
                    <a:pt x="480" y="67"/>
                  </a:lnTo>
                  <a:lnTo>
                    <a:pt x="545" y="70"/>
                  </a:lnTo>
                  <a:lnTo>
                    <a:pt x="535" y="109"/>
                  </a:lnTo>
                  <a:lnTo>
                    <a:pt x="486" y="134"/>
                  </a:lnTo>
                  <a:lnTo>
                    <a:pt x="438" y="159"/>
                  </a:lnTo>
                  <a:lnTo>
                    <a:pt x="412" y="198"/>
                  </a:lnTo>
                  <a:lnTo>
                    <a:pt x="387" y="237"/>
                  </a:lnTo>
                  <a:lnTo>
                    <a:pt x="405" y="279"/>
                  </a:lnTo>
                  <a:lnTo>
                    <a:pt x="368" y="322"/>
                  </a:lnTo>
                  <a:lnTo>
                    <a:pt x="357" y="337"/>
                  </a:lnTo>
                  <a:lnTo>
                    <a:pt x="320" y="358"/>
                  </a:lnTo>
                  <a:lnTo>
                    <a:pt x="298" y="379"/>
                  </a:lnTo>
                  <a:lnTo>
                    <a:pt x="245" y="386"/>
                  </a:lnTo>
                  <a:lnTo>
                    <a:pt x="192" y="392"/>
                  </a:lnTo>
                  <a:lnTo>
                    <a:pt x="156" y="414"/>
                  </a:lnTo>
                  <a:lnTo>
                    <a:pt x="124" y="413"/>
                  </a:lnTo>
                  <a:lnTo>
                    <a:pt x="114" y="374"/>
                  </a:lnTo>
                  <a:lnTo>
                    <a:pt x="78" y="358"/>
                  </a:lnTo>
                  <a:lnTo>
                    <a:pt x="65" y="358"/>
                  </a:lnTo>
                  <a:lnTo>
                    <a:pt x="62" y="343"/>
                  </a:lnTo>
                  <a:lnTo>
                    <a:pt x="80" y="312"/>
                  </a:lnTo>
                  <a:lnTo>
                    <a:pt x="75" y="298"/>
                  </a:lnTo>
                  <a:lnTo>
                    <a:pt x="81" y="267"/>
                  </a:lnTo>
                  <a:lnTo>
                    <a:pt x="63" y="225"/>
                  </a:lnTo>
                  <a:lnTo>
                    <a:pt x="78" y="222"/>
                  </a:lnTo>
                  <a:lnTo>
                    <a:pt x="96" y="155"/>
                  </a:lnTo>
                  <a:lnTo>
                    <a:pt x="120" y="126"/>
                  </a:lnTo>
                  <a:lnTo>
                    <a:pt x="112" y="101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3" name="Freeform 398"/>
            <p:cNvSpPr>
              <a:spLocks noChangeAspect="1"/>
            </p:cNvSpPr>
            <p:nvPr/>
          </p:nvSpPr>
          <p:spPr bwMode="auto">
            <a:xfrm>
              <a:off x="3831555" y="2185456"/>
              <a:ext cx="21242" cy="11617"/>
            </a:xfrm>
            <a:custGeom>
              <a:avLst/>
              <a:gdLst>
                <a:gd name="T0" fmla="*/ 17 w 47"/>
                <a:gd name="T1" fmla="*/ 3 h 26"/>
                <a:gd name="T2" fmla="*/ 9 w 47"/>
                <a:gd name="T3" fmla="*/ 10 h 26"/>
                <a:gd name="T4" fmla="*/ 0 w 47"/>
                <a:gd name="T5" fmla="*/ 4 h 26"/>
                <a:gd name="T6" fmla="*/ 12 w 47"/>
                <a:gd name="T7" fmla="*/ 0 h 26"/>
                <a:gd name="T8" fmla="*/ 17 w 47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47" y="7"/>
                  </a:moveTo>
                  <a:lnTo>
                    <a:pt x="24" y="26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C0000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4" name="Freeform 399"/>
            <p:cNvSpPr>
              <a:spLocks noChangeAspect="1"/>
            </p:cNvSpPr>
            <p:nvPr/>
          </p:nvSpPr>
          <p:spPr bwMode="auto">
            <a:xfrm>
              <a:off x="1156348" y="1960057"/>
              <a:ext cx="1248263" cy="577438"/>
            </a:xfrm>
            <a:custGeom>
              <a:avLst/>
              <a:gdLst>
                <a:gd name="T0" fmla="*/ 988 w 2659"/>
                <a:gd name="T1" fmla="*/ 42 h 1324"/>
                <a:gd name="T2" fmla="*/ 935 w 2659"/>
                <a:gd name="T3" fmla="*/ 81 h 1324"/>
                <a:gd name="T4" fmla="*/ 827 w 2659"/>
                <a:gd name="T5" fmla="*/ 117 h 1324"/>
                <a:gd name="T6" fmla="*/ 749 w 2659"/>
                <a:gd name="T7" fmla="*/ 145 h 1324"/>
                <a:gd name="T8" fmla="*/ 738 w 2659"/>
                <a:gd name="T9" fmla="*/ 117 h 1324"/>
                <a:gd name="T10" fmla="*/ 728 w 2659"/>
                <a:gd name="T11" fmla="*/ 67 h 1324"/>
                <a:gd name="T12" fmla="*/ 671 w 2659"/>
                <a:gd name="T13" fmla="*/ 23 h 1324"/>
                <a:gd name="T14" fmla="*/ 579 w 2659"/>
                <a:gd name="T15" fmla="*/ 12 h 1324"/>
                <a:gd name="T16" fmla="*/ 491 w 2659"/>
                <a:gd name="T17" fmla="*/ 8 h 1324"/>
                <a:gd name="T18" fmla="*/ 354 w 2659"/>
                <a:gd name="T19" fmla="*/ 8 h 1324"/>
                <a:gd name="T20" fmla="*/ 215 w 2659"/>
                <a:gd name="T21" fmla="*/ 8 h 1324"/>
                <a:gd name="T22" fmla="*/ 118 w 2659"/>
                <a:gd name="T23" fmla="*/ 41 h 1324"/>
                <a:gd name="T24" fmla="*/ 107 w 2659"/>
                <a:gd name="T25" fmla="*/ 40 h 1324"/>
                <a:gd name="T26" fmla="*/ 87 w 2659"/>
                <a:gd name="T27" fmla="*/ 47 h 1324"/>
                <a:gd name="T28" fmla="*/ 76 w 2659"/>
                <a:gd name="T29" fmla="*/ 62 h 1324"/>
                <a:gd name="T30" fmla="*/ 31 w 2659"/>
                <a:gd name="T31" fmla="*/ 128 h 1324"/>
                <a:gd name="T32" fmla="*/ 0 w 2659"/>
                <a:gd name="T33" fmla="*/ 204 h 1324"/>
                <a:gd name="T34" fmla="*/ 10 w 2659"/>
                <a:gd name="T35" fmla="*/ 232 h 1324"/>
                <a:gd name="T36" fmla="*/ 10 w 2659"/>
                <a:gd name="T37" fmla="*/ 253 h 1324"/>
                <a:gd name="T38" fmla="*/ 20 w 2659"/>
                <a:gd name="T39" fmla="*/ 305 h 1324"/>
                <a:gd name="T40" fmla="*/ 98 w 2659"/>
                <a:gd name="T41" fmla="*/ 343 h 1324"/>
                <a:gd name="T42" fmla="*/ 178 w 2659"/>
                <a:gd name="T43" fmla="*/ 370 h 1324"/>
                <a:gd name="T44" fmla="*/ 256 w 2659"/>
                <a:gd name="T45" fmla="*/ 402 h 1324"/>
                <a:gd name="T46" fmla="*/ 322 w 2659"/>
                <a:gd name="T47" fmla="*/ 425 h 1324"/>
                <a:gd name="T48" fmla="*/ 369 w 2659"/>
                <a:gd name="T49" fmla="*/ 458 h 1324"/>
                <a:gd name="T50" fmla="*/ 379 w 2659"/>
                <a:gd name="T51" fmla="*/ 439 h 1324"/>
                <a:gd name="T52" fmla="*/ 397 w 2659"/>
                <a:gd name="T53" fmla="*/ 429 h 1324"/>
                <a:gd name="T54" fmla="*/ 432 w 2659"/>
                <a:gd name="T55" fmla="*/ 407 h 1324"/>
                <a:gd name="T56" fmla="*/ 475 w 2659"/>
                <a:gd name="T57" fmla="*/ 405 h 1324"/>
                <a:gd name="T58" fmla="*/ 509 w 2659"/>
                <a:gd name="T59" fmla="*/ 407 h 1324"/>
                <a:gd name="T60" fmla="*/ 524 w 2659"/>
                <a:gd name="T61" fmla="*/ 400 h 1324"/>
                <a:gd name="T62" fmla="*/ 549 w 2659"/>
                <a:gd name="T63" fmla="*/ 391 h 1324"/>
                <a:gd name="T64" fmla="*/ 566 w 2659"/>
                <a:gd name="T65" fmla="*/ 390 h 1324"/>
                <a:gd name="T66" fmla="*/ 594 w 2659"/>
                <a:gd name="T67" fmla="*/ 398 h 1324"/>
                <a:gd name="T68" fmla="*/ 629 w 2659"/>
                <a:gd name="T69" fmla="*/ 410 h 1324"/>
                <a:gd name="T70" fmla="*/ 638 w 2659"/>
                <a:gd name="T71" fmla="*/ 441 h 1324"/>
                <a:gd name="T72" fmla="*/ 646 w 2659"/>
                <a:gd name="T73" fmla="*/ 466 h 1324"/>
                <a:gd name="T74" fmla="*/ 672 w 2659"/>
                <a:gd name="T75" fmla="*/ 478 h 1324"/>
                <a:gd name="T76" fmla="*/ 673 w 2659"/>
                <a:gd name="T77" fmla="*/ 425 h 1324"/>
                <a:gd name="T78" fmla="*/ 675 w 2659"/>
                <a:gd name="T79" fmla="*/ 369 h 1324"/>
                <a:gd name="T80" fmla="*/ 719 w 2659"/>
                <a:gd name="T81" fmla="*/ 330 h 1324"/>
                <a:gd name="T82" fmla="*/ 780 w 2659"/>
                <a:gd name="T83" fmla="*/ 295 h 1324"/>
                <a:gd name="T84" fmla="*/ 789 w 2659"/>
                <a:gd name="T85" fmla="*/ 284 h 1324"/>
                <a:gd name="T86" fmla="*/ 779 w 2659"/>
                <a:gd name="T87" fmla="*/ 270 h 1324"/>
                <a:gd name="T88" fmla="*/ 798 w 2659"/>
                <a:gd name="T89" fmla="*/ 278 h 1324"/>
                <a:gd name="T90" fmla="*/ 787 w 2659"/>
                <a:gd name="T91" fmla="*/ 242 h 1324"/>
                <a:gd name="T92" fmla="*/ 783 w 2659"/>
                <a:gd name="T93" fmla="*/ 224 h 1324"/>
                <a:gd name="T94" fmla="*/ 799 w 2659"/>
                <a:gd name="T95" fmla="*/ 225 h 1324"/>
                <a:gd name="T96" fmla="*/ 801 w 2659"/>
                <a:gd name="T97" fmla="*/ 224 h 1324"/>
                <a:gd name="T98" fmla="*/ 798 w 2659"/>
                <a:gd name="T99" fmla="*/ 247 h 1324"/>
                <a:gd name="T100" fmla="*/ 826 w 2659"/>
                <a:gd name="T101" fmla="*/ 207 h 1324"/>
                <a:gd name="T102" fmla="*/ 857 w 2659"/>
                <a:gd name="T103" fmla="*/ 167 h 1324"/>
                <a:gd name="T104" fmla="*/ 902 w 2659"/>
                <a:gd name="T105" fmla="*/ 157 h 1324"/>
                <a:gd name="T106" fmla="*/ 928 w 2659"/>
                <a:gd name="T107" fmla="*/ 157 h 1324"/>
                <a:gd name="T108" fmla="*/ 920 w 2659"/>
                <a:gd name="T109" fmla="*/ 135 h 1324"/>
                <a:gd name="T110" fmla="*/ 964 w 2659"/>
                <a:gd name="T111" fmla="*/ 100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9"/>
                <a:gd name="T169" fmla="*/ 0 h 1324"/>
                <a:gd name="T170" fmla="*/ 2659 w 2659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9" h="1324">
                  <a:moveTo>
                    <a:pt x="2654" y="245"/>
                  </a:moveTo>
                  <a:lnTo>
                    <a:pt x="2650" y="226"/>
                  </a:lnTo>
                  <a:lnTo>
                    <a:pt x="2638" y="190"/>
                  </a:lnTo>
                  <a:lnTo>
                    <a:pt x="2659" y="124"/>
                  </a:lnTo>
                  <a:lnTo>
                    <a:pt x="2630" y="112"/>
                  </a:lnTo>
                  <a:lnTo>
                    <a:pt x="2609" y="114"/>
                  </a:lnTo>
                  <a:lnTo>
                    <a:pt x="2605" y="102"/>
                  </a:lnTo>
                  <a:lnTo>
                    <a:pt x="2567" y="142"/>
                  </a:lnTo>
                  <a:lnTo>
                    <a:pt x="2529" y="182"/>
                  </a:lnTo>
                  <a:lnTo>
                    <a:pt x="2488" y="217"/>
                  </a:lnTo>
                  <a:lnTo>
                    <a:pt x="2458" y="235"/>
                  </a:lnTo>
                  <a:lnTo>
                    <a:pt x="2373" y="239"/>
                  </a:lnTo>
                  <a:lnTo>
                    <a:pt x="2288" y="245"/>
                  </a:lnTo>
                  <a:lnTo>
                    <a:pt x="2245" y="278"/>
                  </a:lnTo>
                  <a:lnTo>
                    <a:pt x="2200" y="311"/>
                  </a:lnTo>
                  <a:lnTo>
                    <a:pt x="2147" y="315"/>
                  </a:lnTo>
                  <a:lnTo>
                    <a:pt x="2093" y="320"/>
                  </a:lnTo>
                  <a:lnTo>
                    <a:pt x="2088" y="354"/>
                  </a:lnTo>
                  <a:lnTo>
                    <a:pt x="2042" y="370"/>
                  </a:lnTo>
                  <a:lnTo>
                    <a:pt x="1994" y="385"/>
                  </a:lnTo>
                  <a:lnTo>
                    <a:pt x="1948" y="402"/>
                  </a:lnTo>
                  <a:lnTo>
                    <a:pt x="1900" y="417"/>
                  </a:lnTo>
                  <a:lnTo>
                    <a:pt x="1887" y="397"/>
                  </a:lnTo>
                  <a:lnTo>
                    <a:pt x="1941" y="343"/>
                  </a:lnTo>
                  <a:lnTo>
                    <a:pt x="1964" y="312"/>
                  </a:lnTo>
                  <a:lnTo>
                    <a:pt x="1973" y="264"/>
                  </a:lnTo>
                  <a:lnTo>
                    <a:pt x="1982" y="217"/>
                  </a:lnTo>
                  <a:lnTo>
                    <a:pt x="1948" y="190"/>
                  </a:lnTo>
                  <a:lnTo>
                    <a:pt x="1954" y="175"/>
                  </a:lnTo>
                  <a:lnTo>
                    <a:pt x="1938" y="178"/>
                  </a:lnTo>
                  <a:lnTo>
                    <a:pt x="1935" y="154"/>
                  </a:lnTo>
                  <a:lnTo>
                    <a:pt x="1897" y="132"/>
                  </a:lnTo>
                  <a:lnTo>
                    <a:pt x="1860" y="108"/>
                  </a:lnTo>
                  <a:lnTo>
                    <a:pt x="1823" y="84"/>
                  </a:lnTo>
                  <a:lnTo>
                    <a:pt x="1787" y="60"/>
                  </a:lnTo>
                  <a:lnTo>
                    <a:pt x="1727" y="75"/>
                  </a:lnTo>
                  <a:lnTo>
                    <a:pt x="1693" y="61"/>
                  </a:lnTo>
                  <a:lnTo>
                    <a:pt x="1654" y="67"/>
                  </a:lnTo>
                  <a:lnTo>
                    <a:pt x="1591" y="41"/>
                  </a:lnTo>
                  <a:lnTo>
                    <a:pt x="1542" y="32"/>
                  </a:lnTo>
                  <a:lnTo>
                    <a:pt x="1548" y="0"/>
                  </a:lnTo>
                  <a:lnTo>
                    <a:pt x="1529" y="20"/>
                  </a:lnTo>
                  <a:lnTo>
                    <a:pt x="1455" y="20"/>
                  </a:lnTo>
                  <a:lnTo>
                    <a:pt x="1382" y="20"/>
                  </a:lnTo>
                  <a:lnTo>
                    <a:pt x="1308" y="20"/>
                  </a:lnTo>
                  <a:lnTo>
                    <a:pt x="1235" y="20"/>
                  </a:lnTo>
                  <a:lnTo>
                    <a:pt x="1161" y="20"/>
                  </a:lnTo>
                  <a:lnTo>
                    <a:pt x="1087" y="20"/>
                  </a:lnTo>
                  <a:lnTo>
                    <a:pt x="1014" y="20"/>
                  </a:lnTo>
                  <a:lnTo>
                    <a:pt x="941" y="20"/>
                  </a:lnTo>
                  <a:lnTo>
                    <a:pt x="866" y="20"/>
                  </a:lnTo>
                  <a:lnTo>
                    <a:pt x="793" y="20"/>
                  </a:lnTo>
                  <a:lnTo>
                    <a:pt x="720" y="20"/>
                  </a:lnTo>
                  <a:lnTo>
                    <a:pt x="645" y="20"/>
                  </a:lnTo>
                  <a:lnTo>
                    <a:pt x="572" y="21"/>
                  </a:lnTo>
                  <a:lnTo>
                    <a:pt x="499" y="21"/>
                  </a:lnTo>
                  <a:lnTo>
                    <a:pt x="426" y="21"/>
                  </a:lnTo>
                  <a:lnTo>
                    <a:pt x="351" y="21"/>
                  </a:lnTo>
                  <a:lnTo>
                    <a:pt x="336" y="64"/>
                  </a:lnTo>
                  <a:lnTo>
                    <a:pt x="315" y="108"/>
                  </a:lnTo>
                  <a:lnTo>
                    <a:pt x="279" y="124"/>
                  </a:lnTo>
                  <a:lnTo>
                    <a:pt x="287" y="111"/>
                  </a:lnTo>
                  <a:lnTo>
                    <a:pt x="290" y="118"/>
                  </a:lnTo>
                  <a:lnTo>
                    <a:pt x="326" y="78"/>
                  </a:lnTo>
                  <a:lnTo>
                    <a:pt x="285" y="106"/>
                  </a:lnTo>
                  <a:lnTo>
                    <a:pt x="281" y="109"/>
                  </a:lnTo>
                  <a:lnTo>
                    <a:pt x="306" y="87"/>
                  </a:lnTo>
                  <a:lnTo>
                    <a:pt x="321" y="67"/>
                  </a:lnTo>
                  <a:lnTo>
                    <a:pt x="252" y="52"/>
                  </a:lnTo>
                  <a:lnTo>
                    <a:pt x="232" y="124"/>
                  </a:lnTo>
                  <a:lnTo>
                    <a:pt x="226" y="133"/>
                  </a:lnTo>
                  <a:lnTo>
                    <a:pt x="223" y="142"/>
                  </a:lnTo>
                  <a:lnTo>
                    <a:pt x="220" y="152"/>
                  </a:lnTo>
                  <a:lnTo>
                    <a:pt x="215" y="146"/>
                  </a:lnTo>
                  <a:lnTo>
                    <a:pt x="203" y="166"/>
                  </a:lnTo>
                  <a:lnTo>
                    <a:pt x="233" y="172"/>
                  </a:lnTo>
                  <a:lnTo>
                    <a:pt x="211" y="172"/>
                  </a:lnTo>
                  <a:lnTo>
                    <a:pt x="188" y="199"/>
                  </a:lnTo>
                  <a:lnTo>
                    <a:pt x="135" y="270"/>
                  </a:lnTo>
                  <a:lnTo>
                    <a:pt x="82" y="342"/>
                  </a:lnTo>
                  <a:lnTo>
                    <a:pt x="66" y="387"/>
                  </a:lnTo>
                  <a:lnTo>
                    <a:pt x="49" y="431"/>
                  </a:lnTo>
                  <a:lnTo>
                    <a:pt x="5" y="484"/>
                  </a:lnTo>
                  <a:lnTo>
                    <a:pt x="8" y="503"/>
                  </a:lnTo>
                  <a:lnTo>
                    <a:pt x="0" y="543"/>
                  </a:lnTo>
                  <a:lnTo>
                    <a:pt x="6" y="579"/>
                  </a:lnTo>
                  <a:lnTo>
                    <a:pt x="14" y="614"/>
                  </a:lnTo>
                  <a:lnTo>
                    <a:pt x="9" y="606"/>
                  </a:lnTo>
                  <a:lnTo>
                    <a:pt x="6" y="617"/>
                  </a:lnTo>
                  <a:lnTo>
                    <a:pt x="27" y="618"/>
                  </a:lnTo>
                  <a:lnTo>
                    <a:pt x="39" y="617"/>
                  </a:lnTo>
                  <a:lnTo>
                    <a:pt x="32" y="645"/>
                  </a:lnTo>
                  <a:lnTo>
                    <a:pt x="23" y="637"/>
                  </a:lnTo>
                  <a:lnTo>
                    <a:pt x="14" y="645"/>
                  </a:lnTo>
                  <a:lnTo>
                    <a:pt x="27" y="675"/>
                  </a:lnTo>
                  <a:lnTo>
                    <a:pt x="14" y="697"/>
                  </a:lnTo>
                  <a:lnTo>
                    <a:pt x="24" y="728"/>
                  </a:lnTo>
                  <a:lnTo>
                    <a:pt x="36" y="760"/>
                  </a:lnTo>
                  <a:lnTo>
                    <a:pt x="27" y="808"/>
                  </a:lnTo>
                  <a:lnTo>
                    <a:pt x="54" y="813"/>
                  </a:lnTo>
                  <a:lnTo>
                    <a:pt x="100" y="837"/>
                  </a:lnTo>
                  <a:lnTo>
                    <a:pt x="146" y="875"/>
                  </a:lnTo>
                  <a:lnTo>
                    <a:pt x="148" y="919"/>
                  </a:lnTo>
                  <a:lnTo>
                    <a:pt x="205" y="916"/>
                  </a:lnTo>
                  <a:lnTo>
                    <a:pt x="260" y="913"/>
                  </a:lnTo>
                  <a:lnTo>
                    <a:pt x="297" y="931"/>
                  </a:lnTo>
                  <a:lnTo>
                    <a:pt x="333" y="949"/>
                  </a:lnTo>
                  <a:lnTo>
                    <a:pt x="370" y="969"/>
                  </a:lnTo>
                  <a:lnTo>
                    <a:pt x="408" y="987"/>
                  </a:lnTo>
                  <a:lnTo>
                    <a:pt x="473" y="987"/>
                  </a:lnTo>
                  <a:lnTo>
                    <a:pt x="540" y="987"/>
                  </a:lnTo>
                  <a:lnTo>
                    <a:pt x="548" y="961"/>
                  </a:lnTo>
                  <a:lnTo>
                    <a:pt x="627" y="961"/>
                  </a:lnTo>
                  <a:lnTo>
                    <a:pt x="667" y="1015"/>
                  </a:lnTo>
                  <a:lnTo>
                    <a:pt x="681" y="1070"/>
                  </a:lnTo>
                  <a:lnTo>
                    <a:pt x="711" y="1093"/>
                  </a:lnTo>
                  <a:lnTo>
                    <a:pt x="739" y="1116"/>
                  </a:lnTo>
                  <a:lnTo>
                    <a:pt x="772" y="1073"/>
                  </a:lnTo>
                  <a:lnTo>
                    <a:pt x="838" y="1081"/>
                  </a:lnTo>
                  <a:lnTo>
                    <a:pt x="858" y="1131"/>
                  </a:lnTo>
                  <a:lnTo>
                    <a:pt x="879" y="1182"/>
                  </a:lnTo>
                  <a:lnTo>
                    <a:pt x="896" y="1246"/>
                  </a:lnTo>
                  <a:lnTo>
                    <a:pt x="927" y="1273"/>
                  </a:lnTo>
                  <a:lnTo>
                    <a:pt x="985" y="1284"/>
                  </a:lnTo>
                  <a:lnTo>
                    <a:pt x="981" y="1221"/>
                  </a:lnTo>
                  <a:lnTo>
                    <a:pt x="976" y="1212"/>
                  </a:lnTo>
                  <a:lnTo>
                    <a:pt x="973" y="1200"/>
                  </a:lnTo>
                  <a:lnTo>
                    <a:pt x="988" y="1207"/>
                  </a:lnTo>
                  <a:lnTo>
                    <a:pt x="996" y="1179"/>
                  </a:lnTo>
                  <a:lnTo>
                    <a:pt x="1009" y="1170"/>
                  </a:lnTo>
                  <a:lnTo>
                    <a:pt x="1035" y="1152"/>
                  </a:lnTo>
                  <a:lnTo>
                    <a:pt x="1046" y="1142"/>
                  </a:lnTo>
                  <a:lnTo>
                    <a:pt x="1048" y="1134"/>
                  </a:lnTo>
                  <a:lnTo>
                    <a:pt x="1072" y="1136"/>
                  </a:lnTo>
                  <a:lnTo>
                    <a:pt x="1058" y="1143"/>
                  </a:lnTo>
                  <a:lnTo>
                    <a:pt x="1085" y="1131"/>
                  </a:lnTo>
                  <a:lnTo>
                    <a:pt x="1075" y="1131"/>
                  </a:lnTo>
                  <a:lnTo>
                    <a:pt x="1132" y="1093"/>
                  </a:lnTo>
                  <a:lnTo>
                    <a:pt x="1136" y="1078"/>
                  </a:lnTo>
                  <a:lnTo>
                    <a:pt x="1149" y="1085"/>
                  </a:lnTo>
                  <a:lnTo>
                    <a:pt x="1144" y="1091"/>
                  </a:lnTo>
                  <a:lnTo>
                    <a:pt x="1182" y="1069"/>
                  </a:lnTo>
                  <a:lnTo>
                    <a:pt x="1188" y="1069"/>
                  </a:lnTo>
                  <a:lnTo>
                    <a:pt x="1227" y="1073"/>
                  </a:lnTo>
                  <a:lnTo>
                    <a:pt x="1264" y="1078"/>
                  </a:lnTo>
                  <a:lnTo>
                    <a:pt x="1290" y="1075"/>
                  </a:lnTo>
                  <a:lnTo>
                    <a:pt x="1303" y="1094"/>
                  </a:lnTo>
                  <a:lnTo>
                    <a:pt x="1332" y="1103"/>
                  </a:lnTo>
                  <a:lnTo>
                    <a:pt x="1357" y="1103"/>
                  </a:lnTo>
                  <a:lnTo>
                    <a:pt x="1355" y="1084"/>
                  </a:lnTo>
                  <a:lnTo>
                    <a:pt x="1393" y="1107"/>
                  </a:lnTo>
                  <a:lnTo>
                    <a:pt x="1384" y="1119"/>
                  </a:lnTo>
                  <a:lnTo>
                    <a:pt x="1400" y="1103"/>
                  </a:lnTo>
                  <a:lnTo>
                    <a:pt x="1379" y="1076"/>
                  </a:lnTo>
                  <a:lnTo>
                    <a:pt x="1394" y="1066"/>
                  </a:lnTo>
                  <a:lnTo>
                    <a:pt x="1388" y="1061"/>
                  </a:lnTo>
                  <a:lnTo>
                    <a:pt x="1384" y="1057"/>
                  </a:lnTo>
                  <a:lnTo>
                    <a:pt x="1352" y="1049"/>
                  </a:lnTo>
                  <a:lnTo>
                    <a:pt x="1384" y="1048"/>
                  </a:lnTo>
                  <a:lnTo>
                    <a:pt x="1461" y="1042"/>
                  </a:lnTo>
                  <a:lnTo>
                    <a:pt x="1472" y="1019"/>
                  </a:lnTo>
                  <a:lnTo>
                    <a:pt x="1469" y="1045"/>
                  </a:lnTo>
                  <a:lnTo>
                    <a:pt x="1493" y="1042"/>
                  </a:lnTo>
                  <a:lnTo>
                    <a:pt x="1515" y="1033"/>
                  </a:lnTo>
                  <a:lnTo>
                    <a:pt x="1506" y="1040"/>
                  </a:lnTo>
                  <a:lnTo>
                    <a:pt x="1551" y="1037"/>
                  </a:lnTo>
                  <a:lnTo>
                    <a:pt x="1538" y="1037"/>
                  </a:lnTo>
                  <a:lnTo>
                    <a:pt x="1567" y="1046"/>
                  </a:lnTo>
                  <a:lnTo>
                    <a:pt x="1575" y="1046"/>
                  </a:lnTo>
                  <a:lnTo>
                    <a:pt x="1582" y="1060"/>
                  </a:lnTo>
                  <a:lnTo>
                    <a:pt x="1573" y="1052"/>
                  </a:lnTo>
                  <a:lnTo>
                    <a:pt x="1584" y="1078"/>
                  </a:lnTo>
                  <a:lnTo>
                    <a:pt x="1582" y="1078"/>
                  </a:lnTo>
                  <a:lnTo>
                    <a:pt x="1651" y="1055"/>
                  </a:lnTo>
                  <a:lnTo>
                    <a:pt x="1675" y="1091"/>
                  </a:lnTo>
                  <a:lnTo>
                    <a:pt x="1699" y="1127"/>
                  </a:lnTo>
                  <a:lnTo>
                    <a:pt x="1685" y="1190"/>
                  </a:lnTo>
                  <a:lnTo>
                    <a:pt x="1682" y="1179"/>
                  </a:lnTo>
                  <a:lnTo>
                    <a:pt x="1688" y="1188"/>
                  </a:lnTo>
                  <a:lnTo>
                    <a:pt x="1697" y="1175"/>
                  </a:lnTo>
                  <a:lnTo>
                    <a:pt x="1690" y="1209"/>
                  </a:lnTo>
                  <a:lnTo>
                    <a:pt x="1703" y="1230"/>
                  </a:lnTo>
                  <a:lnTo>
                    <a:pt x="1709" y="1233"/>
                  </a:lnTo>
                  <a:lnTo>
                    <a:pt x="1711" y="1251"/>
                  </a:lnTo>
                  <a:lnTo>
                    <a:pt x="1720" y="1242"/>
                  </a:lnTo>
                  <a:lnTo>
                    <a:pt x="1712" y="1254"/>
                  </a:lnTo>
                  <a:lnTo>
                    <a:pt x="1721" y="1286"/>
                  </a:lnTo>
                  <a:lnTo>
                    <a:pt x="1742" y="1324"/>
                  </a:lnTo>
                  <a:lnTo>
                    <a:pt x="1772" y="1318"/>
                  </a:lnTo>
                  <a:lnTo>
                    <a:pt x="1788" y="1273"/>
                  </a:lnTo>
                  <a:lnTo>
                    <a:pt x="1803" y="1228"/>
                  </a:lnTo>
                  <a:lnTo>
                    <a:pt x="1796" y="1182"/>
                  </a:lnTo>
                  <a:lnTo>
                    <a:pt x="1787" y="1134"/>
                  </a:lnTo>
                  <a:lnTo>
                    <a:pt x="1794" y="1178"/>
                  </a:lnTo>
                  <a:lnTo>
                    <a:pt x="1790" y="1133"/>
                  </a:lnTo>
                  <a:lnTo>
                    <a:pt x="1785" y="1090"/>
                  </a:lnTo>
                  <a:lnTo>
                    <a:pt x="1782" y="1045"/>
                  </a:lnTo>
                  <a:lnTo>
                    <a:pt x="1781" y="1000"/>
                  </a:lnTo>
                  <a:lnTo>
                    <a:pt x="1796" y="990"/>
                  </a:lnTo>
                  <a:lnTo>
                    <a:pt x="1797" y="984"/>
                  </a:lnTo>
                  <a:lnTo>
                    <a:pt x="1817" y="957"/>
                  </a:lnTo>
                  <a:lnTo>
                    <a:pt x="1832" y="931"/>
                  </a:lnTo>
                  <a:lnTo>
                    <a:pt x="1835" y="928"/>
                  </a:lnTo>
                  <a:lnTo>
                    <a:pt x="1848" y="924"/>
                  </a:lnTo>
                  <a:lnTo>
                    <a:pt x="1914" y="879"/>
                  </a:lnTo>
                  <a:lnTo>
                    <a:pt x="1920" y="878"/>
                  </a:lnTo>
                  <a:lnTo>
                    <a:pt x="1966" y="845"/>
                  </a:lnTo>
                  <a:lnTo>
                    <a:pt x="1987" y="837"/>
                  </a:lnTo>
                  <a:lnTo>
                    <a:pt x="2020" y="806"/>
                  </a:lnTo>
                  <a:lnTo>
                    <a:pt x="2076" y="785"/>
                  </a:lnTo>
                  <a:lnTo>
                    <a:pt x="2042" y="776"/>
                  </a:lnTo>
                  <a:lnTo>
                    <a:pt x="2064" y="778"/>
                  </a:lnTo>
                  <a:lnTo>
                    <a:pt x="2070" y="767"/>
                  </a:lnTo>
                  <a:lnTo>
                    <a:pt x="2050" y="754"/>
                  </a:lnTo>
                  <a:lnTo>
                    <a:pt x="2099" y="757"/>
                  </a:lnTo>
                  <a:lnTo>
                    <a:pt x="2112" y="733"/>
                  </a:lnTo>
                  <a:lnTo>
                    <a:pt x="2099" y="740"/>
                  </a:lnTo>
                  <a:lnTo>
                    <a:pt x="2087" y="730"/>
                  </a:lnTo>
                  <a:lnTo>
                    <a:pt x="2072" y="721"/>
                  </a:lnTo>
                  <a:lnTo>
                    <a:pt x="2073" y="719"/>
                  </a:lnTo>
                  <a:lnTo>
                    <a:pt x="2091" y="722"/>
                  </a:lnTo>
                  <a:lnTo>
                    <a:pt x="2106" y="718"/>
                  </a:lnTo>
                  <a:lnTo>
                    <a:pt x="2115" y="725"/>
                  </a:lnTo>
                  <a:lnTo>
                    <a:pt x="2120" y="690"/>
                  </a:lnTo>
                  <a:lnTo>
                    <a:pt x="2124" y="740"/>
                  </a:lnTo>
                  <a:lnTo>
                    <a:pt x="2108" y="675"/>
                  </a:lnTo>
                  <a:lnTo>
                    <a:pt x="2091" y="670"/>
                  </a:lnTo>
                  <a:lnTo>
                    <a:pt x="2076" y="655"/>
                  </a:lnTo>
                  <a:lnTo>
                    <a:pt x="2106" y="669"/>
                  </a:lnTo>
                  <a:lnTo>
                    <a:pt x="2094" y="645"/>
                  </a:lnTo>
                  <a:lnTo>
                    <a:pt x="2114" y="657"/>
                  </a:lnTo>
                  <a:lnTo>
                    <a:pt x="2091" y="612"/>
                  </a:lnTo>
                  <a:lnTo>
                    <a:pt x="2118" y="633"/>
                  </a:lnTo>
                  <a:lnTo>
                    <a:pt x="2096" y="597"/>
                  </a:lnTo>
                  <a:lnTo>
                    <a:pt x="2084" y="597"/>
                  </a:lnTo>
                  <a:lnTo>
                    <a:pt x="2103" y="575"/>
                  </a:lnTo>
                  <a:lnTo>
                    <a:pt x="2096" y="594"/>
                  </a:lnTo>
                  <a:lnTo>
                    <a:pt x="2124" y="609"/>
                  </a:lnTo>
                  <a:lnTo>
                    <a:pt x="2115" y="581"/>
                  </a:lnTo>
                  <a:lnTo>
                    <a:pt x="2126" y="599"/>
                  </a:lnTo>
                  <a:lnTo>
                    <a:pt x="2133" y="551"/>
                  </a:lnTo>
                  <a:lnTo>
                    <a:pt x="2163" y="537"/>
                  </a:lnTo>
                  <a:lnTo>
                    <a:pt x="2144" y="569"/>
                  </a:lnTo>
                  <a:lnTo>
                    <a:pt x="2139" y="582"/>
                  </a:lnTo>
                  <a:lnTo>
                    <a:pt x="2132" y="597"/>
                  </a:lnTo>
                  <a:lnTo>
                    <a:pt x="2148" y="606"/>
                  </a:lnTo>
                  <a:lnTo>
                    <a:pt x="2141" y="621"/>
                  </a:lnTo>
                  <a:lnTo>
                    <a:pt x="2144" y="630"/>
                  </a:lnTo>
                  <a:lnTo>
                    <a:pt x="2135" y="640"/>
                  </a:lnTo>
                  <a:lnTo>
                    <a:pt x="2124" y="658"/>
                  </a:lnTo>
                  <a:lnTo>
                    <a:pt x="2182" y="597"/>
                  </a:lnTo>
                  <a:lnTo>
                    <a:pt x="2178" y="537"/>
                  </a:lnTo>
                  <a:lnTo>
                    <a:pt x="2205" y="514"/>
                  </a:lnTo>
                  <a:lnTo>
                    <a:pt x="2182" y="530"/>
                  </a:lnTo>
                  <a:lnTo>
                    <a:pt x="2199" y="551"/>
                  </a:lnTo>
                  <a:lnTo>
                    <a:pt x="2197" y="567"/>
                  </a:lnTo>
                  <a:lnTo>
                    <a:pt x="2253" y="514"/>
                  </a:lnTo>
                  <a:lnTo>
                    <a:pt x="2251" y="521"/>
                  </a:lnTo>
                  <a:lnTo>
                    <a:pt x="2261" y="484"/>
                  </a:lnTo>
                  <a:lnTo>
                    <a:pt x="2282" y="445"/>
                  </a:lnTo>
                  <a:lnTo>
                    <a:pt x="2276" y="461"/>
                  </a:lnTo>
                  <a:lnTo>
                    <a:pt x="2294" y="452"/>
                  </a:lnTo>
                  <a:lnTo>
                    <a:pt x="2344" y="443"/>
                  </a:lnTo>
                  <a:lnTo>
                    <a:pt x="2393" y="433"/>
                  </a:lnTo>
                  <a:lnTo>
                    <a:pt x="2402" y="417"/>
                  </a:lnTo>
                  <a:lnTo>
                    <a:pt x="2411" y="418"/>
                  </a:lnTo>
                  <a:lnTo>
                    <a:pt x="2412" y="420"/>
                  </a:lnTo>
                  <a:lnTo>
                    <a:pt x="2430" y="428"/>
                  </a:lnTo>
                  <a:lnTo>
                    <a:pt x="2441" y="431"/>
                  </a:lnTo>
                  <a:lnTo>
                    <a:pt x="2469" y="418"/>
                  </a:lnTo>
                  <a:lnTo>
                    <a:pt x="2467" y="396"/>
                  </a:lnTo>
                  <a:lnTo>
                    <a:pt x="2469" y="409"/>
                  </a:lnTo>
                  <a:lnTo>
                    <a:pt x="2444" y="400"/>
                  </a:lnTo>
                  <a:lnTo>
                    <a:pt x="2448" y="369"/>
                  </a:lnTo>
                  <a:lnTo>
                    <a:pt x="2450" y="360"/>
                  </a:lnTo>
                  <a:lnTo>
                    <a:pt x="2502" y="303"/>
                  </a:lnTo>
                  <a:lnTo>
                    <a:pt x="2517" y="294"/>
                  </a:lnTo>
                  <a:lnTo>
                    <a:pt x="2524" y="299"/>
                  </a:lnTo>
                  <a:lnTo>
                    <a:pt x="2566" y="263"/>
                  </a:lnTo>
                  <a:lnTo>
                    <a:pt x="2566" y="267"/>
                  </a:lnTo>
                  <a:lnTo>
                    <a:pt x="2578" y="266"/>
                  </a:lnTo>
                  <a:lnTo>
                    <a:pt x="2599" y="270"/>
                  </a:lnTo>
                  <a:lnTo>
                    <a:pt x="2654" y="245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5" name="Freeform 400"/>
            <p:cNvSpPr>
              <a:spLocks noChangeAspect="1"/>
            </p:cNvSpPr>
            <p:nvPr/>
          </p:nvSpPr>
          <p:spPr bwMode="auto">
            <a:xfrm>
              <a:off x="652794" y="1479054"/>
              <a:ext cx="795939" cy="354363"/>
            </a:xfrm>
            <a:custGeom>
              <a:avLst/>
              <a:gdLst>
                <a:gd name="T0" fmla="*/ 512 w 1693"/>
                <a:gd name="T1" fmla="*/ 265 h 811"/>
                <a:gd name="T2" fmla="*/ 494 w 1693"/>
                <a:gd name="T3" fmla="*/ 215 h 811"/>
                <a:gd name="T4" fmla="*/ 465 w 1693"/>
                <a:gd name="T5" fmla="*/ 203 h 811"/>
                <a:gd name="T6" fmla="*/ 490 w 1693"/>
                <a:gd name="T7" fmla="*/ 156 h 811"/>
                <a:gd name="T8" fmla="*/ 587 w 1693"/>
                <a:gd name="T9" fmla="*/ 70 h 811"/>
                <a:gd name="T10" fmla="*/ 578 w 1693"/>
                <a:gd name="T11" fmla="*/ 18 h 811"/>
                <a:gd name="T12" fmla="*/ 497 w 1693"/>
                <a:gd name="T13" fmla="*/ 8 h 811"/>
                <a:gd name="T14" fmla="*/ 479 w 1693"/>
                <a:gd name="T15" fmla="*/ 2 h 811"/>
                <a:gd name="T16" fmla="*/ 411 w 1693"/>
                <a:gd name="T17" fmla="*/ 11 h 811"/>
                <a:gd name="T18" fmla="*/ 376 w 1693"/>
                <a:gd name="T19" fmla="*/ 18 h 811"/>
                <a:gd name="T20" fmla="*/ 266 w 1693"/>
                <a:gd name="T21" fmla="*/ 51 h 811"/>
                <a:gd name="T22" fmla="*/ 289 w 1693"/>
                <a:gd name="T23" fmla="*/ 84 h 811"/>
                <a:gd name="T24" fmla="*/ 279 w 1693"/>
                <a:gd name="T25" fmla="*/ 87 h 811"/>
                <a:gd name="T26" fmla="*/ 257 w 1693"/>
                <a:gd name="T27" fmla="*/ 83 h 811"/>
                <a:gd name="T28" fmla="*/ 180 w 1693"/>
                <a:gd name="T29" fmla="*/ 108 h 811"/>
                <a:gd name="T30" fmla="*/ 255 w 1693"/>
                <a:gd name="T31" fmla="*/ 113 h 811"/>
                <a:gd name="T32" fmla="*/ 209 w 1693"/>
                <a:gd name="T33" fmla="*/ 140 h 811"/>
                <a:gd name="T34" fmla="*/ 150 w 1693"/>
                <a:gd name="T35" fmla="*/ 156 h 811"/>
                <a:gd name="T36" fmla="*/ 112 w 1693"/>
                <a:gd name="T37" fmla="*/ 171 h 811"/>
                <a:gd name="T38" fmla="*/ 125 w 1693"/>
                <a:gd name="T39" fmla="*/ 176 h 811"/>
                <a:gd name="T40" fmla="*/ 120 w 1693"/>
                <a:gd name="T41" fmla="*/ 189 h 811"/>
                <a:gd name="T42" fmla="*/ 94 w 1693"/>
                <a:gd name="T43" fmla="*/ 196 h 811"/>
                <a:gd name="T44" fmla="*/ 126 w 1693"/>
                <a:gd name="T45" fmla="*/ 205 h 811"/>
                <a:gd name="T46" fmla="*/ 101 w 1693"/>
                <a:gd name="T47" fmla="*/ 231 h 811"/>
                <a:gd name="T48" fmla="*/ 159 w 1693"/>
                <a:gd name="T49" fmla="*/ 223 h 811"/>
                <a:gd name="T50" fmla="*/ 183 w 1693"/>
                <a:gd name="T51" fmla="*/ 224 h 811"/>
                <a:gd name="T52" fmla="*/ 143 w 1693"/>
                <a:gd name="T53" fmla="*/ 251 h 811"/>
                <a:gd name="T54" fmla="*/ 65 w 1693"/>
                <a:gd name="T55" fmla="*/ 285 h 811"/>
                <a:gd name="T56" fmla="*/ 43 w 1693"/>
                <a:gd name="T57" fmla="*/ 284 h 811"/>
                <a:gd name="T58" fmla="*/ 15 w 1693"/>
                <a:gd name="T59" fmla="*/ 298 h 811"/>
                <a:gd name="T60" fmla="*/ 39 w 1693"/>
                <a:gd name="T61" fmla="*/ 292 h 811"/>
                <a:gd name="T62" fmla="*/ 93 w 1693"/>
                <a:gd name="T63" fmla="*/ 282 h 811"/>
                <a:gd name="T64" fmla="*/ 195 w 1693"/>
                <a:gd name="T65" fmla="*/ 243 h 811"/>
                <a:gd name="T66" fmla="*/ 264 w 1693"/>
                <a:gd name="T67" fmla="*/ 206 h 811"/>
                <a:gd name="T68" fmla="*/ 344 w 1693"/>
                <a:gd name="T69" fmla="*/ 177 h 811"/>
                <a:gd name="T70" fmla="*/ 299 w 1693"/>
                <a:gd name="T71" fmla="*/ 191 h 811"/>
                <a:gd name="T72" fmla="*/ 275 w 1693"/>
                <a:gd name="T73" fmla="*/ 219 h 811"/>
                <a:gd name="T74" fmla="*/ 302 w 1693"/>
                <a:gd name="T75" fmla="*/ 211 h 811"/>
                <a:gd name="T76" fmla="*/ 324 w 1693"/>
                <a:gd name="T77" fmla="*/ 206 h 811"/>
                <a:gd name="T78" fmla="*/ 341 w 1693"/>
                <a:gd name="T79" fmla="*/ 191 h 811"/>
                <a:gd name="T80" fmla="*/ 361 w 1693"/>
                <a:gd name="T81" fmla="*/ 186 h 811"/>
                <a:gd name="T82" fmla="*/ 376 w 1693"/>
                <a:gd name="T83" fmla="*/ 189 h 811"/>
                <a:gd name="T84" fmla="*/ 374 w 1693"/>
                <a:gd name="T85" fmla="*/ 196 h 811"/>
                <a:gd name="T86" fmla="*/ 393 w 1693"/>
                <a:gd name="T87" fmla="*/ 202 h 811"/>
                <a:gd name="T88" fmla="*/ 455 w 1693"/>
                <a:gd name="T89" fmla="*/ 206 h 811"/>
                <a:gd name="T90" fmla="*/ 451 w 1693"/>
                <a:gd name="T91" fmla="*/ 212 h 811"/>
                <a:gd name="T92" fmla="*/ 475 w 1693"/>
                <a:gd name="T93" fmla="*/ 226 h 811"/>
                <a:gd name="T94" fmla="*/ 486 w 1693"/>
                <a:gd name="T95" fmla="*/ 232 h 811"/>
                <a:gd name="T96" fmla="*/ 502 w 1693"/>
                <a:gd name="T97" fmla="*/ 231 h 811"/>
                <a:gd name="T98" fmla="*/ 505 w 1693"/>
                <a:gd name="T99" fmla="*/ 244 h 811"/>
                <a:gd name="T100" fmla="*/ 504 w 1693"/>
                <a:gd name="T101" fmla="*/ 249 h 811"/>
                <a:gd name="T102" fmla="*/ 503 w 1693"/>
                <a:gd name="T103" fmla="*/ 269 h 811"/>
                <a:gd name="T104" fmla="*/ 496 w 1693"/>
                <a:gd name="T105" fmla="*/ 287 h 811"/>
                <a:gd name="T106" fmla="*/ 510 w 1693"/>
                <a:gd name="T107" fmla="*/ 295 h 8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3"/>
                <a:gd name="T163" fmla="*/ 0 h 811"/>
                <a:gd name="T164" fmla="*/ 1693 w 1693"/>
                <a:gd name="T165" fmla="*/ 811 h 8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3" h="811">
                  <a:moveTo>
                    <a:pt x="1374" y="787"/>
                  </a:moveTo>
                  <a:lnTo>
                    <a:pt x="1402" y="754"/>
                  </a:lnTo>
                  <a:lnTo>
                    <a:pt x="1381" y="730"/>
                  </a:lnTo>
                  <a:lnTo>
                    <a:pt x="1362" y="705"/>
                  </a:lnTo>
                  <a:lnTo>
                    <a:pt x="1371" y="657"/>
                  </a:lnTo>
                  <a:lnTo>
                    <a:pt x="1381" y="609"/>
                  </a:lnTo>
                  <a:lnTo>
                    <a:pt x="1368" y="554"/>
                  </a:lnTo>
                  <a:lnTo>
                    <a:pt x="1312" y="572"/>
                  </a:lnTo>
                  <a:lnTo>
                    <a:pt x="1283" y="588"/>
                  </a:lnTo>
                  <a:lnTo>
                    <a:pt x="1247" y="600"/>
                  </a:lnTo>
                  <a:lnTo>
                    <a:pt x="1247" y="550"/>
                  </a:lnTo>
                  <a:lnTo>
                    <a:pt x="1236" y="541"/>
                  </a:lnTo>
                  <a:lnTo>
                    <a:pt x="1256" y="527"/>
                  </a:lnTo>
                  <a:lnTo>
                    <a:pt x="1178" y="530"/>
                  </a:lnTo>
                  <a:lnTo>
                    <a:pt x="1241" y="472"/>
                  </a:lnTo>
                  <a:lnTo>
                    <a:pt x="1302" y="414"/>
                  </a:lnTo>
                  <a:lnTo>
                    <a:pt x="1365" y="356"/>
                  </a:lnTo>
                  <a:lnTo>
                    <a:pt x="1427" y="297"/>
                  </a:lnTo>
                  <a:lnTo>
                    <a:pt x="1495" y="242"/>
                  </a:lnTo>
                  <a:lnTo>
                    <a:pt x="1560" y="187"/>
                  </a:lnTo>
                  <a:lnTo>
                    <a:pt x="1626" y="132"/>
                  </a:lnTo>
                  <a:lnTo>
                    <a:pt x="1693" y="75"/>
                  </a:lnTo>
                  <a:lnTo>
                    <a:pt x="1611" y="56"/>
                  </a:lnTo>
                  <a:lnTo>
                    <a:pt x="1535" y="48"/>
                  </a:lnTo>
                  <a:lnTo>
                    <a:pt x="1460" y="41"/>
                  </a:lnTo>
                  <a:lnTo>
                    <a:pt x="1362" y="33"/>
                  </a:lnTo>
                  <a:lnTo>
                    <a:pt x="1356" y="27"/>
                  </a:lnTo>
                  <a:lnTo>
                    <a:pt x="1320" y="20"/>
                  </a:lnTo>
                  <a:lnTo>
                    <a:pt x="1296" y="18"/>
                  </a:lnTo>
                  <a:lnTo>
                    <a:pt x="1286" y="12"/>
                  </a:lnTo>
                  <a:lnTo>
                    <a:pt x="1248" y="18"/>
                  </a:lnTo>
                  <a:lnTo>
                    <a:pt x="1272" y="5"/>
                  </a:lnTo>
                  <a:lnTo>
                    <a:pt x="1248" y="0"/>
                  </a:lnTo>
                  <a:lnTo>
                    <a:pt x="1147" y="24"/>
                  </a:lnTo>
                  <a:lnTo>
                    <a:pt x="1127" y="21"/>
                  </a:lnTo>
                  <a:lnTo>
                    <a:pt x="1093" y="30"/>
                  </a:lnTo>
                  <a:lnTo>
                    <a:pt x="1089" y="38"/>
                  </a:lnTo>
                  <a:lnTo>
                    <a:pt x="1068" y="50"/>
                  </a:lnTo>
                  <a:lnTo>
                    <a:pt x="1081" y="33"/>
                  </a:lnTo>
                  <a:lnTo>
                    <a:pt x="998" y="48"/>
                  </a:lnTo>
                  <a:lnTo>
                    <a:pt x="909" y="80"/>
                  </a:lnTo>
                  <a:lnTo>
                    <a:pt x="824" y="109"/>
                  </a:lnTo>
                  <a:lnTo>
                    <a:pt x="751" y="112"/>
                  </a:lnTo>
                  <a:lnTo>
                    <a:pt x="706" y="136"/>
                  </a:lnTo>
                  <a:lnTo>
                    <a:pt x="738" y="184"/>
                  </a:lnTo>
                  <a:lnTo>
                    <a:pt x="724" y="196"/>
                  </a:lnTo>
                  <a:lnTo>
                    <a:pt x="786" y="205"/>
                  </a:lnTo>
                  <a:lnTo>
                    <a:pt x="768" y="223"/>
                  </a:lnTo>
                  <a:lnTo>
                    <a:pt x="814" y="224"/>
                  </a:lnTo>
                  <a:lnTo>
                    <a:pt x="754" y="223"/>
                  </a:lnTo>
                  <a:lnTo>
                    <a:pt x="751" y="206"/>
                  </a:lnTo>
                  <a:lnTo>
                    <a:pt x="742" y="232"/>
                  </a:lnTo>
                  <a:lnTo>
                    <a:pt x="759" y="242"/>
                  </a:lnTo>
                  <a:lnTo>
                    <a:pt x="730" y="245"/>
                  </a:lnTo>
                  <a:lnTo>
                    <a:pt x="648" y="239"/>
                  </a:lnTo>
                  <a:lnTo>
                    <a:pt x="684" y="220"/>
                  </a:lnTo>
                  <a:lnTo>
                    <a:pt x="587" y="239"/>
                  </a:lnTo>
                  <a:lnTo>
                    <a:pt x="465" y="269"/>
                  </a:lnTo>
                  <a:lnTo>
                    <a:pt x="506" y="284"/>
                  </a:lnTo>
                  <a:lnTo>
                    <a:pt x="478" y="287"/>
                  </a:lnTo>
                  <a:lnTo>
                    <a:pt x="471" y="318"/>
                  </a:lnTo>
                  <a:lnTo>
                    <a:pt x="575" y="318"/>
                  </a:lnTo>
                  <a:lnTo>
                    <a:pt x="589" y="327"/>
                  </a:lnTo>
                  <a:lnTo>
                    <a:pt x="677" y="300"/>
                  </a:lnTo>
                  <a:lnTo>
                    <a:pt x="657" y="320"/>
                  </a:lnTo>
                  <a:lnTo>
                    <a:pt x="641" y="326"/>
                  </a:lnTo>
                  <a:lnTo>
                    <a:pt x="621" y="357"/>
                  </a:lnTo>
                  <a:lnTo>
                    <a:pt x="556" y="372"/>
                  </a:lnTo>
                  <a:lnTo>
                    <a:pt x="460" y="394"/>
                  </a:lnTo>
                  <a:lnTo>
                    <a:pt x="475" y="385"/>
                  </a:lnTo>
                  <a:lnTo>
                    <a:pt x="442" y="393"/>
                  </a:lnTo>
                  <a:lnTo>
                    <a:pt x="398" y="414"/>
                  </a:lnTo>
                  <a:lnTo>
                    <a:pt x="403" y="414"/>
                  </a:lnTo>
                  <a:lnTo>
                    <a:pt x="386" y="421"/>
                  </a:lnTo>
                  <a:lnTo>
                    <a:pt x="318" y="450"/>
                  </a:lnTo>
                  <a:lnTo>
                    <a:pt x="298" y="454"/>
                  </a:lnTo>
                  <a:lnTo>
                    <a:pt x="302" y="460"/>
                  </a:lnTo>
                  <a:lnTo>
                    <a:pt x="278" y="468"/>
                  </a:lnTo>
                  <a:lnTo>
                    <a:pt x="286" y="485"/>
                  </a:lnTo>
                  <a:lnTo>
                    <a:pt x="332" y="468"/>
                  </a:lnTo>
                  <a:lnTo>
                    <a:pt x="289" y="488"/>
                  </a:lnTo>
                  <a:lnTo>
                    <a:pt x="290" y="494"/>
                  </a:lnTo>
                  <a:lnTo>
                    <a:pt x="338" y="500"/>
                  </a:lnTo>
                  <a:lnTo>
                    <a:pt x="320" y="502"/>
                  </a:lnTo>
                  <a:lnTo>
                    <a:pt x="329" y="511"/>
                  </a:lnTo>
                  <a:lnTo>
                    <a:pt x="299" y="511"/>
                  </a:lnTo>
                  <a:lnTo>
                    <a:pt x="283" y="503"/>
                  </a:lnTo>
                  <a:lnTo>
                    <a:pt x="250" y="520"/>
                  </a:lnTo>
                  <a:lnTo>
                    <a:pt x="266" y="554"/>
                  </a:lnTo>
                  <a:lnTo>
                    <a:pt x="336" y="535"/>
                  </a:lnTo>
                  <a:lnTo>
                    <a:pt x="380" y="512"/>
                  </a:lnTo>
                  <a:lnTo>
                    <a:pt x="335" y="544"/>
                  </a:lnTo>
                  <a:lnTo>
                    <a:pt x="309" y="576"/>
                  </a:lnTo>
                  <a:lnTo>
                    <a:pt x="295" y="591"/>
                  </a:lnTo>
                  <a:lnTo>
                    <a:pt x="295" y="593"/>
                  </a:lnTo>
                  <a:lnTo>
                    <a:pt x="269" y="614"/>
                  </a:lnTo>
                  <a:lnTo>
                    <a:pt x="353" y="600"/>
                  </a:lnTo>
                  <a:lnTo>
                    <a:pt x="374" y="603"/>
                  </a:lnTo>
                  <a:lnTo>
                    <a:pt x="374" y="627"/>
                  </a:lnTo>
                  <a:lnTo>
                    <a:pt x="423" y="594"/>
                  </a:lnTo>
                  <a:lnTo>
                    <a:pt x="438" y="596"/>
                  </a:lnTo>
                  <a:lnTo>
                    <a:pt x="409" y="606"/>
                  </a:lnTo>
                  <a:lnTo>
                    <a:pt x="412" y="617"/>
                  </a:lnTo>
                  <a:lnTo>
                    <a:pt x="487" y="596"/>
                  </a:lnTo>
                  <a:lnTo>
                    <a:pt x="420" y="636"/>
                  </a:lnTo>
                  <a:lnTo>
                    <a:pt x="430" y="638"/>
                  </a:lnTo>
                  <a:lnTo>
                    <a:pt x="421" y="638"/>
                  </a:lnTo>
                  <a:lnTo>
                    <a:pt x="381" y="668"/>
                  </a:lnTo>
                  <a:lnTo>
                    <a:pt x="359" y="673"/>
                  </a:lnTo>
                  <a:lnTo>
                    <a:pt x="292" y="711"/>
                  </a:lnTo>
                  <a:lnTo>
                    <a:pt x="184" y="742"/>
                  </a:lnTo>
                  <a:lnTo>
                    <a:pt x="174" y="759"/>
                  </a:lnTo>
                  <a:lnTo>
                    <a:pt x="157" y="759"/>
                  </a:lnTo>
                  <a:lnTo>
                    <a:pt x="148" y="766"/>
                  </a:lnTo>
                  <a:lnTo>
                    <a:pt x="148" y="756"/>
                  </a:lnTo>
                  <a:lnTo>
                    <a:pt x="114" y="756"/>
                  </a:lnTo>
                  <a:lnTo>
                    <a:pt x="0" y="805"/>
                  </a:lnTo>
                  <a:lnTo>
                    <a:pt x="6" y="800"/>
                  </a:lnTo>
                  <a:lnTo>
                    <a:pt x="15" y="805"/>
                  </a:lnTo>
                  <a:lnTo>
                    <a:pt x="39" y="793"/>
                  </a:lnTo>
                  <a:lnTo>
                    <a:pt x="45" y="799"/>
                  </a:lnTo>
                  <a:lnTo>
                    <a:pt x="96" y="775"/>
                  </a:lnTo>
                  <a:lnTo>
                    <a:pt x="121" y="773"/>
                  </a:lnTo>
                  <a:lnTo>
                    <a:pt x="103" y="776"/>
                  </a:lnTo>
                  <a:lnTo>
                    <a:pt x="156" y="767"/>
                  </a:lnTo>
                  <a:lnTo>
                    <a:pt x="192" y="766"/>
                  </a:lnTo>
                  <a:lnTo>
                    <a:pt x="200" y="762"/>
                  </a:lnTo>
                  <a:lnTo>
                    <a:pt x="248" y="750"/>
                  </a:lnTo>
                  <a:lnTo>
                    <a:pt x="263" y="745"/>
                  </a:lnTo>
                  <a:lnTo>
                    <a:pt x="274" y="735"/>
                  </a:lnTo>
                  <a:lnTo>
                    <a:pt x="405" y="687"/>
                  </a:lnTo>
                  <a:lnTo>
                    <a:pt x="517" y="647"/>
                  </a:lnTo>
                  <a:lnTo>
                    <a:pt x="618" y="603"/>
                  </a:lnTo>
                  <a:lnTo>
                    <a:pt x="596" y="590"/>
                  </a:lnTo>
                  <a:lnTo>
                    <a:pt x="683" y="553"/>
                  </a:lnTo>
                  <a:lnTo>
                    <a:pt x="701" y="548"/>
                  </a:lnTo>
                  <a:lnTo>
                    <a:pt x="714" y="532"/>
                  </a:lnTo>
                  <a:lnTo>
                    <a:pt x="789" y="503"/>
                  </a:lnTo>
                  <a:lnTo>
                    <a:pt x="863" y="481"/>
                  </a:lnTo>
                  <a:lnTo>
                    <a:pt x="914" y="471"/>
                  </a:lnTo>
                  <a:lnTo>
                    <a:pt x="881" y="485"/>
                  </a:lnTo>
                  <a:lnTo>
                    <a:pt x="890" y="497"/>
                  </a:lnTo>
                  <a:lnTo>
                    <a:pt x="872" y="496"/>
                  </a:lnTo>
                  <a:lnTo>
                    <a:pt x="796" y="509"/>
                  </a:lnTo>
                  <a:lnTo>
                    <a:pt x="726" y="560"/>
                  </a:lnTo>
                  <a:lnTo>
                    <a:pt x="760" y="556"/>
                  </a:lnTo>
                  <a:lnTo>
                    <a:pt x="705" y="578"/>
                  </a:lnTo>
                  <a:lnTo>
                    <a:pt x="732" y="582"/>
                  </a:lnTo>
                  <a:lnTo>
                    <a:pt x="787" y="559"/>
                  </a:lnTo>
                  <a:lnTo>
                    <a:pt x="771" y="571"/>
                  </a:lnTo>
                  <a:lnTo>
                    <a:pt x="790" y="560"/>
                  </a:lnTo>
                  <a:lnTo>
                    <a:pt x="802" y="560"/>
                  </a:lnTo>
                  <a:lnTo>
                    <a:pt x="809" y="553"/>
                  </a:lnTo>
                  <a:lnTo>
                    <a:pt x="811" y="557"/>
                  </a:lnTo>
                  <a:lnTo>
                    <a:pt x="836" y="544"/>
                  </a:lnTo>
                  <a:lnTo>
                    <a:pt x="860" y="547"/>
                  </a:lnTo>
                  <a:lnTo>
                    <a:pt x="908" y="524"/>
                  </a:lnTo>
                  <a:lnTo>
                    <a:pt x="902" y="520"/>
                  </a:lnTo>
                  <a:lnTo>
                    <a:pt x="917" y="512"/>
                  </a:lnTo>
                  <a:lnTo>
                    <a:pt x="906" y="508"/>
                  </a:lnTo>
                  <a:lnTo>
                    <a:pt x="930" y="499"/>
                  </a:lnTo>
                  <a:lnTo>
                    <a:pt x="972" y="481"/>
                  </a:lnTo>
                  <a:lnTo>
                    <a:pt x="939" y="497"/>
                  </a:lnTo>
                  <a:lnTo>
                    <a:pt x="960" y="494"/>
                  </a:lnTo>
                  <a:lnTo>
                    <a:pt x="957" y="500"/>
                  </a:lnTo>
                  <a:lnTo>
                    <a:pt x="1018" y="488"/>
                  </a:lnTo>
                  <a:lnTo>
                    <a:pt x="1001" y="491"/>
                  </a:lnTo>
                  <a:lnTo>
                    <a:pt x="998" y="502"/>
                  </a:lnTo>
                  <a:lnTo>
                    <a:pt x="989" y="506"/>
                  </a:lnTo>
                  <a:lnTo>
                    <a:pt x="1006" y="508"/>
                  </a:lnTo>
                  <a:lnTo>
                    <a:pt x="1008" y="509"/>
                  </a:lnTo>
                  <a:lnTo>
                    <a:pt x="995" y="521"/>
                  </a:lnTo>
                  <a:lnTo>
                    <a:pt x="1009" y="527"/>
                  </a:lnTo>
                  <a:lnTo>
                    <a:pt x="1050" y="512"/>
                  </a:lnTo>
                  <a:lnTo>
                    <a:pt x="1033" y="524"/>
                  </a:lnTo>
                  <a:lnTo>
                    <a:pt x="1045" y="538"/>
                  </a:lnTo>
                  <a:lnTo>
                    <a:pt x="1099" y="541"/>
                  </a:lnTo>
                  <a:lnTo>
                    <a:pt x="1151" y="544"/>
                  </a:lnTo>
                  <a:lnTo>
                    <a:pt x="1154" y="557"/>
                  </a:lnTo>
                  <a:lnTo>
                    <a:pt x="1209" y="548"/>
                  </a:lnTo>
                  <a:lnTo>
                    <a:pt x="1232" y="554"/>
                  </a:lnTo>
                  <a:lnTo>
                    <a:pt x="1212" y="562"/>
                  </a:lnTo>
                  <a:lnTo>
                    <a:pt x="1221" y="548"/>
                  </a:lnTo>
                  <a:lnTo>
                    <a:pt x="1198" y="565"/>
                  </a:lnTo>
                  <a:lnTo>
                    <a:pt x="1224" y="599"/>
                  </a:lnTo>
                  <a:lnTo>
                    <a:pt x="1251" y="633"/>
                  </a:lnTo>
                  <a:lnTo>
                    <a:pt x="1272" y="630"/>
                  </a:lnTo>
                  <a:lnTo>
                    <a:pt x="1263" y="600"/>
                  </a:lnTo>
                  <a:lnTo>
                    <a:pt x="1281" y="605"/>
                  </a:lnTo>
                  <a:lnTo>
                    <a:pt x="1301" y="599"/>
                  </a:lnTo>
                  <a:lnTo>
                    <a:pt x="1307" y="600"/>
                  </a:lnTo>
                  <a:lnTo>
                    <a:pt x="1293" y="617"/>
                  </a:lnTo>
                  <a:lnTo>
                    <a:pt x="1295" y="626"/>
                  </a:lnTo>
                  <a:lnTo>
                    <a:pt x="1298" y="635"/>
                  </a:lnTo>
                  <a:lnTo>
                    <a:pt x="1341" y="585"/>
                  </a:lnTo>
                  <a:lnTo>
                    <a:pt x="1333" y="614"/>
                  </a:lnTo>
                  <a:lnTo>
                    <a:pt x="1342" y="638"/>
                  </a:lnTo>
                  <a:lnTo>
                    <a:pt x="1351" y="633"/>
                  </a:lnTo>
                  <a:lnTo>
                    <a:pt x="1354" y="642"/>
                  </a:lnTo>
                  <a:lnTo>
                    <a:pt x="1342" y="650"/>
                  </a:lnTo>
                  <a:lnTo>
                    <a:pt x="1366" y="653"/>
                  </a:lnTo>
                  <a:lnTo>
                    <a:pt x="1353" y="653"/>
                  </a:lnTo>
                  <a:lnTo>
                    <a:pt x="1353" y="668"/>
                  </a:lnTo>
                  <a:lnTo>
                    <a:pt x="1339" y="663"/>
                  </a:lnTo>
                  <a:lnTo>
                    <a:pt x="1342" y="681"/>
                  </a:lnTo>
                  <a:lnTo>
                    <a:pt x="1326" y="684"/>
                  </a:lnTo>
                  <a:lnTo>
                    <a:pt x="1330" y="690"/>
                  </a:lnTo>
                  <a:lnTo>
                    <a:pt x="1338" y="714"/>
                  </a:lnTo>
                  <a:lnTo>
                    <a:pt x="1356" y="739"/>
                  </a:lnTo>
                  <a:lnTo>
                    <a:pt x="1339" y="741"/>
                  </a:lnTo>
                  <a:lnTo>
                    <a:pt x="1298" y="772"/>
                  </a:lnTo>
                  <a:lnTo>
                    <a:pt x="1317" y="764"/>
                  </a:lnTo>
                  <a:lnTo>
                    <a:pt x="1369" y="745"/>
                  </a:lnTo>
                  <a:lnTo>
                    <a:pt x="1338" y="785"/>
                  </a:lnTo>
                  <a:lnTo>
                    <a:pt x="1324" y="791"/>
                  </a:lnTo>
                  <a:lnTo>
                    <a:pt x="1356" y="784"/>
                  </a:lnTo>
                  <a:lnTo>
                    <a:pt x="1333" y="797"/>
                  </a:lnTo>
                  <a:lnTo>
                    <a:pt x="1324" y="811"/>
                  </a:lnTo>
                  <a:lnTo>
                    <a:pt x="1374" y="787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6" name="Freeform 401"/>
            <p:cNvSpPr>
              <a:spLocks noChangeAspect="1"/>
            </p:cNvSpPr>
            <p:nvPr/>
          </p:nvSpPr>
          <p:spPr bwMode="auto">
            <a:xfrm>
              <a:off x="876457" y="1762544"/>
              <a:ext cx="57478" cy="27884"/>
            </a:xfrm>
            <a:custGeom>
              <a:avLst/>
              <a:gdLst>
                <a:gd name="T0" fmla="*/ 46 w 123"/>
                <a:gd name="T1" fmla="*/ 7 h 65"/>
                <a:gd name="T2" fmla="*/ 42 w 123"/>
                <a:gd name="T3" fmla="*/ 6 h 65"/>
                <a:gd name="T4" fmla="*/ 44 w 123"/>
                <a:gd name="T5" fmla="*/ 2 h 65"/>
                <a:gd name="T6" fmla="*/ 42 w 123"/>
                <a:gd name="T7" fmla="*/ 2 h 65"/>
                <a:gd name="T8" fmla="*/ 37 w 123"/>
                <a:gd name="T9" fmla="*/ 0 h 65"/>
                <a:gd name="T10" fmla="*/ 34 w 123"/>
                <a:gd name="T11" fmla="*/ 4 h 65"/>
                <a:gd name="T12" fmla="*/ 29 w 123"/>
                <a:gd name="T13" fmla="*/ 4 h 65"/>
                <a:gd name="T14" fmla="*/ 22 w 123"/>
                <a:gd name="T15" fmla="*/ 6 h 65"/>
                <a:gd name="T16" fmla="*/ 16 w 123"/>
                <a:gd name="T17" fmla="*/ 14 h 65"/>
                <a:gd name="T18" fmla="*/ 15 w 123"/>
                <a:gd name="T19" fmla="*/ 7 h 65"/>
                <a:gd name="T20" fmla="*/ 2 w 123"/>
                <a:gd name="T21" fmla="*/ 14 h 65"/>
                <a:gd name="T22" fmla="*/ 2 w 123"/>
                <a:gd name="T23" fmla="*/ 20 h 65"/>
                <a:gd name="T24" fmla="*/ 4 w 123"/>
                <a:gd name="T25" fmla="*/ 17 h 65"/>
                <a:gd name="T26" fmla="*/ 9 w 123"/>
                <a:gd name="T27" fmla="*/ 18 h 65"/>
                <a:gd name="T28" fmla="*/ 0 w 123"/>
                <a:gd name="T29" fmla="*/ 24 h 65"/>
                <a:gd name="T30" fmla="*/ 10 w 123"/>
                <a:gd name="T31" fmla="*/ 18 h 65"/>
                <a:gd name="T32" fmla="*/ 30 w 123"/>
                <a:gd name="T33" fmla="*/ 13 h 65"/>
                <a:gd name="T34" fmla="*/ 33 w 123"/>
                <a:gd name="T35" fmla="*/ 10 h 65"/>
                <a:gd name="T36" fmla="*/ 46 w 123"/>
                <a:gd name="T37" fmla="*/ 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65"/>
                <a:gd name="T59" fmla="*/ 123 w 12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65">
                  <a:moveTo>
                    <a:pt x="123" y="19"/>
                  </a:moveTo>
                  <a:lnTo>
                    <a:pt x="112" y="16"/>
                  </a:lnTo>
                  <a:lnTo>
                    <a:pt x="117" y="6"/>
                  </a:lnTo>
                  <a:lnTo>
                    <a:pt x="111" y="6"/>
                  </a:lnTo>
                  <a:lnTo>
                    <a:pt x="99" y="0"/>
                  </a:lnTo>
                  <a:lnTo>
                    <a:pt x="90" y="12"/>
                  </a:lnTo>
                  <a:lnTo>
                    <a:pt x="78" y="10"/>
                  </a:lnTo>
                  <a:lnTo>
                    <a:pt x="58" y="15"/>
                  </a:lnTo>
                  <a:lnTo>
                    <a:pt x="42" y="37"/>
                  </a:lnTo>
                  <a:lnTo>
                    <a:pt x="40" y="18"/>
                  </a:lnTo>
                  <a:lnTo>
                    <a:pt x="6" y="38"/>
                  </a:lnTo>
                  <a:lnTo>
                    <a:pt x="5" y="55"/>
                  </a:lnTo>
                  <a:lnTo>
                    <a:pt x="11" y="46"/>
                  </a:lnTo>
                  <a:lnTo>
                    <a:pt x="23" y="49"/>
                  </a:lnTo>
                  <a:lnTo>
                    <a:pt x="0" y="65"/>
                  </a:lnTo>
                  <a:lnTo>
                    <a:pt x="27" y="49"/>
                  </a:lnTo>
                  <a:lnTo>
                    <a:pt x="79" y="34"/>
                  </a:lnTo>
                  <a:lnTo>
                    <a:pt x="88" y="28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7" name="Freeform 402"/>
            <p:cNvSpPr>
              <a:spLocks noChangeAspect="1"/>
            </p:cNvSpPr>
            <p:nvPr/>
          </p:nvSpPr>
          <p:spPr bwMode="auto">
            <a:xfrm>
              <a:off x="742758" y="1638227"/>
              <a:ext cx="47481" cy="13942"/>
            </a:xfrm>
            <a:custGeom>
              <a:avLst/>
              <a:gdLst>
                <a:gd name="T0" fmla="*/ 38 w 103"/>
                <a:gd name="T1" fmla="*/ 7 h 34"/>
                <a:gd name="T2" fmla="*/ 19 w 103"/>
                <a:gd name="T3" fmla="*/ 12 h 34"/>
                <a:gd name="T4" fmla="*/ 11 w 103"/>
                <a:gd name="T5" fmla="*/ 5 h 34"/>
                <a:gd name="T6" fmla="*/ 14 w 103"/>
                <a:gd name="T7" fmla="*/ 8 h 34"/>
                <a:gd name="T8" fmla="*/ 0 w 103"/>
                <a:gd name="T9" fmla="*/ 6 h 34"/>
                <a:gd name="T10" fmla="*/ 4 w 103"/>
                <a:gd name="T11" fmla="*/ 0 h 34"/>
                <a:gd name="T12" fmla="*/ 20 w 103"/>
                <a:gd name="T13" fmla="*/ 0 h 34"/>
                <a:gd name="T14" fmla="*/ 38 w 103"/>
                <a:gd name="T15" fmla="*/ 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34"/>
                <a:gd name="T26" fmla="*/ 103 w 10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34">
                  <a:moveTo>
                    <a:pt x="103" y="19"/>
                  </a:moveTo>
                  <a:lnTo>
                    <a:pt x="51" y="34"/>
                  </a:lnTo>
                  <a:lnTo>
                    <a:pt x="31" y="13"/>
                  </a:lnTo>
                  <a:lnTo>
                    <a:pt x="39" y="22"/>
                  </a:lnTo>
                  <a:lnTo>
                    <a:pt x="0" y="18"/>
                  </a:lnTo>
                  <a:lnTo>
                    <a:pt x="12" y="1"/>
                  </a:lnTo>
                  <a:lnTo>
                    <a:pt x="54" y="0"/>
                  </a:lnTo>
                  <a:lnTo>
                    <a:pt x="103" y="1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8" name="Freeform 403"/>
            <p:cNvSpPr>
              <a:spLocks noChangeAspect="1"/>
            </p:cNvSpPr>
            <p:nvPr/>
          </p:nvSpPr>
          <p:spPr bwMode="auto">
            <a:xfrm>
              <a:off x="1235067" y="1799723"/>
              <a:ext cx="24990" cy="37179"/>
            </a:xfrm>
            <a:custGeom>
              <a:avLst/>
              <a:gdLst>
                <a:gd name="T0" fmla="*/ 12 w 51"/>
                <a:gd name="T1" fmla="*/ 29 h 85"/>
                <a:gd name="T2" fmla="*/ 9 w 51"/>
                <a:gd name="T3" fmla="*/ 32 h 85"/>
                <a:gd name="T4" fmla="*/ 8 w 51"/>
                <a:gd name="T5" fmla="*/ 25 h 85"/>
                <a:gd name="T6" fmla="*/ 0 w 51"/>
                <a:gd name="T7" fmla="*/ 21 h 85"/>
                <a:gd name="T8" fmla="*/ 7 w 51"/>
                <a:gd name="T9" fmla="*/ 19 h 85"/>
                <a:gd name="T10" fmla="*/ 11 w 51"/>
                <a:gd name="T11" fmla="*/ 14 h 85"/>
                <a:gd name="T12" fmla="*/ 5 w 51"/>
                <a:gd name="T13" fmla="*/ 15 h 85"/>
                <a:gd name="T14" fmla="*/ 13 w 51"/>
                <a:gd name="T15" fmla="*/ 9 h 85"/>
                <a:gd name="T16" fmla="*/ 11 w 51"/>
                <a:gd name="T17" fmla="*/ 3 h 85"/>
                <a:gd name="T18" fmla="*/ 18 w 51"/>
                <a:gd name="T19" fmla="*/ 0 h 85"/>
                <a:gd name="T20" fmla="*/ 20 w 51"/>
                <a:gd name="T21" fmla="*/ 15 h 85"/>
                <a:gd name="T22" fmla="*/ 17 w 51"/>
                <a:gd name="T23" fmla="*/ 14 h 85"/>
                <a:gd name="T24" fmla="*/ 16 w 51"/>
                <a:gd name="T25" fmla="*/ 18 h 85"/>
                <a:gd name="T26" fmla="*/ 12 w 51"/>
                <a:gd name="T27" fmla="*/ 29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85"/>
                <a:gd name="T44" fmla="*/ 51 w 51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85">
                  <a:moveTo>
                    <a:pt x="30" y="78"/>
                  </a:moveTo>
                  <a:lnTo>
                    <a:pt x="23" y="85"/>
                  </a:lnTo>
                  <a:lnTo>
                    <a:pt x="20" y="66"/>
                  </a:lnTo>
                  <a:lnTo>
                    <a:pt x="0" y="55"/>
                  </a:lnTo>
                  <a:lnTo>
                    <a:pt x="18" y="51"/>
                  </a:lnTo>
                  <a:lnTo>
                    <a:pt x="29" y="36"/>
                  </a:lnTo>
                  <a:lnTo>
                    <a:pt x="12" y="39"/>
                  </a:lnTo>
                  <a:lnTo>
                    <a:pt x="32" y="23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51" y="40"/>
                  </a:lnTo>
                  <a:lnTo>
                    <a:pt x="44" y="37"/>
                  </a:lnTo>
                  <a:lnTo>
                    <a:pt x="41" y="48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9" name="Freeform 404"/>
            <p:cNvSpPr>
              <a:spLocks noChangeAspect="1"/>
            </p:cNvSpPr>
            <p:nvPr/>
          </p:nvSpPr>
          <p:spPr bwMode="auto">
            <a:xfrm>
              <a:off x="1251311" y="1756734"/>
              <a:ext cx="26240" cy="26722"/>
            </a:xfrm>
            <a:custGeom>
              <a:avLst/>
              <a:gdLst>
                <a:gd name="T0" fmla="*/ 20 w 56"/>
                <a:gd name="T1" fmla="*/ 13 h 62"/>
                <a:gd name="T2" fmla="*/ 14 w 56"/>
                <a:gd name="T3" fmla="*/ 14 h 62"/>
                <a:gd name="T4" fmla="*/ 0 w 56"/>
                <a:gd name="T5" fmla="*/ 23 h 62"/>
                <a:gd name="T6" fmla="*/ 4 w 56"/>
                <a:gd name="T7" fmla="*/ 18 h 62"/>
                <a:gd name="T8" fmla="*/ 15 w 56"/>
                <a:gd name="T9" fmla="*/ 0 h 62"/>
                <a:gd name="T10" fmla="*/ 21 w 56"/>
                <a:gd name="T11" fmla="*/ 1 h 62"/>
                <a:gd name="T12" fmla="*/ 20 w 56"/>
                <a:gd name="T13" fmla="*/ 13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2"/>
                <a:gd name="T23" fmla="*/ 56 w 5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2">
                  <a:moveTo>
                    <a:pt x="52" y="34"/>
                  </a:moveTo>
                  <a:lnTo>
                    <a:pt x="38" y="38"/>
                  </a:lnTo>
                  <a:lnTo>
                    <a:pt x="0" y="62"/>
                  </a:lnTo>
                  <a:lnTo>
                    <a:pt x="10" y="49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0" name="Freeform 405"/>
            <p:cNvSpPr>
              <a:spLocks noChangeAspect="1"/>
            </p:cNvSpPr>
            <p:nvPr/>
          </p:nvSpPr>
          <p:spPr bwMode="auto">
            <a:xfrm>
              <a:off x="611560" y="1828769"/>
              <a:ext cx="39985" cy="12780"/>
            </a:xfrm>
            <a:custGeom>
              <a:avLst/>
              <a:gdLst>
                <a:gd name="T0" fmla="*/ 32 w 83"/>
                <a:gd name="T1" fmla="*/ 8 h 29"/>
                <a:gd name="T2" fmla="*/ 25 w 83"/>
                <a:gd name="T3" fmla="*/ 0 h 29"/>
                <a:gd name="T4" fmla="*/ 0 w 83"/>
                <a:gd name="T5" fmla="*/ 9 h 29"/>
                <a:gd name="T6" fmla="*/ 8 w 83"/>
                <a:gd name="T7" fmla="*/ 11 h 29"/>
                <a:gd name="T8" fmla="*/ 32 w 83"/>
                <a:gd name="T9" fmla="*/ 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9"/>
                <a:gd name="T17" fmla="*/ 83 w 8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9">
                  <a:moveTo>
                    <a:pt x="83" y="20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0" y="29"/>
                  </a:lnTo>
                  <a:lnTo>
                    <a:pt x="83" y="2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1" name="Freeform 406"/>
            <p:cNvSpPr>
              <a:spLocks noChangeAspect="1"/>
            </p:cNvSpPr>
            <p:nvPr/>
          </p:nvSpPr>
          <p:spPr bwMode="auto">
            <a:xfrm>
              <a:off x="720268" y="1709099"/>
              <a:ext cx="28738" cy="11617"/>
            </a:xfrm>
            <a:custGeom>
              <a:avLst/>
              <a:gdLst>
                <a:gd name="T0" fmla="*/ 22 w 61"/>
                <a:gd name="T1" fmla="*/ 8 h 25"/>
                <a:gd name="T2" fmla="*/ 14 w 61"/>
                <a:gd name="T3" fmla="*/ 10 h 25"/>
                <a:gd name="T4" fmla="*/ 0 w 61"/>
                <a:gd name="T5" fmla="*/ 6 h 25"/>
                <a:gd name="T6" fmla="*/ 23 w 61"/>
                <a:gd name="T7" fmla="*/ 0 h 25"/>
                <a:gd name="T8" fmla="*/ 22 w 61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5"/>
                <a:gd name="T17" fmla="*/ 61 w 6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5">
                  <a:moveTo>
                    <a:pt x="59" y="19"/>
                  </a:moveTo>
                  <a:lnTo>
                    <a:pt x="36" y="25"/>
                  </a:lnTo>
                  <a:lnTo>
                    <a:pt x="0" y="15"/>
                  </a:lnTo>
                  <a:lnTo>
                    <a:pt x="61" y="0"/>
                  </a:lnTo>
                  <a:lnTo>
                    <a:pt x="59" y="19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2" name="Freeform 407"/>
            <p:cNvSpPr>
              <a:spLocks noChangeAspect="1"/>
            </p:cNvSpPr>
            <p:nvPr/>
          </p:nvSpPr>
          <p:spPr bwMode="auto">
            <a:xfrm>
              <a:off x="1232568" y="1755574"/>
              <a:ext cx="27489" cy="18589"/>
            </a:xfrm>
            <a:custGeom>
              <a:avLst/>
              <a:gdLst>
                <a:gd name="T0" fmla="*/ 18 w 56"/>
                <a:gd name="T1" fmla="*/ 15 h 42"/>
                <a:gd name="T2" fmla="*/ 16 w 56"/>
                <a:gd name="T3" fmla="*/ 11 h 42"/>
                <a:gd name="T4" fmla="*/ 11 w 56"/>
                <a:gd name="T5" fmla="*/ 6 h 42"/>
                <a:gd name="T6" fmla="*/ 22 w 56"/>
                <a:gd name="T7" fmla="*/ 9 h 42"/>
                <a:gd name="T8" fmla="*/ 21 w 56"/>
                <a:gd name="T9" fmla="*/ 6 h 42"/>
                <a:gd name="T10" fmla="*/ 15 w 56"/>
                <a:gd name="T11" fmla="*/ 6 h 42"/>
                <a:gd name="T12" fmla="*/ 18 w 56"/>
                <a:gd name="T13" fmla="*/ 0 h 42"/>
                <a:gd name="T14" fmla="*/ 8 w 56"/>
                <a:gd name="T15" fmla="*/ 4 h 42"/>
                <a:gd name="T16" fmla="*/ 6 w 56"/>
                <a:gd name="T17" fmla="*/ 9 h 42"/>
                <a:gd name="T18" fmla="*/ 0 w 56"/>
                <a:gd name="T19" fmla="*/ 9 h 42"/>
                <a:gd name="T20" fmla="*/ 5 w 56"/>
                <a:gd name="T21" fmla="*/ 16 h 42"/>
                <a:gd name="T22" fmla="*/ 8 w 56"/>
                <a:gd name="T23" fmla="*/ 10 h 42"/>
                <a:gd name="T24" fmla="*/ 18 w 56"/>
                <a:gd name="T25" fmla="*/ 15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2"/>
                <a:gd name="T41" fmla="*/ 56 w 5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2">
                  <a:moveTo>
                    <a:pt x="47" y="40"/>
                  </a:moveTo>
                  <a:lnTo>
                    <a:pt x="41" y="29"/>
                  </a:lnTo>
                  <a:lnTo>
                    <a:pt x="27" y="15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38" y="15"/>
                  </a:lnTo>
                  <a:lnTo>
                    <a:pt x="45" y="0"/>
                  </a:lnTo>
                  <a:lnTo>
                    <a:pt x="20" y="11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20" y="26"/>
                  </a:lnTo>
                  <a:lnTo>
                    <a:pt x="47" y="4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3" name="Freeform 408"/>
            <p:cNvSpPr>
              <a:spLocks noChangeAspect="1"/>
            </p:cNvSpPr>
            <p:nvPr/>
          </p:nvSpPr>
          <p:spPr bwMode="auto">
            <a:xfrm>
              <a:off x="1230068" y="1773001"/>
              <a:ext cx="16243" cy="29046"/>
            </a:xfrm>
            <a:custGeom>
              <a:avLst/>
              <a:gdLst>
                <a:gd name="T0" fmla="*/ 0 w 36"/>
                <a:gd name="T1" fmla="*/ 25 h 65"/>
                <a:gd name="T2" fmla="*/ 13 w 36"/>
                <a:gd name="T3" fmla="*/ 0 h 65"/>
                <a:gd name="T4" fmla="*/ 4 w 36"/>
                <a:gd name="T5" fmla="*/ 5 h 65"/>
                <a:gd name="T6" fmla="*/ 0 w 36"/>
                <a:gd name="T7" fmla="*/ 2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5"/>
                <a:gd name="T14" fmla="*/ 36 w 36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5">
                  <a:moveTo>
                    <a:pt x="0" y="65"/>
                  </a:moveTo>
                  <a:lnTo>
                    <a:pt x="36" y="0"/>
                  </a:lnTo>
                  <a:lnTo>
                    <a:pt x="11" y="1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4" name="Freeform 409"/>
            <p:cNvSpPr>
              <a:spLocks noChangeAspect="1"/>
            </p:cNvSpPr>
            <p:nvPr/>
          </p:nvSpPr>
          <p:spPr bwMode="auto">
            <a:xfrm>
              <a:off x="1256309" y="1782296"/>
              <a:ext cx="17492" cy="13942"/>
            </a:xfrm>
            <a:custGeom>
              <a:avLst/>
              <a:gdLst>
                <a:gd name="T0" fmla="*/ 12 w 36"/>
                <a:gd name="T1" fmla="*/ 8 h 33"/>
                <a:gd name="T2" fmla="*/ 14 w 36"/>
                <a:gd name="T3" fmla="*/ 5 h 33"/>
                <a:gd name="T4" fmla="*/ 5 w 36"/>
                <a:gd name="T5" fmla="*/ 0 h 33"/>
                <a:gd name="T6" fmla="*/ 0 w 36"/>
                <a:gd name="T7" fmla="*/ 9 h 33"/>
                <a:gd name="T8" fmla="*/ 5 w 36"/>
                <a:gd name="T9" fmla="*/ 12 h 33"/>
                <a:gd name="T10" fmla="*/ 9 w 36"/>
                <a:gd name="T11" fmla="*/ 7 h 33"/>
                <a:gd name="T12" fmla="*/ 12 w 36"/>
                <a:gd name="T13" fmla="*/ 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3"/>
                <a:gd name="T23" fmla="*/ 36 w 3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3">
                  <a:moveTo>
                    <a:pt x="31" y="21"/>
                  </a:moveTo>
                  <a:lnTo>
                    <a:pt x="36" y="14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2" y="33"/>
                  </a:lnTo>
                  <a:lnTo>
                    <a:pt x="22" y="20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5" name="Freeform 410"/>
            <p:cNvSpPr>
              <a:spLocks noChangeAspect="1"/>
            </p:cNvSpPr>
            <p:nvPr/>
          </p:nvSpPr>
          <p:spPr bwMode="auto">
            <a:xfrm>
              <a:off x="1238816" y="1789267"/>
              <a:ext cx="16243" cy="13942"/>
            </a:xfrm>
            <a:custGeom>
              <a:avLst/>
              <a:gdLst>
                <a:gd name="T0" fmla="*/ 13 w 36"/>
                <a:gd name="T1" fmla="*/ 4 h 34"/>
                <a:gd name="T2" fmla="*/ 0 w 36"/>
                <a:gd name="T3" fmla="*/ 12 h 34"/>
                <a:gd name="T4" fmla="*/ 7 w 36"/>
                <a:gd name="T5" fmla="*/ 0 h 34"/>
                <a:gd name="T6" fmla="*/ 13 w 36"/>
                <a:gd name="T7" fmla="*/ 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4"/>
                <a:gd name="T14" fmla="*/ 36 w 3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4">
                  <a:moveTo>
                    <a:pt x="36" y="10"/>
                  </a:moveTo>
                  <a:lnTo>
                    <a:pt x="0" y="34"/>
                  </a:lnTo>
                  <a:lnTo>
                    <a:pt x="18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0070C0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6" name="Freeform 411"/>
            <p:cNvSpPr>
              <a:spLocks noChangeAspect="1"/>
            </p:cNvSpPr>
            <p:nvPr/>
          </p:nvSpPr>
          <p:spPr bwMode="auto">
            <a:xfrm>
              <a:off x="2219683" y="2155247"/>
              <a:ext cx="51231" cy="10457"/>
            </a:xfrm>
            <a:custGeom>
              <a:avLst/>
              <a:gdLst>
                <a:gd name="T0" fmla="*/ 41 w 106"/>
                <a:gd name="T1" fmla="*/ 1 h 25"/>
                <a:gd name="T2" fmla="*/ 30 w 106"/>
                <a:gd name="T3" fmla="*/ 4 h 25"/>
                <a:gd name="T4" fmla="*/ 32 w 106"/>
                <a:gd name="T5" fmla="*/ 0 h 25"/>
                <a:gd name="T6" fmla="*/ 0 w 106"/>
                <a:gd name="T7" fmla="*/ 9 h 25"/>
                <a:gd name="T8" fmla="*/ 21 w 106"/>
                <a:gd name="T9" fmla="*/ 5 h 25"/>
                <a:gd name="T10" fmla="*/ 41 w 106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5"/>
                <a:gd name="T20" fmla="*/ 106 w 10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5">
                  <a:moveTo>
                    <a:pt x="106" y="3"/>
                  </a:moveTo>
                  <a:lnTo>
                    <a:pt x="78" y="10"/>
                  </a:lnTo>
                  <a:lnTo>
                    <a:pt x="83" y="0"/>
                  </a:lnTo>
                  <a:lnTo>
                    <a:pt x="0" y="25"/>
                  </a:lnTo>
                  <a:lnTo>
                    <a:pt x="53" y="1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7" name="Freeform 412"/>
            <p:cNvSpPr>
              <a:spLocks noChangeAspect="1"/>
            </p:cNvSpPr>
            <p:nvPr/>
          </p:nvSpPr>
          <p:spPr bwMode="auto">
            <a:xfrm>
              <a:off x="3396724" y="2479403"/>
              <a:ext cx="191176" cy="166144"/>
            </a:xfrm>
            <a:custGeom>
              <a:avLst/>
              <a:gdLst>
                <a:gd name="T0" fmla="*/ 2 w 407"/>
                <a:gd name="T1" fmla="*/ 131 h 380"/>
                <a:gd name="T2" fmla="*/ 0 w 407"/>
                <a:gd name="T3" fmla="*/ 143 h 380"/>
                <a:gd name="T4" fmla="*/ 0 w 407"/>
                <a:gd name="T5" fmla="*/ 131 h 380"/>
                <a:gd name="T6" fmla="*/ 13 w 407"/>
                <a:gd name="T7" fmla="*/ 106 h 380"/>
                <a:gd name="T8" fmla="*/ 24 w 407"/>
                <a:gd name="T9" fmla="*/ 80 h 380"/>
                <a:gd name="T10" fmla="*/ 21 w 407"/>
                <a:gd name="T11" fmla="*/ 82 h 380"/>
                <a:gd name="T12" fmla="*/ 35 w 407"/>
                <a:gd name="T13" fmla="*/ 65 h 380"/>
                <a:gd name="T14" fmla="*/ 42 w 407"/>
                <a:gd name="T15" fmla="*/ 50 h 380"/>
                <a:gd name="T16" fmla="*/ 48 w 407"/>
                <a:gd name="T17" fmla="*/ 34 h 380"/>
                <a:gd name="T18" fmla="*/ 63 w 407"/>
                <a:gd name="T19" fmla="*/ 21 h 380"/>
                <a:gd name="T20" fmla="*/ 73 w 407"/>
                <a:gd name="T21" fmla="*/ 0 h 380"/>
                <a:gd name="T22" fmla="*/ 93 w 407"/>
                <a:gd name="T23" fmla="*/ 0 h 380"/>
                <a:gd name="T24" fmla="*/ 113 w 407"/>
                <a:gd name="T25" fmla="*/ 0 h 380"/>
                <a:gd name="T26" fmla="*/ 133 w 407"/>
                <a:gd name="T27" fmla="*/ 0 h 380"/>
                <a:gd name="T28" fmla="*/ 153 w 407"/>
                <a:gd name="T29" fmla="*/ 0 h 380"/>
                <a:gd name="T30" fmla="*/ 153 w 407"/>
                <a:gd name="T31" fmla="*/ 8 h 380"/>
                <a:gd name="T32" fmla="*/ 153 w 407"/>
                <a:gd name="T33" fmla="*/ 34 h 380"/>
                <a:gd name="T34" fmla="*/ 137 w 407"/>
                <a:gd name="T35" fmla="*/ 34 h 380"/>
                <a:gd name="T36" fmla="*/ 123 w 407"/>
                <a:gd name="T37" fmla="*/ 34 h 380"/>
                <a:gd name="T38" fmla="*/ 108 w 407"/>
                <a:gd name="T39" fmla="*/ 34 h 380"/>
                <a:gd name="T40" fmla="*/ 93 w 407"/>
                <a:gd name="T41" fmla="*/ 34 h 380"/>
                <a:gd name="T42" fmla="*/ 92 w 407"/>
                <a:gd name="T43" fmla="*/ 61 h 380"/>
                <a:gd name="T44" fmla="*/ 92 w 407"/>
                <a:gd name="T45" fmla="*/ 87 h 380"/>
                <a:gd name="T46" fmla="*/ 74 w 407"/>
                <a:gd name="T47" fmla="*/ 96 h 380"/>
                <a:gd name="T48" fmla="*/ 73 w 407"/>
                <a:gd name="T49" fmla="*/ 114 h 380"/>
                <a:gd name="T50" fmla="*/ 73 w 407"/>
                <a:gd name="T51" fmla="*/ 131 h 380"/>
                <a:gd name="T52" fmla="*/ 55 w 407"/>
                <a:gd name="T53" fmla="*/ 131 h 380"/>
                <a:gd name="T54" fmla="*/ 38 w 407"/>
                <a:gd name="T55" fmla="*/ 131 h 380"/>
                <a:gd name="T56" fmla="*/ 20 w 407"/>
                <a:gd name="T57" fmla="*/ 131 h 380"/>
                <a:gd name="T58" fmla="*/ 2 w 407"/>
                <a:gd name="T59" fmla="*/ 131 h 3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7"/>
                <a:gd name="T91" fmla="*/ 0 h 380"/>
                <a:gd name="T92" fmla="*/ 407 w 407"/>
                <a:gd name="T93" fmla="*/ 380 h 3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7" h="380">
                  <a:moveTo>
                    <a:pt x="6" y="349"/>
                  </a:moveTo>
                  <a:lnTo>
                    <a:pt x="0" y="380"/>
                  </a:lnTo>
                  <a:lnTo>
                    <a:pt x="1" y="349"/>
                  </a:lnTo>
                  <a:lnTo>
                    <a:pt x="34" y="282"/>
                  </a:lnTo>
                  <a:lnTo>
                    <a:pt x="65" y="213"/>
                  </a:lnTo>
                  <a:lnTo>
                    <a:pt x="56" y="219"/>
                  </a:lnTo>
                  <a:lnTo>
                    <a:pt x="94" y="174"/>
                  </a:lnTo>
                  <a:lnTo>
                    <a:pt x="111" y="132"/>
                  </a:lnTo>
                  <a:lnTo>
                    <a:pt x="129" y="91"/>
                  </a:lnTo>
                  <a:lnTo>
                    <a:pt x="167" y="56"/>
                  </a:lnTo>
                  <a:lnTo>
                    <a:pt x="194" y="0"/>
                  </a:lnTo>
                  <a:lnTo>
                    <a:pt x="247" y="0"/>
                  </a:lnTo>
                  <a:lnTo>
                    <a:pt x="301" y="0"/>
                  </a:lnTo>
                  <a:lnTo>
                    <a:pt x="353" y="0"/>
                  </a:lnTo>
                  <a:lnTo>
                    <a:pt x="407" y="0"/>
                  </a:lnTo>
                  <a:lnTo>
                    <a:pt x="407" y="20"/>
                  </a:lnTo>
                  <a:lnTo>
                    <a:pt x="406" y="91"/>
                  </a:lnTo>
                  <a:lnTo>
                    <a:pt x="365" y="91"/>
                  </a:lnTo>
                  <a:lnTo>
                    <a:pt x="326" y="91"/>
                  </a:lnTo>
                  <a:lnTo>
                    <a:pt x="286" y="91"/>
                  </a:lnTo>
                  <a:lnTo>
                    <a:pt x="247" y="91"/>
                  </a:lnTo>
                  <a:lnTo>
                    <a:pt x="246" y="162"/>
                  </a:lnTo>
                  <a:lnTo>
                    <a:pt x="244" y="232"/>
                  </a:lnTo>
                  <a:lnTo>
                    <a:pt x="197" y="256"/>
                  </a:lnTo>
                  <a:lnTo>
                    <a:pt x="195" y="302"/>
                  </a:lnTo>
                  <a:lnTo>
                    <a:pt x="194" y="349"/>
                  </a:lnTo>
                  <a:lnTo>
                    <a:pt x="147" y="349"/>
                  </a:lnTo>
                  <a:lnTo>
                    <a:pt x="100" y="349"/>
                  </a:lnTo>
                  <a:lnTo>
                    <a:pt x="52" y="349"/>
                  </a:lnTo>
                  <a:lnTo>
                    <a:pt x="6" y="349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 kern="0" dirty="0" smtClean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8" name="TextBox 421"/>
            <p:cNvSpPr txBox="1"/>
            <p:nvPr/>
          </p:nvSpPr>
          <p:spPr>
            <a:xfrm>
              <a:off x="862753" y="3054556"/>
              <a:ext cx="1040281" cy="19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/>
              <a:endParaRPr lang="zh-CN" altLang="en-US" sz="800" b="1" dirty="0">
                <a:solidFill>
                  <a:srgbClr val="2D2015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9" name="圆角矩形 418"/>
            <p:cNvSpPr/>
            <p:nvPr/>
          </p:nvSpPr>
          <p:spPr bwMode="auto">
            <a:xfrm>
              <a:off x="6499814" y="2372883"/>
              <a:ext cx="875030" cy="28803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r>
                <a:rPr lang="en-US" altLang="zh-CN" sz="900" b="1" dirty="0" smtClean="0">
                  <a:solidFill>
                    <a:srgbClr val="2D2015"/>
                  </a:solidFill>
                  <a:latin typeface="Arial" charset="0"/>
                  <a:ea typeface="宋体" charset="-122"/>
                </a:rPr>
                <a:t>HK</a:t>
              </a:r>
              <a:r>
                <a:rPr sz="2100" dirty="0"/>
                <a:t> </a:t>
              </a:r>
              <a:endParaRPr lang="zh-CN" altLang="en-US" sz="900" b="1" dirty="0" smtClean="0">
                <a:solidFill>
                  <a:srgbClr val="2D2015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20" name="矩形 419"/>
            <p:cNvSpPr/>
            <p:nvPr/>
          </p:nvSpPr>
          <p:spPr bwMode="auto">
            <a:xfrm>
              <a:off x="4874600" y="3998819"/>
              <a:ext cx="328136" cy="96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900" b="1" dirty="0" smtClean="0">
                <a:solidFill>
                  <a:srgbClr val="2D2015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21" name="矩形 420"/>
            <p:cNvSpPr/>
            <p:nvPr/>
          </p:nvSpPr>
          <p:spPr bwMode="auto">
            <a:xfrm>
              <a:off x="4859132" y="4389107"/>
              <a:ext cx="328136" cy="9601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900" b="1" dirty="0" smtClean="0">
                <a:solidFill>
                  <a:srgbClr val="2D2015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22" name="矩形 421"/>
            <p:cNvSpPr/>
            <p:nvPr/>
          </p:nvSpPr>
          <p:spPr bwMode="auto">
            <a:xfrm>
              <a:off x="4859132" y="4581128"/>
              <a:ext cx="328136" cy="960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900" b="1" dirty="0" smtClean="0">
                <a:solidFill>
                  <a:srgbClr val="2D2015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23" name="TextBox 12"/>
            <p:cNvSpPr txBox="1"/>
            <p:nvPr/>
          </p:nvSpPr>
          <p:spPr>
            <a:xfrm>
              <a:off x="5187269" y="3909055"/>
              <a:ext cx="1312545" cy="28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None/>
              </a:pPr>
              <a:r>
                <a:rPr lang="en-US" altLang="zh-CN" sz="1500" b="1" dirty="0" smtClean="0">
                  <a:solidFill>
                    <a:srgbClr val="2D2015"/>
                  </a:solidFill>
                </a:rPr>
                <a:t>Ship to HK</a:t>
              </a:r>
              <a:endParaRPr lang="zh-CN" altLang="en-US" sz="1500" b="1" dirty="0">
                <a:solidFill>
                  <a:srgbClr val="2D2015"/>
                </a:solidFill>
              </a:endParaRPr>
            </a:p>
          </p:txBody>
        </p:sp>
        <p:sp>
          <p:nvSpPr>
            <p:cNvPr id="424" name="TextBox 13"/>
            <p:cNvSpPr txBox="1"/>
            <p:nvPr/>
          </p:nvSpPr>
          <p:spPr>
            <a:xfrm>
              <a:off x="5187268" y="4188269"/>
              <a:ext cx="2480813" cy="28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None/>
              </a:pPr>
              <a:r>
                <a:rPr lang="zh-CN" altLang="en-US" sz="1500" b="1" dirty="0" smtClean="0">
                  <a:solidFill>
                    <a:srgbClr val="2D2015"/>
                  </a:solidFill>
                </a:rPr>
                <a:t>country  </a:t>
              </a:r>
              <a:r>
                <a:rPr lang="en-US" altLang="zh-CN" sz="1500" b="1" dirty="0" smtClean="0">
                  <a:solidFill>
                    <a:srgbClr val="2D2015"/>
                  </a:solidFill>
                </a:rPr>
                <a:t>scrap model</a:t>
              </a:r>
              <a:endParaRPr lang="zh-CN" altLang="en-US" sz="1500" b="1" dirty="0">
                <a:solidFill>
                  <a:srgbClr val="2D2015"/>
                </a:solidFill>
              </a:endParaRPr>
            </a:p>
          </p:txBody>
        </p:sp>
        <p:sp>
          <p:nvSpPr>
            <p:cNvPr id="425" name="TextBox 14"/>
            <p:cNvSpPr txBox="1"/>
            <p:nvPr/>
          </p:nvSpPr>
          <p:spPr>
            <a:xfrm>
              <a:off x="5187268" y="4440668"/>
              <a:ext cx="2591070" cy="28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buNone/>
              </a:pPr>
              <a:r>
                <a:rPr lang="en-US" altLang="zh-CN" sz="1500" b="1" dirty="0" smtClean="0">
                  <a:solidFill>
                    <a:srgbClr val="2D2015"/>
                  </a:solidFill>
                </a:rPr>
                <a:t>R</a:t>
              </a:r>
              <a:r>
                <a:rPr lang="zh-CN" altLang="en-US" sz="1500" b="1" dirty="0" smtClean="0">
                  <a:solidFill>
                    <a:srgbClr val="2D2015"/>
                  </a:solidFill>
                </a:rPr>
                <a:t>egion </a:t>
              </a:r>
              <a:r>
                <a:rPr lang="en-US" altLang="zh-CN" sz="1500" b="1" dirty="0" smtClean="0">
                  <a:solidFill>
                    <a:srgbClr val="2D2015"/>
                  </a:solidFill>
                </a:rPr>
                <a:t>scrap model</a:t>
              </a:r>
              <a:endParaRPr lang="zh-CN" altLang="en-US" sz="1500" b="1" dirty="0">
                <a:solidFill>
                  <a:srgbClr val="2D2015"/>
                </a:solidFill>
              </a:endParaRPr>
            </a:p>
          </p:txBody>
        </p:sp>
      </p:grpSp>
      <p:sp>
        <p:nvSpPr>
          <p:cNvPr id="426" name="TextBox 425"/>
          <p:cNvSpPr txBox="1"/>
          <p:nvPr/>
        </p:nvSpPr>
        <p:spPr>
          <a:xfrm>
            <a:off x="15395979" y="8218283"/>
            <a:ext cx="1739252" cy="692497"/>
          </a:xfrm>
          <a:prstGeom prst="rect">
            <a:avLst/>
          </a:prstGeom>
          <a:solidFill>
            <a:schemeClr val="bg1"/>
          </a:solidFill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Recycling</a:t>
            </a:r>
          </a:p>
          <a:p>
            <a:pPr>
              <a:buNone/>
            </a:pP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p00705443\Desktop\Pictur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619" y="4497015"/>
            <a:ext cx="7986628" cy="50189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8215294"/>
              </p:ext>
            </p:extLst>
          </p:nvPr>
        </p:nvGraphicFramePr>
        <p:xfrm>
          <a:off x="215045" y="823274"/>
          <a:ext cx="17573003" cy="8368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73003"/>
              </a:tblGrid>
              <a:tr h="210650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82912" marR="182912" marT="68601" marB="68601" anchor="ctr"/>
                </a:tc>
              </a:tr>
              <a:tr h="1739562">
                <a:tc>
                  <a:txBody>
                    <a:bodyPr/>
                    <a:lstStyle/>
                    <a:p>
                      <a:r>
                        <a:rPr lang="en-GB" sz="2100" dirty="0" err="1" smtClean="0"/>
                        <a:t>Huawei</a:t>
                      </a:r>
                      <a:endParaRPr lang="en-GB" sz="2100" dirty="0"/>
                    </a:p>
                  </a:txBody>
                  <a:tcPr marL="182912" marR="182912" marT="68601" marB="68601" anchor="ctr"/>
                </a:tc>
              </a:tr>
              <a:tr h="1022914">
                <a:tc>
                  <a:txBody>
                    <a:bodyPr/>
                    <a:lstStyle/>
                    <a:p>
                      <a:r>
                        <a:rPr lang="en-US" altLang="zh-CN" sz="2100" dirty="0" smtClean="0"/>
                        <a:t>Customer</a:t>
                      </a:r>
                      <a:endParaRPr lang="en-GB" sz="2100" dirty="0"/>
                    </a:p>
                  </a:txBody>
                  <a:tcPr marL="182912" marR="182912" marT="68601" marB="68601" anchor="ctr"/>
                </a:tc>
              </a:tr>
              <a:tr h="1738951">
                <a:tc>
                  <a:txBody>
                    <a:bodyPr/>
                    <a:lstStyle/>
                    <a:p>
                      <a:r>
                        <a:rPr lang="en-GB" altLang="zh-CN" sz="2100" dirty="0" err="1" smtClean="0"/>
                        <a:t>Huawei</a:t>
                      </a:r>
                      <a:r>
                        <a:rPr lang="en-GB" altLang="zh-CN" sz="2100" dirty="0" smtClean="0"/>
                        <a:t> reverse</a:t>
                      </a:r>
                      <a:endParaRPr lang="en-GB" altLang="zh-CN" sz="2100" dirty="0"/>
                    </a:p>
                  </a:txBody>
                  <a:tcPr marL="182912" marR="182912" marT="68601" marB="68601" anchor="ctr"/>
                </a:tc>
              </a:tr>
              <a:tr h="1192834">
                <a:tc>
                  <a:txBody>
                    <a:bodyPr/>
                    <a:lstStyle/>
                    <a:p>
                      <a:r>
                        <a:rPr lang="en-GB" altLang="zh-CN" sz="2100" dirty="0" err="1" smtClean="0"/>
                        <a:t>Huawei</a:t>
                      </a:r>
                      <a:endParaRPr lang="en-GB" altLang="zh-CN" sz="2100" dirty="0"/>
                    </a:p>
                  </a:txBody>
                  <a:tcPr marL="182912" marR="182912" marT="68601" marB="68601" anchor="ctr"/>
                </a:tc>
              </a:tr>
              <a:tr h="631953">
                <a:tc>
                  <a:txBody>
                    <a:bodyPr/>
                    <a:lstStyle/>
                    <a:p>
                      <a:r>
                        <a:rPr lang="en-GB" altLang="zh-CN" sz="2100" dirty="0" err="1" smtClean="0"/>
                        <a:t>Huawei</a:t>
                      </a:r>
                      <a:r>
                        <a:rPr lang="en-GB" altLang="zh-CN" sz="2100" dirty="0" smtClean="0"/>
                        <a:t> Agency</a:t>
                      </a:r>
                      <a:endParaRPr lang="en-GB" altLang="zh-CN" sz="2100" dirty="0"/>
                    </a:p>
                  </a:txBody>
                  <a:tcPr marL="182912" marR="182912" marT="68601" marB="68601" anchor="ctr"/>
                </a:tc>
              </a:tr>
              <a:tr h="183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dirty="0" smtClean="0"/>
                        <a:t>Scrap supplier</a:t>
                      </a:r>
                      <a:endParaRPr lang="en-US" altLang="zh-CN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912" marR="182912" marT="68601" marB="68601" anchor="ctr"/>
                </a:tc>
              </a:tr>
            </a:tbl>
          </a:graphicData>
        </a:graphic>
      </p:graphicFrame>
      <p:sp>
        <p:nvSpPr>
          <p:cNvPr id="106" name="标题 1"/>
          <p:cNvSpPr>
            <a:spLocks noGrp="1"/>
          </p:cNvSpPr>
          <p:nvPr>
            <p:ph type="title"/>
          </p:nvPr>
        </p:nvSpPr>
        <p:spPr>
          <a:xfrm>
            <a:off x="915988" y="0"/>
            <a:ext cx="16699245" cy="1112639"/>
          </a:xfrm>
        </p:spPr>
        <p:txBody>
          <a:bodyPr/>
          <a:lstStyle/>
          <a:p>
            <a:r>
              <a:rPr lang="en-US" altLang="zh-CN" sz="4200" dirty="0" err="1" smtClean="0"/>
              <a:t>Huawei</a:t>
            </a:r>
            <a:r>
              <a:rPr lang="en-US" altLang="zh-CN" sz="4200" dirty="0" smtClean="0"/>
              <a:t> product reuse and Recycle Model(Based on the CE model) 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4" name="肘形连接符 63"/>
          <p:cNvCxnSpPr>
            <a:stCxn id="7" idx="2"/>
            <a:endCxn id="87" idx="0"/>
          </p:cNvCxnSpPr>
          <p:nvPr/>
        </p:nvCxnSpPr>
        <p:spPr bwMode="auto">
          <a:xfrm rot="16200000" flipH="1">
            <a:off x="10769476" y="3672893"/>
            <a:ext cx="2044219" cy="5289216"/>
          </a:xfrm>
          <a:prstGeom prst="bentConnector3">
            <a:avLst>
              <a:gd name="adj1" fmla="val 19023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肘形连接符 70"/>
          <p:cNvCxnSpPr>
            <a:stCxn id="10" idx="3"/>
            <a:endCxn id="7" idx="0"/>
          </p:cNvCxnSpPr>
          <p:nvPr/>
        </p:nvCxnSpPr>
        <p:spPr bwMode="auto">
          <a:xfrm>
            <a:off x="6177009" y="3070869"/>
            <a:ext cx="2969970" cy="885720"/>
          </a:xfrm>
          <a:prstGeom prst="bentConnector2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肘形连接符 104"/>
          <p:cNvCxnSpPr>
            <a:stCxn id="87" idx="2"/>
            <a:endCxn id="103" idx="0"/>
          </p:cNvCxnSpPr>
          <p:nvPr/>
        </p:nvCxnSpPr>
        <p:spPr bwMode="auto">
          <a:xfrm rot="16200000" flipH="1">
            <a:off x="15191589" y="7306920"/>
            <a:ext cx="357751" cy="1868536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114"/>
          <p:cNvGrpSpPr/>
          <p:nvPr/>
        </p:nvGrpSpPr>
        <p:grpSpPr>
          <a:xfrm>
            <a:off x="0" y="715229"/>
            <a:ext cx="17499965" cy="8427536"/>
            <a:chOff x="0" y="476672"/>
            <a:chExt cx="8467232" cy="6054283"/>
          </a:xfrm>
        </p:grpSpPr>
        <p:grpSp>
          <p:nvGrpSpPr>
            <p:cNvPr id="3" name="组合 68"/>
            <p:cNvGrpSpPr/>
            <p:nvPr/>
          </p:nvGrpSpPr>
          <p:grpSpPr>
            <a:xfrm>
              <a:off x="0" y="476672"/>
              <a:ext cx="8467232" cy="5278093"/>
              <a:chOff x="179512" y="692696"/>
              <a:chExt cx="8467232" cy="6115591"/>
            </a:xfrm>
          </p:grpSpPr>
          <p:grpSp>
            <p:nvGrpSpPr>
              <p:cNvPr id="6" name="组合 95"/>
              <p:cNvGrpSpPr/>
              <p:nvPr/>
            </p:nvGrpSpPr>
            <p:grpSpPr>
              <a:xfrm>
                <a:off x="179512" y="692696"/>
                <a:ext cx="8467232" cy="6115591"/>
                <a:chOff x="323528" y="908719"/>
                <a:chExt cx="8468173" cy="6115591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323528" y="908719"/>
                  <a:ext cx="8424936" cy="61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GB" sz="21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endParaRPr lang="en-GB" sz="21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" name="Flowchart: Decision 4"/>
                <p:cNvSpPr/>
                <p:nvPr/>
              </p:nvSpPr>
              <p:spPr bwMode="auto">
                <a:xfrm>
                  <a:off x="3633831" y="3606774"/>
                  <a:ext cx="2231776" cy="1114398"/>
                </a:xfrm>
                <a:prstGeom prst="flowChartDecision">
                  <a:avLst/>
                </a:prstGeom>
                <a:solidFill>
                  <a:srgbClr val="99CC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buNone/>
                  </a:pPr>
                  <a:r>
                    <a:rPr lang="en-US" altLang="zh-CN" sz="2100" dirty="0" smtClean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Reverse analysis center</a:t>
                  </a:r>
                  <a:endParaRPr lang="en-GB" altLang="en-US" sz="21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9" name="Flowchart: Process 20"/>
                <p:cNvSpPr/>
                <p:nvPr/>
              </p:nvSpPr>
              <p:spPr bwMode="auto">
                <a:xfrm>
                  <a:off x="2123728" y="1772815"/>
                  <a:ext cx="1152455" cy="504056"/>
                </a:xfrm>
                <a:prstGeom prst="flowChartProcess">
                  <a:avLst/>
                </a:prstGeom>
                <a:solidFill>
                  <a:srgbClr val="99CC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:r>
                    <a:rPr lang="en-GB" sz="2100" dirty="0" smtClean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Delivery</a:t>
                  </a:r>
                  <a:endParaRPr lang="en-GB" sz="21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" name="Flowchart: Process 21"/>
                <p:cNvSpPr/>
                <p:nvPr/>
              </p:nvSpPr>
              <p:spPr bwMode="auto">
                <a:xfrm>
                  <a:off x="2057944" y="2527552"/>
                  <a:ext cx="1254617" cy="683926"/>
                </a:xfrm>
                <a:prstGeom prst="flowChartProcess">
                  <a:avLst/>
                </a:prstGeom>
                <a:solidFill>
                  <a:srgbClr val="99CC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:r>
                    <a:rPr lang="en-US" altLang="zh-CN" sz="1800" dirty="0" smtClean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Return(EOL or contact return)</a:t>
                  </a:r>
                  <a:endParaRPr lang="en-GB" sz="18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1" name="Flowchart: Process 22"/>
                <p:cNvSpPr/>
                <p:nvPr/>
              </p:nvSpPr>
              <p:spPr bwMode="auto">
                <a:xfrm>
                  <a:off x="6421869" y="3966515"/>
                  <a:ext cx="1944432" cy="667471"/>
                </a:xfrm>
                <a:prstGeom prst="flowChartProcess">
                  <a:avLst/>
                </a:prstGeom>
                <a:solidFill>
                  <a:srgbClr val="99CC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buNone/>
                  </a:pPr>
                  <a:r>
                    <a:rPr lang="en-US" sz="2100" dirty="0" smtClean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Test, Maintenance or Repair</a:t>
                  </a:r>
                  <a:endParaRPr lang="en-GB" sz="21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5" name="Flowchart: Process 30"/>
                <p:cNvSpPr/>
                <p:nvPr/>
              </p:nvSpPr>
              <p:spPr bwMode="auto">
                <a:xfrm>
                  <a:off x="3842934" y="5929419"/>
                  <a:ext cx="1260140" cy="375410"/>
                </a:xfrm>
                <a:prstGeom prst="flowChartProcess">
                  <a:avLst/>
                </a:prstGeom>
                <a:solidFill>
                  <a:srgbClr val="00B05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buNone/>
                  </a:pPr>
                  <a:r>
                    <a:rPr lang="en-US" altLang="zh-CN" sz="21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Resell</a:t>
                  </a:r>
                  <a:endParaRPr lang="en-GB" sz="21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17" name="Elbow Connector 63"/>
                <p:cNvCxnSpPr>
                  <a:stCxn id="11" idx="0"/>
                  <a:endCxn id="68" idx="2"/>
                </p:cNvCxnSpPr>
                <p:nvPr/>
              </p:nvCxnSpPr>
              <p:spPr bwMode="auto">
                <a:xfrm rot="16200000" flipV="1">
                  <a:off x="6494094" y="3066524"/>
                  <a:ext cx="1793285" cy="6696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C0C0C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2" name="Straight Arrow Connector 119"/>
                <p:cNvCxnSpPr>
                  <a:stCxn id="9" idx="2"/>
                  <a:endCxn id="10" idx="0"/>
                </p:cNvCxnSpPr>
                <p:nvPr/>
              </p:nvCxnSpPr>
              <p:spPr bwMode="auto">
                <a:xfrm flipH="1">
                  <a:off x="2685252" y="2276871"/>
                  <a:ext cx="14703" cy="250681"/>
                </a:xfrm>
                <a:prstGeom prst="straightConnector1">
                  <a:avLst/>
                </a:prstGeom>
                <a:solidFill>
                  <a:srgbClr val="C0C0C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0" name="Flowchart: Process 93"/>
                <p:cNvSpPr/>
                <p:nvPr/>
              </p:nvSpPr>
              <p:spPr bwMode="auto">
                <a:xfrm>
                  <a:off x="2123728" y="1124743"/>
                  <a:ext cx="1152455" cy="504056"/>
                </a:xfrm>
                <a:prstGeom prst="flowChartProcess">
                  <a:avLst/>
                </a:prstGeom>
                <a:solidFill>
                  <a:srgbClr val="99CC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:r>
                    <a:rPr lang="en-GB" sz="2100" dirty="0" smtClean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Production</a:t>
                  </a:r>
                  <a:endParaRPr lang="en-GB" sz="21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2" name="Straight Arrow Connector 94"/>
                <p:cNvCxnSpPr>
                  <a:stCxn id="30" idx="2"/>
                  <a:endCxn id="9" idx="0"/>
                </p:cNvCxnSpPr>
                <p:nvPr/>
              </p:nvCxnSpPr>
              <p:spPr bwMode="auto">
                <a:xfrm>
                  <a:off x="2699956" y="1628799"/>
                  <a:ext cx="0" cy="144016"/>
                </a:xfrm>
                <a:prstGeom prst="straightConnector1">
                  <a:avLst/>
                </a:prstGeom>
                <a:solidFill>
                  <a:srgbClr val="C0C0C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5" name="Elbow Connector 118"/>
                <p:cNvCxnSpPr>
                  <a:stCxn id="7" idx="2"/>
                  <a:endCxn id="15" idx="0"/>
                </p:cNvCxnSpPr>
                <p:nvPr/>
              </p:nvCxnSpPr>
              <p:spPr bwMode="auto">
                <a:xfrm rot="5400000">
                  <a:off x="4007238" y="5186938"/>
                  <a:ext cx="1208247" cy="276715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C0C0C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8" name="Flowchart: Decision 59"/>
                <p:cNvSpPr/>
                <p:nvPr/>
              </p:nvSpPr>
              <p:spPr bwMode="auto">
                <a:xfrm>
                  <a:off x="5983077" y="1088589"/>
                  <a:ext cx="2808624" cy="1084640"/>
                </a:xfrm>
                <a:prstGeom prst="flowChartDecision">
                  <a:avLst/>
                </a:prstGeom>
                <a:solidFill>
                  <a:srgbClr val="00B05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buNone/>
                  </a:pPr>
                  <a:r>
                    <a:rPr lang="en-GB" altLang="zh-CN" sz="18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internal reuse</a:t>
                  </a:r>
                  <a:r>
                    <a:rPr lang="zh-CN" altLang="en-US" sz="18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（</a:t>
                  </a:r>
                  <a:r>
                    <a:rPr lang="en-US" altLang="zh-CN" sz="18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Spare part, R&amp;D</a:t>
                  </a:r>
                  <a:r>
                    <a:rPr lang="zh-CN" altLang="en-US" sz="18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）</a:t>
                  </a:r>
                  <a:endParaRPr lang="en-GB" sz="18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" name="Flowchart: Process 30"/>
                <p:cNvSpPr/>
                <p:nvPr/>
              </p:nvSpPr>
              <p:spPr bwMode="auto">
                <a:xfrm>
                  <a:off x="6661080" y="6422746"/>
                  <a:ext cx="1296144" cy="601564"/>
                </a:xfrm>
                <a:prstGeom prst="flowChartProcess">
                  <a:avLst/>
                </a:prstGeom>
                <a:solidFill>
                  <a:srgbClr val="99CC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:r>
                    <a:rPr lang="en-US" altLang="zh-CN" sz="2100" dirty="0" smtClean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recycling</a:t>
                  </a:r>
                  <a:endParaRPr lang="en-GB" sz="21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cxnSp>
            <p:nvCxnSpPr>
              <p:cNvPr id="98" name="形状 97"/>
              <p:cNvCxnSpPr>
                <a:stCxn id="7" idx="3"/>
                <a:endCxn id="11" idx="1"/>
              </p:cNvCxnSpPr>
              <p:nvPr/>
            </p:nvCxnSpPr>
            <p:spPr bwMode="auto">
              <a:xfrm>
                <a:off x="5720975" y="3947950"/>
                <a:ext cx="556200" cy="136278"/>
              </a:xfrm>
              <a:prstGeom prst="bentConnector3">
                <a:avLst>
                  <a:gd name="adj1" fmla="val 50000"/>
                </a:avLst>
              </a:prstGeom>
              <a:noFill/>
              <a:ln>
                <a:solidFill>
                  <a:schemeClr val="tx1"/>
                </a:solidFill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组合 113"/>
            <p:cNvGrpSpPr/>
            <p:nvPr/>
          </p:nvGrpSpPr>
          <p:grpSpPr>
            <a:xfrm>
              <a:off x="5796136" y="5754765"/>
              <a:ext cx="2601403" cy="776190"/>
              <a:chOff x="5796136" y="5754765"/>
              <a:chExt cx="2601403" cy="776190"/>
            </a:xfrm>
          </p:grpSpPr>
          <p:sp>
            <p:nvSpPr>
              <p:cNvPr id="103" name="Flowchart: Process 30"/>
              <p:cNvSpPr/>
              <p:nvPr/>
            </p:nvSpPr>
            <p:spPr bwMode="auto">
              <a:xfrm>
                <a:off x="7380312" y="6011771"/>
                <a:ext cx="1017227" cy="519184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en-US" altLang="zh-CN" sz="18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landfill</a:t>
                </a:r>
                <a:endParaRPr lang="en-GB" sz="18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0" name="Flowchart: Process 30"/>
              <p:cNvSpPr/>
              <p:nvPr/>
            </p:nvSpPr>
            <p:spPr bwMode="auto">
              <a:xfrm>
                <a:off x="5796136" y="6011771"/>
                <a:ext cx="1296000" cy="519184"/>
              </a:xfrm>
              <a:prstGeom prst="flowChartProcess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en-US" altLang="zh-CN" sz="18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Raw material</a:t>
                </a:r>
                <a:endParaRPr lang="en-GB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13" name="肘形连接符 112"/>
              <p:cNvCxnSpPr>
                <a:stCxn id="87" idx="2"/>
                <a:endCxn id="110" idx="0"/>
              </p:cNvCxnSpPr>
              <p:nvPr/>
            </p:nvCxnSpPr>
            <p:spPr bwMode="auto">
              <a:xfrm rot="5400000">
                <a:off x="6585990" y="5612912"/>
                <a:ext cx="257006" cy="540712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0" name="直接箭头连接符 129"/>
          <p:cNvCxnSpPr/>
          <p:nvPr/>
        </p:nvCxnSpPr>
        <p:spPr bwMode="auto">
          <a:xfrm>
            <a:off x="3095865" y="823274"/>
            <a:ext cx="0" cy="842753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4475104" y="2335911"/>
            <a:ext cx="3312942" cy="87716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Key 1</a:t>
            </a:r>
            <a:r>
              <a:rPr lang="zh-CN" altLang="en-US" sz="2400" dirty="0" smtClean="0">
                <a:solidFill>
                  <a:srgbClr val="000000"/>
                </a:solidFill>
              </a:rPr>
              <a:t>：</a:t>
            </a:r>
            <a:r>
              <a:rPr lang="en-US" altLang="zh-CN" sz="2400" dirty="0" smtClean="0">
                <a:solidFill>
                  <a:srgbClr val="000000"/>
                </a:solidFill>
              </a:rPr>
              <a:t>Reduce the waste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569424" y="5992873"/>
            <a:ext cx="2592738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0000"/>
                </a:solidFill>
              </a:rPr>
              <a:t>Key 2</a:t>
            </a:r>
            <a:r>
              <a:rPr lang="zh-CN" altLang="en-US" sz="2100" dirty="0" smtClean="0">
                <a:solidFill>
                  <a:srgbClr val="000000"/>
                </a:solidFill>
              </a:rPr>
              <a:t>：</a:t>
            </a:r>
            <a:r>
              <a:rPr lang="en-US" altLang="zh-CN" sz="2100" dirty="0" smtClean="0">
                <a:solidFill>
                  <a:srgbClr val="000000"/>
                </a:solidFill>
              </a:rPr>
              <a:t>Reduce the waste</a:t>
            </a:r>
            <a:endParaRPr lang="zh-CN" altLang="en-US" sz="2100" dirty="0">
              <a:solidFill>
                <a:srgbClr val="0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5771474" y="7305994"/>
            <a:ext cx="2519702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0000"/>
                </a:solidFill>
              </a:rPr>
              <a:t>Key 3</a:t>
            </a:r>
            <a:r>
              <a:rPr lang="zh-CN" altLang="en-US" sz="2100" dirty="0" smtClean="0">
                <a:solidFill>
                  <a:srgbClr val="000000"/>
                </a:solidFill>
              </a:rPr>
              <a:t>：</a:t>
            </a:r>
            <a:r>
              <a:rPr lang="en-US" altLang="zh-CN" sz="2100" dirty="0" smtClean="0">
                <a:solidFill>
                  <a:srgbClr val="000000"/>
                </a:solidFill>
              </a:rPr>
              <a:t>Reduce the landfill</a:t>
            </a:r>
            <a:endParaRPr lang="zh-CN" altLang="en-US" sz="2100" dirty="0">
              <a:solidFill>
                <a:srgbClr val="000000"/>
              </a:solidFill>
            </a:endParaRPr>
          </a:p>
        </p:txBody>
      </p:sp>
      <p:cxnSp>
        <p:nvCxnSpPr>
          <p:cNvPr id="34" name="肘形连接符 33"/>
          <p:cNvCxnSpPr>
            <a:stCxn id="11" idx="3"/>
          </p:cNvCxnSpPr>
          <p:nvPr/>
        </p:nvCxnSpPr>
        <p:spPr bwMode="auto">
          <a:xfrm flipH="1">
            <a:off x="14907229" y="4789713"/>
            <a:ext cx="1713624" cy="2516284"/>
          </a:xfrm>
          <a:prstGeom prst="bentConnector4">
            <a:avLst>
              <a:gd name="adj1" fmla="val -26685"/>
              <a:gd name="adj2" fmla="val 3633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30" idx="1"/>
            <a:endCxn id="7" idx="1"/>
          </p:cNvCxnSpPr>
          <p:nvPr/>
        </p:nvCxnSpPr>
        <p:spPr bwMode="auto">
          <a:xfrm rot="10800000" flipH="1" flipV="1">
            <a:off x="3720214" y="1277532"/>
            <a:ext cx="3120716" cy="3348459"/>
          </a:xfrm>
          <a:prstGeom prst="bentConnector3">
            <a:avLst>
              <a:gd name="adj1" fmla="val -14653"/>
            </a:avLst>
          </a:prstGeom>
          <a:ln w="28575">
            <a:solidFill>
              <a:srgbClr val="FF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61826" y="7374986"/>
            <a:ext cx="6049722" cy="46180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0000"/>
                </a:solidFill>
              </a:rPr>
              <a:t>Key4</a:t>
            </a:r>
            <a:r>
              <a:rPr lang="zh-CN" altLang="en-US" sz="2100" dirty="0" smtClean="0">
                <a:solidFill>
                  <a:srgbClr val="000000"/>
                </a:solidFill>
              </a:rPr>
              <a:t>：</a:t>
            </a:r>
            <a:r>
              <a:rPr lang="en-US" altLang="zh-CN" sz="2100" dirty="0" smtClean="0">
                <a:solidFill>
                  <a:srgbClr val="000000"/>
                </a:solidFill>
              </a:rPr>
              <a:t>Reduce production waste</a:t>
            </a:r>
            <a:endParaRPr lang="zh-CN" altLang="en-US" sz="21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0522" y="6225541"/>
            <a:ext cx="3168902" cy="63094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dirty="0" smtClean="0"/>
              <a:t>Consumer BG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27990" y="4172679"/>
            <a:ext cx="3745065" cy="63094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dirty="0" smtClean="0"/>
              <a:t>Production return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标题 1"/>
          <p:cNvSpPr txBox="1">
            <a:spLocks/>
          </p:cNvSpPr>
          <p:nvPr/>
        </p:nvSpPr>
        <p:spPr>
          <a:xfrm>
            <a:off x="1" y="0"/>
            <a:ext cx="17932088" cy="756317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200" b="1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HUAWEI Internal Reuse Project in Carrier and Enterprise Business Group</a:t>
            </a:r>
            <a:endParaRPr lang="zh-CN" altLang="en-US" sz="4200" b="1" dirty="0" err="1" smtClean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359088" y="931319"/>
            <a:ext cx="16996838" cy="97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SzTx/>
              <a:buNone/>
            </a:pPr>
            <a:r>
              <a:rPr lang="en-US" altLang="zh-CN" sz="2700" dirty="0" smtClean="0">
                <a:latin typeface="Arial" charset="0"/>
                <a:ea typeface="宋体" charset="-122"/>
              </a:rPr>
              <a:t>Huawei reuse project Target: HUAWEI reduce </a:t>
            </a:r>
            <a:r>
              <a:rPr lang="en-US" altLang="zh-CN" b="0" dirty="0" smtClean="0">
                <a:ea typeface="宋体" charset="-122"/>
              </a:rPr>
              <a:t>about 300 ton </a:t>
            </a:r>
            <a:r>
              <a:rPr lang="en-US" altLang="zh-CN" sz="2700" dirty="0" smtClean="0">
                <a:latin typeface="Arial" charset="0"/>
                <a:ea typeface="宋体" charset="-122"/>
              </a:rPr>
              <a:t>(</a:t>
            </a:r>
            <a:r>
              <a:rPr lang="en-US" altLang="zh-CN" b="0" dirty="0" smtClean="0">
                <a:ea typeface="宋体" charset="-122"/>
              </a:rPr>
              <a:t>6.4M USD ) </a:t>
            </a:r>
            <a:r>
              <a:rPr lang="en-US" altLang="zh-CN" sz="2700" dirty="0" smtClean="0">
                <a:latin typeface="Arial" charset="0"/>
                <a:ea typeface="宋体" charset="-122"/>
              </a:rPr>
              <a:t>scrap when improve 1% reuse ratio</a:t>
            </a:r>
            <a:endParaRPr lang="zh-CN" altLang="en-US" sz="2700" dirty="0" smtClean="0">
              <a:latin typeface="Arial" charset="0"/>
              <a:ea typeface="宋体" charset="-122"/>
            </a:endParaRPr>
          </a:p>
        </p:txBody>
      </p:sp>
      <p:grpSp>
        <p:nvGrpSpPr>
          <p:cNvPr id="2" name="组合 214"/>
          <p:cNvGrpSpPr/>
          <p:nvPr/>
        </p:nvGrpSpPr>
        <p:grpSpPr>
          <a:xfrm>
            <a:off x="359087" y="2011773"/>
            <a:ext cx="16779761" cy="7156610"/>
            <a:chOff x="0" y="1124744"/>
            <a:chExt cx="4860031" cy="3358874"/>
          </a:xfrm>
        </p:grpSpPr>
        <p:grpSp>
          <p:nvGrpSpPr>
            <p:cNvPr id="3" name="组合 79"/>
            <p:cNvGrpSpPr/>
            <p:nvPr/>
          </p:nvGrpSpPr>
          <p:grpSpPr>
            <a:xfrm>
              <a:off x="393001" y="1124744"/>
              <a:ext cx="4467030" cy="2890244"/>
              <a:chOff x="0" y="710880"/>
              <a:chExt cx="7862669" cy="5064061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5076056" y="739454"/>
                <a:ext cx="1392751" cy="858571"/>
                <a:chOff x="803" y="1519"/>
                <a:chExt cx="1099" cy="678"/>
              </a:xfrm>
            </p:grpSpPr>
            <p:sp>
              <p:nvSpPr>
                <p:cNvPr id="99376" name="AutoShape 27"/>
                <p:cNvSpPr>
                  <a:spLocks noChangeArrowheads="1"/>
                </p:cNvSpPr>
                <p:nvPr/>
              </p:nvSpPr>
              <p:spPr bwMode="gray">
                <a:xfrm>
                  <a:off x="803" y="1519"/>
                  <a:ext cx="1099" cy="67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1600 w 21600"/>
                    <a:gd name="T13" fmla="*/ 10800 h 21600"/>
                    <a:gd name="T14" fmla="*/ 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434" y="10800"/>
                      </a:moveTo>
                      <a:cubicBezTo>
                        <a:pt x="11434" y="11150"/>
                        <a:pt x="11150" y="11434"/>
                        <a:pt x="10800" y="11434"/>
                      </a:cubicBezTo>
                      <a:cubicBezTo>
                        <a:pt x="10449" y="11434"/>
                        <a:pt x="10166" y="11150"/>
                        <a:pt x="10166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50000">
                      <a:srgbClr val="003079"/>
                    </a:gs>
                    <a:gs pos="100000">
                      <a:srgbClr val="0066F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dirty="0"/>
                </a:p>
              </p:txBody>
            </p:sp>
            <p:sp>
              <p:nvSpPr>
                <p:cNvPr id="99377" name="Oval 28"/>
                <p:cNvSpPr>
                  <a:spLocks noChangeArrowheads="1"/>
                </p:cNvSpPr>
                <p:nvPr/>
              </p:nvSpPr>
              <p:spPr bwMode="gray">
                <a:xfrm>
                  <a:off x="803" y="1798"/>
                  <a:ext cx="937" cy="1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438E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</p:grpSp>
          <p:sp>
            <p:nvSpPr>
              <p:cNvPr id="99332" name="Text Box 29"/>
              <p:cNvSpPr txBox="1">
                <a:spLocks noChangeArrowheads="1"/>
              </p:cNvSpPr>
              <p:nvPr/>
            </p:nvSpPr>
            <p:spPr bwMode="gray">
              <a:xfrm>
                <a:off x="5284018" y="1277619"/>
                <a:ext cx="930964" cy="27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600" b="1" dirty="0" smtClean="0">
                    <a:solidFill>
                      <a:srgbClr val="FFFFFF"/>
                    </a:solidFill>
                  </a:rPr>
                  <a:t>2015</a:t>
                </a:r>
                <a:endParaRPr lang="en-US" altLang="zh-CN" sz="16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9333" name="Picture 30" descr="shadow_1_m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bright="-12000"/>
              </a:blip>
              <a:srcRect/>
              <a:stretch>
                <a:fillRect/>
              </a:stretch>
            </p:blipFill>
            <p:spPr bwMode="gray">
              <a:xfrm>
                <a:off x="5336406" y="1623692"/>
                <a:ext cx="668337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34" name="Oval 31"/>
              <p:cNvSpPr>
                <a:spLocks noChangeArrowheads="1"/>
              </p:cNvSpPr>
              <p:nvPr/>
            </p:nvSpPr>
            <p:spPr bwMode="gray">
              <a:xfrm rot="3125284" flipH="1">
                <a:off x="5164956" y="1383979"/>
                <a:ext cx="96838" cy="42863"/>
              </a:xfrm>
              <a:prstGeom prst="ellipse">
                <a:avLst/>
              </a:prstGeom>
              <a:gradFill rotWithShape="1">
                <a:gsLst>
                  <a:gs pos="0">
                    <a:srgbClr val="161F26"/>
                  </a:gs>
                  <a:gs pos="50000">
                    <a:srgbClr val="6E99C0"/>
                  </a:gs>
                  <a:gs pos="100000">
                    <a:srgbClr val="161F26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800" dirty="0"/>
              </a:p>
            </p:txBody>
          </p:sp>
          <p:sp>
            <p:nvSpPr>
              <p:cNvPr id="99335" name="Freeform 32"/>
              <p:cNvSpPr>
                <a:spLocks/>
              </p:cNvSpPr>
              <p:nvPr/>
            </p:nvSpPr>
            <p:spPr bwMode="gray">
              <a:xfrm rot="-6881602">
                <a:off x="4838255" y="1134211"/>
                <a:ext cx="107422" cy="790425"/>
              </a:xfrm>
              <a:custGeom>
                <a:avLst/>
                <a:gdLst>
                  <a:gd name="T0" fmla="*/ 0 w 291"/>
                  <a:gd name="T1" fmla="*/ 0 h 1199"/>
                  <a:gd name="T2" fmla="*/ 2147483647 w 291"/>
                  <a:gd name="T3" fmla="*/ 0 h 1199"/>
                  <a:gd name="T4" fmla="*/ 2147483647 w 291"/>
                  <a:gd name="T5" fmla="*/ 2147483647 h 1199"/>
                  <a:gd name="T6" fmla="*/ 2147483647 w 291"/>
                  <a:gd name="T7" fmla="*/ 2147483647 h 1199"/>
                  <a:gd name="T8" fmla="*/ 0 w 291"/>
                  <a:gd name="T9" fmla="*/ 0 h 1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199"/>
                  <a:gd name="T17" fmla="*/ 291 w 291"/>
                  <a:gd name="T18" fmla="*/ 1199 h 1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199">
                    <a:moveTo>
                      <a:pt x="0" y="0"/>
                    </a:moveTo>
                    <a:lnTo>
                      <a:pt x="291" y="0"/>
                    </a:lnTo>
                    <a:lnTo>
                      <a:pt x="180" y="1199"/>
                    </a:lnTo>
                    <a:lnTo>
                      <a:pt x="81" y="11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6F8B"/>
                  </a:gs>
                  <a:gs pos="50000">
                    <a:srgbClr val="6E99C0"/>
                  </a:gs>
                  <a:gs pos="100000">
                    <a:srgbClr val="506F8B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2850728" y="900265"/>
                <a:ext cx="1816100" cy="1452563"/>
                <a:chOff x="803" y="1519"/>
                <a:chExt cx="937" cy="692"/>
              </a:xfrm>
            </p:grpSpPr>
            <p:sp>
              <p:nvSpPr>
                <p:cNvPr id="99374" name="AutoShape 34"/>
                <p:cNvSpPr>
                  <a:spLocks noChangeArrowheads="1"/>
                </p:cNvSpPr>
                <p:nvPr/>
              </p:nvSpPr>
              <p:spPr bwMode="gray">
                <a:xfrm>
                  <a:off x="803" y="1519"/>
                  <a:ext cx="937" cy="6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1600 w 21600"/>
                    <a:gd name="T13" fmla="*/ 10800 h 21600"/>
                    <a:gd name="T14" fmla="*/ 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434" y="10800"/>
                      </a:moveTo>
                      <a:cubicBezTo>
                        <a:pt x="11434" y="11150"/>
                        <a:pt x="11150" y="11434"/>
                        <a:pt x="10800" y="11434"/>
                      </a:cubicBezTo>
                      <a:cubicBezTo>
                        <a:pt x="10449" y="11434"/>
                        <a:pt x="10166" y="11150"/>
                        <a:pt x="10166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50000">
                      <a:srgbClr val="186118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dirty="0"/>
                </a:p>
              </p:txBody>
            </p:sp>
            <p:sp>
              <p:nvSpPr>
                <p:cNvPr id="99375" name="Oval 35"/>
                <p:cNvSpPr>
                  <a:spLocks noChangeArrowheads="1"/>
                </p:cNvSpPr>
                <p:nvPr/>
              </p:nvSpPr>
              <p:spPr bwMode="gray">
                <a:xfrm>
                  <a:off x="803" y="1798"/>
                  <a:ext cx="937" cy="1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33"/>
                    </a:gs>
                    <a:gs pos="100000">
                      <a:srgbClr val="69D96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</p:grpSp>
          <p:sp>
            <p:nvSpPr>
              <p:cNvPr id="99337" name="Text Box 36"/>
              <p:cNvSpPr txBox="1">
                <a:spLocks noChangeArrowheads="1"/>
              </p:cNvSpPr>
              <p:nvPr/>
            </p:nvSpPr>
            <p:spPr bwMode="gray">
              <a:xfrm>
                <a:off x="3195216" y="1863877"/>
                <a:ext cx="1123950" cy="3416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100" b="1" dirty="0" smtClean="0">
                    <a:solidFill>
                      <a:srgbClr val="FFFFFF"/>
                    </a:solidFill>
                  </a:rPr>
                  <a:t>2014</a:t>
                </a:r>
                <a:endParaRPr lang="en-US" altLang="zh-CN" sz="21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9338" name="Picture 37" descr="shadow_1_m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36000"/>
              </a:blip>
              <a:srcRect/>
              <a:stretch>
                <a:fillRect/>
              </a:stretch>
            </p:blipFill>
            <p:spPr bwMode="gray">
              <a:xfrm>
                <a:off x="3512568" y="2066160"/>
                <a:ext cx="1012825" cy="20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40" name="Freeform 39"/>
              <p:cNvSpPr>
                <a:spLocks/>
              </p:cNvSpPr>
              <p:nvPr/>
            </p:nvSpPr>
            <p:spPr bwMode="gray">
              <a:xfrm rot="-8595127">
                <a:off x="2549494" y="1815950"/>
                <a:ext cx="195201" cy="1311155"/>
              </a:xfrm>
              <a:custGeom>
                <a:avLst/>
                <a:gdLst>
                  <a:gd name="T0" fmla="*/ 0 w 291"/>
                  <a:gd name="T1" fmla="*/ 0 h 1199"/>
                  <a:gd name="T2" fmla="*/ 2147483647 w 291"/>
                  <a:gd name="T3" fmla="*/ 0 h 1199"/>
                  <a:gd name="T4" fmla="*/ 2147483647 w 291"/>
                  <a:gd name="T5" fmla="*/ 2147483647 h 1199"/>
                  <a:gd name="T6" fmla="*/ 2147483647 w 291"/>
                  <a:gd name="T7" fmla="*/ 2147483647 h 1199"/>
                  <a:gd name="T8" fmla="*/ 0 w 291"/>
                  <a:gd name="T9" fmla="*/ 0 h 1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199"/>
                  <a:gd name="T17" fmla="*/ 291 w 291"/>
                  <a:gd name="T18" fmla="*/ 1199 h 1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199">
                    <a:moveTo>
                      <a:pt x="0" y="0"/>
                    </a:moveTo>
                    <a:lnTo>
                      <a:pt x="291" y="0"/>
                    </a:lnTo>
                    <a:lnTo>
                      <a:pt x="180" y="1199"/>
                    </a:lnTo>
                    <a:lnTo>
                      <a:pt x="81" y="11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6F8B"/>
                  </a:gs>
                  <a:gs pos="50000">
                    <a:srgbClr val="6E99C0"/>
                  </a:gs>
                  <a:gs pos="100000">
                    <a:srgbClr val="506F8B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grpSp>
            <p:nvGrpSpPr>
              <p:cNvPr id="6" name="Group 40"/>
              <p:cNvGrpSpPr>
                <a:grpSpLocks/>
              </p:cNvGrpSpPr>
              <p:nvPr/>
            </p:nvGrpSpPr>
            <p:grpSpPr bwMode="auto">
              <a:xfrm>
                <a:off x="992313" y="2016998"/>
                <a:ext cx="1851495" cy="1818801"/>
                <a:chOff x="803" y="1519"/>
                <a:chExt cx="937" cy="692"/>
              </a:xfrm>
            </p:grpSpPr>
            <p:sp>
              <p:nvSpPr>
                <p:cNvPr id="99372" name="AutoShape 41"/>
                <p:cNvSpPr>
                  <a:spLocks noChangeArrowheads="1"/>
                </p:cNvSpPr>
                <p:nvPr/>
              </p:nvSpPr>
              <p:spPr bwMode="gray">
                <a:xfrm>
                  <a:off x="803" y="1519"/>
                  <a:ext cx="937" cy="6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1600 w 21600"/>
                    <a:gd name="T13" fmla="*/ 10800 h 21600"/>
                    <a:gd name="T14" fmla="*/ 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434" y="10800"/>
                      </a:moveTo>
                      <a:cubicBezTo>
                        <a:pt x="11434" y="11150"/>
                        <a:pt x="11150" y="11434"/>
                        <a:pt x="10800" y="11434"/>
                      </a:cubicBezTo>
                      <a:cubicBezTo>
                        <a:pt x="10449" y="11434"/>
                        <a:pt x="10166" y="11150"/>
                        <a:pt x="10166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55ADA"/>
                    </a:gs>
                    <a:gs pos="50000">
                      <a:srgbClr val="3F2B67"/>
                    </a:gs>
                    <a:gs pos="100000">
                      <a:srgbClr val="855ADA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dirty="0"/>
                </a:p>
              </p:txBody>
            </p:sp>
            <p:sp>
              <p:nvSpPr>
                <p:cNvPr id="99373" name="Oval 42"/>
                <p:cNvSpPr>
                  <a:spLocks noChangeArrowheads="1"/>
                </p:cNvSpPr>
                <p:nvPr/>
              </p:nvSpPr>
              <p:spPr bwMode="gray">
                <a:xfrm>
                  <a:off x="803" y="1798"/>
                  <a:ext cx="937" cy="1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55ADA"/>
                    </a:gs>
                    <a:gs pos="100000">
                      <a:srgbClr val="BDA6EB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</p:grpSp>
          <p:sp>
            <p:nvSpPr>
              <p:cNvPr id="99342" name="Text Box 43"/>
              <p:cNvSpPr txBox="1">
                <a:spLocks noChangeArrowheads="1"/>
              </p:cNvSpPr>
              <p:nvPr/>
            </p:nvSpPr>
            <p:spPr bwMode="gray">
              <a:xfrm>
                <a:off x="1115617" y="3259735"/>
                <a:ext cx="1627187" cy="4808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 dirty="0" smtClean="0">
                    <a:solidFill>
                      <a:srgbClr val="FFFFFF"/>
                    </a:solidFill>
                  </a:rPr>
                  <a:t>2013</a:t>
                </a:r>
                <a:endParaRPr lang="en-US" altLang="zh-CN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343" name="AutoShape 44"/>
              <p:cNvSpPr>
                <a:spLocks noChangeArrowheads="1"/>
              </p:cNvSpPr>
              <p:nvPr/>
            </p:nvSpPr>
            <p:spPr bwMode="gray">
              <a:xfrm flipH="1">
                <a:off x="2590923" y="2609383"/>
                <a:ext cx="612924" cy="420040"/>
              </a:xfrm>
              <a:prstGeom prst="curvedRightArrow">
                <a:avLst>
                  <a:gd name="adj1" fmla="val 19583"/>
                  <a:gd name="adj2" fmla="val 44676"/>
                  <a:gd name="adj3" fmla="val 39194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800" dirty="0"/>
              </a:p>
            </p:txBody>
          </p:sp>
          <p:pic>
            <p:nvPicPr>
              <p:cNvPr id="99344" name="Picture 45" descr="shadow_1_m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54000"/>
              </a:blip>
              <a:srcRect/>
              <a:stretch>
                <a:fillRect/>
              </a:stretch>
            </p:blipFill>
            <p:spPr bwMode="gray">
              <a:xfrm>
                <a:off x="1398660" y="3766483"/>
                <a:ext cx="1484311" cy="25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46" name="Line 47"/>
              <p:cNvSpPr>
                <a:spLocks noChangeShapeType="1"/>
              </p:cNvSpPr>
              <p:nvPr/>
            </p:nvSpPr>
            <p:spPr bwMode="gray">
              <a:xfrm>
                <a:off x="5244909" y="1480614"/>
                <a:ext cx="0" cy="80962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sp>
            <p:nvSpPr>
              <p:cNvPr id="99347" name="Line 48"/>
              <p:cNvSpPr>
                <a:spLocks noChangeShapeType="1"/>
              </p:cNvSpPr>
              <p:nvPr/>
            </p:nvSpPr>
            <p:spPr bwMode="gray">
              <a:xfrm flipH="1">
                <a:off x="4187057" y="2098715"/>
                <a:ext cx="2" cy="1182959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sp>
            <p:nvSpPr>
              <p:cNvPr id="99349" name="Line 50"/>
              <p:cNvSpPr>
                <a:spLocks noChangeShapeType="1"/>
              </p:cNvSpPr>
              <p:nvPr/>
            </p:nvSpPr>
            <p:spPr bwMode="gray">
              <a:xfrm flipH="1">
                <a:off x="2771800" y="3331742"/>
                <a:ext cx="2654" cy="118814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 rot="291726">
                <a:off x="1735728" y="1942776"/>
                <a:ext cx="611792" cy="989256"/>
                <a:chOff x="1971" y="2318"/>
                <a:chExt cx="482" cy="596"/>
              </a:xfrm>
            </p:grpSpPr>
            <p:sp>
              <p:nvSpPr>
                <p:cNvPr id="99370" name="Oval 53"/>
                <p:cNvSpPr>
                  <a:spLocks noChangeArrowheads="1"/>
                </p:cNvSpPr>
                <p:nvPr/>
              </p:nvSpPr>
              <p:spPr bwMode="gray">
                <a:xfrm>
                  <a:off x="2149" y="2318"/>
                  <a:ext cx="126" cy="123"/>
                </a:xfrm>
                <a:prstGeom prst="ellipse">
                  <a:avLst/>
                </a:prstGeom>
                <a:solidFill>
                  <a:srgbClr val="FEE3AC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87300" prstMaterial="legacyMetal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zh-CN" sz="1800" dirty="0"/>
                </a:p>
              </p:txBody>
            </p:sp>
            <p:sp>
              <p:nvSpPr>
                <p:cNvPr id="99371" name="Freeform 54"/>
                <p:cNvSpPr>
                  <a:spLocks/>
                </p:cNvSpPr>
                <p:nvPr/>
              </p:nvSpPr>
              <p:spPr bwMode="gray">
                <a:xfrm>
                  <a:off x="1971" y="2336"/>
                  <a:ext cx="482" cy="578"/>
                </a:xfrm>
                <a:custGeom>
                  <a:avLst/>
                  <a:gdLst>
                    <a:gd name="T0" fmla="*/ 0 w 3312"/>
                    <a:gd name="T1" fmla="*/ 0 h 3962"/>
                    <a:gd name="T2" fmla="*/ 0 w 3312"/>
                    <a:gd name="T3" fmla="*/ 0 h 3962"/>
                    <a:gd name="T4" fmla="*/ 0 w 3312"/>
                    <a:gd name="T5" fmla="*/ 0 h 3962"/>
                    <a:gd name="T6" fmla="*/ 0 w 3312"/>
                    <a:gd name="T7" fmla="*/ 0 h 3962"/>
                    <a:gd name="T8" fmla="*/ 0 w 3312"/>
                    <a:gd name="T9" fmla="*/ 0 h 3962"/>
                    <a:gd name="T10" fmla="*/ 0 w 3312"/>
                    <a:gd name="T11" fmla="*/ 0 h 3962"/>
                    <a:gd name="T12" fmla="*/ 0 w 3312"/>
                    <a:gd name="T13" fmla="*/ 0 h 3962"/>
                    <a:gd name="T14" fmla="*/ 0 w 3312"/>
                    <a:gd name="T15" fmla="*/ 0 h 3962"/>
                    <a:gd name="T16" fmla="*/ 0 w 3312"/>
                    <a:gd name="T17" fmla="*/ 0 h 3962"/>
                    <a:gd name="T18" fmla="*/ 0 w 3312"/>
                    <a:gd name="T19" fmla="*/ 0 h 3962"/>
                    <a:gd name="T20" fmla="*/ 0 w 3312"/>
                    <a:gd name="T21" fmla="*/ 0 h 3962"/>
                    <a:gd name="T22" fmla="*/ 0 w 3312"/>
                    <a:gd name="T23" fmla="*/ 0 h 3962"/>
                    <a:gd name="T24" fmla="*/ 0 w 3312"/>
                    <a:gd name="T25" fmla="*/ 0 h 3962"/>
                    <a:gd name="T26" fmla="*/ 0 w 3312"/>
                    <a:gd name="T27" fmla="*/ 0 h 3962"/>
                    <a:gd name="T28" fmla="*/ 0 w 3312"/>
                    <a:gd name="T29" fmla="*/ 0 h 3962"/>
                    <a:gd name="T30" fmla="*/ 0 w 3312"/>
                    <a:gd name="T31" fmla="*/ 0 h 3962"/>
                    <a:gd name="T32" fmla="*/ 0 w 3312"/>
                    <a:gd name="T33" fmla="*/ 0 h 3962"/>
                    <a:gd name="T34" fmla="*/ 0 w 3312"/>
                    <a:gd name="T35" fmla="*/ 0 h 3962"/>
                    <a:gd name="T36" fmla="*/ 0 w 3312"/>
                    <a:gd name="T37" fmla="*/ 0 h 3962"/>
                    <a:gd name="T38" fmla="*/ 0 w 3312"/>
                    <a:gd name="T39" fmla="*/ 0 h 3962"/>
                    <a:gd name="T40" fmla="*/ 0 w 3312"/>
                    <a:gd name="T41" fmla="*/ 0 h 3962"/>
                    <a:gd name="T42" fmla="*/ 0 w 3312"/>
                    <a:gd name="T43" fmla="*/ 0 h 3962"/>
                    <a:gd name="T44" fmla="*/ 0 w 3312"/>
                    <a:gd name="T45" fmla="*/ 0 h 3962"/>
                    <a:gd name="T46" fmla="*/ 0 w 3312"/>
                    <a:gd name="T47" fmla="*/ 0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FEE3AC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87300" prstMaterial="legacyMetal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 sz="1800" dirty="0"/>
                </a:p>
              </p:txBody>
            </p:sp>
          </p:grp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 rot="291726">
                <a:off x="3407940" y="746278"/>
                <a:ext cx="714375" cy="882650"/>
                <a:chOff x="1971" y="2318"/>
                <a:chExt cx="482" cy="596"/>
              </a:xfrm>
            </p:grpSpPr>
            <p:sp>
              <p:nvSpPr>
                <p:cNvPr id="99368" name="Oval 56"/>
                <p:cNvSpPr>
                  <a:spLocks noChangeArrowheads="1"/>
                </p:cNvSpPr>
                <p:nvPr/>
              </p:nvSpPr>
              <p:spPr bwMode="gray">
                <a:xfrm>
                  <a:off x="2149" y="2318"/>
                  <a:ext cx="126" cy="12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zh-CN" sz="1800" dirty="0"/>
                </a:p>
              </p:txBody>
            </p:sp>
            <p:sp>
              <p:nvSpPr>
                <p:cNvPr id="99369" name="Freeform 57"/>
                <p:cNvSpPr>
                  <a:spLocks/>
                </p:cNvSpPr>
                <p:nvPr/>
              </p:nvSpPr>
              <p:spPr bwMode="gray">
                <a:xfrm>
                  <a:off x="1971" y="2336"/>
                  <a:ext cx="482" cy="578"/>
                </a:xfrm>
                <a:custGeom>
                  <a:avLst/>
                  <a:gdLst>
                    <a:gd name="T0" fmla="*/ 0 w 3312"/>
                    <a:gd name="T1" fmla="*/ 0 h 3962"/>
                    <a:gd name="T2" fmla="*/ 0 w 3312"/>
                    <a:gd name="T3" fmla="*/ 0 h 3962"/>
                    <a:gd name="T4" fmla="*/ 0 w 3312"/>
                    <a:gd name="T5" fmla="*/ 0 h 3962"/>
                    <a:gd name="T6" fmla="*/ 0 w 3312"/>
                    <a:gd name="T7" fmla="*/ 0 h 3962"/>
                    <a:gd name="T8" fmla="*/ 0 w 3312"/>
                    <a:gd name="T9" fmla="*/ 0 h 3962"/>
                    <a:gd name="T10" fmla="*/ 0 w 3312"/>
                    <a:gd name="T11" fmla="*/ 0 h 3962"/>
                    <a:gd name="T12" fmla="*/ 0 w 3312"/>
                    <a:gd name="T13" fmla="*/ 0 h 3962"/>
                    <a:gd name="T14" fmla="*/ 0 w 3312"/>
                    <a:gd name="T15" fmla="*/ 0 h 3962"/>
                    <a:gd name="T16" fmla="*/ 0 w 3312"/>
                    <a:gd name="T17" fmla="*/ 0 h 3962"/>
                    <a:gd name="T18" fmla="*/ 0 w 3312"/>
                    <a:gd name="T19" fmla="*/ 0 h 3962"/>
                    <a:gd name="T20" fmla="*/ 0 w 3312"/>
                    <a:gd name="T21" fmla="*/ 0 h 3962"/>
                    <a:gd name="T22" fmla="*/ 0 w 3312"/>
                    <a:gd name="T23" fmla="*/ 0 h 3962"/>
                    <a:gd name="T24" fmla="*/ 0 w 3312"/>
                    <a:gd name="T25" fmla="*/ 0 h 3962"/>
                    <a:gd name="T26" fmla="*/ 0 w 3312"/>
                    <a:gd name="T27" fmla="*/ 0 h 3962"/>
                    <a:gd name="T28" fmla="*/ 0 w 3312"/>
                    <a:gd name="T29" fmla="*/ 0 h 3962"/>
                    <a:gd name="T30" fmla="*/ 0 w 3312"/>
                    <a:gd name="T31" fmla="*/ 0 h 3962"/>
                    <a:gd name="T32" fmla="*/ 0 w 3312"/>
                    <a:gd name="T33" fmla="*/ 0 h 3962"/>
                    <a:gd name="T34" fmla="*/ 0 w 3312"/>
                    <a:gd name="T35" fmla="*/ 0 h 3962"/>
                    <a:gd name="T36" fmla="*/ 0 w 3312"/>
                    <a:gd name="T37" fmla="*/ 0 h 3962"/>
                    <a:gd name="T38" fmla="*/ 0 w 3312"/>
                    <a:gd name="T39" fmla="*/ 0 h 3962"/>
                    <a:gd name="T40" fmla="*/ 0 w 3312"/>
                    <a:gd name="T41" fmla="*/ 0 h 3962"/>
                    <a:gd name="T42" fmla="*/ 0 w 3312"/>
                    <a:gd name="T43" fmla="*/ 0 h 3962"/>
                    <a:gd name="T44" fmla="*/ 0 w 3312"/>
                    <a:gd name="T45" fmla="*/ 0 h 3962"/>
                    <a:gd name="T46" fmla="*/ 0 w 3312"/>
                    <a:gd name="T47" fmla="*/ 0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 sz="1800" dirty="0"/>
                </a:p>
              </p:txBody>
            </p:sp>
          </p:grpSp>
          <p:sp>
            <p:nvSpPr>
              <p:cNvPr id="99353" name="AutoShape 58"/>
              <p:cNvSpPr>
                <a:spLocks noChangeArrowheads="1"/>
              </p:cNvSpPr>
              <p:nvPr/>
            </p:nvSpPr>
            <p:spPr bwMode="gray">
              <a:xfrm>
                <a:off x="1212975" y="2623671"/>
                <a:ext cx="612924" cy="420040"/>
              </a:xfrm>
              <a:prstGeom prst="curvedRightArrow">
                <a:avLst>
                  <a:gd name="adj1" fmla="val 16542"/>
                  <a:gd name="adj2" fmla="val 38977"/>
                  <a:gd name="adj3" fmla="val 39419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800" dirty="0"/>
              </a:p>
            </p:txBody>
          </p:sp>
          <p:grpSp>
            <p:nvGrpSpPr>
              <p:cNvPr id="9" name="Group 59"/>
              <p:cNvGrpSpPr>
                <a:grpSpLocks/>
              </p:cNvGrpSpPr>
              <p:nvPr/>
            </p:nvGrpSpPr>
            <p:grpSpPr bwMode="auto">
              <a:xfrm rot="363836">
                <a:off x="5499918" y="710880"/>
                <a:ext cx="368300" cy="454025"/>
                <a:chOff x="1971" y="2318"/>
                <a:chExt cx="482" cy="596"/>
              </a:xfrm>
            </p:grpSpPr>
            <p:sp>
              <p:nvSpPr>
                <p:cNvPr id="99366" name="Oval 60"/>
                <p:cNvSpPr>
                  <a:spLocks noChangeArrowheads="1"/>
                </p:cNvSpPr>
                <p:nvPr/>
              </p:nvSpPr>
              <p:spPr bwMode="gray">
                <a:xfrm>
                  <a:off x="2149" y="2318"/>
                  <a:ext cx="126" cy="123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Normal2" dir="t"/>
                </a:scene3d>
                <a:sp3d extrusionH="111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zh-CN" sz="1800" dirty="0"/>
                </a:p>
              </p:txBody>
            </p:sp>
            <p:sp>
              <p:nvSpPr>
                <p:cNvPr id="99367" name="Freeform 61"/>
                <p:cNvSpPr>
                  <a:spLocks/>
                </p:cNvSpPr>
                <p:nvPr/>
              </p:nvSpPr>
              <p:spPr bwMode="gray">
                <a:xfrm>
                  <a:off x="1971" y="2336"/>
                  <a:ext cx="482" cy="578"/>
                </a:xfrm>
                <a:custGeom>
                  <a:avLst/>
                  <a:gdLst>
                    <a:gd name="T0" fmla="*/ 0 w 3312"/>
                    <a:gd name="T1" fmla="*/ 0 h 3962"/>
                    <a:gd name="T2" fmla="*/ 0 w 3312"/>
                    <a:gd name="T3" fmla="*/ 0 h 3962"/>
                    <a:gd name="T4" fmla="*/ 0 w 3312"/>
                    <a:gd name="T5" fmla="*/ 0 h 3962"/>
                    <a:gd name="T6" fmla="*/ 0 w 3312"/>
                    <a:gd name="T7" fmla="*/ 0 h 3962"/>
                    <a:gd name="T8" fmla="*/ 0 w 3312"/>
                    <a:gd name="T9" fmla="*/ 0 h 3962"/>
                    <a:gd name="T10" fmla="*/ 0 w 3312"/>
                    <a:gd name="T11" fmla="*/ 0 h 3962"/>
                    <a:gd name="T12" fmla="*/ 0 w 3312"/>
                    <a:gd name="T13" fmla="*/ 0 h 3962"/>
                    <a:gd name="T14" fmla="*/ 0 w 3312"/>
                    <a:gd name="T15" fmla="*/ 0 h 3962"/>
                    <a:gd name="T16" fmla="*/ 0 w 3312"/>
                    <a:gd name="T17" fmla="*/ 0 h 3962"/>
                    <a:gd name="T18" fmla="*/ 0 w 3312"/>
                    <a:gd name="T19" fmla="*/ 0 h 3962"/>
                    <a:gd name="T20" fmla="*/ 0 w 3312"/>
                    <a:gd name="T21" fmla="*/ 0 h 3962"/>
                    <a:gd name="T22" fmla="*/ 0 w 3312"/>
                    <a:gd name="T23" fmla="*/ 0 h 3962"/>
                    <a:gd name="T24" fmla="*/ 0 w 3312"/>
                    <a:gd name="T25" fmla="*/ 0 h 3962"/>
                    <a:gd name="T26" fmla="*/ 0 w 3312"/>
                    <a:gd name="T27" fmla="*/ 0 h 3962"/>
                    <a:gd name="T28" fmla="*/ 0 w 3312"/>
                    <a:gd name="T29" fmla="*/ 0 h 3962"/>
                    <a:gd name="T30" fmla="*/ 0 w 3312"/>
                    <a:gd name="T31" fmla="*/ 0 h 3962"/>
                    <a:gd name="T32" fmla="*/ 0 w 3312"/>
                    <a:gd name="T33" fmla="*/ 0 h 3962"/>
                    <a:gd name="T34" fmla="*/ 0 w 3312"/>
                    <a:gd name="T35" fmla="*/ 0 h 3962"/>
                    <a:gd name="T36" fmla="*/ 0 w 3312"/>
                    <a:gd name="T37" fmla="*/ 0 h 3962"/>
                    <a:gd name="T38" fmla="*/ 0 w 3312"/>
                    <a:gd name="T39" fmla="*/ 0 h 3962"/>
                    <a:gd name="T40" fmla="*/ 0 w 3312"/>
                    <a:gd name="T41" fmla="*/ 0 h 3962"/>
                    <a:gd name="T42" fmla="*/ 0 w 3312"/>
                    <a:gd name="T43" fmla="*/ 0 h 3962"/>
                    <a:gd name="T44" fmla="*/ 0 w 3312"/>
                    <a:gd name="T45" fmla="*/ 0 h 3962"/>
                    <a:gd name="T46" fmla="*/ 0 w 3312"/>
                    <a:gd name="T47" fmla="*/ 0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Normal2" dir="t"/>
                </a:scene3d>
                <a:sp3d extrusionH="111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 sz="1800" dirty="0"/>
                </a:p>
              </p:txBody>
            </p:sp>
          </p:grp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3041228" y="1060603"/>
                <a:ext cx="1463675" cy="379412"/>
                <a:chOff x="724" y="2704"/>
                <a:chExt cx="1390" cy="350"/>
              </a:xfrm>
            </p:grpSpPr>
            <p:sp>
              <p:nvSpPr>
                <p:cNvPr id="99364" name="AutoShape 63"/>
                <p:cNvSpPr>
                  <a:spLocks noChangeArrowheads="1"/>
                </p:cNvSpPr>
                <p:nvPr/>
              </p:nvSpPr>
              <p:spPr bwMode="gray">
                <a:xfrm flipH="1">
                  <a:off x="1592" y="2704"/>
                  <a:ext cx="522" cy="341"/>
                </a:xfrm>
                <a:prstGeom prst="curvedRightArrow">
                  <a:avLst>
                    <a:gd name="adj1" fmla="val 19583"/>
                    <a:gd name="adj2" fmla="val 44676"/>
                    <a:gd name="adj3" fmla="val 43217"/>
                  </a:avLst>
                </a:prstGeom>
                <a:gradFill rotWithShape="1">
                  <a:gsLst>
                    <a:gs pos="0">
                      <a:srgbClr val="FFBE93"/>
                    </a:gs>
                    <a:gs pos="100000">
                      <a:srgbClr val="FF66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  <p:sp>
              <p:nvSpPr>
                <p:cNvPr id="99365" name="AutoShape 64"/>
                <p:cNvSpPr>
                  <a:spLocks noChangeArrowheads="1"/>
                </p:cNvSpPr>
                <p:nvPr/>
              </p:nvSpPr>
              <p:spPr bwMode="gray">
                <a:xfrm>
                  <a:off x="724" y="2713"/>
                  <a:ext cx="522" cy="341"/>
                </a:xfrm>
                <a:prstGeom prst="curvedRightArrow">
                  <a:avLst>
                    <a:gd name="adj1" fmla="val 16542"/>
                    <a:gd name="adj2" fmla="val 38977"/>
                    <a:gd name="adj3" fmla="val 43465"/>
                  </a:avLst>
                </a:prstGeom>
                <a:gradFill rotWithShape="1">
                  <a:gsLst>
                    <a:gs pos="0">
                      <a:srgbClr val="FFBE93"/>
                    </a:gs>
                    <a:gs pos="100000">
                      <a:srgbClr val="FF66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</p:grpSp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5201468" y="864867"/>
                <a:ext cx="979488" cy="204788"/>
                <a:chOff x="724" y="2704"/>
                <a:chExt cx="1390" cy="350"/>
              </a:xfrm>
            </p:grpSpPr>
            <p:sp>
              <p:nvSpPr>
                <p:cNvPr id="99362" name="AutoShape 66"/>
                <p:cNvSpPr>
                  <a:spLocks noChangeArrowheads="1"/>
                </p:cNvSpPr>
                <p:nvPr/>
              </p:nvSpPr>
              <p:spPr bwMode="gray">
                <a:xfrm flipH="1">
                  <a:off x="1592" y="2704"/>
                  <a:ext cx="522" cy="341"/>
                </a:xfrm>
                <a:prstGeom prst="curvedRightArrow">
                  <a:avLst>
                    <a:gd name="adj1" fmla="val 19583"/>
                    <a:gd name="adj2" fmla="val 44676"/>
                    <a:gd name="adj3" fmla="val 43217"/>
                  </a:avLst>
                </a:prstGeom>
                <a:gradFill rotWithShape="1">
                  <a:gsLst>
                    <a:gs pos="0">
                      <a:srgbClr val="FFBE93"/>
                    </a:gs>
                    <a:gs pos="100000">
                      <a:srgbClr val="FF66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  <p:sp>
              <p:nvSpPr>
                <p:cNvPr id="99363" name="AutoShape 67"/>
                <p:cNvSpPr>
                  <a:spLocks noChangeArrowheads="1"/>
                </p:cNvSpPr>
                <p:nvPr/>
              </p:nvSpPr>
              <p:spPr bwMode="gray">
                <a:xfrm>
                  <a:off x="724" y="2713"/>
                  <a:ext cx="522" cy="341"/>
                </a:xfrm>
                <a:prstGeom prst="curvedRightArrow">
                  <a:avLst>
                    <a:gd name="adj1" fmla="val 16542"/>
                    <a:gd name="adj2" fmla="val 38977"/>
                    <a:gd name="adj3" fmla="val 43465"/>
                  </a:avLst>
                </a:prstGeom>
                <a:gradFill rotWithShape="1">
                  <a:gsLst>
                    <a:gs pos="0">
                      <a:srgbClr val="FFBE93"/>
                    </a:gs>
                    <a:gs pos="100000">
                      <a:srgbClr val="FF66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</p:grpSp>
          <p:grpSp>
            <p:nvGrpSpPr>
              <p:cNvPr id="12" name="Group 71"/>
              <p:cNvGrpSpPr>
                <a:grpSpLocks/>
              </p:cNvGrpSpPr>
              <p:nvPr/>
            </p:nvGrpSpPr>
            <p:grpSpPr bwMode="auto">
              <a:xfrm>
                <a:off x="0" y="3959527"/>
                <a:ext cx="1816100" cy="1452562"/>
                <a:chOff x="4272" y="2592"/>
                <a:chExt cx="1144" cy="915"/>
              </a:xfrm>
            </p:grpSpPr>
            <p:sp>
              <p:nvSpPr>
                <p:cNvPr id="99359" name="AutoShape 68"/>
                <p:cNvSpPr>
                  <a:spLocks noChangeArrowheads="1"/>
                </p:cNvSpPr>
                <p:nvPr/>
              </p:nvSpPr>
              <p:spPr bwMode="gray">
                <a:xfrm>
                  <a:off x="4272" y="2592"/>
                  <a:ext cx="1144" cy="9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1600 w 21600"/>
                    <a:gd name="T13" fmla="*/ 10788 h 21600"/>
                    <a:gd name="T14" fmla="*/ 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434" y="10800"/>
                      </a:moveTo>
                      <a:cubicBezTo>
                        <a:pt x="11434" y="11150"/>
                        <a:pt x="11150" y="11434"/>
                        <a:pt x="10800" y="11434"/>
                      </a:cubicBezTo>
                      <a:cubicBezTo>
                        <a:pt x="10449" y="11434"/>
                        <a:pt x="10166" y="11150"/>
                        <a:pt x="10166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50000">
                      <a:srgbClr val="186118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dirty="0"/>
                </a:p>
              </p:txBody>
            </p:sp>
            <p:sp>
              <p:nvSpPr>
                <p:cNvPr id="99360" name="Oval 69"/>
                <p:cNvSpPr>
                  <a:spLocks noChangeArrowheads="1"/>
                </p:cNvSpPr>
                <p:nvPr/>
              </p:nvSpPr>
              <p:spPr bwMode="gray">
                <a:xfrm>
                  <a:off x="4272" y="2841"/>
                  <a:ext cx="1144" cy="3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33"/>
                    </a:gs>
                    <a:gs pos="100000">
                      <a:srgbClr val="69D96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  <p:sp>
              <p:nvSpPr>
                <p:cNvPr id="99361" name="Oval 70"/>
                <p:cNvSpPr>
                  <a:spLocks noChangeArrowheads="1"/>
                </p:cNvSpPr>
                <p:nvPr/>
              </p:nvSpPr>
              <p:spPr bwMode="gray">
                <a:xfrm>
                  <a:off x="4320" y="2880"/>
                  <a:ext cx="1056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CAF2C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800" dirty="0"/>
                </a:p>
              </p:txBody>
            </p:sp>
          </p:grpSp>
          <p:sp>
            <p:nvSpPr>
              <p:cNvPr id="67" name="Freeform 39"/>
              <p:cNvSpPr>
                <a:spLocks/>
              </p:cNvSpPr>
              <p:nvPr/>
            </p:nvSpPr>
            <p:spPr bwMode="gray">
              <a:xfrm rot="13004873">
                <a:off x="1201930" y="3671832"/>
                <a:ext cx="122242" cy="1063960"/>
              </a:xfrm>
              <a:custGeom>
                <a:avLst/>
                <a:gdLst>
                  <a:gd name="T0" fmla="*/ 0 w 291"/>
                  <a:gd name="T1" fmla="*/ 0 h 1199"/>
                  <a:gd name="T2" fmla="*/ 2147483647 w 291"/>
                  <a:gd name="T3" fmla="*/ 0 h 1199"/>
                  <a:gd name="T4" fmla="*/ 2147483647 w 291"/>
                  <a:gd name="T5" fmla="*/ 2147483647 h 1199"/>
                  <a:gd name="T6" fmla="*/ 2147483647 w 291"/>
                  <a:gd name="T7" fmla="*/ 2147483647 h 1199"/>
                  <a:gd name="T8" fmla="*/ 0 w 291"/>
                  <a:gd name="T9" fmla="*/ 0 h 1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199"/>
                  <a:gd name="T17" fmla="*/ 291 w 291"/>
                  <a:gd name="T18" fmla="*/ 1199 h 1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199">
                    <a:moveTo>
                      <a:pt x="0" y="0"/>
                    </a:moveTo>
                    <a:lnTo>
                      <a:pt x="291" y="0"/>
                    </a:lnTo>
                    <a:lnTo>
                      <a:pt x="180" y="1199"/>
                    </a:lnTo>
                    <a:lnTo>
                      <a:pt x="81" y="11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6F8B"/>
                  </a:gs>
                  <a:gs pos="50000">
                    <a:srgbClr val="6E99C0"/>
                  </a:gs>
                  <a:gs pos="100000">
                    <a:srgbClr val="506F8B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sp>
            <p:nvSpPr>
              <p:cNvPr id="68" name="Text Box 36"/>
              <p:cNvSpPr txBox="1">
                <a:spLocks noChangeArrowheads="1"/>
              </p:cNvSpPr>
              <p:nvPr/>
            </p:nvSpPr>
            <p:spPr bwMode="gray">
              <a:xfrm>
                <a:off x="395535" y="4967639"/>
                <a:ext cx="1123950" cy="3416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100" b="1" dirty="0" smtClean="0">
                    <a:solidFill>
                      <a:srgbClr val="FFFFFF"/>
                    </a:solidFill>
                  </a:rPr>
                  <a:t>2012</a:t>
                </a:r>
                <a:endParaRPr lang="en-US" altLang="zh-CN" sz="21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51"/>
              <p:cNvSpPr>
                <a:spLocks noChangeArrowheads="1"/>
              </p:cNvSpPr>
              <p:nvPr/>
            </p:nvSpPr>
            <p:spPr bwMode="gray">
              <a:xfrm>
                <a:off x="1409937" y="5411822"/>
                <a:ext cx="2736303" cy="3264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buNone/>
                </a:pPr>
                <a:r>
                  <a:rPr lang="en-US" altLang="zh-CN" sz="1800" b="1" dirty="0" smtClean="0"/>
                  <a:t>Reuse ratio:74%</a:t>
                </a:r>
                <a:endParaRPr lang="en-US" altLang="zh-CN" sz="1800" dirty="0" smtClean="0"/>
              </a:p>
            </p:txBody>
          </p:sp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 rot="291726">
                <a:off x="503665" y="3988213"/>
                <a:ext cx="714375" cy="882650"/>
                <a:chOff x="1971" y="2318"/>
                <a:chExt cx="482" cy="596"/>
              </a:xfrm>
            </p:grpSpPr>
            <p:sp>
              <p:nvSpPr>
                <p:cNvPr id="71" name="Oval 56"/>
                <p:cNvSpPr>
                  <a:spLocks noChangeArrowheads="1"/>
                </p:cNvSpPr>
                <p:nvPr/>
              </p:nvSpPr>
              <p:spPr bwMode="gray">
                <a:xfrm>
                  <a:off x="2149" y="2318"/>
                  <a:ext cx="126" cy="12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zh-CN" sz="1800" dirty="0"/>
                </a:p>
              </p:txBody>
            </p:sp>
            <p:sp>
              <p:nvSpPr>
                <p:cNvPr id="72" name="Freeform 57"/>
                <p:cNvSpPr>
                  <a:spLocks/>
                </p:cNvSpPr>
                <p:nvPr/>
              </p:nvSpPr>
              <p:spPr bwMode="gray">
                <a:xfrm>
                  <a:off x="1971" y="2336"/>
                  <a:ext cx="482" cy="578"/>
                </a:xfrm>
                <a:custGeom>
                  <a:avLst/>
                  <a:gdLst>
                    <a:gd name="T0" fmla="*/ 0 w 3312"/>
                    <a:gd name="T1" fmla="*/ 0 h 3962"/>
                    <a:gd name="T2" fmla="*/ 0 w 3312"/>
                    <a:gd name="T3" fmla="*/ 0 h 3962"/>
                    <a:gd name="T4" fmla="*/ 0 w 3312"/>
                    <a:gd name="T5" fmla="*/ 0 h 3962"/>
                    <a:gd name="T6" fmla="*/ 0 w 3312"/>
                    <a:gd name="T7" fmla="*/ 0 h 3962"/>
                    <a:gd name="T8" fmla="*/ 0 w 3312"/>
                    <a:gd name="T9" fmla="*/ 0 h 3962"/>
                    <a:gd name="T10" fmla="*/ 0 w 3312"/>
                    <a:gd name="T11" fmla="*/ 0 h 3962"/>
                    <a:gd name="T12" fmla="*/ 0 w 3312"/>
                    <a:gd name="T13" fmla="*/ 0 h 3962"/>
                    <a:gd name="T14" fmla="*/ 0 w 3312"/>
                    <a:gd name="T15" fmla="*/ 0 h 3962"/>
                    <a:gd name="T16" fmla="*/ 0 w 3312"/>
                    <a:gd name="T17" fmla="*/ 0 h 3962"/>
                    <a:gd name="T18" fmla="*/ 0 w 3312"/>
                    <a:gd name="T19" fmla="*/ 0 h 3962"/>
                    <a:gd name="T20" fmla="*/ 0 w 3312"/>
                    <a:gd name="T21" fmla="*/ 0 h 3962"/>
                    <a:gd name="T22" fmla="*/ 0 w 3312"/>
                    <a:gd name="T23" fmla="*/ 0 h 3962"/>
                    <a:gd name="T24" fmla="*/ 0 w 3312"/>
                    <a:gd name="T25" fmla="*/ 0 h 3962"/>
                    <a:gd name="T26" fmla="*/ 0 w 3312"/>
                    <a:gd name="T27" fmla="*/ 0 h 3962"/>
                    <a:gd name="T28" fmla="*/ 0 w 3312"/>
                    <a:gd name="T29" fmla="*/ 0 h 3962"/>
                    <a:gd name="T30" fmla="*/ 0 w 3312"/>
                    <a:gd name="T31" fmla="*/ 0 h 3962"/>
                    <a:gd name="T32" fmla="*/ 0 w 3312"/>
                    <a:gd name="T33" fmla="*/ 0 h 3962"/>
                    <a:gd name="T34" fmla="*/ 0 w 3312"/>
                    <a:gd name="T35" fmla="*/ 0 h 3962"/>
                    <a:gd name="T36" fmla="*/ 0 w 3312"/>
                    <a:gd name="T37" fmla="*/ 0 h 3962"/>
                    <a:gd name="T38" fmla="*/ 0 w 3312"/>
                    <a:gd name="T39" fmla="*/ 0 h 3962"/>
                    <a:gd name="T40" fmla="*/ 0 w 3312"/>
                    <a:gd name="T41" fmla="*/ 0 h 3962"/>
                    <a:gd name="T42" fmla="*/ 0 w 3312"/>
                    <a:gd name="T43" fmla="*/ 0 h 3962"/>
                    <a:gd name="T44" fmla="*/ 0 w 3312"/>
                    <a:gd name="T45" fmla="*/ 0 h 3962"/>
                    <a:gd name="T46" fmla="*/ 0 w 3312"/>
                    <a:gd name="T47" fmla="*/ 0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 sz="1800" dirty="0"/>
                </a:p>
              </p:txBody>
            </p:sp>
          </p:grpSp>
          <p:sp>
            <p:nvSpPr>
              <p:cNvPr id="73" name="Line 50"/>
              <p:cNvSpPr>
                <a:spLocks noChangeShapeType="1"/>
              </p:cNvSpPr>
              <p:nvPr/>
            </p:nvSpPr>
            <p:spPr bwMode="gray">
              <a:xfrm>
                <a:off x="1398660" y="5047866"/>
                <a:ext cx="0" cy="727075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dirty="0"/>
              </a:p>
            </p:txBody>
          </p:sp>
          <p:sp>
            <p:nvSpPr>
              <p:cNvPr id="76" name="Rectangle 51"/>
              <p:cNvSpPr>
                <a:spLocks noChangeArrowheads="1"/>
              </p:cNvSpPr>
              <p:nvPr/>
            </p:nvSpPr>
            <p:spPr bwMode="gray">
              <a:xfrm>
                <a:off x="2823806" y="3869599"/>
                <a:ext cx="2344268" cy="3264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buNone/>
                </a:pPr>
                <a:r>
                  <a:rPr lang="en-US" altLang="zh-CN" sz="1800" b="1" dirty="0" smtClean="0"/>
                  <a:t>Reuse ratio:76%</a:t>
                </a:r>
                <a:endParaRPr lang="en-US" altLang="zh-CN" sz="1800" dirty="0" smtClean="0"/>
              </a:p>
            </p:txBody>
          </p:sp>
          <p:sp>
            <p:nvSpPr>
              <p:cNvPr id="77" name="Rectangle 51"/>
              <p:cNvSpPr>
                <a:spLocks noChangeArrowheads="1"/>
              </p:cNvSpPr>
              <p:nvPr/>
            </p:nvSpPr>
            <p:spPr bwMode="gray">
              <a:xfrm>
                <a:off x="4229471" y="2729547"/>
                <a:ext cx="2854594" cy="3264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buNone/>
                </a:pPr>
                <a:r>
                  <a:rPr lang="en-US" altLang="zh-CN" sz="1800" b="1" dirty="0" smtClean="0"/>
                  <a:t>Reuse ratio:78%</a:t>
                </a:r>
                <a:endParaRPr lang="en-US" altLang="zh-CN" sz="1800" dirty="0" smtClean="0"/>
              </a:p>
            </p:txBody>
          </p:sp>
          <p:sp>
            <p:nvSpPr>
              <p:cNvPr id="78" name="Rectangle 51"/>
              <p:cNvSpPr>
                <a:spLocks noChangeArrowheads="1"/>
              </p:cNvSpPr>
              <p:nvPr/>
            </p:nvSpPr>
            <p:spPr bwMode="gray">
              <a:xfrm>
                <a:off x="5244907" y="1844827"/>
                <a:ext cx="2617762" cy="3264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buNone/>
                </a:pPr>
                <a:r>
                  <a:rPr lang="en-US" altLang="zh-CN" sz="1800" b="1" dirty="0" smtClean="0"/>
                  <a:t>Reuse ratio:80%</a:t>
                </a:r>
                <a:endParaRPr lang="en-US" altLang="zh-CN" sz="1800" dirty="0" smtClean="0"/>
              </a:p>
            </p:txBody>
          </p:sp>
        </p:grpSp>
        <p:grpSp>
          <p:nvGrpSpPr>
            <p:cNvPr id="14" name="组合 211"/>
            <p:cNvGrpSpPr/>
            <p:nvPr/>
          </p:nvGrpSpPr>
          <p:grpSpPr>
            <a:xfrm>
              <a:off x="0" y="3654995"/>
              <a:ext cx="883791" cy="828623"/>
              <a:chOff x="0" y="4616608"/>
              <a:chExt cx="1835696" cy="1705114"/>
            </a:xfrm>
          </p:grpSpPr>
          <p:grpSp>
            <p:nvGrpSpPr>
              <p:cNvPr id="15" name="Group 71"/>
              <p:cNvGrpSpPr>
                <a:grpSpLocks/>
              </p:cNvGrpSpPr>
              <p:nvPr/>
            </p:nvGrpSpPr>
            <p:grpSpPr bwMode="auto">
              <a:xfrm>
                <a:off x="0" y="4869160"/>
                <a:ext cx="1816100" cy="1452562"/>
                <a:chOff x="4272" y="2592"/>
                <a:chExt cx="1144" cy="915"/>
              </a:xfrm>
            </p:grpSpPr>
            <p:sp>
              <p:nvSpPr>
                <p:cNvPr id="203" name="AutoShape 68"/>
                <p:cNvSpPr>
                  <a:spLocks noChangeArrowheads="1"/>
                </p:cNvSpPr>
                <p:nvPr/>
              </p:nvSpPr>
              <p:spPr bwMode="gray">
                <a:xfrm>
                  <a:off x="4272" y="2592"/>
                  <a:ext cx="1144" cy="9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1600 w 21600"/>
                    <a:gd name="T13" fmla="*/ 10788 h 21600"/>
                    <a:gd name="T14" fmla="*/ 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434" y="10800"/>
                      </a:moveTo>
                      <a:cubicBezTo>
                        <a:pt x="11434" y="11150"/>
                        <a:pt x="11150" y="11434"/>
                        <a:pt x="10800" y="11434"/>
                      </a:cubicBezTo>
                      <a:cubicBezTo>
                        <a:pt x="10449" y="11434"/>
                        <a:pt x="10166" y="11150"/>
                        <a:pt x="10166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50000">
                      <a:srgbClr val="186118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700" dirty="0"/>
                </a:p>
              </p:txBody>
            </p:sp>
            <p:sp>
              <p:nvSpPr>
                <p:cNvPr id="204" name="Oval 69"/>
                <p:cNvSpPr>
                  <a:spLocks noChangeArrowheads="1"/>
                </p:cNvSpPr>
                <p:nvPr/>
              </p:nvSpPr>
              <p:spPr bwMode="gray">
                <a:xfrm>
                  <a:off x="4272" y="2841"/>
                  <a:ext cx="1144" cy="3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33"/>
                    </a:gs>
                    <a:gs pos="100000">
                      <a:srgbClr val="69D96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700" dirty="0"/>
                </a:p>
              </p:txBody>
            </p:sp>
            <p:sp>
              <p:nvSpPr>
                <p:cNvPr id="205" name="Oval 70"/>
                <p:cNvSpPr>
                  <a:spLocks noChangeArrowheads="1"/>
                </p:cNvSpPr>
                <p:nvPr/>
              </p:nvSpPr>
              <p:spPr bwMode="gray">
                <a:xfrm>
                  <a:off x="4320" y="2880"/>
                  <a:ext cx="1056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CAF2C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700" dirty="0"/>
                </a:p>
              </p:txBody>
            </p:sp>
          </p:grpSp>
          <p:sp>
            <p:nvSpPr>
              <p:cNvPr id="206" name="Freeform 39"/>
              <p:cNvSpPr>
                <a:spLocks/>
              </p:cNvSpPr>
              <p:nvPr/>
            </p:nvSpPr>
            <p:spPr bwMode="gray">
              <a:xfrm rot="13004873">
                <a:off x="1137247" y="4616608"/>
                <a:ext cx="86708" cy="1063959"/>
              </a:xfrm>
              <a:custGeom>
                <a:avLst/>
                <a:gdLst>
                  <a:gd name="T0" fmla="*/ 0 w 291"/>
                  <a:gd name="T1" fmla="*/ 0 h 1199"/>
                  <a:gd name="T2" fmla="*/ 2147483647 w 291"/>
                  <a:gd name="T3" fmla="*/ 0 h 1199"/>
                  <a:gd name="T4" fmla="*/ 2147483647 w 291"/>
                  <a:gd name="T5" fmla="*/ 2147483647 h 1199"/>
                  <a:gd name="T6" fmla="*/ 2147483647 w 291"/>
                  <a:gd name="T7" fmla="*/ 2147483647 h 1199"/>
                  <a:gd name="T8" fmla="*/ 0 w 291"/>
                  <a:gd name="T9" fmla="*/ 0 h 1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199"/>
                  <a:gd name="T17" fmla="*/ 291 w 291"/>
                  <a:gd name="T18" fmla="*/ 1199 h 1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199">
                    <a:moveTo>
                      <a:pt x="0" y="0"/>
                    </a:moveTo>
                    <a:lnTo>
                      <a:pt x="291" y="0"/>
                    </a:lnTo>
                    <a:lnTo>
                      <a:pt x="180" y="1199"/>
                    </a:lnTo>
                    <a:lnTo>
                      <a:pt x="81" y="11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6F8B"/>
                  </a:gs>
                  <a:gs pos="50000">
                    <a:srgbClr val="6E99C0"/>
                  </a:gs>
                  <a:gs pos="100000">
                    <a:srgbClr val="506F8B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700" dirty="0"/>
              </a:p>
            </p:txBody>
          </p:sp>
          <p:sp>
            <p:nvSpPr>
              <p:cNvPr id="207" name="Text Box 36"/>
              <p:cNvSpPr txBox="1">
                <a:spLocks noChangeArrowheads="1"/>
              </p:cNvSpPr>
              <p:nvPr/>
            </p:nvSpPr>
            <p:spPr bwMode="gray">
              <a:xfrm>
                <a:off x="395536" y="5877272"/>
                <a:ext cx="1123948" cy="356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800" b="1" dirty="0" smtClean="0">
                    <a:solidFill>
                      <a:srgbClr val="FFFFFF"/>
                    </a:solidFill>
                  </a:rPr>
                  <a:t>2011</a:t>
                </a:r>
                <a:endParaRPr lang="en-US" altLang="zh-CN" sz="18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 rot="291726">
                <a:off x="503665" y="4897846"/>
                <a:ext cx="714375" cy="882650"/>
                <a:chOff x="1971" y="2318"/>
                <a:chExt cx="482" cy="596"/>
              </a:xfrm>
            </p:grpSpPr>
            <p:sp>
              <p:nvSpPr>
                <p:cNvPr id="209" name="Oval 56"/>
                <p:cNvSpPr>
                  <a:spLocks noChangeArrowheads="1"/>
                </p:cNvSpPr>
                <p:nvPr/>
              </p:nvSpPr>
              <p:spPr bwMode="gray">
                <a:xfrm>
                  <a:off x="2149" y="2318"/>
                  <a:ext cx="126" cy="12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zh-CN" sz="1700" dirty="0"/>
                </a:p>
              </p:txBody>
            </p:sp>
            <p:sp>
              <p:nvSpPr>
                <p:cNvPr id="210" name="Freeform 57"/>
                <p:cNvSpPr>
                  <a:spLocks/>
                </p:cNvSpPr>
                <p:nvPr/>
              </p:nvSpPr>
              <p:spPr bwMode="gray">
                <a:xfrm>
                  <a:off x="1971" y="2336"/>
                  <a:ext cx="482" cy="578"/>
                </a:xfrm>
                <a:custGeom>
                  <a:avLst/>
                  <a:gdLst>
                    <a:gd name="T0" fmla="*/ 0 w 3312"/>
                    <a:gd name="T1" fmla="*/ 0 h 3962"/>
                    <a:gd name="T2" fmla="*/ 0 w 3312"/>
                    <a:gd name="T3" fmla="*/ 0 h 3962"/>
                    <a:gd name="T4" fmla="*/ 0 w 3312"/>
                    <a:gd name="T5" fmla="*/ 0 h 3962"/>
                    <a:gd name="T6" fmla="*/ 0 w 3312"/>
                    <a:gd name="T7" fmla="*/ 0 h 3962"/>
                    <a:gd name="T8" fmla="*/ 0 w 3312"/>
                    <a:gd name="T9" fmla="*/ 0 h 3962"/>
                    <a:gd name="T10" fmla="*/ 0 w 3312"/>
                    <a:gd name="T11" fmla="*/ 0 h 3962"/>
                    <a:gd name="T12" fmla="*/ 0 w 3312"/>
                    <a:gd name="T13" fmla="*/ 0 h 3962"/>
                    <a:gd name="T14" fmla="*/ 0 w 3312"/>
                    <a:gd name="T15" fmla="*/ 0 h 3962"/>
                    <a:gd name="T16" fmla="*/ 0 w 3312"/>
                    <a:gd name="T17" fmla="*/ 0 h 3962"/>
                    <a:gd name="T18" fmla="*/ 0 w 3312"/>
                    <a:gd name="T19" fmla="*/ 0 h 3962"/>
                    <a:gd name="T20" fmla="*/ 0 w 3312"/>
                    <a:gd name="T21" fmla="*/ 0 h 3962"/>
                    <a:gd name="T22" fmla="*/ 0 w 3312"/>
                    <a:gd name="T23" fmla="*/ 0 h 3962"/>
                    <a:gd name="T24" fmla="*/ 0 w 3312"/>
                    <a:gd name="T25" fmla="*/ 0 h 3962"/>
                    <a:gd name="T26" fmla="*/ 0 w 3312"/>
                    <a:gd name="T27" fmla="*/ 0 h 3962"/>
                    <a:gd name="T28" fmla="*/ 0 w 3312"/>
                    <a:gd name="T29" fmla="*/ 0 h 3962"/>
                    <a:gd name="T30" fmla="*/ 0 w 3312"/>
                    <a:gd name="T31" fmla="*/ 0 h 3962"/>
                    <a:gd name="T32" fmla="*/ 0 w 3312"/>
                    <a:gd name="T33" fmla="*/ 0 h 3962"/>
                    <a:gd name="T34" fmla="*/ 0 w 3312"/>
                    <a:gd name="T35" fmla="*/ 0 h 3962"/>
                    <a:gd name="T36" fmla="*/ 0 w 3312"/>
                    <a:gd name="T37" fmla="*/ 0 h 3962"/>
                    <a:gd name="T38" fmla="*/ 0 w 3312"/>
                    <a:gd name="T39" fmla="*/ 0 h 3962"/>
                    <a:gd name="T40" fmla="*/ 0 w 3312"/>
                    <a:gd name="T41" fmla="*/ 0 h 3962"/>
                    <a:gd name="T42" fmla="*/ 0 w 3312"/>
                    <a:gd name="T43" fmla="*/ 0 h 3962"/>
                    <a:gd name="T44" fmla="*/ 0 w 3312"/>
                    <a:gd name="T45" fmla="*/ 0 h 3962"/>
                    <a:gd name="T46" fmla="*/ 0 w 3312"/>
                    <a:gd name="T47" fmla="*/ 0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73" lon="1500000" rev="0"/>
                  </a:camera>
                  <a:lightRig rig="legacyFlat2" dir="t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B21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 sz="1700" dirty="0"/>
                </a:p>
              </p:txBody>
            </p:sp>
          </p:grpSp>
          <p:sp>
            <p:nvSpPr>
              <p:cNvPr id="211" name="Line 50"/>
              <p:cNvSpPr>
                <a:spLocks noChangeShapeType="1"/>
              </p:cNvSpPr>
              <p:nvPr/>
            </p:nvSpPr>
            <p:spPr bwMode="gray">
              <a:xfrm>
                <a:off x="1835696" y="5373216"/>
                <a:ext cx="0" cy="727075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700" dirty="0"/>
              </a:p>
            </p:txBody>
          </p:sp>
        </p:grpSp>
        <p:sp>
          <p:nvSpPr>
            <p:cNvPr id="213" name="Rectangle 51"/>
            <p:cNvSpPr>
              <a:spLocks noChangeArrowheads="1"/>
            </p:cNvSpPr>
            <p:nvPr/>
          </p:nvSpPr>
          <p:spPr bwMode="gray">
            <a:xfrm>
              <a:off x="917003" y="4239776"/>
              <a:ext cx="1554581" cy="186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  <a:buNone/>
              </a:pPr>
              <a:r>
                <a:rPr lang="en-US" altLang="zh-CN" sz="1800" b="1" dirty="0" smtClean="0"/>
                <a:t>Reuse ratio:68%</a:t>
              </a:r>
              <a:endParaRPr lang="en-US" altLang="zh-CN" sz="1800" dirty="0" smtClean="0"/>
            </a:p>
          </p:txBody>
        </p:sp>
      </p:grpSp>
      <p:sp>
        <p:nvSpPr>
          <p:cNvPr id="70" name="圆角矩形 69"/>
          <p:cNvSpPr/>
          <p:nvPr/>
        </p:nvSpPr>
        <p:spPr bwMode="auto">
          <a:xfrm>
            <a:off x="8713466" y="6333586"/>
            <a:ext cx="9074583" cy="30252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dirty="0" smtClean="0">
                <a:latin typeface="Arial" charset="0"/>
                <a:ea typeface="宋体" charset="-122"/>
              </a:rPr>
              <a:t>Extend life cycle through find the reuse opportunity, and reduce the waste continuously;</a:t>
            </a:r>
          </a:p>
          <a:p>
            <a:pPr>
              <a:buClr>
                <a:srgbClr val="CC9900"/>
              </a:buClr>
              <a:buNone/>
            </a:pPr>
            <a:r>
              <a:rPr lang="en-US" altLang="zh-CN" dirty="0" smtClean="0">
                <a:latin typeface="Arial" charset="0"/>
                <a:ea typeface="宋体" charset="-122"/>
              </a:rPr>
              <a:t>And Find second hand life cycle through the marketing demand based all the social Circular Economy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699" y="248543"/>
            <a:ext cx="16462534" cy="1715029"/>
          </a:xfrm>
        </p:spPr>
        <p:txBody>
          <a:bodyPr>
            <a:normAutofit/>
          </a:bodyPr>
          <a:lstStyle/>
          <a:p>
            <a:pPr defTabSz="1371600">
              <a:defRPr/>
            </a:pPr>
            <a:r>
              <a:rPr lang="en-US" altLang="zh-CN" sz="4200" kern="1200" dirty="0" err="1" smtClean="0"/>
              <a:t>Huawei</a:t>
            </a:r>
            <a:r>
              <a:rPr lang="en-US" altLang="zh-CN" sz="4200" kern="1200" dirty="0" smtClean="0"/>
              <a:t> Reuse opportunity in 2013-2015</a:t>
            </a:r>
            <a:endParaRPr lang="zh-CN" altLang="en-US" sz="4200" kern="1200" dirty="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页脚占位符 3"/>
          <p:cNvSpPr txBox="1">
            <a:spLocks noGrp="1"/>
          </p:cNvSpPr>
          <p:nvPr/>
        </p:nvSpPr>
        <p:spPr bwMode="auto">
          <a:xfrm>
            <a:off x="14023235" y="8848927"/>
            <a:ext cx="4267941" cy="3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/>
          <a:lstStyle/>
          <a:p>
            <a:pPr defTabSz="1371600">
              <a:defRPr/>
            </a:pPr>
            <a:r>
              <a:rPr lang="en-US" altLang="zh-CN" sz="27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 </a:t>
            </a:r>
          </a:p>
          <a:p>
            <a:pPr defTabSz="1371600">
              <a:defRPr/>
            </a:pPr>
            <a:r>
              <a:rPr lang="en-US" altLang="zh-CN" sz="27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 </a:t>
            </a:r>
          </a:p>
        </p:txBody>
      </p:sp>
      <p:pic>
        <p:nvPicPr>
          <p:cNvPr id="24" name="Picture 2" descr="leave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gray">
          <a:xfrm rot="18900000">
            <a:off x="7313296" y="3815794"/>
            <a:ext cx="946314" cy="120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leave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gray">
          <a:xfrm rot="18900000">
            <a:off x="7056076" y="5823806"/>
            <a:ext cx="1606829" cy="7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leave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gray">
          <a:xfrm rot="18900000">
            <a:off x="9720363" y="5714235"/>
            <a:ext cx="946314" cy="120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leave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gray">
          <a:xfrm rot="18900000">
            <a:off x="9577464" y="4063520"/>
            <a:ext cx="1606829" cy="7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7"/>
          <p:cNvSpPr>
            <a:spLocks noChangeArrowheads="1"/>
          </p:cNvSpPr>
          <p:nvPr/>
        </p:nvSpPr>
        <p:spPr bwMode="gray">
          <a:xfrm>
            <a:off x="7487953" y="4094485"/>
            <a:ext cx="3169199" cy="2377221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shade val="60784"/>
                  <a:invGamma/>
                  <a:alpha val="0"/>
                </a:srgbClr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>
              <a:defRPr/>
            </a:pPr>
            <a:r>
              <a:rPr lang="en-US" altLang="zh-CN" sz="27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Reuse </a:t>
            </a:r>
          </a:p>
          <a:p>
            <a:pPr algn="ctr" defTabSz="1371600">
              <a:defRPr/>
            </a:pPr>
            <a:r>
              <a:rPr lang="en-US" altLang="zh-CN" sz="27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opportunity</a:t>
            </a:r>
            <a:endParaRPr lang="zh-CN" altLang="en-US" sz="27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1206710" y="2119820"/>
            <a:ext cx="6351103" cy="27845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BE0E3"/>
              </a:gs>
              <a:gs pos="100000">
                <a:srgbClr val="BBE0E3">
                  <a:gamma/>
                  <a:shade val="0"/>
                  <a:invGamma/>
                  <a:alpha val="0"/>
                </a:srgbClr>
              </a:gs>
            </a:gsLst>
            <a:lin ang="5400000" scaled="1"/>
          </a:gradFill>
          <a:ln w="25400" algn="ctr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gray">
          <a:xfrm>
            <a:off x="1146372" y="1776812"/>
            <a:ext cx="6126682" cy="686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6078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60784"/>
                  <a:invGamma/>
                </a:srgb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r>
              <a:rPr lang="en-US" altLang="ko-KR" sz="27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Life cycle Management</a:t>
            </a:r>
            <a:endParaRPr lang="en-US" altLang="ko-KR" sz="2700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31" name="Picture 10" descr="leav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 rot="18900000">
            <a:off x="1146375" y="1662477"/>
            <a:ext cx="374715" cy="42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1"/>
          <p:cNvSpPr>
            <a:spLocks noChangeArrowheads="1"/>
          </p:cNvSpPr>
          <p:nvPr/>
        </p:nvSpPr>
        <p:spPr bwMode="gray">
          <a:xfrm>
            <a:off x="1206710" y="6009599"/>
            <a:ext cx="6351103" cy="2784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BE0E3"/>
              </a:gs>
              <a:gs pos="100000">
                <a:srgbClr val="BBE0E3">
                  <a:gamma/>
                  <a:shade val="0"/>
                  <a:invGamma/>
                  <a:alpha val="0"/>
                </a:srgbClr>
              </a:gs>
            </a:gsLst>
            <a:lin ang="5400000" scaled="1"/>
          </a:gradFill>
          <a:ln w="25400" algn="ctr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endParaRPr lang="en-US" altLang="ko-KR" sz="27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gray">
          <a:xfrm>
            <a:off x="1146373" y="5666593"/>
            <a:ext cx="6270722" cy="686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6078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60784"/>
                  <a:invGamma/>
                </a:srgb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r>
              <a:rPr lang="en-US" altLang="ko-KR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2rd Life cycle Management</a:t>
            </a:r>
            <a:endParaRPr lang="en-US" altLang="ko-KR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34" name="Picture 13" descr="leav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 rot="18900000">
            <a:off x="1146375" y="5552260"/>
            <a:ext cx="374715" cy="42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14"/>
          <p:cNvSpPr>
            <a:spLocks noChangeArrowheads="1"/>
          </p:cNvSpPr>
          <p:nvPr/>
        </p:nvSpPr>
        <p:spPr bwMode="gray">
          <a:xfrm>
            <a:off x="10584110" y="2119820"/>
            <a:ext cx="6351103" cy="27845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BE0E3"/>
              </a:gs>
              <a:gs pos="100000">
                <a:srgbClr val="BBE0E3">
                  <a:gamma/>
                  <a:shade val="0"/>
                  <a:invGamma/>
                  <a:alpha val="0"/>
                </a:srgbClr>
              </a:gs>
            </a:gsLst>
            <a:lin ang="5400000" scaled="1"/>
          </a:gradFill>
          <a:ln w="25400" algn="ctr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endParaRPr lang="en-US" altLang="ko-KR" sz="27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gray">
          <a:xfrm>
            <a:off x="10523776" y="1776812"/>
            <a:ext cx="6832149" cy="686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6078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60784"/>
                  <a:invGamma/>
                </a:srgb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r>
              <a:rPr lang="en-US" altLang="ko-KR" sz="27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Design for Reverse</a:t>
            </a:r>
            <a:endParaRPr lang="en-US" altLang="ko-KR" sz="2700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37" name="Picture 16" descr="leav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 rot="18900000">
            <a:off x="10523778" y="1662477"/>
            <a:ext cx="374715" cy="42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17"/>
          <p:cNvSpPr>
            <a:spLocks noChangeArrowheads="1"/>
          </p:cNvSpPr>
          <p:nvPr/>
        </p:nvSpPr>
        <p:spPr bwMode="gray">
          <a:xfrm>
            <a:off x="10584110" y="6009599"/>
            <a:ext cx="6351103" cy="2784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BE0E3"/>
              </a:gs>
              <a:gs pos="100000">
                <a:srgbClr val="BBE0E3">
                  <a:gamma/>
                  <a:shade val="0"/>
                  <a:invGamma/>
                  <a:alpha val="0"/>
                </a:srgbClr>
              </a:gs>
            </a:gsLst>
            <a:lin ang="5400000" scaled="1"/>
          </a:gradFill>
          <a:ln w="25400" algn="ctr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endParaRPr lang="en-US" altLang="ko-KR" sz="27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gray">
          <a:xfrm>
            <a:off x="10523777" y="5666593"/>
            <a:ext cx="6544066" cy="686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6078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60784"/>
                  <a:invGamma/>
                </a:srgb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37160" tIns="68580" rIns="137160" bIns="68580" anchor="ctr"/>
          <a:lstStyle/>
          <a:p>
            <a:pPr algn="ctr" defTabSz="1371600" eaLnBrk="0" hangingPunct="0">
              <a:defRPr/>
            </a:pPr>
            <a:r>
              <a:rPr lang="en-US" altLang="ko-KR" sz="27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Design for Environmental</a:t>
            </a:r>
            <a:endParaRPr lang="en-US" altLang="ko-KR" sz="2700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40" name="Picture 19" descr="leav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 rot="18900000">
            <a:off x="10523778" y="5552260"/>
            <a:ext cx="374715" cy="42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223334" y="2552002"/>
            <a:ext cx="5761640" cy="152349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defTabSz="1371600" eaLnBrk="0" hangingPunct="0">
              <a:defRPr/>
            </a:pPr>
            <a:r>
              <a:rPr lang="en-US" altLang="ko-KR" sz="18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Strategy inventory for EOP 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material to extend the life cycle;</a:t>
            </a:r>
          </a:p>
          <a:p>
            <a:pPr>
              <a:buNone/>
            </a:pPr>
            <a:r>
              <a:rPr lang="en-US" altLang="zh-CN" sz="18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For the return material, go through the spare part channel globally, in the plan phase, consider the reverse inventory(long term for 5-8 years reuse)</a:t>
            </a:r>
            <a:endParaRPr lang="zh-CN" altLang="en-US" sz="18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74079" y="2552001"/>
            <a:ext cx="6193763" cy="146854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In the design phase, consider the reverse request, easy to reuse dismantling, easy to upgrade and repair, and easy to reuse, and reduce the scrap in the phase of return process.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7374" y="6333588"/>
            <a:ext cx="5761640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>
              <a:buNone/>
            </a:pPr>
            <a:r>
              <a:rPr lang="en-US" altLang="ko-KR" sz="18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Second hand life cycle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: B2B/b2C platform for extend the life cycle, find more marketing reuse channel(agency )based on the Circular Economy  </a:t>
            </a:r>
          </a:p>
          <a:p>
            <a:endParaRPr lang="zh-CN" altLang="en-US" sz="18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30039" y="6333589"/>
            <a:ext cx="6193763" cy="80354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according to the 3R request, reduce the impact to the environmental</a:t>
            </a:r>
            <a:endParaRPr lang="zh-CN" altLang="en-US" sz="18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647169" y="283047"/>
            <a:ext cx="16131800" cy="940883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2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HUAWEI Consumer BG reuse Case</a:t>
            </a:r>
            <a:endParaRPr lang="zh-CN" altLang="en-US" sz="4200" b="1" dirty="0" err="1" smtClean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503128" y="1147410"/>
            <a:ext cx="17263437" cy="1296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37160" tIns="68580" rIns="137160" bIns="68580" anchor="ctr"/>
          <a:lstStyle/>
          <a:p>
            <a:pPr marL="514317" indent="-514317" eaLnBrk="0" hangingPunct="0">
              <a:lnSpc>
                <a:spcPct val="140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In 2013 January  to July, Consumer BG resell amount is About 20 ton (13M USD),which also bring some revenue to HUAWEI.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392235" y="7630130"/>
            <a:ext cx="3168902" cy="9724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400" dirty="0" smtClean="0">
                <a:latin typeface="Arial" charset="0"/>
                <a:ea typeface="宋体" charset="-122"/>
              </a:rPr>
              <a:t>Scrap(50%)</a:t>
            </a:r>
            <a:endParaRPr lang="zh-CN" altLang="en-US" sz="2400" dirty="0" smtClean="0">
              <a:latin typeface="Arial" charset="0"/>
              <a:ea typeface="宋体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935251" y="7630130"/>
            <a:ext cx="3168902" cy="9724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400" dirty="0" smtClean="0">
                <a:latin typeface="Arial" charset="0"/>
                <a:ea typeface="宋体" charset="-122"/>
              </a:rPr>
              <a:t>Reuse(50%)</a:t>
            </a:r>
            <a:endParaRPr lang="zh-CN" altLang="en-US" sz="2400" dirty="0" smtClean="0">
              <a:latin typeface="Arial" charset="0"/>
              <a:ea typeface="宋体" charset="-122"/>
            </a:endParaRPr>
          </a:p>
        </p:txBody>
      </p:sp>
      <p:cxnSp>
        <p:nvCxnSpPr>
          <p:cNvPr id="21" name="肘形连接符 20"/>
          <p:cNvCxnSpPr>
            <a:stCxn id="74" idx="2"/>
            <a:endCxn id="19" idx="0"/>
          </p:cNvCxnSpPr>
          <p:nvPr/>
        </p:nvCxnSpPr>
        <p:spPr bwMode="auto">
          <a:xfrm rot="5400000">
            <a:off x="2267498" y="5937517"/>
            <a:ext cx="1944816" cy="1440410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74" idx="2"/>
            <a:endCxn id="18" idx="0"/>
          </p:cNvCxnSpPr>
          <p:nvPr/>
        </p:nvCxnSpPr>
        <p:spPr bwMode="auto">
          <a:xfrm rot="16200000" flipH="1">
            <a:off x="3995990" y="5649436"/>
            <a:ext cx="1944816" cy="2016573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15124305" y="7630130"/>
            <a:ext cx="2663742" cy="9724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400" dirty="0" smtClean="0">
                <a:latin typeface="Arial" charset="0"/>
                <a:ea typeface="宋体" charset="-122"/>
              </a:rPr>
              <a:t>Scrap(35%)</a:t>
            </a:r>
            <a:endParaRPr lang="zh-CN" altLang="en-US" sz="2400" dirty="0" smtClean="0">
              <a:latin typeface="Arial" charset="0"/>
              <a:ea typeface="宋体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8281342" y="7630130"/>
            <a:ext cx="3168902" cy="9724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400" dirty="0" smtClean="0">
                <a:latin typeface="Arial" charset="0"/>
                <a:ea typeface="宋体" charset="-122"/>
              </a:rPr>
              <a:t>Reuse(50%)</a:t>
            </a:r>
            <a:endParaRPr lang="zh-CN" altLang="en-US" sz="2400" dirty="0" smtClean="0">
              <a:latin typeface="Arial" charset="0"/>
              <a:ea typeface="宋体" charset="-122"/>
            </a:endParaRPr>
          </a:p>
        </p:txBody>
      </p:sp>
      <p:cxnSp>
        <p:nvCxnSpPr>
          <p:cNvPr id="32" name="肘形连接符 31"/>
          <p:cNvCxnSpPr>
            <a:stCxn id="92" idx="2"/>
            <a:endCxn id="31" idx="0"/>
          </p:cNvCxnSpPr>
          <p:nvPr/>
        </p:nvCxnSpPr>
        <p:spPr bwMode="auto">
          <a:xfrm rot="5400000">
            <a:off x="10388311" y="5054751"/>
            <a:ext cx="2052861" cy="3097897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92" idx="2"/>
            <a:endCxn id="30" idx="0"/>
          </p:cNvCxnSpPr>
          <p:nvPr/>
        </p:nvCxnSpPr>
        <p:spPr bwMode="auto">
          <a:xfrm rot="16200000" flipH="1">
            <a:off x="13683502" y="4857457"/>
            <a:ext cx="2052861" cy="3492486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 bwMode="auto">
          <a:xfrm>
            <a:off x="11667322" y="7630130"/>
            <a:ext cx="3168902" cy="9724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400" dirty="0" smtClean="0">
                <a:latin typeface="Arial" charset="0"/>
                <a:ea typeface="宋体" charset="-122"/>
              </a:rPr>
              <a:t>Resell(15%)</a:t>
            </a:r>
            <a:endParaRPr lang="zh-CN" altLang="en-US" sz="2400" dirty="0" smtClean="0">
              <a:latin typeface="Arial" charset="0"/>
              <a:ea typeface="宋体" charset="-122"/>
            </a:endParaRPr>
          </a:p>
        </p:txBody>
      </p:sp>
      <p:cxnSp>
        <p:nvCxnSpPr>
          <p:cNvPr id="38" name="肘形连接符 37"/>
          <p:cNvCxnSpPr>
            <a:stCxn id="92" idx="2"/>
            <a:endCxn id="35" idx="0"/>
          </p:cNvCxnSpPr>
          <p:nvPr/>
        </p:nvCxnSpPr>
        <p:spPr bwMode="auto">
          <a:xfrm rot="16200000" flipH="1">
            <a:off x="12081301" y="6459661"/>
            <a:ext cx="2052861" cy="288081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70"/>
          <p:cNvGrpSpPr/>
          <p:nvPr/>
        </p:nvGrpSpPr>
        <p:grpSpPr>
          <a:xfrm>
            <a:off x="1799496" y="2984181"/>
            <a:ext cx="4465271" cy="802824"/>
            <a:chOff x="899592" y="2492896"/>
            <a:chExt cx="2043113" cy="611699"/>
          </a:xfrm>
        </p:grpSpPr>
        <p:sp>
          <p:nvSpPr>
            <p:cNvPr id="69" name="AutoShape 11"/>
            <p:cNvSpPr>
              <a:spLocks noChangeArrowheads="1"/>
            </p:cNvSpPr>
            <p:nvPr/>
          </p:nvSpPr>
          <p:spPr bwMode="ltGray">
            <a:xfrm>
              <a:off x="899592" y="2492896"/>
              <a:ext cx="2043113" cy="576263"/>
            </a:xfrm>
            <a:prstGeom prst="cube">
              <a:avLst>
                <a:gd name="adj" fmla="val 24338"/>
              </a:avLst>
            </a:prstGeom>
            <a:gradFill rotWithShape="1">
              <a:gsLst>
                <a:gs pos="0">
                  <a:srgbClr val="99CC00">
                    <a:gamma/>
                    <a:shade val="86275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371600">
                <a:defRPr/>
              </a:pPr>
              <a:endParaRPr lang="zh-CN" altLang="en-US" sz="3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black">
            <a:xfrm>
              <a:off x="1245667" y="2659035"/>
              <a:ext cx="1273175" cy="4455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zh-CN" b="1" kern="0" dirty="0" smtClean="0">
                  <a:solidFill>
                    <a:srgbClr val="FFFFFF"/>
                  </a:solidFill>
                </a:rPr>
                <a:t>Return(2012)</a:t>
              </a:r>
            </a:p>
          </p:txBody>
        </p:sp>
      </p:grpSp>
      <p:cxnSp>
        <p:nvCxnSpPr>
          <p:cNvPr id="73" name="肘形连接符 72"/>
          <p:cNvCxnSpPr>
            <a:stCxn id="69" idx="3"/>
            <a:endCxn id="74" idx="0"/>
          </p:cNvCxnSpPr>
          <p:nvPr/>
        </p:nvCxnSpPr>
        <p:spPr bwMode="auto">
          <a:xfrm rot="16200000" flipH="1">
            <a:off x="3718685" y="3931251"/>
            <a:ext cx="432183" cy="50676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流程图: 决策 73"/>
          <p:cNvSpPr/>
          <p:nvPr/>
        </p:nvSpPr>
        <p:spPr bwMode="auto">
          <a:xfrm>
            <a:off x="1511415" y="4172679"/>
            <a:ext cx="4897394" cy="1512635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  <a:buNone/>
            </a:pPr>
            <a:r>
              <a:rPr lang="en-US" altLang="zh-CN" sz="2100" dirty="0" smtClean="0">
                <a:latin typeface="Arial" charset="0"/>
                <a:ea typeface="宋体" charset="-122"/>
              </a:rPr>
              <a:t>Reverse analysis&amp; review center</a:t>
            </a:r>
            <a:endParaRPr lang="zh-CN" altLang="en-US" sz="2100" dirty="0" smtClean="0">
              <a:latin typeface="Arial" charset="0"/>
              <a:ea typeface="宋体" charset="-122"/>
            </a:endParaRPr>
          </a:p>
        </p:txBody>
      </p:sp>
      <p:grpSp>
        <p:nvGrpSpPr>
          <p:cNvPr id="3" name="组合 87"/>
          <p:cNvGrpSpPr/>
          <p:nvPr/>
        </p:nvGrpSpPr>
        <p:grpSpPr>
          <a:xfrm>
            <a:off x="10803075" y="2984181"/>
            <a:ext cx="4465271" cy="818127"/>
            <a:chOff x="899592" y="2492896"/>
            <a:chExt cx="2043113" cy="623359"/>
          </a:xfrm>
        </p:grpSpPr>
        <p:sp>
          <p:nvSpPr>
            <p:cNvPr id="89" name="AutoShape 11"/>
            <p:cNvSpPr>
              <a:spLocks noChangeArrowheads="1"/>
            </p:cNvSpPr>
            <p:nvPr/>
          </p:nvSpPr>
          <p:spPr bwMode="ltGray">
            <a:xfrm>
              <a:off x="899592" y="2492896"/>
              <a:ext cx="2043113" cy="576263"/>
            </a:xfrm>
            <a:prstGeom prst="cube">
              <a:avLst>
                <a:gd name="adj" fmla="val 24338"/>
              </a:avLst>
            </a:prstGeom>
            <a:gradFill rotWithShape="1">
              <a:gsLst>
                <a:gs pos="0">
                  <a:srgbClr val="99CC00">
                    <a:gamma/>
                    <a:shade val="86275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371600">
                <a:defRPr/>
              </a:pPr>
              <a:endParaRPr lang="zh-CN" altLang="en-US" sz="3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black">
            <a:xfrm>
              <a:off x="1245667" y="2670695"/>
              <a:ext cx="1273175" cy="4455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371600">
                <a:defRPr/>
              </a:pPr>
              <a:r>
                <a:rPr lang="en-US" altLang="zh-CN" b="1" kern="0" dirty="0" smtClean="0">
                  <a:solidFill>
                    <a:srgbClr val="FFFFFF"/>
                  </a:solidFill>
                </a:rPr>
                <a:t>Return(2013)</a:t>
              </a:r>
            </a:p>
          </p:txBody>
        </p:sp>
      </p:grpSp>
      <p:cxnSp>
        <p:nvCxnSpPr>
          <p:cNvPr id="91" name="肘形连接符 90"/>
          <p:cNvCxnSpPr>
            <a:stCxn id="89" idx="3"/>
            <a:endCxn id="92" idx="0"/>
          </p:cNvCxnSpPr>
          <p:nvPr/>
        </p:nvCxnSpPr>
        <p:spPr bwMode="auto">
          <a:xfrm rot="16200000" flipH="1">
            <a:off x="12776285" y="3877228"/>
            <a:ext cx="324138" cy="50676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流程图: 决策 91"/>
          <p:cNvSpPr/>
          <p:nvPr/>
        </p:nvSpPr>
        <p:spPr bwMode="auto">
          <a:xfrm>
            <a:off x="10370952" y="4064634"/>
            <a:ext cx="5185476" cy="1512635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  <a:buNone/>
            </a:pPr>
            <a:r>
              <a:rPr lang="en-US" altLang="zh-CN" sz="2100" dirty="0" smtClean="0">
                <a:latin typeface="Arial" charset="0"/>
                <a:ea typeface="宋体" charset="-122"/>
              </a:rPr>
              <a:t>Reverse analysis&amp; review center</a:t>
            </a:r>
            <a:endParaRPr lang="zh-CN" altLang="en-US" sz="2100" dirty="0" smtClean="0">
              <a:latin typeface="Arial" charset="0"/>
              <a:ea typeface="宋体" charset="-122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321" y="0"/>
            <a:ext cx="16462534" cy="1715029"/>
          </a:xfrm>
        </p:spPr>
        <p:txBody>
          <a:bodyPr/>
          <a:lstStyle/>
          <a:p>
            <a:pPr defTabSz="1371600">
              <a:defRPr/>
            </a:pPr>
            <a:r>
              <a:rPr lang="en-US" altLang="zh-CN" sz="4200" kern="1200" dirty="0" smtClean="0"/>
              <a:t>HUAWEI Reverse center Map-Quick reuse Channel</a:t>
            </a:r>
            <a:endParaRPr lang="zh-CN" altLang="en-US" sz="4200" kern="1200" dirty="0" smtClean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50"/>
          <p:cNvGraphicFramePr>
            <a:graphicFrameLocks noChangeAspect="1"/>
          </p:cNvGraphicFramePr>
          <p:nvPr/>
        </p:nvGraphicFramePr>
        <p:xfrm>
          <a:off x="1253351" y="1471546"/>
          <a:ext cx="15382369" cy="3134692"/>
        </p:xfrm>
        <a:graphic>
          <a:graphicData uri="http://schemas.openxmlformats.org/presentationml/2006/ole">
            <p:oleObj spid="_x0000_s1026" name="CorelDRAW" r:id="rId3" imgW="7269840" imgH="3624120" progId="">
              <p:embed/>
            </p:oleObj>
          </a:graphicData>
        </a:graphic>
      </p:graphicFrame>
      <p:sp>
        <p:nvSpPr>
          <p:cNvPr id="6" name="TextBox 878"/>
          <p:cNvSpPr txBox="1">
            <a:spLocks noChangeArrowheads="1"/>
          </p:cNvSpPr>
          <p:nvPr/>
        </p:nvSpPr>
        <p:spPr bwMode="auto">
          <a:xfrm>
            <a:off x="12458531" y="2954556"/>
            <a:ext cx="2160615" cy="4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sz="2100" dirty="0" err="1" smtClean="0">
                <a:solidFill>
                  <a:srgbClr val="990000"/>
                </a:solidFill>
              </a:rPr>
              <a:t>XiaXue</a:t>
            </a:r>
            <a:endParaRPr lang="zh-CN" altLang="en-US" sz="2100" dirty="0" smtClean="0">
              <a:solidFill>
                <a:srgbClr val="990000"/>
              </a:solidFill>
            </a:endParaRPr>
          </a:p>
        </p:txBody>
      </p:sp>
      <p:sp>
        <p:nvSpPr>
          <p:cNvPr id="7" name="TextBox 888"/>
          <p:cNvSpPr txBox="1">
            <a:spLocks noChangeArrowheads="1"/>
          </p:cNvSpPr>
          <p:nvPr/>
        </p:nvSpPr>
        <p:spPr bwMode="auto">
          <a:xfrm>
            <a:off x="11480262" y="2443954"/>
            <a:ext cx="24079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990000"/>
                </a:solidFill>
              </a:rPr>
              <a:t>SZRC</a:t>
            </a:r>
            <a:endParaRPr lang="zh-CN" altLang="en-US" dirty="0" smtClean="0">
              <a:solidFill>
                <a:srgbClr val="990000"/>
              </a:solidFill>
            </a:endParaRPr>
          </a:p>
        </p:txBody>
      </p:sp>
      <p:sp>
        <p:nvSpPr>
          <p:cNvPr id="10" name="Line 99"/>
          <p:cNvSpPr>
            <a:spLocks noChangeShapeType="1"/>
          </p:cNvSpPr>
          <p:nvPr/>
        </p:nvSpPr>
        <p:spPr bwMode="auto">
          <a:xfrm flipH="1">
            <a:off x="14129713" y="2464498"/>
            <a:ext cx="285800" cy="4764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137160" tIns="68580" rIns="137160" bIns="68580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Line 100"/>
          <p:cNvSpPr>
            <a:spLocks noChangeShapeType="1"/>
          </p:cNvSpPr>
          <p:nvPr/>
        </p:nvSpPr>
        <p:spPr bwMode="auto">
          <a:xfrm>
            <a:off x="12976990" y="2464498"/>
            <a:ext cx="863750" cy="4764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lIns="137160" tIns="68580" rIns="137160" bIns="68580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9031565" y="2119820"/>
            <a:ext cx="577951" cy="22390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37160" tIns="68580" rIns="137160" bIns="68580" anchor="ctr"/>
          <a:lstStyle/>
          <a:p>
            <a:endParaRPr lang="zh-CN" altLang="en-US" b="0">
              <a:solidFill>
                <a:srgbClr val="003366"/>
              </a:solidFill>
            </a:endParaRPr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9319647" y="1795684"/>
            <a:ext cx="577951" cy="22390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37160" tIns="68580" rIns="137160" bIns="68580" anchor="ctr"/>
          <a:lstStyle/>
          <a:p>
            <a:endParaRPr lang="zh-CN" altLang="en-US" b="0">
              <a:solidFill>
                <a:srgbClr val="003366"/>
              </a:solidFill>
            </a:endParaRPr>
          </a:p>
        </p:txBody>
      </p:sp>
      <p:sp>
        <p:nvSpPr>
          <p:cNvPr id="16" name="Text Box 85"/>
          <p:cNvSpPr txBox="1">
            <a:spLocks noChangeArrowheads="1"/>
          </p:cNvSpPr>
          <p:nvPr/>
        </p:nvSpPr>
        <p:spPr bwMode="auto">
          <a:xfrm>
            <a:off x="9319646" y="2011773"/>
            <a:ext cx="1521088" cy="4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3366"/>
                </a:solidFill>
              </a:rPr>
              <a:t>ERC</a:t>
            </a:r>
            <a:endParaRPr lang="en-US" altLang="zh-CN" sz="2100" dirty="0">
              <a:solidFill>
                <a:srgbClr val="003366"/>
              </a:solidFill>
            </a:endParaRP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9751768" y="1687639"/>
            <a:ext cx="1872533" cy="4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3366"/>
                </a:solidFill>
              </a:rPr>
              <a:t>NL HUB</a:t>
            </a:r>
            <a:endParaRPr lang="en-US" altLang="zh-CN" sz="2100" dirty="0">
              <a:solidFill>
                <a:srgbClr val="003366"/>
              </a:solidFill>
            </a:endParaRPr>
          </a:p>
        </p:txBody>
      </p:sp>
      <p:sp>
        <p:nvSpPr>
          <p:cNvPr id="18" name="Oval 77"/>
          <p:cNvSpPr>
            <a:spLocks noChangeArrowheads="1"/>
          </p:cNvSpPr>
          <p:nvPr/>
        </p:nvSpPr>
        <p:spPr bwMode="auto">
          <a:xfrm>
            <a:off x="2693760" y="2768092"/>
            <a:ext cx="577951" cy="22390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37160" tIns="68580" rIns="137160" bIns="68580" anchor="ctr"/>
          <a:lstStyle/>
          <a:p>
            <a:endParaRPr lang="zh-CN" altLang="en-US" b="0">
              <a:solidFill>
                <a:srgbClr val="000000"/>
              </a:solidFill>
            </a:endParaRPr>
          </a:p>
        </p:txBody>
      </p: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2693760" y="2984181"/>
            <a:ext cx="1521088" cy="4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33CC"/>
                </a:solidFill>
              </a:rPr>
              <a:t>MRC</a:t>
            </a:r>
            <a:endParaRPr lang="en-US" altLang="zh-CN" sz="2100" dirty="0">
              <a:solidFill>
                <a:srgbClr val="0033CC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 rot="19121605">
            <a:off x="2558525" y="1547650"/>
            <a:ext cx="2160615" cy="2263706"/>
          </a:xfrm>
          <a:prstGeom prst="ellipse">
            <a:avLst/>
          </a:prstGeom>
          <a:noFill/>
          <a:ln w="25400">
            <a:solidFill>
              <a:srgbClr val="0033CC"/>
            </a:solidFill>
            <a:prstDash val="sysDot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 rot="4492099">
            <a:off x="9209508" y="512761"/>
            <a:ext cx="1023305" cy="2765287"/>
          </a:xfrm>
          <a:prstGeom prst="ellipse">
            <a:avLst/>
          </a:prstGeom>
          <a:noFill/>
          <a:ln w="25400">
            <a:solidFill>
              <a:srgbClr val="003366"/>
            </a:solidFill>
            <a:prstDash val="sysDot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965268" y="1039365"/>
            <a:ext cx="15556428" cy="3781587"/>
          </a:xfrm>
          <a:prstGeom prst="ellips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prstDash val="sysDot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26" name="直接箭头连接符 25"/>
          <p:cNvCxnSpPr>
            <a:stCxn id="12" idx="2"/>
            <a:endCxn id="22" idx="4"/>
          </p:cNvCxnSpPr>
          <p:nvPr/>
        </p:nvCxnSpPr>
        <p:spPr bwMode="auto">
          <a:xfrm flipH="1" flipV="1">
            <a:off x="8386455" y="2166133"/>
            <a:ext cx="645111" cy="65639"/>
          </a:xfrm>
          <a:prstGeom prst="straightConnector1">
            <a:avLst/>
          </a:prstGeom>
          <a:noFill/>
          <a:ln w="12700">
            <a:solidFill>
              <a:srgbClr val="0033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/>
          <p:cNvCxnSpPr>
            <a:stCxn id="18" idx="7"/>
            <a:endCxn id="21" idx="6"/>
          </p:cNvCxnSpPr>
          <p:nvPr/>
        </p:nvCxnSpPr>
        <p:spPr bwMode="auto">
          <a:xfrm flipV="1">
            <a:off x="3187071" y="2144607"/>
            <a:ext cx="1263276" cy="656272"/>
          </a:xfrm>
          <a:prstGeom prst="straightConnector1">
            <a:avLst/>
          </a:prstGeom>
          <a:noFill/>
          <a:ln w="12700">
            <a:solidFill>
              <a:srgbClr val="0033CC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箭头连接符 29"/>
          <p:cNvCxnSpPr>
            <a:stCxn id="18" idx="5"/>
            <a:endCxn id="21" idx="4"/>
          </p:cNvCxnSpPr>
          <p:nvPr/>
        </p:nvCxnSpPr>
        <p:spPr bwMode="auto">
          <a:xfrm>
            <a:off x="3187073" y="2959207"/>
            <a:ext cx="1447790" cy="570530"/>
          </a:xfrm>
          <a:prstGeom prst="straightConnector1">
            <a:avLst/>
          </a:prstGeom>
          <a:noFill/>
          <a:ln w="12700">
            <a:solidFill>
              <a:srgbClr val="0033CC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>
            <a:stCxn id="12" idx="2"/>
            <a:endCxn id="22" idx="3"/>
          </p:cNvCxnSpPr>
          <p:nvPr/>
        </p:nvCxnSpPr>
        <p:spPr bwMode="auto">
          <a:xfrm flipH="1" flipV="1">
            <a:off x="8651475" y="1737589"/>
            <a:ext cx="380090" cy="494183"/>
          </a:xfrm>
          <a:prstGeom prst="straightConnector1">
            <a:avLst/>
          </a:prstGeom>
          <a:noFill/>
          <a:ln w="12700">
            <a:solidFill>
              <a:srgbClr val="0033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箭头连接符 39"/>
          <p:cNvCxnSpPr>
            <a:stCxn id="12" idx="2"/>
            <a:endCxn id="22" idx="2"/>
          </p:cNvCxnSpPr>
          <p:nvPr/>
        </p:nvCxnSpPr>
        <p:spPr bwMode="auto">
          <a:xfrm flipV="1">
            <a:off x="9031563" y="1401492"/>
            <a:ext cx="511537" cy="830283"/>
          </a:xfrm>
          <a:prstGeom prst="straightConnector1">
            <a:avLst/>
          </a:prstGeom>
          <a:noFill/>
          <a:ln w="12700">
            <a:solidFill>
              <a:srgbClr val="0033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箭头连接符 43"/>
          <p:cNvCxnSpPr>
            <a:stCxn id="14" idx="0"/>
            <a:endCxn id="22" idx="4"/>
          </p:cNvCxnSpPr>
          <p:nvPr/>
        </p:nvCxnSpPr>
        <p:spPr bwMode="auto">
          <a:xfrm flipH="1">
            <a:off x="8386456" y="1795684"/>
            <a:ext cx="1222167" cy="370451"/>
          </a:xfrm>
          <a:prstGeom prst="straightConnector1">
            <a:avLst/>
          </a:prstGeom>
          <a:noFill/>
          <a:ln w="12700">
            <a:solidFill>
              <a:srgbClr val="0033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箭头连接符 46"/>
          <p:cNvCxnSpPr>
            <a:stCxn id="14" idx="0"/>
            <a:endCxn id="22" idx="2"/>
          </p:cNvCxnSpPr>
          <p:nvPr/>
        </p:nvCxnSpPr>
        <p:spPr bwMode="auto">
          <a:xfrm flipH="1" flipV="1">
            <a:off x="9543102" y="1401489"/>
            <a:ext cx="65522" cy="394193"/>
          </a:xfrm>
          <a:prstGeom prst="straightConnector1">
            <a:avLst/>
          </a:prstGeom>
          <a:noFill/>
          <a:ln w="12700">
            <a:solidFill>
              <a:srgbClr val="0033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49"/>
          <p:cNvCxnSpPr>
            <a:stCxn id="14" idx="0"/>
            <a:endCxn id="22" idx="0"/>
          </p:cNvCxnSpPr>
          <p:nvPr/>
        </p:nvCxnSpPr>
        <p:spPr bwMode="auto">
          <a:xfrm flipV="1">
            <a:off x="9608623" y="1624674"/>
            <a:ext cx="1447244" cy="171008"/>
          </a:xfrm>
          <a:prstGeom prst="straightConnector1">
            <a:avLst/>
          </a:prstGeom>
          <a:noFill/>
          <a:ln w="12700">
            <a:solidFill>
              <a:srgbClr val="0033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52"/>
          <p:cNvCxnSpPr>
            <a:endCxn id="23" idx="0"/>
          </p:cNvCxnSpPr>
          <p:nvPr/>
        </p:nvCxnSpPr>
        <p:spPr bwMode="auto">
          <a:xfrm flipH="1" flipV="1">
            <a:off x="8743482" y="1039367"/>
            <a:ext cx="4897642" cy="1694522"/>
          </a:xfrm>
          <a:prstGeom prst="straightConnector1">
            <a:avLst/>
          </a:prstGeom>
          <a:noFill/>
          <a:ln w="12700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箭头连接符 55"/>
          <p:cNvCxnSpPr>
            <a:endCxn id="23" idx="2"/>
          </p:cNvCxnSpPr>
          <p:nvPr/>
        </p:nvCxnSpPr>
        <p:spPr bwMode="auto">
          <a:xfrm flipH="1">
            <a:off x="965268" y="2733889"/>
            <a:ext cx="12675856" cy="196271"/>
          </a:xfrm>
          <a:prstGeom prst="straightConnector1">
            <a:avLst/>
          </a:prstGeom>
          <a:noFill/>
          <a:ln w="12700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箭头连接符 58"/>
          <p:cNvCxnSpPr/>
          <p:nvPr/>
        </p:nvCxnSpPr>
        <p:spPr bwMode="auto">
          <a:xfrm flipH="1">
            <a:off x="8713466" y="2733890"/>
            <a:ext cx="4927659" cy="2087064"/>
          </a:xfrm>
          <a:prstGeom prst="straightConnector1">
            <a:avLst/>
          </a:prstGeom>
          <a:noFill/>
          <a:ln w="12700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矩形 35"/>
          <p:cNvSpPr/>
          <p:nvPr/>
        </p:nvSpPr>
        <p:spPr bwMode="auto">
          <a:xfrm>
            <a:off x="575148" y="1040631"/>
            <a:ext cx="17140880" cy="410572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2" name="Oval 77"/>
          <p:cNvSpPr>
            <a:spLocks noChangeArrowheads="1"/>
          </p:cNvSpPr>
          <p:nvPr/>
        </p:nvSpPr>
        <p:spPr bwMode="auto">
          <a:xfrm>
            <a:off x="2663743" y="2760275"/>
            <a:ext cx="577951" cy="22390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37160" tIns="68580" rIns="137160" bIns="68580" anchor="ctr"/>
          <a:lstStyle/>
          <a:p>
            <a:endParaRPr lang="zh-CN" altLang="en-US" b="0">
              <a:solidFill>
                <a:srgbClr val="003366"/>
              </a:solidFill>
            </a:endParaRPr>
          </a:p>
        </p:txBody>
      </p:sp>
      <p:sp>
        <p:nvSpPr>
          <p:cNvPr id="33" name="Oval 77"/>
          <p:cNvSpPr>
            <a:spLocks noChangeArrowheads="1"/>
          </p:cNvSpPr>
          <p:nvPr/>
        </p:nvSpPr>
        <p:spPr bwMode="auto">
          <a:xfrm>
            <a:off x="13610860" y="2652231"/>
            <a:ext cx="577951" cy="22390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37160" tIns="68580" rIns="137160" bIns="68580" anchor="ctr"/>
          <a:lstStyle/>
          <a:p>
            <a:endParaRPr lang="zh-CN" altLang="en-US" b="0">
              <a:solidFill>
                <a:srgbClr val="003366"/>
              </a:solidFill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13322777" y="2551999"/>
            <a:ext cx="432123" cy="324136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8713465" y="2119818"/>
            <a:ext cx="432123" cy="324136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等腰三角形 37"/>
          <p:cNvSpPr/>
          <p:nvPr/>
        </p:nvSpPr>
        <p:spPr bwMode="auto">
          <a:xfrm>
            <a:off x="2231620" y="2660045"/>
            <a:ext cx="432123" cy="324136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9" name="等腰三角形 38"/>
          <p:cNvSpPr/>
          <p:nvPr/>
        </p:nvSpPr>
        <p:spPr bwMode="auto">
          <a:xfrm>
            <a:off x="791211" y="4496815"/>
            <a:ext cx="432123" cy="324136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6659" y="4467191"/>
            <a:ext cx="1773691" cy="461665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2100" dirty="0" smtClean="0">
                <a:solidFill>
                  <a:srgbClr val="000000"/>
                </a:solidFill>
              </a:rPr>
              <a:t>Repair Center</a:t>
            </a:r>
            <a:endParaRPr lang="zh-CN" altLang="en-US" sz="2100" dirty="0">
              <a:solidFill>
                <a:srgbClr val="000000"/>
              </a:solidFill>
            </a:endParaRPr>
          </a:p>
        </p:txBody>
      </p:sp>
      <p:sp>
        <p:nvSpPr>
          <p:cNvPr id="42" name="Oval 77"/>
          <p:cNvSpPr>
            <a:spLocks noChangeArrowheads="1"/>
          </p:cNvSpPr>
          <p:nvPr/>
        </p:nvSpPr>
        <p:spPr bwMode="auto">
          <a:xfrm>
            <a:off x="647168" y="4164866"/>
            <a:ext cx="577951" cy="22390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37160" tIns="68580" rIns="137160" bIns="68580" anchor="ctr"/>
          <a:lstStyle/>
          <a:p>
            <a:endParaRPr lang="zh-CN" altLang="en-US" b="0">
              <a:solidFill>
                <a:srgbClr val="00336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65105" y="4064636"/>
            <a:ext cx="1930208" cy="461665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algn="l">
              <a:buNone/>
            </a:pPr>
            <a:r>
              <a:rPr lang="en-US" altLang="zh-CN" sz="2100" dirty="0" smtClean="0">
                <a:solidFill>
                  <a:srgbClr val="000000"/>
                </a:solidFill>
              </a:rPr>
              <a:t>Reverse Center</a:t>
            </a:r>
            <a:endParaRPr lang="zh-CN" altLang="en-US" sz="21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168" y="5253133"/>
            <a:ext cx="16420674" cy="407803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dirty="0" err="1" smtClean="0"/>
              <a:t>Huawei</a:t>
            </a:r>
            <a:r>
              <a:rPr lang="en-US" altLang="zh-CN" dirty="0" smtClean="0"/>
              <a:t> reverse set up a globally reverse operation Platform, and this reverse center function as below, Now we have Shenzhen RC,HK reverse center, European reverse center and Mexico reverse center</a:t>
            </a:r>
          </a:p>
          <a:p>
            <a:pPr>
              <a:buNone/>
            </a:pPr>
            <a:r>
              <a:rPr lang="en-US" altLang="zh-CN" dirty="0" smtClean="0"/>
              <a:t>1: All the regional return offset, goods receiving and repacking, and ship to the designated location;</a:t>
            </a:r>
          </a:p>
          <a:p>
            <a:pPr>
              <a:buNone/>
            </a:pPr>
            <a:r>
              <a:rPr lang="en-US" altLang="zh-CN" dirty="0" smtClean="0"/>
              <a:t>2:the owner of the regional reverse inventory, Quick return, quick reuse;</a:t>
            </a:r>
          </a:p>
          <a:p>
            <a:pPr>
              <a:buNone/>
            </a:pPr>
            <a:r>
              <a:rPr lang="en-US" altLang="zh-CN" dirty="0" smtClean="0"/>
              <a:t>3:Have repair and testing ability. Shenzhen </a:t>
            </a:r>
            <a:r>
              <a:rPr lang="en-US" altLang="zh-CN" dirty="0" err="1" smtClean="0"/>
              <a:t>Xiaxue</a:t>
            </a:r>
            <a:r>
              <a:rPr lang="en-US" altLang="zh-CN" dirty="0" smtClean="0"/>
              <a:t> will cover the globally repair, and ERC will cover all the EU region.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60611" y="0"/>
            <a:ext cx="15658644" cy="1039365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2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Reduce Landfill </a:t>
            </a:r>
            <a:r>
              <a:rPr lang="en-US" altLang="zh-CN" sz="4200" b="1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ratio </a:t>
            </a:r>
            <a:r>
              <a:rPr lang="en-US" altLang="zh-CN" sz="4200" b="1" dirty="0" smtClean="0">
                <a:solidFill>
                  <a:srgbClr val="990000"/>
                </a:solidFill>
              </a:rPr>
              <a:t>Waste management example-cooperate with TOP  recycling supplier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200" b="1" dirty="0" smtClean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27" y="1256655"/>
            <a:ext cx="6481845" cy="81560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buNone/>
            </a:pPr>
            <a:r>
              <a:rPr lang="en-US" altLang="zh-CN" sz="4400" b="1" dirty="0" smtClean="0">
                <a:solidFill>
                  <a:srgbClr val="C00000"/>
                </a:solidFill>
                <a:cs typeface="Arial" pitchFamily="34" charset="0"/>
              </a:rPr>
              <a:t>A case in Singapore</a:t>
            </a:r>
            <a:endParaRPr lang="zh-CN" altLang="en-US" sz="4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395" y="4403264"/>
            <a:ext cx="16852797" cy="520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矩形 5"/>
          <p:cNvSpPr/>
          <p:nvPr/>
        </p:nvSpPr>
        <p:spPr>
          <a:xfrm>
            <a:off x="438283" y="2112576"/>
            <a:ext cx="17414609" cy="2600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68580" rIns="137160" bIns="68580">
            <a:sp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Singapore, </a:t>
            </a:r>
            <a:r>
              <a:rPr lang="en-US" altLang="zh-CN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Huawei’s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waste service provider transforms circuit boards </a:t>
            </a:r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into raw materials for future products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through crushing and refining. The sludge is then transported to Singapore’s public waste incineration plants </a:t>
            </a:r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which transform heat generated from burning the sludge into electricity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process has reduced the proportion of buried waste to </a:t>
            </a:r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only 0.04%.</a:t>
            </a:r>
            <a:endParaRPr lang="zh-CN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default">
  <a:themeElements>
    <a:clrScheme name="41_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41_default">
      <a:majorFont>
        <a:latin typeface="FrutigerNext LT Medium"/>
        <a:ea typeface="宋体"/>
        <a:cs typeface=""/>
      </a:majorFont>
      <a:minorFont>
        <a:latin typeface="FrutigerNext LT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1_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AB0D21-0722-428B-AB77-0EF32D37E3A2}"/>
</file>

<file path=customXml/itemProps2.xml><?xml version="1.0" encoding="utf-8"?>
<ds:datastoreItem xmlns:ds="http://schemas.openxmlformats.org/officeDocument/2006/customXml" ds:itemID="{DDD0D0C3-86F9-469E-A9A9-736F60210D68}"/>
</file>

<file path=customXml/itemProps3.xml><?xml version="1.0" encoding="utf-8"?>
<ds:datastoreItem xmlns:ds="http://schemas.openxmlformats.org/officeDocument/2006/customXml" ds:itemID="{EECEB9BE-76F2-4961-B612-3AAEF0B3A5B5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889</Words>
  <Application>Microsoft Office PowerPoint</Application>
  <PresentationFormat>Custom</PresentationFormat>
  <Paragraphs>130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Tema de Office</vt:lpstr>
      <vt:lpstr>41_default</vt:lpstr>
      <vt:lpstr>CorelDRAW</vt:lpstr>
      <vt:lpstr>Slide 1</vt:lpstr>
      <vt:lpstr>Slide 2</vt:lpstr>
      <vt:lpstr>Huawei Waste Management</vt:lpstr>
      <vt:lpstr>Huawei product reuse and Recycle Model(Based on the CE model) </vt:lpstr>
      <vt:lpstr>Slide 5</vt:lpstr>
      <vt:lpstr>Huawei Reuse opportunity in 2013-2015</vt:lpstr>
      <vt:lpstr>Slide 7</vt:lpstr>
      <vt:lpstr>HUAWEI Reverse center Map-Quick reuse Channel</vt:lpstr>
      <vt:lpstr>Slide 9</vt:lpstr>
      <vt:lpstr>Internal activity on “waste” reduction </vt:lpstr>
      <vt:lpstr>Energy Saving Plan for the Next Five Years</vt:lpstr>
      <vt:lpstr>Huawei Green Packaging</vt:lpstr>
      <vt:lpstr>Slide 13</vt:lpstr>
      <vt:lpstr>End to End improvement - Next steps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Paolo gemma</cp:lastModifiedBy>
  <cp:revision>27</cp:revision>
  <dcterms:created xsi:type="dcterms:W3CDTF">2013-08-21T15:33:30Z</dcterms:created>
  <dcterms:modified xsi:type="dcterms:W3CDTF">2013-09-09T07:54:35Z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1378710310</vt:lpwstr>
  </property>
  <property fmtid="{D5CDD505-2E9C-101B-9397-08002B2CF9AE}" pid="3" name="ContentTypeId">
    <vt:lpwstr>0x010100162C488B902C4D4385B7704CD2E51C82</vt:lpwstr>
  </property>
</Properties>
</file>