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2.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3.xml" ContentType="application/vnd.openxmlformats-officedocument.themeOverride+xml"/>
  <Override PartName="/ppt/diagrams/colors7.xml" ContentType="application/vnd.openxmlformats-officedocument.drawingml.diagramColors+xml"/>
  <Override PartName="/ppt/theme/theme1.xml" ContentType="application/vnd.openxmlformats-officedocument.theme+xml"/>
  <Override PartName="/ppt/theme/themeOverride2.xml" ContentType="application/vnd.openxmlformats-officedocument.themeOverrid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7.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notesMasters/notesMaster1.xml" ContentType="application/vnd.openxmlformats-officedocument.presentationml.notesMaster+xml"/>
  <Override PartName="/ppt/diagrams/drawing6.xml" ContentType="application/vnd.ms-office.drawingml.diagramDrawing+xml"/>
  <Override PartName="/ppt/diagrams/layout5.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56" r:id="rId4"/>
    <p:sldId id="267" r:id="rId5"/>
    <p:sldId id="280" r:id="rId6"/>
    <p:sldId id="286" r:id="rId7"/>
    <p:sldId id="275" r:id="rId8"/>
    <p:sldId id="291" r:id="rId9"/>
    <p:sldId id="283" r:id="rId10"/>
    <p:sldId id="284" r:id="rId11"/>
    <p:sldId id="289" r:id="rId12"/>
    <p:sldId id="287" r:id="rId13"/>
    <p:sldId id="288" r:id="rId14"/>
    <p:sldId id="292" r:id="rId15"/>
    <p:sldId id="293" r:id="rId16"/>
    <p:sldId id="263" r:id="rId17"/>
    <p:sldId id="260" r:id="rId18"/>
  </p:sldIdLst>
  <p:sldSz cx="18291175" cy="10290175"/>
  <p:notesSz cx="6858000" cy="9144000"/>
  <p:custDataLst>
    <p:tags r:id="rId20"/>
  </p:custDataLst>
  <p:defaultTextStyle>
    <a:defPPr>
      <a:defRPr lang="es-ES"/>
    </a:defPPr>
    <a:lvl1pPr marL="0" algn="l" defTabSz="1632979" rtl="0" eaLnBrk="1" latinLnBrk="0" hangingPunct="1">
      <a:defRPr sz="3200" kern="1200">
        <a:solidFill>
          <a:schemeClr val="tx1"/>
        </a:solidFill>
        <a:latin typeface="+mn-lt"/>
        <a:ea typeface="+mn-ea"/>
        <a:cs typeface="+mn-cs"/>
      </a:defRPr>
    </a:lvl1pPr>
    <a:lvl2pPr marL="816489" algn="l" defTabSz="1632979" rtl="0" eaLnBrk="1" latinLnBrk="0" hangingPunct="1">
      <a:defRPr sz="3200" kern="1200">
        <a:solidFill>
          <a:schemeClr val="tx1"/>
        </a:solidFill>
        <a:latin typeface="+mn-lt"/>
        <a:ea typeface="+mn-ea"/>
        <a:cs typeface="+mn-cs"/>
      </a:defRPr>
    </a:lvl2pPr>
    <a:lvl3pPr marL="1632979" algn="l" defTabSz="1632979" rtl="0" eaLnBrk="1" latinLnBrk="0" hangingPunct="1">
      <a:defRPr sz="3200" kern="1200">
        <a:solidFill>
          <a:schemeClr val="tx1"/>
        </a:solidFill>
        <a:latin typeface="+mn-lt"/>
        <a:ea typeface="+mn-ea"/>
        <a:cs typeface="+mn-cs"/>
      </a:defRPr>
    </a:lvl3pPr>
    <a:lvl4pPr marL="2449468" algn="l" defTabSz="1632979" rtl="0" eaLnBrk="1" latinLnBrk="0" hangingPunct="1">
      <a:defRPr sz="3200" kern="1200">
        <a:solidFill>
          <a:schemeClr val="tx1"/>
        </a:solidFill>
        <a:latin typeface="+mn-lt"/>
        <a:ea typeface="+mn-ea"/>
        <a:cs typeface="+mn-cs"/>
      </a:defRPr>
    </a:lvl4pPr>
    <a:lvl5pPr marL="3265959" algn="l" defTabSz="1632979" rtl="0" eaLnBrk="1" latinLnBrk="0" hangingPunct="1">
      <a:defRPr sz="3200" kern="1200">
        <a:solidFill>
          <a:schemeClr val="tx1"/>
        </a:solidFill>
        <a:latin typeface="+mn-lt"/>
        <a:ea typeface="+mn-ea"/>
        <a:cs typeface="+mn-cs"/>
      </a:defRPr>
    </a:lvl5pPr>
    <a:lvl6pPr marL="4082448" algn="l" defTabSz="1632979" rtl="0" eaLnBrk="1" latinLnBrk="0" hangingPunct="1">
      <a:defRPr sz="3200" kern="1200">
        <a:solidFill>
          <a:schemeClr val="tx1"/>
        </a:solidFill>
        <a:latin typeface="+mn-lt"/>
        <a:ea typeface="+mn-ea"/>
        <a:cs typeface="+mn-cs"/>
      </a:defRPr>
    </a:lvl6pPr>
    <a:lvl7pPr marL="4898938" algn="l" defTabSz="1632979" rtl="0" eaLnBrk="1" latinLnBrk="0" hangingPunct="1">
      <a:defRPr sz="3200" kern="1200">
        <a:solidFill>
          <a:schemeClr val="tx1"/>
        </a:solidFill>
        <a:latin typeface="+mn-lt"/>
        <a:ea typeface="+mn-ea"/>
        <a:cs typeface="+mn-cs"/>
      </a:defRPr>
    </a:lvl7pPr>
    <a:lvl8pPr marL="5715427" algn="l" defTabSz="1632979" rtl="0" eaLnBrk="1" latinLnBrk="0" hangingPunct="1">
      <a:defRPr sz="3200" kern="1200">
        <a:solidFill>
          <a:schemeClr val="tx1"/>
        </a:solidFill>
        <a:latin typeface="+mn-lt"/>
        <a:ea typeface="+mn-ea"/>
        <a:cs typeface="+mn-cs"/>
      </a:defRPr>
    </a:lvl8pPr>
    <a:lvl9pPr marL="6531916" algn="l" defTabSz="1632979" rtl="0" eaLnBrk="1" latinLnBrk="0" hangingPunct="1">
      <a:defRPr sz="3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CC"/>
    <a:srgbClr val="99FFCC"/>
    <a:srgbClr val="33FF99"/>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71" autoAdjust="0"/>
  </p:normalViewPr>
  <p:slideViewPr>
    <p:cSldViewPr showGuides="1">
      <p:cViewPr>
        <p:scale>
          <a:sx n="40" d="100"/>
          <a:sy n="40" d="100"/>
        </p:scale>
        <p:origin x="-1110" y="-312"/>
      </p:cViewPr>
      <p:guideLst>
        <p:guide orient="horz" pos="2288"/>
        <p:guide orient="horz" pos="2969"/>
        <p:guide pos="5761"/>
        <p:guide pos="576"/>
      </p:guideLst>
    </p:cSldViewPr>
  </p:slideViewPr>
  <p:outlineViewPr>
    <p:cViewPr>
      <p:scale>
        <a:sx n="33" d="100"/>
        <a:sy n="33" d="100"/>
      </p:scale>
      <p:origin x="0" y="2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1BDCC-449C-B84A-8EF0-2FDA7067E978}" type="doc">
      <dgm:prSet loTypeId="urn:microsoft.com/office/officeart/2008/layout/IncreasingCircleProcess" loCatId="" qsTypeId="urn:microsoft.com/office/officeart/2005/8/quickstyle/simple4" qsCatId="simple" csTypeId="urn:microsoft.com/office/officeart/2005/8/colors/accent6_5" csCatId="accent6" phldr="1"/>
      <dgm:spPr/>
      <dgm:t>
        <a:bodyPr/>
        <a:lstStyle/>
        <a:p>
          <a:endParaRPr lang="es-ES"/>
        </a:p>
      </dgm:t>
    </dgm:pt>
    <dgm:pt modelId="{230AC973-1BC2-6E47-AB9D-BF526C64DBFC}">
      <dgm:prSet phldrT="[Texto]"/>
      <dgm:spPr/>
      <dgm:t>
        <a:bodyPr/>
        <a:lstStyle/>
        <a:p>
          <a:r>
            <a:rPr lang="es-ES" dirty="0" smtClean="0"/>
            <a:t> </a:t>
          </a:r>
          <a:endParaRPr lang="es-ES" dirty="0"/>
        </a:p>
      </dgm:t>
    </dgm:pt>
    <dgm:pt modelId="{7D5E052A-9AB4-7A42-BA6F-3E940D9407D3}" type="parTrans" cxnId="{6B837CFC-0977-1244-B890-4765D0FE8272}">
      <dgm:prSet/>
      <dgm:spPr/>
      <dgm:t>
        <a:bodyPr/>
        <a:lstStyle/>
        <a:p>
          <a:endParaRPr lang="es-ES"/>
        </a:p>
      </dgm:t>
    </dgm:pt>
    <dgm:pt modelId="{E267803F-804C-4146-97F7-19CE936F6CC0}" type="sibTrans" cxnId="{6B837CFC-0977-1244-B890-4765D0FE8272}">
      <dgm:prSet/>
      <dgm:spPr/>
      <dgm:t>
        <a:bodyPr/>
        <a:lstStyle/>
        <a:p>
          <a:endParaRPr lang="es-ES"/>
        </a:p>
      </dgm:t>
    </dgm:pt>
    <dgm:pt modelId="{706993E0-5356-5447-A0C6-49C0ADA02852}">
      <dgm:prSet phldrT="[Texto]" custT="1"/>
      <dgm:spPr/>
      <dgm:t>
        <a:bodyPr/>
        <a:lstStyle/>
        <a:p>
          <a:r>
            <a:rPr lang="es-ES" sz="4200" dirty="0" smtClean="0">
              <a:solidFill>
                <a:schemeClr val="accent6">
                  <a:lumMod val="60000"/>
                  <a:lumOff val="40000"/>
                </a:schemeClr>
              </a:solidFill>
            </a:rPr>
            <a:t>PAST</a:t>
          </a:r>
        </a:p>
        <a:p>
          <a:r>
            <a:rPr lang="en-US" sz="2800" dirty="0" smtClean="0">
              <a:solidFill>
                <a:schemeClr val="bg1"/>
              </a:solidFill>
            </a:rPr>
            <a:t>Different eco-rating programs &amp; schemes</a:t>
          </a:r>
          <a:endParaRPr lang="es-ES" sz="1800" dirty="0"/>
        </a:p>
      </dgm:t>
    </dgm:pt>
    <dgm:pt modelId="{29A35EDA-FE5D-FE4C-84E2-4150E72ADBC2}" type="parTrans" cxnId="{FF3E2398-D65C-9F4A-955F-10C7C7186962}">
      <dgm:prSet/>
      <dgm:spPr/>
      <dgm:t>
        <a:bodyPr/>
        <a:lstStyle/>
        <a:p>
          <a:endParaRPr lang="es-ES"/>
        </a:p>
      </dgm:t>
    </dgm:pt>
    <dgm:pt modelId="{5D77EEBE-B09D-D447-B317-816A6BC32EF9}" type="sibTrans" cxnId="{FF3E2398-D65C-9F4A-955F-10C7C7186962}">
      <dgm:prSet/>
      <dgm:spPr/>
      <dgm:t>
        <a:bodyPr/>
        <a:lstStyle/>
        <a:p>
          <a:endParaRPr lang="es-ES"/>
        </a:p>
      </dgm:t>
    </dgm:pt>
    <dgm:pt modelId="{4478743F-7B8F-884C-A303-C082B4F7B925}">
      <dgm:prSet phldrT="[Texto]"/>
      <dgm:spPr/>
      <dgm:t>
        <a:bodyPr/>
        <a:lstStyle/>
        <a:p>
          <a:r>
            <a:rPr lang="es-ES" dirty="0" smtClean="0"/>
            <a:t> </a:t>
          </a:r>
          <a:endParaRPr lang="es-ES" dirty="0"/>
        </a:p>
      </dgm:t>
    </dgm:pt>
    <dgm:pt modelId="{83A4BC60-4709-6E4A-BE97-6062D549FCD9}" type="parTrans" cxnId="{4995CE49-D3CB-F845-91DD-1E15B168D17B}">
      <dgm:prSet/>
      <dgm:spPr/>
      <dgm:t>
        <a:bodyPr/>
        <a:lstStyle/>
        <a:p>
          <a:endParaRPr lang="es-ES"/>
        </a:p>
      </dgm:t>
    </dgm:pt>
    <dgm:pt modelId="{948CEAD3-300D-AD48-8718-19F314C6D926}" type="sibTrans" cxnId="{4995CE49-D3CB-F845-91DD-1E15B168D17B}">
      <dgm:prSet/>
      <dgm:spPr/>
      <dgm:t>
        <a:bodyPr/>
        <a:lstStyle/>
        <a:p>
          <a:endParaRPr lang="es-ES"/>
        </a:p>
      </dgm:t>
    </dgm:pt>
    <dgm:pt modelId="{F0C752D6-3696-DB4C-89A9-B27A47480B05}">
      <dgm:prSet phldrT="[Texto]" custT="1"/>
      <dgm:spPr/>
      <dgm:t>
        <a:bodyPr/>
        <a:lstStyle/>
        <a:p>
          <a:r>
            <a:rPr lang="es-ES" sz="4200" dirty="0" smtClean="0">
              <a:solidFill>
                <a:srgbClr val="42EFFF"/>
              </a:solidFill>
            </a:rPr>
            <a:t>PRESENT</a:t>
          </a:r>
        </a:p>
        <a:p>
          <a:r>
            <a:rPr lang="en-US" sz="2800" dirty="0" smtClean="0">
              <a:solidFill>
                <a:schemeClr val="bg1"/>
              </a:solidFill>
            </a:rPr>
            <a:t>ITU-T Q16 on Environmental Sustainability of ICTs</a:t>
          </a:r>
          <a:endParaRPr lang="es-ES" sz="2800" dirty="0"/>
        </a:p>
      </dgm:t>
    </dgm:pt>
    <dgm:pt modelId="{F761ED57-99BB-8C41-9209-F8702F59324C}" type="parTrans" cxnId="{DD36F1E5-BD10-5B4A-BFC4-1E905BC4D7DD}">
      <dgm:prSet/>
      <dgm:spPr/>
      <dgm:t>
        <a:bodyPr/>
        <a:lstStyle/>
        <a:p>
          <a:endParaRPr lang="es-ES"/>
        </a:p>
      </dgm:t>
    </dgm:pt>
    <dgm:pt modelId="{922A8914-7D0B-F141-B560-FAB885696C8D}" type="sibTrans" cxnId="{DD36F1E5-BD10-5B4A-BFC4-1E905BC4D7DD}">
      <dgm:prSet/>
      <dgm:spPr/>
      <dgm:t>
        <a:bodyPr/>
        <a:lstStyle/>
        <a:p>
          <a:endParaRPr lang="es-ES"/>
        </a:p>
      </dgm:t>
    </dgm:pt>
    <dgm:pt modelId="{4A5A6D0C-0C27-7B40-A17E-A4C18969AA05}">
      <dgm:prSet phldrT="[Texto]"/>
      <dgm:spPr/>
      <dgm:t>
        <a:bodyPr/>
        <a:lstStyle/>
        <a:p>
          <a:r>
            <a:rPr lang="es-ES" dirty="0" smtClean="0"/>
            <a:t> </a:t>
          </a:r>
          <a:endParaRPr lang="es-ES" dirty="0"/>
        </a:p>
      </dgm:t>
    </dgm:pt>
    <dgm:pt modelId="{E139B4AE-F790-1644-8D07-CA44B8E91807}" type="parTrans" cxnId="{00406E1C-F14C-8345-8B81-6AD5C2EBCAF0}">
      <dgm:prSet/>
      <dgm:spPr/>
      <dgm:t>
        <a:bodyPr/>
        <a:lstStyle/>
        <a:p>
          <a:endParaRPr lang="es-ES"/>
        </a:p>
      </dgm:t>
    </dgm:pt>
    <dgm:pt modelId="{672A7018-5E93-254E-AF56-5A91497ADF02}" type="sibTrans" cxnId="{00406E1C-F14C-8345-8B81-6AD5C2EBCAF0}">
      <dgm:prSet/>
      <dgm:spPr/>
      <dgm:t>
        <a:bodyPr/>
        <a:lstStyle/>
        <a:p>
          <a:endParaRPr lang="es-ES"/>
        </a:p>
      </dgm:t>
    </dgm:pt>
    <dgm:pt modelId="{DD23DC3A-6C26-2B46-BF9B-0DDABD4330CE}">
      <dgm:prSet phldrT="[Texto]" custT="1"/>
      <dgm:spPr/>
      <dgm:t>
        <a:bodyPr/>
        <a:lstStyle/>
        <a:p>
          <a:r>
            <a:rPr lang="es-ES" sz="4200" dirty="0" smtClean="0">
              <a:solidFill>
                <a:srgbClr val="42EFFF"/>
              </a:solidFill>
            </a:rPr>
            <a:t>FUTURE</a:t>
          </a:r>
        </a:p>
        <a:p>
          <a:r>
            <a:rPr lang="en-US" sz="2800" b="0" dirty="0" smtClean="0">
              <a:solidFill>
                <a:srgbClr val="FFFFFF"/>
              </a:solidFill>
              <a:latin typeface="Arial" charset="0"/>
              <a:cs typeface="Arial" charset="0"/>
              <a:sym typeface="Arial" charset="0"/>
            </a:rPr>
            <a:t>Towards a  unified eco-rating system for mobile phones </a:t>
          </a:r>
          <a:endParaRPr lang="es-ES" sz="2800" b="0" dirty="0" smtClean="0">
            <a:solidFill>
              <a:srgbClr val="42EFFF"/>
            </a:solidFill>
          </a:endParaRPr>
        </a:p>
      </dgm:t>
    </dgm:pt>
    <dgm:pt modelId="{B9C97355-4DD1-B34B-AD70-C3F63F2F0D72}" type="parTrans" cxnId="{EDFD064D-A03B-9B4A-8023-81D248147C45}">
      <dgm:prSet/>
      <dgm:spPr/>
      <dgm:t>
        <a:bodyPr/>
        <a:lstStyle/>
        <a:p>
          <a:endParaRPr lang="es-ES"/>
        </a:p>
      </dgm:t>
    </dgm:pt>
    <dgm:pt modelId="{B318D600-DC34-F541-B46E-1B7D1184AA2C}" type="sibTrans" cxnId="{EDFD064D-A03B-9B4A-8023-81D248147C45}">
      <dgm:prSet/>
      <dgm:spPr/>
      <dgm:t>
        <a:bodyPr/>
        <a:lstStyle/>
        <a:p>
          <a:endParaRPr lang="es-ES"/>
        </a:p>
      </dgm:t>
    </dgm:pt>
    <dgm:pt modelId="{8D61CA83-B363-2545-BA2F-773C59206863}">
      <dgm:prSet custT="1"/>
      <dgm:spPr/>
      <dgm:t>
        <a:bodyPr/>
        <a:lstStyle/>
        <a:p>
          <a:r>
            <a:rPr lang="en-US" sz="2800" dirty="0" smtClean="0">
              <a:solidFill>
                <a:schemeClr val="bg1"/>
              </a:solidFill>
            </a:rPr>
            <a:t>Draft Recommendation Highlights</a:t>
          </a:r>
        </a:p>
      </dgm:t>
    </dgm:pt>
    <dgm:pt modelId="{990E417D-B0F9-114A-BA19-0AFAA8DCC14F}" type="parTrans" cxnId="{3005F58C-06A5-DE40-A2AF-747510761ED9}">
      <dgm:prSet/>
      <dgm:spPr/>
      <dgm:t>
        <a:bodyPr/>
        <a:lstStyle/>
        <a:p>
          <a:endParaRPr lang="es-ES"/>
        </a:p>
      </dgm:t>
    </dgm:pt>
    <dgm:pt modelId="{CB0B3923-C650-EB40-9E50-CC9055D2BB02}" type="sibTrans" cxnId="{3005F58C-06A5-DE40-A2AF-747510761ED9}">
      <dgm:prSet/>
      <dgm:spPr/>
      <dgm:t>
        <a:bodyPr/>
        <a:lstStyle/>
        <a:p>
          <a:endParaRPr lang="es-ES"/>
        </a:p>
      </dgm:t>
    </dgm:pt>
    <dgm:pt modelId="{8B8B1323-7DCF-CA46-B623-218FD214A597}" type="pres">
      <dgm:prSet presAssocID="{8451BDCC-449C-B84A-8EF0-2FDA7067E978}" presName="Name0" presStyleCnt="0">
        <dgm:presLayoutVars>
          <dgm:chMax val="7"/>
          <dgm:chPref val="7"/>
          <dgm:dir/>
          <dgm:animOne val="branch"/>
          <dgm:animLvl val="lvl"/>
        </dgm:presLayoutVars>
      </dgm:prSet>
      <dgm:spPr/>
      <dgm:t>
        <a:bodyPr/>
        <a:lstStyle/>
        <a:p>
          <a:endParaRPr lang="es-ES"/>
        </a:p>
      </dgm:t>
    </dgm:pt>
    <dgm:pt modelId="{CC541243-42FA-1047-A549-BA2ACB2D5812}" type="pres">
      <dgm:prSet presAssocID="{230AC973-1BC2-6E47-AB9D-BF526C64DBFC}" presName="composite" presStyleCnt="0"/>
      <dgm:spPr/>
    </dgm:pt>
    <dgm:pt modelId="{799A65E5-42C0-A349-A4D1-FB82D0B3DE44}" type="pres">
      <dgm:prSet presAssocID="{230AC973-1BC2-6E47-AB9D-BF526C64DBFC}" presName="BackAccent" presStyleLbl="bgShp" presStyleIdx="0" presStyleCnt="3"/>
      <dgm:spPr/>
    </dgm:pt>
    <dgm:pt modelId="{484D885A-3F16-8745-9300-E88EF6069937}" type="pres">
      <dgm:prSet presAssocID="{230AC973-1BC2-6E47-AB9D-BF526C64DBFC}" presName="Accent" presStyleLbl="alignNode1" presStyleIdx="0" presStyleCnt="3"/>
      <dgm:spPr/>
    </dgm:pt>
    <dgm:pt modelId="{6D9CEF8B-5A3C-914F-8A40-2EC5944F415C}" type="pres">
      <dgm:prSet presAssocID="{230AC973-1BC2-6E47-AB9D-BF526C64DBFC}" presName="Child" presStyleLbl="revTx" presStyleIdx="0" presStyleCnt="6">
        <dgm:presLayoutVars>
          <dgm:chMax val="0"/>
          <dgm:chPref val="0"/>
          <dgm:bulletEnabled val="1"/>
        </dgm:presLayoutVars>
      </dgm:prSet>
      <dgm:spPr/>
      <dgm:t>
        <a:bodyPr/>
        <a:lstStyle/>
        <a:p>
          <a:endParaRPr lang="es-ES"/>
        </a:p>
      </dgm:t>
    </dgm:pt>
    <dgm:pt modelId="{6EE8E61B-6F40-BE48-B3B9-20C71BE2EAEC}" type="pres">
      <dgm:prSet presAssocID="{230AC973-1BC2-6E47-AB9D-BF526C64DBFC}" presName="Parent" presStyleLbl="revTx" presStyleIdx="1" presStyleCnt="6">
        <dgm:presLayoutVars>
          <dgm:chMax val="1"/>
          <dgm:chPref val="1"/>
          <dgm:bulletEnabled val="1"/>
        </dgm:presLayoutVars>
      </dgm:prSet>
      <dgm:spPr/>
      <dgm:t>
        <a:bodyPr/>
        <a:lstStyle/>
        <a:p>
          <a:endParaRPr lang="es-ES"/>
        </a:p>
      </dgm:t>
    </dgm:pt>
    <dgm:pt modelId="{B2419A67-5EA7-BC4B-B9A4-7662B9B45899}" type="pres">
      <dgm:prSet presAssocID="{E267803F-804C-4146-97F7-19CE936F6CC0}" presName="sibTrans" presStyleCnt="0"/>
      <dgm:spPr/>
    </dgm:pt>
    <dgm:pt modelId="{7631A000-41B3-6F47-82FC-B338469F2A3A}" type="pres">
      <dgm:prSet presAssocID="{4478743F-7B8F-884C-A303-C082B4F7B925}" presName="composite" presStyleCnt="0"/>
      <dgm:spPr/>
    </dgm:pt>
    <dgm:pt modelId="{586FFB6D-5059-3E4A-A4B7-881753BB1E55}" type="pres">
      <dgm:prSet presAssocID="{4478743F-7B8F-884C-A303-C082B4F7B925}" presName="BackAccent" presStyleLbl="bgShp" presStyleIdx="1" presStyleCnt="3"/>
      <dgm:spPr/>
      <dgm:t>
        <a:bodyPr/>
        <a:lstStyle/>
        <a:p>
          <a:endParaRPr lang="es-ES"/>
        </a:p>
      </dgm:t>
    </dgm:pt>
    <dgm:pt modelId="{30579849-CB8B-E943-80F0-ED9C35C9B62A}" type="pres">
      <dgm:prSet presAssocID="{4478743F-7B8F-884C-A303-C082B4F7B925}" presName="Accent" presStyleLbl="alignNode1" presStyleIdx="1" presStyleCnt="3"/>
      <dgm:spPr/>
    </dgm:pt>
    <dgm:pt modelId="{83DFD101-827A-3943-9EFA-36672B5A3333}" type="pres">
      <dgm:prSet presAssocID="{4478743F-7B8F-884C-A303-C082B4F7B925}" presName="Child" presStyleLbl="revTx" presStyleIdx="2" presStyleCnt="6">
        <dgm:presLayoutVars>
          <dgm:chMax val="0"/>
          <dgm:chPref val="0"/>
          <dgm:bulletEnabled val="1"/>
        </dgm:presLayoutVars>
      </dgm:prSet>
      <dgm:spPr/>
      <dgm:t>
        <a:bodyPr/>
        <a:lstStyle/>
        <a:p>
          <a:endParaRPr lang="es-ES"/>
        </a:p>
      </dgm:t>
    </dgm:pt>
    <dgm:pt modelId="{E4F0BE6F-92E2-5042-88DA-97F8B34B63C3}" type="pres">
      <dgm:prSet presAssocID="{4478743F-7B8F-884C-A303-C082B4F7B925}" presName="Parent" presStyleLbl="revTx" presStyleIdx="3" presStyleCnt="6">
        <dgm:presLayoutVars>
          <dgm:chMax val="1"/>
          <dgm:chPref val="1"/>
          <dgm:bulletEnabled val="1"/>
        </dgm:presLayoutVars>
      </dgm:prSet>
      <dgm:spPr/>
      <dgm:t>
        <a:bodyPr/>
        <a:lstStyle/>
        <a:p>
          <a:endParaRPr lang="es-ES"/>
        </a:p>
      </dgm:t>
    </dgm:pt>
    <dgm:pt modelId="{9B5A216A-7B98-C444-87A1-57B99DB71F60}" type="pres">
      <dgm:prSet presAssocID="{948CEAD3-300D-AD48-8718-19F314C6D926}" presName="sibTrans" presStyleCnt="0"/>
      <dgm:spPr/>
    </dgm:pt>
    <dgm:pt modelId="{C06B7240-C362-4D42-A545-8FC5EEB5422E}" type="pres">
      <dgm:prSet presAssocID="{4A5A6D0C-0C27-7B40-A17E-A4C18969AA05}" presName="composite" presStyleCnt="0"/>
      <dgm:spPr/>
    </dgm:pt>
    <dgm:pt modelId="{AA001B9A-30B8-D04F-995F-CDDA6BB24ED5}" type="pres">
      <dgm:prSet presAssocID="{4A5A6D0C-0C27-7B40-A17E-A4C18969AA05}" presName="BackAccent" presStyleLbl="bgShp" presStyleIdx="2" presStyleCnt="3"/>
      <dgm:spPr/>
    </dgm:pt>
    <dgm:pt modelId="{7F4CB126-C924-DB41-9048-CA662F753BE6}" type="pres">
      <dgm:prSet presAssocID="{4A5A6D0C-0C27-7B40-A17E-A4C18969AA05}" presName="Accent" presStyleLbl="alignNode1" presStyleIdx="2" presStyleCnt="3"/>
      <dgm:spPr/>
    </dgm:pt>
    <dgm:pt modelId="{958EDFFE-A084-924A-B01D-957F93A0C2D7}" type="pres">
      <dgm:prSet presAssocID="{4A5A6D0C-0C27-7B40-A17E-A4C18969AA05}" presName="Child" presStyleLbl="revTx" presStyleIdx="4" presStyleCnt="6">
        <dgm:presLayoutVars>
          <dgm:chMax val="0"/>
          <dgm:chPref val="0"/>
          <dgm:bulletEnabled val="1"/>
        </dgm:presLayoutVars>
      </dgm:prSet>
      <dgm:spPr/>
      <dgm:t>
        <a:bodyPr/>
        <a:lstStyle/>
        <a:p>
          <a:endParaRPr lang="es-ES"/>
        </a:p>
      </dgm:t>
    </dgm:pt>
    <dgm:pt modelId="{432F820A-606E-5847-805E-A7DBD25CE43A}" type="pres">
      <dgm:prSet presAssocID="{4A5A6D0C-0C27-7B40-A17E-A4C18969AA05}" presName="Parent" presStyleLbl="revTx" presStyleIdx="5" presStyleCnt="6">
        <dgm:presLayoutVars>
          <dgm:chMax val="1"/>
          <dgm:chPref val="1"/>
          <dgm:bulletEnabled val="1"/>
        </dgm:presLayoutVars>
      </dgm:prSet>
      <dgm:spPr/>
      <dgm:t>
        <a:bodyPr/>
        <a:lstStyle/>
        <a:p>
          <a:endParaRPr lang="es-ES"/>
        </a:p>
      </dgm:t>
    </dgm:pt>
  </dgm:ptLst>
  <dgm:cxnLst>
    <dgm:cxn modelId="{DD36F1E5-BD10-5B4A-BFC4-1E905BC4D7DD}" srcId="{4478743F-7B8F-884C-A303-C082B4F7B925}" destId="{F0C752D6-3696-DB4C-89A9-B27A47480B05}" srcOrd="0" destOrd="0" parTransId="{F761ED57-99BB-8C41-9209-F8702F59324C}" sibTransId="{922A8914-7D0B-F141-B560-FAB885696C8D}"/>
    <dgm:cxn modelId="{B90DF8A2-DB01-5E4A-B923-8425368B14F0}" type="presOf" srcId="{8D61CA83-B363-2545-BA2F-773C59206863}" destId="{83DFD101-827A-3943-9EFA-36672B5A3333}" srcOrd="0" destOrd="1" presId="urn:microsoft.com/office/officeart/2008/layout/IncreasingCircleProcess"/>
    <dgm:cxn modelId="{9A0A3287-3F97-FB40-8E5B-AD43A6B0805F}" type="presOf" srcId="{F0C752D6-3696-DB4C-89A9-B27A47480B05}" destId="{83DFD101-827A-3943-9EFA-36672B5A3333}" srcOrd="0" destOrd="0" presId="urn:microsoft.com/office/officeart/2008/layout/IncreasingCircleProcess"/>
    <dgm:cxn modelId="{1E161649-D443-6848-8094-007C0BFF5BA1}" type="presOf" srcId="{8451BDCC-449C-B84A-8EF0-2FDA7067E978}" destId="{8B8B1323-7DCF-CA46-B623-218FD214A597}" srcOrd="0" destOrd="0" presId="urn:microsoft.com/office/officeart/2008/layout/IncreasingCircleProcess"/>
    <dgm:cxn modelId="{FF3E2398-D65C-9F4A-955F-10C7C7186962}" srcId="{230AC973-1BC2-6E47-AB9D-BF526C64DBFC}" destId="{706993E0-5356-5447-A0C6-49C0ADA02852}" srcOrd="0" destOrd="0" parTransId="{29A35EDA-FE5D-FE4C-84E2-4150E72ADBC2}" sibTransId="{5D77EEBE-B09D-D447-B317-816A6BC32EF9}"/>
    <dgm:cxn modelId="{A480C85F-C341-134E-93B6-4E9AC659CA55}" type="presOf" srcId="{230AC973-1BC2-6E47-AB9D-BF526C64DBFC}" destId="{6EE8E61B-6F40-BE48-B3B9-20C71BE2EAEC}" srcOrd="0" destOrd="0" presId="urn:microsoft.com/office/officeart/2008/layout/IncreasingCircleProcess"/>
    <dgm:cxn modelId="{6B837CFC-0977-1244-B890-4765D0FE8272}" srcId="{8451BDCC-449C-B84A-8EF0-2FDA7067E978}" destId="{230AC973-1BC2-6E47-AB9D-BF526C64DBFC}" srcOrd="0" destOrd="0" parTransId="{7D5E052A-9AB4-7A42-BA6F-3E940D9407D3}" sibTransId="{E267803F-804C-4146-97F7-19CE936F6CC0}"/>
    <dgm:cxn modelId="{3005F58C-06A5-DE40-A2AF-747510761ED9}" srcId="{4478743F-7B8F-884C-A303-C082B4F7B925}" destId="{8D61CA83-B363-2545-BA2F-773C59206863}" srcOrd="1" destOrd="0" parTransId="{990E417D-B0F9-114A-BA19-0AFAA8DCC14F}" sibTransId="{CB0B3923-C650-EB40-9E50-CC9055D2BB02}"/>
    <dgm:cxn modelId="{4995CE49-D3CB-F845-91DD-1E15B168D17B}" srcId="{8451BDCC-449C-B84A-8EF0-2FDA7067E978}" destId="{4478743F-7B8F-884C-A303-C082B4F7B925}" srcOrd="1" destOrd="0" parTransId="{83A4BC60-4709-6E4A-BE97-6062D549FCD9}" sibTransId="{948CEAD3-300D-AD48-8718-19F314C6D926}"/>
    <dgm:cxn modelId="{9F68A022-3197-3848-A672-51B255922E28}" type="presOf" srcId="{706993E0-5356-5447-A0C6-49C0ADA02852}" destId="{6D9CEF8B-5A3C-914F-8A40-2EC5944F415C}" srcOrd="0" destOrd="0" presId="urn:microsoft.com/office/officeart/2008/layout/IncreasingCircleProcess"/>
    <dgm:cxn modelId="{5B402D98-3F15-7941-A8B3-27A0042E5ED9}" type="presOf" srcId="{4A5A6D0C-0C27-7B40-A17E-A4C18969AA05}" destId="{432F820A-606E-5847-805E-A7DBD25CE43A}" srcOrd="0" destOrd="0" presId="urn:microsoft.com/office/officeart/2008/layout/IncreasingCircleProcess"/>
    <dgm:cxn modelId="{00406E1C-F14C-8345-8B81-6AD5C2EBCAF0}" srcId="{8451BDCC-449C-B84A-8EF0-2FDA7067E978}" destId="{4A5A6D0C-0C27-7B40-A17E-A4C18969AA05}" srcOrd="2" destOrd="0" parTransId="{E139B4AE-F790-1644-8D07-CA44B8E91807}" sibTransId="{672A7018-5E93-254E-AF56-5A91497ADF02}"/>
    <dgm:cxn modelId="{23792519-D3F1-5744-93AA-D69F710431F4}" type="presOf" srcId="{4478743F-7B8F-884C-A303-C082B4F7B925}" destId="{E4F0BE6F-92E2-5042-88DA-97F8B34B63C3}" srcOrd="0" destOrd="0" presId="urn:microsoft.com/office/officeart/2008/layout/IncreasingCircleProcess"/>
    <dgm:cxn modelId="{544F769D-D81A-C140-BF20-89CF1740BCC9}" type="presOf" srcId="{DD23DC3A-6C26-2B46-BF9B-0DDABD4330CE}" destId="{958EDFFE-A084-924A-B01D-957F93A0C2D7}" srcOrd="0" destOrd="0" presId="urn:microsoft.com/office/officeart/2008/layout/IncreasingCircleProcess"/>
    <dgm:cxn modelId="{EDFD064D-A03B-9B4A-8023-81D248147C45}" srcId="{4A5A6D0C-0C27-7B40-A17E-A4C18969AA05}" destId="{DD23DC3A-6C26-2B46-BF9B-0DDABD4330CE}" srcOrd="0" destOrd="0" parTransId="{B9C97355-4DD1-B34B-AD70-C3F63F2F0D72}" sibTransId="{B318D600-DC34-F541-B46E-1B7D1184AA2C}"/>
    <dgm:cxn modelId="{497886F6-8958-B246-AB9A-10C6705AE0AD}" type="presParOf" srcId="{8B8B1323-7DCF-CA46-B623-218FD214A597}" destId="{CC541243-42FA-1047-A549-BA2ACB2D5812}" srcOrd="0" destOrd="0" presId="urn:microsoft.com/office/officeart/2008/layout/IncreasingCircleProcess"/>
    <dgm:cxn modelId="{FBA7611A-13EA-254D-92B6-7BB5FABA70FB}" type="presParOf" srcId="{CC541243-42FA-1047-A549-BA2ACB2D5812}" destId="{799A65E5-42C0-A349-A4D1-FB82D0B3DE44}" srcOrd="0" destOrd="0" presId="urn:microsoft.com/office/officeart/2008/layout/IncreasingCircleProcess"/>
    <dgm:cxn modelId="{0A4721F9-9973-DF40-ADA2-359DB15B46D7}" type="presParOf" srcId="{CC541243-42FA-1047-A549-BA2ACB2D5812}" destId="{484D885A-3F16-8745-9300-E88EF6069937}" srcOrd="1" destOrd="0" presId="urn:microsoft.com/office/officeart/2008/layout/IncreasingCircleProcess"/>
    <dgm:cxn modelId="{C9F08F4A-3C28-8648-B562-A968B883AD2A}" type="presParOf" srcId="{CC541243-42FA-1047-A549-BA2ACB2D5812}" destId="{6D9CEF8B-5A3C-914F-8A40-2EC5944F415C}" srcOrd="2" destOrd="0" presId="urn:microsoft.com/office/officeart/2008/layout/IncreasingCircleProcess"/>
    <dgm:cxn modelId="{BCABBB8A-43BB-3D42-9C7B-AE16707F679C}" type="presParOf" srcId="{CC541243-42FA-1047-A549-BA2ACB2D5812}" destId="{6EE8E61B-6F40-BE48-B3B9-20C71BE2EAEC}" srcOrd="3" destOrd="0" presId="urn:microsoft.com/office/officeart/2008/layout/IncreasingCircleProcess"/>
    <dgm:cxn modelId="{FF3D9B9A-B3B7-EA46-AAA7-823131AD0F59}" type="presParOf" srcId="{8B8B1323-7DCF-CA46-B623-218FD214A597}" destId="{B2419A67-5EA7-BC4B-B9A4-7662B9B45899}" srcOrd="1" destOrd="0" presId="urn:microsoft.com/office/officeart/2008/layout/IncreasingCircleProcess"/>
    <dgm:cxn modelId="{D9F5A57E-0F17-8C4A-88AA-95F9B27D94C2}" type="presParOf" srcId="{8B8B1323-7DCF-CA46-B623-218FD214A597}" destId="{7631A000-41B3-6F47-82FC-B338469F2A3A}" srcOrd="2" destOrd="0" presId="urn:microsoft.com/office/officeart/2008/layout/IncreasingCircleProcess"/>
    <dgm:cxn modelId="{F0A2D93F-D30F-F343-A085-12D35350B76B}" type="presParOf" srcId="{7631A000-41B3-6F47-82FC-B338469F2A3A}" destId="{586FFB6D-5059-3E4A-A4B7-881753BB1E55}" srcOrd="0" destOrd="0" presId="urn:microsoft.com/office/officeart/2008/layout/IncreasingCircleProcess"/>
    <dgm:cxn modelId="{D1A1A740-1E99-2041-9ACE-B9BB0A2E1D50}" type="presParOf" srcId="{7631A000-41B3-6F47-82FC-B338469F2A3A}" destId="{30579849-CB8B-E943-80F0-ED9C35C9B62A}" srcOrd="1" destOrd="0" presId="urn:microsoft.com/office/officeart/2008/layout/IncreasingCircleProcess"/>
    <dgm:cxn modelId="{3E9D41B2-BD6B-9541-8B55-69B20CAF5E82}" type="presParOf" srcId="{7631A000-41B3-6F47-82FC-B338469F2A3A}" destId="{83DFD101-827A-3943-9EFA-36672B5A3333}" srcOrd="2" destOrd="0" presId="urn:microsoft.com/office/officeart/2008/layout/IncreasingCircleProcess"/>
    <dgm:cxn modelId="{C4103C96-FD50-0846-B97A-531D168345F8}" type="presParOf" srcId="{7631A000-41B3-6F47-82FC-B338469F2A3A}" destId="{E4F0BE6F-92E2-5042-88DA-97F8B34B63C3}" srcOrd="3" destOrd="0" presId="urn:microsoft.com/office/officeart/2008/layout/IncreasingCircleProcess"/>
    <dgm:cxn modelId="{F1D8D3F9-3540-E24A-86C1-4B6E62693AC8}" type="presParOf" srcId="{8B8B1323-7DCF-CA46-B623-218FD214A597}" destId="{9B5A216A-7B98-C444-87A1-57B99DB71F60}" srcOrd="3" destOrd="0" presId="urn:microsoft.com/office/officeart/2008/layout/IncreasingCircleProcess"/>
    <dgm:cxn modelId="{9E76DBA9-CF17-364F-BAB1-5533AFAA6B67}" type="presParOf" srcId="{8B8B1323-7DCF-CA46-B623-218FD214A597}" destId="{C06B7240-C362-4D42-A545-8FC5EEB5422E}" srcOrd="4" destOrd="0" presId="urn:microsoft.com/office/officeart/2008/layout/IncreasingCircleProcess"/>
    <dgm:cxn modelId="{837D89DE-B738-8B4D-AD82-6274A81778D2}" type="presParOf" srcId="{C06B7240-C362-4D42-A545-8FC5EEB5422E}" destId="{AA001B9A-30B8-D04F-995F-CDDA6BB24ED5}" srcOrd="0" destOrd="0" presId="urn:microsoft.com/office/officeart/2008/layout/IncreasingCircleProcess"/>
    <dgm:cxn modelId="{C37FE3E1-2333-D747-8256-1A94E58B8061}" type="presParOf" srcId="{C06B7240-C362-4D42-A545-8FC5EEB5422E}" destId="{7F4CB126-C924-DB41-9048-CA662F753BE6}" srcOrd="1" destOrd="0" presId="urn:microsoft.com/office/officeart/2008/layout/IncreasingCircleProcess"/>
    <dgm:cxn modelId="{4A7ACCDE-5099-434C-A801-EEF0D8B33733}" type="presParOf" srcId="{C06B7240-C362-4D42-A545-8FC5EEB5422E}" destId="{958EDFFE-A084-924A-B01D-957F93A0C2D7}" srcOrd="2" destOrd="0" presId="urn:microsoft.com/office/officeart/2008/layout/IncreasingCircleProcess"/>
    <dgm:cxn modelId="{516DF0A6-8723-4349-AC8B-E637B3B79273}" type="presParOf" srcId="{C06B7240-C362-4D42-A545-8FC5EEB5422E}" destId="{432F820A-606E-5847-805E-A7DBD25CE43A}"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3AB99-3F54-F345-A05A-872F4B43950B}" type="doc">
      <dgm:prSet loTypeId="urn:microsoft.com/office/officeart/2005/8/layout/chevron2" loCatId="" qsTypeId="urn:microsoft.com/office/officeart/2005/8/quickstyle/simple4" qsCatId="simple" csTypeId="urn:microsoft.com/office/officeart/2005/8/colors/colorful2" csCatId="colorful" phldr="1"/>
      <dgm:spPr/>
      <dgm:t>
        <a:bodyPr/>
        <a:lstStyle/>
        <a:p>
          <a:endParaRPr lang="es-ES"/>
        </a:p>
      </dgm:t>
    </dgm:pt>
    <dgm:pt modelId="{70E98709-AB61-8E44-9297-D820EBD685B6}">
      <dgm:prSet phldrT="[Texto]" custT="1"/>
      <dgm:spPr/>
      <dgm:t>
        <a:bodyPr/>
        <a:lstStyle/>
        <a:p>
          <a:r>
            <a:rPr lang="en-US" sz="3200" noProof="0" smtClean="0"/>
            <a:t>2011</a:t>
          </a:r>
          <a:endParaRPr lang="en-US" sz="3200" noProof="0"/>
        </a:p>
      </dgm:t>
    </dgm:pt>
    <dgm:pt modelId="{6E07FC32-FB42-C341-9F03-9C8E5496099B}" type="parTrans" cxnId="{431A0B83-F125-C14B-8325-2DCA831E9B1D}">
      <dgm:prSet/>
      <dgm:spPr/>
      <dgm:t>
        <a:bodyPr/>
        <a:lstStyle/>
        <a:p>
          <a:endParaRPr lang="en-US" sz="1600" noProof="0"/>
        </a:p>
      </dgm:t>
    </dgm:pt>
    <dgm:pt modelId="{19925167-DD3E-E245-9B4E-FE8814BBE7C1}" type="sibTrans" cxnId="{431A0B83-F125-C14B-8325-2DCA831E9B1D}">
      <dgm:prSet/>
      <dgm:spPr/>
      <dgm:t>
        <a:bodyPr/>
        <a:lstStyle/>
        <a:p>
          <a:endParaRPr lang="en-US" sz="1600" noProof="0"/>
        </a:p>
      </dgm:t>
    </dgm:pt>
    <dgm:pt modelId="{6DDBC5DC-AC93-6044-A1D9-4978165210E6}">
      <dgm:prSet phldrT="[Texto]" custT="1"/>
      <dgm:spPr/>
      <dgm:t>
        <a:bodyPr/>
        <a:lstStyle/>
        <a:p>
          <a:r>
            <a:rPr lang="en-US" sz="2800" noProof="0" dirty="0" smtClean="0"/>
            <a:t>Individual efforts of Eco-Rating programs </a:t>
          </a:r>
          <a:br>
            <a:rPr lang="en-US" sz="2800" noProof="0" dirty="0" smtClean="0"/>
          </a:br>
          <a:r>
            <a:rPr lang="en-US" sz="2800" noProof="0" dirty="0" smtClean="0"/>
            <a:t>&amp; schemes</a:t>
          </a:r>
          <a:endParaRPr lang="en-US" sz="2800" noProof="0" dirty="0"/>
        </a:p>
      </dgm:t>
    </dgm:pt>
    <dgm:pt modelId="{64B83BF7-A1DE-BA4C-A0BB-81A5CCED6B5B}" type="parTrans" cxnId="{396B370F-B2B3-394B-81BA-D4C74BABE0B2}">
      <dgm:prSet/>
      <dgm:spPr/>
      <dgm:t>
        <a:bodyPr/>
        <a:lstStyle/>
        <a:p>
          <a:endParaRPr lang="en-US" sz="1600" noProof="0"/>
        </a:p>
      </dgm:t>
    </dgm:pt>
    <dgm:pt modelId="{E4F63790-C72E-0643-A9E6-B2D2F6627704}" type="sibTrans" cxnId="{396B370F-B2B3-394B-81BA-D4C74BABE0B2}">
      <dgm:prSet/>
      <dgm:spPr/>
      <dgm:t>
        <a:bodyPr/>
        <a:lstStyle/>
        <a:p>
          <a:endParaRPr lang="en-US" sz="1600" noProof="0"/>
        </a:p>
      </dgm:t>
    </dgm:pt>
    <dgm:pt modelId="{AD1572D9-CF00-6348-BBF4-DAF6E36CBF20}">
      <dgm:prSet phldrT="[Texto]" custT="1"/>
      <dgm:spPr/>
      <dgm:t>
        <a:bodyPr/>
        <a:lstStyle/>
        <a:p>
          <a:r>
            <a:rPr lang="en-US" sz="3200" noProof="0" smtClean="0"/>
            <a:t>2012</a:t>
          </a:r>
          <a:endParaRPr lang="en-US" sz="3200" noProof="0"/>
        </a:p>
      </dgm:t>
    </dgm:pt>
    <dgm:pt modelId="{0B579A7D-D257-EF4B-93E9-C441F079060C}" type="parTrans" cxnId="{444D36E0-59E9-EA45-82CC-08BCA63BE672}">
      <dgm:prSet/>
      <dgm:spPr/>
      <dgm:t>
        <a:bodyPr/>
        <a:lstStyle/>
        <a:p>
          <a:endParaRPr lang="en-US" sz="1600" noProof="0"/>
        </a:p>
      </dgm:t>
    </dgm:pt>
    <dgm:pt modelId="{B6A18985-965D-3F49-A5FD-506BC7C0E0D0}" type="sibTrans" cxnId="{444D36E0-59E9-EA45-82CC-08BCA63BE672}">
      <dgm:prSet/>
      <dgm:spPr/>
      <dgm:t>
        <a:bodyPr/>
        <a:lstStyle/>
        <a:p>
          <a:endParaRPr lang="en-US" sz="1600" noProof="0"/>
        </a:p>
      </dgm:t>
    </dgm:pt>
    <dgm:pt modelId="{126FC3D0-5A28-364A-9AB5-4D544834209C}">
      <dgm:prSet phldrT="[Texto]" custT="1"/>
      <dgm:spPr/>
      <dgm:t>
        <a:bodyPr/>
        <a:lstStyle/>
        <a:p>
          <a:r>
            <a:rPr lang="en-US" sz="2800" noProof="0" smtClean="0"/>
            <a:t>ITU Report on Eco-Rating Schemes</a:t>
          </a:r>
          <a:endParaRPr lang="en-US" sz="2800" noProof="0"/>
        </a:p>
      </dgm:t>
    </dgm:pt>
    <dgm:pt modelId="{3EED37AC-B7BB-F44F-946F-E17587034CB1}" type="parTrans" cxnId="{CB209577-D144-E84F-8B6F-63B7D1D6183C}">
      <dgm:prSet/>
      <dgm:spPr/>
      <dgm:t>
        <a:bodyPr/>
        <a:lstStyle/>
        <a:p>
          <a:endParaRPr lang="en-US" sz="1600" noProof="0"/>
        </a:p>
      </dgm:t>
    </dgm:pt>
    <dgm:pt modelId="{7587CD8B-48A6-344A-9FD8-56E5F2D80E0E}" type="sibTrans" cxnId="{CB209577-D144-E84F-8B6F-63B7D1D6183C}">
      <dgm:prSet/>
      <dgm:spPr/>
      <dgm:t>
        <a:bodyPr/>
        <a:lstStyle/>
        <a:p>
          <a:endParaRPr lang="en-US" sz="1600" noProof="0"/>
        </a:p>
      </dgm:t>
    </dgm:pt>
    <dgm:pt modelId="{30712CCB-C4A1-994D-BFEF-DEEBE19F2FD4}">
      <dgm:prSet phldrT="[Texto]" custT="1"/>
      <dgm:spPr/>
      <dgm:t>
        <a:bodyPr/>
        <a:lstStyle/>
        <a:p>
          <a:r>
            <a:rPr lang="en-US" sz="2800" noProof="0" smtClean="0"/>
            <a:t>GSMA Group on Eco-Rating &amp; Assestment</a:t>
          </a:r>
          <a:endParaRPr lang="en-US" sz="2800" noProof="0"/>
        </a:p>
      </dgm:t>
    </dgm:pt>
    <dgm:pt modelId="{2C481368-26C2-F74B-85C9-84068F9AB219}" type="parTrans" cxnId="{F3216E48-F2F9-9E40-94ED-C4E4D117DFDA}">
      <dgm:prSet/>
      <dgm:spPr/>
      <dgm:t>
        <a:bodyPr/>
        <a:lstStyle/>
        <a:p>
          <a:endParaRPr lang="en-US" sz="1600" noProof="0"/>
        </a:p>
      </dgm:t>
    </dgm:pt>
    <dgm:pt modelId="{CE37C50E-9F40-4C42-AF5C-CE94E2AD526C}" type="sibTrans" cxnId="{F3216E48-F2F9-9E40-94ED-C4E4D117DFDA}">
      <dgm:prSet/>
      <dgm:spPr/>
      <dgm:t>
        <a:bodyPr/>
        <a:lstStyle/>
        <a:p>
          <a:endParaRPr lang="en-US" sz="1600" noProof="0"/>
        </a:p>
      </dgm:t>
    </dgm:pt>
    <dgm:pt modelId="{9D7895E7-ED64-1748-AFE7-771BA39B1224}">
      <dgm:prSet phldrT="[Texto]" custT="1"/>
      <dgm:spPr/>
      <dgm:t>
        <a:bodyPr/>
        <a:lstStyle/>
        <a:p>
          <a:r>
            <a:rPr lang="en-US" sz="3200" noProof="0" smtClean="0"/>
            <a:t>2012</a:t>
          </a:r>
          <a:endParaRPr lang="en-US" sz="3200" noProof="0"/>
        </a:p>
      </dgm:t>
    </dgm:pt>
    <dgm:pt modelId="{6B851ED2-C201-7248-B24B-F17447EE9640}" type="parTrans" cxnId="{0508AA6E-6718-9544-91EE-97AE720B98F2}">
      <dgm:prSet/>
      <dgm:spPr/>
      <dgm:t>
        <a:bodyPr/>
        <a:lstStyle/>
        <a:p>
          <a:endParaRPr lang="en-US" sz="1600" noProof="0"/>
        </a:p>
      </dgm:t>
    </dgm:pt>
    <dgm:pt modelId="{7AE20510-30BE-964E-93AB-4B3F85CC12C8}" type="sibTrans" cxnId="{0508AA6E-6718-9544-91EE-97AE720B98F2}">
      <dgm:prSet/>
      <dgm:spPr/>
      <dgm:t>
        <a:bodyPr/>
        <a:lstStyle/>
        <a:p>
          <a:endParaRPr lang="en-US" sz="1600" noProof="0"/>
        </a:p>
      </dgm:t>
    </dgm:pt>
    <dgm:pt modelId="{49B8863F-D61E-CD4D-B1D0-19DD8C90A3F3}">
      <dgm:prSet phldrT="[Texto]" custT="1"/>
      <dgm:spPr/>
      <dgm:t>
        <a:bodyPr/>
        <a:lstStyle/>
        <a:p>
          <a:r>
            <a:rPr lang="en-US" sz="2800" noProof="0" dirty="0" smtClean="0"/>
            <a:t>Creation of Q16 on ITU-T SG5</a:t>
          </a:r>
          <a:endParaRPr lang="en-US" sz="2800" noProof="0" dirty="0"/>
        </a:p>
      </dgm:t>
    </dgm:pt>
    <dgm:pt modelId="{FA48C931-76AF-4643-9487-FF3E6E75690B}" type="parTrans" cxnId="{CD6DC042-3A80-5646-8A70-FC319E7B4841}">
      <dgm:prSet/>
      <dgm:spPr/>
      <dgm:t>
        <a:bodyPr/>
        <a:lstStyle/>
        <a:p>
          <a:endParaRPr lang="en-US" sz="1600" noProof="0"/>
        </a:p>
      </dgm:t>
    </dgm:pt>
    <dgm:pt modelId="{47D4940A-0657-F046-B155-7125F12B35F1}" type="sibTrans" cxnId="{CD6DC042-3A80-5646-8A70-FC319E7B4841}">
      <dgm:prSet/>
      <dgm:spPr/>
      <dgm:t>
        <a:bodyPr/>
        <a:lstStyle/>
        <a:p>
          <a:endParaRPr lang="en-US" sz="1600" noProof="0"/>
        </a:p>
      </dgm:t>
    </dgm:pt>
    <dgm:pt modelId="{46EA3F0F-BCBB-2C49-AD46-B4AE6BB7E7E0}">
      <dgm:prSet phldrT="[Texto]" custT="1"/>
      <dgm:spPr/>
      <dgm:t>
        <a:bodyPr/>
        <a:lstStyle/>
        <a:p>
          <a:r>
            <a:rPr lang="en-US" sz="2800" noProof="0" smtClean="0"/>
            <a:t>Establishment of the need for a Recommendation </a:t>
          </a:r>
          <a:endParaRPr lang="en-US" sz="2800" noProof="0"/>
        </a:p>
      </dgm:t>
    </dgm:pt>
    <dgm:pt modelId="{CC3968C3-C5C6-124B-8C8B-5FFFB4293FD1}" type="parTrans" cxnId="{51168748-564F-2C48-83AC-A1CC1BCB4769}">
      <dgm:prSet/>
      <dgm:spPr/>
      <dgm:t>
        <a:bodyPr/>
        <a:lstStyle/>
        <a:p>
          <a:endParaRPr lang="en-US" sz="1600" noProof="0"/>
        </a:p>
      </dgm:t>
    </dgm:pt>
    <dgm:pt modelId="{CF4D1921-EF55-7F4A-9013-42751FA1BE11}" type="sibTrans" cxnId="{51168748-564F-2C48-83AC-A1CC1BCB4769}">
      <dgm:prSet/>
      <dgm:spPr/>
      <dgm:t>
        <a:bodyPr/>
        <a:lstStyle/>
        <a:p>
          <a:endParaRPr lang="en-US" sz="1600" noProof="0"/>
        </a:p>
      </dgm:t>
    </dgm:pt>
    <dgm:pt modelId="{DEC84C8B-6015-EB45-88BE-5B5AF5DD1433}">
      <dgm:prSet phldrT="[Texto]" custT="1"/>
      <dgm:spPr>
        <a:solidFill>
          <a:schemeClr val="tx1">
            <a:lumMod val="75000"/>
            <a:lumOff val="25000"/>
          </a:schemeClr>
        </a:solidFill>
      </dgm:spPr>
      <dgm:t>
        <a:bodyPr/>
        <a:lstStyle/>
        <a:p>
          <a:r>
            <a:rPr lang="en-US" sz="3200" noProof="0" smtClean="0"/>
            <a:t>2013</a:t>
          </a:r>
          <a:endParaRPr lang="en-US" sz="3200" noProof="0"/>
        </a:p>
      </dgm:t>
    </dgm:pt>
    <dgm:pt modelId="{9336E09E-528B-D04F-BF82-B80967F19D08}" type="parTrans" cxnId="{9C50FE7D-653D-D34A-89EE-D847FA6372DF}">
      <dgm:prSet/>
      <dgm:spPr/>
      <dgm:t>
        <a:bodyPr/>
        <a:lstStyle/>
        <a:p>
          <a:endParaRPr lang="en-US" sz="1600" noProof="0"/>
        </a:p>
      </dgm:t>
    </dgm:pt>
    <dgm:pt modelId="{A1AFA0D3-BD24-BB4F-98E9-A0B21370C243}" type="sibTrans" cxnId="{9C50FE7D-653D-D34A-89EE-D847FA6372DF}">
      <dgm:prSet/>
      <dgm:spPr/>
      <dgm:t>
        <a:bodyPr/>
        <a:lstStyle/>
        <a:p>
          <a:endParaRPr lang="en-US" sz="1600" noProof="0"/>
        </a:p>
      </dgm:t>
    </dgm:pt>
    <dgm:pt modelId="{8A074253-83DF-2943-96F3-075D09A4BBED}">
      <dgm:prSet phldrT="[Texto]" custT="1"/>
      <dgm:spPr/>
      <dgm:t>
        <a:bodyPr/>
        <a:lstStyle/>
        <a:p>
          <a:r>
            <a:rPr lang="en-US" sz="2800" noProof="0" smtClean="0"/>
            <a:t>Drafting of the new Reccomendation</a:t>
          </a:r>
          <a:endParaRPr lang="en-US" sz="2800" noProof="0"/>
        </a:p>
      </dgm:t>
    </dgm:pt>
    <dgm:pt modelId="{BE9C9BA6-4D1B-E74B-84E4-FC86FB186058}" type="parTrans" cxnId="{ABB0ADDC-0C7C-FA49-A0E2-EE55F7C4A014}">
      <dgm:prSet/>
      <dgm:spPr/>
      <dgm:t>
        <a:bodyPr/>
        <a:lstStyle/>
        <a:p>
          <a:endParaRPr lang="en-US" sz="1600" noProof="0"/>
        </a:p>
      </dgm:t>
    </dgm:pt>
    <dgm:pt modelId="{FCCEFC4E-6A71-D045-BC10-A9EB5E9AC335}" type="sibTrans" cxnId="{ABB0ADDC-0C7C-FA49-A0E2-EE55F7C4A014}">
      <dgm:prSet/>
      <dgm:spPr/>
      <dgm:t>
        <a:bodyPr/>
        <a:lstStyle/>
        <a:p>
          <a:endParaRPr lang="en-US" sz="1600" noProof="0"/>
        </a:p>
      </dgm:t>
    </dgm:pt>
    <dgm:pt modelId="{7B8A62AE-419C-A847-8781-486D2C3E113A}" type="pres">
      <dgm:prSet presAssocID="{C403AB99-3F54-F345-A05A-872F4B43950B}" presName="linearFlow" presStyleCnt="0">
        <dgm:presLayoutVars>
          <dgm:dir/>
          <dgm:animLvl val="lvl"/>
          <dgm:resizeHandles val="exact"/>
        </dgm:presLayoutVars>
      </dgm:prSet>
      <dgm:spPr/>
      <dgm:t>
        <a:bodyPr/>
        <a:lstStyle/>
        <a:p>
          <a:endParaRPr lang="es-ES"/>
        </a:p>
      </dgm:t>
    </dgm:pt>
    <dgm:pt modelId="{C377CB77-CF6C-FF46-B8E5-A3C13AE97BBC}" type="pres">
      <dgm:prSet presAssocID="{70E98709-AB61-8E44-9297-D820EBD685B6}" presName="composite" presStyleCnt="0"/>
      <dgm:spPr/>
    </dgm:pt>
    <dgm:pt modelId="{31078B73-F748-C543-B3DB-8BEC4259043F}" type="pres">
      <dgm:prSet presAssocID="{70E98709-AB61-8E44-9297-D820EBD685B6}" presName="parentText" presStyleLbl="alignNode1" presStyleIdx="0" presStyleCnt="4">
        <dgm:presLayoutVars>
          <dgm:chMax val="1"/>
          <dgm:bulletEnabled val="1"/>
        </dgm:presLayoutVars>
      </dgm:prSet>
      <dgm:spPr/>
      <dgm:t>
        <a:bodyPr/>
        <a:lstStyle/>
        <a:p>
          <a:endParaRPr lang="es-ES"/>
        </a:p>
      </dgm:t>
    </dgm:pt>
    <dgm:pt modelId="{1CB3790A-2797-0D48-8848-0BEF79004926}" type="pres">
      <dgm:prSet presAssocID="{70E98709-AB61-8E44-9297-D820EBD685B6}" presName="descendantText" presStyleLbl="alignAcc1" presStyleIdx="0" presStyleCnt="4" custLinFactNeighborY="-386">
        <dgm:presLayoutVars>
          <dgm:bulletEnabled val="1"/>
        </dgm:presLayoutVars>
      </dgm:prSet>
      <dgm:spPr/>
      <dgm:t>
        <a:bodyPr/>
        <a:lstStyle/>
        <a:p>
          <a:endParaRPr lang="es-ES"/>
        </a:p>
      </dgm:t>
    </dgm:pt>
    <dgm:pt modelId="{31DFE247-8911-1B4E-9540-5F29979649C7}" type="pres">
      <dgm:prSet presAssocID="{19925167-DD3E-E245-9B4E-FE8814BBE7C1}" presName="sp" presStyleCnt="0"/>
      <dgm:spPr/>
    </dgm:pt>
    <dgm:pt modelId="{53D690DF-E0A2-5A40-ADB2-6267E3ED0514}" type="pres">
      <dgm:prSet presAssocID="{AD1572D9-CF00-6348-BBF4-DAF6E36CBF20}" presName="composite" presStyleCnt="0"/>
      <dgm:spPr/>
    </dgm:pt>
    <dgm:pt modelId="{AE1903B6-62BA-8C43-8D5E-F34389A56A9F}" type="pres">
      <dgm:prSet presAssocID="{AD1572D9-CF00-6348-BBF4-DAF6E36CBF20}" presName="parentText" presStyleLbl="alignNode1" presStyleIdx="1" presStyleCnt="4">
        <dgm:presLayoutVars>
          <dgm:chMax val="1"/>
          <dgm:bulletEnabled val="1"/>
        </dgm:presLayoutVars>
      </dgm:prSet>
      <dgm:spPr/>
      <dgm:t>
        <a:bodyPr/>
        <a:lstStyle/>
        <a:p>
          <a:endParaRPr lang="es-ES"/>
        </a:p>
      </dgm:t>
    </dgm:pt>
    <dgm:pt modelId="{362119C7-5E7D-5944-8886-2209CA58D5B3}" type="pres">
      <dgm:prSet presAssocID="{AD1572D9-CF00-6348-BBF4-DAF6E36CBF20}" presName="descendantText" presStyleLbl="alignAcc1" presStyleIdx="1" presStyleCnt="4">
        <dgm:presLayoutVars>
          <dgm:bulletEnabled val="1"/>
        </dgm:presLayoutVars>
      </dgm:prSet>
      <dgm:spPr/>
      <dgm:t>
        <a:bodyPr/>
        <a:lstStyle/>
        <a:p>
          <a:endParaRPr lang="es-ES"/>
        </a:p>
      </dgm:t>
    </dgm:pt>
    <dgm:pt modelId="{80551A3C-F7D0-FB44-8E19-66D8D889DE06}" type="pres">
      <dgm:prSet presAssocID="{B6A18985-965D-3F49-A5FD-506BC7C0E0D0}" presName="sp" presStyleCnt="0"/>
      <dgm:spPr/>
    </dgm:pt>
    <dgm:pt modelId="{CA46795F-8C7A-2240-8B2B-84AD1A696130}" type="pres">
      <dgm:prSet presAssocID="{9D7895E7-ED64-1748-AFE7-771BA39B1224}" presName="composite" presStyleCnt="0"/>
      <dgm:spPr/>
    </dgm:pt>
    <dgm:pt modelId="{B89DBB4F-3685-7848-95A8-9F2DD72DE19F}" type="pres">
      <dgm:prSet presAssocID="{9D7895E7-ED64-1748-AFE7-771BA39B1224}" presName="parentText" presStyleLbl="alignNode1" presStyleIdx="2" presStyleCnt="4">
        <dgm:presLayoutVars>
          <dgm:chMax val="1"/>
          <dgm:bulletEnabled val="1"/>
        </dgm:presLayoutVars>
      </dgm:prSet>
      <dgm:spPr/>
      <dgm:t>
        <a:bodyPr/>
        <a:lstStyle/>
        <a:p>
          <a:endParaRPr lang="es-ES"/>
        </a:p>
      </dgm:t>
    </dgm:pt>
    <dgm:pt modelId="{DB9277F7-DBD0-0846-941A-0768081DFF02}" type="pres">
      <dgm:prSet presAssocID="{9D7895E7-ED64-1748-AFE7-771BA39B1224}" presName="descendantText" presStyleLbl="alignAcc1" presStyleIdx="2" presStyleCnt="4">
        <dgm:presLayoutVars>
          <dgm:bulletEnabled val="1"/>
        </dgm:presLayoutVars>
      </dgm:prSet>
      <dgm:spPr/>
      <dgm:t>
        <a:bodyPr/>
        <a:lstStyle/>
        <a:p>
          <a:endParaRPr lang="es-ES"/>
        </a:p>
      </dgm:t>
    </dgm:pt>
    <dgm:pt modelId="{44BBD8C3-57E0-E944-A76A-DFA94F550044}" type="pres">
      <dgm:prSet presAssocID="{7AE20510-30BE-964E-93AB-4B3F85CC12C8}" presName="sp" presStyleCnt="0"/>
      <dgm:spPr/>
    </dgm:pt>
    <dgm:pt modelId="{D8F38243-6545-5644-A4D4-0361C110FC8A}" type="pres">
      <dgm:prSet presAssocID="{DEC84C8B-6015-EB45-88BE-5B5AF5DD1433}" presName="composite" presStyleCnt="0"/>
      <dgm:spPr/>
    </dgm:pt>
    <dgm:pt modelId="{1564BEC0-6560-0349-9D9B-484CA4886D74}" type="pres">
      <dgm:prSet presAssocID="{DEC84C8B-6015-EB45-88BE-5B5AF5DD1433}" presName="parentText" presStyleLbl="alignNode1" presStyleIdx="3" presStyleCnt="4" custLinFactY="45293" custLinFactNeighborX="0" custLinFactNeighborY="100000">
        <dgm:presLayoutVars>
          <dgm:chMax val="1"/>
          <dgm:bulletEnabled val="1"/>
        </dgm:presLayoutVars>
      </dgm:prSet>
      <dgm:spPr/>
      <dgm:t>
        <a:bodyPr/>
        <a:lstStyle/>
        <a:p>
          <a:endParaRPr lang="es-ES"/>
        </a:p>
      </dgm:t>
    </dgm:pt>
    <dgm:pt modelId="{E586E7BA-4D57-184B-B230-DA35EFDC4B09}" type="pres">
      <dgm:prSet presAssocID="{DEC84C8B-6015-EB45-88BE-5B5AF5DD1433}" presName="descendantText" presStyleLbl="alignAcc1" presStyleIdx="3" presStyleCnt="4">
        <dgm:presLayoutVars>
          <dgm:bulletEnabled val="1"/>
        </dgm:presLayoutVars>
      </dgm:prSet>
      <dgm:spPr/>
      <dgm:t>
        <a:bodyPr/>
        <a:lstStyle/>
        <a:p>
          <a:endParaRPr lang="es-ES"/>
        </a:p>
      </dgm:t>
    </dgm:pt>
  </dgm:ptLst>
  <dgm:cxnLst>
    <dgm:cxn modelId="{2F919ABF-AC88-6F41-A952-D6CD5F7D87A0}" type="presOf" srcId="{DEC84C8B-6015-EB45-88BE-5B5AF5DD1433}" destId="{1564BEC0-6560-0349-9D9B-484CA4886D74}" srcOrd="0" destOrd="0" presId="urn:microsoft.com/office/officeart/2005/8/layout/chevron2"/>
    <dgm:cxn modelId="{FE99ED84-68B4-6C4A-95AB-D23D9A5BC59C}" type="presOf" srcId="{C403AB99-3F54-F345-A05A-872F4B43950B}" destId="{7B8A62AE-419C-A847-8781-486D2C3E113A}" srcOrd="0" destOrd="0" presId="urn:microsoft.com/office/officeart/2005/8/layout/chevron2"/>
    <dgm:cxn modelId="{CB209577-D144-E84F-8B6F-63B7D1D6183C}" srcId="{AD1572D9-CF00-6348-BBF4-DAF6E36CBF20}" destId="{126FC3D0-5A28-364A-9AB5-4D544834209C}" srcOrd="0" destOrd="0" parTransId="{3EED37AC-B7BB-F44F-946F-E17587034CB1}" sibTransId="{7587CD8B-48A6-344A-9FD8-56E5F2D80E0E}"/>
    <dgm:cxn modelId="{65BD285E-33AE-2B4B-B4D5-F1F4114AE78C}" type="presOf" srcId="{49B8863F-D61E-CD4D-B1D0-19DD8C90A3F3}" destId="{DB9277F7-DBD0-0846-941A-0768081DFF02}" srcOrd="0" destOrd="0" presId="urn:microsoft.com/office/officeart/2005/8/layout/chevron2"/>
    <dgm:cxn modelId="{396B370F-B2B3-394B-81BA-D4C74BABE0B2}" srcId="{70E98709-AB61-8E44-9297-D820EBD685B6}" destId="{6DDBC5DC-AC93-6044-A1D9-4978165210E6}" srcOrd="0" destOrd="0" parTransId="{64B83BF7-A1DE-BA4C-A0BB-81A5CCED6B5B}" sibTransId="{E4F63790-C72E-0643-A9E6-B2D2F6627704}"/>
    <dgm:cxn modelId="{8C9421D7-59BB-3A4C-B13A-81CFA6007BE2}" type="presOf" srcId="{9D7895E7-ED64-1748-AFE7-771BA39B1224}" destId="{B89DBB4F-3685-7848-95A8-9F2DD72DE19F}" srcOrd="0" destOrd="0" presId="urn:microsoft.com/office/officeart/2005/8/layout/chevron2"/>
    <dgm:cxn modelId="{444D36E0-59E9-EA45-82CC-08BCA63BE672}" srcId="{C403AB99-3F54-F345-A05A-872F4B43950B}" destId="{AD1572D9-CF00-6348-BBF4-DAF6E36CBF20}" srcOrd="1" destOrd="0" parTransId="{0B579A7D-D257-EF4B-93E9-C441F079060C}" sibTransId="{B6A18985-965D-3F49-A5FD-506BC7C0E0D0}"/>
    <dgm:cxn modelId="{979D4E13-FBC9-CB46-8FE4-57108AD9797F}" type="presOf" srcId="{70E98709-AB61-8E44-9297-D820EBD685B6}" destId="{31078B73-F748-C543-B3DB-8BEC4259043F}" srcOrd="0" destOrd="0" presId="urn:microsoft.com/office/officeart/2005/8/layout/chevron2"/>
    <dgm:cxn modelId="{51168748-564F-2C48-83AC-A1CC1BCB4769}" srcId="{9D7895E7-ED64-1748-AFE7-771BA39B1224}" destId="{46EA3F0F-BCBB-2C49-AD46-B4AE6BB7E7E0}" srcOrd="1" destOrd="0" parTransId="{CC3968C3-C5C6-124B-8C8B-5FFFB4293FD1}" sibTransId="{CF4D1921-EF55-7F4A-9013-42751FA1BE11}"/>
    <dgm:cxn modelId="{F3216E48-F2F9-9E40-94ED-C4E4D117DFDA}" srcId="{AD1572D9-CF00-6348-BBF4-DAF6E36CBF20}" destId="{30712CCB-C4A1-994D-BFEF-DEEBE19F2FD4}" srcOrd="1" destOrd="0" parTransId="{2C481368-26C2-F74B-85C9-84068F9AB219}" sibTransId="{CE37C50E-9F40-4C42-AF5C-CE94E2AD526C}"/>
    <dgm:cxn modelId="{0508AA6E-6718-9544-91EE-97AE720B98F2}" srcId="{C403AB99-3F54-F345-A05A-872F4B43950B}" destId="{9D7895E7-ED64-1748-AFE7-771BA39B1224}" srcOrd="2" destOrd="0" parTransId="{6B851ED2-C201-7248-B24B-F17447EE9640}" sibTransId="{7AE20510-30BE-964E-93AB-4B3F85CC12C8}"/>
    <dgm:cxn modelId="{431A0B83-F125-C14B-8325-2DCA831E9B1D}" srcId="{C403AB99-3F54-F345-A05A-872F4B43950B}" destId="{70E98709-AB61-8E44-9297-D820EBD685B6}" srcOrd="0" destOrd="0" parTransId="{6E07FC32-FB42-C341-9F03-9C8E5496099B}" sibTransId="{19925167-DD3E-E245-9B4E-FE8814BBE7C1}"/>
    <dgm:cxn modelId="{FC5AC55D-B743-6246-9DB6-B019BA00AD6F}" type="presOf" srcId="{AD1572D9-CF00-6348-BBF4-DAF6E36CBF20}" destId="{AE1903B6-62BA-8C43-8D5E-F34389A56A9F}" srcOrd="0" destOrd="0" presId="urn:microsoft.com/office/officeart/2005/8/layout/chevron2"/>
    <dgm:cxn modelId="{9C50FE7D-653D-D34A-89EE-D847FA6372DF}" srcId="{C403AB99-3F54-F345-A05A-872F4B43950B}" destId="{DEC84C8B-6015-EB45-88BE-5B5AF5DD1433}" srcOrd="3" destOrd="0" parTransId="{9336E09E-528B-D04F-BF82-B80967F19D08}" sibTransId="{A1AFA0D3-BD24-BB4F-98E9-A0B21370C243}"/>
    <dgm:cxn modelId="{E23F7DC2-2F8D-B745-B854-1E2EFFA9FB92}" type="presOf" srcId="{6DDBC5DC-AC93-6044-A1D9-4978165210E6}" destId="{1CB3790A-2797-0D48-8848-0BEF79004926}" srcOrd="0" destOrd="0" presId="urn:microsoft.com/office/officeart/2005/8/layout/chevron2"/>
    <dgm:cxn modelId="{814271C7-0E67-7B43-A3CB-8FFB35B03FD7}" type="presOf" srcId="{30712CCB-C4A1-994D-BFEF-DEEBE19F2FD4}" destId="{362119C7-5E7D-5944-8886-2209CA58D5B3}" srcOrd="0" destOrd="1" presId="urn:microsoft.com/office/officeart/2005/8/layout/chevron2"/>
    <dgm:cxn modelId="{8C57B425-C4E5-0F43-9857-9BC8C2A97102}" type="presOf" srcId="{126FC3D0-5A28-364A-9AB5-4D544834209C}" destId="{362119C7-5E7D-5944-8886-2209CA58D5B3}" srcOrd="0" destOrd="0" presId="urn:microsoft.com/office/officeart/2005/8/layout/chevron2"/>
    <dgm:cxn modelId="{F57B401D-F8B2-4545-A402-3BA2EF13DF82}" type="presOf" srcId="{46EA3F0F-BCBB-2C49-AD46-B4AE6BB7E7E0}" destId="{DB9277F7-DBD0-0846-941A-0768081DFF02}" srcOrd="0" destOrd="1" presId="urn:microsoft.com/office/officeart/2005/8/layout/chevron2"/>
    <dgm:cxn modelId="{CD6DC042-3A80-5646-8A70-FC319E7B4841}" srcId="{9D7895E7-ED64-1748-AFE7-771BA39B1224}" destId="{49B8863F-D61E-CD4D-B1D0-19DD8C90A3F3}" srcOrd="0" destOrd="0" parTransId="{FA48C931-76AF-4643-9487-FF3E6E75690B}" sibTransId="{47D4940A-0657-F046-B155-7125F12B35F1}"/>
    <dgm:cxn modelId="{ABB0ADDC-0C7C-FA49-A0E2-EE55F7C4A014}" srcId="{DEC84C8B-6015-EB45-88BE-5B5AF5DD1433}" destId="{8A074253-83DF-2943-96F3-075D09A4BBED}" srcOrd="0" destOrd="0" parTransId="{BE9C9BA6-4D1B-E74B-84E4-FC86FB186058}" sibTransId="{FCCEFC4E-6A71-D045-BC10-A9EB5E9AC335}"/>
    <dgm:cxn modelId="{6D5AFA91-D9BA-F74C-B443-D6339490B23F}" type="presOf" srcId="{8A074253-83DF-2943-96F3-075D09A4BBED}" destId="{E586E7BA-4D57-184B-B230-DA35EFDC4B09}" srcOrd="0" destOrd="0" presId="urn:microsoft.com/office/officeart/2005/8/layout/chevron2"/>
    <dgm:cxn modelId="{D99C5E66-04F3-614A-B246-65857F868E46}" type="presParOf" srcId="{7B8A62AE-419C-A847-8781-486D2C3E113A}" destId="{C377CB77-CF6C-FF46-B8E5-A3C13AE97BBC}" srcOrd="0" destOrd="0" presId="urn:microsoft.com/office/officeart/2005/8/layout/chevron2"/>
    <dgm:cxn modelId="{2F36ABF4-786A-4448-8FAB-3AA51F7233DF}" type="presParOf" srcId="{C377CB77-CF6C-FF46-B8E5-A3C13AE97BBC}" destId="{31078B73-F748-C543-B3DB-8BEC4259043F}" srcOrd="0" destOrd="0" presId="urn:microsoft.com/office/officeart/2005/8/layout/chevron2"/>
    <dgm:cxn modelId="{62A1409C-2337-5445-ADDE-ED82EF501929}" type="presParOf" srcId="{C377CB77-CF6C-FF46-B8E5-A3C13AE97BBC}" destId="{1CB3790A-2797-0D48-8848-0BEF79004926}" srcOrd="1" destOrd="0" presId="urn:microsoft.com/office/officeart/2005/8/layout/chevron2"/>
    <dgm:cxn modelId="{08C6409A-C052-1B43-908C-2A96643C437D}" type="presParOf" srcId="{7B8A62AE-419C-A847-8781-486D2C3E113A}" destId="{31DFE247-8911-1B4E-9540-5F29979649C7}" srcOrd="1" destOrd="0" presId="urn:microsoft.com/office/officeart/2005/8/layout/chevron2"/>
    <dgm:cxn modelId="{3EE8017C-1744-B942-A8AC-5CDFD831C42D}" type="presParOf" srcId="{7B8A62AE-419C-A847-8781-486D2C3E113A}" destId="{53D690DF-E0A2-5A40-ADB2-6267E3ED0514}" srcOrd="2" destOrd="0" presId="urn:microsoft.com/office/officeart/2005/8/layout/chevron2"/>
    <dgm:cxn modelId="{6F139DA3-AC57-DE4C-8977-EFCB28EE7182}" type="presParOf" srcId="{53D690DF-E0A2-5A40-ADB2-6267E3ED0514}" destId="{AE1903B6-62BA-8C43-8D5E-F34389A56A9F}" srcOrd="0" destOrd="0" presId="urn:microsoft.com/office/officeart/2005/8/layout/chevron2"/>
    <dgm:cxn modelId="{67439096-5FA1-1D48-BB53-99417BDD63EB}" type="presParOf" srcId="{53D690DF-E0A2-5A40-ADB2-6267E3ED0514}" destId="{362119C7-5E7D-5944-8886-2209CA58D5B3}" srcOrd="1" destOrd="0" presId="urn:microsoft.com/office/officeart/2005/8/layout/chevron2"/>
    <dgm:cxn modelId="{2642D452-78D6-404F-A053-20D9B7D6012B}" type="presParOf" srcId="{7B8A62AE-419C-A847-8781-486D2C3E113A}" destId="{80551A3C-F7D0-FB44-8E19-66D8D889DE06}" srcOrd="3" destOrd="0" presId="urn:microsoft.com/office/officeart/2005/8/layout/chevron2"/>
    <dgm:cxn modelId="{7C405555-6540-A941-BEE1-13AEEC24CE8D}" type="presParOf" srcId="{7B8A62AE-419C-A847-8781-486D2C3E113A}" destId="{CA46795F-8C7A-2240-8B2B-84AD1A696130}" srcOrd="4" destOrd="0" presId="urn:microsoft.com/office/officeart/2005/8/layout/chevron2"/>
    <dgm:cxn modelId="{C09FF7FB-65CF-5B4A-BA74-A25DB1112C5D}" type="presParOf" srcId="{CA46795F-8C7A-2240-8B2B-84AD1A696130}" destId="{B89DBB4F-3685-7848-95A8-9F2DD72DE19F}" srcOrd="0" destOrd="0" presId="urn:microsoft.com/office/officeart/2005/8/layout/chevron2"/>
    <dgm:cxn modelId="{D78CCAC2-0546-A34D-9F93-B3254CA7452C}" type="presParOf" srcId="{CA46795F-8C7A-2240-8B2B-84AD1A696130}" destId="{DB9277F7-DBD0-0846-941A-0768081DFF02}" srcOrd="1" destOrd="0" presId="urn:microsoft.com/office/officeart/2005/8/layout/chevron2"/>
    <dgm:cxn modelId="{40429512-D086-C448-A4B9-5F98D0C97B3E}" type="presParOf" srcId="{7B8A62AE-419C-A847-8781-486D2C3E113A}" destId="{44BBD8C3-57E0-E944-A76A-DFA94F550044}" srcOrd="5" destOrd="0" presId="urn:microsoft.com/office/officeart/2005/8/layout/chevron2"/>
    <dgm:cxn modelId="{85FBE9CF-C419-6146-AE7B-BE6737F85DE2}" type="presParOf" srcId="{7B8A62AE-419C-A847-8781-486D2C3E113A}" destId="{D8F38243-6545-5644-A4D4-0361C110FC8A}" srcOrd="6" destOrd="0" presId="urn:microsoft.com/office/officeart/2005/8/layout/chevron2"/>
    <dgm:cxn modelId="{48E0BC3A-D7D7-9547-B26E-51645AE7CAAD}" type="presParOf" srcId="{D8F38243-6545-5644-A4D4-0361C110FC8A}" destId="{1564BEC0-6560-0349-9D9B-484CA4886D74}" srcOrd="0" destOrd="0" presId="urn:microsoft.com/office/officeart/2005/8/layout/chevron2"/>
    <dgm:cxn modelId="{43D1202D-11D1-554F-85E4-91E665496F61}" type="presParOf" srcId="{D8F38243-6545-5644-A4D4-0361C110FC8A}" destId="{E586E7BA-4D57-184B-B230-DA35EFDC4B09}"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B72314-363A-BC4A-9073-06CA7D842BD1}" type="doc">
      <dgm:prSet loTypeId="urn:microsoft.com/office/officeart/2008/layout/HorizontalMultiLevelHierarchy" loCatId="" qsTypeId="urn:microsoft.com/office/officeart/2005/8/quickstyle/simple4" qsCatId="simple" csTypeId="urn:microsoft.com/office/officeart/2005/8/colors/accent2_5" csCatId="accent2" phldr="1"/>
      <dgm:spPr/>
      <dgm:t>
        <a:bodyPr/>
        <a:lstStyle/>
        <a:p>
          <a:endParaRPr lang="es-ES"/>
        </a:p>
      </dgm:t>
    </dgm:pt>
    <dgm:pt modelId="{C03D0A9B-642D-7E43-BEAA-82F73ED5F590}">
      <dgm:prSet phldrT="[Texto]" custT="1">
        <dgm:style>
          <a:lnRef idx="0">
            <a:schemeClr val="accent6"/>
          </a:lnRef>
          <a:fillRef idx="3">
            <a:schemeClr val="accent6"/>
          </a:fillRef>
          <a:effectRef idx="3">
            <a:schemeClr val="accent6"/>
          </a:effectRef>
          <a:fontRef idx="minor">
            <a:schemeClr val="lt1"/>
          </a:fontRef>
        </dgm:style>
      </dgm:prSet>
      <dgm:spPr>
        <a:solidFill>
          <a:srgbClr val="00CC66"/>
        </a:solidFill>
      </dgm:spPr>
      <dgm:t>
        <a:bodyPr/>
        <a:lstStyle/>
        <a:p>
          <a:r>
            <a:rPr lang="es-ES" sz="2800" dirty="0" smtClean="0"/>
            <a:t>3 WORKING PARTIES</a:t>
          </a:r>
          <a:endParaRPr lang="es-ES" sz="2800" dirty="0"/>
        </a:p>
      </dgm:t>
    </dgm:pt>
    <dgm:pt modelId="{81805194-FE4E-FE4D-9F56-2B539F93B139}" type="parTrans" cxnId="{8B7AD2A0-EF75-CC4F-843D-57B6FC3D5579}">
      <dgm:prSet/>
      <dgm:spPr/>
      <dgm:t>
        <a:bodyPr/>
        <a:lstStyle/>
        <a:p>
          <a:endParaRPr lang="es-ES"/>
        </a:p>
      </dgm:t>
    </dgm:pt>
    <dgm:pt modelId="{C0BCB123-20FD-1745-8C62-4A08BDCEFF50}" type="sibTrans" cxnId="{8B7AD2A0-EF75-CC4F-843D-57B6FC3D5579}">
      <dgm:prSet/>
      <dgm:spPr/>
      <dgm:t>
        <a:bodyPr/>
        <a:lstStyle/>
        <a:p>
          <a:endParaRPr lang="es-ES"/>
        </a:p>
      </dgm:t>
    </dgm:pt>
    <dgm:pt modelId="{630DF6E8-2672-2D4D-87F3-EAF8AA40DE1B}">
      <dgm:prSet phldrT="[Texto]" custT="1">
        <dgm:style>
          <a:lnRef idx="1">
            <a:schemeClr val="accent3"/>
          </a:lnRef>
          <a:fillRef idx="3">
            <a:schemeClr val="accent3"/>
          </a:fillRef>
          <a:effectRef idx="2">
            <a:schemeClr val="accent3"/>
          </a:effectRef>
          <a:fontRef idx="minor">
            <a:schemeClr val="lt1"/>
          </a:fontRef>
        </dgm:style>
      </dgm:prSet>
      <dgm:spPr/>
      <dgm:t>
        <a:bodyPr/>
        <a:lstStyle/>
        <a:p>
          <a:pPr algn="ctr"/>
          <a:r>
            <a:rPr kumimoji="1" lang="en-US" altLang="ja-JP" sz="2400" b="0" dirty="0" smtClean="0">
              <a:solidFill>
                <a:schemeClr val="tx1">
                  <a:lumMod val="75000"/>
                  <a:lumOff val="25000"/>
                </a:schemeClr>
              </a:solidFill>
              <a:effectLst>
                <a:outerShdw blurRad="38100" dist="38100" dir="2700000" algn="tl">
                  <a:srgbClr val="FFFFFF"/>
                </a:outerShdw>
              </a:effectLst>
              <a:latin typeface="Trebuchet MS" pitchFamily="34" charset="0"/>
              <a:ea typeface="HGPSoeiKakugothicUB" pitchFamily="50" charset="-128"/>
            </a:rPr>
            <a:t>WP1/5: </a:t>
          </a:r>
          <a:r>
            <a:rPr kumimoji="1" lang="en-US" altLang="ja-JP" sz="2400" b="0" dirty="0" smtClean="0">
              <a:solidFill>
                <a:schemeClr val="tx1">
                  <a:lumMod val="75000"/>
                  <a:lumOff val="25000"/>
                </a:schemeClr>
              </a:solidFill>
              <a:latin typeface="Trebuchet MS" pitchFamily="34" charset="0"/>
              <a:ea typeface="HGPSoeiKakugothicUB" pitchFamily="50" charset="-128"/>
            </a:rPr>
            <a:t>Damage prevention and safety </a:t>
          </a:r>
        </a:p>
        <a:p>
          <a:pPr algn="ctr"/>
          <a:r>
            <a:rPr lang="en-US" sz="2000" b="0" i="1" dirty="0" smtClean="0">
              <a:solidFill>
                <a:schemeClr val="tx1"/>
              </a:solidFill>
            </a:rPr>
            <a:t>Responsible for studies relating to ICT, </a:t>
          </a:r>
          <a:br>
            <a:rPr lang="en-US" sz="2000" b="0" i="1" dirty="0" smtClean="0">
              <a:solidFill>
                <a:schemeClr val="tx1"/>
              </a:solidFill>
            </a:rPr>
          </a:br>
          <a:r>
            <a:rPr lang="en-US" sz="2000" b="0" i="1" dirty="0" smtClean="0">
              <a:solidFill>
                <a:schemeClr val="tx1"/>
              </a:solidFill>
            </a:rPr>
            <a:t>environment and climate change</a:t>
          </a:r>
          <a:endParaRPr lang="es-ES" sz="2000" b="0" dirty="0">
            <a:solidFill>
              <a:schemeClr val="tx1"/>
            </a:solidFill>
          </a:endParaRPr>
        </a:p>
      </dgm:t>
    </dgm:pt>
    <dgm:pt modelId="{18A78DC8-713D-C549-8E04-9F894266EB39}" type="parTrans" cxnId="{1A76E327-0D79-884C-8620-15A7392BAC8D}">
      <dgm:prSet/>
      <dgm:spPr/>
      <dgm:t>
        <a:bodyPr/>
        <a:lstStyle/>
        <a:p>
          <a:endParaRPr lang="es-ES"/>
        </a:p>
      </dgm:t>
    </dgm:pt>
    <dgm:pt modelId="{727D4C3D-05BB-6546-8CAA-2915E6368BF6}" type="sibTrans" cxnId="{1A76E327-0D79-884C-8620-15A7392BAC8D}">
      <dgm:prSet/>
      <dgm:spPr/>
      <dgm:t>
        <a:bodyPr/>
        <a:lstStyle/>
        <a:p>
          <a:endParaRPr lang="es-ES"/>
        </a:p>
      </dgm:t>
    </dgm:pt>
    <dgm:pt modelId="{55A18C64-CC65-A54C-803C-CEFFA463CC6B}">
      <dgm:prSet phldrT="[Texto]" custT="1">
        <dgm:style>
          <a:lnRef idx="1">
            <a:schemeClr val="accent3"/>
          </a:lnRef>
          <a:fillRef idx="3">
            <a:schemeClr val="accent3"/>
          </a:fillRef>
          <a:effectRef idx="2">
            <a:schemeClr val="accent3"/>
          </a:effectRef>
          <a:fontRef idx="minor">
            <a:schemeClr val="lt1"/>
          </a:fontRef>
        </dgm:style>
      </dgm:prSet>
      <dgm:spPr/>
      <dgm:t>
        <a:bodyPr/>
        <a:lstStyle/>
        <a:p>
          <a:pPr algn="ctr"/>
          <a:r>
            <a:rPr kumimoji="1" lang="en-US" altLang="ja-JP" sz="2400" b="0" noProof="0" dirty="0" smtClean="0">
              <a:solidFill>
                <a:srgbClr val="257EA5"/>
              </a:solidFill>
              <a:latin typeface="Trebuchet MS" pitchFamily="34" charset="0"/>
              <a:ea typeface="HGPSoeiKakugothicUB" pitchFamily="50" charset="-128"/>
            </a:rPr>
            <a:t>WP2/5: Electromagnetic fields</a:t>
          </a:r>
        </a:p>
        <a:p>
          <a:pPr algn="ctr"/>
          <a:r>
            <a:rPr lang="en-US" sz="2000" b="0" i="0" dirty="0" smtClean="0">
              <a:solidFill>
                <a:srgbClr val="123E51"/>
              </a:solidFill>
            </a:rPr>
            <a:t>Development of methodologies for </a:t>
          </a:r>
          <a:br>
            <a:rPr lang="en-US" sz="2000" b="0" i="0" dirty="0" smtClean="0">
              <a:solidFill>
                <a:srgbClr val="123E51"/>
              </a:solidFill>
            </a:rPr>
          </a:br>
          <a:r>
            <a:rPr lang="en-US" sz="2000" b="0" i="0" dirty="0" smtClean="0">
              <a:solidFill>
                <a:srgbClr val="123E51"/>
              </a:solidFill>
            </a:rPr>
            <a:t>evaluating the ICT effects on climate change </a:t>
          </a:r>
          <a:endParaRPr lang="es-ES" sz="2000" b="0" i="0" dirty="0">
            <a:solidFill>
              <a:srgbClr val="123E51"/>
            </a:solidFill>
          </a:endParaRPr>
        </a:p>
      </dgm:t>
    </dgm:pt>
    <dgm:pt modelId="{9C25C4C7-6C4C-4545-B117-4FAD783EAC87}" type="parTrans" cxnId="{21AB9101-CCB6-044E-984D-DEF7FEFCBCC3}">
      <dgm:prSet/>
      <dgm:spPr/>
      <dgm:t>
        <a:bodyPr/>
        <a:lstStyle/>
        <a:p>
          <a:endParaRPr lang="es-ES"/>
        </a:p>
      </dgm:t>
    </dgm:pt>
    <dgm:pt modelId="{F6A500D7-7E76-C245-BE3A-3F2380C5292D}" type="sibTrans" cxnId="{21AB9101-CCB6-044E-984D-DEF7FEFCBCC3}">
      <dgm:prSet/>
      <dgm:spPr/>
      <dgm:t>
        <a:bodyPr/>
        <a:lstStyle/>
        <a:p>
          <a:endParaRPr lang="es-ES"/>
        </a:p>
      </dgm:t>
    </dgm:pt>
    <dgm:pt modelId="{C9EDCAEA-F275-8044-AEF9-7AD434E0D8E1}">
      <dgm:prSet phldrT="[Texto]" custT="1"/>
      <dgm:spPr/>
      <dgm:t>
        <a:bodyPr/>
        <a:lstStyle/>
        <a:p>
          <a:pPr algn="ctr"/>
          <a:r>
            <a:rPr lang="es-ES" sz="2400" b="0" dirty="0" smtClean="0"/>
            <a:t> </a:t>
          </a:r>
          <a:r>
            <a:rPr kumimoji="1" lang="es-ES" altLang="ja-JP" sz="2400" b="0" dirty="0" smtClean="0">
              <a:latin typeface="Trebuchet MS" pitchFamily="34" charset="0"/>
              <a:ea typeface="HGPSoeiKakugothicUB" pitchFamily="50" charset="-128"/>
            </a:rPr>
            <a:t>WP3/5: </a:t>
          </a:r>
          <a:r>
            <a:rPr kumimoji="1" lang="es-ES" altLang="ja-JP" sz="2400" b="0" dirty="0" err="1" smtClean="0">
              <a:latin typeface="Trebuchet MS" pitchFamily="34" charset="0"/>
              <a:ea typeface="HGPSoeiKakugothicUB" pitchFamily="50" charset="-128"/>
            </a:rPr>
            <a:t>Environment</a:t>
          </a:r>
          <a:r>
            <a:rPr kumimoji="1" lang="es-ES" altLang="ja-JP" sz="2400" b="0" dirty="0" smtClean="0">
              <a:latin typeface="Trebuchet MS" pitchFamily="34" charset="0"/>
              <a:ea typeface="HGPSoeiKakugothicUB" pitchFamily="50" charset="-128"/>
            </a:rPr>
            <a:t> &amp; </a:t>
          </a:r>
          <a:r>
            <a:rPr kumimoji="1" lang="es-ES" altLang="ja-JP" sz="2400" b="0" dirty="0" err="1" smtClean="0">
              <a:latin typeface="Trebuchet MS" pitchFamily="34" charset="0"/>
              <a:ea typeface="HGPSoeiKakugothicUB" pitchFamily="50" charset="-128"/>
            </a:rPr>
            <a:t>Climate</a:t>
          </a:r>
          <a:r>
            <a:rPr kumimoji="1" lang="es-ES" altLang="ja-JP" sz="2400" b="0" dirty="0" smtClean="0">
              <a:latin typeface="Trebuchet MS" pitchFamily="34" charset="0"/>
              <a:ea typeface="HGPSoeiKakugothicUB" pitchFamily="50" charset="-128"/>
            </a:rPr>
            <a:t> </a:t>
          </a:r>
          <a:r>
            <a:rPr kumimoji="1" lang="es-ES" altLang="ja-JP" sz="2400" b="0" dirty="0" err="1" smtClean="0">
              <a:latin typeface="Trebuchet MS" pitchFamily="34" charset="0"/>
              <a:ea typeface="HGPSoeiKakugothicUB" pitchFamily="50" charset="-128"/>
            </a:rPr>
            <a:t>Change</a:t>
          </a:r>
          <a:endParaRPr kumimoji="1" lang="es-ES" altLang="ja-JP" sz="2400" b="0" dirty="0" smtClean="0">
            <a:latin typeface="Trebuchet MS" pitchFamily="34" charset="0"/>
            <a:ea typeface="HGPSoeiKakugothicUB" pitchFamily="50" charset="-128"/>
          </a:endParaRPr>
        </a:p>
        <a:p>
          <a:pPr algn="ctr"/>
          <a:r>
            <a:rPr lang="en-US" sz="2000" b="0" i="1" dirty="0" smtClean="0">
              <a:solidFill>
                <a:srgbClr val="123E51"/>
              </a:solidFill>
            </a:rPr>
            <a:t>Publishing guidelines for using ICTs in </a:t>
          </a:r>
          <a:br>
            <a:rPr lang="en-US" sz="2000" b="0" i="1" dirty="0" smtClean="0">
              <a:solidFill>
                <a:srgbClr val="123E51"/>
              </a:solidFill>
            </a:rPr>
          </a:br>
          <a:r>
            <a:rPr lang="en-US" sz="2000" b="0" i="1" dirty="0" smtClean="0">
              <a:solidFill>
                <a:srgbClr val="123E51"/>
              </a:solidFill>
            </a:rPr>
            <a:t>an eco-friendly way.</a:t>
          </a:r>
          <a:endParaRPr lang="es-ES" sz="2000" b="0" dirty="0">
            <a:solidFill>
              <a:srgbClr val="123E51"/>
            </a:solidFill>
          </a:endParaRPr>
        </a:p>
      </dgm:t>
    </dgm:pt>
    <dgm:pt modelId="{CE283996-6729-1449-9653-F8C2AE9FD510}" type="parTrans" cxnId="{385D2E89-F0C7-AF4D-AD10-3AABF34FEE11}">
      <dgm:prSet/>
      <dgm:spPr/>
      <dgm:t>
        <a:bodyPr/>
        <a:lstStyle/>
        <a:p>
          <a:endParaRPr lang="es-ES"/>
        </a:p>
      </dgm:t>
    </dgm:pt>
    <dgm:pt modelId="{2CEF4B4B-0253-E34E-9582-A857049D7BCC}" type="sibTrans" cxnId="{385D2E89-F0C7-AF4D-AD10-3AABF34FEE11}">
      <dgm:prSet/>
      <dgm:spPr/>
      <dgm:t>
        <a:bodyPr/>
        <a:lstStyle/>
        <a:p>
          <a:endParaRPr lang="es-ES"/>
        </a:p>
      </dgm:t>
    </dgm:pt>
    <dgm:pt modelId="{7BDF8907-78DA-8344-94CB-A7A8CEC777B1}" type="pres">
      <dgm:prSet presAssocID="{40B72314-363A-BC4A-9073-06CA7D842BD1}" presName="Name0" presStyleCnt="0">
        <dgm:presLayoutVars>
          <dgm:chPref val="1"/>
          <dgm:dir/>
          <dgm:animOne val="branch"/>
          <dgm:animLvl val="lvl"/>
          <dgm:resizeHandles val="exact"/>
        </dgm:presLayoutVars>
      </dgm:prSet>
      <dgm:spPr/>
      <dgm:t>
        <a:bodyPr/>
        <a:lstStyle/>
        <a:p>
          <a:endParaRPr lang="es-ES"/>
        </a:p>
      </dgm:t>
    </dgm:pt>
    <dgm:pt modelId="{FB89AC45-91D8-424B-920C-AC0594DCD874}" type="pres">
      <dgm:prSet presAssocID="{C03D0A9B-642D-7E43-BEAA-82F73ED5F590}" presName="root1" presStyleCnt="0"/>
      <dgm:spPr/>
    </dgm:pt>
    <dgm:pt modelId="{1F655636-A1C5-A44E-8008-F0497478682D}" type="pres">
      <dgm:prSet presAssocID="{C03D0A9B-642D-7E43-BEAA-82F73ED5F590}" presName="LevelOneTextNode" presStyleLbl="node0" presStyleIdx="0" presStyleCnt="1" custScaleX="56498" custScaleY="75205">
        <dgm:presLayoutVars>
          <dgm:chPref val="3"/>
        </dgm:presLayoutVars>
      </dgm:prSet>
      <dgm:spPr/>
      <dgm:t>
        <a:bodyPr/>
        <a:lstStyle/>
        <a:p>
          <a:endParaRPr lang="es-ES"/>
        </a:p>
      </dgm:t>
    </dgm:pt>
    <dgm:pt modelId="{018E2367-61E1-6B43-B5D6-82F71DE03020}" type="pres">
      <dgm:prSet presAssocID="{C03D0A9B-642D-7E43-BEAA-82F73ED5F590}" presName="level2hierChild" presStyleCnt="0"/>
      <dgm:spPr/>
    </dgm:pt>
    <dgm:pt modelId="{2E867376-D325-3748-95D5-D6AA225CF450}" type="pres">
      <dgm:prSet presAssocID="{18A78DC8-713D-C549-8E04-9F894266EB39}" presName="conn2-1" presStyleLbl="parChTrans1D2" presStyleIdx="0" presStyleCnt="3"/>
      <dgm:spPr/>
      <dgm:t>
        <a:bodyPr/>
        <a:lstStyle/>
        <a:p>
          <a:endParaRPr lang="es-ES"/>
        </a:p>
      </dgm:t>
    </dgm:pt>
    <dgm:pt modelId="{A17092AA-5427-6F40-90BC-D93D31E43299}" type="pres">
      <dgm:prSet presAssocID="{18A78DC8-713D-C549-8E04-9F894266EB39}" presName="connTx" presStyleLbl="parChTrans1D2" presStyleIdx="0" presStyleCnt="3"/>
      <dgm:spPr/>
      <dgm:t>
        <a:bodyPr/>
        <a:lstStyle/>
        <a:p>
          <a:endParaRPr lang="es-ES"/>
        </a:p>
      </dgm:t>
    </dgm:pt>
    <dgm:pt modelId="{E45C35E5-9325-1D4A-85F6-96F7640E9B58}" type="pres">
      <dgm:prSet presAssocID="{630DF6E8-2672-2D4D-87F3-EAF8AA40DE1B}" presName="root2" presStyleCnt="0"/>
      <dgm:spPr/>
    </dgm:pt>
    <dgm:pt modelId="{958583CD-ADBF-F44D-99D1-756D91E90C4F}" type="pres">
      <dgm:prSet presAssocID="{630DF6E8-2672-2D4D-87F3-EAF8AA40DE1B}" presName="LevelTwoTextNode" presStyleLbl="node2" presStyleIdx="0" presStyleCnt="3" custScaleX="178546" custScaleY="131800" custLinFactNeighborX="9232">
        <dgm:presLayoutVars>
          <dgm:chPref val="3"/>
        </dgm:presLayoutVars>
      </dgm:prSet>
      <dgm:spPr/>
      <dgm:t>
        <a:bodyPr/>
        <a:lstStyle/>
        <a:p>
          <a:endParaRPr lang="es-ES"/>
        </a:p>
      </dgm:t>
    </dgm:pt>
    <dgm:pt modelId="{73874ED6-EEDA-A742-9FD0-CF819B73FF46}" type="pres">
      <dgm:prSet presAssocID="{630DF6E8-2672-2D4D-87F3-EAF8AA40DE1B}" presName="level3hierChild" presStyleCnt="0"/>
      <dgm:spPr/>
    </dgm:pt>
    <dgm:pt modelId="{502D0210-62D1-C345-A2F2-43CE195FCE5D}" type="pres">
      <dgm:prSet presAssocID="{9C25C4C7-6C4C-4545-B117-4FAD783EAC87}" presName="conn2-1" presStyleLbl="parChTrans1D2" presStyleIdx="1" presStyleCnt="3"/>
      <dgm:spPr/>
      <dgm:t>
        <a:bodyPr/>
        <a:lstStyle/>
        <a:p>
          <a:endParaRPr lang="es-ES"/>
        </a:p>
      </dgm:t>
    </dgm:pt>
    <dgm:pt modelId="{A95A9ADF-B787-634D-AACB-AEBD7CDE6DCD}" type="pres">
      <dgm:prSet presAssocID="{9C25C4C7-6C4C-4545-B117-4FAD783EAC87}" presName="connTx" presStyleLbl="parChTrans1D2" presStyleIdx="1" presStyleCnt="3"/>
      <dgm:spPr/>
      <dgm:t>
        <a:bodyPr/>
        <a:lstStyle/>
        <a:p>
          <a:endParaRPr lang="es-ES"/>
        </a:p>
      </dgm:t>
    </dgm:pt>
    <dgm:pt modelId="{68F0F532-D498-614F-9220-4A0741E79F8E}" type="pres">
      <dgm:prSet presAssocID="{55A18C64-CC65-A54C-803C-CEFFA463CC6B}" presName="root2" presStyleCnt="0"/>
      <dgm:spPr/>
    </dgm:pt>
    <dgm:pt modelId="{56696474-1DFE-204F-87FC-AA94A168AEB5}" type="pres">
      <dgm:prSet presAssocID="{55A18C64-CC65-A54C-803C-CEFFA463CC6B}" presName="LevelTwoTextNode" presStyleLbl="node2" presStyleIdx="1" presStyleCnt="3" custScaleX="178546" custScaleY="131800" custLinFactNeighborX="9232">
        <dgm:presLayoutVars>
          <dgm:chPref val="3"/>
        </dgm:presLayoutVars>
      </dgm:prSet>
      <dgm:spPr/>
      <dgm:t>
        <a:bodyPr/>
        <a:lstStyle/>
        <a:p>
          <a:endParaRPr lang="es-ES"/>
        </a:p>
      </dgm:t>
    </dgm:pt>
    <dgm:pt modelId="{22356C42-5DD1-EB4D-92DC-6C588833F839}" type="pres">
      <dgm:prSet presAssocID="{55A18C64-CC65-A54C-803C-CEFFA463CC6B}" presName="level3hierChild" presStyleCnt="0"/>
      <dgm:spPr/>
    </dgm:pt>
    <dgm:pt modelId="{90E06B7C-BE37-F641-853A-237010A1DE3D}" type="pres">
      <dgm:prSet presAssocID="{CE283996-6729-1449-9653-F8C2AE9FD510}" presName="conn2-1" presStyleLbl="parChTrans1D2" presStyleIdx="2" presStyleCnt="3"/>
      <dgm:spPr/>
      <dgm:t>
        <a:bodyPr/>
        <a:lstStyle/>
        <a:p>
          <a:endParaRPr lang="es-ES"/>
        </a:p>
      </dgm:t>
    </dgm:pt>
    <dgm:pt modelId="{ACFCBD78-7ADB-8040-AAD6-23D2058A5187}" type="pres">
      <dgm:prSet presAssocID="{CE283996-6729-1449-9653-F8C2AE9FD510}" presName="connTx" presStyleLbl="parChTrans1D2" presStyleIdx="2" presStyleCnt="3"/>
      <dgm:spPr/>
      <dgm:t>
        <a:bodyPr/>
        <a:lstStyle/>
        <a:p>
          <a:endParaRPr lang="es-ES"/>
        </a:p>
      </dgm:t>
    </dgm:pt>
    <dgm:pt modelId="{376C4547-D936-6E40-B584-A873973CFD67}" type="pres">
      <dgm:prSet presAssocID="{C9EDCAEA-F275-8044-AEF9-7AD434E0D8E1}" presName="root2" presStyleCnt="0"/>
      <dgm:spPr/>
    </dgm:pt>
    <dgm:pt modelId="{A5130115-E0F2-8246-B891-0CB384CB990B}" type="pres">
      <dgm:prSet presAssocID="{C9EDCAEA-F275-8044-AEF9-7AD434E0D8E1}" presName="LevelTwoTextNode" presStyleLbl="node2" presStyleIdx="2" presStyleCnt="3" custScaleX="178546" custScaleY="131800" custLinFactNeighborX="9232">
        <dgm:presLayoutVars>
          <dgm:chPref val="3"/>
        </dgm:presLayoutVars>
      </dgm:prSet>
      <dgm:spPr/>
      <dgm:t>
        <a:bodyPr/>
        <a:lstStyle/>
        <a:p>
          <a:endParaRPr lang="es-ES"/>
        </a:p>
      </dgm:t>
    </dgm:pt>
    <dgm:pt modelId="{3236868E-4723-144C-AA14-A94CF5892A60}" type="pres">
      <dgm:prSet presAssocID="{C9EDCAEA-F275-8044-AEF9-7AD434E0D8E1}" presName="level3hierChild" presStyleCnt="0"/>
      <dgm:spPr/>
    </dgm:pt>
  </dgm:ptLst>
  <dgm:cxnLst>
    <dgm:cxn modelId="{BEA72BA4-5AEB-2144-B28E-379CFDEDE8AC}" type="presOf" srcId="{CE283996-6729-1449-9653-F8C2AE9FD510}" destId="{90E06B7C-BE37-F641-853A-237010A1DE3D}" srcOrd="0" destOrd="0" presId="urn:microsoft.com/office/officeart/2008/layout/HorizontalMultiLevelHierarchy"/>
    <dgm:cxn modelId="{21AB9101-CCB6-044E-984D-DEF7FEFCBCC3}" srcId="{C03D0A9B-642D-7E43-BEAA-82F73ED5F590}" destId="{55A18C64-CC65-A54C-803C-CEFFA463CC6B}" srcOrd="1" destOrd="0" parTransId="{9C25C4C7-6C4C-4545-B117-4FAD783EAC87}" sibTransId="{F6A500D7-7E76-C245-BE3A-3F2380C5292D}"/>
    <dgm:cxn modelId="{CD3D9CFB-874D-494C-B6A4-97FD521DA28E}" type="presOf" srcId="{9C25C4C7-6C4C-4545-B117-4FAD783EAC87}" destId="{A95A9ADF-B787-634D-AACB-AEBD7CDE6DCD}" srcOrd="1" destOrd="0" presId="urn:microsoft.com/office/officeart/2008/layout/HorizontalMultiLevelHierarchy"/>
    <dgm:cxn modelId="{4D42945F-39D3-544E-9B4D-4AF25C2CED53}" type="presOf" srcId="{18A78DC8-713D-C549-8E04-9F894266EB39}" destId="{A17092AA-5427-6F40-90BC-D93D31E43299}" srcOrd="1" destOrd="0" presId="urn:microsoft.com/office/officeart/2008/layout/HorizontalMultiLevelHierarchy"/>
    <dgm:cxn modelId="{385D2E89-F0C7-AF4D-AD10-3AABF34FEE11}" srcId="{C03D0A9B-642D-7E43-BEAA-82F73ED5F590}" destId="{C9EDCAEA-F275-8044-AEF9-7AD434E0D8E1}" srcOrd="2" destOrd="0" parTransId="{CE283996-6729-1449-9653-F8C2AE9FD510}" sibTransId="{2CEF4B4B-0253-E34E-9582-A857049D7BCC}"/>
    <dgm:cxn modelId="{F0A2460A-95E5-FD45-A9D2-4A4A6DC2AD85}" type="presOf" srcId="{18A78DC8-713D-C549-8E04-9F894266EB39}" destId="{2E867376-D325-3748-95D5-D6AA225CF450}" srcOrd="0" destOrd="0" presId="urn:microsoft.com/office/officeart/2008/layout/HorizontalMultiLevelHierarchy"/>
    <dgm:cxn modelId="{340F53EE-4D57-8149-8FDE-DF3E317A69B9}" type="presOf" srcId="{C9EDCAEA-F275-8044-AEF9-7AD434E0D8E1}" destId="{A5130115-E0F2-8246-B891-0CB384CB990B}" srcOrd="0" destOrd="0" presId="urn:microsoft.com/office/officeart/2008/layout/HorizontalMultiLevelHierarchy"/>
    <dgm:cxn modelId="{8B7AD2A0-EF75-CC4F-843D-57B6FC3D5579}" srcId="{40B72314-363A-BC4A-9073-06CA7D842BD1}" destId="{C03D0A9B-642D-7E43-BEAA-82F73ED5F590}" srcOrd="0" destOrd="0" parTransId="{81805194-FE4E-FE4D-9F56-2B539F93B139}" sibTransId="{C0BCB123-20FD-1745-8C62-4A08BDCEFF50}"/>
    <dgm:cxn modelId="{76F2111F-1CAC-F940-869B-3A167C5354EC}" type="presOf" srcId="{C03D0A9B-642D-7E43-BEAA-82F73ED5F590}" destId="{1F655636-A1C5-A44E-8008-F0497478682D}" srcOrd="0" destOrd="0" presId="urn:microsoft.com/office/officeart/2008/layout/HorizontalMultiLevelHierarchy"/>
    <dgm:cxn modelId="{1A76E327-0D79-884C-8620-15A7392BAC8D}" srcId="{C03D0A9B-642D-7E43-BEAA-82F73ED5F590}" destId="{630DF6E8-2672-2D4D-87F3-EAF8AA40DE1B}" srcOrd="0" destOrd="0" parTransId="{18A78DC8-713D-C549-8E04-9F894266EB39}" sibTransId="{727D4C3D-05BB-6546-8CAA-2915E6368BF6}"/>
    <dgm:cxn modelId="{90A28068-11D1-0142-823B-A9ECDF714D24}" type="presOf" srcId="{40B72314-363A-BC4A-9073-06CA7D842BD1}" destId="{7BDF8907-78DA-8344-94CB-A7A8CEC777B1}" srcOrd="0" destOrd="0" presId="urn:microsoft.com/office/officeart/2008/layout/HorizontalMultiLevelHierarchy"/>
    <dgm:cxn modelId="{922883E4-CD20-B245-B2FE-484E5E65BCAF}" type="presOf" srcId="{55A18C64-CC65-A54C-803C-CEFFA463CC6B}" destId="{56696474-1DFE-204F-87FC-AA94A168AEB5}" srcOrd="0" destOrd="0" presId="urn:microsoft.com/office/officeart/2008/layout/HorizontalMultiLevelHierarchy"/>
    <dgm:cxn modelId="{DB394DFA-1D63-FF4E-A9A4-3F772184B32E}" type="presOf" srcId="{630DF6E8-2672-2D4D-87F3-EAF8AA40DE1B}" destId="{958583CD-ADBF-F44D-99D1-756D91E90C4F}" srcOrd="0" destOrd="0" presId="urn:microsoft.com/office/officeart/2008/layout/HorizontalMultiLevelHierarchy"/>
    <dgm:cxn modelId="{7D8D01D6-62E3-C342-A937-0BF2981B012A}" type="presOf" srcId="{CE283996-6729-1449-9653-F8C2AE9FD510}" destId="{ACFCBD78-7ADB-8040-AAD6-23D2058A5187}" srcOrd="1" destOrd="0" presId="urn:microsoft.com/office/officeart/2008/layout/HorizontalMultiLevelHierarchy"/>
    <dgm:cxn modelId="{BB40111A-2305-3D44-B359-3D2BCCE2DFDE}" type="presOf" srcId="{9C25C4C7-6C4C-4545-B117-4FAD783EAC87}" destId="{502D0210-62D1-C345-A2F2-43CE195FCE5D}" srcOrd="0" destOrd="0" presId="urn:microsoft.com/office/officeart/2008/layout/HorizontalMultiLevelHierarchy"/>
    <dgm:cxn modelId="{C6E391F1-CE1F-9948-90EB-F35CC185735F}" type="presParOf" srcId="{7BDF8907-78DA-8344-94CB-A7A8CEC777B1}" destId="{FB89AC45-91D8-424B-920C-AC0594DCD874}" srcOrd="0" destOrd="0" presId="urn:microsoft.com/office/officeart/2008/layout/HorizontalMultiLevelHierarchy"/>
    <dgm:cxn modelId="{9E2B6D8E-6D1D-5E4E-8571-86BE53A9F589}" type="presParOf" srcId="{FB89AC45-91D8-424B-920C-AC0594DCD874}" destId="{1F655636-A1C5-A44E-8008-F0497478682D}" srcOrd="0" destOrd="0" presId="urn:microsoft.com/office/officeart/2008/layout/HorizontalMultiLevelHierarchy"/>
    <dgm:cxn modelId="{B22C2E30-FD7A-9544-9FAE-EE0365C93EA9}" type="presParOf" srcId="{FB89AC45-91D8-424B-920C-AC0594DCD874}" destId="{018E2367-61E1-6B43-B5D6-82F71DE03020}" srcOrd="1" destOrd="0" presId="urn:microsoft.com/office/officeart/2008/layout/HorizontalMultiLevelHierarchy"/>
    <dgm:cxn modelId="{EBBA370E-BA72-9C49-AFC4-57361B0CC82B}" type="presParOf" srcId="{018E2367-61E1-6B43-B5D6-82F71DE03020}" destId="{2E867376-D325-3748-95D5-D6AA225CF450}" srcOrd="0" destOrd="0" presId="urn:microsoft.com/office/officeart/2008/layout/HorizontalMultiLevelHierarchy"/>
    <dgm:cxn modelId="{1FEFE359-4CB0-4740-B6C1-4BA5FC7AA20F}" type="presParOf" srcId="{2E867376-D325-3748-95D5-D6AA225CF450}" destId="{A17092AA-5427-6F40-90BC-D93D31E43299}" srcOrd="0" destOrd="0" presId="urn:microsoft.com/office/officeart/2008/layout/HorizontalMultiLevelHierarchy"/>
    <dgm:cxn modelId="{FEC95C80-746C-924B-A3BE-9DD45A33067F}" type="presParOf" srcId="{018E2367-61E1-6B43-B5D6-82F71DE03020}" destId="{E45C35E5-9325-1D4A-85F6-96F7640E9B58}" srcOrd="1" destOrd="0" presId="urn:microsoft.com/office/officeart/2008/layout/HorizontalMultiLevelHierarchy"/>
    <dgm:cxn modelId="{E45BC2E1-11A4-734E-8A6E-B6AF8C57B438}" type="presParOf" srcId="{E45C35E5-9325-1D4A-85F6-96F7640E9B58}" destId="{958583CD-ADBF-F44D-99D1-756D91E90C4F}" srcOrd="0" destOrd="0" presId="urn:microsoft.com/office/officeart/2008/layout/HorizontalMultiLevelHierarchy"/>
    <dgm:cxn modelId="{C4616BFE-9391-1746-BE67-308039CF7DBD}" type="presParOf" srcId="{E45C35E5-9325-1D4A-85F6-96F7640E9B58}" destId="{73874ED6-EEDA-A742-9FD0-CF819B73FF46}" srcOrd="1" destOrd="0" presId="urn:microsoft.com/office/officeart/2008/layout/HorizontalMultiLevelHierarchy"/>
    <dgm:cxn modelId="{82DA1CB6-8917-7743-990E-A2FAFD7D6491}" type="presParOf" srcId="{018E2367-61E1-6B43-B5D6-82F71DE03020}" destId="{502D0210-62D1-C345-A2F2-43CE195FCE5D}" srcOrd="2" destOrd="0" presId="urn:microsoft.com/office/officeart/2008/layout/HorizontalMultiLevelHierarchy"/>
    <dgm:cxn modelId="{45B9428D-7068-DD4F-AC57-0B4F840BD4DC}" type="presParOf" srcId="{502D0210-62D1-C345-A2F2-43CE195FCE5D}" destId="{A95A9ADF-B787-634D-AACB-AEBD7CDE6DCD}" srcOrd="0" destOrd="0" presId="urn:microsoft.com/office/officeart/2008/layout/HorizontalMultiLevelHierarchy"/>
    <dgm:cxn modelId="{C37F3532-68D8-0D4A-B181-ACF411917E19}" type="presParOf" srcId="{018E2367-61E1-6B43-B5D6-82F71DE03020}" destId="{68F0F532-D498-614F-9220-4A0741E79F8E}" srcOrd="3" destOrd="0" presId="urn:microsoft.com/office/officeart/2008/layout/HorizontalMultiLevelHierarchy"/>
    <dgm:cxn modelId="{2840D8ED-8BD5-5A45-AF78-E77CB9A503E7}" type="presParOf" srcId="{68F0F532-D498-614F-9220-4A0741E79F8E}" destId="{56696474-1DFE-204F-87FC-AA94A168AEB5}" srcOrd="0" destOrd="0" presId="urn:microsoft.com/office/officeart/2008/layout/HorizontalMultiLevelHierarchy"/>
    <dgm:cxn modelId="{500C22AF-6568-6B4A-B006-86A6B45BA860}" type="presParOf" srcId="{68F0F532-D498-614F-9220-4A0741E79F8E}" destId="{22356C42-5DD1-EB4D-92DC-6C588833F839}" srcOrd="1" destOrd="0" presId="urn:microsoft.com/office/officeart/2008/layout/HorizontalMultiLevelHierarchy"/>
    <dgm:cxn modelId="{7C85B201-8A81-0E4C-95CD-237547E1D552}" type="presParOf" srcId="{018E2367-61E1-6B43-B5D6-82F71DE03020}" destId="{90E06B7C-BE37-F641-853A-237010A1DE3D}" srcOrd="4" destOrd="0" presId="urn:microsoft.com/office/officeart/2008/layout/HorizontalMultiLevelHierarchy"/>
    <dgm:cxn modelId="{4FF3395A-1334-0F4F-9190-0CB83246787B}" type="presParOf" srcId="{90E06B7C-BE37-F641-853A-237010A1DE3D}" destId="{ACFCBD78-7ADB-8040-AAD6-23D2058A5187}" srcOrd="0" destOrd="0" presId="urn:microsoft.com/office/officeart/2008/layout/HorizontalMultiLevelHierarchy"/>
    <dgm:cxn modelId="{A2C0A7F9-8136-564A-8293-404145A1D741}" type="presParOf" srcId="{018E2367-61E1-6B43-B5D6-82F71DE03020}" destId="{376C4547-D936-6E40-B584-A873973CFD67}" srcOrd="5" destOrd="0" presId="urn:microsoft.com/office/officeart/2008/layout/HorizontalMultiLevelHierarchy"/>
    <dgm:cxn modelId="{D190054B-17CF-5B42-ABCA-00A94EF70EC0}" type="presParOf" srcId="{376C4547-D936-6E40-B584-A873973CFD67}" destId="{A5130115-E0F2-8246-B891-0CB384CB990B}" srcOrd="0" destOrd="0" presId="urn:microsoft.com/office/officeart/2008/layout/HorizontalMultiLevelHierarchy"/>
    <dgm:cxn modelId="{F4B3A867-C750-164F-8C26-E05E717FCF3B}" type="presParOf" srcId="{376C4547-D936-6E40-B584-A873973CFD67}" destId="{3236868E-4723-144C-AA14-A94CF5892A60}" srcOrd="1" destOrd="0"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145A0B8-4BCC-8F43-BB53-A613900EC005}" type="doc">
      <dgm:prSet loTypeId="urn:microsoft.com/office/officeart/2005/8/layout/process1" loCatId="" qsTypeId="urn:microsoft.com/office/officeart/2005/8/quickstyle/3D2" qsCatId="3D" csTypeId="urn:microsoft.com/office/officeart/2005/8/colors/accent2_4" csCatId="accent2" phldr="1"/>
      <dgm:spPr/>
    </dgm:pt>
    <dgm:pt modelId="{276E90A9-94F9-DC4C-91FF-F41A31032C4B}">
      <dgm:prSet phldrT="[Texto]" custT="1">
        <dgm:style>
          <a:lnRef idx="0">
            <a:schemeClr val="accent3"/>
          </a:lnRef>
          <a:fillRef idx="3">
            <a:schemeClr val="accent3"/>
          </a:fillRef>
          <a:effectRef idx="3">
            <a:schemeClr val="accent3"/>
          </a:effectRef>
          <a:fontRef idx="minor">
            <a:schemeClr val="lt1"/>
          </a:fontRef>
        </dgm:style>
      </dgm:prSet>
      <dgm:spPr/>
      <dgm:t>
        <a:bodyPr/>
        <a:lstStyle/>
        <a:p>
          <a:pPr algn="l"/>
          <a:r>
            <a:rPr lang="en-US" sz="2300" b="0" dirty="0" smtClean="0">
              <a:solidFill>
                <a:schemeClr val="tx1">
                  <a:lumMod val="75000"/>
                  <a:lumOff val="25000"/>
                </a:schemeClr>
              </a:solidFill>
              <a:cs typeface="Times New Roman" pitchFamily="18" charset="0"/>
            </a:rPr>
            <a:t>Q13/5 </a:t>
          </a:r>
          <a:r>
            <a:rPr lang="en-US" sz="2300" b="0" dirty="0" smtClean="0">
              <a:solidFill>
                <a:schemeClr val="tx1">
                  <a:lumMod val="75000"/>
                  <a:lumOff val="25000"/>
                </a:schemeClr>
              </a:solidFill>
            </a:rPr>
            <a:t>- Environmental impact reduction including e-waste </a:t>
          </a:r>
        </a:p>
        <a:p>
          <a:pPr algn="l"/>
          <a:r>
            <a:rPr lang="en-US" sz="2300" b="0" dirty="0" smtClean="0">
              <a:solidFill>
                <a:schemeClr val="tx1">
                  <a:lumMod val="75000"/>
                  <a:lumOff val="25000"/>
                </a:schemeClr>
              </a:solidFill>
              <a:cs typeface="Times New Roman" pitchFamily="18" charset="0"/>
            </a:rPr>
            <a:t>Q14/5 </a:t>
          </a:r>
          <a:r>
            <a:rPr lang="en-US" sz="2300" b="0" dirty="0" smtClean="0">
              <a:solidFill>
                <a:schemeClr val="tx1">
                  <a:lumMod val="75000"/>
                  <a:lumOff val="25000"/>
                </a:schemeClr>
              </a:solidFill>
            </a:rPr>
            <a:t>- Setting up a low cost </a:t>
          </a:r>
          <a:r>
            <a:rPr lang="en-US" sz="2300" b="0" dirty="0" smtClean="0">
              <a:solidFill>
                <a:schemeClr val="tx1">
                  <a:lumMod val="75000"/>
                  <a:lumOff val="25000"/>
                </a:schemeClr>
              </a:solidFill>
            </a:rPr>
            <a:t> telecom </a:t>
          </a:r>
          <a:r>
            <a:rPr lang="en-US" sz="2300" b="0" dirty="0" smtClean="0">
              <a:solidFill>
                <a:schemeClr val="tx1">
                  <a:lumMod val="75000"/>
                  <a:lumOff val="25000"/>
                </a:schemeClr>
              </a:solidFill>
            </a:rPr>
            <a:t>infrastructure for rural </a:t>
          </a:r>
          <a:r>
            <a:rPr lang="en-US" sz="2300" b="0" dirty="0" smtClean="0">
              <a:solidFill>
                <a:schemeClr val="tx1">
                  <a:lumMod val="75000"/>
                  <a:lumOff val="25000"/>
                </a:schemeClr>
              </a:solidFill>
            </a:rPr>
            <a:t>communications  </a:t>
          </a:r>
          <a:r>
            <a:rPr lang="en-US" sz="2300" b="0" dirty="0" smtClean="0">
              <a:solidFill>
                <a:schemeClr val="tx1">
                  <a:lumMod val="75000"/>
                  <a:lumOff val="25000"/>
                </a:schemeClr>
              </a:solidFill>
            </a:rPr>
            <a:t>in developing countries </a:t>
          </a:r>
        </a:p>
        <a:p>
          <a:pPr algn="l"/>
          <a:r>
            <a:rPr lang="en-US" sz="2300" b="0" dirty="0" smtClean="0">
              <a:solidFill>
                <a:schemeClr val="tx1">
                  <a:lumMod val="75000"/>
                  <a:lumOff val="25000"/>
                </a:schemeClr>
              </a:solidFill>
              <a:cs typeface="Times New Roman" pitchFamily="18" charset="0"/>
            </a:rPr>
            <a:t>Q15/5 </a:t>
          </a:r>
          <a:r>
            <a:rPr lang="en-US" sz="2300" b="0" dirty="0" smtClean="0">
              <a:solidFill>
                <a:schemeClr val="tx1">
                  <a:lumMod val="75000"/>
                  <a:lumOff val="25000"/>
                </a:schemeClr>
              </a:solidFill>
            </a:rPr>
            <a:t>- ICTs and adaptation to the effects of climate change </a:t>
          </a:r>
        </a:p>
        <a:p>
          <a:pPr algn="l"/>
          <a:r>
            <a:rPr lang="en-US" sz="2300" b="1" u="sng" dirty="0" smtClean="0">
              <a:solidFill>
                <a:srgbClr val="00CC66"/>
              </a:solidFill>
              <a:cs typeface="Times New Roman" pitchFamily="18" charset="0"/>
            </a:rPr>
            <a:t>Q16/5 </a:t>
          </a:r>
          <a:r>
            <a:rPr lang="en-US" sz="2300" b="1" u="sng" dirty="0" smtClean="0">
              <a:solidFill>
                <a:srgbClr val="00CC66"/>
              </a:solidFill>
            </a:rPr>
            <a:t>- Leveraging and enhancing ICT environmental sustainability </a:t>
          </a:r>
        </a:p>
        <a:p>
          <a:pPr algn="l"/>
          <a:r>
            <a:rPr lang="en-US" sz="2300" b="0" dirty="0" smtClean="0">
              <a:solidFill>
                <a:schemeClr val="tx1">
                  <a:lumMod val="75000"/>
                  <a:lumOff val="25000"/>
                </a:schemeClr>
              </a:solidFill>
              <a:cs typeface="Times New Roman" pitchFamily="18" charset="0"/>
            </a:rPr>
            <a:t>Q17/5 </a:t>
          </a:r>
          <a:r>
            <a:rPr lang="en-US" sz="2300" b="0" dirty="0" smtClean="0">
              <a:solidFill>
                <a:schemeClr val="tx1">
                  <a:lumMod val="75000"/>
                  <a:lumOff val="25000"/>
                </a:schemeClr>
              </a:solidFill>
            </a:rPr>
            <a:t>- Energy efficiency for the ICT sector and harmonization of environmental standards </a:t>
          </a:r>
        </a:p>
        <a:p>
          <a:pPr algn="l"/>
          <a:r>
            <a:rPr lang="en-US" sz="2300" b="0" dirty="0" smtClean="0">
              <a:solidFill>
                <a:schemeClr val="tx1">
                  <a:lumMod val="75000"/>
                  <a:lumOff val="25000"/>
                </a:schemeClr>
              </a:solidFill>
              <a:cs typeface="Times New Roman" pitchFamily="18" charset="0"/>
            </a:rPr>
            <a:t>Q18/5 </a:t>
          </a:r>
          <a:r>
            <a:rPr lang="en-US" sz="2300" b="0" dirty="0" smtClean="0">
              <a:solidFill>
                <a:schemeClr val="tx1">
                  <a:lumMod val="75000"/>
                  <a:lumOff val="25000"/>
                </a:schemeClr>
              </a:solidFill>
            </a:rPr>
            <a:t>- Methodologies for the assessment of environmental impact of ICT </a:t>
          </a:r>
        </a:p>
        <a:p>
          <a:pPr algn="l"/>
          <a:r>
            <a:rPr lang="en-US" sz="2300" b="0" dirty="0" smtClean="0">
              <a:solidFill>
                <a:schemeClr val="tx1">
                  <a:lumMod val="75000"/>
                  <a:lumOff val="25000"/>
                </a:schemeClr>
              </a:solidFill>
              <a:cs typeface="Times New Roman" pitchFamily="18" charset="0"/>
            </a:rPr>
            <a:t>Q19/5 </a:t>
          </a:r>
          <a:r>
            <a:rPr lang="en-US" sz="2300" b="0" dirty="0" smtClean="0">
              <a:solidFill>
                <a:schemeClr val="tx1">
                  <a:lumMod val="75000"/>
                  <a:lumOff val="25000"/>
                </a:schemeClr>
              </a:solidFill>
            </a:rPr>
            <a:t>- Power feeding systems</a:t>
          </a:r>
          <a:endParaRPr lang="es-ES" sz="2300" b="0" dirty="0">
            <a:solidFill>
              <a:schemeClr val="tx1">
                <a:lumMod val="75000"/>
                <a:lumOff val="25000"/>
              </a:schemeClr>
            </a:solidFill>
          </a:endParaRPr>
        </a:p>
      </dgm:t>
    </dgm:pt>
    <dgm:pt modelId="{DC091F14-4F07-6E43-AE51-EF361B0092E8}" type="parTrans" cxnId="{A0818189-7F7D-0B45-B7FC-D154CE5A40A3}">
      <dgm:prSet/>
      <dgm:spPr/>
      <dgm:t>
        <a:bodyPr/>
        <a:lstStyle/>
        <a:p>
          <a:endParaRPr lang="es-ES" sz="2300"/>
        </a:p>
      </dgm:t>
    </dgm:pt>
    <dgm:pt modelId="{561041F4-2B18-5842-9449-C6ADB948AA07}" type="sibTrans" cxnId="{A0818189-7F7D-0B45-B7FC-D154CE5A40A3}">
      <dgm:prSet custT="1"/>
      <dgm:spPr>
        <a:solidFill>
          <a:srgbClr val="00CC66"/>
        </a:solidFill>
      </dgm:spPr>
      <dgm:t>
        <a:bodyPr/>
        <a:lstStyle/>
        <a:p>
          <a:endParaRPr lang="es-ES" sz="2300"/>
        </a:p>
      </dgm:t>
    </dgm:pt>
    <dgm:pt modelId="{ED2C5E92-A1C0-F148-9FE1-8180C2A20C8A}">
      <dgm:prSet phldrT="[Texto]" custT="1">
        <dgm:style>
          <a:lnRef idx="0">
            <a:schemeClr val="accent6"/>
          </a:lnRef>
          <a:fillRef idx="3">
            <a:schemeClr val="accent6"/>
          </a:fillRef>
          <a:effectRef idx="3">
            <a:schemeClr val="accent6"/>
          </a:effectRef>
          <a:fontRef idx="minor">
            <a:schemeClr val="lt1"/>
          </a:fontRef>
        </dgm:style>
      </dgm:prSet>
      <dgm:spPr/>
      <dgm:t>
        <a:bodyPr/>
        <a:lstStyle/>
        <a:p>
          <a:pPr algn="l"/>
          <a:r>
            <a:rPr lang="en-US" altLang="en-US" sz="2800" b="1" dirty="0" smtClean="0">
              <a:solidFill>
                <a:schemeClr val="accent1">
                  <a:lumMod val="75000"/>
                  <a:lumOff val="25000"/>
                </a:schemeClr>
              </a:solidFill>
            </a:rPr>
            <a:t>MAIN TASKS</a:t>
          </a:r>
        </a:p>
        <a:p>
          <a:pPr algn="l"/>
          <a:r>
            <a:rPr lang="en-US" altLang="en-US" sz="2800" dirty="0" smtClean="0"/>
            <a:t>To develop recommendations to </a:t>
          </a:r>
          <a:r>
            <a:rPr lang="en-US" altLang="en-US" sz="2800" dirty="0" smtClean="0"/>
            <a:t>assess the added value of an eco-rating </a:t>
          </a:r>
          <a:r>
            <a:rPr lang="en-US" altLang="en-US" sz="2800" dirty="0" smtClean="0"/>
            <a:t>program for mobile phones.</a:t>
          </a:r>
          <a:endParaRPr lang="en-US" altLang="en-US" sz="2800" dirty="0" smtClean="0"/>
        </a:p>
        <a:p>
          <a:pPr algn="l"/>
          <a:r>
            <a:rPr lang="en-US" altLang="en-US" sz="2800" dirty="0" smtClean="0"/>
            <a:t>To investigate </a:t>
          </a:r>
          <a:r>
            <a:rPr lang="en-US" altLang="en-US" sz="2800" dirty="0" smtClean="0"/>
            <a:t>what are the principles, benefits, drawbacks underlying the creation of a worldwide database containing key indicators and/or emission </a:t>
          </a:r>
          <a:r>
            <a:rPr lang="en-US" altLang="en-US" sz="2800" dirty="0" smtClean="0"/>
            <a:t>factors</a:t>
          </a:r>
          <a:r>
            <a:rPr lang="fr-FR" altLang="en-US" sz="2800" dirty="0" smtClean="0"/>
            <a:t> </a:t>
          </a:r>
          <a:endParaRPr lang="es-ES" sz="2800" dirty="0"/>
        </a:p>
      </dgm:t>
    </dgm:pt>
    <dgm:pt modelId="{2C061C8A-8EC9-7A48-A7CF-264130AC571F}" type="parTrans" cxnId="{D600783D-B87E-3B40-9F11-681A9DAF5962}">
      <dgm:prSet/>
      <dgm:spPr/>
      <dgm:t>
        <a:bodyPr/>
        <a:lstStyle/>
        <a:p>
          <a:endParaRPr lang="es-ES" sz="2300"/>
        </a:p>
      </dgm:t>
    </dgm:pt>
    <dgm:pt modelId="{9CD4A2CE-0CE9-7042-ABD0-2A121051EF99}" type="sibTrans" cxnId="{D600783D-B87E-3B40-9F11-681A9DAF5962}">
      <dgm:prSet/>
      <dgm:spPr/>
      <dgm:t>
        <a:bodyPr/>
        <a:lstStyle/>
        <a:p>
          <a:endParaRPr lang="es-ES" sz="2300"/>
        </a:p>
      </dgm:t>
    </dgm:pt>
    <dgm:pt modelId="{CBA070AA-CC48-AB48-A382-0D27606A5DDA}" type="pres">
      <dgm:prSet presAssocID="{8145A0B8-4BCC-8F43-BB53-A613900EC005}" presName="Name0" presStyleCnt="0">
        <dgm:presLayoutVars>
          <dgm:dir/>
          <dgm:resizeHandles val="exact"/>
        </dgm:presLayoutVars>
      </dgm:prSet>
      <dgm:spPr/>
    </dgm:pt>
    <dgm:pt modelId="{27A87222-F366-564A-BECF-228B27328112}" type="pres">
      <dgm:prSet presAssocID="{276E90A9-94F9-DC4C-91FF-F41A31032C4B}" presName="node" presStyleLbl="node1" presStyleIdx="0" presStyleCnt="2" custScaleY="124199" custLinFactNeighborY="-1479">
        <dgm:presLayoutVars>
          <dgm:bulletEnabled val="1"/>
        </dgm:presLayoutVars>
      </dgm:prSet>
      <dgm:spPr/>
      <dgm:t>
        <a:bodyPr/>
        <a:lstStyle/>
        <a:p>
          <a:endParaRPr lang="es-ES"/>
        </a:p>
      </dgm:t>
    </dgm:pt>
    <dgm:pt modelId="{5FCC01C2-BE4F-294C-A105-5534E90A13DD}" type="pres">
      <dgm:prSet presAssocID="{561041F4-2B18-5842-9449-C6ADB948AA07}" presName="sibTrans" presStyleLbl="sibTrans2D1" presStyleIdx="0" presStyleCnt="1"/>
      <dgm:spPr/>
      <dgm:t>
        <a:bodyPr/>
        <a:lstStyle/>
        <a:p>
          <a:endParaRPr lang="es-ES"/>
        </a:p>
      </dgm:t>
    </dgm:pt>
    <dgm:pt modelId="{24A576D5-7DE2-9644-A972-447C14642D08}" type="pres">
      <dgm:prSet presAssocID="{561041F4-2B18-5842-9449-C6ADB948AA07}" presName="connectorText" presStyleLbl="sibTrans2D1" presStyleIdx="0" presStyleCnt="1"/>
      <dgm:spPr/>
      <dgm:t>
        <a:bodyPr/>
        <a:lstStyle/>
        <a:p>
          <a:endParaRPr lang="es-ES"/>
        </a:p>
      </dgm:t>
    </dgm:pt>
    <dgm:pt modelId="{F38859D4-D66A-2A4B-9BCA-CDC3D8341683}" type="pres">
      <dgm:prSet presAssocID="{ED2C5E92-A1C0-F148-9FE1-8180C2A20C8A}" presName="node" presStyleLbl="node1" presStyleIdx="1" presStyleCnt="2" custScaleX="78774" custScaleY="117824" custLinFactNeighborX="-11151" custLinFactNeighborY="17">
        <dgm:presLayoutVars>
          <dgm:bulletEnabled val="1"/>
        </dgm:presLayoutVars>
      </dgm:prSet>
      <dgm:spPr/>
      <dgm:t>
        <a:bodyPr/>
        <a:lstStyle/>
        <a:p>
          <a:endParaRPr lang="es-ES"/>
        </a:p>
      </dgm:t>
    </dgm:pt>
  </dgm:ptLst>
  <dgm:cxnLst>
    <dgm:cxn modelId="{A0818189-7F7D-0B45-B7FC-D154CE5A40A3}" srcId="{8145A0B8-4BCC-8F43-BB53-A613900EC005}" destId="{276E90A9-94F9-DC4C-91FF-F41A31032C4B}" srcOrd="0" destOrd="0" parTransId="{DC091F14-4F07-6E43-AE51-EF361B0092E8}" sibTransId="{561041F4-2B18-5842-9449-C6ADB948AA07}"/>
    <dgm:cxn modelId="{7A799404-C10F-344B-B20D-8C1647BF305E}" type="presOf" srcId="{561041F4-2B18-5842-9449-C6ADB948AA07}" destId="{5FCC01C2-BE4F-294C-A105-5534E90A13DD}" srcOrd="0" destOrd="0" presId="urn:microsoft.com/office/officeart/2005/8/layout/process1"/>
    <dgm:cxn modelId="{48D8D1C4-D04B-AB4C-A799-F362A19E89DC}" type="presOf" srcId="{8145A0B8-4BCC-8F43-BB53-A613900EC005}" destId="{CBA070AA-CC48-AB48-A382-0D27606A5DDA}" srcOrd="0" destOrd="0" presId="urn:microsoft.com/office/officeart/2005/8/layout/process1"/>
    <dgm:cxn modelId="{22ED30D6-FD01-524E-8964-6D22A4EC5378}" type="presOf" srcId="{561041F4-2B18-5842-9449-C6ADB948AA07}" destId="{24A576D5-7DE2-9644-A972-447C14642D08}" srcOrd="1" destOrd="0" presId="urn:microsoft.com/office/officeart/2005/8/layout/process1"/>
    <dgm:cxn modelId="{98676617-17FE-9644-B76B-B9B196EFDBB9}" type="presOf" srcId="{ED2C5E92-A1C0-F148-9FE1-8180C2A20C8A}" destId="{F38859D4-D66A-2A4B-9BCA-CDC3D8341683}" srcOrd="0" destOrd="0" presId="urn:microsoft.com/office/officeart/2005/8/layout/process1"/>
    <dgm:cxn modelId="{764F6C8A-3CC7-B54F-AF5A-89739EDE2CE7}" type="presOf" srcId="{276E90A9-94F9-DC4C-91FF-F41A31032C4B}" destId="{27A87222-F366-564A-BECF-228B27328112}" srcOrd="0" destOrd="0" presId="urn:microsoft.com/office/officeart/2005/8/layout/process1"/>
    <dgm:cxn modelId="{D600783D-B87E-3B40-9F11-681A9DAF5962}" srcId="{8145A0B8-4BCC-8F43-BB53-A613900EC005}" destId="{ED2C5E92-A1C0-F148-9FE1-8180C2A20C8A}" srcOrd="1" destOrd="0" parTransId="{2C061C8A-8EC9-7A48-A7CF-264130AC571F}" sibTransId="{9CD4A2CE-0CE9-7042-ABD0-2A121051EF99}"/>
    <dgm:cxn modelId="{08B7C3DE-3FE6-F54F-81E9-2E3FC1324D20}" type="presParOf" srcId="{CBA070AA-CC48-AB48-A382-0D27606A5DDA}" destId="{27A87222-F366-564A-BECF-228B27328112}" srcOrd="0" destOrd="0" presId="urn:microsoft.com/office/officeart/2005/8/layout/process1"/>
    <dgm:cxn modelId="{043B9846-D00C-E643-B3FA-829E433BF78A}" type="presParOf" srcId="{CBA070AA-CC48-AB48-A382-0D27606A5DDA}" destId="{5FCC01C2-BE4F-294C-A105-5534E90A13DD}" srcOrd="1" destOrd="0" presId="urn:microsoft.com/office/officeart/2005/8/layout/process1"/>
    <dgm:cxn modelId="{4E924657-C660-6A4F-8A25-67FAFE100009}" type="presParOf" srcId="{5FCC01C2-BE4F-294C-A105-5534E90A13DD}" destId="{24A576D5-7DE2-9644-A972-447C14642D08}" srcOrd="0" destOrd="0" presId="urn:microsoft.com/office/officeart/2005/8/layout/process1"/>
    <dgm:cxn modelId="{BD252A84-2770-614B-A302-A2C9BE175E85}" type="presParOf" srcId="{CBA070AA-CC48-AB48-A382-0D27606A5DDA}" destId="{F38859D4-D66A-2A4B-9BCA-CDC3D8341683}"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0BAC48-D37B-DF49-8D68-9041DADE18D8}" type="doc">
      <dgm:prSet loTypeId="urn:microsoft.com/office/officeart/2005/8/layout/hProcess4" loCatId="" qsTypeId="urn:microsoft.com/office/officeart/2005/8/quickstyle/simple4" qsCatId="simple" csTypeId="urn:microsoft.com/office/officeart/2005/8/colors/accent2_3" csCatId="accent2" phldr="1"/>
      <dgm:spPr/>
      <dgm:t>
        <a:bodyPr/>
        <a:lstStyle/>
        <a:p>
          <a:endParaRPr lang="es-ES"/>
        </a:p>
      </dgm:t>
    </dgm:pt>
    <dgm:pt modelId="{92F7474A-AF40-844A-B8E5-648C2C6B9AD9}">
      <dgm:prSet phldrT="[Texto]" custT="1"/>
      <dgm:spPr/>
      <dgm:t>
        <a:bodyPr/>
        <a:lstStyle/>
        <a:p>
          <a:r>
            <a:rPr lang="es-ES" sz="2800" dirty="0" smtClean="0"/>
            <a:t>OBJECTIVE</a:t>
          </a:r>
          <a:endParaRPr lang="es-ES" sz="2800" dirty="0"/>
        </a:p>
      </dgm:t>
    </dgm:pt>
    <dgm:pt modelId="{E1962DEA-66C2-884B-BA95-8FCD42C2A735}" type="parTrans" cxnId="{6BB66A75-623E-D344-B0B8-DF0102C7A869}">
      <dgm:prSet/>
      <dgm:spPr/>
      <dgm:t>
        <a:bodyPr/>
        <a:lstStyle/>
        <a:p>
          <a:endParaRPr lang="es-ES" sz="1600"/>
        </a:p>
      </dgm:t>
    </dgm:pt>
    <dgm:pt modelId="{947F428A-A2F1-914E-851E-167AB134A4EB}" type="sibTrans" cxnId="{6BB66A75-623E-D344-B0B8-DF0102C7A869}">
      <dgm:prSet/>
      <dgm:spPr>
        <a:noFill/>
      </dgm:spPr>
      <dgm:t>
        <a:bodyPr/>
        <a:lstStyle/>
        <a:p>
          <a:endParaRPr lang="es-ES" sz="1600"/>
        </a:p>
      </dgm:t>
    </dgm:pt>
    <dgm:pt modelId="{15C3806B-5FDF-3F44-974E-9B8E56E45306}">
      <dgm:prSet phldrT="[Texto]" custT="1"/>
      <dgm:spPr>
        <a:solidFill>
          <a:schemeClr val="tx1">
            <a:lumMod val="10000"/>
            <a:lumOff val="90000"/>
            <a:alpha val="90000"/>
          </a:schemeClr>
        </a:solidFill>
      </dgm:spPr>
      <dgm:t>
        <a:bodyPr/>
        <a:lstStyle/>
        <a:p>
          <a:r>
            <a:rPr lang="en-US" sz="3200" dirty="0" smtClean="0"/>
            <a:t>This Recommendation outlines an auditable assessment framework and the criteria to assess the main environmental performance of mobile phones. </a:t>
          </a:r>
          <a:endParaRPr lang="es-ES" sz="3200" dirty="0"/>
        </a:p>
      </dgm:t>
    </dgm:pt>
    <dgm:pt modelId="{0D8FFC41-247C-7541-8CCB-513E079D8B62}" type="parTrans" cxnId="{4970F9CD-1496-914B-8C82-011EEE27601F}">
      <dgm:prSet/>
      <dgm:spPr/>
      <dgm:t>
        <a:bodyPr/>
        <a:lstStyle/>
        <a:p>
          <a:endParaRPr lang="es-ES" sz="1600"/>
        </a:p>
      </dgm:t>
    </dgm:pt>
    <dgm:pt modelId="{9BAFB580-D560-A749-8C9F-5C982464C866}" type="sibTrans" cxnId="{4970F9CD-1496-914B-8C82-011EEE27601F}">
      <dgm:prSet/>
      <dgm:spPr/>
      <dgm:t>
        <a:bodyPr/>
        <a:lstStyle/>
        <a:p>
          <a:endParaRPr lang="es-ES" sz="1600"/>
        </a:p>
      </dgm:t>
    </dgm:pt>
    <dgm:pt modelId="{FA38F0AC-0818-B544-833D-A483E89B4605}">
      <dgm:prSet phldrT="[Texto]" custT="1"/>
      <dgm:spPr>
        <a:solidFill>
          <a:srgbClr val="00CC66"/>
        </a:solidFill>
      </dgm:spPr>
      <dgm:t>
        <a:bodyPr/>
        <a:lstStyle/>
        <a:p>
          <a:r>
            <a:rPr lang="es-ES" sz="2800" dirty="0" smtClean="0"/>
            <a:t>SCOPE</a:t>
          </a:r>
          <a:endParaRPr lang="es-ES" sz="2800" dirty="0"/>
        </a:p>
      </dgm:t>
    </dgm:pt>
    <dgm:pt modelId="{68E8986F-CB1E-0C45-BDAA-C59ED313195A}" type="parTrans" cxnId="{523C3FCB-09EC-3D42-9855-D8DE5B00E4CF}">
      <dgm:prSet/>
      <dgm:spPr/>
      <dgm:t>
        <a:bodyPr/>
        <a:lstStyle/>
        <a:p>
          <a:endParaRPr lang="es-ES" sz="1600"/>
        </a:p>
      </dgm:t>
    </dgm:pt>
    <dgm:pt modelId="{4C7B10DC-C25A-F042-872E-17B2561B22F2}" type="sibTrans" cxnId="{523C3FCB-09EC-3D42-9855-D8DE5B00E4CF}">
      <dgm:prSet/>
      <dgm:spPr/>
      <dgm:t>
        <a:bodyPr/>
        <a:lstStyle/>
        <a:p>
          <a:endParaRPr lang="es-ES" sz="1600"/>
        </a:p>
      </dgm:t>
    </dgm:pt>
    <dgm:pt modelId="{D4A840C2-8083-3F45-A25F-970728897E16}">
      <dgm:prSet phldrT="[Texto]" custT="1"/>
      <dgm:spPr>
        <a:solidFill>
          <a:schemeClr val="bg1">
            <a:alpha val="90000"/>
          </a:schemeClr>
        </a:solidFill>
      </dgm:spPr>
      <dgm:t>
        <a:bodyPr/>
        <a:lstStyle/>
        <a:p>
          <a:r>
            <a:rPr lang="en-US" sz="2400" dirty="0" smtClean="0"/>
            <a:t>To identify attributes having a high impact on the environmental footprint of a mobile phone pulling from established applicable standards</a:t>
          </a:r>
          <a:endParaRPr lang="es-ES" sz="2400" dirty="0"/>
        </a:p>
      </dgm:t>
    </dgm:pt>
    <dgm:pt modelId="{3BE9F3B6-A2EA-5A49-9F6C-2E9258A9BDEB}" type="parTrans" cxnId="{498D7441-6434-A04F-AD17-C23C1C6D6A15}">
      <dgm:prSet/>
      <dgm:spPr/>
      <dgm:t>
        <a:bodyPr/>
        <a:lstStyle/>
        <a:p>
          <a:endParaRPr lang="es-ES" sz="1600"/>
        </a:p>
      </dgm:t>
    </dgm:pt>
    <dgm:pt modelId="{9E1337BE-7758-0844-836E-27B2E90E027D}" type="sibTrans" cxnId="{498D7441-6434-A04F-AD17-C23C1C6D6A15}">
      <dgm:prSet/>
      <dgm:spPr/>
      <dgm:t>
        <a:bodyPr/>
        <a:lstStyle/>
        <a:p>
          <a:endParaRPr lang="es-ES" sz="1600"/>
        </a:p>
      </dgm:t>
    </dgm:pt>
    <dgm:pt modelId="{839E7C03-82DC-4881-B6EF-BB75C9F7B1C7}">
      <dgm:prSet custT="1"/>
      <dgm:spPr/>
      <dgm:t>
        <a:bodyPr/>
        <a:lstStyle/>
        <a:p>
          <a:r>
            <a:rPr lang="en-US" sz="2400" dirty="0" smtClean="0"/>
            <a:t>To define </a:t>
          </a:r>
          <a:r>
            <a:rPr lang="en-US" sz="2400" dirty="0"/>
            <a:t>the scoring method to quantify these impacts that will reflect the performance of the mobile phone from an environmental point of view.</a:t>
          </a:r>
          <a:endParaRPr lang="es-ES" sz="2400" dirty="0"/>
        </a:p>
      </dgm:t>
    </dgm:pt>
    <dgm:pt modelId="{EC36AD31-909B-4866-87C2-BB22E5268BF4}" type="parTrans" cxnId="{55E1E147-AC37-4F05-ADDF-B91B6C09DD8A}">
      <dgm:prSet/>
      <dgm:spPr/>
      <dgm:t>
        <a:bodyPr/>
        <a:lstStyle/>
        <a:p>
          <a:endParaRPr lang="es-ES"/>
        </a:p>
      </dgm:t>
    </dgm:pt>
    <dgm:pt modelId="{0414110A-DC8C-40B3-B929-0EF3D3CFB2D9}" type="sibTrans" cxnId="{55E1E147-AC37-4F05-ADDF-B91B6C09DD8A}">
      <dgm:prSet/>
      <dgm:spPr/>
      <dgm:t>
        <a:bodyPr/>
        <a:lstStyle/>
        <a:p>
          <a:endParaRPr lang="es-ES"/>
        </a:p>
      </dgm:t>
    </dgm:pt>
    <dgm:pt modelId="{90ABA611-F849-4C36-AFBE-9936F3B1054C}">
      <dgm:prSet custT="1"/>
      <dgm:spPr/>
      <dgm:t>
        <a:bodyPr/>
        <a:lstStyle/>
        <a:p>
          <a:r>
            <a:rPr lang="en-US" sz="2400" dirty="0"/>
            <a:t>This Recommendation is targeting all mobile phones. It is intended that consumers around the world will see the same rating for the same mobile phone irrespective of where this mobile phone is sold.</a:t>
          </a:r>
          <a:endParaRPr lang="es-ES" sz="2400" dirty="0"/>
        </a:p>
      </dgm:t>
    </dgm:pt>
    <dgm:pt modelId="{12325FCE-FBBC-41DA-9B09-4A4D914DBE26}" type="parTrans" cxnId="{E183FED4-6927-49B5-83DA-68A9E055EA35}">
      <dgm:prSet/>
      <dgm:spPr/>
      <dgm:t>
        <a:bodyPr/>
        <a:lstStyle/>
        <a:p>
          <a:endParaRPr lang="es-ES"/>
        </a:p>
      </dgm:t>
    </dgm:pt>
    <dgm:pt modelId="{9AEA146F-7EF3-4BAE-B4CC-B5B976F7AE07}" type="sibTrans" cxnId="{E183FED4-6927-49B5-83DA-68A9E055EA35}">
      <dgm:prSet/>
      <dgm:spPr/>
      <dgm:t>
        <a:bodyPr/>
        <a:lstStyle/>
        <a:p>
          <a:endParaRPr lang="es-ES"/>
        </a:p>
      </dgm:t>
    </dgm:pt>
    <dgm:pt modelId="{09E41909-BAED-4C01-9FE8-7FC8B7936CA9}">
      <dgm:prSet custT="1"/>
      <dgm:spPr/>
      <dgm:t>
        <a:bodyPr/>
        <a:lstStyle/>
        <a:p>
          <a:endParaRPr lang="es-ES" sz="2400" dirty="0"/>
        </a:p>
      </dgm:t>
    </dgm:pt>
    <dgm:pt modelId="{92EFE427-01EF-4C40-920C-B85EFD9EDFC9}" type="parTrans" cxnId="{766100E9-C7BE-4BD0-A42F-94F492EFCBE5}">
      <dgm:prSet/>
      <dgm:spPr/>
      <dgm:t>
        <a:bodyPr/>
        <a:lstStyle/>
        <a:p>
          <a:endParaRPr lang="es-ES"/>
        </a:p>
      </dgm:t>
    </dgm:pt>
    <dgm:pt modelId="{62391C0A-9DFE-4318-BF6B-E5E867A363C4}" type="sibTrans" cxnId="{766100E9-C7BE-4BD0-A42F-94F492EFCBE5}">
      <dgm:prSet/>
      <dgm:spPr/>
      <dgm:t>
        <a:bodyPr/>
        <a:lstStyle/>
        <a:p>
          <a:endParaRPr lang="es-ES"/>
        </a:p>
      </dgm:t>
    </dgm:pt>
    <dgm:pt modelId="{9D83C7B9-BA6B-471B-AD34-657BE73F6B84}">
      <dgm:prSet custT="1"/>
      <dgm:spPr/>
      <dgm:t>
        <a:bodyPr/>
        <a:lstStyle/>
        <a:p>
          <a:endParaRPr lang="es-ES" sz="2400" dirty="0"/>
        </a:p>
      </dgm:t>
    </dgm:pt>
    <dgm:pt modelId="{EC18685F-C229-4711-88D7-1647380ED905}" type="parTrans" cxnId="{42EA8368-0CE7-41ED-B60C-0848AFA87497}">
      <dgm:prSet/>
      <dgm:spPr/>
      <dgm:t>
        <a:bodyPr/>
        <a:lstStyle/>
        <a:p>
          <a:endParaRPr lang="es-ES"/>
        </a:p>
      </dgm:t>
    </dgm:pt>
    <dgm:pt modelId="{ED89A8EA-7E19-4323-9B38-B55130744F5A}" type="sibTrans" cxnId="{42EA8368-0CE7-41ED-B60C-0848AFA87497}">
      <dgm:prSet/>
      <dgm:spPr/>
      <dgm:t>
        <a:bodyPr/>
        <a:lstStyle/>
        <a:p>
          <a:endParaRPr lang="es-ES"/>
        </a:p>
      </dgm:t>
    </dgm:pt>
    <dgm:pt modelId="{CA99D1F5-873B-40D5-A87E-3C4B546D6690}">
      <dgm:prSet custT="1"/>
      <dgm:spPr/>
      <dgm:t>
        <a:bodyPr/>
        <a:lstStyle/>
        <a:p>
          <a:endParaRPr lang="es-ES" sz="2400" dirty="0"/>
        </a:p>
      </dgm:t>
    </dgm:pt>
    <dgm:pt modelId="{8408291D-D2D8-4131-8177-D360EB3BE35C}" type="parTrans" cxnId="{D4C8E239-F38B-4B3E-ADE2-E179D61DCAEB}">
      <dgm:prSet/>
      <dgm:spPr/>
      <dgm:t>
        <a:bodyPr/>
        <a:lstStyle/>
        <a:p>
          <a:endParaRPr lang="es-ES"/>
        </a:p>
      </dgm:t>
    </dgm:pt>
    <dgm:pt modelId="{FD668390-A487-43AD-8652-5804CD7108F6}" type="sibTrans" cxnId="{D4C8E239-F38B-4B3E-ADE2-E179D61DCAEB}">
      <dgm:prSet/>
      <dgm:spPr/>
      <dgm:t>
        <a:bodyPr/>
        <a:lstStyle/>
        <a:p>
          <a:endParaRPr lang="es-ES"/>
        </a:p>
      </dgm:t>
    </dgm:pt>
    <dgm:pt modelId="{F41F88E5-250A-4F35-8527-086AC9376743}">
      <dgm:prSet phldrT="[Texto]" custT="1"/>
      <dgm:spPr>
        <a:solidFill>
          <a:schemeClr val="tx1">
            <a:lumMod val="10000"/>
            <a:lumOff val="90000"/>
            <a:alpha val="90000"/>
          </a:schemeClr>
        </a:solidFill>
      </dgm:spPr>
      <dgm:t>
        <a:bodyPr/>
        <a:lstStyle/>
        <a:p>
          <a:endParaRPr lang="es-ES" sz="3200" dirty="0"/>
        </a:p>
      </dgm:t>
    </dgm:pt>
    <dgm:pt modelId="{8646BA8D-CA24-4D73-9957-C70AFDB71A67}" type="parTrans" cxnId="{9D7599F4-AACB-4288-A756-20FDD0039D6B}">
      <dgm:prSet/>
      <dgm:spPr/>
      <dgm:t>
        <a:bodyPr/>
        <a:lstStyle/>
        <a:p>
          <a:endParaRPr lang="es-ES"/>
        </a:p>
      </dgm:t>
    </dgm:pt>
    <dgm:pt modelId="{0773CB01-A578-49B4-A579-1D363BDE71CF}" type="sibTrans" cxnId="{9D7599F4-AACB-4288-A756-20FDD0039D6B}">
      <dgm:prSet/>
      <dgm:spPr/>
      <dgm:t>
        <a:bodyPr/>
        <a:lstStyle/>
        <a:p>
          <a:endParaRPr lang="es-ES"/>
        </a:p>
      </dgm:t>
    </dgm:pt>
    <dgm:pt modelId="{D41331BA-9011-4222-B1C0-0AB30971E3F4}">
      <dgm:prSet phldrT="[Texto]" custT="1"/>
      <dgm:spPr>
        <a:solidFill>
          <a:schemeClr val="tx1">
            <a:lumMod val="10000"/>
            <a:lumOff val="90000"/>
            <a:alpha val="90000"/>
          </a:schemeClr>
        </a:solidFill>
      </dgm:spPr>
      <dgm:t>
        <a:bodyPr/>
        <a:lstStyle/>
        <a:p>
          <a:endParaRPr lang="es-ES" sz="3200" dirty="0"/>
        </a:p>
      </dgm:t>
    </dgm:pt>
    <dgm:pt modelId="{FE10040D-DECA-4FFB-8EC7-C73B73772D3E}" type="parTrans" cxnId="{AE9594B0-9121-4726-A164-D3E0BDADA2C2}">
      <dgm:prSet/>
      <dgm:spPr/>
      <dgm:t>
        <a:bodyPr/>
        <a:lstStyle/>
        <a:p>
          <a:endParaRPr lang="es-ES"/>
        </a:p>
      </dgm:t>
    </dgm:pt>
    <dgm:pt modelId="{00C3F034-1787-4C8C-8C96-7EAF612B017D}" type="sibTrans" cxnId="{AE9594B0-9121-4726-A164-D3E0BDADA2C2}">
      <dgm:prSet/>
      <dgm:spPr/>
      <dgm:t>
        <a:bodyPr/>
        <a:lstStyle/>
        <a:p>
          <a:endParaRPr lang="es-ES"/>
        </a:p>
      </dgm:t>
    </dgm:pt>
    <dgm:pt modelId="{305F2E04-1791-433A-9055-999CB5B516A8}">
      <dgm:prSet phldrT="[Texto]" custT="1"/>
      <dgm:spPr>
        <a:solidFill>
          <a:schemeClr val="tx1">
            <a:lumMod val="10000"/>
            <a:lumOff val="90000"/>
            <a:alpha val="90000"/>
          </a:schemeClr>
        </a:solidFill>
      </dgm:spPr>
      <dgm:t>
        <a:bodyPr/>
        <a:lstStyle/>
        <a:p>
          <a:endParaRPr lang="es-ES" sz="3200" dirty="0"/>
        </a:p>
      </dgm:t>
    </dgm:pt>
    <dgm:pt modelId="{DB6D2615-D27E-4AB4-A0C4-320BD35B0E8A}" type="parTrans" cxnId="{89477EE9-8FEC-4509-8D01-09E8F6BC8005}">
      <dgm:prSet/>
      <dgm:spPr/>
      <dgm:t>
        <a:bodyPr/>
        <a:lstStyle/>
        <a:p>
          <a:endParaRPr lang="es-ES"/>
        </a:p>
      </dgm:t>
    </dgm:pt>
    <dgm:pt modelId="{9EB78F4F-9CE7-4BDC-96FD-A0D55CF90B32}" type="sibTrans" cxnId="{89477EE9-8FEC-4509-8D01-09E8F6BC8005}">
      <dgm:prSet/>
      <dgm:spPr/>
      <dgm:t>
        <a:bodyPr/>
        <a:lstStyle/>
        <a:p>
          <a:endParaRPr lang="es-ES"/>
        </a:p>
      </dgm:t>
    </dgm:pt>
    <dgm:pt modelId="{22A0DAC2-42E3-6043-81A7-29665F858A19}" type="pres">
      <dgm:prSet presAssocID="{860BAC48-D37B-DF49-8D68-9041DADE18D8}" presName="Name0" presStyleCnt="0">
        <dgm:presLayoutVars>
          <dgm:dir/>
          <dgm:animLvl val="lvl"/>
          <dgm:resizeHandles val="exact"/>
        </dgm:presLayoutVars>
      </dgm:prSet>
      <dgm:spPr/>
      <dgm:t>
        <a:bodyPr/>
        <a:lstStyle/>
        <a:p>
          <a:endParaRPr lang="es-ES"/>
        </a:p>
      </dgm:t>
    </dgm:pt>
    <dgm:pt modelId="{C25D5DB2-3A2B-F946-963E-E78F62E4F7CA}" type="pres">
      <dgm:prSet presAssocID="{860BAC48-D37B-DF49-8D68-9041DADE18D8}" presName="tSp" presStyleCnt="0"/>
      <dgm:spPr/>
    </dgm:pt>
    <dgm:pt modelId="{465287AC-7E6C-8B41-A01B-2BD3BC9FAB10}" type="pres">
      <dgm:prSet presAssocID="{860BAC48-D37B-DF49-8D68-9041DADE18D8}" presName="bSp" presStyleCnt="0"/>
      <dgm:spPr/>
    </dgm:pt>
    <dgm:pt modelId="{5C33279B-1D95-2641-8F9F-C85520D9BF7C}" type="pres">
      <dgm:prSet presAssocID="{860BAC48-D37B-DF49-8D68-9041DADE18D8}" presName="process" presStyleCnt="0"/>
      <dgm:spPr/>
    </dgm:pt>
    <dgm:pt modelId="{0374305D-7A77-E04B-B4A2-D7A59F097F8A}" type="pres">
      <dgm:prSet presAssocID="{92F7474A-AF40-844A-B8E5-648C2C6B9AD9}" presName="composite1" presStyleCnt="0"/>
      <dgm:spPr/>
    </dgm:pt>
    <dgm:pt modelId="{31A39289-860F-3349-9537-8E1C089BBBAE}" type="pres">
      <dgm:prSet presAssocID="{92F7474A-AF40-844A-B8E5-648C2C6B9AD9}" presName="dummyNode1" presStyleLbl="node1" presStyleIdx="0" presStyleCnt="2"/>
      <dgm:spPr/>
    </dgm:pt>
    <dgm:pt modelId="{C01A9274-828F-ED4B-BE6C-48BEADCEC706}" type="pres">
      <dgm:prSet presAssocID="{92F7474A-AF40-844A-B8E5-648C2C6B9AD9}" presName="childNode1" presStyleLbl="bgAcc1" presStyleIdx="0" presStyleCnt="2" custScaleX="136511" custScaleY="162852" custLinFactNeighborX="435" custLinFactNeighborY="13036">
        <dgm:presLayoutVars>
          <dgm:bulletEnabled val="1"/>
        </dgm:presLayoutVars>
      </dgm:prSet>
      <dgm:spPr/>
      <dgm:t>
        <a:bodyPr/>
        <a:lstStyle/>
        <a:p>
          <a:endParaRPr lang="es-ES"/>
        </a:p>
      </dgm:t>
    </dgm:pt>
    <dgm:pt modelId="{4BD908EC-1496-6D45-BD17-EE497BA38590}" type="pres">
      <dgm:prSet presAssocID="{92F7474A-AF40-844A-B8E5-648C2C6B9AD9}" presName="childNode1tx" presStyleLbl="bgAcc1" presStyleIdx="0" presStyleCnt="2">
        <dgm:presLayoutVars>
          <dgm:bulletEnabled val="1"/>
        </dgm:presLayoutVars>
      </dgm:prSet>
      <dgm:spPr/>
      <dgm:t>
        <a:bodyPr/>
        <a:lstStyle/>
        <a:p>
          <a:endParaRPr lang="es-ES"/>
        </a:p>
      </dgm:t>
    </dgm:pt>
    <dgm:pt modelId="{E84728BF-CB33-AB46-AC74-CDFF43B8B734}" type="pres">
      <dgm:prSet presAssocID="{92F7474A-AF40-844A-B8E5-648C2C6B9AD9}" presName="parentNode1" presStyleLbl="node1" presStyleIdx="0" presStyleCnt="2" custScaleX="73163" custScaleY="52935" custLinFactY="-100000" custLinFactNeighborX="-21017" custLinFactNeighborY="-138829">
        <dgm:presLayoutVars>
          <dgm:chMax val="1"/>
          <dgm:bulletEnabled val="1"/>
        </dgm:presLayoutVars>
      </dgm:prSet>
      <dgm:spPr/>
      <dgm:t>
        <a:bodyPr/>
        <a:lstStyle/>
        <a:p>
          <a:endParaRPr lang="es-ES"/>
        </a:p>
      </dgm:t>
    </dgm:pt>
    <dgm:pt modelId="{EFE6E492-46D9-0842-9367-6FA225A6B36B}" type="pres">
      <dgm:prSet presAssocID="{92F7474A-AF40-844A-B8E5-648C2C6B9AD9}" presName="connSite1" presStyleCnt="0"/>
      <dgm:spPr/>
    </dgm:pt>
    <dgm:pt modelId="{9A7E485A-07BD-254D-883E-D7726240FDE9}" type="pres">
      <dgm:prSet presAssocID="{947F428A-A2F1-914E-851E-167AB134A4EB}" presName="Name9" presStyleLbl="sibTrans2D1" presStyleIdx="0" presStyleCnt="1" custScaleY="74896" custLinFactNeighborX="17648" custLinFactNeighborY="-9091"/>
      <dgm:spPr/>
      <dgm:t>
        <a:bodyPr/>
        <a:lstStyle/>
        <a:p>
          <a:endParaRPr lang="es-ES"/>
        </a:p>
      </dgm:t>
    </dgm:pt>
    <dgm:pt modelId="{342A1C08-0C39-9E44-93E2-55BA85596D36}" type="pres">
      <dgm:prSet presAssocID="{FA38F0AC-0818-B544-833D-A483E89B4605}" presName="composite2" presStyleCnt="0"/>
      <dgm:spPr/>
    </dgm:pt>
    <dgm:pt modelId="{494DA5A2-0D19-674B-BAEC-A21EFFA2DE54}" type="pres">
      <dgm:prSet presAssocID="{FA38F0AC-0818-B544-833D-A483E89B4605}" presName="dummyNode2" presStyleLbl="node1" presStyleIdx="0" presStyleCnt="2"/>
      <dgm:spPr/>
    </dgm:pt>
    <dgm:pt modelId="{CE15F19F-9D58-2540-9570-93C4A2651990}" type="pres">
      <dgm:prSet presAssocID="{FA38F0AC-0818-B544-833D-A483E89B4605}" presName="childNode2" presStyleLbl="bgAcc1" presStyleIdx="1" presStyleCnt="2" custScaleX="207225" custScaleY="162852" custLinFactNeighborX="759" custLinFactNeighborY="13036">
        <dgm:presLayoutVars>
          <dgm:bulletEnabled val="1"/>
        </dgm:presLayoutVars>
      </dgm:prSet>
      <dgm:spPr/>
      <dgm:t>
        <a:bodyPr/>
        <a:lstStyle/>
        <a:p>
          <a:endParaRPr lang="es-ES"/>
        </a:p>
      </dgm:t>
    </dgm:pt>
    <dgm:pt modelId="{BB604780-6291-614D-B864-1CF3D4E8D5D4}" type="pres">
      <dgm:prSet presAssocID="{FA38F0AC-0818-B544-833D-A483E89B4605}" presName="childNode2tx" presStyleLbl="bgAcc1" presStyleIdx="1" presStyleCnt="2">
        <dgm:presLayoutVars>
          <dgm:bulletEnabled val="1"/>
        </dgm:presLayoutVars>
      </dgm:prSet>
      <dgm:spPr/>
      <dgm:t>
        <a:bodyPr/>
        <a:lstStyle/>
        <a:p>
          <a:endParaRPr lang="es-ES"/>
        </a:p>
      </dgm:t>
    </dgm:pt>
    <dgm:pt modelId="{91C537A0-3B67-5740-829A-283C6C7783E3}" type="pres">
      <dgm:prSet presAssocID="{FA38F0AC-0818-B544-833D-A483E89B4605}" presName="parentNode2" presStyleLbl="node1" presStyleIdx="1" presStyleCnt="2" custScaleX="78424" custScaleY="56691" custLinFactNeighborX="-13546" custLinFactNeighborY="-8326">
        <dgm:presLayoutVars>
          <dgm:chMax val="0"/>
          <dgm:bulletEnabled val="1"/>
        </dgm:presLayoutVars>
      </dgm:prSet>
      <dgm:spPr/>
      <dgm:t>
        <a:bodyPr/>
        <a:lstStyle/>
        <a:p>
          <a:endParaRPr lang="es-ES"/>
        </a:p>
      </dgm:t>
    </dgm:pt>
    <dgm:pt modelId="{60C84420-1257-EC48-831D-E2CFA4637DEC}" type="pres">
      <dgm:prSet presAssocID="{FA38F0AC-0818-B544-833D-A483E89B4605}" presName="connSite2" presStyleCnt="0"/>
      <dgm:spPr/>
    </dgm:pt>
  </dgm:ptLst>
  <dgm:cxnLst>
    <dgm:cxn modelId="{B0BC2069-C6FA-8640-9D0D-089DCBD7E097}" type="presOf" srcId="{860BAC48-D37B-DF49-8D68-9041DADE18D8}" destId="{22A0DAC2-42E3-6043-81A7-29665F858A19}" srcOrd="0" destOrd="0" presId="urn:microsoft.com/office/officeart/2005/8/layout/hProcess4"/>
    <dgm:cxn modelId="{89477EE9-8FEC-4509-8D01-09E8F6BC8005}" srcId="{92F7474A-AF40-844A-B8E5-648C2C6B9AD9}" destId="{305F2E04-1791-433A-9055-999CB5B516A8}" srcOrd="2" destOrd="0" parTransId="{DB6D2615-D27E-4AB4-A0C4-320BD35B0E8A}" sibTransId="{9EB78F4F-9CE7-4BDC-96FD-A0D55CF90B32}"/>
    <dgm:cxn modelId="{AC036767-E56A-EF43-BBC0-F06AC13F4612}" type="presOf" srcId="{15C3806B-5FDF-3F44-974E-9B8E56E45306}" destId="{4BD908EC-1496-6D45-BD17-EE497BA38590}" srcOrd="1" destOrd="3" presId="urn:microsoft.com/office/officeart/2005/8/layout/hProcess4"/>
    <dgm:cxn modelId="{904BC242-0EF5-4247-97BA-71F0B8AA2D14}" type="presOf" srcId="{09E41909-BAED-4C01-9FE8-7FC8B7936CA9}" destId="{BB604780-6291-614D-B864-1CF3D4E8D5D4}" srcOrd="1" destOrd="5" presId="urn:microsoft.com/office/officeart/2005/8/layout/hProcess4"/>
    <dgm:cxn modelId="{E183FED4-6927-49B5-83DA-68A9E055EA35}" srcId="{FA38F0AC-0818-B544-833D-A483E89B4605}" destId="{90ABA611-F849-4C36-AFBE-9936F3B1054C}" srcOrd="4" destOrd="0" parTransId="{12325FCE-FBBC-41DA-9B09-4A4D914DBE26}" sibTransId="{9AEA146F-7EF3-4BAE-B4CC-B5B976F7AE07}"/>
    <dgm:cxn modelId="{651422FC-DA3C-4A70-8A0E-2D4C187A8B12}" type="presOf" srcId="{305F2E04-1791-433A-9055-999CB5B516A8}" destId="{C01A9274-828F-ED4B-BE6C-48BEADCEC706}" srcOrd="0" destOrd="2" presId="urn:microsoft.com/office/officeart/2005/8/layout/hProcess4"/>
    <dgm:cxn modelId="{EAFECB41-ACD7-CF4A-9820-C11B6707C203}" type="presOf" srcId="{15C3806B-5FDF-3F44-974E-9B8E56E45306}" destId="{C01A9274-828F-ED4B-BE6C-48BEADCEC706}" srcOrd="0" destOrd="3" presId="urn:microsoft.com/office/officeart/2005/8/layout/hProcess4"/>
    <dgm:cxn modelId="{D4C8E239-F38B-4B3E-ADE2-E179D61DCAEB}" srcId="{FA38F0AC-0818-B544-833D-A483E89B4605}" destId="{CA99D1F5-873B-40D5-A87E-3C4B546D6690}" srcOrd="3" destOrd="0" parTransId="{8408291D-D2D8-4131-8177-D360EB3BE35C}" sibTransId="{FD668390-A487-43AD-8652-5804CD7108F6}"/>
    <dgm:cxn modelId="{70D3DDD2-F1D0-48FD-8B5A-99291074E3D8}" type="presOf" srcId="{9D83C7B9-BA6B-471B-AD34-657BE73F6B84}" destId="{CE15F19F-9D58-2540-9570-93C4A2651990}" srcOrd="0" destOrd="1" presId="urn:microsoft.com/office/officeart/2005/8/layout/hProcess4"/>
    <dgm:cxn modelId="{42EA8368-0CE7-41ED-B60C-0848AFA87497}" srcId="{FA38F0AC-0818-B544-833D-A483E89B4605}" destId="{9D83C7B9-BA6B-471B-AD34-657BE73F6B84}" srcOrd="1" destOrd="0" parTransId="{EC18685F-C229-4711-88D7-1647380ED905}" sibTransId="{ED89A8EA-7E19-4323-9B38-B55130744F5A}"/>
    <dgm:cxn modelId="{0E22E56B-E29C-4A95-AE19-A4629269C942}" type="presOf" srcId="{F41F88E5-250A-4F35-8527-086AC9376743}" destId="{C01A9274-828F-ED4B-BE6C-48BEADCEC706}" srcOrd="0" destOrd="0" presId="urn:microsoft.com/office/officeart/2005/8/layout/hProcess4"/>
    <dgm:cxn modelId="{AE9594B0-9121-4726-A164-D3E0BDADA2C2}" srcId="{92F7474A-AF40-844A-B8E5-648C2C6B9AD9}" destId="{D41331BA-9011-4222-B1C0-0AB30971E3F4}" srcOrd="1" destOrd="0" parTransId="{FE10040D-DECA-4FFB-8EC7-C73B73772D3E}" sibTransId="{00C3F034-1787-4C8C-8C96-7EAF612B017D}"/>
    <dgm:cxn modelId="{766100E9-C7BE-4BD0-A42F-94F492EFCBE5}" srcId="{FA38F0AC-0818-B544-833D-A483E89B4605}" destId="{09E41909-BAED-4C01-9FE8-7FC8B7936CA9}" srcOrd="5" destOrd="0" parTransId="{92EFE427-01EF-4C40-920C-B85EFD9EDFC9}" sibTransId="{62391C0A-9DFE-4318-BF6B-E5E867A363C4}"/>
    <dgm:cxn modelId="{E7EAA2FF-86F6-8D43-A464-58F8F4E5D22A}" type="presOf" srcId="{947F428A-A2F1-914E-851E-167AB134A4EB}" destId="{9A7E485A-07BD-254D-883E-D7726240FDE9}" srcOrd="0" destOrd="0" presId="urn:microsoft.com/office/officeart/2005/8/layout/hProcess4"/>
    <dgm:cxn modelId="{6BB66A75-623E-D344-B0B8-DF0102C7A869}" srcId="{860BAC48-D37B-DF49-8D68-9041DADE18D8}" destId="{92F7474A-AF40-844A-B8E5-648C2C6B9AD9}" srcOrd="0" destOrd="0" parTransId="{E1962DEA-66C2-884B-BA95-8FCD42C2A735}" sibTransId="{947F428A-A2F1-914E-851E-167AB134A4EB}"/>
    <dgm:cxn modelId="{2EA51276-F490-4836-A6BA-32DDFCEE0A83}" type="presOf" srcId="{D41331BA-9011-4222-B1C0-0AB30971E3F4}" destId="{4BD908EC-1496-6D45-BD17-EE497BA38590}" srcOrd="1" destOrd="1" presId="urn:microsoft.com/office/officeart/2005/8/layout/hProcess4"/>
    <dgm:cxn modelId="{306FEEC1-302F-419D-9D9B-9B57A279278C}" type="presOf" srcId="{F41F88E5-250A-4F35-8527-086AC9376743}" destId="{4BD908EC-1496-6D45-BD17-EE497BA38590}" srcOrd="1" destOrd="0" presId="urn:microsoft.com/office/officeart/2005/8/layout/hProcess4"/>
    <dgm:cxn modelId="{4970F9CD-1496-914B-8C82-011EEE27601F}" srcId="{92F7474A-AF40-844A-B8E5-648C2C6B9AD9}" destId="{15C3806B-5FDF-3F44-974E-9B8E56E45306}" srcOrd="3" destOrd="0" parTransId="{0D8FFC41-247C-7541-8CCB-513E079D8B62}" sibTransId="{9BAFB580-D560-A749-8C9F-5C982464C866}"/>
    <dgm:cxn modelId="{4ACDA99C-1120-4B8F-B343-60B11AC886CC}" type="presOf" srcId="{90ABA611-F849-4C36-AFBE-9936F3B1054C}" destId="{BB604780-6291-614D-B864-1CF3D4E8D5D4}" srcOrd="1" destOrd="4" presId="urn:microsoft.com/office/officeart/2005/8/layout/hProcess4"/>
    <dgm:cxn modelId="{E9DAD3E1-EAD2-344A-A82F-F4FA19D65D9B}" type="presOf" srcId="{D4A840C2-8083-3F45-A25F-970728897E16}" destId="{CE15F19F-9D58-2540-9570-93C4A2651990}" srcOrd="0" destOrd="0" presId="urn:microsoft.com/office/officeart/2005/8/layout/hProcess4"/>
    <dgm:cxn modelId="{CF95FAC4-2C59-4830-923E-BFC2955BE36C}" type="presOf" srcId="{305F2E04-1791-433A-9055-999CB5B516A8}" destId="{4BD908EC-1496-6D45-BD17-EE497BA38590}" srcOrd="1" destOrd="2" presId="urn:microsoft.com/office/officeart/2005/8/layout/hProcess4"/>
    <dgm:cxn modelId="{D296EA5B-54F6-426F-AFEA-6B518EAD4042}" type="presOf" srcId="{CA99D1F5-873B-40D5-A87E-3C4B546D6690}" destId="{BB604780-6291-614D-B864-1CF3D4E8D5D4}" srcOrd="1" destOrd="3" presId="urn:microsoft.com/office/officeart/2005/8/layout/hProcess4"/>
    <dgm:cxn modelId="{ED171852-52BF-7E46-8386-CECE9F6E3948}" type="presOf" srcId="{92F7474A-AF40-844A-B8E5-648C2C6B9AD9}" destId="{E84728BF-CB33-AB46-AC74-CDFF43B8B734}" srcOrd="0" destOrd="0" presId="urn:microsoft.com/office/officeart/2005/8/layout/hProcess4"/>
    <dgm:cxn modelId="{7CA226E0-601A-4D1D-87E1-B9A00CDD5762}" type="presOf" srcId="{839E7C03-82DC-4881-B6EF-BB75C9F7B1C7}" destId="{CE15F19F-9D58-2540-9570-93C4A2651990}" srcOrd="0" destOrd="2" presId="urn:microsoft.com/office/officeart/2005/8/layout/hProcess4"/>
    <dgm:cxn modelId="{F1625759-804F-4F30-8AE4-D06B54081937}" type="presOf" srcId="{839E7C03-82DC-4881-B6EF-BB75C9F7B1C7}" destId="{BB604780-6291-614D-B864-1CF3D4E8D5D4}" srcOrd="1" destOrd="2" presId="urn:microsoft.com/office/officeart/2005/8/layout/hProcess4"/>
    <dgm:cxn modelId="{682455FB-D68C-E74F-809E-BDD6A9E1CB75}" type="presOf" srcId="{FA38F0AC-0818-B544-833D-A483E89B4605}" destId="{91C537A0-3B67-5740-829A-283C6C7783E3}" srcOrd="0" destOrd="0" presId="urn:microsoft.com/office/officeart/2005/8/layout/hProcess4"/>
    <dgm:cxn modelId="{10019AF0-4B75-4822-8E2B-17B3E56DCA8F}" type="presOf" srcId="{9D83C7B9-BA6B-471B-AD34-657BE73F6B84}" destId="{BB604780-6291-614D-B864-1CF3D4E8D5D4}" srcOrd="1" destOrd="1" presId="urn:microsoft.com/office/officeart/2005/8/layout/hProcess4"/>
    <dgm:cxn modelId="{55E1E147-AC37-4F05-ADDF-B91B6C09DD8A}" srcId="{FA38F0AC-0818-B544-833D-A483E89B4605}" destId="{839E7C03-82DC-4881-B6EF-BB75C9F7B1C7}" srcOrd="2" destOrd="0" parTransId="{EC36AD31-909B-4866-87C2-BB22E5268BF4}" sibTransId="{0414110A-DC8C-40B3-B929-0EF3D3CFB2D9}"/>
    <dgm:cxn modelId="{811CBE8E-3C48-44C3-BA3C-1544DB1D7769}" type="presOf" srcId="{CA99D1F5-873B-40D5-A87E-3C4B546D6690}" destId="{CE15F19F-9D58-2540-9570-93C4A2651990}" srcOrd="0" destOrd="3" presId="urn:microsoft.com/office/officeart/2005/8/layout/hProcess4"/>
    <dgm:cxn modelId="{9BD7A5E3-DE63-5B40-B68C-D369022338A6}" type="presOf" srcId="{D4A840C2-8083-3F45-A25F-970728897E16}" destId="{BB604780-6291-614D-B864-1CF3D4E8D5D4}" srcOrd="1" destOrd="0" presId="urn:microsoft.com/office/officeart/2005/8/layout/hProcess4"/>
    <dgm:cxn modelId="{498D7441-6434-A04F-AD17-C23C1C6D6A15}" srcId="{FA38F0AC-0818-B544-833D-A483E89B4605}" destId="{D4A840C2-8083-3F45-A25F-970728897E16}" srcOrd="0" destOrd="0" parTransId="{3BE9F3B6-A2EA-5A49-9F6C-2E9258A9BDEB}" sibTransId="{9E1337BE-7758-0844-836E-27B2E90E027D}"/>
    <dgm:cxn modelId="{495BCA0D-489D-42AB-A1E9-298CAC4C97A7}" type="presOf" srcId="{09E41909-BAED-4C01-9FE8-7FC8B7936CA9}" destId="{CE15F19F-9D58-2540-9570-93C4A2651990}" srcOrd="0" destOrd="5" presId="urn:microsoft.com/office/officeart/2005/8/layout/hProcess4"/>
    <dgm:cxn modelId="{523C3FCB-09EC-3D42-9855-D8DE5B00E4CF}" srcId="{860BAC48-D37B-DF49-8D68-9041DADE18D8}" destId="{FA38F0AC-0818-B544-833D-A483E89B4605}" srcOrd="1" destOrd="0" parTransId="{68E8986F-CB1E-0C45-BDAA-C59ED313195A}" sibTransId="{4C7B10DC-C25A-F042-872E-17B2561B22F2}"/>
    <dgm:cxn modelId="{9D7599F4-AACB-4288-A756-20FDD0039D6B}" srcId="{92F7474A-AF40-844A-B8E5-648C2C6B9AD9}" destId="{F41F88E5-250A-4F35-8527-086AC9376743}" srcOrd="0" destOrd="0" parTransId="{8646BA8D-CA24-4D73-9957-C70AFDB71A67}" sibTransId="{0773CB01-A578-49B4-A579-1D363BDE71CF}"/>
    <dgm:cxn modelId="{508BC75A-664D-46EA-873D-1F9517EA3FF0}" type="presOf" srcId="{90ABA611-F849-4C36-AFBE-9936F3B1054C}" destId="{CE15F19F-9D58-2540-9570-93C4A2651990}" srcOrd="0" destOrd="4" presId="urn:microsoft.com/office/officeart/2005/8/layout/hProcess4"/>
    <dgm:cxn modelId="{A41E2DF1-5117-4C8A-AC5A-1C319B33E62B}" type="presOf" srcId="{D41331BA-9011-4222-B1C0-0AB30971E3F4}" destId="{C01A9274-828F-ED4B-BE6C-48BEADCEC706}" srcOrd="0" destOrd="1" presId="urn:microsoft.com/office/officeart/2005/8/layout/hProcess4"/>
    <dgm:cxn modelId="{C89E504B-13B2-C743-A722-F203CB1FD436}" type="presParOf" srcId="{22A0DAC2-42E3-6043-81A7-29665F858A19}" destId="{C25D5DB2-3A2B-F946-963E-E78F62E4F7CA}" srcOrd="0" destOrd="0" presId="urn:microsoft.com/office/officeart/2005/8/layout/hProcess4"/>
    <dgm:cxn modelId="{F2ECBBAB-54FE-2049-BE21-FCF0BC00AA8B}" type="presParOf" srcId="{22A0DAC2-42E3-6043-81A7-29665F858A19}" destId="{465287AC-7E6C-8B41-A01B-2BD3BC9FAB10}" srcOrd="1" destOrd="0" presId="urn:microsoft.com/office/officeart/2005/8/layout/hProcess4"/>
    <dgm:cxn modelId="{9B7DCC3E-5100-2D42-8C3E-1820B17DED20}" type="presParOf" srcId="{22A0DAC2-42E3-6043-81A7-29665F858A19}" destId="{5C33279B-1D95-2641-8F9F-C85520D9BF7C}" srcOrd="2" destOrd="0" presId="urn:microsoft.com/office/officeart/2005/8/layout/hProcess4"/>
    <dgm:cxn modelId="{52EA2CFB-A03E-E141-B5AA-10A718DC69B6}" type="presParOf" srcId="{5C33279B-1D95-2641-8F9F-C85520D9BF7C}" destId="{0374305D-7A77-E04B-B4A2-D7A59F097F8A}" srcOrd="0" destOrd="0" presId="urn:microsoft.com/office/officeart/2005/8/layout/hProcess4"/>
    <dgm:cxn modelId="{8314257A-3DEC-DC49-95E6-E3CDB079025F}" type="presParOf" srcId="{0374305D-7A77-E04B-B4A2-D7A59F097F8A}" destId="{31A39289-860F-3349-9537-8E1C089BBBAE}" srcOrd="0" destOrd="0" presId="urn:microsoft.com/office/officeart/2005/8/layout/hProcess4"/>
    <dgm:cxn modelId="{701D27F9-3FCA-BC4A-A937-D239B56837D0}" type="presParOf" srcId="{0374305D-7A77-E04B-B4A2-D7A59F097F8A}" destId="{C01A9274-828F-ED4B-BE6C-48BEADCEC706}" srcOrd="1" destOrd="0" presId="urn:microsoft.com/office/officeart/2005/8/layout/hProcess4"/>
    <dgm:cxn modelId="{3C493488-95F1-F84D-B198-328FABB4D8B2}" type="presParOf" srcId="{0374305D-7A77-E04B-B4A2-D7A59F097F8A}" destId="{4BD908EC-1496-6D45-BD17-EE497BA38590}" srcOrd="2" destOrd="0" presId="urn:microsoft.com/office/officeart/2005/8/layout/hProcess4"/>
    <dgm:cxn modelId="{9236C6A2-950A-EB43-AF53-1CEEFB27D344}" type="presParOf" srcId="{0374305D-7A77-E04B-B4A2-D7A59F097F8A}" destId="{E84728BF-CB33-AB46-AC74-CDFF43B8B734}" srcOrd="3" destOrd="0" presId="urn:microsoft.com/office/officeart/2005/8/layout/hProcess4"/>
    <dgm:cxn modelId="{8262BF92-32EB-CA4A-B0C2-F13E4A1DBFBC}" type="presParOf" srcId="{0374305D-7A77-E04B-B4A2-D7A59F097F8A}" destId="{EFE6E492-46D9-0842-9367-6FA225A6B36B}" srcOrd="4" destOrd="0" presId="urn:microsoft.com/office/officeart/2005/8/layout/hProcess4"/>
    <dgm:cxn modelId="{D3517512-5282-B143-A4CD-887CB6F2E618}" type="presParOf" srcId="{5C33279B-1D95-2641-8F9F-C85520D9BF7C}" destId="{9A7E485A-07BD-254D-883E-D7726240FDE9}" srcOrd="1" destOrd="0" presId="urn:microsoft.com/office/officeart/2005/8/layout/hProcess4"/>
    <dgm:cxn modelId="{8B560694-D29E-9448-9EE1-17DC3075005F}" type="presParOf" srcId="{5C33279B-1D95-2641-8F9F-C85520D9BF7C}" destId="{342A1C08-0C39-9E44-93E2-55BA85596D36}" srcOrd="2" destOrd="0" presId="urn:microsoft.com/office/officeart/2005/8/layout/hProcess4"/>
    <dgm:cxn modelId="{6BB8B9FB-6AAC-E84C-BE00-D10E224F153E}" type="presParOf" srcId="{342A1C08-0C39-9E44-93E2-55BA85596D36}" destId="{494DA5A2-0D19-674B-BAEC-A21EFFA2DE54}" srcOrd="0" destOrd="0" presId="urn:microsoft.com/office/officeart/2005/8/layout/hProcess4"/>
    <dgm:cxn modelId="{B0DFC7DC-F83E-C649-9945-84356E0D5383}" type="presParOf" srcId="{342A1C08-0C39-9E44-93E2-55BA85596D36}" destId="{CE15F19F-9D58-2540-9570-93C4A2651990}" srcOrd="1" destOrd="0" presId="urn:microsoft.com/office/officeart/2005/8/layout/hProcess4"/>
    <dgm:cxn modelId="{4505C1D0-069D-2244-9DDD-47A772A1DD09}" type="presParOf" srcId="{342A1C08-0C39-9E44-93E2-55BA85596D36}" destId="{BB604780-6291-614D-B864-1CF3D4E8D5D4}" srcOrd="2" destOrd="0" presId="urn:microsoft.com/office/officeart/2005/8/layout/hProcess4"/>
    <dgm:cxn modelId="{9574BEEB-9921-F54C-88E0-838DF529706F}" type="presParOf" srcId="{342A1C08-0C39-9E44-93E2-55BA85596D36}" destId="{91C537A0-3B67-5740-829A-283C6C7783E3}" srcOrd="3" destOrd="0" presId="urn:microsoft.com/office/officeart/2005/8/layout/hProcess4"/>
    <dgm:cxn modelId="{E201DBDF-E777-2E42-89EA-5D281BE92C13}" type="presParOf" srcId="{342A1C08-0C39-9E44-93E2-55BA85596D36}" destId="{60C84420-1257-EC48-831D-E2CFA4637DEC}"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0BAC48-D37B-DF49-8D68-9041DADE18D8}" type="doc">
      <dgm:prSet loTypeId="urn:microsoft.com/office/officeart/2005/8/layout/hProcess4" loCatId="" qsTypeId="urn:microsoft.com/office/officeart/2005/8/quickstyle/simple4" qsCatId="simple" csTypeId="urn:microsoft.com/office/officeart/2005/8/colors/accent2_3" csCatId="accent2" phldr="1"/>
      <dgm:spPr/>
      <dgm:t>
        <a:bodyPr/>
        <a:lstStyle/>
        <a:p>
          <a:endParaRPr lang="es-ES"/>
        </a:p>
      </dgm:t>
    </dgm:pt>
    <dgm:pt modelId="{92F7474A-AF40-844A-B8E5-648C2C6B9AD9}">
      <dgm:prSet phldrT="[Texto]" custT="1"/>
      <dgm:spPr/>
      <dgm:t>
        <a:bodyPr/>
        <a:lstStyle/>
        <a:p>
          <a:r>
            <a:rPr lang="en-US" sz="2800" noProof="0" dirty="0" smtClean="0"/>
            <a:t>ECO-SPECIFICATIONS</a:t>
          </a:r>
          <a:endParaRPr lang="en-US" sz="2800" noProof="0" dirty="0"/>
        </a:p>
      </dgm:t>
    </dgm:pt>
    <dgm:pt modelId="{E1962DEA-66C2-884B-BA95-8FCD42C2A735}" type="parTrans" cxnId="{6BB66A75-623E-D344-B0B8-DF0102C7A869}">
      <dgm:prSet/>
      <dgm:spPr/>
      <dgm:t>
        <a:bodyPr/>
        <a:lstStyle/>
        <a:p>
          <a:endParaRPr lang="en-US" sz="1600" noProof="0"/>
        </a:p>
      </dgm:t>
    </dgm:pt>
    <dgm:pt modelId="{947F428A-A2F1-914E-851E-167AB134A4EB}" type="sibTrans" cxnId="{6BB66A75-623E-D344-B0B8-DF0102C7A869}">
      <dgm:prSet/>
      <dgm:spPr>
        <a:noFill/>
      </dgm:spPr>
      <dgm:t>
        <a:bodyPr/>
        <a:lstStyle/>
        <a:p>
          <a:endParaRPr lang="en-US" sz="1600" noProof="0"/>
        </a:p>
      </dgm:t>
    </dgm:pt>
    <dgm:pt modelId="{15C3806B-5FDF-3F44-974E-9B8E56E45306}">
      <dgm:prSet phldrT="[Texto]" custT="1"/>
      <dgm:spPr>
        <a:solidFill>
          <a:schemeClr val="tx1">
            <a:lumMod val="10000"/>
            <a:lumOff val="90000"/>
            <a:alpha val="90000"/>
          </a:schemeClr>
        </a:solidFill>
      </dgm:spPr>
      <dgm:t>
        <a:bodyPr/>
        <a:lstStyle/>
        <a:p>
          <a:pPr>
            <a:lnSpc>
              <a:spcPct val="100000"/>
            </a:lnSpc>
            <a:spcBef>
              <a:spcPts val="1200"/>
            </a:spcBef>
            <a:spcAft>
              <a:spcPts val="0"/>
            </a:spcAft>
          </a:pPr>
          <a:r>
            <a:rPr lang="en-US" sz="3200" noProof="0" smtClean="0"/>
            <a:t>Device characteristics</a:t>
          </a:r>
          <a:endParaRPr lang="en-US" sz="3200" noProof="0"/>
        </a:p>
      </dgm:t>
    </dgm:pt>
    <dgm:pt modelId="{0D8FFC41-247C-7541-8CCB-513E079D8B62}" type="parTrans" cxnId="{4970F9CD-1496-914B-8C82-011EEE27601F}">
      <dgm:prSet/>
      <dgm:spPr/>
      <dgm:t>
        <a:bodyPr/>
        <a:lstStyle/>
        <a:p>
          <a:endParaRPr lang="en-US" sz="1600" noProof="0"/>
        </a:p>
      </dgm:t>
    </dgm:pt>
    <dgm:pt modelId="{9BAFB580-D560-A749-8C9F-5C982464C866}" type="sibTrans" cxnId="{4970F9CD-1496-914B-8C82-011EEE27601F}">
      <dgm:prSet/>
      <dgm:spPr/>
      <dgm:t>
        <a:bodyPr/>
        <a:lstStyle/>
        <a:p>
          <a:endParaRPr lang="en-US" sz="1600" noProof="0"/>
        </a:p>
      </dgm:t>
    </dgm:pt>
    <dgm:pt modelId="{FA38F0AC-0818-B544-833D-A483E89B4605}">
      <dgm:prSet phldrT="[Texto]" custT="1"/>
      <dgm:spPr>
        <a:solidFill>
          <a:srgbClr val="00CC66"/>
        </a:solidFill>
      </dgm:spPr>
      <dgm:t>
        <a:bodyPr/>
        <a:lstStyle/>
        <a:p>
          <a:r>
            <a:rPr lang="en-US" sz="2800" noProof="0" dirty="0" smtClean="0"/>
            <a:t>DISCUSSION POINTS</a:t>
          </a:r>
          <a:endParaRPr lang="en-US" sz="2800" noProof="0" dirty="0"/>
        </a:p>
      </dgm:t>
    </dgm:pt>
    <dgm:pt modelId="{68E8986F-CB1E-0C45-BDAA-C59ED313195A}" type="parTrans" cxnId="{523C3FCB-09EC-3D42-9855-D8DE5B00E4CF}">
      <dgm:prSet/>
      <dgm:spPr/>
      <dgm:t>
        <a:bodyPr/>
        <a:lstStyle/>
        <a:p>
          <a:endParaRPr lang="en-US" sz="1600" noProof="0"/>
        </a:p>
      </dgm:t>
    </dgm:pt>
    <dgm:pt modelId="{4C7B10DC-C25A-F042-872E-17B2561B22F2}" type="sibTrans" cxnId="{523C3FCB-09EC-3D42-9855-D8DE5B00E4CF}">
      <dgm:prSet/>
      <dgm:spPr/>
      <dgm:t>
        <a:bodyPr/>
        <a:lstStyle/>
        <a:p>
          <a:endParaRPr lang="en-US" sz="1600" noProof="0"/>
        </a:p>
      </dgm:t>
    </dgm:pt>
    <dgm:pt modelId="{D4A840C2-8083-3F45-A25F-970728897E16}">
      <dgm:prSet phldrT="[Texto]" custT="1"/>
      <dgm:spPr>
        <a:solidFill>
          <a:schemeClr val="bg1">
            <a:alpha val="90000"/>
          </a:schemeClr>
        </a:solidFill>
      </dgm:spPr>
      <dgm:t>
        <a:bodyPr/>
        <a:lstStyle/>
        <a:p>
          <a:pPr>
            <a:lnSpc>
              <a:spcPct val="100000"/>
            </a:lnSpc>
          </a:pPr>
          <a:r>
            <a:rPr lang="en-US" sz="3200" noProof="0" smtClean="0"/>
            <a:t>Use Impact </a:t>
          </a:r>
          <a:endParaRPr lang="en-US" sz="3200" noProof="0"/>
        </a:p>
      </dgm:t>
    </dgm:pt>
    <dgm:pt modelId="{3BE9F3B6-A2EA-5A49-9F6C-2E9258A9BDEB}" type="parTrans" cxnId="{498D7441-6434-A04F-AD17-C23C1C6D6A15}">
      <dgm:prSet/>
      <dgm:spPr/>
      <dgm:t>
        <a:bodyPr/>
        <a:lstStyle/>
        <a:p>
          <a:endParaRPr lang="en-US" sz="1600" noProof="0"/>
        </a:p>
      </dgm:t>
    </dgm:pt>
    <dgm:pt modelId="{9E1337BE-7758-0844-836E-27B2E90E027D}" type="sibTrans" cxnId="{498D7441-6434-A04F-AD17-C23C1C6D6A15}">
      <dgm:prSet/>
      <dgm:spPr/>
      <dgm:t>
        <a:bodyPr/>
        <a:lstStyle/>
        <a:p>
          <a:endParaRPr lang="en-US" sz="1600" noProof="0"/>
        </a:p>
      </dgm:t>
    </dgm:pt>
    <dgm:pt modelId="{0FF1E855-4263-428B-BA0D-7EEBC6509322}">
      <dgm:prSet phldrT="[Texto]" custT="1"/>
      <dgm:spPr>
        <a:solidFill>
          <a:schemeClr val="tx1">
            <a:lumMod val="10000"/>
            <a:lumOff val="90000"/>
            <a:alpha val="90000"/>
          </a:schemeClr>
        </a:solidFill>
      </dgm:spPr>
      <dgm:t>
        <a:bodyPr/>
        <a:lstStyle/>
        <a:p>
          <a:pPr>
            <a:lnSpc>
              <a:spcPct val="100000"/>
            </a:lnSpc>
            <a:spcBef>
              <a:spcPts val="1200"/>
            </a:spcBef>
            <a:spcAft>
              <a:spcPts val="0"/>
            </a:spcAft>
          </a:pPr>
          <a:r>
            <a:rPr lang="en-US" sz="2800" i="0" noProof="0" dirty="0" smtClean="0"/>
            <a:t>Carbon footprint </a:t>
          </a:r>
        </a:p>
      </dgm:t>
    </dgm:pt>
    <dgm:pt modelId="{05DEFA92-511C-4301-AF16-6251FF3CD3C9}" type="parTrans" cxnId="{BBE43D86-D6FB-4A1C-98D1-84E9A42F2146}">
      <dgm:prSet/>
      <dgm:spPr/>
      <dgm:t>
        <a:bodyPr/>
        <a:lstStyle/>
        <a:p>
          <a:endParaRPr lang="en-US" noProof="0"/>
        </a:p>
      </dgm:t>
    </dgm:pt>
    <dgm:pt modelId="{1B57DEBC-E835-4365-A127-5489C347D852}" type="sibTrans" cxnId="{BBE43D86-D6FB-4A1C-98D1-84E9A42F2146}">
      <dgm:prSet/>
      <dgm:spPr/>
      <dgm:t>
        <a:bodyPr/>
        <a:lstStyle/>
        <a:p>
          <a:endParaRPr lang="en-US" noProof="0"/>
        </a:p>
      </dgm:t>
    </dgm:pt>
    <dgm:pt modelId="{D9B32220-1C90-466F-B979-C1DD31EF20D9}">
      <dgm:prSet phldrT="[Texto]" custT="1"/>
      <dgm:spPr>
        <a:solidFill>
          <a:schemeClr val="tx1">
            <a:lumMod val="10000"/>
            <a:lumOff val="90000"/>
            <a:alpha val="90000"/>
          </a:schemeClr>
        </a:solidFill>
      </dgm:spPr>
      <dgm:t>
        <a:bodyPr/>
        <a:lstStyle/>
        <a:p>
          <a:pPr>
            <a:lnSpc>
              <a:spcPct val="100000"/>
            </a:lnSpc>
            <a:spcBef>
              <a:spcPts val="1200"/>
            </a:spcBef>
            <a:spcAft>
              <a:spcPts val="0"/>
            </a:spcAft>
          </a:pPr>
          <a:r>
            <a:rPr lang="en-US" sz="2800" i="0" noProof="0" smtClean="0"/>
            <a:t>Raw materials &amp; manufacturing </a:t>
          </a:r>
        </a:p>
      </dgm:t>
    </dgm:pt>
    <dgm:pt modelId="{C2496069-CCC6-47D8-91EA-34993DF8F183}" type="parTrans" cxnId="{8DBD095A-23B0-4E55-A683-8998EC28A31F}">
      <dgm:prSet/>
      <dgm:spPr/>
      <dgm:t>
        <a:bodyPr/>
        <a:lstStyle/>
        <a:p>
          <a:endParaRPr lang="en-US" noProof="0"/>
        </a:p>
      </dgm:t>
    </dgm:pt>
    <dgm:pt modelId="{7B12FD19-6C0C-4352-91E9-61F85DA347B0}" type="sibTrans" cxnId="{8DBD095A-23B0-4E55-A683-8998EC28A31F}">
      <dgm:prSet/>
      <dgm:spPr/>
      <dgm:t>
        <a:bodyPr/>
        <a:lstStyle/>
        <a:p>
          <a:endParaRPr lang="en-US" noProof="0"/>
        </a:p>
      </dgm:t>
    </dgm:pt>
    <dgm:pt modelId="{91F9519F-E111-4BAC-B658-C61ADE2CD217}">
      <dgm:prSet phldrT="[Texto]" custT="1"/>
      <dgm:spPr>
        <a:solidFill>
          <a:schemeClr val="tx1">
            <a:lumMod val="10000"/>
            <a:lumOff val="90000"/>
            <a:alpha val="90000"/>
          </a:schemeClr>
        </a:solidFill>
      </dgm:spPr>
      <dgm:t>
        <a:bodyPr/>
        <a:lstStyle/>
        <a:p>
          <a:pPr>
            <a:lnSpc>
              <a:spcPct val="100000"/>
            </a:lnSpc>
            <a:spcBef>
              <a:spcPts val="1200"/>
            </a:spcBef>
            <a:spcAft>
              <a:spcPts val="0"/>
            </a:spcAft>
          </a:pPr>
          <a:r>
            <a:rPr lang="en-US" sz="3200" noProof="0" smtClean="0"/>
            <a:t>Sustainable design</a:t>
          </a:r>
        </a:p>
      </dgm:t>
    </dgm:pt>
    <dgm:pt modelId="{B7A1DD95-B4FF-4C53-B6B4-DD772033D2AD}" type="parTrans" cxnId="{710019E5-F860-4CE2-A2E3-695A00D81C2C}">
      <dgm:prSet/>
      <dgm:spPr/>
      <dgm:t>
        <a:bodyPr/>
        <a:lstStyle/>
        <a:p>
          <a:endParaRPr lang="en-US" noProof="0"/>
        </a:p>
      </dgm:t>
    </dgm:pt>
    <dgm:pt modelId="{A1A10C4D-D675-4A95-AD2C-557559CF26DD}" type="sibTrans" cxnId="{710019E5-F860-4CE2-A2E3-695A00D81C2C}">
      <dgm:prSet/>
      <dgm:spPr/>
      <dgm:t>
        <a:bodyPr/>
        <a:lstStyle/>
        <a:p>
          <a:endParaRPr lang="en-US" noProof="0"/>
        </a:p>
      </dgm:t>
    </dgm:pt>
    <dgm:pt modelId="{9E2B5AFF-3515-4738-AF72-E9D54EEA66B2}">
      <dgm:prSet phldrT="[Texto]" custT="1"/>
      <dgm:spPr>
        <a:solidFill>
          <a:schemeClr val="tx1">
            <a:lumMod val="10000"/>
            <a:lumOff val="90000"/>
            <a:alpha val="90000"/>
          </a:schemeClr>
        </a:solidFill>
      </dgm:spPr>
      <dgm:t>
        <a:bodyPr/>
        <a:lstStyle/>
        <a:p>
          <a:pPr>
            <a:lnSpc>
              <a:spcPct val="100000"/>
            </a:lnSpc>
            <a:spcBef>
              <a:spcPts val="1200"/>
            </a:spcBef>
            <a:spcAft>
              <a:spcPts val="0"/>
            </a:spcAft>
          </a:pPr>
          <a:r>
            <a:rPr lang="en-US" sz="3200" noProof="0" smtClean="0"/>
            <a:t>Substances of Concern</a:t>
          </a:r>
        </a:p>
      </dgm:t>
    </dgm:pt>
    <dgm:pt modelId="{EC988BD3-2036-4D03-A8BC-2986B4A71336}" type="parTrans" cxnId="{8CAFB29C-9905-497E-A64B-AA8A356CBC42}">
      <dgm:prSet/>
      <dgm:spPr/>
      <dgm:t>
        <a:bodyPr/>
        <a:lstStyle/>
        <a:p>
          <a:endParaRPr lang="en-US" noProof="0"/>
        </a:p>
      </dgm:t>
    </dgm:pt>
    <dgm:pt modelId="{30F17E26-2262-44D3-8723-C1B47D46D9A1}" type="sibTrans" cxnId="{8CAFB29C-9905-497E-A64B-AA8A356CBC42}">
      <dgm:prSet/>
      <dgm:spPr/>
      <dgm:t>
        <a:bodyPr/>
        <a:lstStyle/>
        <a:p>
          <a:endParaRPr lang="en-US" noProof="0"/>
        </a:p>
      </dgm:t>
    </dgm:pt>
    <dgm:pt modelId="{52E9858E-DB2D-46B5-B67C-73A03AD08A95}">
      <dgm:prSet phldrT="[Texto]" custT="1"/>
      <dgm:spPr>
        <a:solidFill>
          <a:schemeClr val="tx1">
            <a:lumMod val="10000"/>
            <a:lumOff val="90000"/>
            <a:alpha val="90000"/>
          </a:schemeClr>
        </a:solidFill>
      </dgm:spPr>
      <dgm:t>
        <a:bodyPr/>
        <a:lstStyle/>
        <a:p>
          <a:pPr>
            <a:lnSpc>
              <a:spcPct val="100000"/>
            </a:lnSpc>
            <a:spcBef>
              <a:spcPts val="1200"/>
            </a:spcBef>
            <a:spcAft>
              <a:spcPts val="0"/>
            </a:spcAft>
          </a:pPr>
          <a:r>
            <a:rPr lang="en-US" sz="3200" noProof="0" smtClean="0"/>
            <a:t>Packaging</a:t>
          </a:r>
        </a:p>
      </dgm:t>
    </dgm:pt>
    <dgm:pt modelId="{77CAAE17-5715-4C78-96B2-0BDB85901A92}" type="parTrans" cxnId="{310908DF-5592-4C38-A85F-1958C0519FC8}">
      <dgm:prSet/>
      <dgm:spPr/>
      <dgm:t>
        <a:bodyPr/>
        <a:lstStyle/>
        <a:p>
          <a:endParaRPr lang="en-US" noProof="0"/>
        </a:p>
      </dgm:t>
    </dgm:pt>
    <dgm:pt modelId="{19D742B2-B928-47B3-8A27-771D3DAFE566}" type="sibTrans" cxnId="{310908DF-5592-4C38-A85F-1958C0519FC8}">
      <dgm:prSet/>
      <dgm:spPr/>
      <dgm:t>
        <a:bodyPr/>
        <a:lstStyle/>
        <a:p>
          <a:endParaRPr lang="en-US" noProof="0"/>
        </a:p>
      </dgm:t>
    </dgm:pt>
    <dgm:pt modelId="{C29B4804-377E-48F9-9635-012DDF4E0403}">
      <dgm:prSet phldrT="[Texto]" custT="1"/>
      <dgm:spPr>
        <a:solidFill>
          <a:schemeClr val="tx1">
            <a:lumMod val="10000"/>
            <a:lumOff val="90000"/>
            <a:alpha val="90000"/>
          </a:schemeClr>
        </a:solidFill>
      </dgm:spPr>
      <dgm:t>
        <a:bodyPr/>
        <a:lstStyle/>
        <a:p>
          <a:pPr>
            <a:lnSpc>
              <a:spcPct val="100000"/>
            </a:lnSpc>
            <a:spcBef>
              <a:spcPts val="1200"/>
            </a:spcBef>
            <a:spcAft>
              <a:spcPts val="0"/>
            </a:spcAft>
          </a:pPr>
          <a:r>
            <a:rPr lang="en-US" sz="3200" noProof="0" smtClean="0"/>
            <a:t>Energy Efficiency</a:t>
          </a:r>
        </a:p>
      </dgm:t>
    </dgm:pt>
    <dgm:pt modelId="{599ED5C3-2706-4B77-9C49-E1901E5DF05B}" type="parTrans" cxnId="{C09D4194-FF92-4CA3-986B-EE6A9C4B8A7E}">
      <dgm:prSet/>
      <dgm:spPr/>
      <dgm:t>
        <a:bodyPr/>
        <a:lstStyle/>
        <a:p>
          <a:endParaRPr lang="en-US" noProof="0"/>
        </a:p>
      </dgm:t>
    </dgm:pt>
    <dgm:pt modelId="{570A1283-6076-4240-BB66-66913CC2A575}" type="sibTrans" cxnId="{C09D4194-FF92-4CA3-986B-EE6A9C4B8A7E}">
      <dgm:prSet/>
      <dgm:spPr/>
      <dgm:t>
        <a:bodyPr/>
        <a:lstStyle/>
        <a:p>
          <a:endParaRPr lang="en-US" noProof="0"/>
        </a:p>
      </dgm:t>
    </dgm:pt>
    <dgm:pt modelId="{8F031C89-E20C-4D8F-8C50-50E65407B2AC}">
      <dgm:prSet phldrT="[Texto]" custT="1"/>
      <dgm:spPr>
        <a:solidFill>
          <a:schemeClr val="tx1">
            <a:lumMod val="10000"/>
            <a:lumOff val="90000"/>
            <a:alpha val="90000"/>
          </a:schemeClr>
        </a:solidFill>
      </dgm:spPr>
      <dgm:t>
        <a:bodyPr/>
        <a:lstStyle/>
        <a:p>
          <a:pPr>
            <a:lnSpc>
              <a:spcPct val="100000"/>
            </a:lnSpc>
            <a:spcBef>
              <a:spcPts val="1200"/>
            </a:spcBef>
            <a:spcAft>
              <a:spcPts val="0"/>
            </a:spcAft>
          </a:pPr>
          <a:r>
            <a:rPr lang="en-US" sz="3200" noProof="0" smtClean="0"/>
            <a:t>Product Stewardship</a:t>
          </a:r>
        </a:p>
      </dgm:t>
    </dgm:pt>
    <dgm:pt modelId="{F6E6F600-2C07-4157-A1B7-A26014448023}" type="parTrans" cxnId="{7E6BB5B4-8930-41DD-BB6C-EEAB05301F06}">
      <dgm:prSet/>
      <dgm:spPr/>
      <dgm:t>
        <a:bodyPr/>
        <a:lstStyle/>
        <a:p>
          <a:endParaRPr lang="en-US" noProof="0"/>
        </a:p>
      </dgm:t>
    </dgm:pt>
    <dgm:pt modelId="{2AC1435D-FCD7-42DC-BEB0-6CB2512B08F8}" type="sibTrans" cxnId="{7E6BB5B4-8930-41DD-BB6C-EEAB05301F06}">
      <dgm:prSet/>
      <dgm:spPr/>
      <dgm:t>
        <a:bodyPr/>
        <a:lstStyle/>
        <a:p>
          <a:endParaRPr lang="en-US" noProof="0"/>
        </a:p>
      </dgm:t>
    </dgm:pt>
    <dgm:pt modelId="{AE7F079B-5083-4A81-8948-9D9E0F0F7EA7}">
      <dgm:prSet phldrT="[Texto]" custT="1"/>
      <dgm:spPr>
        <a:solidFill>
          <a:schemeClr val="tx1">
            <a:lumMod val="10000"/>
            <a:lumOff val="90000"/>
            <a:alpha val="90000"/>
          </a:schemeClr>
        </a:solidFill>
      </dgm:spPr>
      <dgm:t>
        <a:bodyPr/>
        <a:lstStyle/>
        <a:p>
          <a:pPr>
            <a:lnSpc>
              <a:spcPct val="90000"/>
            </a:lnSpc>
            <a:spcBef>
              <a:spcPct val="0"/>
            </a:spcBef>
            <a:spcAft>
              <a:spcPct val="15000"/>
            </a:spcAft>
          </a:pPr>
          <a:endParaRPr lang="en-US" sz="3200" noProof="0" dirty="0"/>
        </a:p>
      </dgm:t>
    </dgm:pt>
    <dgm:pt modelId="{3F5C69C3-3118-42F9-8C88-E40D72BF7388}" type="parTrans" cxnId="{2E5B8952-7F59-4BDF-9A08-14156490C0BE}">
      <dgm:prSet/>
      <dgm:spPr/>
      <dgm:t>
        <a:bodyPr/>
        <a:lstStyle/>
        <a:p>
          <a:endParaRPr lang="en-US" noProof="0"/>
        </a:p>
      </dgm:t>
    </dgm:pt>
    <dgm:pt modelId="{B6E291F1-B7E4-4AEC-929B-E94616C71D67}" type="sibTrans" cxnId="{2E5B8952-7F59-4BDF-9A08-14156490C0BE}">
      <dgm:prSet/>
      <dgm:spPr/>
      <dgm:t>
        <a:bodyPr/>
        <a:lstStyle/>
        <a:p>
          <a:endParaRPr lang="en-US" noProof="0"/>
        </a:p>
      </dgm:t>
    </dgm:pt>
    <dgm:pt modelId="{CFD9FC30-582B-4C73-9074-1EC46C35D6CB}">
      <dgm:prSet phldrT="[Texto]" custT="1"/>
      <dgm:spPr>
        <a:solidFill>
          <a:schemeClr val="tx1">
            <a:lumMod val="10000"/>
            <a:lumOff val="90000"/>
            <a:alpha val="90000"/>
          </a:schemeClr>
        </a:solidFill>
      </dgm:spPr>
      <dgm:t>
        <a:bodyPr/>
        <a:lstStyle/>
        <a:p>
          <a:pPr>
            <a:lnSpc>
              <a:spcPct val="90000"/>
            </a:lnSpc>
            <a:spcBef>
              <a:spcPct val="0"/>
            </a:spcBef>
            <a:spcAft>
              <a:spcPct val="15000"/>
            </a:spcAft>
          </a:pPr>
          <a:endParaRPr lang="en-US" sz="3200" noProof="0" dirty="0"/>
        </a:p>
      </dgm:t>
    </dgm:pt>
    <dgm:pt modelId="{B9F2B1E8-DC4A-4E6E-8149-76529989B00C}" type="parTrans" cxnId="{C5F4C1D4-21C6-4811-89A1-1AA045A7B441}">
      <dgm:prSet/>
      <dgm:spPr/>
      <dgm:t>
        <a:bodyPr/>
        <a:lstStyle/>
        <a:p>
          <a:endParaRPr lang="en-US" noProof="0"/>
        </a:p>
      </dgm:t>
    </dgm:pt>
    <dgm:pt modelId="{3CE20C3A-1638-4B6A-867C-D4261507AD41}" type="sibTrans" cxnId="{C5F4C1D4-21C6-4811-89A1-1AA045A7B441}">
      <dgm:prSet/>
      <dgm:spPr/>
      <dgm:t>
        <a:bodyPr/>
        <a:lstStyle/>
        <a:p>
          <a:endParaRPr lang="en-US" noProof="0"/>
        </a:p>
      </dgm:t>
    </dgm:pt>
    <dgm:pt modelId="{D22A1967-1848-453F-AA95-F7CDED227D4F}">
      <dgm:prSet custT="1"/>
      <dgm:spPr/>
      <dgm:t>
        <a:bodyPr/>
        <a:lstStyle/>
        <a:p>
          <a:pPr>
            <a:lnSpc>
              <a:spcPct val="100000"/>
            </a:lnSpc>
          </a:pPr>
          <a:r>
            <a:rPr lang="en-US" sz="3200" noProof="0" dirty="0" smtClean="0"/>
            <a:t>Transportation impact </a:t>
          </a:r>
          <a:endParaRPr lang="en-US" sz="3200" noProof="0" dirty="0"/>
        </a:p>
      </dgm:t>
    </dgm:pt>
    <dgm:pt modelId="{C3380CD4-34AA-46E2-ABB4-341F6A00643D}" type="parTrans" cxnId="{D09428CF-17AB-46B1-8FB3-6255168E1DEF}">
      <dgm:prSet/>
      <dgm:spPr/>
      <dgm:t>
        <a:bodyPr/>
        <a:lstStyle/>
        <a:p>
          <a:endParaRPr lang="en-US" noProof="0"/>
        </a:p>
      </dgm:t>
    </dgm:pt>
    <dgm:pt modelId="{DB2C7328-D2CF-4B25-AE6A-3F7107343896}" type="sibTrans" cxnId="{D09428CF-17AB-46B1-8FB3-6255168E1DEF}">
      <dgm:prSet/>
      <dgm:spPr/>
      <dgm:t>
        <a:bodyPr/>
        <a:lstStyle/>
        <a:p>
          <a:endParaRPr lang="en-US" noProof="0"/>
        </a:p>
      </dgm:t>
    </dgm:pt>
    <dgm:pt modelId="{3E24EDAE-FDC5-4734-B994-733B49786DB1}">
      <dgm:prSet custT="1"/>
      <dgm:spPr/>
      <dgm:t>
        <a:bodyPr/>
        <a:lstStyle/>
        <a:p>
          <a:pPr>
            <a:lnSpc>
              <a:spcPct val="100000"/>
            </a:lnSpc>
          </a:pPr>
          <a:r>
            <a:rPr lang="en-US" sz="3200" noProof="0" smtClean="0"/>
            <a:t>Supply chain impacts</a:t>
          </a:r>
          <a:endParaRPr lang="en-US" sz="3200" noProof="0"/>
        </a:p>
      </dgm:t>
    </dgm:pt>
    <dgm:pt modelId="{A16B19A2-897D-480C-8974-C275162F85D8}" type="parTrans" cxnId="{6160CF22-7479-4F17-9A89-A9E08EABBF7D}">
      <dgm:prSet/>
      <dgm:spPr/>
      <dgm:t>
        <a:bodyPr/>
        <a:lstStyle/>
        <a:p>
          <a:endParaRPr lang="en-US" noProof="0"/>
        </a:p>
      </dgm:t>
    </dgm:pt>
    <dgm:pt modelId="{1C7F3969-D585-4E3F-AE06-CBAD056C0DA2}" type="sibTrans" cxnId="{6160CF22-7479-4F17-9A89-A9E08EABBF7D}">
      <dgm:prSet/>
      <dgm:spPr/>
      <dgm:t>
        <a:bodyPr/>
        <a:lstStyle/>
        <a:p>
          <a:endParaRPr lang="en-US" noProof="0"/>
        </a:p>
      </dgm:t>
    </dgm:pt>
    <dgm:pt modelId="{F81D800C-F897-4810-BA54-BD4B4283DBF9}">
      <dgm:prSet custT="1"/>
      <dgm:spPr/>
      <dgm:t>
        <a:bodyPr/>
        <a:lstStyle/>
        <a:p>
          <a:pPr>
            <a:lnSpc>
              <a:spcPct val="100000"/>
            </a:lnSpc>
          </a:pPr>
          <a:r>
            <a:rPr lang="en-US" sz="3200" noProof="0" smtClean="0"/>
            <a:t>Corporate sustainability</a:t>
          </a:r>
          <a:endParaRPr lang="en-US" sz="3200" noProof="0"/>
        </a:p>
      </dgm:t>
    </dgm:pt>
    <dgm:pt modelId="{A756F3F3-A381-4366-95AF-D41237A9CB63}" type="parTrans" cxnId="{2B4D85A8-61D5-4474-8C63-3D30377A94EA}">
      <dgm:prSet/>
      <dgm:spPr/>
      <dgm:t>
        <a:bodyPr/>
        <a:lstStyle/>
        <a:p>
          <a:endParaRPr lang="en-US" noProof="0"/>
        </a:p>
      </dgm:t>
    </dgm:pt>
    <dgm:pt modelId="{348E39B4-5FCD-4E73-8A9B-B9568D25904C}" type="sibTrans" cxnId="{2B4D85A8-61D5-4474-8C63-3D30377A94EA}">
      <dgm:prSet/>
      <dgm:spPr/>
      <dgm:t>
        <a:bodyPr/>
        <a:lstStyle/>
        <a:p>
          <a:endParaRPr lang="en-US" noProof="0"/>
        </a:p>
      </dgm:t>
    </dgm:pt>
    <dgm:pt modelId="{68D3D0C5-E296-4716-A454-097BFE5712DC}">
      <dgm:prSet custT="1"/>
      <dgm:spPr/>
      <dgm:t>
        <a:bodyPr/>
        <a:lstStyle/>
        <a:p>
          <a:pPr>
            <a:lnSpc>
              <a:spcPct val="100000"/>
            </a:lnSpc>
          </a:pPr>
          <a:r>
            <a:rPr lang="en-US" sz="3200" noProof="0" smtClean="0"/>
            <a:t>…</a:t>
          </a:r>
          <a:endParaRPr lang="en-US" sz="3200" noProof="0"/>
        </a:p>
      </dgm:t>
    </dgm:pt>
    <dgm:pt modelId="{B7B8281C-B440-4286-A236-F9BA0C9B8FA3}" type="parTrans" cxnId="{61DE699B-7623-45F8-A924-B46AA1A55664}">
      <dgm:prSet/>
      <dgm:spPr/>
      <dgm:t>
        <a:bodyPr/>
        <a:lstStyle/>
        <a:p>
          <a:endParaRPr lang="en-US" noProof="0"/>
        </a:p>
      </dgm:t>
    </dgm:pt>
    <dgm:pt modelId="{E678F6AB-F23A-4CCC-9ED2-72827FBDEB61}" type="sibTrans" cxnId="{61DE699B-7623-45F8-A924-B46AA1A55664}">
      <dgm:prSet/>
      <dgm:spPr/>
      <dgm:t>
        <a:bodyPr/>
        <a:lstStyle/>
        <a:p>
          <a:endParaRPr lang="en-US" noProof="0"/>
        </a:p>
      </dgm:t>
    </dgm:pt>
    <dgm:pt modelId="{09A9441B-FDC7-4AB6-8EE5-AB804EC1E792}">
      <dgm:prSet phldrT="[Texto]" custT="1"/>
      <dgm:spPr>
        <a:solidFill>
          <a:schemeClr val="bg1">
            <a:alpha val="90000"/>
          </a:schemeClr>
        </a:solidFill>
      </dgm:spPr>
      <dgm:t>
        <a:bodyPr/>
        <a:lstStyle/>
        <a:p>
          <a:pPr>
            <a:lnSpc>
              <a:spcPct val="90000"/>
            </a:lnSpc>
          </a:pPr>
          <a:endParaRPr lang="en-US" sz="3200" noProof="0"/>
        </a:p>
      </dgm:t>
    </dgm:pt>
    <dgm:pt modelId="{E87A17F5-AC05-49C0-88E2-0AEDAFE7E363}" type="parTrans" cxnId="{5563506E-CF1F-420E-90BE-E47F3D197F6F}">
      <dgm:prSet/>
      <dgm:spPr/>
      <dgm:t>
        <a:bodyPr/>
        <a:lstStyle/>
        <a:p>
          <a:endParaRPr lang="en-US" noProof="0"/>
        </a:p>
      </dgm:t>
    </dgm:pt>
    <dgm:pt modelId="{0C5F99D9-72C9-4D55-8AAA-88B34A0DB290}" type="sibTrans" cxnId="{5563506E-CF1F-420E-90BE-E47F3D197F6F}">
      <dgm:prSet/>
      <dgm:spPr/>
      <dgm:t>
        <a:bodyPr/>
        <a:lstStyle/>
        <a:p>
          <a:endParaRPr lang="en-US" noProof="0"/>
        </a:p>
      </dgm:t>
    </dgm:pt>
    <dgm:pt modelId="{22A0DAC2-42E3-6043-81A7-29665F858A19}" type="pres">
      <dgm:prSet presAssocID="{860BAC48-D37B-DF49-8D68-9041DADE18D8}" presName="Name0" presStyleCnt="0">
        <dgm:presLayoutVars>
          <dgm:dir/>
          <dgm:animLvl val="lvl"/>
          <dgm:resizeHandles val="exact"/>
        </dgm:presLayoutVars>
      </dgm:prSet>
      <dgm:spPr/>
      <dgm:t>
        <a:bodyPr/>
        <a:lstStyle/>
        <a:p>
          <a:endParaRPr lang="es-ES"/>
        </a:p>
      </dgm:t>
    </dgm:pt>
    <dgm:pt modelId="{C25D5DB2-3A2B-F946-963E-E78F62E4F7CA}" type="pres">
      <dgm:prSet presAssocID="{860BAC48-D37B-DF49-8D68-9041DADE18D8}" presName="tSp" presStyleCnt="0"/>
      <dgm:spPr/>
    </dgm:pt>
    <dgm:pt modelId="{465287AC-7E6C-8B41-A01B-2BD3BC9FAB10}" type="pres">
      <dgm:prSet presAssocID="{860BAC48-D37B-DF49-8D68-9041DADE18D8}" presName="bSp" presStyleCnt="0"/>
      <dgm:spPr/>
    </dgm:pt>
    <dgm:pt modelId="{5C33279B-1D95-2641-8F9F-C85520D9BF7C}" type="pres">
      <dgm:prSet presAssocID="{860BAC48-D37B-DF49-8D68-9041DADE18D8}" presName="process" presStyleCnt="0"/>
      <dgm:spPr/>
    </dgm:pt>
    <dgm:pt modelId="{0374305D-7A77-E04B-B4A2-D7A59F097F8A}" type="pres">
      <dgm:prSet presAssocID="{92F7474A-AF40-844A-B8E5-648C2C6B9AD9}" presName="composite1" presStyleCnt="0"/>
      <dgm:spPr/>
    </dgm:pt>
    <dgm:pt modelId="{31A39289-860F-3349-9537-8E1C089BBBAE}" type="pres">
      <dgm:prSet presAssocID="{92F7474A-AF40-844A-B8E5-648C2C6B9AD9}" presName="dummyNode1" presStyleLbl="node1" presStyleIdx="0" presStyleCnt="2"/>
      <dgm:spPr/>
    </dgm:pt>
    <dgm:pt modelId="{C01A9274-828F-ED4B-BE6C-48BEADCEC706}" type="pres">
      <dgm:prSet presAssocID="{92F7474A-AF40-844A-B8E5-648C2C6B9AD9}" presName="childNode1" presStyleLbl="bgAcc1" presStyleIdx="0" presStyleCnt="2" custScaleX="148710" custScaleY="162852">
        <dgm:presLayoutVars>
          <dgm:bulletEnabled val="1"/>
        </dgm:presLayoutVars>
      </dgm:prSet>
      <dgm:spPr/>
      <dgm:t>
        <a:bodyPr/>
        <a:lstStyle/>
        <a:p>
          <a:endParaRPr lang="es-ES"/>
        </a:p>
      </dgm:t>
    </dgm:pt>
    <dgm:pt modelId="{4BD908EC-1496-6D45-BD17-EE497BA38590}" type="pres">
      <dgm:prSet presAssocID="{92F7474A-AF40-844A-B8E5-648C2C6B9AD9}" presName="childNode1tx" presStyleLbl="bgAcc1" presStyleIdx="0" presStyleCnt="2">
        <dgm:presLayoutVars>
          <dgm:bulletEnabled val="1"/>
        </dgm:presLayoutVars>
      </dgm:prSet>
      <dgm:spPr/>
      <dgm:t>
        <a:bodyPr/>
        <a:lstStyle/>
        <a:p>
          <a:endParaRPr lang="es-ES"/>
        </a:p>
      </dgm:t>
    </dgm:pt>
    <dgm:pt modelId="{E84728BF-CB33-AB46-AC74-CDFF43B8B734}" type="pres">
      <dgm:prSet presAssocID="{92F7474A-AF40-844A-B8E5-648C2C6B9AD9}" presName="parentNode1" presStyleLbl="node1" presStyleIdx="0" presStyleCnt="2" custScaleX="84397" custScaleY="52935" custLinFactY="-100000" custLinFactNeighborX="-22105" custLinFactNeighborY="-167081">
        <dgm:presLayoutVars>
          <dgm:chMax val="1"/>
          <dgm:bulletEnabled val="1"/>
        </dgm:presLayoutVars>
      </dgm:prSet>
      <dgm:spPr/>
      <dgm:t>
        <a:bodyPr/>
        <a:lstStyle/>
        <a:p>
          <a:endParaRPr lang="es-ES"/>
        </a:p>
      </dgm:t>
    </dgm:pt>
    <dgm:pt modelId="{EFE6E492-46D9-0842-9367-6FA225A6B36B}" type="pres">
      <dgm:prSet presAssocID="{92F7474A-AF40-844A-B8E5-648C2C6B9AD9}" presName="connSite1" presStyleCnt="0"/>
      <dgm:spPr/>
    </dgm:pt>
    <dgm:pt modelId="{9A7E485A-07BD-254D-883E-D7726240FDE9}" type="pres">
      <dgm:prSet presAssocID="{947F428A-A2F1-914E-851E-167AB134A4EB}" presName="Name9" presStyleLbl="sibTrans2D1" presStyleIdx="0" presStyleCnt="1" custScaleY="74896" custLinFactNeighborX="17648" custLinFactNeighborY="-9091"/>
      <dgm:spPr/>
      <dgm:t>
        <a:bodyPr/>
        <a:lstStyle/>
        <a:p>
          <a:endParaRPr lang="es-ES"/>
        </a:p>
      </dgm:t>
    </dgm:pt>
    <dgm:pt modelId="{342A1C08-0C39-9E44-93E2-55BA85596D36}" type="pres">
      <dgm:prSet presAssocID="{FA38F0AC-0818-B544-833D-A483E89B4605}" presName="composite2" presStyleCnt="0"/>
      <dgm:spPr/>
    </dgm:pt>
    <dgm:pt modelId="{494DA5A2-0D19-674B-BAEC-A21EFFA2DE54}" type="pres">
      <dgm:prSet presAssocID="{FA38F0AC-0818-B544-833D-A483E89B4605}" presName="dummyNode2" presStyleLbl="node1" presStyleIdx="0" presStyleCnt="2"/>
      <dgm:spPr/>
    </dgm:pt>
    <dgm:pt modelId="{CE15F19F-9D58-2540-9570-93C4A2651990}" type="pres">
      <dgm:prSet presAssocID="{FA38F0AC-0818-B544-833D-A483E89B4605}" presName="childNode2" presStyleLbl="bgAcc1" presStyleIdx="1" presStyleCnt="2" custScaleX="152333" custScaleY="162852">
        <dgm:presLayoutVars>
          <dgm:bulletEnabled val="1"/>
        </dgm:presLayoutVars>
      </dgm:prSet>
      <dgm:spPr/>
      <dgm:t>
        <a:bodyPr/>
        <a:lstStyle/>
        <a:p>
          <a:endParaRPr lang="es-ES"/>
        </a:p>
      </dgm:t>
    </dgm:pt>
    <dgm:pt modelId="{BB604780-6291-614D-B864-1CF3D4E8D5D4}" type="pres">
      <dgm:prSet presAssocID="{FA38F0AC-0818-B544-833D-A483E89B4605}" presName="childNode2tx" presStyleLbl="bgAcc1" presStyleIdx="1" presStyleCnt="2">
        <dgm:presLayoutVars>
          <dgm:bulletEnabled val="1"/>
        </dgm:presLayoutVars>
      </dgm:prSet>
      <dgm:spPr/>
      <dgm:t>
        <a:bodyPr/>
        <a:lstStyle/>
        <a:p>
          <a:endParaRPr lang="es-ES"/>
        </a:p>
      </dgm:t>
    </dgm:pt>
    <dgm:pt modelId="{91C537A0-3B67-5740-829A-283C6C7783E3}" type="pres">
      <dgm:prSet presAssocID="{FA38F0AC-0818-B544-833D-A483E89B4605}" presName="parentNode2" presStyleLbl="node1" presStyleIdx="1" presStyleCnt="2" custScaleX="78424" custScaleY="56691" custLinFactNeighborX="-20408" custLinFactNeighborY="-27161">
        <dgm:presLayoutVars>
          <dgm:chMax val="0"/>
          <dgm:bulletEnabled val="1"/>
        </dgm:presLayoutVars>
      </dgm:prSet>
      <dgm:spPr/>
      <dgm:t>
        <a:bodyPr/>
        <a:lstStyle/>
        <a:p>
          <a:endParaRPr lang="es-ES"/>
        </a:p>
      </dgm:t>
    </dgm:pt>
    <dgm:pt modelId="{60C84420-1257-EC48-831D-E2CFA4637DEC}" type="pres">
      <dgm:prSet presAssocID="{FA38F0AC-0818-B544-833D-A483E89B4605}" presName="connSite2" presStyleCnt="0"/>
      <dgm:spPr/>
    </dgm:pt>
  </dgm:ptLst>
  <dgm:cxnLst>
    <dgm:cxn modelId="{BF50B22E-7070-4868-939A-43C2AE725AD5}" type="presOf" srcId="{CFD9FC30-582B-4C73-9074-1EC46C35D6CB}" destId="{C01A9274-828F-ED4B-BE6C-48BEADCEC706}" srcOrd="0" destOrd="1" presId="urn:microsoft.com/office/officeart/2005/8/layout/hProcess4"/>
    <dgm:cxn modelId="{334E4FDD-6C66-4847-AD72-2709E324DBA8}" type="presOf" srcId="{68D3D0C5-E296-4716-A454-097BFE5712DC}" destId="{BB604780-6291-614D-B864-1CF3D4E8D5D4}" srcOrd="1" destOrd="5" presId="urn:microsoft.com/office/officeart/2005/8/layout/hProcess4"/>
    <dgm:cxn modelId="{2E5B8952-7F59-4BDF-9A08-14156490C0BE}" srcId="{92F7474A-AF40-844A-B8E5-648C2C6B9AD9}" destId="{AE7F079B-5083-4A81-8948-9D9E0F0F7EA7}" srcOrd="0" destOrd="0" parTransId="{3F5C69C3-3118-42F9-8C88-E40D72BF7388}" sibTransId="{B6E291F1-B7E4-4AEC-929B-E94616C71D67}"/>
    <dgm:cxn modelId="{7E6BB5B4-8930-41DD-BB6C-EEAB05301F06}" srcId="{92F7474A-AF40-844A-B8E5-648C2C6B9AD9}" destId="{8F031C89-E20C-4D8F-8C50-50E65407B2AC}" srcOrd="7" destOrd="0" parTransId="{F6E6F600-2C07-4157-A1B7-A26014448023}" sibTransId="{2AC1435D-FCD7-42DC-BEB0-6CB2512B08F8}"/>
    <dgm:cxn modelId="{B94F7C2C-1494-4AF3-941B-298542903D4E}" type="presOf" srcId="{68D3D0C5-E296-4716-A454-097BFE5712DC}" destId="{CE15F19F-9D58-2540-9570-93C4A2651990}" srcOrd="0" destOrd="5" presId="urn:microsoft.com/office/officeart/2005/8/layout/hProcess4"/>
    <dgm:cxn modelId="{EEEC1E16-3208-4C69-AFB1-0C002E9355A2}" type="presOf" srcId="{C29B4804-377E-48F9-9635-012DDF4E0403}" destId="{4BD908EC-1496-6D45-BD17-EE497BA38590}" srcOrd="1" destOrd="8" presId="urn:microsoft.com/office/officeart/2005/8/layout/hProcess4"/>
    <dgm:cxn modelId="{3D3A112D-7BC0-4980-936B-F906A30ECAC7}" type="presOf" srcId="{92F7474A-AF40-844A-B8E5-648C2C6B9AD9}" destId="{E84728BF-CB33-AB46-AC74-CDFF43B8B734}" srcOrd="0" destOrd="0" presId="urn:microsoft.com/office/officeart/2005/8/layout/hProcess4"/>
    <dgm:cxn modelId="{6BB66A75-623E-D344-B0B8-DF0102C7A869}" srcId="{860BAC48-D37B-DF49-8D68-9041DADE18D8}" destId="{92F7474A-AF40-844A-B8E5-648C2C6B9AD9}" srcOrd="0" destOrd="0" parTransId="{E1962DEA-66C2-884B-BA95-8FCD42C2A735}" sibTransId="{947F428A-A2F1-914E-851E-167AB134A4EB}"/>
    <dgm:cxn modelId="{C09D4194-FF92-4CA3-986B-EE6A9C4B8A7E}" srcId="{92F7474A-AF40-844A-B8E5-648C2C6B9AD9}" destId="{C29B4804-377E-48F9-9635-012DDF4E0403}" srcOrd="6" destOrd="0" parTransId="{599ED5C3-2706-4B77-9C49-E1901E5DF05B}" sibTransId="{570A1283-6076-4240-BB66-66913CC2A575}"/>
    <dgm:cxn modelId="{584B5A96-C46C-46F4-AED0-7D581F63790D}" type="presOf" srcId="{09A9441B-FDC7-4AB6-8EE5-AB804EC1E792}" destId="{CE15F19F-9D58-2540-9570-93C4A2651990}" srcOrd="0" destOrd="0" presId="urn:microsoft.com/office/officeart/2005/8/layout/hProcess4"/>
    <dgm:cxn modelId="{18198AD1-A1E0-481C-AFCF-C1AED82B54CA}" type="presOf" srcId="{D9B32220-1C90-466F-B979-C1DD31EF20D9}" destId="{C01A9274-828F-ED4B-BE6C-48BEADCEC706}" srcOrd="0" destOrd="4" presId="urn:microsoft.com/office/officeart/2005/8/layout/hProcess4"/>
    <dgm:cxn modelId="{AC7F7C28-8619-4D07-BD24-A96B8A024F2E}" type="presOf" srcId="{0FF1E855-4263-428B-BA0D-7EEBC6509322}" destId="{4BD908EC-1496-6D45-BD17-EE497BA38590}" srcOrd="1" destOrd="3" presId="urn:microsoft.com/office/officeart/2005/8/layout/hProcess4"/>
    <dgm:cxn modelId="{0A634253-ED46-4AF0-8D60-2B1F20DEF11E}" type="presOf" srcId="{3E24EDAE-FDC5-4734-B994-733B49786DB1}" destId="{BB604780-6291-614D-B864-1CF3D4E8D5D4}" srcOrd="1" destOrd="3" presId="urn:microsoft.com/office/officeart/2005/8/layout/hProcess4"/>
    <dgm:cxn modelId="{ABDA07B7-F84B-472E-9F46-D5CBCDD7B0DB}" type="presOf" srcId="{9E2B5AFF-3515-4738-AF72-E9D54EEA66B2}" destId="{C01A9274-828F-ED4B-BE6C-48BEADCEC706}" srcOrd="0" destOrd="6" presId="urn:microsoft.com/office/officeart/2005/8/layout/hProcess4"/>
    <dgm:cxn modelId="{9CAA79C3-31EC-407B-A8AB-A311C8CB12CD}" type="presOf" srcId="{8F031C89-E20C-4D8F-8C50-50E65407B2AC}" destId="{4BD908EC-1496-6D45-BD17-EE497BA38590}" srcOrd="1" destOrd="9" presId="urn:microsoft.com/office/officeart/2005/8/layout/hProcess4"/>
    <dgm:cxn modelId="{E6D2BAA8-97F2-4837-8D54-9145F254C471}" type="presOf" srcId="{52E9858E-DB2D-46B5-B67C-73A03AD08A95}" destId="{4BD908EC-1496-6D45-BD17-EE497BA38590}" srcOrd="1" destOrd="7" presId="urn:microsoft.com/office/officeart/2005/8/layout/hProcess4"/>
    <dgm:cxn modelId="{4FDF2ACE-5EA7-44AC-A15D-500E1AD69C22}" type="presOf" srcId="{D22A1967-1848-453F-AA95-F7CDED227D4F}" destId="{BB604780-6291-614D-B864-1CF3D4E8D5D4}" srcOrd="1" destOrd="2" presId="urn:microsoft.com/office/officeart/2005/8/layout/hProcess4"/>
    <dgm:cxn modelId="{C5F4C1D4-21C6-4811-89A1-1AA045A7B441}" srcId="{92F7474A-AF40-844A-B8E5-648C2C6B9AD9}" destId="{CFD9FC30-582B-4C73-9074-1EC46C35D6CB}" srcOrd="1" destOrd="0" parTransId="{B9F2B1E8-DC4A-4E6E-8149-76529989B00C}" sibTransId="{3CE20C3A-1638-4B6A-867C-D4261507AD41}"/>
    <dgm:cxn modelId="{14C83DA1-FF3D-4FF9-812C-AA4D910E34CA}" type="presOf" srcId="{09A9441B-FDC7-4AB6-8EE5-AB804EC1E792}" destId="{BB604780-6291-614D-B864-1CF3D4E8D5D4}" srcOrd="1" destOrd="0" presId="urn:microsoft.com/office/officeart/2005/8/layout/hProcess4"/>
    <dgm:cxn modelId="{523C3FCB-09EC-3D42-9855-D8DE5B00E4CF}" srcId="{860BAC48-D37B-DF49-8D68-9041DADE18D8}" destId="{FA38F0AC-0818-B544-833D-A483E89B4605}" srcOrd="1" destOrd="0" parTransId="{68E8986F-CB1E-0C45-BDAA-C59ED313195A}" sibTransId="{4C7B10DC-C25A-F042-872E-17B2561B22F2}"/>
    <dgm:cxn modelId="{D09428CF-17AB-46B1-8FB3-6255168E1DEF}" srcId="{FA38F0AC-0818-B544-833D-A483E89B4605}" destId="{D22A1967-1848-453F-AA95-F7CDED227D4F}" srcOrd="2" destOrd="0" parTransId="{C3380CD4-34AA-46E2-ABB4-341F6A00643D}" sibTransId="{DB2C7328-D2CF-4B25-AE6A-3F7107343896}"/>
    <dgm:cxn modelId="{72A00D46-D654-4F5A-9C40-11F3FA404323}" type="presOf" srcId="{FA38F0AC-0818-B544-833D-A483E89B4605}" destId="{91C537A0-3B67-5740-829A-283C6C7783E3}" srcOrd="0" destOrd="0" presId="urn:microsoft.com/office/officeart/2005/8/layout/hProcess4"/>
    <dgm:cxn modelId="{61DE699B-7623-45F8-A924-B46AA1A55664}" srcId="{FA38F0AC-0818-B544-833D-A483E89B4605}" destId="{68D3D0C5-E296-4716-A454-097BFE5712DC}" srcOrd="5" destOrd="0" parTransId="{B7B8281C-B440-4286-A236-F9BA0C9B8FA3}" sibTransId="{E678F6AB-F23A-4CCC-9ED2-72827FBDEB61}"/>
    <dgm:cxn modelId="{49C34FD1-545C-486D-A060-CCF514E60244}" type="presOf" srcId="{15C3806B-5FDF-3F44-974E-9B8E56E45306}" destId="{C01A9274-828F-ED4B-BE6C-48BEADCEC706}" srcOrd="0" destOrd="2" presId="urn:microsoft.com/office/officeart/2005/8/layout/hProcess4"/>
    <dgm:cxn modelId="{2B4D85A8-61D5-4474-8C63-3D30377A94EA}" srcId="{FA38F0AC-0818-B544-833D-A483E89B4605}" destId="{F81D800C-F897-4810-BA54-BD4B4283DBF9}" srcOrd="4" destOrd="0" parTransId="{A756F3F3-A381-4366-95AF-D41237A9CB63}" sibTransId="{348E39B4-5FCD-4E73-8A9B-B9568D25904C}"/>
    <dgm:cxn modelId="{4970F9CD-1496-914B-8C82-011EEE27601F}" srcId="{92F7474A-AF40-844A-B8E5-648C2C6B9AD9}" destId="{15C3806B-5FDF-3F44-974E-9B8E56E45306}" srcOrd="2" destOrd="0" parTransId="{0D8FFC41-247C-7541-8CCB-513E079D8B62}" sibTransId="{9BAFB580-D560-A749-8C9F-5C982464C866}"/>
    <dgm:cxn modelId="{5563506E-CF1F-420E-90BE-E47F3D197F6F}" srcId="{FA38F0AC-0818-B544-833D-A483E89B4605}" destId="{09A9441B-FDC7-4AB6-8EE5-AB804EC1E792}" srcOrd="0" destOrd="0" parTransId="{E87A17F5-AC05-49C0-88E2-0AEDAFE7E363}" sibTransId="{0C5F99D9-72C9-4D55-8AAA-88B34A0DB290}"/>
    <dgm:cxn modelId="{5EFF4816-CDB8-46AF-9EF5-CCF0E5443C2D}" type="presOf" srcId="{D4A840C2-8083-3F45-A25F-970728897E16}" destId="{BB604780-6291-614D-B864-1CF3D4E8D5D4}" srcOrd="1" destOrd="1" presId="urn:microsoft.com/office/officeart/2005/8/layout/hProcess4"/>
    <dgm:cxn modelId="{0433874C-7881-46C3-821E-4E46353D9AC0}" type="presOf" srcId="{9E2B5AFF-3515-4738-AF72-E9D54EEA66B2}" destId="{4BD908EC-1496-6D45-BD17-EE497BA38590}" srcOrd="1" destOrd="6" presId="urn:microsoft.com/office/officeart/2005/8/layout/hProcess4"/>
    <dgm:cxn modelId="{D98DDCAF-3DE5-4E6D-8EE4-4322435744D3}" type="presOf" srcId="{D22A1967-1848-453F-AA95-F7CDED227D4F}" destId="{CE15F19F-9D58-2540-9570-93C4A2651990}" srcOrd="0" destOrd="2" presId="urn:microsoft.com/office/officeart/2005/8/layout/hProcess4"/>
    <dgm:cxn modelId="{D2BF3191-E544-47EE-9D50-19CC533909E8}" type="presOf" srcId="{52E9858E-DB2D-46B5-B67C-73A03AD08A95}" destId="{C01A9274-828F-ED4B-BE6C-48BEADCEC706}" srcOrd="0" destOrd="7" presId="urn:microsoft.com/office/officeart/2005/8/layout/hProcess4"/>
    <dgm:cxn modelId="{0A75A76D-4ECB-4D0B-BB7C-3E263F507686}" type="presOf" srcId="{AE7F079B-5083-4A81-8948-9D9E0F0F7EA7}" destId="{C01A9274-828F-ED4B-BE6C-48BEADCEC706}" srcOrd="0" destOrd="0" presId="urn:microsoft.com/office/officeart/2005/8/layout/hProcess4"/>
    <dgm:cxn modelId="{344F1A51-5709-470A-B49E-B7A1231B2FFB}" type="presOf" srcId="{F81D800C-F897-4810-BA54-BD4B4283DBF9}" destId="{CE15F19F-9D58-2540-9570-93C4A2651990}" srcOrd="0" destOrd="4" presId="urn:microsoft.com/office/officeart/2005/8/layout/hProcess4"/>
    <dgm:cxn modelId="{710019E5-F860-4CE2-A2E3-695A00D81C2C}" srcId="{92F7474A-AF40-844A-B8E5-648C2C6B9AD9}" destId="{91F9519F-E111-4BAC-B658-C61ADE2CD217}" srcOrd="3" destOrd="0" parTransId="{B7A1DD95-B4FF-4C53-B6B4-DD772033D2AD}" sibTransId="{A1A10C4D-D675-4A95-AD2C-557559CF26DD}"/>
    <dgm:cxn modelId="{57A52DDD-EEC1-4E39-8469-1F9720CB42CF}" type="presOf" srcId="{91F9519F-E111-4BAC-B658-C61ADE2CD217}" destId="{C01A9274-828F-ED4B-BE6C-48BEADCEC706}" srcOrd="0" destOrd="5" presId="urn:microsoft.com/office/officeart/2005/8/layout/hProcess4"/>
    <dgm:cxn modelId="{3D4C204E-71D9-4925-AB35-6BD8D3F6A017}" type="presOf" srcId="{CFD9FC30-582B-4C73-9074-1EC46C35D6CB}" destId="{4BD908EC-1496-6D45-BD17-EE497BA38590}" srcOrd="1" destOrd="1" presId="urn:microsoft.com/office/officeart/2005/8/layout/hProcess4"/>
    <dgm:cxn modelId="{BBE43D86-D6FB-4A1C-98D1-84E9A42F2146}" srcId="{15C3806B-5FDF-3F44-974E-9B8E56E45306}" destId="{0FF1E855-4263-428B-BA0D-7EEBC6509322}" srcOrd="0" destOrd="0" parTransId="{05DEFA92-511C-4301-AF16-6251FF3CD3C9}" sibTransId="{1B57DEBC-E835-4365-A127-5489C347D852}"/>
    <dgm:cxn modelId="{6654F093-B2ED-4CF8-B639-86E54FE81AAF}" type="presOf" srcId="{0FF1E855-4263-428B-BA0D-7EEBC6509322}" destId="{C01A9274-828F-ED4B-BE6C-48BEADCEC706}" srcOrd="0" destOrd="3" presId="urn:microsoft.com/office/officeart/2005/8/layout/hProcess4"/>
    <dgm:cxn modelId="{310908DF-5592-4C38-A85F-1958C0519FC8}" srcId="{92F7474A-AF40-844A-B8E5-648C2C6B9AD9}" destId="{52E9858E-DB2D-46B5-B67C-73A03AD08A95}" srcOrd="5" destOrd="0" parTransId="{77CAAE17-5715-4C78-96B2-0BDB85901A92}" sibTransId="{19D742B2-B928-47B3-8A27-771D3DAFE566}"/>
    <dgm:cxn modelId="{7B0D84CA-C2CB-4068-9E91-EDE98122C04F}" type="presOf" srcId="{15C3806B-5FDF-3F44-974E-9B8E56E45306}" destId="{4BD908EC-1496-6D45-BD17-EE497BA38590}" srcOrd="1" destOrd="2" presId="urn:microsoft.com/office/officeart/2005/8/layout/hProcess4"/>
    <dgm:cxn modelId="{8DBD095A-23B0-4E55-A683-8998EC28A31F}" srcId="{15C3806B-5FDF-3F44-974E-9B8E56E45306}" destId="{D9B32220-1C90-466F-B979-C1DD31EF20D9}" srcOrd="1" destOrd="0" parTransId="{C2496069-CCC6-47D8-91EA-34993DF8F183}" sibTransId="{7B12FD19-6C0C-4352-91E9-61F85DA347B0}"/>
    <dgm:cxn modelId="{A32E6782-932C-47FD-87A3-DBB3FDDC6388}" type="presOf" srcId="{D4A840C2-8083-3F45-A25F-970728897E16}" destId="{CE15F19F-9D58-2540-9570-93C4A2651990}" srcOrd="0" destOrd="1" presId="urn:microsoft.com/office/officeart/2005/8/layout/hProcess4"/>
    <dgm:cxn modelId="{27EE491A-E6C7-4DCF-9133-338F0800E462}" type="presOf" srcId="{91F9519F-E111-4BAC-B658-C61ADE2CD217}" destId="{4BD908EC-1496-6D45-BD17-EE497BA38590}" srcOrd="1" destOrd="5" presId="urn:microsoft.com/office/officeart/2005/8/layout/hProcess4"/>
    <dgm:cxn modelId="{8CAFB29C-9905-497E-A64B-AA8A356CBC42}" srcId="{92F7474A-AF40-844A-B8E5-648C2C6B9AD9}" destId="{9E2B5AFF-3515-4738-AF72-E9D54EEA66B2}" srcOrd="4" destOrd="0" parTransId="{EC988BD3-2036-4D03-A8BC-2986B4A71336}" sibTransId="{30F17E26-2262-44D3-8723-C1B47D46D9A1}"/>
    <dgm:cxn modelId="{A0B82AEB-2385-4272-AB88-E701475F4D97}" type="presOf" srcId="{D9B32220-1C90-466F-B979-C1DD31EF20D9}" destId="{4BD908EC-1496-6D45-BD17-EE497BA38590}" srcOrd="1" destOrd="4" presId="urn:microsoft.com/office/officeart/2005/8/layout/hProcess4"/>
    <dgm:cxn modelId="{A08D6C76-0DB6-4E1A-B524-78BFC5831AB2}" type="presOf" srcId="{947F428A-A2F1-914E-851E-167AB134A4EB}" destId="{9A7E485A-07BD-254D-883E-D7726240FDE9}" srcOrd="0" destOrd="0" presId="urn:microsoft.com/office/officeart/2005/8/layout/hProcess4"/>
    <dgm:cxn modelId="{934B133C-9931-4DBD-84A6-DA8D34A463EF}" type="presOf" srcId="{F81D800C-F897-4810-BA54-BD4B4283DBF9}" destId="{BB604780-6291-614D-B864-1CF3D4E8D5D4}" srcOrd="1" destOrd="4" presId="urn:microsoft.com/office/officeart/2005/8/layout/hProcess4"/>
    <dgm:cxn modelId="{2DAA091A-48D0-4776-8041-36BC014B7851}" type="presOf" srcId="{AE7F079B-5083-4A81-8948-9D9E0F0F7EA7}" destId="{4BD908EC-1496-6D45-BD17-EE497BA38590}" srcOrd="1" destOrd="0" presId="urn:microsoft.com/office/officeart/2005/8/layout/hProcess4"/>
    <dgm:cxn modelId="{6160CF22-7479-4F17-9A89-A9E08EABBF7D}" srcId="{FA38F0AC-0818-B544-833D-A483E89B4605}" destId="{3E24EDAE-FDC5-4734-B994-733B49786DB1}" srcOrd="3" destOrd="0" parTransId="{A16B19A2-897D-480C-8974-C275162F85D8}" sibTransId="{1C7F3969-D585-4E3F-AE06-CBAD056C0DA2}"/>
    <dgm:cxn modelId="{498D7441-6434-A04F-AD17-C23C1C6D6A15}" srcId="{FA38F0AC-0818-B544-833D-A483E89B4605}" destId="{D4A840C2-8083-3F45-A25F-970728897E16}" srcOrd="1" destOrd="0" parTransId="{3BE9F3B6-A2EA-5A49-9F6C-2E9258A9BDEB}" sibTransId="{9E1337BE-7758-0844-836E-27B2E90E027D}"/>
    <dgm:cxn modelId="{A4B3C88E-EB58-43EF-B01F-4F778101B28D}" type="presOf" srcId="{C29B4804-377E-48F9-9635-012DDF4E0403}" destId="{C01A9274-828F-ED4B-BE6C-48BEADCEC706}" srcOrd="0" destOrd="8" presId="urn:microsoft.com/office/officeart/2005/8/layout/hProcess4"/>
    <dgm:cxn modelId="{14EC5415-3A63-4613-B95C-FD3CF128B249}" type="presOf" srcId="{8F031C89-E20C-4D8F-8C50-50E65407B2AC}" destId="{C01A9274-828F-ED4B-BE6C-48BEADCEC706}" srcOrd="0" destOrd="9" presId="urn:microsoft.com/office/officeart/2005/8/layout/hProcess4"/>
    <dgm:cxn modelId="{05C89C67-14D9-44C7-8761-8D323BF03B62}" type="presOf" srcId="{3E24EDAE-FDC5-4734-B994-733B49786DB1}" destId="{CE15F19F-9D58-2540-9570-93C4A2651990}" srcOrd="0" destOrd="3" presId="urn:microsoft.com/office/officeart/2005/8/layout/hProcess4"/>
    <dgm:cxn modelId="{87B2573D-4D23-4CAB-B18A-23A00EFCF175}" type="presOf" srcId="{860BAC48-D37B-DF49-8D68-9041DADE18D8}" destId="{22A0DAC2-42E3-6043-81A7-29665F858A19}" srcOrd="0" destOrd="0" presId="urn:microsoft.com/office/officeart/2005/8/layout/hProcess4"/>
    <dgm:cxn modelId="{87BB738E-56C0-4E6B-B6B7-5E160685C502}" type="presParOf" srcId="{22A0DAC2-42E3-6043-81A7-29665F858A19}" destId="{C25D5DB2-3A2B-F946-963E-E78F62E4F7CA}" srcOrd="0" destOrd="0" presId="urn:microsoft.com/office/officeart/2005/8/layout/hProcess4"/>
    <dgm:cxn modelId="{F37E38B3-8FCD-4864-9131-75EE76EC14C9}" type="presParOf" srcId="{22A0DAC2-42E3-6043-81A7-29665F858A19}" destId="{465287AC-7E6C-8B41-A01B-2BD3BC9FAB10}" srcOrd="1" destOrd="0" presId="urn:microsoft.com/office/officeart/2005/8/layout/hProcess4"/>
    <dgm:cxn modelId="{EC80BDBC-19AD-4E93-8334-48D7D15D3D83}" type="presParOf" srcId="{22A0DAC2-42E3-6043-81A7-29665F858A19}" destId="{5C33279B-1D95-2641-8F9F-C85520D9BF7C}" srcOrd="2" destOrd="0" presId="urn:microsoft.com/office/officeart/2005/8/layout/hProcess4"/>
    <dgm:cxn modelId="{D7405031-CBB8-4A45-BF38-E746D4C41B88}" type="presParOf" srcId="{5C33279B-1D95-2641-8F9F-C85520D9BF7C}" destId="{0374305D-7A77-E04B-B4A2-D7A59F097F8A}" srcOrd="0" destOrd="0" presId="urn:microsoft.com/office/officeart/2005/8/layout/hProcess4"/>
    <dgm:cxn modelId="{3781DEFE-1E6C-4712-AFE5-12095BB6E9CB}" type="presParOf" srcId="{0374305D-7A77-E04B-B4A2-D7A59F097F8A}" destId="{31A39289-860F-3349-9537-8E1C089BBBAE}" srcOrd="0" destOrd="0" presId="urn:microsoft.com/office/officeart/2005/8/layout/hProcess4"/>
    <dgm:cxn modelId="{4BF2F7D1-5C7C-45B1-ABB4-2E499E877725}" type="presParOf" srcId="{0374305D-7A77-E04B-B4A2-D7A59F097F8A}" destId="{C01A9274-828F-ED4B-BE6C-48BEADCEC706}" srcOrd="1" destOrd="0" presId="urn:microsoft.com/office/officeart/2005/8/layout/hProcess4"/>
    <dgm:cxn modelId="{836D5EA8-FBE3-4314-8EEF-E15FBB09AC84}" type="presParOf" srcId="{0374305D-7A77-E04B-B4A2-D7A59F097F8A}" destId="{4BD908EC-1496-6D45-BD17-EE497BA38590}" srcOrd="2" destOrd="0" presId="urn:microsoft.com/office/officeart/2005/8/layout/hProcess4"/>
    <dgm:cxn modelId="{98FD3AA9-BCBB-42BD-96D8-A0BBE66BB7B0}" type="presParOf" srcId="{0374305D-7A77-E04B-B4A2-D7A59F097F8A}" destId="{E84728BF-CB33-AB46-AC74-CDFF43B8B734}" srcOrd="3" destOrd="0" presId="urn:microsoft.com/office/officeart/2005/8/layout/hProcess4"/>
    <dgm:cxn modelId="{4E93DE43-792C-4F76-A15F-5C72CF2BE289}" type="presParOf" srcId="{0374305D-7A77-E04B-B4A2-D7A59F097F8A}" destId="{EFE6E492-46D9-0842-9367-6FA225A6B36B}" srcOrd="4" destOrd="0" presId="urn:microsoft.com/office/officeart/2005/8/layout/hProcess4"/>
    <dgm:cxn modelId="{991C0514-BAD5-48FB-A682-BE458A16CD7E}" type="presParOf" srcId="{5C33279B-1D95-2641-8F9F-C85520D9BF7C}" destId="{9A7E485A-07BD-254D-883E-D7726240FDE9}" srcOrd="1" destOrd="0" presId="urn:microsoft.com/office/officeart/2005/8/layout/hProcess4"/>
    <dgm:cxn modelId="{A3E526CD-A76C-452E-A44D-276484DD9C43}" type="presParOf" srcId="{5C33279B-1D95-2641-8F9F-C85520D9BF7C}" destId="{342A1C08-0C39-9E44-93E2-55BA85596D36}" srcOrd="2" destOrd="0" presId="urn:microsoft.com/office/officeart/2005/8/layout/hProcess4"/>
    <dgm:cxn modelId="{85B8ADC8-9A5F-4B6B-A95D-F93B085724E9}" type="presParOf" srcId="{342A1C08-0C39-9E44-93E2-55BA85596D36}" destId="{494DA5A2-0D19-674B-BAEC-A21EFFA2DE54}" srcOrd="0" destOrd="0" presId="urn:microsoft.com/office/officeart/2005/8/layout/hProcess4"/>
    <dgm:cxn modelId="{427E4463-6778-4AAC-8F91-06A0138B90A1}" type="presParOf" srcId="{342A1C08-0C39-9E44-93E2-55BA85596D36}" destId="{CE15F19F-9D58-2540-9570-93C4A2651990}" srcOrd="1" destOrd="0" presId="urn:microsoft.com/office/officeart/2005/8/layout/hProcess4"/>
    <dgm:cxn modelId="{242877CF-7F4B-43E8-97FA-04E460E6777D}" type="presParOf" srcId="{342A1C08-0C39-9E44-93E2-55BA85596D36}" destId="{BB604780-6291-614D-B864-1CF3D4E8D5D4}" srcOrd="2" destOrd="0" presId="urn:microsoft.com/office/officeart/2005/8/layout/hProcess4"/>
    <dgm:cxn modelId="{47AB3C64-207E-44DF-9D42-98E27B3C51F2}" type="presParOf" srcId="{342A1C08-0C39-9E44-93E2-55BA85596D36}" destId="{91C537A0-3B67-5740-829A-283C6C7783E3}" srcOrd="3" destOrd="0" presId="urn:microsoft.com/office/officeart/2005/8/layout/hProcess4"/>
    <dgm:cxn modelId="{8744E4C4-6314-4F6A-896D-B440AA3E9F59}" type="presParOf" srcId="{342A1C08-0C39-9E44-93E2-55BA85596D36}" destId="{60C84420-1257-EC48-831D-E2CFA4637DEC}"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759FCC-F388-480A-AD5A-DB4CE3670FD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DA9B5939-C697-489D-AE57-F64AB3B50D9B}">
      <dgm:prSet phldrT="[Texto]"/>
      <dgm:spPr/>
      <dgm:t>
        <a:bodyPr/>
        <a:lstStyle/>
        <a:p>
          <a:r>
            <a:rPr lang="en-US" dirty="0" smtClean="0"/>
            <a:t>Q16 e-meeting: 24th September 2013</a:t>
          </a:r>
          <a:endParaRPr lang="es-ES" dirty="0" smtClean="0"/>
        </a:p>
      </dgm:t>
    </dgm:pt>
    <dgm:pt modelId="{DA4676EF-ADA6-4114-B220-64CBBCC15080}" type="parTrans" cxnId="{39EEBB29-E8AD-4571-A2A1-E72606BC7E59}">
      <dgm:prSet/>
      <dgm:spPr/>
      <dgm:t>
        <a:bodyPr/>
        <a:lstStyle/>
        <a:p>
          <a:endParaRPr lang="es-ES"/>
        </a:p>
      </dgm:t>
    </dgm:pt>
    <dgm:pt modelId="{0090722B-CA45-4A3A-83B2-2B98A5DCC1CE}" type="sibTrans" cxnId="{39EEBB29-E8AD-4571-A2A1-E72606BC7E59}">
      <dgm:prSet/>
      <dgm:spPr/>
      <dgm:t>
        <a:bodyPr/>
        <a:lstStyle/>
        <a:p>
          <a:endParaRPr lang="es-ES"/>
        </a:p>
      </dgm:t>
    </dgm:pt>
    <dgm:pt modelId="{7E10A5B1-F2F8-4166-85F4-29C10FDB0E98}">
      <dgm:prSet phldrT="[Texto]"/>
      <dgm:spPr/>
      <dgm:t>
        <a:bodyPr/>
        <a:lstStyle/>
        <a:p>
          <a:r>
            <a:rPr lang="en-US" dirty="0" smtClean="0">
              <a:solidFill>
                <a:schemeClr val="bg1"/>
              </a:solidFill>
            </a:rPr>
            <a:t>Physical meeting: </a:t>
          </a:r>
          <a:r>
            <a:rPr lang="en-US" dirty="0" smtClean="0">
              <a:solidFill>
                <a:schemeClr val="bg1"/>
              </a:solidFill>
            </a:rPr>
            <a:t>Naples. 21st </a:t>
          </a:r>
          <a:r>
            <a:rPr lang="en-US" dirty="0" smtClean="0">
              <a:solidFill>
                <a:schemeClr val="bg1"/>
              </a:solidFill>
            </a:rPr>
            <a:t>to 24th of October 2013</a:t>
          </a:r>
          <a:endParaRPr lang="es-ES" dirty="0"/>
        </a:p>
      </dgm:t>
    </dgm:pt>
    <dgm:pt modelId="{D0BAD7A3-1286-4CB4-BC93-CF78B883694B}" type="parTrans" cxnId="{2DE6F40F-B1F7-48B9-BB57-4DF377A4C20F}">
      <dgm:prSet/>
      <dgm:spPr/>
      <dgm:t>
        <a:bodyPr/>
        <a:lstStyle/>
        <a:p>
          <a:endParaRPr lang="es-ES"/>
        </a:p>
      </dgm:t>
    </dgm:pt>
    <dgm:pt modelId="{12DF86E0-E01F-43BC-8BF7-BEEAD146191D}" type="sibTrans" cxnId="{2DE6F40F-B1F7-48B9-BB57-4DF377A4C20F}">
      <dgm:prSet/>
      <dgm:spPr/>
      <dgm:t>
        <a:bodyPr/>
        <a:lstStyle/>
        <a:p>
          <a:endParaRPr lang="es-ES"/>
        </a:p>
      </dgm:t>
    </dgm:pt>
    <dgm:pt modelId="{A9606F7B-77D5-4730-813D-D94E86FE9F82}">
      <dgm:prSet phldrT="[Texto]"/>
      <dgm:spPr/>
      <dgm:t>
        <a:bodyPr/>
        <a:lstStyle/>
        <a:p>
          <a:r>
            <a:rPr lang="en-US" dirty="0" smtClean="0">
              <a:solidFill>
                <a:schemeClr val="bg1"/>
              </a:solidFill>
            </a:rPr>
            <a:t>Q16 e-meeting: 5th of November 2013</a:t>
          </a:r>
          <a:endParaRPr lang="es-ES" dirty="0"/>
        </a:p>
      </dgm:t>
    </dgm:pt>
    <dgm:pt modelId="{30861548-8B51-4961-8446-6F0173A0D55E}" type="parTrans" cxnId="{3B513DFE-E312-4D82-9528-C2E93818BD83}">
      <dgm:prSet/>
      <dgm:spPr/>
      <dgm:t>
        <a:bodyPr/>
        <a:lstStyle/>
        <a:p>
          <a:endParaRPr lang="es-ES"/>
        </a:p>
      </dgm:t>
    </dgm:pt>
    <dgm:pt modelId="{119DA6EE-2AE7-4BD4-9CB8-64E6881DB9A3}" type="sibTrans" cxnId="{3B513DFE-E312-4D82-9528-C2E93818BD83}">
      <dgm:prSet/>
      <dgm:spPr/>
      <dgm:t>
        <a:bodyPr/>
        <a:lstStyle/>
        <a:p>
          <a:endParaRPr lang="es-ES"/>
        </a:p>
      </dgm:t>
    </dgm:pt>
    <dgm:pt modelId="{933145B7-F722-425B-9F72-1D73FCEC7EF9}">
      <dgm:prSet phldrT="[Texto]"/>
      <dgm:spPr/>
      <dgm:t>
        <a:bodyPr/>
        <a:lstStyle/>
        <a:p>
          <a:r>
            <a:rPr lang="en-US" dirty="0" smtClean="0">
              <a:solidFill>
                <a:schemeClr val="bg1"/>
              </a:solidFill>
            </a:rPr>
            <a:t>Physical meeting: SG5 meeting in Lima (2nd to 13th of December 2013). </a:t>
          </a:r>
          <a:endParaRPr lang="es-ES" dirty="0"/>
        </a:p>
      </dgm:t>
    </dgm:pt>
    <dgm:pt modelId="{9AB3FEF9-3F7C-4B9B-A3D0-4D2D6F426006}" type="parTrans" cxnId="{97D312FA-5DE4-4A13-9CE7-77CF11A00F5E}">
      <dgm:prSet/>
      <dgm:spPr/>
      <dgm:t>
        <a:bodyPr/>
        <a:lstStyle/>
        <a:p>
          <a:endParaRPr lang="es-ES"/>
        </a:p>
      </dgm:t>
    </dgm:pt>
    <dgm:pt modelId="{BD60B3B0-A9AC-4D7E-A41B-71189EFA2C2F}" type="sibTrans" cxnId="{97D312FA-5DE4-4A13-9CE7-77CF11A00F5E}">
      <dgm:prSet/>
      <dgm:spPr/>
      <dgm:t>
        <a:bodyPr/>
        <a:lstStyle/>
        <a:p>
          <a:endParaRPr lang="es-ES"/>
        </a:p>
      </dgm:t>
    </dgm:pt>
    <dgm:pt modelId="{2AF0FA6F-3E9F-45EB-A7B3-D5E095A2AC81}" type="pres">
      <dgm:prSet presAssocID="{DC759FCC-F388-480A-AD5A-DB4CE3670FDA}" presName="linear" presStyleCnt="0">
        <dgm:presLayoutVars>
          <dgm:dir/>
          <dgm:animLvl val="lvl"/>
          <dgm:resizeHandles val="exact"/>
        </dgm:presLayoutVars>
      </dgm:prSet>
      <dgm:spPr/>
      <dgm:t>
        <a:bodyPr/>
        <a:lstStyle/>
        <a:p>
          <a:endParaRPr lang="es-ES"/>
        </a:p>
      </dgm:t>
    </dgm:pt>
    <dgm:pt modelId="{86AFC9AD-D5FD-45B8-BADB-76EBB0CF2ACB}" type="pres">
      <dgm:prSet presAssocID="{DA9B5939-C697-489D-AE57-F64AB3B50D9B}" presName="parentLin" presStyleCnt="0"/>
      <dgm:spPr/>
    </dgm:pt>
    <dgm:pt modelId="{36E3BDBE-C741-4BCF-BD32-D4BDC75221DE}" type="pres">
      <dgm:prSet presAssocID="{DA9B5939-C697-489D-AE57-F64AB3B50D9B}" presName="parentLeftMargin" presStyleLbl="node1" presStyleIdx="0" presStyleCnt="4"/>
      <dgm:spPr/>
      <dgm:t>
        <a:bodyPr/>
        <a:lstStyle/>
        <a:p>
          <a:endParaRPr lang="es-ES"/>
        </a:p>
      </dgm:t>
    </dgm:pt>
    <dgm:pt modelId="{B98259BC-3C71-4544-8C70-A3F5734466E0}" type="pres">
      <dgm:prSet presAssocID="{DA9B5939-C697-489D-AE57-F64AB3B50D9B}" presName="parentText" presStyleLbl="node1" presStyleIdx="0" presStyleCnt="4">
        <dgm:presLayoutVars>
          <dgm:chMax val="0"/>
          <dgm:bulletEnabled val="1"/>
        </dgm:presLayoutVars>
      </dgm:prSet>
      <dgm:spPr/>
      <dgm:t>
        <a:bodyPr/>
        <a:lstStyle/>
        <a:p>
          <a:endParaRPr lang="es-ES"/>
        </a:p>
      </dgm:t>
    </dgm:pt>
    <dgm:pt modelId="{437AD2AB-5099-4922-947E-A56787F7ABC9}" type="pres">
      <dgm:prSet presAssocID="{DA9B5939-C697-489D-AE57-F64AB3B50D9B}" presName="negativeSpace" presStyleCnt="0"/>
      <dgm:spPr/>
    </dgm:pt>
    <dgm:pt modelId="{6A22490D-3DD5-47D7-B8B3-3B92C434F261}" type="pres">
      <dgm:prSet presAssocID="{DA9B5939-C697-489D-AE57-F64AB3B50D9B}" presName="childText" presStyleLbl="conFgAcc1" presStyleIdx="0" presStyleCnt="4">
        <dgm:presLayoutVars>
          <dgm:bulletEnabled val="1"/>
        </dgm:presLayoutVars>
      </dgm:prSet>
      <dgm:spPr/>
    </dgm:pt>
    <dgm:pt modelId="{780A4024-3A1F-45DA-B4A7-53368474AF4F}" type="pres">
      <dgm:prSet presAssocID="{0090722B-CA45-4A3A-83B2-2B98A5DCC1CE}" presName="spaceBetweenRectangles" presStyleCnt="0"/>
      <dgm:spPr/>
    </dgm:pt>
    <dgm:pt modelId="{1B7138E4-6221-4C0D-919F-43D628147F72}" type="pres">
      <dgm:prSet presAssocID="{7E10A5B1-F2F8-4166-85F4-29C10FDB0E98}" presName="parentLin" presStyleCnt="0"/>
      <dgm:spPr/>
    </dgm:pt>
    <dgm:pt modelId="{034032DB-0859-4C3D-AFD3-5A05360FC048}" type="pres">
      <dgm:prSet presAssocID="{7E10A5B1-F2F8-4166-85F4-29C10FDB0E98}" presName="parentLeftMargin" presStyleLbl="node1" presStyleIdx="0" presStyleCnt="4"/>
      <dgm:spPr/>
      <dgm:t>
        <a:bodyPr/>
        <a:lstStyle/>
        <a:p>
          <a:endParaRPr lang="es-ES"/>
        </a:p>
      </dgm:t>
    </dgm:pt>
    <dgm:pt modelId="{67B588B6-D411-4EB8-BAB8-A05BB59CD43B}" type="pres">
      <dgm:prSet presAssocID="{7E10A5B1-F2F8-4166-85F4-29C10FDB0E98}" presName="parentText" presStyleLbl="node1" presStyleIdx="1" presStyleCnt="4" custLinFactNeighborX="-9392" custLinFactNeighborY="799">
        <dgm:presLayoutVars>
          <dgm:chMax val="0"/>
          <dgm:bulletEnabled val="1"/>
        </dgm:presLayoutVars>
      </dgm:prSet>
      <dgm:spPr/>
      <dgm:t>
        <a:bodyPr/>
        <a:lstStyle/>
        <a:p>
          <a:endParaRPr lang="es-ES"/>
        </a:p>
      </dgm:t>
    </dgm:pt>
    <dgm:pt modelId="{91502FE3-DA1D-4606-AD68-64FFF67CC870}" type="pres">
      <dgm:prSet presAssocID="{7E10A5B1-F2F8-4166-85F4-29C10FDB0E98}" presName="negativeSpace" presStyleCnt="0"/>
      <dgm:spPr/>
    </dgm:pt>
    <dgm:pt modelId="{EBCC8B3B-81CE-4BAB-9484-541895EDFDA3}" type="pres">
      <dgm:prSet presAssocID="{7E10A5B1-F2F8-4166-85F4-29C10FDB0E98}" presName="childText" presStyleLbl="conFgAcc1" presStyleIdx="1" presStyleCnt="4">
        <dgm:presLayoutVars>
          <dgm:bulletEnabled val="1"/>
        </dgm:presLayoutVars>
      </dgm:prSet>
      <dgm:spPr>
        <a:prstGeom prst="rect">
          <a:avLst/>
        </a:prstGeom>
      </dgm:spPr>
      <dgm:t>
        <a:bodyPr/>
        <a:lstStyle/>
        <a:p>
          <a:endParaRPr lang="es-ES"/>
        </a:p>
      </dgm:t>
    </dgm:pt>
    <dgm:pt modelId="{B87FCBDB-9806-4FBE-B9D3-11693B88757A}" type="pres">
      <dgm:prSet presAssocID="{12DF86E0-E01F-43BC-8BF7-BEEAD146191D}" presName="spaceBetweenRectangles" presStyleCnt="0"/>
      <dgm:spPr/>
    </dgm:pt>
    <dgm:pt modelId="{8303C73F-299E-408C-8DF4-AD494931BBA0}" type="pres">
      <dgm:prSet presAssocID="{A9606F7B-77D5-4730-813D-D94E86FE9F82}" presName="parentLin" presStyleCnt="0"/>
      <dgm:spPr/>
    </dgm:pt>
    <dgm:pt modelId="{124AC8DF-7D75-4636-8C4D-1D5076A4C173}" type="pres">
      <dgm:prSet presAssocID="{A9606F7B-77D5-4730-813D-D94E86FE9F82}" presName="parentLeftMargin" presStyleLbl="node1" presStyleIdx="1" presStyleCnt="4"/>
      <dgm:spPr/>
      <dgm:t>
        <a:bodyPr/>
        <a:lstStyle/>
        <a:p>
          <a:endParaRPr lang="es-ES"/>
        </a:p>
      </dgm:t>
    </dgm:pt>
    <dgm:pt modelId="{6B7B36FE-4342-444C-AC3D-772E53660227}" type="pres">
      <dgm:prSet presAssocID="{A9606F7B-77D5-4730-813D-D94E86FE9F82}" presName="parentText" presStyleLbl="node1" presStyleIdx="2" presStyleCnt="4">
        <dgm:presLayoutVars>
          <dgm:chMax val="0"/>
          <dgm:bulletEnabled val="1"/>
        </dgm:presLayoutVars>
      </dgm:prSet>
      <dgm:spPr/>
      <dgm:t>
        <a:bodyPr/>
        <a:lstStyle/>
        <a:p>
          <a:endParaRPr lang="es-ES"/>
        </a:p>
      </dgm:t>
    </dgm:pt>
    <dgm:pt modelId="{88BA90B5-5B1E-42E7-8D0A-01F942A05089}" type="pres">
      <dgm:prSet presAssocID="{A9606F7B-77D5-4730-813D-D94E86FE9F82}" presName="negativeSpace" presStyleCnt="0"/>
      <dgm:spPr/>
    </dgm:pt>
    <dgm:pt modelId="{D5701F52-03CF-4BC1-AED1-0CC27B1CE966}" type="pres">
      <dgm:prSet presAssocID="{A9606F7B-77D5-4730-813D-D94E86FE9F82}" presName="childText" presStyleLbl="conFgAcc1" presStyleIdx="2" presStyleCnt="4">
        <dgm:presLayoutVars>
          <dgm:bulletEnabled val="1"/>
        </dgm:presLayoutVars>
      </dgm:prSet>
      <dgm:spPr/>
    </dgm:pt>
    <dgm:pt modelId="{8047CDE3-3DFE-40F5-B4C5-743DFC1D3F2E}" type="pres">
      <dgm:prSet presAssocID="{119DA6EE-2AE7-4BD4-9CB8-64E6881DB9A3}" presName="spaceBetweenRectangles" presStyleCnt="0"/>
      <dgm:spPr/>
    </dgm:pt>
    <dgm:pt modelId="{57E5DCA3-046C-4906-AFCA-57ACFE33EB5A}" type="pres">
      <dgm:prSet presAssocID="{933145B7-F722-425B-9F72-1D73FCEC7EF9}" presName="parentLin" presStyleCnt="0"/>
      <dgm:spPr/>
    </dgm:pt>
    <dgm:pt modelId="{24F27671-C317-4021-A874-6E9100F486D9}" type="pres">
      <dgm:prSet presAssocID="{933145B7-F722-425B-9F72-1D73FCEC7EF9}" presName="parentLeftMargin" presStyleLbl="node1" presStyleIdx="2" presStyleCnt="4"/>
      <dgm:spPr/>
      <dgm:t>
        <a:bodyPr/>
        <a:lstStyle/>
        <a:p>
          <a:endParaRPr lang="es-ES"/>
        </a:p>
      </dgm:t>
    </dgm:pt>
    <dgm:pt modelId="{B25346F4-8295-430D-B0B0-E06A01E2CF57}" type="pres">
      <dgm:prSet presAssocID="{933145B7-F722-425B-9F72-1D73FCEC7EF9}" presName="parentText" presStyleLbl="node1" presStyleIdx="3" presStyleCnt="4">
        <dgm:presLayoutVars>
          <dgm:chMax val="0"/>
          <dgm:bulletEnabled val="1"/>
        </dgm:presLayoutVars>
      </dgm:prSet>
      <dgm:spPr/>
      <dgm:t>
        <a:bodyPr/>
        <a:lstStyle/>
        <a:p>
          <a:endParaRPr lang="es-ES"/>
        </a:p>
      </dgm:t>
    </dgm:pt>
    <dgm:pt modelId="{53D916D4-9737-4989-8958-D3342F89B588}" type="pres">
      <dgm:prSet presAssocID="{933145B7-F722-425B-9F72-1D73FCEC7EF9}" presName="negativeSpace" presStyleCnt="0"/>
      <dgm:spPr/>
    </dgm:pt>
    <dgm:pt modelId="{861F3095-A131-4DAD-A894-8B86F9F7F1C8}" type="pres">
      <dgm:prSet presAssocID="{933145B7-F722-425B-9F72-1D73FCEC7EF9}" presName="childText" presStyleLbl="conFgAcc1" presStyleIdx="3" presStyleCnt="4">
        <dgm:presLayoutVars>
          <dgm:bulletEnabled val="1"/>
        </dgm:presLayoutVars>
      </dgm:prSet>
      <dgm:spPr/>
    </dgm:pt>
  </dgm:ptLst>
  <dgm:cxnLst>
    <dgm:cxn modelId="{6EE09E52-4C42-4C07-96DE-1BB0553A6681}" type="presOf" srcId="{A9606F7B-77D5-4730-813D-D94E86FE9F82}" destId="{6B7B36FE-4342-444C-AC3D-772E53660227}" srcOrd="1" destOrd="0" presId="urn:microsoft.com/office/officeart/2005/8/layout/list1"/>
    <dgm:cxn modelId="{6B5167FC-22A3-455E-91C5-7A173328A128}" type="presOf" srcId="{DC759FCC-F388-480A-AD5A-DB4CE3670FDA}" destId="{2AF0FA6F-3E9F-45EB-A7B3-D5E095A2AC81}" srcOrd="0" destOrd="0" presId="urn:microsoft.com/office/officeart/2005/8/layout/list1"/>
    <dgm:cxn modelId="{8E0D7FBF-75FF-4115-99A4-A37932ED1F2B}" type="presOf" srcId="{933145B7-F722-425B-9F72-1D73FCEC7EF9}" destId="{24F27671-C317-4021-A874-6E9100F486D9}" srcOrd="0" destOrd="0" presId="urn:microsoft.com/office/officeart/2005/8/layout/list1"/>
    <dgm:cxn modelId="{566FEAEE-E152-493B-B872-6C1B19B70B8A}" type="presOf" srcId="{7E10A5B1-F2F8-4166-85F4-29C10FDB0E98}" destId="{034032DB-0859-4C3D-AFD3-5A05360FC048}" srcOrd="0" destOrd="0" presId="urn:microsoft.com/office/officeart/2005/8/layout/list1"/>
    <dgm:cxn modelId="{73834A1B-B811-4C21-800B-8234BE5BC2E2}" type="presOf" srcId="{7E10A5B1-F2F8-4166-85F4-29C10FDB0E98}" destId="{67B588B6-D411-4EB8-BAB8-A05BB59CD43B}" srcOrd="1" destOrd="0" presId="urn:microsoft.com/office/officeart/2005/8/layout/list1"/>
    <dgm:cxn modelId="{2E3D473C-5EF3-4996-9A09-53172863D1F6}" type="presOf" srcId="{DA9B5939-C697-489D-AE57-F64AB3B50D9B}" destId="{B98259BC-3C71-4544-8C70-A3F5734466E0}" srcOrd="1" destOrd="0" presId="urn:microsoft.com/office/officeart/2005/8/layout/list1"/>
    <dgm:cxn modelId="{D0ECA475-29E3-45B7-8C65-485030F47FF1}" type="presOf" srcId="{A9606F7B-77D5-4730-813D-D94E86FE9F82}" destId="{124AC8DF-7D75-4636-8C4D-1D5076A4C173}" srcOrd="0" destOrd="0" presId="urn:microsoft.com/office/officeart/2005/8/layout/list1"/>
    <dgm:cxn modelId="{3B513DFE-E312-4D82-9528-C2E93818BD83}" srcId="{DC759FCC-F388-480A-AD5A-DB4CE3670FDA}" destId="{A9606F7B-77D5-4730-813D-D94E86FE9F82}" srcOrd="2" destOrd="0" parTransId="{30861548-8B51-4961-8446-6F0173A0D55E}" sibTransId="{119DA6EE-2AE7-4BD4-9CB8-64E6881DB9A3}"/>
    <dgm:cxn modelId="{80BE6FC9-A4A4-42E7-98E9-839D5B61A58E}" type="presOf" srcId="{933145B7-F722-425B-9F72-1D73FCEC7EF9}" destId="{B25346F4-8295-430D-B0B0-E06A01E2CF57}" srcOrd="1" destOrd="0" presId="urn:microsoft.com/office/officeart/2005/8/layout/list1"/>
    <dgm:cxn modelId="{2DE6F40F-B1F7-48B9-BB57-4DF377A4C20F}" srcId="{DC759FCC-F388-480A-AD5A-DB4CE3670FDA}" destId="{7E10A5B1-F2F8-4166-85F4-29C10FDB0E98}" srcOrd="1" destOrd="0" parTransId="{D0BAD7A3-1286-4CB4-BC93-CF78B883694B}" sibTransId="{12DF86E0-E01F-43BC-8BF7-BEEAD146191D}"/>
    <dgm:cxn modelId="{97D312FA-5DE4-4A13-9CE7-77CF11A00F5E}" srcId="{DC759FCC-F388-480A-AD5A-DB4CE3670FDA}" destId="{933145B7-F722-425B-9F72-1D73FCEC7EF9}" srcOrd="3" destOrd="0" parTransId="{9AB3FEF9-3F7C-4B9B-A3D0-4D2D6F426006}" sibTransId="{BD60B3B0-A9AC-4D7E-A41B-71189EFA2C2F}"/>
    <dgm:cxn modelId="{E8EB9256-9D9F-414C-86B9-2D3E33B34BC0}" type="presOf" srcId="{DA9B5939-C697-489D-AE57-F64AB3B50D9B}" destId="{36E3BDBE-C741-4BCF-BD32-D4BDC75221DE}" srcOrd="0" destOrd="0" presId="urn:microsoft.com/office/officeart/2005/8/layout/list1"/>
    <dgm:cxn modelId="{39EEBB29-E8AD-4571-A2A1-E72606BC7E59}" srcId="{DC759FCC-F388-480A-AD5A-DB4CE3670FDA}" destId="{DA9B5939-C697-489D-AE57-F64AB3B50D9B}" srcOrd="0" destOrd="0" parTransId="{DA4676EF-ADA6-4114-B220-64CBBCC15080}" sibTransId="{0090722B-CA45-4A3A-83B2-2B98A5DCC1CE}"/>
    <dgm:cxn modelId="{8CECB051-20E3-4821-9E9C-F0F63D11DD02}" type="presParOf" srcId="{2AF0FA6F-3E9F-45EB-A7B3-D5E095A2AC81}" destId="{86AFC9AD-D5FD-45B8-BADB-76EBB0CF2ACB}" srcOrd="0" destOrd="0" presId="urn:microsoft.com/office/officeart/2005/8/layout/list1"/>
    <dgm:cxn modelId="{2AAF5506-27FB-445B-8603-452704DFCC32}" type="presParOf" srcId="{86AFC9AD-D5FD-45B8-BADB-76EBB0CF2ACB}" destId="{36E3BDBE-C741-4BCF-BD32-D4BDC75221DE}" srcOrd="0" destOrd="0" presId="urn:microsoft.com/office/officeart/2005/8/layout/list1"/>
    <dgm:cxn modelId="{BBF43492-DF1C-4B00-8EE9-7CF545A79DC6}" type="presParOf" srcId="{86AFC9AD-D5FD-45B8-BADB-76EBB0CF2ACB}" destId="{B98259BC-3C71-4544-8C70-A3F5734466E0}" srcOrd="1" destOrd="0" presId="urn:microsoft.com/office/officeart/2005/8/layout/list1"/>
    <dgm:cxn modelId="{3A67A1B5-F1FC-4645-AC2A-52224DEDE78B}" type="presParOf" srcId="{2AF0FA6F-3E9F-45EB-A7B3-D5E095A2AC81}" destId="{437AD2AB-5099-4922-947E-A56787F7ABC9}" srcOrd="1" destOrd="0" presId="urn:microsoft.com/office/officeart/2005/8/layout/list1"/>
    <dgm:cxn modelId="{106F9967-7F03-473A-8C17-388374A55469}" type="presParOf" srcId="{2AF0FA6F-3E9F-45EB-A7B3-D5E095A2AC81}" destId="{6A22490D-3DD5-47D7-B8B3-3B92C434F261}" srcOrd="2" destOrd="0" presId="urn:microsoft.com/office/officeart/2005/8/layout/list1"/>
    <dgm:cxn modelId="{E909110A-B5D9-4C9F-B1D1-F58F73AA6246}" type="presParOf" srcId="{2AF0FA6F-3E9F-45EB-A7B3-D5E095A2AC81}" destId="{780A4024-3A1F-45DA-B4A7-53368474AF4F}" srcOrd="3" destOrd="0" presId="urn:microsoft.com/office/officeart/2005/8/layout/list1"/>
    <dgm:cxn modelId="{5FBDE0BF-059E-4375-A99D-186EFCAA7D1C}" type="presParOf" srcId="{2AF0FA6F-3E9F-45EB-A7B3-D5E095A2AC81}" destId="{1B7138E4-6221-4C0D-919F-43D628147F72}" srcOrd="4" destOrd="0" presId="urn:microsoft.com/office/officeart/2005/8/layout/list1"/>
    <dgm:cxn modelId="{08EA1152-E5D0-4948-A362-8E5B9011EF0C}" type="presParOf" srcId="{1B7138E4-6221-4C0D-919F-43D628147F72}" destId="{034032DB-0859-4C3D-AFD3-5A05360FC048}" srcOrd="0" destOrd="0" presId="urn:microsoft.com/office/officeart/2005/8/layout/list1"/>
    <dgm:cxn modelId="{9C900716-EF6D-4201-A072-36096A9FBB8E}" type="presParOf" srcId="{1B7138E4-6221-4C0D-919F-43D628147F72}" destId="{67B588B6-D411-4EB8-BAB8-A05BB59CD43B}" srcOrd="1" destOrd="0" presId="urn:microsoft.com/office/officeart/2005/8/layout/list1"/>
    <dgm:cxn modelId="{20DA7D49-7E6A-41EE-9E62-652F7667DBD4}" type="presParOf" srcId="{2AF0FA6F-3E9F-45EB-A7B3-D5E095A2AC81}" destId="{91502FE3-DA1D-4606-AD68-64FFF67CC870}" srcOrd="5" destOrd="0" presId="urn:microsoft.com/office/officeart/2005/8/layout/list1"/>
    <dgm:cxn modelId="{AB7692D0-89DD-4163-AC04-2E37B9FB4CBC}" type="presParOf" srcId="{2AF0FA6F-3E9F-45EB-A7B3-D5E095A2AC81}" destId="{EBCC8B3B-81CE-4BAB-9484-541895EDFDA3}" srcOrd="6" destOrd="0" presId="urn:microsoft.com/office/officeart/2005/8/layout/list1"/>
    <dgm:cxn modelId="{84E0115E-E7AF-42FD-9C8E-E867B29914DE}" type="presParOf" srcId="{2AF0FA6F-3E9F-45EB-A7B3-D5E095A2AC81}" destId="{B87FCBDB-9806-4FBE-B9D3-11693B88757A}" srcOrd="7" destOrd="0" presId="urn:microsoft.com/office/officeart/2005/8/layout/list1"/>
    <dgm:cxn modelId="{B1260945-80E9-499F-9EEA-4ABC95B00712}" type="presParOf" srcId="{2AF0FA6F-3E9F-45EB-A7B3-D5E095A2AC81}" destId="{8303C73F-299E-408C-8DF4-AD494931BBA0}" srcOrd="8" destOrd="0" presId="urn:microsoft.com/office/officeart/2005/8/layout/list1"/>
    <dgm:cxn modelId="{1AF764BF-9293-4062-8F99-9050C9E96E58}" type="presParOf" srcId="{8303C73F-299E-408C-8DF4-AD494931BBA0}" destId="{124AC8DF-7D75-4636-8C4D-1D5076A4C173}" srcOrd="0" destOrd="0" presId="urn:microsoft.com/office/officeart/2005/8/layout/list1"/>
    <dgm:cxn modelId="{CB20A3FA-5628-436E-AC4B-E730AF403E00}" type="presParOf" srcId="{8303C73F-299E-408C-8DF4-AD494931BBA0}" destId="{6B7B36FE-4342-444C-AC3D-772E53660227}" srcOrd="1" destOrd="0" presId="urn:microsoft.com/office/officeart/2005/8/layout/list1"/>
    <dgm:cxn modelId="{C12B8E28-58AB-4C73-8DCF-7DAD53B0F56D}" type="presParOf" srcId="{2AF0FA6F-3E9F-45EB-A7B3-D5E095A2AC81}" destId="{88BA90B5-5B1E-42E7-8D0A-01F942A05089}" srcOrd="9" destOrd="0" presId="urn:microsoft.com/office/officeart/2005/8/layout/list1"/>
    <dgm:cxn modelId="{B1C95859-D25A-412F-9A4F-1BAAAADD29AD}" type="presParOf" srcId="{2AF0FA6F-3E9F-45EB-A7B3-D5E095A2AC81}" destId="{D5701F52-03CF-4BC1-AED1-0CC27B1CE966}" srcOrd="10" destOrd="0" presId="urn:microsoft.com/office/officeart/2005/8/layout/list1"/>
    <dgm:cxn modelId="{BF22A1EB-A54F-4718-928E-F1B468097D95}" type="presParOf" srcId="{2AF0FA6F-3E9F-45EB-A7B3-D5E095A2AC81}" destId="{8047CDE3-3DFE-40F5-B4C5-743DFC1D3F2E}" srcOrd="11" destOrd="0" presId="urn:microsoft.com/office/officeart/2005/8/layout/list1"/>
    <dgm:cxn modelId="{F01CEBC9-A668-4747-9995-FE4CBCB1004C}" type="presParOf" srcId="{2AF0FA6F-3E9F-45EB-A7B3-D5E095A2AC81}" destId="{57E5DCA3-046C-4906-AFCA-57ACFE33EB5A}" srcOrd="12" destOrd="0" presId="urn:microsoft.com/office/officeart/2005/8/layout/list1"/>
    <dgm:cxn modelId="{DA2303FF-48A6-4C2E-AFEC-0FD580702D12}" type="presParOf" srcId="{57E5DCA3-046C-4906-AFCA-57ACFE33EB5A}" destId="{24F27671-C317-4021-A874-6E9100F486D9}" srcOrd="0" destOrd="0" presId="urn:microsoft.com/office/officeart/2005/8/layout/list1"/>
    <dgm:cxn modelId="{05B558E7-C342-4082-A222-DFD3FF822E01}" type="presParOf" srcId="{57E5DCA3-046C-4906-AFCA-57ACFE33EB5A}" destId="{B25346F4-8295-430D-B0B0-E06A01E2CF57}" srcOrd="1" destOrd="0" presId="urn:microsoft.com/office/officeart/2005/8/layout/list1"/>
    <dgm:cxn modelId="{5039CA73-869F-4033-809C-C478CD9B69D0}" type="presParOf" srcId="{2AF0FA6F-3E9F-45EB-A7B3-D5E095A2AC81}" destId="{53D916D4-9737-4989-8958-D3342F89B588}" srcOrd="13" destOrd="0" presId="urn:microsoft.com/office/officeart/2005/8/layout/list1"/>
    <dgm:cxn modelId="{2F364DF4-D587-4503-B7B0-13E7E3799908}" type="presParOf" srcId="{2AF0FA6F-3E9F-45EB-A7B3-D5E095A2AC81}" destId="{861F3095-A131-4DAD-A894-8B86F9F7F1C8}"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A65E5-42C0-A349-A4D1-FB82D0B3DE44}">
      <dsp:nvSpPr>
        <dsp:cNvPr id="0" name=""/>
        <dsp:cNvSpPr/>
      </dsp:nvSpPr>
      <dsp:spPr>
        <a:xfrm>
          <a:off x="6684" y="0"/>
          <a:ext cx="1191974" cy="1191974"/>
        </a:xfrm>
        <a:prstGeom prst="ellipse">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84D885A-3F16-8745-9300-E88EF6069937}">
      <dsp:nvSpPr>
        <dsp:cNvPr id="0" name=""/>
        <dsp:cNvSpPr/>
      </dsp:nvSpPr>
      <dsp:spPr>
        <a:xfrm>
          <a:off x="125882" y="119197"/>
          <a:ext cx="953579" cy="953579"/>
        </a:xfrm>
        <a:prstGeom prst="chord">
          <a:avLst>
            <a:gd name="adj1" fmla="val 1168272"/>
            <a:gd name="adj2" fmla="val 9631728"/>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D9CEF8B-5A3C-914F-8A40-2EC5944F415C}">
      <dsp:nvSpPr>
        <dsp:cNvPr id="0" name=""/>
        <dsp:cNvSpPr/>
      </dsp:nvSpPr>
      <dsp:spPr>
        <a:xfrm>
          <a:off x="1446987" y="1191974"/>
          <a:ext cx="3526259" cy="5016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866900">
            <a:lnSpc>
              <a:spcPct val="90000"/>
            </a:lnSpc>
            <a:spcBef>
              <a:spcPct val="0"/>
            </a:spcBef>
            <a:spcAft>
              <a:spcPct val="35000"/>
            </a:spcAft>
          </a:pPr>
          <a:r>
            <a:rPr lang="es-ES" sz="4200" kern="1200" dirty="0" smtClean="0">
              <a:solidFill>
                <a:schemeClr val="accent6">
                  <a:lumMod val="60000"/>
                  <a:lumOff val="40000"/>
                </a:schemeClr>
              </a:solidFill>
            </a:rPr>
            <a:t>PAST</a:t>
          </a:r>
        </a:p>
        <a:p>
          <a:pPr lvl="0" algn="l" defTabSz="1866900">
            <a:lnSpc>
              <a:spcPct val="90000"/>
            </a:lnSpc>
            <a:spcBef>
              <a:spcPct val="0"/>
            </a:spcBef>
            <a:spcAft>
              <a:spcPct val="35000"/>
            </a:spcAft>
          </a:pPr>
          <a:r>
            <a:rPr lang="en-US" sz="2800" kern="1200" dirty="0" smtClean="0">
              <a:solidFill>
                <a:schemeClr val="bg1"/>
              </a:solidFill>
            </a:rPr>
            <a:t>Different eco-rating programs &amp; schemes</a:t>
          </a:r>
          <a:endParaRPr lang="es-ES" sz="1800" kern="1200" dirty="0"/>
        </a:p>
      </dsp:txBody>
      <dsp:txXfrm>
        <a:off x="1446987" y="1191974"/>
        <a:ext cx="3526259" cy="5016227"/>
      </dsp:txXfrm>
    </dsp:sp>
    <dsp:sp modelId="{6EE8E61B-6F40-BE48-B3B9-20C71BE2EAEC}">
      <dsp:nvSpPr>
        <dsp:cNvPr id="0" name=""/>
        <dsp:cNvSpPr/>
      </dsp:nvSpPr>
      <dsp:spPr>
        <a:xfrm>
          <a:off x="1446987" y="0"/>
          <a:ext cx="3526259" cy="1191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0" tIns="165100" rIns="165100" bIns="165100" numCol="1" spcCol="1270" anchor="b" anchorCtr="0">
          <a:noAutofit/>
        </a:bodyPr>
        <a:lstStyle/>
        <a:p>
          <a:pPr lvl="0" algn="l" defTabSz="2889250">
            <a:lnSpc>
              <a:spcPct val="90000"/>
            </a:lnSpc>
            <a:spcBef>
              <a:spcPct val="0"/>
            </a:spcBef>
            <a:spcAft>
              <a:spcPct val="35000"/>
            </a:spcAft>
          </a:pPr>
          <a:r>
            <a:rPr lang="es-ES" sz="6500" kern="1200" dirty="0" smtClean="0"/>
            <a:t> </a:t>
          </a:r>
          <a:endParaRPr lang="es-ES" sz="6500" kern="1200" dirty="0"/>
        </a:p>
      </dsp:txBody>
      <dsp:txXfrm>
        <a:off x="1446987" y="0"/>
        <a:ext cx="3526259" cy="1191974"/>
      </dsp:txXfrm>
    </dsp:sp>
    <dsp:sp modelId="{586FFB6D-5059-3E4A-A4B7-881753BB1E55}">
      <dsp:nvSpPr>
        <dsp:cNvPr id="0" name=""/>
        <dsp:cNvSpPr/>
      </dsp:nvSpPr>
      <dsp:spPr>
        <a:xfrm>
          <a:off x="5221574" y="0"/>
          <a:ext cx="1191974" cy="1191974"/>
        </a:xfrm>
        <a:prstGeom prst="ellipse">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0579849-CB8B-E943-80F0-ED9C35C9B62A}">
      <dsp:nvSpPr>
        <dsp:cNvPr id="0" name=""/>
        <dsp:cNvSpPr/>
      </dsp:nvSpPr>
      <dsp:spPr>
        <a:xfrm>
          <a:off x="5340772" y="119197"/>
          <a:ext cx="953579" cy="953579"/>
        </a:xfrm>
        <a:prstGeom prst="chord">
          <a:avLst>
            <a:gd name="adj1" fmla="val 20431728"/>
            <a:gd name="adj2" fmla="val 11968272"/>
          </a:avLst>
        </a:prstGeom>
        <a:gradFill rotWithShape="0">
          <a:gsLst>
            <a:gs pos="0">
              <a:schemeClr val="accent6">
                <a:alpha val="90000"/>
                <a:hueOff val="0"/>
                <a:satOff val="0"/>
                <a:lumOff val="0"/>
                <a:alphaOff val="-20000"/>
                <a:shade val="51000"/>
                <a:satMod val="130000"/>
              </a:schemeClr>
            </a:gs>
            <a:gs pos="80000">
              <a:schemeClr val="accent6">
                <a:alpha val="90000"/>
                <a:hueOff val="0"/>
                <a:satOff val="0"/>
                <a:lumOff val="0"/>
                <a:alphaOff val="-20000"/>
                <a:shade val="93000"/>
                <a:satMod val="130000"/>
              </a:schemeClr>
            </a:gs>
            <a:gs pos="100000">
              <a:schemeClr val="accent6">
                <a:alpha val="90000"/>
                <a:hueOff val="0"/>
                <a:satOff val="0"/>
                <a:lumOff val="0"/>
                <a:alphaOff val="-20000"/>
                <a:shade val="94000"/>
                <a:satMod val="135000"/>
              </a:schemeClr>
            </a:gs>
          </a:gsLst>
          <a:lin ang="16200000" scaled="0"/>
        </a:gradFill>
        <a:ln w="9525" cap="flat" cmpd="sng" algn="ctr">
          <a:solidFill>
            <a:schemeClr val="accent6">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3DFD101-827A-3943-9EFA-36672B5A3333}">
      <dsp:nvSpPr>
        <dsp:cNvPr id="0" name=""/>
        <dsp:cNvSpPr/>
      </dsp:nvSpPr>
      <dsp:spPr>
        <a:xfrm>
          <a:off x="6661877" y="1191974"/>
          <a:ext cx="3526259" cy="5016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866900">
            <a:lnSpc>
              <a:spcPct val="90000"/>
            </a:lnSpc>
            <a:spcBef>
              <a:spcPct val="0"/>
            </a:spcBef>
            <a:spcAft>
              <a:spcPct val="35000"/>
            </a:spcAft>
          </a:pPr>
          <a:r>
            <a:rPr lang="es-ES" sz="4200" kern="1200" dirty="0" smtClean="0">
              <a:solidFill>
                <a:srgbClr val="42EFFF"/>
              </a:solidFill>
            </a:rPr>
            <a:t>PRESENT</a:t>
          </a:r>
        </a:p>
        <a:p>
          <a:pPr lvl="0" algn="l" defTabSz="1866900">
            <a:lnSpc>
              <a:spcPct val="90000"/>
            </a:lnSpc>
            <a:spcBef>
              <a:spcPct val="0"/>
            </a:spcBef>
            <a:spcAft>
              <a:spcPct val="35000"/>
            </a:spcAft>
          </a:pPr>
          <a:r>
            <a:rPr lang="en-US" sz="2800" kern="1200" dirty="0" smtClean="0">
              <a:solidFill>
                <a:schemeClr val="bg1"/>
              </a:solidFill>
            </a:rPr>
            <a:t>ITU-T Q16 on Environmental Sustainability of ICTs</a:t>
          </a:r>
          <a:endParaRPr lang="es-ES" sz="2800" kern="1200" dirty="0"/>
        </a:p>
        <a:p>
          <a:pPr lvl="0" algn="l" defTabSz="1244600">
            <a:lnSpc>
              <a:spcPct val="90000"/>
            </a:lnSpc>
            <a:spcBef>
              <a:spcPct val="0"/>
            </a:spcBef>
            <a:spcAft>
              <a:spcPct val="35000"/>
            </a:spcAft>
          </a:pPr>
          <a:r>
            <a:rPr lang="en-US" sz="2800" kern="1200" dirty="0" smtClean="0">
              <a:solidFill>
                <a:schemeClr val="bg1"/>
              </a:solidFill>
            </a:rPr>
            <a:t>Draft Recommendation Highlights</a:t>
          </a:r>
        </a:p>
      </dsp:txBody>
      <dsp:txXfrm>
        <a:off x="6661877" y="1191974"/>
        <a:ext cx="3526259" cy="5016227"/>
      </dsp:txXfrm>
    </dsp:sp>
    <dsp:sp modelId="{E4F0BE6F-92E2-5042-88DA-97F8B34B63C3}">
      <dsp:nvSpPr>
        <dsp:cNvPr id="0" name=""/>
        <dsp:cNvSpPr/>
      </dsp:nvSpPr>
      <dsp:spPr>
        <a:xfrm>
          <a:off x="6661877" y="0"/>
          <a:ext cx="3526259" cy="1191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0" tIns="165100" rIns="165100" bIns="165100" numCol="1" spcCol="1270" anchor="b" anchorCtr="0">
          <a:noAutofit/>
        </a:bodyPr>
        <a:lstStyle/>
        <a:p>
          <a:pPr lvl="0" algn="l" defTabSz="2889250">
            <a:lnSpc>
              <a:spcPct val="90000"/>
            </a:lnSpc>
            <a:spcBef>
              <a:spcPct val="0"/>
            </a:spcBef>
            <a:spcAft>
              <a:spcPct val="35000"/>
            </a:spcAft>
          </a:pPr>
          <a:r>
            <a:rPr lang="es-ES" sz="6500" kern="1200" dirty="0" smtClean="0"/>
            <a:t> </a:t>
          </a:r>
          <a:endParaRPr lang="es-ES" sz="6500" kern="1200" dirty="0"/>
        </a:p>
      </dsp:txBody>
      <dsp:txXfrm>
        <a:off x="6661877" y="0"/>
        <a:ext cx="3526259" cy="1191974"/>
      </dsp:txXfrm>
    </dsp:sp>
    <dsp:sp modelId="{AA001B9A-30B8-D04F-995F-CDDA6BB24ED5}">
      <dsp:nvSpPr>
        <dsp:cNvPr id="0" name=""/>
        <dsp:cNvSpPr/>
      </dsp:nvSpPr>
      <dsp:spPr>
        <a:xfrm>
          <a:off x="10436465" y="0"/>
          <a:ext cx="1191974" cy="1191974"/>
        </a:xfrm>
        <a:prstGeom prst="ellipse">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F4CB126-C924-DB41-9048-CA662F753BE6}">
      <dsp:nvSpPr>
        <dsp:cNvPr id="0" name=""/>
        <dsp:cNvSpPr/>
      </dsp:nvSpPr>
      <dsp:spPr>
        <a:xfrm>
          <a:off x="10555662" y="119197"/>
          <a:ext cx="953579" cy="953579"/>
        </a:xfrm>
        <a:prstGeom prst="chord">
          <a:avLst>
            <a:gd name="adj1" fmla="val 16200000"/>
            <a:gd name="adj2" fmla="val 16200000"/>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w="9525" cap="flat" cmpd="sng" algn="ctr">
          <a:solidFill>
            <a:schemeClr val="accent6">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58EDFFE-A084-924A-B01D-957F93A0C2D7}">
      <dsp:nvSpPr>
        <dsp:cNvPr id="0" name=""/>
        <dsp:cNvSpPr/>
      </dsp:nvSpPr>
      <dsp:spPr>
        <a:xfrm>
          <a:off x="11876768" y="1191974"/>
          <a:ext cx="3526259" cy="5016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866900">
            <a:lnSpc>
              <a:spcPct val="90000"/>
            </a:lnSpc>
            <a:spcBef>
              <a:spcPct val="0"/>
            </a:spcBef>
            <a:spcAft>
              <a:spcPct val="35000"/>
            </a:spcAft>
          </a:pPr>
          <a:r>
            <a:rPr lang="es-ES" sz="4200" kern="1200" dirty="0" smtClean="0">
              <a:solidFill>
                <a:srgbClr val="42EFFF"/>
              </a:solidFill>
            </a:rPr>
            <a:t>FUTURE</a:t>
          </a:r>
        </a:p>
        <a:p>
          <a:pPr lvl="0" algn="l" defTabSz="1866900">
            <a:lnSpc>
              <a:spcPct val="90000"/>
            </a:lnSpc>
            <a:spcBef>
              <a:spcPct val="0"/>
            </a:spcBef>
            <a:spcAft>
              <a:spcPct val="35000"/>
            </a:spcAft>
          </a:pPr>
          <a:r>
            <a:rPr lang="en-US" sz="2800" b="0" kern="1200" dirty="0" smtClean="0">
              <a:solidFill>
                <a:srgbClr val="FFFFFF"/>
              </a:solidFill>
              <a:latin typeface="Arial" charset="0"/>
              <a:cs typeface="Arial" charset="0"/>
              <a:sym typeface="Arial" charset="0"/>
            </a:rPr>
            <a:t>Towards a  unified eco-rating system for mobile phones </a:t>
          </a:r>
          <a:endParaRPr lang="es-ES" sz="2800" b="0" kern="1200" dirty="0" smtClean="0">
            <a:solidFill>
              <a:srgbClr val="42EFFF"/>
            </a:solidFill>
          </a:endParaRPr>
        </a:p>
      </dsp:txBody>
      <dsp:txXfrm>
        <a:off x="11876768" y="1191974"/>
        <a:ext cx="3526259" cy="5016227"/>
      </dsp:txXfrm>
    </dsp:sp>
    <dsp:sp modelId="{432F820A-606E-5847-805E-A7DBD25CE43A}">
      <dsp:nvSpPr>
        <dsp:cNvPr id="0" name=""/>
        <dsp:cNvSpPr/>
      </dsp:nvSpPr>
      <dsp:spPr>
        <a:xfrm>
          <a:off x="11876768" y="0"/>
          <a:ext cx="3526259" cy="1191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0" tIns="165100" rIns="165100" bIns="165100" numCol="1" spcCol="1270" anchor="b" anchorCtr="0">
          <a:noAutofit/>
        </a:bodyPr>
        <a:lstStyle/>
        <a:p>
          <a:pPr lvl="0" algn="l" defTabSz="2889250">
            <a:lnSpc>
              <a:spcPct val="90000"/>
            </a:lnSpc>
            <a:spcBef>
              <a:spcPct val="0"/>
            </a:spcBef>
            <a:spcAft>
              <a:spcPct val="35000"/>
            </a:spcAft>
          </a:pPr>
          <a:r>
            <a:rPr lang="es-ES" sz="6500" kern="1200" dirty="0" smtClean="0"/>
            <a:t> </a:t>
          </a:r>
          <a:endParaRPr lang="es-ES" sz="6500" kern="1200" dirty="0"/>
        </a:p>
      </dsp:txBody>
      <dsp:txXfrm>
        <a:off x="11876768" y="0"/>
        <a:ext cx="3526259" cy="1191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78B73-F748-C543-B3DB-8BEC4259043F}">
      <dsp:nvSpPr>
        <dsp:cNvPr id="0" name=""/>
        <dsp:cNvSpPr/>
      </dsp:nvSpPr>
      <dsp:spPr>
        <a:xfrm rot="5400000">
          <a:off x="-253406" y="257227"/>
          <a:ext cx="1689375" cy="118256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noProof="0" smtClean="0"/>
            <a:t>2011</a:t>
          </a:r>
          <a:endParaRPr lang="en-US" sz="3200" kern="1200" noProof="0"/>
        </a:p>
      </dsp:txBody>
      <dsp:txXfrm rot="-5400000">
        <a:off x="1" y="595101"/>
        <a:ext cx="1182562" cy="506813"/>
      </dsp:txXfrm>
    </dsp:sp>
    <dsp:sp modelId="{1CB3790A-2797-0D48-8848-0BEF79004926}">
      <dsp:nvSpPr>
        <dsp:cNvPr id="0" name=""/>
        <dsp:cNvSpPr/>
      </dsp:nvSpPr>
      <dsp:spPr>
        <a:xfrm rot="5400000">
          <a:off x="6882994" y="-5700431"/>
          <a:ext cx="1098093" cy="124989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noProof="0" dirty="0" smtClean="0"/>
            <a:t>Individual efforts of Eco-Rating programs </a:t>
          </a:r>
          <a:br>
            <a:rPr lang="en-US" sz="2800" kern="1200" noProof="0" dirty="0" smtClean="0"/>
          </a:br>
          <a:r>
            <a:rPr lang="en-US" sz="2800" kern="1200" noProof="0" dirty="0" smtClean="0"/>
            <a:t>&amp; schemes</a:t>
          </a:r>
          <a:endParaRPr lang="en-US" sz="2800" kern="1200" noProof="0" dirty="0"/>
        </a:p>
      </dsp:txBody>
      <dsp:txXfrm rot="-5400000">
        <a:off x="1182562" y="53605"/>
        <a:ext cx="12445353" cy="990885"/>
      </dsp:txXfrm>
    </dsp:sp>
    <dsp:sp modelId="{AE1903B6-62BA-8C43-8D5E-F34389A56A9F}">
      <dsp:nvSpPr>
        <dsp:cNvPr id="0" name=""/>
        <dsp:cNvSpPr/>
      </dsp:nvSpPr>
      <dsp:spPr>
        <a:xfrm rot="5400000">
          <a:off x="-253406" y="1803789"/>
          <a:ext cx="1689375" cy="1182562"/>
        </a:xfrm>
        <a:prstGeom prst="chevron">
          <a:avLst/>
        </a:prstGeom>
        <a:gradFill rotWithShape="0">
          <a:gsLst>
            <a:gs pos="0">
              <a:schemeClr val="accent2">
                <a:hueOff val="-3694883"/>
                <a:satOff val="-33333"/>
                <a:lumOff val="19281"/>
                <a:alphaOff val="0"/>
                <a:shade val="51000"/>
                <a:satMod val="130000"/>
              </a:schemeClr>
            </a:gs>
            <a:gs pos="80000">
              <a:schemeClr val="accent2">
                <a:hueOff val="-3694883"/>
                <a:satOff val="-33333"/>
                <a:lumOff val="19281"/>
                <a:alphaOff val="0"/>
                <a:shade val="93000"/>
                <a:satMod val="130000"/>
              </a:schemeClr>
            </a:gs>
            <a:gs pos="100000">
              <a:schemeClr val="accent2">
                <a:hueOff val="-3694883"/>
                <a:satOff val="-33333"/>
                <a:lumOff val="19281"/>
                <a:alphaOff val="0"/>
                <a:shade val="94000"/>
                <a:satMod val="135000"/>
              </a:schemeClr>
            </a:gs>
          </a:gsLst>
          <a:lin ang="16200000" scaled="0"/>
        </a:gradFill>
        <a:ln w="9525" cap="flat" cmpd="sng" algn="ctr">
          <a:solidFill>
            <a:schemeClr val="accent2">
              <a:hueOff val="-3694883"/>
              <a:satOff val="-33333"/>
              <a:lumOff val="1928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noProof="0" smtClean="0"/>
            <a:t>2012</a:t>
          </a:r>
          <a:endParaRPr lang="en-US" sz="3200" kern="1200" noProof="0"/>
        </a:p>
      </dsp:txBody>
      <dsp:txXfrm rot="-5400000">
        <a:off x="1" y="2141663"/>
        <a:ext cx="1182562" cy="506813"/>
      </dsp:txXfrm>
    </dsp:sp>
    <dsp:sp modelId="{362119C7-5E7D-5944-8886-2209CA58D5B3}">
      <dsp:nvSpPr>
        <dsp:cNvPr id="0" name=""/>
        <dsp:cNvSpPr/>
      </dsp:nvSpPr>
      <dsp:spPr>
        <a:xfrm rot="5400000">
          <a:off x="6882994" y="-4150048"/>
          <a:ext cx="1098093" cy="12498957"/>
        </a:xfrm>
        <a:prstGeom prst="round2SameRect">
          <a:avLst/>
        </a:prstGeom>
        <a:solidFill>
          <a:schemeClr val="lt1">
            <a:alpha val="90000"/>
            <a:hueOff val="0"/>
            <a:satOff val="0"/>
            <a:lumOff val="0"/>
            <a:alphaOff val="0"/>
          </a:schemeClr>
        </a:solidFill>
        <a:ln w="9525" cap="flat" cmpd="sng" algn="ctr">
          <a:solidFill>
            <a:schemeClr val="accent2">
              <a:hueOff val="-3694883"/>
              <a:satOff val="-33333"/>
              <a:lumOff val="1928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noProof="0" smtClean="0"/>
            <a:t>ITU Report on Eco-Rating Schemes</a:t>
          </a:r>
          <a:endParaRPr lang="en-US" sz="2800" kern="1200" noProof="0"/>
        </a:p>
        <a:p>
          <a:pPr marL="285750" lvl="1" indent="-285750" algn="l" defTabSz="1244600">
            <a:lnSpc>
              <a:spcPct val="90000"/>
            </a:lnSpc>
            <a:spcBef>
              <a:spcPct val="0"/>
            </a:spcBef>
            <a:spcAft>
              <a:spcPct val="15000"/>
            </a:spcAft>
            <a:buChar char="••"/>
          </a:pPr>
          <a:r>
            <a:rPr lang="en-US" sz="2800" kern="1200" noProof="0" smtClean="0"/>
            <a:t>GSMA Group on Eco-Rating &amp; Assestment</a:t>
          </a:r>
          <a:endParaRPr lang="en-US" sz="2800" kern="1200" noProof="0"/>
        </a:p>
      </dsp:txBody>
      <dsp:txXfrm rot="-5400000">
        <a:off x="1182562" y="1603988"/>
        <a:ext cx="12445353" cy="990885"/>
      </dsp:txXfrm>
    </dsp:sp>
    <dsp:sp modelId="{B89DBB4F-3685-7848-95A8-9F2DD72DE19F}">
      <dsp:nvSpPr>
        <dsp:cNvPr id="0" name=""/>
        <dsp:cNvSpPr/>
      </dsp:nvSpPr>
      <dsp:spPr>
        <a:xfrm rot="5400000">
          <a:off x="-253406" y="3350351"/>
          <a:ext cx="1689375" cy="1182562"/>
        </a:xfrm>
        <a:prstGeom prst="chevron">
          <a:avLst/>
        </a:prstGeom>
        <a:gradFill rotWithShape="0">
          <a:gsLst>
            <a:gs pos="0">
              <a:schemeClr val="accent2">
                <a:hueOff val="-7389766"/>
                <a:satOff val="-66667"/>
                <a:lumOff val="38562"/>
                <a:alphaOff val="0"/>
                <a:shade val="51000"/>
                <a:satMod val="130000"/>
              </a:schemeClr>
            </a:gs>
            <a:gs pos="80000">
              <a:schemeClr val="accent2">
                <a:hueOff val="-7389766"/>
                <a:satOff val="-66667"/>
                <a:lumOff val="38562"/>
                <a:alphaOff val="0"/>
                <a:shade val="93000"/>
                <a:satMod val="130000"/>
              </a:schemeClr>
            </a:gs>
            <a:gs pos="100000">
              <a:schemeClr val="accent2">
                <a:hueOff val="-7389766"/>
                <a:satOff val="-66667"/>
                <a:lumOff val="38562"/>
                <a:alphaOff val="0"/>
                <a:shade val="94000"/>
                <a:satMod val="135000"/>
              </a:schemeClr>
            </a:gs>
          </a:gsLst>
          <a:lin ang="16200000" scaled="0"/>
        </a:gradFill>
        <a:ln w="9525" cap="flat" cmpd="sng" algn="ctr">
          <a:solidFill>
            <a:schemeClr val="accent2">
              <a:hueOff val="-7389766"/>
              <a:satOff val="-66667"/>
              <a:lumOff val="3856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noProof="0" smtClean="0"/>
            <a:t>2012</a:t>
          </a:r>
          <a:endParaRPr lang="en-US" sz="3200" kern="1200" noProof="0"/>
        </a:p>
      </dsp:txBody>
      <dsp:txXfrm rot="-5400000">
        <a:off x="1" y="3688225"/>
        <a:ext cx="1182562" cy="506813"/>
      </dsp:txXfrm>
    </dsp:sp>
    <dsp:sp modelId="{DB9277F7-DBD0-0846-941A-0768081DFF02}">
      <dsp:nvSpPr>
        <dsp:cNvPr id="0" name=""/>
        <dsp:cNvSpPr/>
      </dsp:nvSpPr>
      <dsp:spPr>
        <a:xfrm rot="5400000">
          <a:off x="6882994" y="-2603486"/>
          <a:ext cx="1098093" cy="12498957"/>
        </a:xfrm>
        <a:prstGeom prst="round2SameRect">
          <a:avLst/>
        </a:prstGeom>
        <a:solidFill>
          <a:schemeClr val="lt1">
            <a:alpha val="90000"/>
            <a:hueOff val="0"/>
            <a:satOff val="0"/>
            <a:lumOff val="0"/>
            <a:alphaOff val="0"/>
          </a:schemeClr>
        </a:solidFill>
        <a:ln w="9525" cap="flat" cmpd="sng" algn="ctr">
          <a:solidFill>
            <a:schemeClr val="accent2">
              <a:hueOff val="-7389766"/>
              <a:satOff val="-66667"/>
              <a:lumOff val="3856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noProof="0" dirty="0" smtClean="0"/>
            <a:t>Creation of Q16 on ITU-T SG5</a:t>
          </a:r>
          <a:endParaRPr lang="en-US" sz="2800" kern="1200" noProof="0" dirty="0"/>
        </a:p>
        <a:p>
          <a:pPr marL="285750" lvl="1" indent="-285750" algn="l" defTabSz="1244600">
            <a:lnSpc>
              <a:spcPct val="90000"/>
            </a:lnSpc>
            <a:spcBef>
              <a:spcPct val="0"/>
            </a:spcBef>
            <a:spcAft>
              <a:spcPct val="15000"/>
            </a:spcAft>
            <a:buChar char="••"/>
          </a:pPr>
          <a:r>
            <a:rPr lang="en-US" sz="2800" kern="1200" noProof="0" smtClean="0"/>
            <a:t>Establishment of the need for a Recommendation </a:t>
          </a:r>
          <a:endParaRPr lang="en-US" sz="2800" kern="1200" noProof="0"/>
        </a:p>
      </dsp:txBody>
      <dsp:txXfrm rot="-5400000">
        <a:off x="1182562" y="3150550"/>
        <a:ext cx="12445353" cy="990885"/>
      </dsp:txXfrm>
    </dsp:sp>
    <dsp:sp modelId="{1564BEC0-6560-0349-9D9B-484CA4886D74}">
      <dsp:nvSpPr>
        <dsp:cNvPr id="0" name=""/>
        <dsp:cNvSpPr/>
      </dsp:nvSpPr>
      <dsp:spPr>
        <a:xfrm rot="5400000">
          <a:off x="-253406" y="4900735"/>
          <a:ext cx="1689375" cy="1182562"/>
        </a:xfrm>
        <a:prstGeom prst="chevron">
          <a:avLst/>
        </a:prstGeom>
        <a:solidFill>
          <a:schemeClr val="tx1">
            <a:lumMod val="75000"/>
            <a:lumOff val="25000"/>
          </a:schemeClr>
        </a:solidFill>
        <a:ln w="9525" cap="flat" cmpd="sng" algn="ctr">
          <a:solidFill>
            <a:schemeClr val="accent2">
              <a:hueOff val="-11084649"/>
              <a:satOff val="-100000"/>
              <a:lumOff val="5784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noProof="0" smtClean="0"/>
            <a:t>2013</a:t>
          </a:r>
          <a:endParaRPr lang="en-US" sz="3200" kern="1200" noProof="0"/>
        </a:p>
      </dsp:txBody>
      <dsp:txXfrm rot="-5400000">
        <a:off x="1" y="5238609"/>
        <a:ext cx="1182562" cy="506813"/>
      </dsp:txXfrm>
    </dsp:sp>
    <dsp:sp modelId="{E586E7BA-4D57-184B-B230-DA35EFDC4B09}">
      <dsp:nvSpPr>
        <dsp:cNvPr id="0" name=""/>
        <dsp:cNvSpPr/>
      </dsp:nvSpPr>
      <dsp:spPr>
        <a:xfrm rot="5400000">
          <a:off x="6882994" y="-1056924"/>
          <a:ext cx="1098093" cy="12498957"/>
        </a:xfrm>
        <a:prstGeom prst="round2SameRect">
          <a:avLst/>
        </a:prstGeom>
        <a:solidFill>
          <a:schemeClr val="lt1">
            <a:alpha val="90000"/>
            <a:hueOff val="0"/>
            <a:satOff val="0"/>
            <a:lumOff val="0"/>
            <a:alphaOff val="0"/>
          </a:schemeClr>
        </a:solidFill>
        <a:ln w="9525" cap="flat" cmpd="sng" algn="ctr">
          <a:solidFill>
            <a:schemeClr val="accent2">
              <a:hueOff val="-11084649"/>
              <a:satOff val="-100000"/>
              <a:lumOff val="578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noProof="0" smtClean="0"/>
            <a:t>Drafting of the new Reccomendation</a:t>
          </a:r>
          <a:endParaRPr lang="en-US" sz="2800" kern="1200" noProof="0"/>
        </a:p>
      </dsp:txBody>
      <dsp:txXfrm rot="-5400000">
        <a:off x="1182562" y="4697112"/>
        <a:ext cx="12445353" cy="990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06B7C-BE37-F641-853A-237010A1DE3D}">
      <dsp:nvSpPr>
        <dsp:cNvPr id="0" name=""/>
        <dsp:cNvSpPr/>
      </dsp:nvSpPr>
      <dsp:spPr>
        <a:xfrm>
          <a:off x="1513203" y="3128601"/>
          <a:ext cx="1137673" cy="1860506"/>
        </a:xfrm>
        <a:custGeom>
          <a:avLst/>
          <a:gdLst/>
          <a:ahLst/>
          <a:cxnLst/>
          <a:rect l="0" t="0" r="0" b="0"/>
          <a:pathLst>
            <a:path>
              <a:moveTo>
                <a:pt x="0" y="0"/>
              </a:moveTo>
              <a:lnTo>
                <a:pt x="568836" y="0"/>
              </a:lnTo>
              <a:lnTo>
                <a:pt x="568836" y="1860506"/>
              </a:lnTo>
              <a:lnTo>
                <a:pt x="1137673" y="1860506"/>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2027521" y="4004335"/>
        <a:ext cx="109038" cy="109038"/>
      </dsp:txXfrm>
    </dsp:sp>
    <dsp:sp modelId="{502D0210-62D1-C345-A2F2-43CE195FCE5D}">
      <dsp:nvSpPr>
        <dsp:cNvPr id="0" name=""/>
        <dsp:cNvSpPr/>
      </dsp:nvSpPr>
      <dsp:spPr>
        <a:xfrm>
          <a:off x="1513203" y="3082881"/>
          <a:ext cx="1137673" cy="91440"/>
        </a:xfrm>
        <a:custGeom>
          <a:avLst/>
          <a:gdLst/>
          <a:ahLst/>
          <a:cxnLst/>
          <a:rect l="0" t="0" r="0" b="0"/>
          <a:pathLst>
            <a:path>
              <a:moveTo>
                <a:pt x="0" y="45720"/>
              </a:moveTo>
              <a:lnTo>
                <a:pt x="1137673" y="4572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053598" y="3100159"/>
        <a:ext cx="56883" cy="56883"/>
      </dsp:txXfrm>
    </dsp:sp>
    <dsp:sp modelId="{2E867376-D325-3748-95D5-D6AA225CF450}">
      <dsp:nvSpPr>
        <dsp:cNvPr id="0" name=""/>
        <dsp:cNvSpPr/>
      </dsp:nvSpPr>
      <dsp:spPr>
        <a:xfrm>
          <a:off x="1513203" y="1268094"/>
          <a:ext cx="1137673" cy="1860506"/>
        </a:xfrm>
        <a:custGeom>
          <a:avLst/>
          <a:gdLst/>
          <a:ahLst/>
          <a:cxnLst/>
          <a:rect l="0" t="0" r="0" b="0"/>
          <a:pathLst>
            <a:path>
              <a:moveTo>
                <a:pt x="0" y="1860506"/>
              </a:moveTo>
              <a:lnTo>
                <a:pt x="568836" y="1860506"/>
              </a:lnTo>
              <a:lnTo>
                <a:pt x="568836" y="0"/>
              </a:lnTo>
              <a:lnTo>
                <a:pt x="1137673"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2027521" y="2143828"/>
        <a:ext cx="109038" cy="109038"/>
      </dsp:txXfrm>
    </dsp:sp>
    <dsp:sp modelId="{1F655636-A1C5-A44E-8008-F0497478682D}">
      <dsp:nvSpPr>
        <dsp:cNvPr id="0" name=""/>
        <dsp:cNvSpPr/>
      </dsp:nvSpPr>
      <dsp:spPr>
        <a:xfrm rot="16200000">
          <a:off x="-1170255" y="2793413"/>
          <a:ext cx="4696543" cy="670375"/>
        </a:xfrm>
        <a:prstGeom prst="rect">
          <a:avLst/>
        </a:prstGeom>
        <a:solidFill>
          <a:srgbClr val="00CC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3 WORKING PARTIES</a:t>
          </a:r>
          <a:endParaRPr lang="es-ES" sz="2800" kern="1200" dirty="0"/>
        </a:p>
      </dsp:txBody>
      <dsp:txXfrm>
        <a:off x="-1170255" y="2793413"/>
        <a:ext cx="4696543" cy="670375"/>
      </dsp:txXfrm>
    </dsp:sp>
    <dsp:sp modelId="{958583CD-ADBF-F44D-99D1-756D91E90C4F}">
      <dsp:nvSpPr>
        <dsp:cNvPr id="0" name=""/>
        <dsp:cNvSpPr/>
      </dsp:nvSpPr>
      <dsp:spPr>
        <a:xfrm>
          <a:off x="2650877" y="486159"/>
          <a:ext cx="6948789" cy="1563869"/>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en-US" altLang="ja-JP" sz="2400" b="0" kern="1200" dirty="0" smtClean="0">
              <a:solidFill>
                <a:schemeClr val="tx1">
                  <a:lumMod val="75000"/>
                  <a:lumOff val="25000"/>
                </a:schemeClr>
              </a:solidFill>
              <a:effectLst>
                <a:outerShdw blurRad="38100" dist="38100" dir="2700000" algn="tl">
                  <a:srgbClr val="FFFFFF"/>
                </a:outerShdw>
              </a:effectLst>
              <a:latin typeface="Trebuchet MS" pitchFamily="34" charset="0"/>
              <a:ea typeface="HGPSoeiKakugothicUB" pitchFamily="50" charset="-128"/>
            </a:rPr>
            <a:t>WP1/5: </a:t>
          </a:r>
          <a:r>
            <a:rPr kumimoji="1" lang="en-US" altLang="ja-JP" sz="2400" b="0" kern="1200" dirty="0" smtClean="0">
              <a:solidFill>
                <a:schemeClr val="tx1">
                  <a:lumMod val="75000"/>
                  <a:lumOff val="25000"/>
                </a:schemeClr>
              </a:solidFill>
              <a:latin typeface="Trebuchet MS" pitchFamily="34" charset="0"/>
              <a:ea typeface="HGPSoeiKakugothicUB" pitchFamily="50" charset="-128"/>
            </a:rPr>
            <a:t>Damage prevention and safety </a:t>
          </a:r>
        </a:p>
        <a:p>
          <a:pPr lvl="0" algn="ctr" defTabSz="1066800">
            <a:lnSpc>
              <a:spcPct val="90000"/>
            </a:lnSpc>
            <a:spcBef>
              <a:spcPct val="0"/>
            </a:spcBef>
            <a:spcAft>
              <a:spcPct val="35000"/>
            </a:spcAft>
          </a:pPr>
          <a:r>
            <a:rPr lang="en-US" sz="2000" b="0" i="1" kern="1200" dirty="0" smtClean="0">
              <a:solidFill>
                <a:schemeClr val="tx1"/>
              </a:solidFill>
            </a:rPr>
            <a:t>Responsible for studies relating to ICT, </a:t>
          </a:r>
          <a:br>
            <a:rPr lang="en-US" sz="2000" b="0" i="1" kern="1200" dirty="0" smtClean="0">
              <a:solidFill>
                <a:schemeClr val="tx1"/>
              </a:solidFill>
            </a:rPr>
          </a:br>
          <a:r>
            <a:rPr lang="en-US" sz="2000" b="0" i="1" kern="1200" dirty="0" smtClean="0">
              <a:solidFill>
                <a:schemeClr val="tx1"/>
              </a:solidFill>
            </a:rPr>
            <a:t>environment and climate change</a:t>
          </a:r>
          <a:endParaRPr lang="es-ES" sz="2000" b="0" kern="1200" dirty="0">
            <a:solidFill>
              <a:schemeClr val="tx1"/>
            </a:solidFill>
          </a:endParaRPr>
        </a:p>
      </dsp:txBody>
      <dsp:txXfrm>
        <a:off x="2650877" y="486159"/>
        <a:ext cx="6948789" cy="1563869"/>
      </dsp:txXfrm>
    </dsp:sp>
    <dsp:sp modelId="{56696474-1DFE-204F-87FC-AA94A168AEB5}">
      <dsp:nvSpPr>
        <dsp:cNvPr id="0" name=""/>
        <dsp:cNvSpPr/>
      </dsp:nvSpPr>
      <dsp:spPr>
        <a:xfrm>
          <a:off x="2650877" y="2346666"/>
          <a:ext cx="6948789" cy="1563869"/>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en-US" altLang="ja-JP" sz="2400" b="0" kern="1200" noProof="0" dirty="0" smtClean="0">
              <a:solidFill>
                <a:srgbClr val="257EA5"/>
              </a:solidFill>
              <a:latin typeface="Trebuchet MS" pitchFamily="34" charset="0"/>
              <a:ea typeface="HGPSoeiKakugothicUB" pitchFamily="50" charset="-128"/>
            </a:rPr>
            <a:t>WP2/5: Electromagnetic fields</a:t>
          </a:r>
        </a:p>
        <a:p>
          <a:pPr lvl="0" algn="ctr" defTabSz="1066800">
            <a:lnSpc>
              <a:spcPct val="90000"/>
            </a:lnSpc>
            <a:spcBef>
              <a:spcPct val="0"/>
            </a:spcBef>
            <a:spcAft>
              <a:spcPct val="35000"/>
            </a:spcAft>
          </a:pPr>
          <a:r>
            <a:rPr lang="en-US" sz="2000" b="0" i="0" kern="1200" dirty="0" smtClean="0">
              <a:solidFill>
                <a:srgbClr val="123E51"/>
              </a:solidFill>
            </a:rPr>
            <a:t>Development of methodologies for </a:t>
          </a:r>
          <a:br>
            <a:rPr lang="en-US" sz="2000" b="0" i="0" kern="1200" dirty="0" smtClean="0">
              <a:solidFill>
                <a:srgbClr val="123E51"/>
              </a:solidFill>
            </a:rPr>
          </a:br>
          <a:r>
            <a:rPr lang="en-US" sz="2000" b="0" i="0" kern="1200" dirty="0" smtClean="0">
              <a:solidFill>
                <a:srgbClr val="123E51"/>
              </a:solidFill>
            </a:rPr>
            <a:t>evaluating the ICT effects on climate change </a:t>
          </a:r>
          <a:endParaRPr lang="es-ES" sz="2000" b="0" i="0" kern="1200" dirty="0">
            <a:solidFill>
              <a:srgbClr val="123E51"/>
            </a:solidFill>
          </a:endParaRPr>
        </a:p>
      </dsp:txBody>
      <dsp:txXfrm>
        <a:off x="2650877" y="2346666"/>
        <a:ext cx="6948789" cy="1563869"/>
      </dsp:txXfrm>
    </dsp:sp>
    <dsp:sp modelId="{A5130115-E0F2-8246-B891-0CB384CB990B}">
      <dsp:nvSpPr>
        <dsp:cNvPr id="0" name=""/>
        <dsp:cNvSpPr/>
      </dsp:nvSpPr>
      <dsp:spPr>
        <a:xfrm>
          <a:off x="2650877" y="4207173"/>
          <a:ext cx="6948789" cy="1563869"/>
        </a:xfrm>
        <a:prstGeom prst="rect">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0" kern="1200" dirty="0" smtClean="0"/>
            <a:t> </a:t>
          </a:r>
          <a:r>
            <a:rPr kumimoji="1" lang="es-ES" altLang="ja-JP" sz="2400" b="0" kern="1200" dirty="0" smtClean="0">
              <a:latin typeface="Trebuchet MS" pitchFamily="34" charset="0"/>
              <a:ea typeface="HGPSoeiKakugothicUB" pitchFamily="50" charset="-128"/>
            </a:rPr>
            <a:t>WP3/5: </a:t>
          </a:r>
          <a:r>
            <a:rPr kumimoji="1" lang="es-ES" altLang="ja-JP" sz="2400" b="0" kern="1200" dirty="0" err="1" smtClean="0">
              <a:latin typeface="Trebuchet MS" pitchFamily="34" charset="0"/>
              <a:ea typeface="HGPSoeiKakugothicUB" pitchFamily="50" charset="-128"/>
            </a:rPr>
            <a:t>Environment</a:t>
          </a:r>
          <a:r>
            <a:rPr kumimoji="1" lang="es-ES" altLang="ja-JP" sz="2400" b="0" kern="1200" dirty="0" smtClean="0">
              <a:latin typeface="Trebuchet MS" pitchFamily="34" charset="0"/>
              <a:ea typeface="HGPSoeiKakugothicUB" pitchFamily="50" charset="-128"/>
            </a:rPr>
            <a:t> &amp; </a:t>
          </a:r>
          <a:r>
            <a:rPr kumimoji="1" lang="es-ES" altLang="ja-JP" sz="2400" b="0" kern="1200" dirty="0" err="1" smtClean="0">
              <a:latin typeface="Trebuchet MS" pitchFamily="34" charset="0"/>
              <a:ea typeface="HGPSoeiKakugothicUB" pitchFamily="50" charset="-128"/>
            </a:rPr>
            <a:t>Climate</a:t>
          </a:r>
          <a:r>
            <a:rPr kumimoji="1" lang="es-ES" altLang="ja-JP" sz="2400" b="0" kern="1200" dirty="0" smtClean="0">
              <a:latin typeface="Trebuchet MS" pitchFamily="34" charset="0"/>
              <a:ea typeface="HGPSoeiKakugothicUB" pitchFamily="50" charset="-128"/>
            </a:rPr>
            <a:t> </a:t>
          </a:r>
          <a:r>
            <a:rPr kumimoji="1" lang="es-ES" altLang="ja-JP" sz="2400" b="0" kern="1200" dirty="0" err="1" smtClean="0">
              <a:latin typeface="Trebuchet MS" pitchFamily="34" charset="0"/>
              <a:ea typeface="HGPSoeiKakugothicUB" pitchFamily="50" charset="-128"/>
            </a:rPr>
            <a:t>Change</a:t>
          </a:r>
          <a:endParaRPr kumimoji="1" lang="es-ES" altLang="ja-JP" sz="2400" b="0" kern="1200" dirty="0" smtClean="0">
            <a:latin typeface="Trebuchet MS" pitchFamily="34" charset="0"/>
            <a:ea typeface="HGPSoeiKakugothicUB" pitchFamily="50" charset="-128"/>
          </a:endParaRPr>
        </a:p>
        <a:p>
          <a:pPr lvl="0" algn="ctr" defTabSz="1066800">
            <a:lnSpc>
              <a:spcPct val="90000"/>
            </a:lnSpc>
            <a:spcBef>
              <a:spcPct val="0"/>
            </a:spcBef>
            <a:spcAft>
              <a:spcPct val="35000"/>
            </a:spcAft>
          </a:pPr>
          <a:r>
            <a:rPr lang="en-US" sz="2000" b="0" i="1" kern="1200" dirty="0" smtClean="0">
              <a:solidFill>
                <a:srgbClr val="123E51"/>
              </a:solidFill>
            </a:rPr>
            <a:t>Publishing guidelines for using ICTs in </a:t>
          </a:r>
          <a:br>
            <a:rPr lang="en-US" sz="2000" b="0" i="1" kern="1200" dirty="0" smtClean="0">
              <a:solidFill>
                <a:srgbClr val="123E51"/>
              </a:solidFill>
            </a:rPr>
          </a:br>
          <a:r>
            <a:rPr lang="en-US" sz="2000" b="0" i="1" kern="1200" dirty="0" smtClean="0">
              <a:solidFill>
                <a:srgbClr val="123E51"/>
              </a:solidFill>
            </a:rPr>
            <a:t>an eco-friendly way.</a:t>
          </a:r>
          <a:endParaRPr lang="es-ES" sz="2000" b="0" kern="1200" dirty="0">
            <a:solidFill>
              <a:srgbClr val="123E51"/>
            </a:solidFill>
          </a:endParaRPr>
        </a:p>
      </dsp:txBody>
      <dsp:txXfrm>
        <a:off x="2650877" y="4207173"/>
        <a:ext cx="6948789" cy="1563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87222-F366-564A-BECF-228B27328112}">
      <dsp:nvSpPr>
        <dsp:cNvPr id="0" name=""/>
        <dsp:cNvSpPr/>
      </dsp:nvSpPr>
      <dsp:spPr>
        <a:xfrm>
          <a:off x="1092" y="0"/>
          <a:ext cx="7424945" cy="604867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0" kern="1200" dirty="0" smtClean="0">
              <a:solidFill>
                <a:schemeClr val="tx1">
                  <a:lumMod val="75000"/>
                  <a:lumOff val="25000"/>
                </a:schemeClr>
              </a:solidFill>
              <a:cs typeface="Times New Roman" pitchFamily="18" charset="0"/>
            </a:rPr>
            <a:t>Q13/5 </a:t>
          </a:r>
          <a:r>
            <a:rPr lang="en-US" sz="2300" b="0" kern="1200" dirty="0" smtClean="0">
              <a:solidFill>
                <a:schemeClr val="tx1">
                  <a:lumMod val="75000"/>
                  <a:lumOff val="25000"/>
                </a:schemeClr>
              </a:solidFill>
            </a:rPr>
            <a:t>- Environmental impact reduction including e-waste </a:t>
          </a:r>
        </a:p>
        <a:p>
          <a:pPr lvl="0" algn="l" defTabSz="1022350">
            <a:lnSpc>
              <a:spcPct val="90000"/>
            </a:lnSpc>
            <a:spcBef>
              <a:spcPct val="0"/>
            </a:spcBef>
            <a:spcAft>
              <a:spcPct val="35000"/>
            </a:spcAft>
          </a:pPr>
          <a:r>
            <a:rPr lang="en-US" sz="2300" b="0" kern="1200" dirty="0" smtClean="0">
              <a:solidFill>
                <a:schemeClr val="tx1">
                  <a:lumMod val="75000"/>
                  <a:lumOff val="25000"/>
                </a:schemeClr>
              </a:solidFill>
              <a:cs typeface="Times New Roman" pitchFamily="18" charset="0"/>
            </a:rPr>
            <a:t>Q14/5 </a:t>
          </a:r>
          <a:r>
            <a:rPr lang="en-US" sz="2300" b="0" kern="1200" dirty="0" smtClean="0">
              <a:solidFill>
                <a:schemeClr val="tx1">
                  <a:lumMod val="75000"/>
                  <a:lumOff val="25000"/>
                </a:schemeClr>
              </a:solidFill>
            </a:rPr>
            <a:t>- Setting up a low cost </a:t>
          </a:r>
          <a:r>
            <a:rPr lang="en-US" sz="2300" b="0" kern="1200" dirty="0" smtClean="0">
              <a:solidFill>
                <a:schemeClr val="tx1">
                  <a:lumMod val="75000"/>
                  <a:lumOff val="25000"/>
                </a:schemeClr>
              </a:solidFill>
            </a:rPr>
            <a:t> telecom </a:t>
          </a:r>
          <a:r>
            <a:rPr lang="en-US" sz="2300" b="0" kern="1200" dirty="0" smtClean="0">
              <a:solidFill>
                <a:schemeClr val="tx1">
                  <a:lumMod val="75000"/>
                  <a:lumOff val="25000"/>
                </a:schemeClr>
              </a:solidFill>
            </a:rPr>
            <a:t>infrastructure for rural </a:t>
          </a:r>
          <a:r>
            <a:rPr lang="en-US" sz="2300" b="0" kern="1200" dirty="0" smtClean="0">
              <a:solidFill>
                <a:schemeClr val="tx1">
                  <a:lumMod val="75000"/>
                  <a:lumOff val="25000"/>
                </a:schemeClr>
              </a:solidFill>
            </a:rPr>
            <a:t>communications  </a:t>
          </a:r>
          <a:r>
            <a:rPr lang="en-US" sz="2300" b="0" kern="1200" dirty="0" smtClean="0">
              <a:solidFill>
                <a:schemeClr val="tx1">
                  <a:lumMod val="75000"/>
                  <a:lumOff val="25000"/>
                </a:schemeClr>
              </a:solidFill>
            </a:rPr>
            <a:t>in developing countries </a:t>
          </a:r>
        </a:p>
        <a:p>
          <a:pPr lvl="0" algn="l" defTabSz="1022350">
            <a:lnSpc>
              <a:spcPct val="90000"/>
            </a:lnSpc>
            <a:spcBef>
              <a:spcPct val="0"/>
            </a:spcBef>
            <a:spcAft>
              <a:spcPct val="35000"/>
            </a:spcAft>
          </a:pPr>
          <a:r>
            <a:rPr lang="en-US" sz="2300" b="0" kern="1200" dirty="0" smtClean="0">
              <a:solidFill>
                <a:schemeClr val="tx1">
                  <a:lumMod val="75000"/>
                  <a:lumOff val="25000"/>
                </a:schemeClr>
              </a:solidFill>
              <a:cs typeface="Times New Roman" pitchFamily="18" charset="0"/>
            </a:rPr>
            <a:t>Q15/5 </a:t>
          </a:r>
          <a:r>
            <a:rPr lang="en-US" sz="2300" b="0" kern="1200" dirty="0" smtClean="0">
              <a:solidFill>
                <a:schemeClr val="tx1">
                  <a:lumMod val="75000"/>
                  <a:lumOff val="25000"/>
                </a:schemeClr>
              </a:solidFill>
            </a:rPr>
            <a:t>- ICTs and adaptation to the effects of climate change </a:t>
          </a:r>
        </a:p>
        <a:p>
          <a:pPr lvl="0" algn="l" defTabSz="1022350">
            <a:lnSpc>
              <a:spcPct val="90000"/>
            </a:lnSpc>
            <a:spcBef>
              <a:spcPct val="0"/>
            </a:spcBef>
            <a:spcAft>
              <a:spcPct val="35000"/>
            </a:spcAft>
          </a:pPr>
          <a:r>
            <a:rPr lang="en-US" sz="2300" b="1" u="sng" kern="1200" dirty="0" smtClean="0">
              <a:solidFill>
                <a:srgbClr val="00CC66"/>
              </a:solidFill>
              <a:cs typeface="Times New Roman" pitchFamily="18" charset="0"/>
            </a:rPr>
            <a:t>Q16/5 </a:t>
          </a:r>
          <a:r>
            <a:rPr lang="en-US" sz="2300" b="1" u="sng" kern="1200" dirty="0" smtClean="0">
              <a:solidFill>
                <a:srgbClr val="00CC66"/>
              </a:solidFill>
            </a:rPr>
            <a:t>- Leveraging and enhancing ICT environmental sustainability </a:t>
          </a:r>
        </a:p>
        <a:p>
          <a:pPr lvl="0" algn="l" defTabSz="1022350">
            <a:lnSpc>
              <a:spcPct val="90000"/>
            </a:lnSpc>
            <a:spcBef>
              <a:spcPct val="0"/>
            </a:spcBef>
            <a:spcAft>
              <a:spcPct val="35000"/>
            </a:spcAft>
          </a:pPr>
          <a:r>
            <a:rPr lang="en-US" sz="2300" b="0" kern="1200" dirty="0" smtClean="0">
              <a:solidFill>
                <a:schemeClr val="tx1">
                  <a:lumMod val="75000"/>
                  <a:lumOff val="25000"/>
                </a:schemeClr>
              </a:solidFill>
              <a:cs typeface="Times New Roman" pitchFamily="18" charset="0"/>
            </a:rPr>
            <a:t>Q17/5 </a:t>
          </a:r>
          <a:r>
            <a:rPr lang="en-US" sz="2300" b="0" kern="1200" dirty="0" smtClean="0">
              <a:solidFill>
                <a:schemeClr val="tx1">
                  <a:lumMod val="75000"/>
                  <a:lumOff val="25000"/>
                </a:schemeClr>
              </a:solidFill>
            </a:rPr>
            <a:t>- Energy efficiency for the ICT sector and harmonization of environmental standards </a:t>
          </a:r>
        </a:p>
        <a:p>
          <a:pPr lvl="0" algn="l" defTabSz="1022350">
            <a:lnSpc>
              <a:spcPct val="90000"/>
            </a:lnSpc>
            <a:spcBef>
              <a:spcPct val="0"/>
            </a:spcBef>
            <a:spcAft>
              <a:spcPct val="35000"/>
            </a:spcAft>
          </a:pPr>
          <a:r>
            <a:rPr lang="en-US" sz="2300" b="0" kern="1200" dirty="0" smtClean="0">
              <a:solidFill>
                <a:schemeClr val="tx1">
                  <a:lumMod val="75000"/>
                  <a:lumOff val="25000"/>
                </a:schemeClr>
              </a:solidFill>
              <a:cs typeface="Times New Roman" pitchFamily="18" charset="0"/>
            </a:rPr>
            <a:t>Q18/5 </a:t>
          </a:r>
          <a:r>
            <a:rPr lang="en-US" sz="2300" b="0" kern="1200" dirty="0" smtClean="0">
              <a:solidFill>
                <a:schemeClr val="tx1">
                  <a:lumMod val="75000"/>
                  <a:lumOff val="25000"/>
                </a:schemeClr>
              </a:solidFill>
            </a:rPr>
            <a:t>- Methodologies for the assessment of environmental impact of ICT </a:t>
          </a:r>
        </a:p>
        <a:p>
          <a:pPr lvl="0" algn="l" defTabSz="1022350">
            <a:lnSpc>
              <a:spcPct val="90000"/>
            </a:lnSpc>
            <a:spcBef>
              <a:spcPct val="0"/>
            </a:spcBef>
            <a:spcAft>
              <a:spcPct val="35000"/>
            </a:spcAft>
          </a:pPr>
          <a:r>
            <a:rPr lang="en-US" sz="2300" b="0" kern="1200" dirty="0" smtClean="0">
              <a:solidFill>
                <a:schemeClr val="tx1">
                  <a:lumMod val="75000"/>
                  <a:lumOff val="25000"/>
                </a:schemeClr>
              </a:solidFill>
              <a:cs typeface="Times New Roman" pitchFamily="18" charset="0"/>
            </a:rPr>
            <a:t>Q19/5 </a:t>
          </a:r>
          <a:r>
            <a:rPr lang="en-US" sz="2300" b="0" kern="1200" dirty="0" smtClean="0">
              <a:solidFill>
                <a:schemeClr val="tx1">
                  <a:lumMod val="75000"/>
                  <a:lumOff val="25000"/>
                </a:schemeClr>
              </a:solidFill>
            </a:rPr>
            <a:t>- Power feeding systems</a:t>
          </a:r>
          <a:endParaRPr lang="es-ES" sz="2300" b="0" kern="1200" dirty="0">
            <a:solidFill>
              <a:schemeClr val="tx1">
                <a:lumMod val="75000"/>
                <a:lumOff val="25000"/>
              </a:schemeClr>
            </a:solidFill>
          </a:endParaRPr>
        </a:p>
      </dsp:txBody>
      <dsp:txXfrm>
        <a:off x="178252" y="177160"/>
        <a:ext cx="7070625" cy="5694352"/>
      </dsp:txXfrm>
    </dsp:sp>
    <dsp:sp modelId="{5FCC01C2-BE4F-294C-A105-5534E90A13DD}">
      <dsp:nvSpPr>
        <dsp:cNvPr id="0" name=""/>
        <dsp:cNvSpPr/>
      </dsp:nvSpPr>
      <dsp:spPr>
        <a:xfrm rot="307">
          <a:off x="8085736" y="2104095"/>
          <a:ext cx="1398561" cy="1841386"/>
        </a:xfrm>
        <a:prstGeom prst="rightArrow">
          <a:avLst>
            <a:gd name="adj1" fmla="val 60000"/>
            <a:gd name="adj2" fmla="val 50000"/>
          </a:avLst>
        </a:prstGeom>
        <a:solidFill>
          <a:srgbClr val="00CC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S" sz="2300" kern="1200"/>
        </a:p>
      </dsp:txBody>
      <dsp:txXfrm>
        <a:off x="8085736" y="2472353"/>
        <a:ext cx="978993" cy="1104832"/>
      </dsp:txXfrm>
    </dsp:sp>
    <dsp:sp modelId="{F38859D4-D66A-2A4B-9BCA-CDC3D8341683}">
      <dsp:nvSpPr>
        <dsp:cNvPr id="0" name=""/>
        <dsp:cNvSpPr/>
      </dsp:nvSpPr>
      <dsp:spPr>
        <a:xfrm>
          <a:off x="10064833" y="156063"/>
          <a:ext cx="5848926" cy="573820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altLang="en-US" sz="2800" b="1" kern="1200" dirty="0" smtClean="0">
              <a:solidFill>
                <a:schemeClr val="accent1">
                  <a:lumMod val="75000"/>
                  <a:lumOff val="25000"/>
                </a:schemeClr>
              </a:solidFill>
            </a:rPr>
            <a:t>MAIN TASKS</a:t>
          </a:r>
        </a:p>
        <a:p>
          <a:pPr lvl="0" algn="l" defTabSz="1244600">
            <a:lnSpc>
              <a:spcPct val="90000"/>
            </a:lnSpc>
            <a:spcBef>
              <a:spcPct val="0"/>
            </a:spcBef>
            <a:spcAft>
              <a:spcPct val="35000"/>
            </a:spcAft>
          </a:pPr>
          <a:r>
            <a:rPr lang="en-US" altLang="en-US" sz="2800" kern="1200" dirty="0" smtClean="0"/>
            <a:t>To develop recommendations to </a:t>
          </a:r>
          <a:r>
            <a:rPr lang="en-US" altLang="en-US" sz="2800" kern="1200" dirty="0" smtClean="0"/>
            <a:t>assess the added value of an eco-rating </a:t>
          </a:r>
          <a:r>
            <a:rPr lang="en-US" altLang="en-US" sz="2800" kern="1200" dirty="0" smtClean="0"/>
            <a:t>program for mobile phones.</a:t>
          </a:r>
          <a:endParaRPr lang="en-US" altLang="en-US" sz="2800" kern="1200" dirty="0" smtClean="0"/>
        </a:p>
        <a:p>
          <a:pPr lvl="0" algn="l" defTabSz="1244600">
            <a:lnSpc>
              <a:spcPct val="90000"/>
            </a:lnSpc>
            <a:spcBef>
              <a:spcPct val="0"/>
            </a:spcBef>
            <a:spcAft>
              <a:spcPct val="35000"/>
            </a:spcAft>
          </a:pPr>
          <a:r>
            <a:rPr lang="en-US" altLang="en-US" sz="2800" kern="1200" dirty="0" smtClean="0"/>
            <a:t>To investigate </a:t>
          </a:r>
          <a:r>
            <a:rPr lang="en-US" altLang="en-US" sz="2800" kern="1200" dirty="0" smtClean="0"/>
            <a:t>what are the principles, benefits, drawbacks underlying the creation of a worldwide database containing key indicators and/or emission </a:t>
          </a:r>
          <a:r>
            <a:rPr lang="en-US" altLang="en-US" sz="2800" kern="1200" dirty="0" smtClean="0"/>
            <a:t>factors</a:t>
          </a:r>
          <a:r>
            <a:rPr lang="fr-FR" altLang="en-US" sz="2800" kern="1200" dirty="0" smtClean="0"/>
            <a:t> </a:t>
          </a:r>
          <a:endParaRPr lang="es-ES" sz="2800" kern="1200" dirty="0"/>
        </a:p>
      </dsp:txBody>
      <dsp:txXfrm>
        <a:off x="10232899" y="324129"/>
        <a:ext cx="5512794" cy="5402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A9274-828F-ED4B-BE6C-48BEADCEC706}">
      <dsp:nvSpPr>
        <dsp:cNvPr id="0" name=""/>
        <dsp:cNvSpPr/>
      </dsp:nvSpPr>
      <dsp:spPr>
        <a:xfrm>
          <a:off x="655499" y="1200741"/>
          <a:ext cx="5905788" cy="5810950"/>
        </a:xfrm>
        <a:prstGeom prst="roundRect">
          <a:avLst>
            <a:gd name="adj" fmla="val 10000"/>
          </a:avLst>
        </a:prstGeom>
        <a:solidFill>
          <a:schemeClr val="tx1">
            <a:lumMod val="10000"/>
            <a:lumOff val="90000"/>
            <a:alpha val="90000"/>
          </a:schemeClr>
        </a:solidFill>
        <a:ln w="9525"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422400">
            <a:lnSpc>
              <a:spcPct val="90000"/>
            </a:lnSpc>
            <a:spcBef>
              <a:spcPct val="0"/>
            </a:spcBef>
            <a:spcAft>
              <a:spcPct val="15000"/>
            </a:spcAft>
            <a:buChar char="••"/>
          </a:pPr>
          <a:endParaRPr lang="es-ES" sz="3200" kern="1200" dirty="0"/>
        </a:p>
        <a:p>
          <a:pPr marL="285750" lvl="1" indent="-285750" algn="l" defTabSz="1422400">
            <a:lnSpc>
              <a:spcPct val="90000"/>
            </a:lnSpc>
            <a:spcBef>
              <a:spcPct val="0"/>
            </a:spcBef>
            <a:spcAft>
              <a:spcPct val="15000"/>
            </a:spcAft>
            <a:buChar char="••"/>
          </a:pPr>
          <a:endParaRPr lang="es-ES" sz="3200" kern="1200" dirty="0"/>
        </a:p>
        <a:p>
          <a:pPr marL="285750" lvl="1" indent="-285750" algn="l" defTabSz="1422400">
            <a:lnSpc>
              <a:spcPct val="90000"/>
            </a:lnSpc>
            <a:spcBef>
              <a:spcPct val="0"/>
            </a:spcBef>
            <a:spcAft>
              <a:spcPct val="15000"/>
            </a:spcAft>
            <a:buChar char="••"/>
          </a:pPr>
          <a:endParaRPr lang="es-ES" sz="3200" kern="1200" dirty="0"/>
        </a:p>
        <a:p>
          <a:pPr marL="285750" lvl="1" indent="-285750" algn="l" defTabSz="1422400">
            <a:lnSpc>
              <a:spcPct val="90000"/>
            </a:lnSpc>
            <a:spcBef>
              <a:spcPct val="0"/>
            </a:spcBef>
            <a:spcAft>
              <a:spcPct val="15000"/>
            </a:spcAft>
            <a:buChar char="••"/>
          </a:pPr>
          <a:r>
            <a:rPr lang="en-US" sz="3200" kern="1200" dirty="0" smtClean="0"/>
            <a:t>This Recommendation outlines an auditable assessment framework and the criteria to assess the main environmental performance of mobile phones. </a:t>
          </a:r>
          <a:endParaRPr lang="es-ES" sz="3200" kern="1200" dirty="0"/>
        </a:p>
      </dsp:txBody>
      <dsp:txXfrm>
        <a:off x="789225" y="1334467"/>
        <a:ext cx="5638336" cy="4298294"/>
      </dsp:txXfrm>
    </dsp:sp>
    <dsp:sp modelId="{9A7E485A-07BD-254D-883E-D7726240FDE9}">
      <dsp:nvSpPr>
        <dsp:cNvPr id="0" name=""/>
        <dsp:cNvSpPr/>
      </dsp:nvSpPr>
      <dsp:spPr>
        <a:xfrm>
          <a:off x="5144531" y="-2540500"/>
          <a:ext cx="10409284" cy="7796137"/>
        </a:xfrm>
        <a:prstGeom prst="circularArrow">
          <a:avLst>
            <a:gd name="adj1" fmla="val 1714"/>
            <a:gd name="adj2" fmla="val 204040"/>
            <a:gd name="adj3" fmla="val 3841659"/>
            <a:gd name="adj4" fmla="val 10886598"/>
            <a:gd name="adj5" fmla="val 2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4728BF-CB33-AB46-AC74-CDFF43B8B734}">
      <dsp:nvSpPr>
        <dsp:cNvPr id="0" name=""/>
        <dsp:cNvSpPr/>
      </dsp:nvSpPr>
      <dsp:spPr>
        <a:xfrm>
          <a:off x="2095639" y="1368145"/>
          <a:ext cx="2813515" cy="809506"/>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smtClean="0"/>
            <a:t>OBJECTIVE</a:t>
          </a:r>
          <a:endParaRPr lang="es-ES" sz="2800" kern="1200" dirty="0"/>
        </a:p>
      </dsp:txBody>
      <dsp:txXfrm>
        <a:off x="2119349" y="1391855"/>
        <a:ext cx="2766095" cy="762086"/>
      </dsp:txXfrm>
    </dsp:sp>
    <dsp:sp modelId="{CE15F19F-9D58-2540-9570-93C4A2651990}">
      <dsp:nvSpPr>
        <dsp:cNvPr id="0" name=""/>
        <dsp:cNvSpPr/>
      </dsp:nvSpPr>
      <dsp:spPr>
        <a:xfrm>
          <a:off x="7424999" y="1200741"/>
          <a:ext cx="8965043" cy="5810950"/>
        </a:xfrm>
        <a:prstGeom prst="roundRect">
          <a:avLst>
            <a:gd name="adj" fmla="val 10000"/>
          </a:avLst>
        </a:prstGeom>
        <a:solidFill>
          <a:schemeClr val="bg1">
            <a:alpha val="90000"/>
          </a:schemeClr>
        </a:solidFill>
        <a:ln w="9525" cap="flat" cmpd="sng" algn="ctr">
          <a:solidFill>
            <a:schemeClr val="accent2">
              <a:shade val="80000"/>
              <a:hueOff val="204292"/>
              <a:satOff val="-40586"/>
              <a:lumOff val="3572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To identify attributes having a high impact on the environmental footprint of a mobile phone pulling from established applicable standards</a:t>
          </a:r>
          <a:endParaRPr lang="es-ES" sz="2400" kern="1200" dirty="0"/>
        </a:p>
        <a:p>
          <a:pPr marL="228600" lvl="1" indent="-228600" algn="l" defTabSz="1066800">
            <a:lnSpc>
              <a:spcPct val="90000"/>
            </a:lnSpc>
            <a:spcBef>
              <a:spcPct val="0"/>
            </a:spcBef>
            <a:spcAft>
              <a:spcPct val="15000"/>
            </a:spcAft>
            <a:buChar char="••"/>
          </a:pPr>
          <a:endParaRPr lang="es-ES" sz="2400" kern="1200" dirty="0"/>
        </a:p>
        <a:p>
          <a:pPr marL="228600" lvl="1" indent="-228600" algn="l" defTabSz="1066800">
            <a:lnSpc>
              <a:spcPct val="90000"/>
            </a:lnSpc>
            <a:spcBef>
              <a:spcPct val="0"/>
            </a:spcBef>
            <a:spcAft>
              <a:spcPct val="15000"/>
            </a:spcAft>
            <a:buChar char="••"/>
          </a:pPr>
          <a:r>
            <a:rPr lang="en-US" sz="2400" kern="1200" dirty="0" smtClean="0"/>
            <a:t>To define </a:t>
          </a:r>
          <a:r>
            <a:rPr lang="en-US" sz="2400" kern="1200" dirty="0"/>
            <a:t>the scoring method to quantify these impacts that will reflect the performance of the mobile phone from an environmental point of view.</a:t>
          </a:r>
          <a:endParaRPr lang="es-ES" sz="2400" kern="1200" dirty="0"/>
        </a:p>
        <a:p>
          <a:pPr marL="228600" lvl="1" indent="-228600" algn="l" defTabSz="1066800">
            <a:lnSpc>
              <a:spcPct val="90000"/>
            </a:lnSpc>
            <a:spcBef>
              <a:spcPct val="0"/>
            </a:spcBef>
            <a:spcAft>
              <a:spcPct val="15000"/>
            </a:spcAft>
            <a:buChar char="••"/>
          </a:pPr>
          <a:endParaRPr lang="es-ES" sz="2400" kern="1200" dirty="0"/>
        </a:p>
        <a:p>
          <a:pPr marL="228600" lvl="1" indent="-228600" algn="l" defTabSz="1066800">
            <a:lnSpc>
              <a:spcPct val="90000"/>
            </a:lnSpc>
            <a:spcBef>
              <a:spcPct val="0"/>
            </a:spcBef>
            <a:spcAft>
              <a:spcPct val="15000"/>
            </a:spcAft>
            <a:buChar char="••"/>
          </a:pPr>
          <a:r>
            <a:rPr lang="en-US" sz="2400" kern="1200" dirty="0"/>
            <a:t>This Recommendation is targeting all mobile phones. It is intended that consumers around the world will see the same rating for the same mobile phone irrespective of where this mobile phone is sold.</a:t>
          </a:r>
          <a:endParaRPr lang="es-ES" sz="2400" kern="1200" dirty="0"/>
        </a:p>
        <a:p>
          <a:pPr marL="228600" lvl="1" indent="-228600" algn="l" defTabSz="1066800">
            <a:lnSpc>
              <a:spcPct val="90000"/>
            </a:lnSpc>
            <a:spcBef>
              <a:spcPct val="0"/>
            </a:spcBef>
            <a:spcAft>
              <a:spcPct val="15000"/>
            </a:spcAft>
            <a:buChar char="••"/>
          </a:pPr>
          <a:endParaRPr lang="es-ES" sz="2400" kern="1200" dirty="0"/>
        </a:p>
      </dsp:txBody>
      <dsp:txXfrm>
        <a:off x="7558725" y="2579671"/>
        <a:ext cx="8697591" cy="4298294"/>
      </dsp:txXfrm>
    </dsp:sp>
    <dsp:sp modelId="{91C537A0-3B67-5740-829A-283C6C7783E3}">
      <dsp:nvSpPr>
        <dsp:cNvPr id="0" name=""/>
        <dsp:cNvSpPr/>
      </dsp:nvSpPr>
      <dsp:spPr>
        <a:xfrm>
          <a:off x="10566893" y="1296143"/>
          <a:ext cx="3015829" cy="866944"/>
        </a:xfrm>
        <a:prstGeom prst="roundRect">
          <a:avLst>
            <a:gd name="adj" fmla="val 10000"/>
          </a:avLst>
        </a:prstGeom>
        <a:solidFill>
          <a:srgbClr val="00CC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smtClean="0"/>
            <a:t>SCOPE</a:t>
          </a:r>
          <a:endParaRPr lang="es-ES" sz="2800" kern="1200" dirty="0"/>
        </a:p>
      </dsp:txBody>
      <dsp:txXfrm>
        <a:off x="10592285" y="1321535"/>
        <a:ext cx="2965045" cy="816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A9274-828F-ED4B-BE6C-48BEADCEC706}">
      <dsp:nvSpPr>
        <dsp:cNvPr id="0" name=""/>
        <dsp:cNvSpPr/>
      </dsp:nvSpPr>
      <dsp:spPr>
        <a:xfrm>
          <a:off x="1055296" y="735586"/>
          <a:ext cx="6433546" cy="5810950"/>
        </a:xfrm>
        <a:prstGeom prst="roundRect">
          <a:avLst>
            <a:gd name="adj" fmla="val 10000"/>
          </a:avLst>
        </a:prstGeom>
        <a:solidFill>
          <a:schemeClr val="tx1">
            <a:lumMod val="10000"/>
            <a:lumOff val="90000"/>
            <a:alpha val="90000"/>
          </a:schemeClr>
        </a:solidFill>
        <a:ln w="9525"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422400">
            <a:lnSpc>
              <a:spcPct val="90000"/>
            </a:lnSpc>
            <a:spcBef>
              <a:spcPct val="0"/>
            </a:spcBef>
            <a:spcAft>
              <a:spcPct val="15000"/>
            </a:spcAft>
            <a:buChar char="••"/>
          </a:pPr>
          <a:endParaRPr lang="en-US" sz="3200" kern="1200" noProof="0" dirty="0"/>
        </a:p>
        <a:p>
          <a:pPr marL="285750" lvl="1" indent="-285750" algn="l" defTabSz="1422400">
            <a:lnSpc>
              <a:spcPct val="90000"/>
            </a:lnSpc>
            <a:spcBef>
              <a:spcPct val="0"/>
            </a:spcBef>
            <a:spcAft>
              <a:spcPct val="15000"/>
            </a:spcAft>
            <a:buChar char="••"/>
          </a:pPr>
          <a:endParaRPr lang="en-US" sz="3200" kern="1200" noProof="0" dirty="0"/>
        </a:p>
        <a:p>
          <a:pPr marL="285750" lvl="1" indent="-285750" algn="l" defTabSz="1422400">
            <a:lnSpc>
              <a:spcPct val="100000"/>
            </a:lnSpc>
            <a:spcBef>
              <a:spcPct val="0"/>
            </a:spcBef>
            <a:spcAft>
              <a:spcPts val="0"/>
            </a:spcAft>
            <a:buChar char="••"/>
          </a:pPr>
          <a:r>
            <a:rPr lang="en-US" sz="3200" kern="1200" noProof="0" smtClean="0"/>
            <a:t>Device characteristics</a:t>
          </a:r>
          <a:endParaRPr lang="en-US" sz="3200" kern="1200" noProof="0"/>
        </a:p>
        <a:p>
          <a:pPr marL="571500" lvl="2" indent="-285750" algn="l" defTabSz="1244600">
            <a:lnSpc>
              <a:spcPct val="100000"/>
            </a:lnSpc>
            <a:spcBef>
              <a:spcPct val="0"/>
            </a:spcBef>
            <a:spcAft>
              <a:spcPts val="0"/>
            </a:spcAft>
            <a:buChar char="••"/>
          </a:pPr>
          <a:r>
            <a:rPr lang="en-US" sz="2800" i="0" kern="1200" noProof="0" dirty="0" smtClean="0"/>
            <a:t>Carbon footprint </a:t>
          </a:r>
        </a:p>
        <a:p>
          <a:pPr marL="571500" lvl="2" indent="-285750" algn="l" defTabSz="1244600">
            <a:lnSpc>
              <a:spcPct val="100000"/>
            </a:lnSpc>
            <a:spcBef>
              <a:spcPct val="0"/>
            </a:spcBef>
            <a:spcAft>
              <a:spcPts val="0"/>
            </a:spcAft>
            <a:buChar char="••"/>
          </a:pPr>
          <a:r>
            <a:rPr lang="en-US" sz="2800" i="0" kern="1200" noProof="0" smtClean="0"/>
            <a:t>Raw materials &amp; manufacturing </a:t>
          </a:r>
        </a:p>
        <a:p>
          <a:pPr marL="285750" lvl="1" indent="-285750" algn="l" defTabSz="1422400">
            <a:lnSpc>
              <a:spcPct val="100000"/>
            </a:lnSpc>
            <a:spcBef>
              <a:spcPct val="0"/>
            </a:spcBef>
            <a:spcAft>
              <a:spcPts val="0"/>
            </a:spcAft>
            <a:buChar char="••"/>
          </a:pPr>
          <a:r>
            <a:rPr lang="en-US" sz="3200" kern="1200" noProof="0" smtClean="0"/>
            <a:t>Sustainable design</a:t>
          </a:r>
        </a:p>
        <a:p>
          <a:pPr marL="285750" lvl="1" indent="-285750" algn="l" defTabSz="1422400">
            <a:lnSpc>
              <a:spcPct val="100000"/>
            </a:lnSpc>
            <a:spcBef>
              <a:spcPct val="0"/>
            </a:spcBef>
            <a:spcAft>
              <a:spcPts val="0"/>
            </a:spcAft>
            <a:buChar char="••"/>
          </a:pPr>
          <a:r>
            <a:rPr lang="en-US" sz="3200" kern="1200" noProof="0" smtClean="0"/>
            <a:t>Substances of Concern</a:t>
          </a:r>
        </a:p>
        <a:p>
          <a:pPr marL="285750" lvl="1" indent="-285750" algn="l" defTabSz="1422400">
            <a:lnSpc>
              <a:spcPct val="100000"/>
            </a:lnSpc>
            <a:spcBef>
              <a:spcPct val="0"/>
            </a:spcBef>
            <a:spcAft>
              <a:spcPts val="0"/>
            </a:spcAft>
            <a:buChar char="••"/>
          </a:pPr>
          <a:r>
            <a:rPr lang="en-US" sz="3200" kern="1200" noProof="0" smtClean="0"/>
            <a:t>Packaging</a:t>
          </a:r>
        </a:p>
        <a:p>
          <a:pPr marL="285750" lvl="1" indent="-285750" algn="l" defTabSz="1422400">
            <a:lnSpc>
              <a:spcPct val="100000"/>
            </a:lnSpc>
            <a:spcBef>
              <a:spcPct val="0"/>
            </a:spcBef>
            <a:spcAft>
              <a:spcPts val="0"/>
            </a:spcAft>
            <a:buChar char="••"/>
          </a:pPr>
          <a:r>
            <a:rPr lang="en-US" sz="3200" kern="1200" noProof="0" smtClean="0"/>
            <a:t>Energy Efficiency</a:t>
          </a:r>
        </a:p>
        <a:p>
          <a:pPr marL="285750" lvl="1" indent="-285750" algn="l" defTabSz="1422400">
            <a:lnSpc>
              <a:spcPct val="100000"/>
            </a:lnSpc>
            <a:spcBef>
              <a:spcPct val="0"/>
            </a:spcBef>
            <a:spcAft>
              <a:spcPts val="0"/>
            </a:spcAft>
            <a:buChar char="••"/>
          </a:pPr>
          <a:r>
            <a:rPr lang="en-US" sz="3200" kern="1200" noProof="0" smtClean="0"/>
            <a:t>Product Stewardship</a:t>
          </a:r>
        </a:p>
      </dsp:txBody>
      <dsp:txXfrm>
        <a:off x="1189022" y="869312"/>
        <a:ext cx="6166094" cy="4298294"/>
      </dsp:txXfrm>
    </dsp:sp>
    <dsp:sp modelId="{9A7E485A-07BD-254D-883E-D7726240FDE9}">
      <dsp:nvSpPr>
        <dsp:cNvPr id="0" name=""/>
        <dsp:cNvSpPr/>
      </dsp:nvSpPr>
      <dsp:spPr>
        <a:xfrm>
          <a:off x="5609383" y="-2257726"/>
          <a:ext cx="9428137" cy="7061297"/>
        </a:xfrm>
        <a:prstGeom prst="circularArrow">
          <a:avLst>
            <a:gd name="adj1" fmla="val 1774"/>
            <a:gd name="adj2" fmla="val 211471"/>
            <a:gd name="adj3" fmla="val 4054393"/>
            <a:gd name="adj4" fmla="val 11091901"/>
            <a:gd name="adj5" fmla="val 207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4728BF-CB33-AB46-AC74-CDFF43B8B734}">
      <dsp:nvSpPr>
        <dsp:cNvPr id="0" name=""/>
        <dsp:cNvSpPr/>
      </dsp:nvSpPr>
      <dsp:spPr>
        <a:xfrm>
          <a:off x="2520290" y="936103"/>
          <a:ext cx="3245523" cy="809506"/>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noProof="0" dirty="0" smtClean="0"/>
            <a:t>ECO-SPECIFICATIONS</a:t>
          </a:r>
          <a:endParaRPr lang="en-US" sz="2800" kern="1200" noProof="0" dirty="0"/>
        </a:p>
      </dsp:txBody>
      <dsp:txXfrm>
        <a:off x="2544000" y="959813"/>
        <a:ext cx="3198103" cy="762086"/>
      </dsp:txXfrm>
    </dsp:sp>
    <dsp:sp modelId="{CE15F19F-9D58-2540-9570-93C4A2651990}">
      <dsp:nvSpPr>
        <dsp:cNvPr id="0" name=""/>
        <dsp:cNvSpPr/>
      </dsp:nvSpPr>
      <dsp:spPr>
        <a:xfrm>
          <a:off x="8285391" y="735586"/>
          <a:ext cx="6590285" cy="5810950"/>
        </a:xfrm>
        <a:prstGeom prst="roundRect">
          <a:avLst>
            <a:gd name="adj" fmla="val 10000"/>
          </a:avLst>
        </a:prstGeom>
        <a:solidFill>
          <a:schemeClr val="bg1">
            <a:alpha val="90000"/>
          </a:schemeClr>
        </a:solidFill>
        <a:ln w="9525" cap="flat" cmpd="sng" algn="ctr">
          <a:solidFill>
            <a:schemeClr val="accent2">
              <a:shade val="80000"/>
              <a:hueOff val="204292"/>
              <a:satOff val="-40586"/>
              <a:lumOff val="3572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422400">
            <a:lnSpc>
              <a:spcPct val="90000"/>
            </a:lnSpc>
            <a:spcBef>
              <a:spcPct val="0"/>
            </a:spcBef>
            <a:spcAft>
              <a:spcPct val="15000"/>
            </a:spcAft>
            <a:buChar char="••"/>
          </a:pPr>
          <a:endParaRPr lang="en-US" sz="3200" kern="1200" noProof="0"/>
        </a:p>
        <a:p>
          <a:pPr marL="285750" lvl="1" indent="-285750" algn="l" defTabSz="1422400">
            <a:lnSpc>
              <a:spcPct val="100000"/>
            </a:lnSpc>
            <a:spcBef>
              <a:spcPct val="0"/>
            </a:spcBef>
            <a:spcAft>
              <a:spcPct val="15000"/>
            </a:spcAft>
            <a:buChar char="••"/>
          </a:pPr>
          <a:r>
            <a:rPr lang="en-US" sz="3200" kern="1200" noProof="0" smtClean="0"/>
            <a:t>Use Impact </a:t>
          </a:r>
          <a:endParaRPr lang="en-US" sz="3200" kern="1200" noProof="0"/>
        </a:p>
        <a:p>
          <a:pPr marL="285750" lvl="1" indent="-285750" algn="l" defTabSz="1422400">
            <a:lnSpc>
              <a:spcPct val="100000"/>
            </a:lnSpc>
            <a:spcBef>
              <a:spcPct val="0"/>
            </a:spcBef>
            <a:spcAft>
              <a:spcPct val="15000"/>
            </a:spcAft>
            <a:buChar char="••"/>
          </a:pPr>
          <a:r>
            <a:rPr lang="en-US" sz="3200" kern="1200" noProof="0" dirty="0" smtClean="0"/>
            <a:t>Transportation impact </a:t>
          </a:r>
          <a:endParaRPr lang="en-US" sz="3200" kern="1200" noProof="0" dirty="0"/>
        </a:p>
        <a:p>
          <a:pPr marL="285750" lvl="1" indent="-285750" algn="l" defTabSz="1422400">
            <a:lnSpc>
              <a:spcPct val="100000"/>
            </a:lnSpc>
            <a:spcBef>
              <a:spcPct val="0"/>
            </a:spcBef>
            <a:spcAft>
              <a:spcPct val="15000"/>
            </a:spcAft>
            <a:buChar char="••"/>
          </a:pPr>
          <a:r>
            <a:rPr lang="en-US" sz="3200" kern="1200" noProof="0" smtClean="0"/>
            <a:t>Supply chain impacts</a:t>
          </a:r>
          <a:endParaRPr lang="en-US" sz="3200" kern="1200" noProof="0"/>
        </a:p>
        <a:p>
          <a:pPr marL="285750" lvl="1" indent="-285750" algn="l" defTabSz="1422400">
            <a:lnSpc>
              <a:spcPct val="100000"/>
            </a:lnSpc>
            <a:spcBef>
              <a:spcPct val="0"/>
            </a:spcBef>
            <a:spcAft>
              <a:spcPct val="15000"/>
            </a:spcAft>
            <a:buChar char="••"/>
          </a:pPr>
          <a:r>
            <a:rPr lang="en-US" sz="3200" kern="1200" noProof="0" smtClean="0"/>
            <a:t>Corporate sustainability</a:t>
          </a:r>
          <a:endParaRPr lang="en-US" sz="3200" kern="1200" noProof="0"/>
        </a:p>
        <a:p>
          <a:pPr marL="285750" lvl="1" indent="-285750" algn="l" defTabSz="1422400">
            <a:lnSpc>
              <a:spcPct val="100000"/>
            </a:lnSpc>
            <a:spcBef>
              <a:spcPct val="0"/>
            </a:spcBef>
            <a:spcAft>
              <a:spcPct val="15000"/>
            </a:spcAft>
            <a:buChar char="••"/>
          </a:pPr>
          <a:r>
            <a:rPr lang="en-US" sz="3200" kern="1200" noProof="0" smtClean="0"/>
            <a:t>…</a:t>
          </a:r>
          <a:endParaRPr lang="en-US" sz="3200" kern="1200" noProof="0"/>
        </a:p>
      </dsp:txBody>
      <dsp:txXfrm>
        <a:off x="8419117" y="2114515"/>
        <a:ext cx="6322833" cy="4298294"/>
      </dsp:txXfrm>
    </dsp:sp>
    <dsp:sp modelId="{91C537A0-3B67-5740-829A-283C6C7783E3}">
      <dsp:nvSpPr>
        <dsp:cNvPr id="0" name=""/>
        <dsp:cNvSpPr/>
      </dsp:nvSpPr>
      <dsp:spPr>
        <a:xfrm>
          <a:off x="10008860" y="1008110"/>
          <a:ext cx="3015829" cy="866944"/>
        </a:xfrm>
        <a:prstGeom prst="roundRect">
          <a:avLst>
            <a:gd name="adj" fmla="val 10000"/>
          </a:avLst>
        </a:prstGeom>
        <a:solidFill>
          <a:srgbClr val="00CC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noProof="0" dirty="0" smtClean="0"/>
            <a:t>DISCUSSION POINTS</a:t>
          </a:r>
          <a:endParaRPr lang="en-US" sz="2800" kern="1200" noProof="0" dirty="0"/>
        </a:p>
      </dsp:txBody>
      <dsp:txXfrm>
        <a:off x="10034252" y="1033502"/>
        <a:ext cx="2965045" cy="816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2490D-3DD5-47D7-B8B3-3B92C434F261}">
      <dsp:nvSpPr>
        <dsp:cNvPr id="0" name=""/>
        <dsp:cNvSpPr/>
      </dsp:nvSpPr>
      <dsp:spPr>
        <a:xfrm>
          <a:off x="0" y="1422701"/>
          <a:ext cx="10031228"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8259BC-3C71-4544-8C70-A3F5734466E0}">
      <dsp:nvSpPr>
        <dsp:cNvPr id="0" name=""/>
        <dsp:cNvSpPr/>
      </dsp:nvSpPr>
      <dsp:spPr>
        <a:xfrm>
          <a:off x="501561" y="994661"/>
          <a:ext cx="7021859"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410" tIns="0" rIns="265410" bIns="0" numCol="1" spcCol="1270" anchor="ctr" anchorCtr="0">
          <a:noAutofit/>
        </a:bodyPr>
        <a:lstStyle/>
        <a:p>
          <a:pPr lvl="0" algn="l" defTabSz="1289050">
            <a:lnSpc>
              <a:spcPct val="90000"/>
            </a:lnSpc>
            <a:spcBef>
              <a:spcPct val="0"/>
            </a:spcBef>
            <a:spcAft>
              <a:spcPct val="35000"/>
            </a:spcAft>
          </a:pPr>
          <a:r>
            <a:rPr lang="en-US" sz="2900" kern="1200" dirty="0" smtClean="0"/>
            <a:t>Q16 e-meeting: 24th September 2013</a:t>
          </a:r>
          <a:endParaRPr lang="es-ES" sz="2900" kern="1200" dirty="0" smtClean="0"/>
        </a:p>
      </dsp:txBody>
      <dsp:txXfrm>
        <a:off x="543351" y="1036451"/>
        <a:ext cx="6938279" cy="772500"/>
      </dsp:txXfrm>
    </dsp:sp>
    <dsp:sp modelId="{EBCC8B3B-81CE-4BAB-9484-541895EDFDA3}">
      <dsp:nvSpPr>
        <dsp:cNvPr id="0" name=""/>
        <dsp:cNvSpPr/>
      </dsp:nvSpPr>
      <dsp:spPr>
        <a:xfrm>
          <a:off x="0" y="2738141"/>
          <a:ext cx="10031228"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B588B6-D411-4EB8-BAB8-A05BB59CD43B}">
      <dsp:nvSpPr>
        <dsp:cNvPr id="0" name=""/>
        <dsp:cNvSpPr/>
      </dsp:nvSpPr>
      <dsp:spPr>
        <a:xfrm>
          <a:off x="454454" y="2316941"/>
          <a:ext cx="7021859"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410" tIns="0" rIns="265410" bIns="0" numCol="1" spcCol="1270" anchor="ctr" anchorCtr="0">
          <a:noAutofit/>
        </a:bodyPr>
        <a:lstStyle/>
        <a:p>
          <a:pPr lvl="0" algn="l" defTabSz="1289050">
            <a:lnSpc>
              <a:spcPct val="90000"/>
            </a:lnSpc>
            <a:spcBef>
              <a:spcPct val="0"/>
            </a:spcBef>
            <a:spcAft>
              <a:spcPct val="35000"/>
            </a:spcAft>
          </a:pPr>
          <a:r>
            <a:rPr lang="en-US" sz="2900" kern="1200" dirty="0" smtClean="0">
              <a:solidFill>
                <a:schemeClr val="bg1"/>
              </a:solidFill>
            </a:rPr>
            <a:t>Physical meeting: </a:t>
          </a:r>
          <a:r>
            <a:rPr lang="en-US" sz="2900" kern="1200" dirty="0" smtClean="0">
              <a:solidFill>
                <a:schemeClr val="bg1"/>
              </a:solidFill>
            </a:rPr>
            <a:t>Naples. 21st </a:t>
          </a:r>
          <a:r>
            <a:rPr lang="en-US" sz="2900" kern="1200" dirty="0" smtClean="0">
              <a:solidFill>
                <a:schemeClr val="bg1"/>
              </a:solidFill>
            </a:rPr>
            <a:t>to 24th of October 2013</a:t>
          </a:r>
          <a:endParaRPr lang="es-ES" sz="2900" kern="1200" dirty="0"/>
        </a:p>
      </dsp:txBody>
      <dsp:txXfrm>
        <a:off x="496244" y="2358731"/>
        <a:ext cx="6938279" cy="772500"/>
      </dsp:txXfrm>
    </dsp:sp>
    <dsp:sp modelId="{D5701F52-03CF-4BC1-AED1-0CC27B1CE966}">
      <dsp:nvSpPr>
        <dsp:cNvPr id="0" name=""/>
        <dsp:cNvSpPr/>
      </dsp:nvSpPr>
      <dsp:spPr>
        <a:xfrm>
          <a:off x="0" y="4053581"/>
          <a:ext cx="10031228"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B36FE-4342-444C-AC3D-772E53660227}">
      <dsp:nvSpPr>
        <dsp:cNvPr id="0" name=""/>
        <dsp:cNvSpPr/>
      </dsp:nvSpPr>
      <dsp:spPr>
        <a:xfrm>
          <a:off x="501561" y="3625541"/>
          <a:ext cx="7021859"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410" tIns="0" rIns="265410" bIns="0" numCol="1" spcCol="1270" anchor="ctr" anchorCtr="0">
          <a:noAutofit/>
        </a:bodyPr>
        <a:lstStyle/>
        <a:p>
          <a:pPr lvl="0" algn="l" defTabSz="1289050">
            <a:lnSpc>
              <a:spcPct val="90000"/>
            </a:lnSpc>
            <a:spcBef>
              <a:spcPct val="0"/>
            </a:spcBef>
            <a:spcAft>
              <a:spcPct val="35000"/>
            </a:spcAft>
          </a:pPr>
          <a:r>
            <a:rPr lang="en-US" sz="2900" kern="1200" dirty="0" smtClean="0">
              <a:solidFill>
                <a:schemeClr val="bg1"/>
              </a:solidFill>
            </a:rPr>
            <a:t>Q16 e-meeting: 5th of November 2013</a:t>
          </a:r>
          <a:endParaRPr lang="es-ES" sz="2900" kern="1200" dirty="0"/>
        </a:p>
      </dsp:txBody>
      <dsp:txXfrm>
        <a:off x="543351" y="3667331"/>
        <a:ext cx="6938279" cy="772500"/>
      </dsp:txXfrm>
    </dsp:sp>
    <dsp:sp modelId="{861F3095-A131-4DAD-A894-8B86F9F7F1C8}">
      <dsp:nvSpPr>
        <dsp:cNvPr id="0" name=""/>
        <dsp:cNvSpPr/>
      </dsp:nvSpPr>
      <dsp:spPr>
        <a:xfrm>
          <a:off x="0" y="5369020"/>
          <a:ext cx="10031228"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346F4-8295-430D-B0B0-E06A01E2CF57}">
      <dsp:nvSpPr>
        <dsp:cNvPr id="0" name=""/>
        <dsp:cNvSpPr/>
      </dsp:nvSpPr>
      <dsp:spPr>
        <a:xfrm>
          <a:off x="501561" y="4940980"/>
          <a:ext cx="7021859"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410" tIns="0" rIns="265410" bIns="0" numCol="1" spcCol="1270" anchor="ctr" anchorCtr="0">
          <a:noAutofit/>
        </a:bodyPr>
        <a:lstStyle/>
        <a:p>
          <a:pPr lvl="0" algn="l" defTabSz="1289050">
            <a:lnSpc>
              <a:spcPct val="90000"/>
            </a:lnSpc>
            <a:spcBef>
              <a:spcPct val="0"/>
            </a:spcBef>
            <a:spcAft>
              <a:spcPct val="35000"/>
            </a:spcAft>
          </a:pPr>
          <a:r>
            <a:rPr lang="en-US" sz="2900" kern="1200" dirty="0" smtClean="0">
              <a:solidFill>
                <a:schemeClr val="bg1"/>
              </a:solidFill>
            </a:rPr>
            <a:t>Physical meeting: SG5 meeting in Lima (2nd to 13th of December 2013). </a:t>
          </a:r>
          <a:endParaRPr lang="es-ES" sz="2900" kern="1200" dirty="0"/>
        </a:p>
      </dsp:txBody>
      <dsp:txXfrm>
        <a:off x="543351" y="4982770"/>
        <a:ext cx="6938279" cy="772500"/>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542F1-6182-456E-B03D-49520AA8A1B7}" type="datetimeFigureOut">
              <a:rPr lang="es-ES" smtClean="0"/>
              <a:t>17/09/2013</a:t>
            </a:fld>
            <a:endParaRPr lang="es-ES"/>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330307-1C86-410D-8356-FB0C8D28FE4F}" type="slidenum">
              <a:rPr lang="es-ES" smtClean="0"/>
              <a:t>‹Nº›</a:t>
            </a:fld>
            <a:endParaRPr lang="es-ES"/>
          </a:p>
        </p:txBody>
      </p:sp>
    </p:spTree>
    <p:extLst>
      <p:ext uri="{BB962C8B-B14F-4D97-AF65-F5344CB8AC3E}">
        <p14:creationId xmlns:p14="http://schemas.microsoft.com/office/powerpoint/2010/main" val="2868864291"/>
      </p:ext>
    </p:extLst>
  </p:cSld>
  <p:clrMap bg1="lt1" tx1="dk1" bg2="lt2" tx2="dk2" accent1="accent1" accent2="accent2" accent3="accent3" accent4="accent4" accent5="accent5" accent6="accent6" hlink="hlink" folHlink="folHlink"/>
  <p:notesStyle>
    <a:lvl1pPr marL="0" algn="l" defTabSz="914271" rtl="0" eaLnBrk="1" latinLnBrk="0" hangingPunct="1">
      <a:defRPr sz="1300" kern="1200">
        <a:solidFill>
          <a:schemeClr val="tx1"/>
        </a:solidFill>
        <a:latin typeface="+mn-lt"/>
        <a:ea typeface="+mn-ea"/>
        <a:cs typeface="+mn-cs"/>
      </a:defRPr>
    </a:lvl1pPr>
    <a:lvl2pPr marL="457136" algn="l" defTabSz="914271" rtl="0" eaLnBrk="1" latinLnBrk="0" hangingPunct="1">
      <a:defRPr sz="1300" kern="1200">
        <a:solidFill>
          <a:schemeClr val="tx1"/>
        </a:solidFill>
        <a:latin typeface="+mn-lt"/>
        <a:ea typeface="+mn-ea"/>
        <a:cs typeface="+mn-cs"/>
      </a:defRPr>
    </a:lvl2pPr>
    <a:lvl3pPr marL="914271" algn="l" defTabSz="914271" rtl="0" eaLnBrk="1" latinLnBrk="0" hangingPunct="1">
      <a:defRPr sz="1300" kern="1200">
        <a:solidFill>
          <a:schemeClr val="tx1"/>
        </a:solidFill>
        <a:latin typeface="+mn-lt"/>
        <a:ea typeface="+mn-ea"/>
        <a:cs typeface="+mn-cs"/>
      </a:defRPr>
    </a:lvl3pPr>
    <a:lvl4pPr marL="1371407" algn="l" defTabSz="914271" rtl="0" eaLnBrk="1" latinLnBrk="0" hangingPunct="1">
      <a:defRPr sz="1300" kern="1200">
        <a:solidFill>
          <a:schemeClr val="tx1"/>
        </a:solidFill>
        <a:latin typeface="+mn-lt"/>
        <a:ea typeface="+mn-ea"/>
        <a:cs typeface="+mn-cs"/>
      </a:defRPr>
    </a:lvl4pPr>
    <a:lvl5pPr marL="1828541" algn="l" defTabSz="914271" rtl="0" eaLnBrk="1" latinLnBrk="0" hangingPunct="1">
      <a:defRPr sz="1300" kern="1200">
        <a:solidFill>
          <a:schemeClr val="tx1"/>
        </a:solidFill>
        <a:latin typeface="+mn-lt"/>
        <a:ea typeface="+mn-ea"/>
        <a:cs typeface="+mn-cs"/>
      </a:defRPr>
    </a:lvl5pPr>
    <a:lvl6pPr marL="2285678" algn="l" defTabSz="914271" rtl="0" eaLnBrk="1" latinLnBrk="0" hangingPunct="1">
      <a:defRPr sz="1300" kern="1200">
        <a:solidFill>
          <a:schemeClr val="tx1"/>
        </a:solidFill>
        <a:latin typeface="+mn-lt"/>
        <a:ea typeface="+mn-ea"/>
        <a:cs typeface="+mn-cs"/>
      </a:defRPr>
    </a:lvl6pPr>
    <a:lvl7pPr marL="2742812" algn="l" defTabSz="914271" rtl="0" eaLnBrk="1" latinLnBrk="0" hangingPunct="1">
      <a:defRPr sz="1300" kern="1200">
        <a:solidFill>
          <a:schemeClr val="tx1"/>
        </a:solidFill>
        <a:latin typeface="+mn-lt"/>
        <a:ea typeface="+mn-ea"/>
        <a:cs typeface="+mn-cs"/>
      </a:defRPr>
    </a:lvl7pPr>
    <a:lvl8pPr marL="3199948" algn="l" defTabSz="914271" rtl="0" eaLnBrk="1" latinLnBrk="0" hangingPunct="1">
      <a:defRPr sz="1300" kern="1200">
        <a:solidFill>
          <a:schemeClr val="tx1"/>
        </a:solidFill>
        <a:latin typeface="+mn-lt"/>
        <a:ea typeface="+mn-ea"/>
        <a:cs typeface="+mn-cs"/>
      </a:defRPr>
    </a:lvl8pPr>
    <a:lvl9pPr marL="3657083" algn="l" defTabSz="91427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E330307-1C86-410D-8356-FB0C8D28FE4F}" type="slidenum">
              <a:rPr lang="es-ES" smtClean="0"/>
              <a:t>4</a:t>
            </a:fld>
            <a:endParaRPr lang="es-ES"/>
          </a:p>
        </p:txBody>
      </p:sp>
    </p:spTree>
    <p:extLst>
      <p:ext uri="{BB962C8B-B14F-4D97-AF65-F5344CB8AC3E}">
        <p14:creationId xmlns:p14="http://schemas.microsoft.com/office/powerpoint/2010/main" val="501304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71838" y="3196626"/>
            <a:ext cx="15547499" cy="220571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2743676" y="5831099"/>
            <a:ext cx="12803823" cy="2629711"/>
          </a:xfrm>
        </p:spPr>
        <p:txBody>
          <a:bodyPr/>
          <a:lstStyle>
            <a:lvl1pPr marL="0" indent="0" algn="ctr">
              <a:buNone/>
              <a:defRPr>
                <a:solidFill>
                  <a:schemeClr val="tx1">
                    <a:tint val="75000"/>
                  </a:schemeClr>
                </a:solidFill>
              </a:defRPr>
            </a:lvl1pPr>
            <a:lvl2pPr marL="816489" indent="0" algn="ctr">
              <a:buNone/>
              <a:defRPr>
                <a:solidFill>
                  <a:schemeClr val="tx1">
                    <a:tint val="75000"/>
                  </a:schemeClr>
                </a:solidFill>
              </a:defRPr>
            </a:lvl2pPr>
            <a:lvl3pPr marL="1632979" indent="0" algn="ctr">
              <a:buNone/>
              <a:defRPr>
                <a:solidFill>
                  <a:schemeClr val="tx1">
                    <a:tint val="75000"/>
                  </a:schemeClr>
                </a:solidFill>
              </a:defRPr>
            </a:lvl3pPr>
            <a:lvl4pPr marL="2449468" indent="0" algn="ctr">
              <a:buNone/>
              <a:defRPr>
                <a:solidFill>
                  <a:schemeClr val="tx1">
                    <a:tint val="75000"/>
                  </a:schemeClr>
                </a:solidFill>
              </a:defRPr>
            </a:lvl4pPr>
            <a:lvl5pPr marL="3265959" indent="0" algn="ctr">
              <a:buNone/>
              <a:defRPr>
                <a:solidFill>
                  <a:schemeClr val="tx1">
                    <a:tint val="75000"/>
                  </a:schemeClr>
                </a:solidFill>
              </a:defRPr>
            </a:lvl5pPr>
            <a:lvl6pPr marL="4082448" indent="0" algn="ctr">
              <a:buNone/>
              <a:defRPr>
                <a:solidFill>
                  <a:schemeClr val="tx1">
                    <a:tint val="75000"/>
                  </a:schemeClr>
                </a:solidFill>
              </a:defRPr>
            </a:lvl6pPr>
            <a:lvl7pPr marL="4898938" indent="0" algn="ctr">
              <a:buNone/>
              <a:defRPr>
                <a:solidFill>
                  <a:schemeClr val="tx1">
                    <a:tint val="75000"/>
                  </a:schemeClr>
                </a:solidFill>
              </a:defRPr>
            </a:lvl7pPr>
            <a:lvl8pPr marL="5715427" indent="0" algn="ctr">
              <a:buNone/>
              <a:defRPr>
                <a:solidFill>
                  <a:schemeClr val="tx1">
                    <a:tint val="75000"/>
                  </a:schemeClr>
                </a:solidFill>
              </a:defRPr>
            </a:lvl8pPr>
            <a:lvl9pPr marL="6531916"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184746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31670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6528555" y="619318"/>
            <a:ext cx="8231029" cy="1317237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829121" y="619318"/>
            <a:ext cx="24394584" cy="1317237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869050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71838" y="3196626"/>
            <a:ext cx="15547499" cy="220571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2743676" y="5831099"/>
            <a:ext cx="12803823" cy="2629711"/>
          </a:xfrm>
        </p:spPr>
        <p:txBody>
          <a:bodyPr/>
          <a:lstStyle>
            <a:lvl1pPr marL="0" indent="0" algn="ctr">
              <a:buNone/>
              <a:defRPr/>
            </a:lvl1pPr>
            <a:lvl2pPr marL="816489" indent="0" algn="ctr">
              <a:buNone/>
              <a:defRPr/>
            </a:lvl2pPr>
            <a:lvl3pPr marL="1632979" indent="0" algn="ctr">
              <a:buNone/>
              <a:defRPr/>
            </a:lvl3pPr>
            <a:lvl4pPr marL="2449468" indent="0" algn="ctr">
              <a:buNone/>
              <a:defRPr/>
            </a:lvl4pPr>
            <a:lvl5pPr marL="3265959" indent="0" algn="ctr">
              <a:buNone/>
              <a:defRPr/>
            </a:lvl5pPr>
            <a:lvl6pPr marL="4082448" indent="0" algn="ctr">
              <a:buNone/>
              <a:defRPr/>
            </a:lvl6pPr>
            <a:lvl7pPr marL="4898938" indent="0" algn="ctr">
              <a:buNone/>
              <a:defRPr/>
            </a:lvl7pPr>
            <a:lvl8pPr marL="5715427" indent="0" algn="ctr">
              <a:buNone/>
              <a:defRPr/>
            </a:lvl8pPr>
            <a:lvl9pPr marL="6531916"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730867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19257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444877" y="6612393"/>
            <a:ext cx="15547499" cy="2043743"/>
          </a:xfrm>
        </p:spPr>
        <p:txBody>
          <a:bodyPr/>
          <a:lstStyle>
            <a:lvl1pPr algn="l">
              <a:defRPr sz="7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444877" y="4361417"/>
            <a:ext cx="15547499" cy="2250975"/>
          </a:xfrm>
        </p:spPr>
        <p:txBody>
          <a:bodyPr anchor="b"/>
          <a:lstStyle>
            <a:lvl1pPr marL="0" indent="0">
              <a:buNone/>
              <a:defRPr sz="3600"/>
            </a:lvl1pPr>
            <a:lvl2pPr marL="816489" indent="0">
              <a:buNone/>
              <a:defRPr sz="3200"/>
            </a:lvl2pPr>
            <a:lvl3pPr marL="1632979" indent="0">
              <a:buNone/>
              <a:defRPr sz="2900"/>
            </a:lvl3pPr>
            <a:lvl4pPr marL="2449468" indent="0">
              <a:buNone/>
              <a:defRPr sz="2500"/>
            </a:lvl4pPr>
            <a:lvl5pPr marL="3265959" indent="0">
              <a:buNone/>
              <a:defRPr sz="2500"/>
            </a:lvl5pPr>
            <a:lvl6pPr marL="4082448" indent="0">
              <a:buNone/>
              <a:defRPr sz="2500"/>
            </a:lvl6pPr>
            <a:lvl7pPr marL="4898938" indent="0">
              <a:buNone/>
              <a:defRPr sz="2500"/>
            </a:lvl7pPr>
            <a:lvl8pPr marL="5715427" indent="0">
              <a:buNone/>
              <a:defRPr sz="2500"/>
            </a:lvl8pPr>
            <a:lvl9pPr marL="6531916" indent="0">
              <a:buNone/>
              <a:defRPr sz="2500"/>
            </a:lvl9pPr>
          </a:lstStyle>
          <a:p>
            <a:pPr lvl="0"/>
            <a:r>
              <a:rPr lang="es-ES" smtClean="0"/>
              <a:t>Haga clic para modificar el estilo de texto del patrón</a:t>
            </a:r>
          </a:p>
        </p:txBody>
      </p:sp>
    </p:spTree>
    <p:extLst>
      <p:ext uri="{BB962C8B-B14F-4D97-AF65-F5344CB8AC3E}">
        <p14:creationId xmlns:p14="http://schemas.microsoft.com/office/powerpoint/2010/main" val="55539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559" y="2401043"/>
            <a:ext cx="8078602" cy="6791040"/>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9298014" y="2401043"/>
            <a:ext cx="8078602" cy="6791040"/>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958172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559" y="412084"/>
            <a:ext cx="16462058" cy="1715029"/>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303380"/>
            <a:ext cx="8081779" cy="959939"/>
          </a:xfrm>
        </p:spPr>
        <p:txBody>
          <a:bodyPr anchor="b"/>
          <a:lstStyle>
            <a:lvl1pPr marL="0" indent="0">
              <a:buNone/>
              <a:defRPr sz="4300" b="1"/>
            </a:lvl1pPr>
            <a:lvl2pPr marL="816489" indent="0">
              <a:buNone/>
              <a:defRPr sz="3600" b="1"/>
            </a:lvl2pPr>
            <a:lvl3pPr marL="1632979" indent="0">
              <a:buNone/>
              <a:defRPr sz="3200" b="1"/>
            </a:lvl3pPr>
            <a:lvl4pPr marL="2449468" indent="0">
              <a:buNone/>
              <a:defRPr sz="2900" b="1"/>
            </a:lvl4pPr>
            <a:lvl5pPr marL="3265959" indent="0">
              <a:buNone/>
              <a:defRPr sz="2900" b="1"/>
            </a:lvl5pPr>
            <a:lvl6pPr marL="4082448" indent="0">
              <a:buNone/>
              <a:defRPr sz="2900" b="1"/>
            </a:lvl6pPr>
            <a:lvl7pPr marL="4898938" indent="0">
              <a:buNone/>
              <a:defRPr sz="2900" b="1"/>
            </a:lvl7pPr>
            <a:lvl8pPr marL="5715427" indent="0">
              <a:buNone/>
              <a:defRPr sz="2900" b="1"/>
            </a:lvl8pPr>
            <a:lvl9pPr marL="6531916" indent="0">
              <a:buNone/>
              <a:defRPr sz="2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914559" y="3263321"/>
            <a:ext cx="8081779"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9291666" y="2303380"/>
            <a:ext cx="8084953" cy="959939"/>
          </a:xfrm>
        </p:spPr>
        <p:txBody>
          <a:bodyPr anchor="b"/>
          <a:lstStyle>
            <a:lvl1pPr marL="0" indent="0">
              <a:buNone/>
              <a:defRPr sz="4300" b="1"/>
            </a:lvl1pPr>
            <a:lvl2pPr marL="816489" indent="0">
              <a:buNone/>
              <a:defRPr sz="3600" b="1"/>
            </a:lvl2pPr>
            <a:lvl3pPr marL="1632979" indent="0">
              <a:buNone/>
              <a:defRPr sz="3200" b="1"/>
            </a:lvl3pPr>
            <a:lvl4pPr marL="2449468" indent="0">
              <a:buNone/>
              <a:defRPr sz="2900" b="1"/>
            </a:lvl4pPr>
            <a:lvl5pPr marL="3265959" indent="0">
              <a:buNone/>
              <a:defRPr sz="2900" b="1"/>
            </a:lvl5pPr>
            <a:lvl6pPr marL="4082448" indent="0">
              <a:buNone/>
              <a:defRPr sz="2900" b="1"/>
            </a:lvl6pPr>
            <a:lvl7pPr marL="4898938" indent="0">
              <a:buNone/>
              <a:defRPr sz="2900" b="1"/>
            </a:lvl7pPr>
            <a:lvl8pPr marL="5715427" indent="0">
              <a:buNone/>
              <a:defRPr sz="2900" b="1"/>
            </a:lvl8pPr>
            <a:lvl9pPr marL="6531916" indent="0">
              <a:buNone/>
              <a:defRPr sz="2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9291666" y="3263321"/>
            <a:ext cx="8084953"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882235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705567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464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562" y="409701"/>
            <a:ext cx="6017671" cy="1743613"/>
          </a:xfrm>
        </p:spPr>
        <p:txBody>
          <a:bodyPr anchor="b"/>
          <a:lstStyle>
            <a:lvl1pPr algn="l">
              <a:defRPr sz="36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7151341" y="409704"/>
            <a:ext cx="10225275" cy="8782379"/>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914562" y="2153315"/>
            <a:ext cx="6017671" cy="7038766"/>
          </a:xfrm>
        </p:spPr>
        <p:txBody>
          <a:bodyPr/>
          <a:lstStyle>
            <a:lvl1pPr marL="0" indent="0">
              <a:buNone/>
              <a:defRPr sz="2500"/>
            </a:lvl1pPr>
            <a:lvl2pPr marL="816489" indent="0">
              <a:buNone/>
              <a:defRPr sz="2100"/>
            </a:lvl2pPr>
            <a:lvl3pPr marL="1632979" indent="0">
              <a:buNone/>
              <a:defRPr sz="1800"/>
            </a:lvl3pPr>
            <a:lvl4pPr marL="2449468" indent="0">
              <a:buNone/>
              <a:defRPr sz="1600"/>
            </a:lvl4pPr>
            <a:lvl5pPr marL="3265959" indent="0">
              <a:buNone/>
              <a:defRPr sz="1600"/>
            </a:lvl5pPr>
            <a:lvl6pPr marL="4082448" indent="0">
              <a:buNone/>
              <a:defRPr sz="1600"/>
            </a:lvl6pPr>
            <a:lvl7pPr marL="4898938" indent="0">
              <a:buNone/>
              <a:defRPr sz="1600"/>
            </a:lvl7pPr>
            <a:lvl8pPr marL="5715427" indent="0">
              <a:buNone/>
              <a:defRPr sz="1600"/>
            </a:lvl8pPr>
            <a:lvl9pPr marL="6531916" indent="0">
              <a:buNone/>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231138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126961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5198" y="7203124"/>
            <a:ext cx="10974705" cy="850369"/>
          </a:xfrm>
        </p:spPr>
        <p:txBody>
          <a:bodyPr anchor="b"/>
          <a:lstStyle>
            <a:lvl1pPr algn="l">
              <a:defRPr sz="36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3585198" y="919446"/>
            <a:ext cx="10974705" cy="6174105"/>
          </a:xfrm>
        </p:spPr>
        <p:txBody>
          <a:bodyPr/>
          <a:lstStyle>
            <a:lvl1pPr marL="0" indent="0">
              <a:buNone/>
              <a:defRPr sz="5700"/>
            </a:lvl1pPr>
            <a:lvl2pPr marL="816489" indent="0">
              <a:buNone/>
              <a:defRPr sz="5000"/>
            </a:lvl2pPr>
            <a:lvl3pPr marL="1632979" indent="0">
              <a:buNone/>
              <a:defRPr sz="4300"/>
            </a:lvl3pPr>
            <a:lvl4pPr marL="2449468" indent="0">
              <a:buNone/>
              <a:defRPr sz="3600"/>
            </a:lvl4pPr>
            <a:lvl5pPr marL="3265959" indent="0">
              <a:buNone/>
              <a:defRPr sz="3600"/>
            </a:lvl5pPr>
            <a:lvl6pPr marL="4082448" indent="0">
              <a:buNone/>
              <a:defRPr sz="3600"/>
            </a:lvl6pPr>
            <a:lvl7pPr marL="4898938" indent="0">
              <a:buNone/>
              <a:defRPr sz="3600"/>
            </a:lvl7pPr>
            <a:lvl8pPr marL="5715427" indent="0">
              <a:buNone/>
              <a:defRPr sz="3600"/>
            </a:lvl8pPr>
            <a:lvl9pPr marL="6531916" indent="0">
              <a:buNone/>
              <a:defRPr sz="3600"/>
            </a:lvl9pPr>
          </a:lstStyle>
          <a:p>
            <a:pPr lvl="0"/>
            <a:endParaRPr lang="es-ES" noProof="0" smtClean="0"/>
          </a:p>
        </p:txBody>
      </p:sp>
      <p:sp>
        <p:nvSpPr>
          <p:cNvPr id="4" name="3 Marcador de texto"/>
          <p:cNvSpPr>
            <a:spLocks noGrp="1"/>
          </p:cNvSpPr>
          <p:nvPr>
            <p:ph type="body" sz="half" idx="2"/>
          </p:nvPr>
        </p:nvSpPr>
        <p:spPr>
          <a:xfrm>
            <a:off x="3585198" y="8053492"/>
            <a:ext cx="10974705" cy="1207666"/>
          </a:xfrm>
        </p:spPr>
        <p:txBody>
          <a:bodyPr/>
          <a:lstStyle>
            <a:lvl1pPr marL="0" indent="0">
              <a:buNone/>
              <a:defRPr sz="2500"/>
            </a:lvl1pPr>
            <a:lvl2pPr marL="816489" indent="0">
              <a:buNone/>
              <a:defRPr sz="2100"/>
            </a:lvl2pPr>
            <a:lvl3pPr marL="1632979" indent="0">
              <a:buNone/>
              <a:defRPr sz="1800"/>
            </a:lvl3pPr>
            <a:lvl4pPr marL="2449468" indent="0">
              <a:buNone/>
              <a:defRPr sz="1600"/>
            </a:lvl4pPr>
            <a:lvl5pPr marL="3265959" indent="0">
              <a:buNone/>
              <a:defRPr sz="1600"/>
            </a:lvl5pPr>
            <a:lvl6pPr marL="4082448" indent="0">
              <a:buNone/>
              <a:defRPr sz="1600"/>
            </a:lvl6pPr>
            <a:lvl7pPr marL="4898938" indent="0">
              <a:buNone/>
              <a:defRPr sz="1600"/>
            </a:lvl7pPr>
            <a:lvl8pPr marL="5715427" indent="0">
              <a:buNone/>
              <a:defRPr sz="1600"/>
            </a:lvl8pPr>
            <a:lvl9pPr marL="6531916" indent="0">
              <a:buNone/>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3072344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018921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3261102" y="283457"/>
            <a:ext cx="4115514" cy="8908624"/>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559" y="283457"/>
            <a:ext cx="12041690" cy="89086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53424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71838" y="3196625"/>
            <a:ext cx="15547499" cy="220571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2743676" y="5831099"/>
            <a:ext cx="12803823" cy="2629711"/>
          </a:xfrm>
        </p:spPr>
        <p:txBody>
          <a:bodyPr/>
          <a:lstStyle>
            <a:lvl1pPr marL="0" indent="0" algn="ctr">
              <a:buNone/>
              <a:defRPr/>
            </a:lvl1pPr>
            <a:lvl2pPr marL="816605" indent="0" algn="ctr">
              <a:buNone/>
              <a:defRPr/>
            </a:lvl2pPr>
            <a:lvl3pPr marL="1633210" indent="0" algn="ctr">
              <a:buNone/>
              <a:defRPr/>
            </a:lvl3pPr>
            <a:lvl4pPr marL="2449815" indent="0" algn="ctr">
              <a:buNone/>
              <a:defRPr/>
            </a:lvl4pPr>
            <a:lvl5pPr marL="3266420" indent="0" algn="ctr">
              <a:buNone/>
              <a:defRPr/>
            </a:lvl5pPr>
            <a:lvl6pPr marL="4083025" indent="0" algn="ctr">
              <a:buNone/>
              <a:defRPr/>
            </a:lvl6pPr>
            <a:lvl7pPr marL="4899630" indent="0" algn="ctr">
              <a:buNone/>
              <a:defRPr/>
            </a:lvl7pPr>
            <a:lvl8pPr marL="5716234" indent="0" algn="ctr">
              <a:buNone/>
              <a:defRPr/>
            </a:lvl8pPr>
            <a:lvl9pPr marL="6532839"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1766749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534070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444877" y="6612391"/>
            <a:ext cx="15547499" cy="2043743"/>
          </a:xfrm>
        </p:spPr>
        <p:txBody>
          <a:bodyPr/>
          <a:lstStyle>
            <a:lvl1pPr algn="l">
              <a:defRPr sz="7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444877" y="4361416"/>
            <a:ext cx="15547499" cy="2250975"/>
          </a:xfrm>
        </p:spPr>
        <p:txBody>
          <a:bodyPr anchor="b"/>
          <a:lstStyle>
            <a:lvl1pPr marL="0" indent="0">
              <a:buNone/>
              <a:defRPr sz="3600"/>
            </a:lvl1pPr>
            <a:lvl2pPr marL="816605" indent="0">
              <a:buNone/>
              <a:defRPr sz="3200"/>
            </a:lvl2pPr>
            <a:lvl3pPr marL="1633210" indent="0">
              <a:buNone/>
              <a:defRPr sz="2900"/>
            </a:lvl3pPr>
            <a:lvl4pPr marL="2449815" indent="0">
              <a:buNone/>
              <a:defRPr sz="2500"/>
            </a:lvl4pPr>
            <a:lvl5pPr marL="3266420" indent="0">
              <a:buNone/>
              <a:defRPr sz="2500"/>
            </a:lvl5pPr>
            <a:lvl6pPr marL="4083025" indent="0">
              <a:buNone/>
              <a:defRPr sz="2500"/>
            </a:lvl6pPr>
            <a:lvl7pPr marL="4899630" indent="0">
              <a:buNone/>
              <a:defRPr sz="2500"/>
            </a:lvl7pPr>
            <a:lvl8pPr marL="5716234" indent="0">
              <a:buNone/>
              <a:defRPr sz="2500"/>
            </a:lvl8pPr>
            <a:lvl9pPr marL="6532839" indent="0">
              <a:buNone/>
              <a:defRPr sz="2500"/>
            </a:lvl9pPr>
          </a:lstStyle>
          <a:p>
            <a:pPr lvl="0"/>
            <a:r>
              <a:rPr lang="es-ES" smtClean="0"/>
              <a:t>Haga clic para modificar el estilo de texto del patrón</a:t>
            </a:r>
          </a:p>
        </p:txBody>
      </p:sp>
    </p:spTree>
    <p:extLst>
      <p:ext uri="{BB962C8B-B14F-4D97-AF65-F5344CB8AC3E}">
        <p14:creationId xmlns:p14="http://schemas.microsoft.com/office/powerpoint/2010/main" val="1849918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559" y="2401042"/>
            <a:ext cx="8078602" cy="6791040"/>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9298014" y="2401042"/>
            <a:ext cx="8078602" cy="6791040"/>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087987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559" y="412084"/>
            <a:ext cx="16462058" cy="1715029"/>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303380"/>
            <a:ext cx="8081779"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914559" y="3263320"/>
            <a:ext cx="8081779"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9291664" y="2303380"/>
            <a:ext cx="8084953"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9291664" y="3263320"/>
            <a:ext cx="8084953"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183528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67305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01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444877" y="6612393"/>
            <a:ext cx="15547499" cy="2043743"/>
          </a:xfrm>
        </p:spPr>
        <p:txBody>
          <a:bodyPr anchor="t"/>
          <a:lstStyle>
            <a:lvl1pPr algn="l">
              <a:defRPr sz="7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444877" y="4361417"/>
            <a:ext cx="15547499" cy="2250975"/>
          </a:xfrm>
        </p:spPr>
        <p:txBody>
          <a:bodyPr anchor="b"/>
          <a:lstStyle>
            <a:lvl1pPr marL="0" indent="0">
              <a:buNone/>
              <a:defRPr sz="3600">
                <a:solidFill>
                  <a:schemeClr val="tx1">
                    <a:tint val="75000"/>
                  </a:schemeClr>
                </a:solidFill>
              </a:defRPr>
            </a:lvl1pPr>
            <a:lvl2pPr marL="816489" indent="0">
              <a:buNone/>
              <a:defRPr sz="3200">
                <a:solidFill>
                  <a:schemeClr val="tx1">
                    <a:tint val="75000"/>
                  </a:schemeClr>
                </a:solidFill>
              </a:defRPr>
            </a:lvl2pPr>
            <a:lvl3pPr marL="1632979" indent="0">
              <a:buNone/>
              <a:defRPr sz="2900">
                <a:solidFill>
                  <a:schemeClr val="tx1">
                    <a:tint val="75000"/>
                  </a:schemeClr>
                </a:solidFill>
              </a:defRPr>
            </a:lvl3pPr>
            <a:lvl4pPr marL="2449468" indent="0">
              <a:buNone/>
              <a:defRPr sz="2500">
                <a:solidFill>
                  <a:schemeClr val="tx1">
                    <a:tint val="75000"/>
                  </a:schemeClr>
                </a:solidFill>
              </a:defRPr>
            </a:lvl4pPr>
            <a:lvl5pPr marL="3265959" indent="0">
              <a:buNone/>
              <a:defRPr sz="2500">
                <a:solidFill>
                  <a:schemeClr val="tx1">
                    <a:tint val="75000"/>
                  </a:schemeClr>
                </a:solidFill>
              </a:defRPr>
            </a:lvl5pPr>
            <a:lvl6pPr marL="4082448" indent="0">
              <a:buNone/>
              <a:defRPr sz="2500">
                <a:solidFill>
                  <a:schemeClr val="tx1">
                    <a:tint val="75000"/>
                  </a:schemeClr>
                </a:solidFill>
              </a:defRPr>
            </a:lvl6pPr>
            <a:lvl7pPr marL="4898938" indent="0">
              <a:buNone/>
              <a:defRPr sz="2500">
                <a:solidFill>
                  <a:schemeClr val="tx1">
                    <a:tint val="75000"/>
                  </a:schemeClr>
                </a:solidFill>
              </a:defRPr>
            </a:lvl7pPr>
            <a:lvl8pPr marL="5715427" indent="0">
              <a:buNone/>
              <a:defRPr sz="2500">
                <a:solidFill>
                  <a:schemeClr val="tx1">
                    <a:tint val="75000"/>
                  </a:schemeClr>
                </a:solidFill>
              </a:defRPr>
            </a:lvl8pPr>
            <a:lvl9pPr marL="6531916" indent="0">
              <a:buNone/>
              <a:defRPr sz="2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932848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560" y="409701"/>
            <a:ext cx="6017671" cy="1743613"/>
          </a:xfrm>
        </p:spPr>
        <p:txBody>
          <a:bodyPr anchor="b"/>
          <a:lstStyle>
            <a:lvl1pPr algn="l">
              <a:defRPr sz="36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7151341" y="409702"/>
            <a:ext cx="10225275" cy="8782379"/>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914560" y="2153315"/>
            <a:ext cx="6017671" cy="70387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2404930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5198" y="7203123"/>
            <a:ext cx="10974705" cy="850369"/>
          </a:xfrm>
        </p:spPr>
        <p:txBody>
          <a:bodyPr anchor="b"/>
          <a:lstStyle>
            <a:lvl1pPr algn="l">
              <a:defRPr sz="36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3585198" y="919446"/>
            <a:ext cx="10974705" cy="6174105"/>
          </a:xfrm>
        </p:spPr>
        <p:txBody>
          <a:bodyPr/>
          <a:lstStyle>
            <a:lvl1pPr marL="0" indent="0">
              <a:buNone/>
              <a:defRPr sz="5700"/>
            </a:lvl1pPr>
            <a:lvl2pPr marL="816605" indent="0">
              <a:buNone/>
              <a:defRPr sz="5000"/>
            </a:lvl2pPr>
            <a:lvl3pPr marL="1633210" indent="0">
              <a:buNone/>
              <a:defRPr sz="4300"/>
            </a:lvl3pPr>
            <a:lvl4pPr marL="2449815" indent="0">
              <a:buNone/>
              <a:defRPr sz="3600"/>
            </a:lvl4pPr>
            <a:lvl5pPr marL="3266420" indent="0">
              <a:buNone/>
              <a:defRPr sz="3600"/>
            </a:lvl5pPr>
            <a:lvl6pPr marL="4083025" indent="0">
              <a:buNone/>
              <a:defRPr sz="3600"/>
            </a:lvl6pPr>
            <a:lvl7pPr marL="4899630" indent="0">
              <a:buNone/>
              <a:defRPr sz="3600"/>
            </a:lvl7pPr>
            <a:lvl8pPr marL="5716234" indent="0">
              <a:buNone/>
              <a:defRPr sz="3600"/>
            </a:lvl8pPr>
            <a:lvl9pPr marL="6532839" indent="0">
              <a:buNone/>
              <a:defRPr sz="3600"/>
            </a:lvl9pPr>
          </a:lstStyle>
          <a:p>
            <a:pPr lvl="0"/>
            <a:endParaRPr lang="es-ES" noProof="0" smtClean="0"/>
          </a:p>
        </p:txBody>
      </p:sp>
      <p:sp>
        <p:nvSpPr>
          <p:cNvPr id="4" name="3 Marcador de texto"/>
          <p:cNvSpPr>
            <a:spLocks noGrp="1"/>
          </p:cNvSpPr>
          <p:nvPr>
            <p:ph type="body" sz="half" idx="2"/>
          </p:nvPr>
        </p:nvSpPr>
        <p:spPr>
          <a:xfrm>
            <a:off x="3585198" y="8053492"/>
            <a:ext cx="10974705" cy="12076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2752327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07909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3261102" y="283457"/>
            <a:ext cx="4115514" cy="8908624"/>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559" y="283457"/>
            <a:ext cx="12041690" cy="89086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635521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829117" y="3601563"/>
            <a:ext cx="16312808"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8446781" y="3601563"/>
            <a:ext cx="16312806"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278902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559" y="412084"/>
            <a:ext cx="16462058" cy="1715029"/>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303380"/>
            <a:ext cx="8081779" cy="959939"/>
          </a:xfrm>
        </p:spPr>
        <p:txBody>
          <a:bodyPr anchor="b"/>
          <a:lstStyle>
            <a:lvl1pPr marL="0" indent="0">
              <a:buNone/>
              <a:defRPr sz="4300" b="1"/>
            </a:lvl1pPr>
            <a:lvl2pPr marL="816489" indent="0">
              <a:buNone/>
              <a:defRPr sz="3600" b="1"/>
            </a:lvl2pPr>
            <a:lvl3pPr marL="1632979" indent="0">
              <a:buNone/>
              <a:defRPr sz="3200" b="1"/>
            </a:lvl3pPr>
            <a:lvl4pPr marL="2449468" indent="0">
              <a:buNone/>
              <a:defRPr sz="2900" b="1"/>
            </a:lvl4pPr>
            <a:lvl5pPr marL="3265959" indent="0">
              <a:buNone/>
              <a:defRPr sz="2900" b="1"/>
            </a:lvl5pPr>
            <a:lvl6pPr marL="4082448" indent="0">
              <a:buNone/>
              <a:defRPr sz="2900" b="1"/>
            </a:lvl6pPr>
            <a:lvl7pPr marL="4898938" indent="0">
              <a:buNone/>
              <a:defRPr sz="2900" b="1"/>
            </a:lvl7pPr>
            <a:lvl8pPr marL="5715427" indent="0">
              <a:buNone/>
              <a:defRPr sz="2900" b="1"/>
            </a:lvl8pPr>
            <a:lvl9pPr marL="6531916" indent="0">
              <a:buNone/>
              <a:defRPr sz="2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914559" y="3263321"/>
            <a:ext cx="8081779"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9291666" y="2303380"/>
            <a:ext cx="8084953" cy="959939"/>
          </a:xfrm>
        </p:spPr>
        <p:txBody>
          <a:bodyPr anchor="b"/>
          <a:lstStyle>
            <a:lvl1pPr marL="0" indent="0">
              <a:buNone/>
              <a:defRPr sz="4300" b="1"/>
            </a:lvl1pPr>
            <a:lvl2pPr marL="816489" indent="0">
              <a:buNone/>
              <a:defRPr sz="3600" b="1"/>
            </a:lvl2pPr>
            <a:lvl3pPr marL="1632979" indent="0">
              <a:buNone/>
              <a:defRPr sz="3200" b="1"/>
            </a:lvl3pPr>
            <a:lvl4pPr marL="2449468" indent="0">
              <a:buNone/>
              <a:defRPr sz="2900" b="1"/>
            </a:lvl4pPr>
            <a:lvl5pPr marL="3265959" indent="0">
              <a:buNone/>
              <a:defRPr sz="2900" b="1"/>
            </a:lvl5pPr>
            <a:lvl6pPr marL="4082448" indent="0">
              <a:buNone/>
              <a:defRPr sz="2900" b="1"/>
            </a:lvl6pPr>
            <a:lvl7pPr marL="4898938" indent="0">
              <a:buNone/>
              <a:defRPr sz="2900" b="1"/>
            </a:lvl7pPr>
            <a:lvl8pPr marL="5715427" indent="0">
              <a:buNone/>
              <a:defRPr sz="2900" b="1"/>
            </a:lvl8pPr>
            <a:lvl9pPr marL="6531916" indent="0">
              <a:buNone/>
              <a:defRPr sz="2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9291666" y="3263321"/>
            <a:ext cx="8084953"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136295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22441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74136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562" y="409701"/>
            <a:ext cx="6017671" cy="1743613"/>
          </a:xfrm>
        </p:spPr>
        <p:txBody>
          <a:bodyPr anchor="b"/>
          <a:lstStyle>
            <a:lvl1pPr algn="l">
              <a:defRPr sz="36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7151341" y="409704"/>
            <a:ext cx="10225275" cy="8782379"/>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914562" y="2153315"/>
            <a:ext cx="6017671" cy="7038766"/>
          </a:xfrm>
        </p:spPr>
        <p:txBody>
          <a:bodyPr/>
          <a:lstStyle>
            <a:lvl1pPr marL="0" indent="0">
              <a:buNone/>
              <a:defRPr sz="2500"/>
            </a:lvl1pPr>
            <a:lvl2pPr marL="816489" indent="0">
              <a:buNone/>
              <a:defRPr sz="2100"/>
            </a:lvl2pPr>
            <a:lvl3pPr marL="1632979" indent="0">
              <a:buNone/>
              <a:defRPr sz="1800"/>
            </a:lvl3pPr>
            <a:lvl4pPr marL="2449468" indent="0">
              <a:buNone/>
              <a:defRPr sz="1600"/>
            </a:lvl4pPr>
            <a:lvl5pPr marL="3265959" indent="0">
              <a:buNone/>
              <a:defRPr sz="1600"/>
            </a:lvl5pPr>
            <a:lvl6pPr marL="4082448" indent="0">
              <a:buNone/>
              <a:defRPr sz="1600"/>
            </a:lvl6pPr>
            <a:lvl7pPr marL="4898938" indent="0">
              <a:buNone/>
              <a:defRPr sz="1600"/>
            </a:lvl7pPr>
            <a:lvl8pPr marL="5715427" indent="0">
              <a:buNone/>
              <a:defRPr sz="1600"/>
            </a:lvl8pPr>
            <a:lvl9pPr marL="6531916"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22482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5198" y="7203124"/>
            <a:ext cx="10974705" cy="850369"/>
          </a:xfrm>
        </p:spPr>
        <p:txBody>
          <a:bodyPr anchor="b"/>
          <a:lstStyle>
            <a:lvl1pPr algn="l">
              <a:defRPr sz="36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3585198" y="919446"/>
            <a:ext cx="10974705" cy="6174105"/>
          </a:xfrm>
        </p:spPr>
        <p:txBody>
          <a:bodyPr/>
          <a:lstStyle>
            <a:lvl1pPr marL="0" indent="0">
              <a:buNone/>
              <a:defRPr sz="5700"/>
            </a:lvl1pPr>
            <a:lvl2pPr marL="816489" indent="0">
              <a:buNone/>
              <a:defRPr sz="5000"/>
            </a:lvl2pPr>
            <a:lvl3pPr marL="1632979" indent="0">
              <a:buNone/>
              <a:defRPr sz="4300"/>
            </a:lvl3pPr>
            <a:lvl4pPr marL="2449468" indent="0">
              <a:buNone/>
              <a:defRPr sz="3600"/>
            </a:lvl4pPr>
            <a:lvl5pPr marL="3265959" indent="0">
              <a:buNone/>
              <a:defRPr sz="3600"/>
            </a:lvl5pPr>
            <a:lvl6pPr marL="4082448" indent="0">
              <a:buNone/>
              <a:defRPr sz="3600"/>
            </a:lvl6pPr>
            <a:lvl7pPr marL="4898938" indent="0">
              <a:buNone/>
              <a:defRPr sz="3600"/>
            </a:lvl7pPr>
            <a:lvl8pPr marL="5715427" indent="0">
              <a:buNone/>
              <a:defRPr sz="3600"/>
            </a:lvl8pPr>
            <a:lvl9pPr marL="6531916" indent="0">
              <a:buNone/>
              <a:defRPr sz="3600"/>
            </a:lvl9pPr>
          </a:lstStyle>
          <a:p>
            <a:endParaRPr lang="es-ES"/>
          </a:p>
        </p:txBody>
      </p:sp>
      <p:sp>
        <p:nvSpPr>
          <p:cNvPr id="4" name="3 Marcador de texto"/>
          <p:cNvSpPr>
            <a:spLocks noGrp="1"/>
          </p:cNvSpPr>
          <p:nvPr>
            <p:ph type="body" sz="half" idx="2"/>
          </p:nvPr>
        </p:nvSpPr>
        <p:spPr>
          <a:xfrm>
            <a:off x="3585198" y="8053492"/>
            <a:ext cx="10974705" cy="1207666"/>
          </a:xfrm>
        </p:spPr>
        <p:txBody>
          <a:bodyPr/>
          <a:lstStyle>
            <a:lvl1pPr marL="0" indent="0">
              <a:buNone/>
              <a:defRPr sz="2500"/>
            </a:lvl1pPr>
            <a:lvl2pPr marL="816489" indent="0">
              <a:buNone/>
              <a:defRPr sz="2100"/>
            </a:lvl2pPr>
            <a:lvl3pPr marL="1632979" indent="0">
              <a:buNone/>
              <a:defRPr sz="1800"/>
            </a:lvl3pPr>
            <a:lvl4pPr marL="2449468" indent="0">
              <a:buNone/>
              <a:defRPr sz="1600"/>
            </a:lvl4pPr>
            <a:lvl5pPr marL="3265959" indent="0">
              <a:buNone/>
              <a:defRPr sz="1600"/>
            </a:lvl5pPr>
            <a:lvl6pPr marL="4082448" indent="0">
              <a:buNone/>
              <a:defRPr sz="1600"/>
            </a:lvl6pPr>
            <a:lvl7pPr marL="4898938" indent="0">
              <a:buNone/>
              <a:defRPr sz="1600"/>
            </a:lvl7pPr>
            <a:lvl8pPr marL="5715427" indent="0">
              <a:buNone/>
              <a:defRPr sz="1600"/>
            </a:lvl8pPr>
            <a:lvl9pPr marL="6531916"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242965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914559" y="412084"/>
            <a:ext cx="16462058" cy="1715029"/>
          </a:xfrm>
          <a:prstGeom prst="rect">
            <a:avLst/>
          </a:prstGeom>
        </p:spPr>
        <p:txBody>
          <a:bodyPr vert="horz" lIns="163298" tIns="81648" rIns="163298" bIns="81648"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401043"/>
            <a:ext cx="16462058" cy="6791040"/>
          </a:xfrm>
          <a:prstGeom prst="rect">
            <a:avLst/>
          </a:prstGeom>
        </p:spPr>
        <p:txBody>
          <a:bodyPr vert="horz" lIns="163298" tIns="81648" rIns="163298" bIns="8164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914559" y="9537470"/>
            <a:ext cx="4267941" cy="547857"/>
          </a:xfrm>
          <a:prstGeom prst="rect">
            <a:avLst/>
          </a:prstGeom>
        </p:spPr>
        <p:txBody>
          <a:bodyPr vert="horz" lIns="163298" tIns="81648" rIns="163298" bIns="81648" rtlCol="0" anchor="ctr"/>
          <a:lstStyle>
            <a:lvl1pPr algn="l">
              <a:defRPr sz="2100">
                <a:solidFill>
                  <a:schemeClr val="tx1">
                    <a:tint val="75000"/>
                  </a:schemeClr>
                </a:solidFill>
              </a:defRPr>
            </a:lvl1p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3"/>
          </p:nvPr>
        </p:nvSpPr>
        <p:spPr>
          <a:xfrm>
            <a:off x="6249485" y="9537470"/>
            <a:ext cx="5792205" cy="547857"/>
          </a:xfrm>
          <a:prstGeom prst="rect">
            <a:avLst/>
          </a:prstGeom>
        </p:spPr>
        <p:txBody>
          <a:bodyPr vert="horz" lIns="163298" tIns="81648" rIns="163298" bIns="81648" rtlCol="0" anchor="ctr"/>
          <a:lstStyle>
            <a:lvl1pPr algn="ctr">
              <a:defRPr sz="21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13108675" y="9537470"/>
            <a:ext cx="4267941" cy="547857"/>
          </a:xfrm>
          <a:prstGeom prst="rect">
            <a:avLst/>
          </a:prstGeom>
        </p:spPr>
        <p:txBody>
          <a:bodyPr vert="horz" lIns="163298" tIns="81648" rIns="163298" bIns="81648" rtlCol="0" anchor="ctr"/>
          <a:lstStyle>
            <a:lvl1pPr algn="r">
              <a:defRPr sz="2100">
                <a:solidFill>
                  <a:schemeClr val="tx1">
                    <a:tint val="75000"/>
                  </a:schemeClr>
                </a:solidFill>
              </a:defRPr>
            </a:lvl1pPr>
          </a:lstStyle>
          <a:p>
            <a:fld id="{25FC4B2E-7876-44C2-A2ED-D83237E82549}" type="slidenum">
              <a:rPr lang="es-ES" smtClean="0"/>
              <a:pPr/>
              <a:t>‹Nº›</a:t>
            </a:fld>
            <a:endParaRPr lang="es-ES"/>
          </a:p>
        </p:txBody>
      </p:sp>
    </p:spTree>
    <p:extLst>
      <p:ext uri="{BB962C8B-B14F-4D97-AF65-F5344CB8AC3E}">
        <p14:creationId xmlns:p14="http://schemas.microsoft.com/office/powerpoint/2010/main" val="148733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32979" rtl="0" eaLnBrk="1" latinLnBrk="0" hangingPunct="1">
        <a:spcBef>
          <a:spcPct val="0"/>
        </a:spcBef>
        <a:buNone/>
        <a:defRPr sz="7900" kern="1200">
          <a:solidFill>
            <a:schemeClr val="tx1"/>
          </a:solidFill>
          <a:latin typeface="+mj-lt"/>
          <a:ea typeface="+mj-ea"/>
          <a:cs typeface="+mj-cs"/>
        </a:defRPr>
      </a:lvl1pPr>
    </p:titleStyle>
    <p:bodyStyle>
      <a:lvl1pPr marL="612368" indent="-612368" algn="l" defTabSz="1632979"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795" indent="-510307" algn="l" defTabSz="1632979"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223" indent="-408244" algn="l" defTabSz="1632979"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7714" indent="-408244" algn="l" defTabSz="1632979"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4202" indent="-408244" algn="l" defTabSz="1632979"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0693" indent="-408244" algn="l" defTabSz="1632979"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7182" indent="-408244" algn="l" defTabSz="1632979"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3672" indent="-408244" algn="l" defTabSz="1632979"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40161" indent="-408244" algn="l" defTabSz="1632979"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s-ES"/>
      </a:defPPr>
      <a:lvl1pPr marL="0" algn="l" defTabSz="1632979" rtl="0" eaLnBrk="1" latinLnBrk="0" hangingPunct="1">
        <a:defRPr sz="3200" kern="1200">
          <a:solidFill>
            <a:schemeClr val="tx1"/>
          </a:solidFill>
          <a:latin typeface="+mn-lt"/>
          <a:ea typeface="+mn-ea"/>
          <a:cs typeface="+mn-cs"/>
        </a:defRPr>
      </a:lvl1pPr>
      <a:lvl2pPr marL="816489" algn="l" defTabSz="1632979" rtl="0" eaLnBrk="1" latinLnBrk="0" hangingPunct="1">
        <a:defRPr sz="3200" kern="1200">
          <a:solidFill>
            <a:schemeClr val="tx1"/>
          </a:solidFill>
          <a:latin typeface="+mn-lt"/>
          <a:ea typeface="+mn-ea"/>
          <a:cs typeface="+mn-cs"/>
        </a:defRPr>
      </a:lvl2pPr>
      <a:lvl3pPr marL="1632979" algn="l" defTabSz="1632979" rtl="0" eaLnBrk="1" latinLnBrk="0" hangingPunct="1">
        <a:defRPr sz="3200" kern="1200">
          <a:solidFill>
            <a:schemeClr val="tx1"/>
          </a:solidFill>
          <a:latin typeface="+mn-lt"/>
          <a:ea typeface="+mn-ea"/>
          <a:cs typeface="+mn-cs"/>
        </a:defRPr>
      </a:lvl3pPr>
      <a:lvl4pPr marL="2449468" algn="l" defTabSz="1632979" rtl="0" eaLnBrk="1" latinLnBrk="0" hangingPunct="1">
        <a:defRPr sz="3200" kern="1200">
          <a:solidFill>
            <a:schemeClr val="tx1"/>
          </a:solidFill>
          <a:latin typeface="+mn-lt"/>
          <a:ea typeface="+mn-ea"/>
          <a:cs typeface="+mn-cs"/>
        </a:defRPr>
      </a:lvl4pPr>
      <a:lvl5pPr marL="3265959" algn="l" defTabSz="1632979" rtl="0" eaLnBrk="1" latinLnBrk="0" hangingPunct="1">
        <a:defRPr sz="3200" kern="1200">
          <a:solidFill>
            <a:schemeClr val="tx1"/>
          </a:solidFill>
          <a:latin typeface="+mn-lt"/>
          <a:ea typeface="+mn-ea"/>
          <a:cs typeface="+mn-cs"/>
        </a:defRPr>
      </a:lvl5pPr>
      <a:lvl6pPr marL="4082448" algn="l" defTabSz="1632979" rtl="0" eaLnBrk="1" latinLnBrk="0" hangingPunct="1">
        <a:defRPr sz="3200" kern="1200">
          <a:solidFill>
            <a:schemeClr val="tx1"/>
          </a:solidFill>
          <a:latin typeface="+mn-lt"/>
          <a:ea typeface="+mn-ea"/>
          <a:cs typeface="+mn-cs"/>
        </a:defRPr>
      </a:lvl6pPr>
      <a:lvl7pPr marL="4898938" algn="l" defTabSz="1632979" rtl="0" eaLnBrk="1" latinLnBrk="0" hangingPunct="1">
        <a:defRPr sz="3200" kern="1200">
          <a:solidFill>
            <a:schemeClr val="tx1"/>
          </a:solidFill>
          <a:latin typeface="+mn-lt"/>
          <a:ea typeface="+mn-ea"/>
          <a:cs typeface="+mn-cs"/>
        </a:defRPr>
      </a:lvl7pPr>
      <a:lvl8pPr marL="5715427" algn="l" defTabSz="1632979" rtl="0" eaLnBrk="1" latinLnBrk="0" hangingPunct="1">
        <a:defRPr sz="3200" kern="1200">
          <a:solidFill>
            <a:schemeClr val="tx1"/>
          </a:solidFill>
          <a:latin typeface="+mn-lt"/>
          <a:ea typeface="+mn-ea"/>
          <a:cs typeface="+mn-cs"/>
        </a:defRPr>
      </a:lvl8pPr>
      <a:lvl9pPr marL="6531916" algn="l" defTabSz="1632979"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14559" y="283457"/>
            <a:ext cx="16462058" cy="9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98" tIns="81648" rIns="163298" bIns="81648" numCol="1" anchor="t" anchorCtr="0" compatLnSpc="1">
            <a:prstTxWarp prst="textNoShape">
              <a:avLst/>
            </a:prstTxWarp>
          </a:bodyPr>
          <a:lstStyle/>
          <a:p>
            <a:pPr lvl="0"/>
            <a:r>
              <a:rPr lang="es-ES_tradnl" smtClean="0"/>
              <a:t>Haga clic para cambiar el estilo de título	</a:t>
            </a:r>
          </a:p>
        </p:txBody>
      </p:sp>
      <p:sp>
        <p:nvSpPr>
          <p:cNvPr id="5123" name="Rectangle 3"/>
          <p:cNvSpPr>
            <a:spLocks noGrp="1" noChangeArrowheads="1"/>
          </p:cNvSpPr>
          <p:nvPr>
            <p:ph type="body" idx="1"/>
          </p:nvPr>
        </p:nvSpPr>
        <p:spPr bwMode="auto">
          <a:xfrm>
            <a:off x="914559" y="2401043"/>
            <a:ext cx="16462058" cy="679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98" tIns="81648" rIns="163298" bIns="81648"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p:txBody>
      </p:sp>
      <p:sp>
        <p:nvSpPr>
          <p:cNvPr id="5124" name="Rectangle 3"/>
          <p:cNvSpPr>
            <a:spLocks/>
          </p:cNvSpPr>
          <p:nvPr/>
        </p:nvSpPr>
        <p:spPr bwMode="auto">
          <a:xfrm>
            <a:off x="8917992" y="9813780"/>
            <a:ext cx="4488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a:fld id="{8D4ADC9C-4DCE-4E6E-B423-C8ED28BF88AE}" type="slidenum">
              <a:rPr lang="es-ES_tradnl" sz="2000" u="none">
                <a:solidFill>
                  <a:srgbClr val="003F52"/>
                </a:solidFill>
                <a:ea typeface="MS PGothic" pitchFamily="34" charset="-128"/>
                <a:sym typeface="Arial" pitchFamily="34" charset="0"/>
              </a:rPr>
              <a:pPr algn="ctr"/>
              <a:t>‹Nº›</a:t>
            </a:fld>
            <a:endParaRPr lang="es-ES_tradnl" sz="2000" u="none">
              <a:solidFill>
                <a:srgbClr val="003F52"/>
              </a:solidFill>
              <a:ea typeface="MS PGothic" pitchFamily="34" charset="-128"/>
              <a:sym typeface="Arial" pitchFamily="34" charset="0"/>
            </a:endParaRPr>
          </a:p>
        </p:txBody>
      </p:sp>
      <p:pic>
        <p:nvPicPr>
          <p:cNvPr id="5125"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928565" y="9601784"/>
            <a:ext cx="2032353" cy="41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6" name="Rectangle 12"/>
          <p:cNvSpPr>
            <a:spLocks/>
          </p:cNvSpPr>
          <p:nvPr/>
        </p:nvSpPr>
        <p:spPr bwMode="auto">
          <a:xfrm>
            <a:off x="257221" y="9506004"/>
            <a:ext cx="151323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s-ES_tradnl" sz="2000" u="none">
                <a:solidFill>
                  <a:srgbClr val="123E51"/>
                </a:solidFill>
                <a:latin typeface="Arial Bold" charset="0"/>
                <a:ea typeface="MS PGothic" pitchFamily="34" charset="-128"/>
                <a:sym typeface="Arial Bold" charset="0"/>
              </a:rPr>
              <a:t>Área</a:t>
            </a:r>
          </a:p>
          <a:p>
            <a:r>
              <a:rPr lang="es-ES_tradnl" sz="2000" u="none">
                <a:solidFill>
                  <a:srgbClr val="123E51"/>
                </a:solidFill>
                <a:ea typeface="MS PGothic" pitchFamily="34" charset="-128"/>
                <a:sym typeface="Arial" pitchFamily="34" charset="0"/>
              </a:rPr>
              <a:t>Razón Social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5000">
          <a:solidFill>
            <a:schemeClr val="tx2"/>
          </a:solidFill>
          <a:latin typeface="+mj-lt"/>
          <a:ea typeface="MS PGothic" pitchFamily="34" charset="-128"/>
          <a:cs typeface="ＭＳ Ｐゴシック" pitchFamily="100" charset="-128"/>
        </a:defRPr>
      </a:lvl1pPr>
      <a:lvl2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2pPr>
      <a:lvl3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3pPr>
      <a:lvl4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4pPr>
      <a:lvl5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5pPr>
      <a:lvl6pPr marL="816489" algn="l" rtl="0" fontAlgn="base">
        <a:spcBef>
          <a:spcPct val="0"/>
        </a:spcBef>
        <a:spcAft>
          <a:spcPct val="0"/>
        </a:spcAft>
        <a:defRPr sz="5000">
          <a:solidFill>
            <a:schemeClr val="tx2"/>
          </a:solidFill>
          <a:latin typeface="Arial" pitchFamily="34" charset="0"/>
        </a:defRPr>
      </a:lvl6pPr>
      <a:lvl7pPr marL="1632979" algn="l" rtl="0" fontAlgn="base">
        <a:spcBef>
          <a:spcPct val="0"/>
        </a:spcBef>
        <a:spcAft>
          <a:spcPct val="0"/>
        </a:spcAft>
        <a:defRPr sz="5000">
          <a:solidFill>
            <a:schemeClr val="tx2"/>
          </a:solidFill>
          <a:latin typeface="Arial" pitchFamily="34" charset="0"/>
        </a:defRPr>
      </a:lvl7pPr>
      <a:lvl8pPr marL="2449468" algn="l" rtl="0" fontAlgn="base">
        <a:spcBef>
          <a:spcPct val="0"/>
        </a:spcBef>
        <a:spcAft>
          <a:spcPct val="0"/>
        </a:spcAft>
        <a:defRPr sz="5000">
          <a:solidFill>
            <a:schemeClr val="tx2"/>
          </a:solidFill>
          <a:latin typeface="Arial" pitchFamily="34" charset="0"/>
        </a:defRPr>
      </a:lvl8pPr>
      <a:lvl9pPr marL="3265959" algn="l" rtl="0" fontAlgn="base">
        <a:spcBef>
          <a:spcPct val="0"/>
        </a:spcBef>
        <a:spcAft>
          <a:spcPct val="0"/>
        </a:spcAft>
        <a:defRPr sz="5000">
          <a:solidFill>
            <a:schemeClr val="tx2"/>
          </a:solidFill>
          <a:latin typeface="Arial" pitchFamily="34" charset="0"/>
        </a:defRPr>
      </a:lvl9pPr>
    </p:titleStyle>
    <p:bodyStyle>
      <a:lvl1pPr marL="612368" indent="-612368" algn="l" rtl="0" eaLnBrk="0" fontAlgn="base" hangingPunct="0">
        <a:spcBef>
          <a:spcPct val="20000"/>
        </a:spcBef>
        <a:spcAft>
          <a:spcPct val="0"/>
        </a:spcAft>
        <a:buClr>
          <a:schemeClr val="tx2"/>
        </a:buClr>
        <a:buSzPct val="200000"/>
        <a:buChar char="•"/>
        <a:defRPr sz="5700">
          <a:solidFill>
            <a:schemeClr val="tx1"/>
          </a:solidFill>
          <a:latin typeface="+mn-lt"/>
          <a:ea typeface="MS PGothic" pitchFamily="34" charset="-128"/>
          <a:cs typeface="ＭＳ Ｐゴシック" pitchFamily="100" charset="-128"/>
        </a:defRPr>
      </a:lvl1pPr>
      <a:lvl2pPr marL="1326795" indent="-510307" algn="l" rtl="0" eaLnBrk="0" fontAlgn="base" hangingPunct="0">
        <a:spcBef>
          <a:spcPct val="20000"/>
        </a:spcBef>
        <a:spcAft>
          <a:spcPct val="0"/>
        </a:spcAft>
        <a:buClr>
          <a:schemeClr val="tx2"/>
        </a:buClr>
        <a:buFont typeface="Wingdings" pitchFamily="2" charset="2"/>
        <a:buChar char="§"/>
        <a:defRPr sz="2900">
          <a:solidFill>
            <a:schemeClr val="tx1"/>
          </a:solidFill>
          <a:latin typeface="+mn-lt"/>
          <a:ea typeface="MS PGothic" pitchFamily="34" charset="-128"/>
        </a:defRPr>
      </a:lvl2pPr>
      <a:lvl3pPr marL="2041223" indent="-408244" algn="l" rtl="0" eaLnBrk="0" fontAlgn="base" hangingPunct="0">
        <a:spcBef>
          <a:spcPct val="20000"/>
        </a:spcBef>
        <a:spcAft>
          <a:spcPct val="0"/>
        </a:spcAft>
        <a:buClr>
          <a:schemeClr val="tx1"/>
        </a:buClr>
        <a:buChar char="•"/>
        <a:defRPr sz="2500">
          <a:solidFill>
            <a:schemeClr val="tx1"/>
          </a:solidFill>
          <a:latin typeface="+mn-lt"/>
          <a:ea typeface="MS PGothic" pitchFamily="34" charset="-128"/>
        </a:defRPr>
      </a:lvl3pPr>
      <a:lvl4pPr marL="2857714" indent="-408244" algn="l" rtl="0" eaLnBrk="0" fontAlgn="base" hangingPunct="0">
        <a:spcBef>
          <a:spcPct val="20000"/>
        </a:spcBef>
        <a:spcAft>
          <a:spcPct val="0"/>
        </a:spcAft>
        <a:buChar char="–"/>
        <a:defRPr sz="3600">
          <a:solidFill>
            <a:schemeClr val="tx1"/>
          </a:solidFill>
          <a:latin typeface="+mn-lt"/>
          <a:ea typeface="MS PGothic" pitchFamily="34" charset="-128"/>
        </a:defRPr>
      </a:lvl4pPr>
      <a:lvl5pPr marL="3674202" indent="-408244" algn="l" rtl="0" eaLnBrk="0" fontAlgn="base" hangingPunct="0">
        <a:spcBef>
          <a:spcPct val="20000"/>
        </a:spcBef>
        <a:spcAft>
          <a:spcPct val="0"/>
        </a:spcAft>
        <a:buChar char="»"/>
        <a:defRPr sz="3600">
          <a:solidFill>
            <a:schemeClr val="tx1"/>
          </a:solidFill>
          <a:latin typeface="+mn-lt"/>
          <a:ea typeface="MS PGothic" pitchFamily="34" charset="-128"/>
        </a:defRPr>
      </a:lvl5pPr>
      <a:lvl6pPr marL="4490693" indent="-408244" algn="l" rtl="0" fontAlgn="base">
        <a:spcBef>
          <a:spcPct val="20000"/>
        </a:spcBef>
        <a:spcAft>
          <a:spcPct val="0"/>
        </a:spcAft>
        <a:buChar char="»"/>
        <a:defRPr sz="3600">
          <a:solidFill>
            <a:schemeClr val="tx1"/>
          </a:solidFill>
          <a:latin typeface="+mn-lt"/>
        </a:defRPr>
      </a:lvl6pPr>
      <a:lvl7pPr marL="5307182" indent="-408244" algn="l" rtl="0" fontAlgn="base">
        <a:spcBef>
          <a:spcPct val="20000"/>
        </a:spcBef>
        <a:spcAft>
          <a:spcPct val="0"/>
        </a:spcAft>
        <a:buChar char="»"/>
        <a:defRPr sz="3600">
          <a:solidFill>
            <a:schemeClr val="tx1"/>
          </a:solidFill>
          <a:latin typeface="+mn-lt"/>
        </a:defRPr>
      </a:lvl7pPr>
      <a:lvl8pPr marL="6123672" indent="-408244" algn="l" rtl="0" fontAlgn="base">
        <a:spcBef>
          <a:spcPct val="20000"/>
        </a:spcBef>
        <a:spcAft>
          <a:spcPct val="0"/>
        </a:spcAft>
        <a:buChar char="»"/>
        <a:defRPr sz="3600">
          <a:solidFill>
            <a:schemeClr val="tx1"/>
          </a:solidFill>
          <a:latin typeface="+mn-lt"/>
        </a:defRPr>
      </a:lvl8pPr>
      <a:lvl9pPr marL="6940161" indent="-408244" algn="l" rtl="0" fontAlgn="base">
        <a:spcBef>
          <a:spcPct val="20000"/>
        </a:spcBef>
        <a:spcAft>
          <a:spcPct val="0"/>
        </a:spcAft>
        <a:buChar char="»"/>
        <a:defRPr sz="3600">
          <a:solidFill>
            <a:schemeClr val="tx1"/>
          </a:solidFill>
          <a:latin typeface="+mn-lt"/>
        </a:defRPr>
      </a:lvl9pPr>
    </p:bodyStyle>
    <p:otherStyle>
      <a:defPPr>
        <a:defRPr lang="es-ES"/>
      </a:defPPr>
      <a:lvl1pPr marL="0" algn="l" defTabSz="1632979" rtl="0" eaLnBrk="1" latinLnBrk="0" hangingPunct="1">
        <a:defRPr sz="3200" kern="1200">
          <a:solidFill>
            <a:schemeClr val="tx1"/>
          </a:solidFill>
          <a:latin typeface="+mn-lt"/>
          <a:ea typeface="+mn-ea"/>
          <a:cs typeface="+mn-cs"/>
        </a:defRPr>
      </a:lvl1pPr>
      <a:lvl2pPr marL="816489" algn="l" defTabSz="1632979" rtl="0" eaLnBrk="1" latinLnBrk="0" hangingPunct="1">
        <a:defRPr sz="3200" kern="1200">
          <a:solidFill>
            <a:schemeClr val="tx1"/>
          </a:solidFill>
          <a:latin typeface="+mn-lt"/>
          <a:ea typeface="+mn-ea"/>
          <a:cs typeface="+mn-cs"/>
        </a:defRPr>
      </a:lvl2pPr>
      <a:lvl3pPr marL="1632979" algn="l" defTabSz="1632979" rtl="0" eaLnBrk="1" latinLnBrk="0" hangingPunct="1">
        <a:defRPr sz="3200" kern="1200">
          <a:solidFill>
            <a:schemeClr val="tx1"/>
          </a:solidFill>
          <a:latin typeface="+mn-lt"/>
          <a:ea typeface="+mn-ea"/>
          <a:cs typeface="+mn-cs"/>
        </a:defRPr>
      </a:lvl3pPr>
      <a:lvl4pPr marL="2449468" algn="l" defTabSz="1632979" rtl="0" eaLnBrk="1" latinLnBrk="0" hangingPunct="1">
        <a:defRPr sz="3200" kern="1200">
          <a:solidFill>
            <a:schemeClr val="tx1"/>
          </a:solidFill>
          <a:latin typeface="+mn-lt"/>
          <a:ea typeface="+mn-ea"/>
          <a:cs typeface="+mn-cs"/>
        </a:defRPr>
      </a:lvl4pPr>
      <a:lvl5pPr marL="3265959" algn="l" defTabSz="1632979" rtl="0" eaLnBrk="1" latinLnBrk="0" hangingPunct="1">
        <a:defRPr sz="3200" kern="1200">
          <a:solidFill>
            <a:schemeClr val="tx1"/>
          </a:solidFill>
          <a:latin typeface="+mn-lt"/>
          <a:ea typeface="+mn-ea"/>
          <a:cs typeface="+mn-cs"/>
        </a:defRPr>
      </a:lvl5pPr>
      <a:lvl6pPr marL="4082448" algn="l" defTabSz="1632979" rtl="0" eaLnBrk="1" latinLnBrk="0" hangingPunct="1">
        <a:defRPr sz="3200" kern="1200">
          <a:solidFill>
            <a:schemeClr val="tx1"/>
          </a:solidFill>
          <a:latin typeface="+mn-lt"/>
          <a:ea typeface="+mn-ea"/>
          <a:cs typeface="+mn-cs"/>
        </a:defRPr>
      </a:lvl6pPr>
      <a:lvl7pPr marL="4898938" algn="l" defTabSz="1632979" rtl="0" eaLnBrk="1" latinLnBrk="0" hangingPunct="1">
        <a:defRPr sz="3200" kern="1200">
          <a:solidFill>
            <a:schemeClr val="tx1"/>
          </a:solidFill>
          <a:latin typeface="+mn-lt"/>
          <a:ea typeface="+mn-ea"/>
          <a:cs typeface="+mn-cs"/>
        </a:defRPr>
      </a:lvl7pPr>
      <a:lvl8pPr marL="5715427" algn="l" defTabSz="1632979" rtl="0" eaLnBrk="1" latinLnBrk="0" hangingPunct="1">
        <a:defRPr sz="3200" kern="1200">
          <a:solidFill>
            <a:schemeClr val="tx1"/>
          </a:solidFill>
          <a:latin typeface="+mn-lt"/>
          <a:ea typeface="+mn-ea"/>
          <a:cs typeface="+mn-cs"/>
        </a:defRPr>
      </a:lvl8pPr>
      <a:lvl9pPr marL="6531916" algn="l" defTabSz="1632979"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914559" y="283457"/>
            <a:ext cx="16462058" cy="9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321" tIns="81660" rIns="163321" bIns="81660" numCol="1" anchor="t" anchorCtr="0" compatLnSpc="1">
            <a:prstTxWarp prst="textNoShape">
              <a:avLst/>
            </a:prstTxWarp>
          </a:bodyPr>
          <a:lstStyle/>
          <a:p>
            <a:pPr lvl="0"/>
            <a:r>
              <a:rPr lang="es-ES_tradnl" smtClean="0"/>
              <a:t>Haga clic para cambiar el estilo de título	</a:t>
            </a:r>
          </a:p>
        </p:txBody>
      </p:sp>
      <p:sp>
        <p:nvSpPr>
          <p:cNvPr id="6147" name="Rectangle 3"/>
          <p:cNvSpPr>
            <a:spLocks noGrp="1" noChangeArrowheads="1"/>
          </p:cNvSpPr>
          <p:nvPr>
            <p:ph type="body" idx="1"/>
          </p:nvPr>
        </p:nvSpPr>
        <p:spPr bwMode="auto">
          <a:xfrm>
            <a:off x="914559" y="2401042"/>
            <a:ext cx="16462058" cy="679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321" tIns="81660" rIns="163321" bIns="8166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p:txBody>
      </p:sp>
      <p:sp>
        <p:nvSpPr>
          <p:cNvPr id="6148" name="Rectangle 3"/>
          <p:cNvSpPr>
            <a:spLocks/>
          </p:cNvSpPr>
          <p:nvPr/>
        </p:nvSpPr>
        <p:spPr bwMode="auto">
          <a:xfrm>
            <a:off x="8917992" y="9813779"/>
            <a:ext cx="4488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a:fld id="{849CD674-B430-40AA-BBCC-8D092A219219}" type="slidenum">
              <a:rPr lang="es-ES_tradnl" sz="2000" u="none">
                <a:solidFill>
                  <a:srgbClr val="003F52"/>
                </a:solidFill>
                <a:ea typeface="MS PGothic" pitchFamily="34" charset="-128"/>
                <a:sym typeface="Arial" pitchFamily="34" charset="0"/>
              </a:rPr>
              <a:pPr algn="ctr"/>
              <a:t>‹Nº›</a:t>
            </a:fld>
            <a:endParaRPr lang="es-ES_tradnl" sz="2000" u="none">
              <a:solidFill>
                <a:srgbClr val="003F52"/>
              </a:solidFill>
              <a:ea typeface="MS PGothic" pitchFamily="34" charset="-128"/>
              <a:sym typeface="Arial" pitchFamily="34" charset="0"/>
            </a:endParaRPr>
          </a:p>
        </p:txBody>
      </p:sp>
      <p:pic>
        <p:nvPicPr>
          <p:cNvPr id="614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928565" y="9601783"/>
            <a:ext cx="2032353" cy="41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50" name="Rectangle 12"/>
          <p:cNvSpPr>
            <a:spLocks/>
          </p:cNvSpPr>
          <p:nvPr/>
        </p:nvSpPr>
        <p:spPr bwMode="auto">
          <a:xfrm>
            <a:off x="257220" y="9506002"/>
            <a:ext cx="151323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s-ES_tradnl" sz="2000" u="none">
                <a:solidFill>
                  <a:srgbClr val="123E51"/>
                </a:solidFill>
                <a:latin typeface="Arial Bold" charset="0"/>
                <a:ea typeface="MS PGothic" pitchFamily="34" charset="-128"/>
                <a:sym typeface="Arial Bold" charset="0"/>
              </a:rPr>
              <a:t>Área</a:t>
            </a:r>
          </a:p>
          <a:p>
            <a:r>
              <a:rPr lang="es-ES_tradnl" sz="2000" u="none">
                <a:solidFill>
                  <a:srgbClr val="123E51"/>
                </a:solidFill>
                <a:ea typeface="MS PGothic" pitchFamily="34" charset="-128"/>
                <a:sym typeface="Arial" pitchFamily="34" charset="0"/>
              </a:rPr>
              <a:t>Razón Social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0" fontAlgn="base" hangingPunct="0">
        <a:spcBef>
          <a:spcPct val="0"/>
        </a:spcBef>
        <a:spcAft>
          <a:spcPct val="0"/>
        </a:spcAft>
        <a:defRPr sz="5000">
          <a:solidFill>
            <a:schemeClr val="tx2"/>
          </a:solidFill>
          <a:latin typeface="+mj-lt"/>
          <a:ea typeface="MS PGothic" pitchFamily="34" charset="-128"/>
          <a:cs typeface="ＭＳ Ｐゴシック" pitchFamily="100" charset="-128"/>
        </a:defRPr>
      </a:lvl1pPr>
      <a:lvl2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2pPr>
      <a:lvl3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3pPr>
      <a:lvl4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4pPr>
      <a:lvl5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5pPr>
      <a:lvl6pPr marL="816605" algn="l" rtl="0" fontAlgn="base">
        <a:spcBef>
          <a:spcPct val="0"/>
        </a:spcBef>
        <a:spcAft>
          <a:spcPct val="0"/>
        </a:spcAft>
        <a:defRPr sz="5000">
          <a:solidFill>
            <a:schemeClr val="tx2"/>
          </a:solidFill>
          <a:latin typeface="Arial" pitchFamily="34" charset="0"/>
        </a:defRPr>
      </a:lvl6pPr>
      <a:lvl7pPr marL="1633210" algn="l" rtl="0" fontAlgn="base">
        <a:spcBef>
          <a:spcPct val="0"/>
        </a:spcBef>
        <a:spcAft>
          <a:spcPct val="0"/>
        </a:spcAft>
        <a:defRPr sz="5000">
          <a:solidFill>
            <a:schemeClr val="tx2"/>
          </a:solidFill>
          <a:latin typeface="Arial" pitchFamily="34" charset="0"/>
        </a:defRPr>
      </a:lvl7pPr>
      <a:lvl8pPr marL="2449815" algn="l" rtl="0" fontAlgn="base">
        <a:spcBef>
          <a:spcPct val="0"/>
        </a:spcBef>
        <a:spcAft>
          <a:spcPct val="0"/>
        </a:spcAft>
        <a:defRPr sz="5000">
          <a:solidFill>
            <a:schemeClr val="tx2"/>
          </a:solidFill>
          <a:latin typeface="Arial" pitchFamily="34" charset="0"/>
        </a:defRPr>
      </a:lvl8pPr>
      <a:lvl9pPr marL="3266420" algn="l" rtl="0" fontAlgn="base">
        <a:spcBef>
          <a:spcPct val="0"/>
        </a:spcBef>
        <a:spcAft>
          <a:spcPct val="0"/>
        </a:spcAft>
        <a:defRPr sz="5000">
          <a:solidFill>
            <a:schemeClr val="tx2"/>
          </a:solidFill>
          <a:latin typeface="Arial" pitchFamily="34" charset="0"/>
        </a:defRPr>
      </a:lvl9pPr>
    </p:titleStyle>
    <p:bodyStyle>
      <a:lvl1pPr marL="612454" indent="-612454" algn="l" rtl="0" eaLnBrk="0" fontAlgn="base" hangingPunct="0">
        <a:spcBef>
          <a:spcPct val="20000"/>
        </a:spcBef>
        <a:spcAft>
          <a:spcPct val="0"/>
        </a:spcAft>
        <a:buClr>
          <a:schemeClr val="tx2"/>
        </a:buClr>
        <a:buSzPct val="200000"/>
        <a:buChar char="•"/>
        <a:defRPr sz="5700">
          <a:solidFill>
            <a:schemeClr val="tx1"/>
          </a:solidFill>
          <a:latin typeface="+mn-lt"/>
          <a:ea typeface="MS PGothic" pitchFamily="34" charset="-128"/>
          <a:cs typeface="ＭＳ Ｐゴシック" pitchFamily="100" charset="-128"/>
        </a:defRPr>
      </a:lvl1pPr>
      <a:lvl2pPr marL="1326983" indent="-510378" algn="l" rtl="0" eaLnBrk="0" fontAlgn="base" hangingPunct="0">
        <a:spcBef>
          <a:spcPct val="20000"/>
        </a:spcBef>
        <a:spcAft>
          <a:spcPct val="0"/>
        </a:spcAft>
        <a:buClr>
          <a:schemeClr val="tx2"/>
        </a:buClr>
        <a:buFont typeface="Wingdings" pitchFamily="2" charset="2"/>
        <a:buChar char="§"/>
        <a:defRPr sz="2900">
          <a:solidFill>
            <a:schemeClr val="tx1"/>
          </a:solidFill>
          <a:latin typeface="+mn-lt"/>
          <a:ea typeface="MS PGothic" pitchFamily="34" charset="-128"/>
        </a:defRPr>
      </a:lvl2pPr>
      <a:lvl3pPr marL="2041512" indent="-408302" algn="l" rtl="0" eaLnBrk="0" fontAlgn="base" hangingPunct="0">
        <a:spcBef>
          <a:spcPct val="20000"/>
        </a:spcBef>
        <a:spcAft>
          <a:spcPct val="0"/>
        </a:spcAft>
        <a:buClr>
          <a:schemeClr val="tx1"/>
        </a:buClr>
        <a:buChar char="•"/>
        <a:defRPr sz="2500">
          <a:solidFill>
            <a:schemeClr val="tx1"/>
          </a:solidFill>
          <a:latin typeface="+mn-lt"/>
          <a:ea typeface="MS PGothic" pitchFamily="34" charset="-128"/>
        </a:defRPr>
      </a:lvl3pPr>
      <a:lvl4pPr marL="2858117" indent="-408302" algn="l" rtl="0" eaLnBrk="0" fontAlgn="base" hangingPunct="0">
        <a:spcBef>
          <a:spcPct val="20000"/>
        </a:spcBef>
        <a:spcAft>
          <a:spcPct val="0"/>
        </a:spcAft>
        <a:buChar char="–"/>
        <a:defRPr sz="3600">
          <a:solidFill>
            <a:schemeClr val="tx1"/>
          </a:solidFill>
          <a:latin typeface="+mn-lt"/>
          <a:ea typeface="MS PGothic" pitchFamily="34" charset="-128"/>
        </a:defRPr>
      </a:lvl4pPr>
      <a:lvl5pPr marL="3674722" indent="-408302" algn="l" rtl="0" eaLnBrk="0" fontAlgn="base" hangingPunct="0">
        <a:spcBef>
          <a:spcPct val="20000"/>
        </a:spcBef>
        <a:spcAft>
          <a:spcPct val="0"/>
        </a:spcAft>
        <a:buChar char="»"/>
        <a:defRPr sz="3600">
          <a:solidFill>
            <a:schemeClr val="tx1"/>
          </a:solidFill>
          <a:latin typeface="+mn-lt"/>
          <a:ea typeface="MS PGothic" pitchFamily="34" charset="-128"/>
        </a:defRPr>
      </a:lvl5pPr>
      <a:lvl6pPr marL="4491327" indent="-408302" algn="l" rtl="0" fontAlgn="base">
        <a:spcBef>
          <a:spcPct val="20000"/>
        </a:spcBef>
        <a:spcAft>
          <a:spcPct val="0"/>
        </a:spcAft>
        <a:buChar char="»"/>
        <a:defRPr sz="3600">
          <a:solidFill>
            <a:schemeClr val="tx1"/>
          </a:solidFill>
          <a:latin typeface="+mn-lt"/>
        </a:defRPr>
      </a:lvl6pPr>
      <a:lvl7pPr marL="5307932" indent="-408302" algn="l" rtl="0" fontAlgn="base">
        <a:spcBef>
          <a:spcPct val="20000"/>
        </a:spcBef>
        <a:spcAft>
          <a:spcPct val="0"/>
        </a:spcAft>
        <a:buChar char="»"/>
        <a:defRPr sz="3600">
          <a:solidFill>
            <a:schemeClr val="tx1"/>
          </a:solidFill>
          <a:latin typeface="+mn-lt"/>
        </a:defRPr>
      </a:lvl7pPr>
      <a:lvl8pPr marL="6124537" indent="-408302" algn="l" rtl="0" fontAlgn="base">
        <a:spcBef>
          <a:spcPct val="20000"/>
        </a:spcBef>
        <a:spcAft>
          <a:spcPct val="0"/>
        </a:spcAft>
        <a:buChar char="»"/>
        <a:defRPr sz="3600">
          <a:solidFill>
            <a:schemeClr val="tx1"/>
          </a:solidFill>
          <a:latin typeface="+mn-lt"/>
        </a:defRPr>
      </a:lvl8pPr>
      <a:lvl9pPr marL="6941142" indent="-408302" algn="l" rtl="0" fontAlgn="base">
        <a:spcBef>
          <a:spcPct val="20000"/>
        </a:spcBef>
        <a:spcAft>
          <a:spcPct val="0"/>
        </a:spcAft>
        <a:buChar char="»"/>
        <a:defRPr sz="3600">
          <a:solidFill>
            <a:schemeClr val="tx1"/>
          </a:solidFill>
          <a:latin typeface="+mn-lt"/>
        </a:defRPr>
      </a:lvl9pPr>
    </p:bodyStyle>
    <p:other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1.png"/><Relationship Id="rId7" Type="http://schemas.openxmlformats.org/officeDocument/2006/relationships/diagramQuickStyle" Target="../diagrams/quickStyle5.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1.png"/><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1.png"/><Relationship Id="rId7" Type="http://schemas.openxmlformats.org/officeDocument/2006/relationships/diagramQuickStyle" Target="../diagrams/quickStyle6.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1.png"/><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1.png"/><Relationship Id="rId7" Type="http://schemas.openxmlformats.org/officeDocument/2006/relationships/diagramColors" Target="../diagrams/colors7.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4.xml"/><Relationship Id="rId1" Type="http://schemas.openxmlformats.org/officeDocument/2006/relationships/themeOverride" Target="../theme/themeOverride3.xml"/><Relationship Id="rId6" Type="http://schemas.openxmlformats.org/officeDocument/2006/relationships/image" Target="../media/image32.png"/><Relationship Id="rId5" Type="http://schemas.openxmlformats.org/officeDocument/2006/relationships/image" Target="../media/image21.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3.xml"/><Relationship Id="rId16" Type="http://schemas.openxmlformats.org/officeDocument/2006/relationships/image" Target="../media/image21.png"/><Relationship Id="rId1" Type="http://schemas.openxmlformats.org/officeDocument/2006/relationships/themeOverride" Target="../theme/themeOverride1.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jp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diagramLayout" Target="../diagrams/layout2.xml"/><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diagramData" Target="../diagrams/data2.xml"/><Relationship Id="rId11" Type="http://schemas.openxmlformats.org/officeDocument/2006/relationships/image" Target="../media/image6.png"/><Relationship Id="rId5" Type="http://schemas.openxmlformats.org/officeDocument/2006/relationships/image" Target="../media/image22.png"/><Relationship Id="rId15" Type="http://schemas.openxmlformats.org/officeDocument/2006/relationships/image" Target="../media/image26.emf"/><Relationship Id="rId10" Type="http://schemas.microsoft.com/office/2007/relationships/diagramDrawing" Target="../diagrams/drawing2.xml"/><Relationship Id="rId4" Type="http://schemas.openxmlformats.org/officeDocument/2006/relationships/image" Target="../media/image21.png"/><Relationship Id="rId9" Type="http://schemas.openxmlformats.org/officeDocument/2006/relationships/diagramColors" Target="../diagrams/colors2.xml"/><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hemeOverride" Target="../theme/themeOverride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1.png"/><Relationship Id="rId7" Type="http://schemas.openxmlformats.org/officeDocument/2006/relationships/diagramLayout" Target="../diagrams/layout3.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Data" Target="../diagrams/data3.xml"/><Relationship Id="rId5" Type="http://schemas.openxmlformats.org/officeDocument/2006/relationships/image" Target="../media/image31.png"/><Relationship Id="rId10" Type="http://schemas.microsoft.com/office/2007/relationships/diagramDrawing" Target="../diagrams/drawing3.xml"/><Relationship Id="rId4" Type="http://schemas.openxmlformats.org/officeDocument/2006/relationships/image" Target="../media/image30.jpeg"/><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1.png"/><Relationship Id="rId7" Type="http://schemas.openxmlformats.org/officeDocument/2006/relationships/diagramQuickStyle" Target="../diagrams/quickStyle4.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1.pn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2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2.jpeg"/><Relationship Id="rId16"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0" y="0"/>
            <a:ext cx="18291175" cy="10290175"/>
          </a:xfrm>
          <a:prstGeom prst="rect">
            <a:avLst/>
          </a:prstGeom>
        </p:spPr>
      </p:pic>
      <p:grpSp>
        <p:nvGrpSpPr>
          <p:cNvPr id="12" name="11 Grupo"/>
          <p:cNvGrpSpPr/>
          <p:nvPr/>
        </p:nvGrpSpPr>
        <p:grpSpPr>
          <a:xfrm>
            <a:off x="10147117" y="1832720"/>
            <a:ext cx="8144058" cy="8138143"/>
            <a:chOff x="10884627" y="1035408"/>
            <a:chExt cx="7353134" cy="7347794"/>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l="22899" t="2781" r="23249" b="1553"/>
            <a:stretch/>
          </p:blipFill>
          <p:spPr>
            <a:xfrm>
              <a:off x="10884627" y="1035408"/>
              <a:ext cx="7353134" cy="7347794"/>
            </a:xfrm>
            <a:prstGeom prst="rect">
              <a:avLst/>
            </a:prstGeom>
          </p:spPr>
        </p:pic>
        <p:pic>
          <p:nvPicPr>
            <p:cNvPr id="6" name="5 Imagen"/>
            <p:cNvPicPr>
              <a:picLocks noChangeAspect="1"/>
            </p:cNvPicPr>
            <p:nvPr/>
          </p:nvPicPr>
          <p:blipFill rotWithShape="1">
            <a:blip r:embed="rId4" cstate="print">
              <a:extLst>
                <a:ext uri="{28A0092B-C50C-407E-A947-70E740481C1C}">
                  <a14:useLocalDpi xmlns:a14="http://schemas.microsoft.com/office/drawing/2010/main" val="0"/>
                </a:ext>
              </a:extLst>
            </a:blip>
            <a:srcRect l="22997" r="22254" b="10594"/>
            <a:stretch/>
          </p:blipFill>
          <p:spPr>
            <a:xfrm>
              <a:off x="10911034" y="1356330"/>
              <a:ext cx="7300320" cy="6705950"/>
            </a:xfrm>
            <a:prstGeom prst="rect">
              <a:avLst/>
            </a:prstGeom>
          </p:spPr>
        </p:pic>
      </p:grpSp>
      <p:sp>
        <p:nvSpPr>
          <p:cNvPr id="10" name="9 CuadroTexto"/>
          <p:cNvSpPr txBox="1"/>
          <p:nvPr/>
        </p:nvSpPr>
        <p:spPr>
          <a:xfrm>
            <a:off x="1008683" y="5649143"/>
            <a:ext cx="8136904" cy="3600972"/>
          </a:xfrm>
          <a:prstGeom prst="rect">
            <a:avLst/>
          </a:prstGeom>
          <a:noFill/>
        </p:spPr>
        <p:txBody>
          <a:bodyPr wrap="square" lIns="91427" tIns="45713" rIns="91427" bIns="45713" rtlCol="0">
            <a:spAutoFit/>
          </a:bodyPr>
          <a:lstStyle/>
          <a:p>
            <a:pPr defTabSz="1217441"/>
            <a:r>
              <a:rPr lang="en-US" sz="4000" i="1" dirty="0">
                <a:solidFill>
                  <a:schemeClr val="bg1"/>
                </a:solidFill>
                <a:latin typeface="Arial" pitchFamily="34" charset="0"/>
                <a:cs typeface="Arial" pitchFamily="34" charset="0"/>
              </a:rPr>
              <a:t>Forum on Greening Mobile Devices: Building Eco-Rating Schemes</a:t>
            </a:r>
          </a:p>
          <a:p>
            <a:pPr defTabSz="1217441"/>
            <a:endParaRPr lang="es-ES" sz="4000" dirty="0" smtClean="0">
              <a:solidFill>
                <a:schemeClr val="bg1"/>
              </a:solidFill>
              <a:latin typeface="Arial" pitchFamily="34" charset="0"/>
              <a:cs typeface="Arial" pitchFamily="34" charset="0"/>
            </a:endParaRPr>
          </a:p>
          <a:p>
            <a:r>
              <a:rPr lang="en-US" sz="2800" b="1" dirty="0">
                <a:solidFill>
                  <a:schemeClr val="bg1"/>
                </a:solidFill>
                <a:latin typeface="Arial" pitchFamily="34" charset="0"/>
                <a:cs typeface="Arial" pitchFamily="34" charset="0"/>
              </a:rPr>
              <a:t>Daniela Torres</a:t>
            </a:r>
          </a:p>
          <a:p>
            <a:r>
              <a:rPr lang="en-US" sz="2000" b="1" dirty="0">
                <a:solidFill>
                  <a:schemeClr val="bg1"/>
                </a:solidFill>
                <a:latin typeface="Arial" pitchFamily="34" charset="0"/>
                <a:cs typeface="Arial" pitchFamily="34" charset="0"/>
              </a:rPr>
              <a:t>Global Head of Green ICT &amp; Environment, </a:t>
            </a:r>
            <a:r>
              <a:rPr lang="en-US" sz="2000" b="1" dirty="0" err="1">
                <a:solidFill>
                  <a:schemeClr val="bg1"/>
                </a:solidFill>
                <a:latin typeface="Arial" pitchFamily="34" charset="0"/>
                <a:cs typeface="Arial" pitchFamily="34" charset="0"/>
              </a:rPr>
              <a:t>Telefónica</a:t>
            </a:r>
            <a:r>
              <a:rPr lang="en-US" sz="2000" b="1" dirty="0">
                <a:solidFill>
                  <a:schemeClr val="bg1"/>
                </a:solidFill>
                <a:latin typeface="Arial" pitchFamily="34" charset="0"/>
                <a:cs typeface="Arial" pitchFamily="34" charset="0"/>
              </a:rPr>
              <a:t> S.A</a:t>
            </a:r>
          </a:p>
          <a:p>
            <a:r>
              <a:rPr lang="en-US" sz="2000" b="1" dirty="0">
                <a:solidFill>
                  <a:schemeClr val="bg1"/>
                </a:solidFill>
                <a:latin typeface="Arial" pitchFamily="34" charset="0"/>
                <a:cs typeface="Arial" pitchFamily="34" charset="0"/>
              </a:rPr>
              <a:t>Associate  Rapporteur </a:t>
            </a:r>
            <a:r>
              <a:rPr lang="en-US" sz="2000" b="1" dirty="0" smtClean="0">
                <a:solidFill>
                  <a:schemeClr val="bg1"/>
                </a:solidFill>
                <a:latin typeface="Arial" pitchFamily="34" charset="0"/>
                <a:cs typeface="Arial" pitchFamily="34" charset="0"/>
              </a:rPr>
              <a:t> ITU-SG5 </a:t>
            </a:r>
            <a:r>
              <a:rPr lang="en-US" sz="2000" b="1" dirty="0">
                <a:solidFill>
                  <a:schemeClr val="bg1"/>
                </a:solidFill>
                <a:latin typeface="Arial" pitchFamily="34" charset="0"/>
                <a:cs typeface="Arial" pitchFamily="34" charset="0"/>
              </a:rPr>
              <a:t>Q16</a:t>
            </a:r>
          </a:p>
        </p:txBody>
      </p:sp>
      <p:grpSp>
        <p:nvGrpSpPr>
          <p:cNvPr id="15" name="14 Grupo"/>
          <p:cNvGrpSpPr/>
          <p:nvPr/>
        </p:nvGrpSpPr>
        <p:grpSpPr>
          <a:xfrm>
            <a:off x="747322" y="651690"/>
            <a:ext cx="9793088" cy="4094441"/>
            <a:chOff x="8285993" y="1622117"/>
            <a:chExt cx="10602200" cy="4432727"/>
          </a:xfrm>
        </p:grpSpPr>
        <p:pic>
          <p:nvPicPr>
            <p:cNvPr id="16" name="15 Imagen"/>
            <p:cNvPicPr>
              <a:picLocks noChangeAspect="1"/>
            </p:cNvPicPr>
            <p:nvPr/>
          </p:nvPicPr>
          <p:blipFill rotWithShape="1">
            <a:blip r:embed="rId5" cstate="print">
              <a:extLst>
                <a:ext uri="{28A0092B-C50C-407E-A947-70E740481C1C}">
                  <a14:useLocalDpi xmlns:a14="http://schemas.microsoft.com/office/drawing/2010/main" val="0"/>
                </a:ext>
              </a:extLst>
            </a:blip>
            <a:srcRect t="20260" b="19357"/>
            <a:stretch/>
          </p:blipFill>
          <p:spPr>
            <a:xfrm>
              <a:off x="8526684" y="1789144"/>
              <a:ext cx="3224612" cy="1095250"/>
            </a:xfrm>
            <a:prstGeom prst="rect">
              <a:avLst/>
            </a:prstGeom>
          </p:spPr>
        </p:pic>
        <p:pic>
          <p:nvPicPr>
            <p:cNvPr id="17" name="1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37443" y="1622117"/>
              <a:ext cx="2006026" cy="1185379"/>
            </a:xfrm>
            <a:prstGeom prst="rect">
              <a:avLst/>
            </a:prstGeom>
          </p:spPr>
        </p:pic>
        <p:pic>
          <p:nvPicPr>
            <p:cNvPr id="18" name="17 Imagen"/>
            <p:cNvPicPr>
              <a:picLocks noChangeAspect="1"/>
            </p:cNvPicPr>
            <p:nvPr/>
          </p:nvPicPr>
          <p:blipFill rotWithShape="1">
            <a:blip r:embed="rId7" cstate="print">
              <a:extLst>
                <a:ext uri="{28A0092B-C50C-407E-A947-70E740481C1C}">
                  <a14:useLocalDpi xmlns:a14="http://schemas.microsoft.com/office/drawing/2010/main" val="0"/>
                </a:ext>
              </a:extLst>
            </a:blip>
            <a:srcRect t="15389" b="35610"/>
            <a:stretch/>
          </p:blipFill>
          <p:spPr>
            <a:xfrm>
              <a:off x="8285993" y="3132594"/>
              <a:ext cx="10602200" cy="2922250"/>
            </a:xfrm>
            <a:prstGeom prst="rect">
              <a:avLst/>
            </a:prstGeom>
          </p:spPr>
        </p:pic>
      </p:grpSp>
    </p:spTree>
    <p:extLst>
      <p:ext uri="{BB962C8B-B14F-4D97-AF65-F5344CB8AC3E}">
        <p14:creationId xmlns:p14="http://schemas.microsoft.com/office/powerpoint/2010/main" val="4042491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0" y="0"/>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30" y="6813050"/>
            <a:ext cx="18285716" cy="3486674"/>
          </a:xfrm>
          <a:prstGeom prst="rect">
            <a:avLst/>
          </a:prstGeom>
        </p:spPr>
      </p:pic>
      <p:sp>
        <p:nvSpPr>
          <p:cNvPr id="15" name="Rectángulo 14"/>
          <p:cNvSpPr/>
          <p:nvPr/>
        </p:nvSpPr>
        <p:spPr>
          <a:xfrm>
            <a:off x="14402171" y="536575"/>
            <a:ext cx="3672408" cy="646331"/>
          </a:xfrm>
          <a:prstGeom prst="rect">
            <a:avLst/>
          </a:prstGeom>
        </p:spPr>
        <p:txBody>
          <a:bodyPr wrap="square">
            <a:spAutoFit/>
          </a:bodyPr>
          <a:lstStyle/>
          <a:p>
            <a:r>
              <a:rPr lang="en-US" sz="3600" b="1" i="1" dirty="0">
                <a:solidFill>
                  <a:srgbClr val="42EFFF"/>
                </a:solidFill>
              </a:rPr>
              <a:t>THE </a:t>
            </a:r>
            <a:r>
              <a:rPr lang="en-US" sz="3600" b="1" i="1" dirty="0" smtClean="0">
                <a:solidFill>
                  <a:srgbClr val="42EFFF"/>
                </a:solidFill>
              </a:rPr>
              <a:t>PRESENT</a:t>
            </a:r>
            <a:endParaRPr lang="es-ES" sz="3600" dirty="0">
              <a:solidFill>
                <a:srgbClr val="42EFFF"/>
              </a:solidFill>
            </a:endParaRPr>
          </a:p>
        </p:txBody>
      </p:sp>
      <p:pic>
        <p:nvPicPr>
          <p:cNvPr id="16" name="Imagen 15"/>
          <p:cNvPicPr>
            <a:picLocks noChangeAspect="1"/>
          </p:cNvPicPr>
          <p:nvPr/>
        </p:nvPicPr>
        <p:blipFill>
          <a:blip r:embed="rId4"/>
          <a:stretch>
            <a:fillRect/>
          </a:stretch>
        </p:blipFill>
        <p:spPr>
          <a:xfrm>
            <a:off x="13322051" y="320551"/>
            <a:ext cx="990600" cy="939800"/>
          </a:xfrm>
          <a:prstGeom prst="rect">
            <a:avLst/>
          </a:prstGeom>
        </p:spPr>
      </p:pic>
      <p:graphicFrame>
        <p:nvGraphicFramePr>
          <p:cNvPr id="7" name="Diagrama 6"/>
          <p:cNvGraphicFramePr/>
          <p:nvPr>
            <p:extLst>
              <p:ext uri="{D42A27DB-BD31-4B8C-83A1-F6EECF244321}">
                <p14:modId xmlns:p14="http://schemas.microsoft.com/office/powerpoint/2010/main" val="652311033"/>
              </p:ext>
            </p:extLst>
          </p:nvPr>
        </p:nvGraphicFramePr>
        <p:xfrm>
          <a:off x="792659" y="1544687"/>
          <a:ext cx="16993888" cy="72821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1 Título"/>
          <p:cNvSpPr txBox="1">
            <a:spLocks/>
          </p:cNvSpPr>
          <p:nvPr/>
        </p:nvSpPr>
        <p:spPr bwMode="auto">
          <a:xfrm>
            <a:off x="720651" y="464567"/>
            <a:ext cx="16462058" cy="9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98" tIns="81648" rIns="163298" bIns="81648" numCol="1" anchor="t" anchorCtr="0" compatLnSpc="1">
            <a:prstTxWarp prst="textNoShape">
              <a:avLst/>
            </a:prstTxWarp>
          </a:bodyPr>
          <a:lstStyle>
            <a:lvl1pPr algn="l" rtl="0" eaLnBrk="0" fontAlgn="base" hangingPunct="0">
              <a:spcBef>
                <a:spcPct val="0"/>
              </a:spcBef>
              <a:spcAft>
                <a:spcPct val="0"/>
              </a:spcAft>
              <a:defRPr sz="5000">
                <a:solidFill>
                  <a:schemeClr val="tx2"/>
                </a:solidFill>
                <a:latin typeface="+mj-lt"/>
                <a:ea typeface="MS PGothic" pitchFamily="34" charset="-128"/>
                <a:cs typeface="ＭＳ Ｐゴシック" pitchFamily="100" charset="-128"/>
              </a:defRPr>
            </a:lvl1pPr>
            <a:lvl2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2pPr>
            <a:lvl3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3pPr>
            <a:lvl4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4pPr>
            <a:lvl5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5pPr>
            <a:lvl6pPr marL="816489" algn="l" rtl="0" fontAlgn="base">
              <a:spcBef>
                <a:spcPct val="0"/>
              </a:spcBef>
              <a:spcAft>
                <a:spcPct val="0"/>
              </a:spcAft>
              <a:defRPr sz="5000">
                <a:solidFill>
                  <a:schemeClr val="tx2"/>
                </a:solidFill>
                <a:latin typeface="Arial" pitchFamily="34" charset="0"/>
              </a:defRPr>
            </a:lvl6pPr>
            <a:lvl7pPr marL="1632979" algn="l" rtl="0" fontAlgn="base">
              <a:spcBef>
                <a:spcPct val="0"/>
              </a:spcBef>
              <a:spcAft>
                <a:spcPct val="0"/>
              </a:spcAft>
              <a:defRPr sz="5000">
                <a:solidFill>
                  <a:schemeClr val="tx2"/>
                </a:solidFill>
                <a:latin typeface="Arial" pitchFamily="34" charset="0"/>
              </a:defRPr>
            </a:lvl7pPr>
            <a:lvl8pPr marL="2449468" algn="l" rtl="0" fontAlgn="base">
              <a:spcBef>
                <a:spcPct val="0"/>
              </a:spcBef>
              <a:spcAft>
                <a:spcPct val="0"/>
              </a:spcAft>
              <a:defRPr sz="5000">
                <a:solidFill>
                  <a:schemeClr val="tx2"/>
                </a:solidFill>
                <a:latin typeface="Arial" pitchFamily="34" charset="0"/>
              </a:defRPr>
            </a:lvl8pPr>
            <a:lvl9pPr marL="3265959" algn="l" rtl="0" fontAlgn="base">
              <a:spcBef>
                <a:spcPct val="0"/>
              </a:spcBef>
              <a:spcAft>
                <a:spcPct val="0"/>
              </a:spcAft>
              <a:defRPr sz="5000">
                <a:solidFill>
                  <a:schemeClr val="tx2"/>
                </a:solidFill>
                <a:latin typeface="Arial" pitchFamily="34" charset="0"/>
              </a:defRPr>
            </a:lvl9pPr>
          </a:lstStyle>
          <a:p>
            <a:r>
              <a:rPr lang="en-US" sz="4000" dirty="0" smtClean="0"/>
              <a:t>Draft </a:t>
            </a:r>
            <a:r>
              <a:rPr lang="en-US" sz="4000" dirty="0" smtClean="0"/>
              <a:t>Recommendation Highlights</a:t>
            </a:r>
          </a:p>
          <a:p>
            <a:r>
              <a:rPr lang="en-US" sz="4000" b="1" i="1" dirty="0" smtClean="0"/>
              <a:t>Recommendation </a:t>
            </a:r>
            <a:r>
              <a:rPr lang="en-US" sz="4000" b="1" i="1" dirty="0"/>
              <a:t>for eco-specifications and rating criteria for mobile phones eco-rating programs</a:t>
            </a:r>
            <a:endParaRPr lang="en-US" sz="4000" b="1" i="1" dirty="0"/>
          </a:p>
        </p:txBody>
      </p:sp>
      <p:sp>
        <p:nvSpPr>
          <p:cNvPr id="9" name="Rectangle 13"/>
          <p:cNvSpPr>
            <a:spLocks/>
          </p:cNvSpPr>
          <p:nvPr/>
        </p:nvSpPr>
        <p:spPr bwMode="auto">
          <a:xfrm>
            <a:off x="6615974" y="8783267"/>
            <a:ext cx="5059225" cy="276999"/>
          </a:xfrm>
          <a:prstGeom prst="rect">
            <a:avLst/>
          </a:prstGeom>
          <a:noFill/>
          <a:ln w="12700" cap="flat">
            <a:noFill/>
            <a:miter lim="800000"/>
            <a:headEnd type="none" w="med" len="med"/>
            <a:tailEnd type="none" w="med" len="med"/>
          </a:ln>
        </p:spPr>
        <p:txBody>
          <a:bodyPr wrap="square" lIns="0" tIns="0" rIns="0" bIns="0" anchor="ctr">
            <a:spAutoFit/>
          </a:bodyPr>
          <a:lstStyle/>
          <a:p>
            <a:pPr algn="l"/>
            <a:r>
              <a:rPr lang="en-US" sz="1800" b="1" dirty="0" smtClean="0">
                <a:solidFill>
                  <a:schemeClr val="bg1"/>
                </a:solidFill>
                <a:latin typeface="Arial" charset="0"/>
                <a:cs typeface="Arial" charset="0"/>
                <a:sym typeface="Arial" charset="0"/>
              </a:rPr>
              <a:t>Source: </a:t>
            </a:r>
            <a:r>
              <a:rPr lang="en-US" sz="1800" b="1" dirty="0" smtClean="0">
                <a:solidFill>
                  <a:schemeClr val="bg1"/>
                </a:solidFill>
                <a:latin typeface="Arial" charset="0"/>
                <a:cs typeface="Arial" charset="0"/>
                <a:sym typeface="Arial" charset="0"/>
              </a:rPr>
              <a:t>Draft Recommendation on  V3</a:t>
            </a:r>
            <a:endParaRPr lang="en-US" sz="1800" b="1" dirty="0">
              <a:solidFill>
                <a:schemeClr val="bg1"/>
              </a:solidFill>
              <a:latin typeface="Arial" charset="0"/>
              <a:cs typeface="Arial" charset="0"/>
              <a:sym typeface="Arial" charset="0"/>
            </a:endParaRPr>
          </a:p>
        </p:txBody>
      </p:sp>
    </p:spTree>
    <p:extLst>
      <p:ext uri="{BB962C8B-B14F-4D97-AF65-F5344CB8AC3E}">
        <p14:creationId xmlns:p14="http://schemas.microsoft.com/office/powerpoint/2010/main" val="2887274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0" y="0"/>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30" y="6813050"/>
            <a:ext cx="18285716" cy="3486674"/>
          </a:xfrm>
          <a:prstGeom prst="rect">
            <a:avLst/>
          </a:prstGeom>
        </p:spPr>
      </p:pic>
      <p:sp>
        <p:nvSpPr>
          <p:cNvPr id="14" name="1 Título"/>
          <p:cNvSpPr txBox="1">
            <a:spLocks/>
          </p:cNvSpPr>
          <p:nvPr/>
        </p:nvSpPr>
        <p:spPr bwMode="auto">
          <a:xfrm>
            <a:off x="720651" y="464567"/>
            <a:ext cx="16462058" cy="9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98" tIns="81648" rIns="163298" bIns="81648" numCol="1" anchor="t" anchorCtr="0" compatLnSpc="1">
            <a:prstTxWarp prst="textNoShape">
              <a:avLst/>
            </a:prstTxWarp>
          </a:bodyPr>
          <a:lstStyle>
            <a:lvl1pPr algn="l" rtl="0" eaLnBrk="0" fontAlgn="base" hangingPunct="0">
              <a:spcBef>
                <a:spcPct val="0"/>
              </a:spcBef>
              <a:spcAft>
                <a:spcPct val="0"/>
              </a:spcAft>
              <a:defRPr sz="5000">
                <a:solidFill>
                  <a:schemeClr val="tx2"/>
                </a:solidFill>
                <a:latin typeface="+mj-lt"/>
                <a:ea typeface="MS PGothic" pitchFamily="34" charset="-128"/>
                <a:cs typeface="ＭＳ Ｐゴシック" pitchFamily="100" charset="-128"/>
              </a:defRPr>
            </a:lvl1pPr>
            <a:lvl2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2pPr>
            <a:lvl3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3pPr>
            <a:lvl4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4pPr>
            <a:lvl5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5pPr>
            <a:lvl6pPr marL="816489" algn="l" rtl="0" fontAlgn="base">
              <a:spcBef>
                <a:spcPct val="0"/>
              </a:spcBef>
              <a:spcAft>
                <a:spcPct val="0"/>
              </a:spcAft>
              <a:defRPr sz="5000">
                <a:solidFill>
                  <a:schemeClr val="tx2"/>
                </a:solidFill>
                <a:latin typeface="Arial" pitchFamily="34" charset="0"/>
              </a:defRPr>
            </a:lvl6pPr>
            <a:lvl7pPr marL="1632979" algn="l" rtl="0" fontAlgn="base">
              <a:spcBef>
                <a:spcPct val="0"/>
              </a:spcBef>
              <a:spcAft>
                <a:spcPct val="0"/>
              </a:spcAft>
              <a:defRPr sz="5000">
                <a:solidFill>
                  <a:schemeClr val="tx2"/>
                </a:solidFill>
                <a:latin typeface="Arial" pitchFamily="34" charset="0"/>
              </a:defRPr>
            </a:lvl7pPr>
            <a:lvl8pPr marL="2449468" algn="l" rtl="0" fontAlgn="base">
              <a:spcBef>
                <a:spcPct val="0"/>
              </a:spcBef>
              <a:spcAft>
                <a:spcPct val="0"/>
              </a:spcAft>
              <a:defRPr sz="5000">
                <a:solidFill>
                  <a:schemeClr val="tx2"/>
                </a:solidFill>
                <a:latin typeface="Arial" pitchFamily="34" charset="0"/>
              </a:defRPr>
            </a:lvl8pPr>
            <a:lvl9pPr marL="3265959" algn="l" rtl="0" fontAlgn="base">
              <a:spcBef>
                <a:spcPct val="0"/>
              </a:spcBef>
              <a:spcAft>
                <a:spcPct val="0"/>
              </a:spcAft>
              <a:defRPr sz="5000">
                <a:solidFill>
                  <a:schemeClr val="tx2"/>
                </a:solidFill>
                <a:latin typeface="Arial" pitchFamily="34" charset="0"/>
              </a:defRPr>
            </a:lvl9pPr>
          </a:lstStyle>
          <a:p>
            <a:r>
              <a:rPr lang="en-US" sz="4000" dirty="0" smtClean="0"/>
              <a:t>Draft </a:t>
            </a:r>
            <a:r>
              <a:rPr lang="en-US" sz="4000" dirty="0" smtClean="0"/>
              <a:t>Recommendation Highlights</a:t>
            </a:r>
            <a:endParaRPr lang="en-US" sz="4000" b="1" i="1" dirty="0"/>
          </a:p>
        </p:txBody>
      </p:sp>
      <p:sp>
        <p:nvSpPr>
          <p:cNvPr id="15" name="Rectángulo 14"/>
          <p:cNvSpPr/>
          <p:nvPr/>
        </p:nvSpPr>
        <p:spPr>
          <a:xfrm>
            <a:off x="14402171" y="536575"/>
            <a:ext cx="3672408" cy="646331"/>
          </a:xfrm>
          <a:prstGeom prst="rect">
            <a:avLst/>
          </a:prstGeom>
        </p:spPr>
        <p:txBody>
          <a:bodyPr wrap="square">
            <a:spAutoFit/>
          </a:bodyPr>
          <a:lstStyle/>
          <a:p>
            <a:r>
              <a:rPr lang="en-US" sz="3600" b="1" i="1" dirty="0">
                <a:solidFill>
                  <a:srgbClr val="42EFFF"/>
                </a:solidFill>
              </a:rPr>
              <a:t>THE </a:t>
            </a:r>
            <a:r>
              <a:rPr lang="en-US" sz="3600" b="1" i="1" dirty="0" smtClean="0">
                <a:solidFill>
                  <a:srgbClr val="42EFFF"/>
                </a:solidFill>
              </a:rPr>
              <a:t>FUTURE</a:t>
            </a:r>
            <a:endParaRPr lang="es-ES" sz="3600" dirty="0">
              <a:solidFill>
                <a:srgbClr val="42EFFF"/>
              </a:solidFill>
            </a:endParaRPr>
          </a:p>
        </p:txBody>
      </p:sp>
      <p:pic>
        <p:nvPicPr>
          <p:cNvPr id="2" name="Imagen 1"/>
          <p:cNvPicPr>
            <a:picLocks noChangeAspect="1"/>
          </p:cNvPicPr>
          <p:nvPr/>
        </p:nvPicPr>
        <p:blipFill>
          <a:blip r:embed="rId4"/>
          <a:stretch>
            <a:fillRect/>
          </a:stretch>
        </p:blipFill>
        <p:spPr>
          <a:xfrm>
            <a:off x="13394059" y="388863"/>
            <a:ext cx="965200" cy="939800"/>
          </a:xfrm>
          <a:prstGeom prst="rect">
            <a:avLst/>
          </a:prstGeom>
        </p:spPr>
      </p:pic>
      <p:grpSp>
        <p:nvGrpSpPr>
          <p:cNvPr id="7" name="6 Grupo"/>
          <p:cNvGrpSpPr/>
          <p:nvPr/>
        </p:nvGrpSpPr>
        <p:grpSpPr>
          <a:xfrm>
            <a:off x="2520851" y="2239612"/>
            <a:ext cx="13249472" cy="5810950"/>
            <a:chOff x="1319175" y="735586"/>
            <a:chExt cx="5905788" cy="5810950"/>
          </a:xfrm>
        </p:grpSpPr>
        <p:sp>
          <p:nvSpPr>
            <p:cNvPr id="8" name="7 Rectángulo redondeado"/>
            <p:cNvSpPr/>
            <p:nvPr/>
          </p:nvSpPr>
          <p:spPr>
            <a:xfrm>
              <a:off x="1319175" y="735586"/>
              <a:ext cx="5905788" cy="5810950"/>
            </a:xfrm>
            <a:prstGeom prst="roundRect">
              <a:avLst>
                <a:gd name="adj" fmla="val 10000"/>
              </a:avLst>
            </a:prstGeom>
            <a:solidFill>
              <a:schemeClr val="tx1">
                <a:lumMod val="10000"/>
                <a:lumOff val="90000"/>
                <a:alpha val="90000"/>
              </a:schemeClr>
            </a:solidFill>
          </p:spPr>
          <p:style>
            <a:lnRef idx="1">
              <a:schemeClr val="accent2">
                <a:shade val="80000"/>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1452901" y="869312"/>
              <a:ext cx="5638336" cy="56772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514350" lvl="1" indent="-514350" algn="l" defTabSz="889000">
                <a:lnSpc>
                  <a:spcPct val="90000"/>
                </a:lnSpc>
                <a:spcBef>
                  <a:spcPct val="0"/>
                </a:spcBef>
                <a:spcAft>
                  <a:spcPct val="15000"/>
                </a:spcAft>
                <a:buClr>
                  <a:srgbClr val="00B050"/>
                </a:buClr>
                <a:buFont typeface="+mj-lt"/>
                <a:buAutoNum type="arabicPeriod"/>
              </a:pPr>
              <a:endParaRPr lang="en-US" sz="2800" kern="1200" dirty="0" smtClean="0"/>
            </a:p>
            <a:p>
              <a:pPr marL="514350" lvl="1" indent="-514350" algn="l" defTabSz="889000">
                <a:lnSpc>
                  <a:spcPct val="90000"/>
                </a:lnSpc>
                <a:spcBef>
                  <a:spcPct val="0"/>
                </a:spcBef>
                <a:spcAft>
                  <a:spcPct val="15000"/>
                </a:spcAft>
                <a:buClr>
                  <a:srgbClr val="00B050"/>
                </a:buClr>
                <a:buFont typeface="+mj-lt"/>
                <a:buAutoNum type="arabicPeriod"/>
              </a:pPr>
              <a:r>
                <a:rPr lang="en-US" sz="2800" kern="1200" dirty="0" smtClean="0"/>
                <a:t>Prioritization</a:t>
              </a:r>
              <a:r>
                <a:rPr lang="en-US" sz="2800" kern="1200" dirty="0" smtClean="0"/>
                <a:t>: Focus on high impact attributes.</a:t>
              </a:r>
              <a:endParaRPr lang="es-ES" sz="2800" kern="1200" dirty="0"/>
            </a:p>
            <a:p>
              <a:pPr marL="514350" lvl="1" indent="-514350" algn="l" defTabSz="889000">
                <a:lnSpc>
                  <a:spcPct val="90000"/>
                </a:lnSpc>
                <a:spcBef>
                  <a:spcPct val="0"/>
                </a:spcBef>
                <a:spcAft>
                  <a:spcPct val="15000"/>
                </a:spcAft>
                <a:buClr>
                  <a:srgbClr val="00B050"/>
                </a:buClr>
                <a:buFont typeface="+mj-lt"/>
                <a:buAutoNum type="arabicPeriod"/>
              </a:pPr>
              <a:r>
                <a:rPr lang="en-US" sz="2800" kern="1200" dirty="0" smtClean="0"/>
                <a:t>Alignment: other standards &amp;  ITU-T work</a:t>
              </a:r>
              <a:endParaRPr lang="en-US" sz="2800" kern="1200" dirty="0"/>
            </a:p>
            <a:p>
              <a:pPr marL="514350" lvl="1" indent="-514350" algn="l" defTabSz="889000">
                <a:lnSpc>
                  <a:spcPct val="90000"/>
                </a:lnSpc>
                <a:spcBef>
                  <a:spcPct val="0"/>
                </a:spcBef>
                <a:spcAft>
                  <a:spcPct val="15000"/>
                </a:spcAft>
                <a:buClr>
                  <a:srgbClr val="00B050"/>
                </a:buClr>
                <a:buFont typeface="+mj-lt"/>
                <a:buAutoNum type="arabicPeriod"/>
              </a:pPr>
              <a:r>
                <a:rPr lang="en-US" sz="2800" kern="1200" dirty="0" smtClean="0"/>
                <a:t>Simplicity: Easy-to-understand for consumers.</a:t>
              </a:r>
              <a:endParaRPr lang="en-US" sz="2800" kern="1200" dirty="0"/>
            </a:p>
            <a:p>
              <a:pPr marL="514350" lvl="1" indent="-514350" algn="l" defTabSz="889000">
                <a:lnSpc>
                  <a:spcPct val="90000"/>
                </a:lnSpc>
                <a:spcBef>
                  <a:spcPct val="0"/>
                </a:spcBef>
                <a:spcAft>
                  <a:spcPct val="15000"/>
                </a:spcAft>
                <a:buClr>
                  <a:srgbClr val="00B050"/>
                </a:buClr>
                <a:buFont typeface="+mj-lt"/>
                <a:buAutoNum type="arabicPeriod"/>
              </a:pPr>
              <a:r>
                <a:rPr lang="en-US" sz="2800" kern="1200" dirty="0" smtClean="0"/>
                <a:t>Differentiation: Include performance criteria for different ambition levels. </a:t>
              </a:r>
              <a:endParaRPr lang="en-US" sz="2800" kern="1200" dirty="0"/>
            </a:p>
            <a:p>
              <a:pPr marL="514350" lvl="1" indent="-514350" algn="l" defTabSz="889000">
                <a:lnSpc>
                  <a:spcPct val="90000"/>
                </a:lnSpc>
                <a:spcBef>
                  <a:spcPct val="0"/>
                </a:spcBef>
                <a:spcAft>
                  <a:spcPct val="15000"/>
                </a:spcAft>
                <a:buClr>
                  <a:srgbClr val="00B050"/>
                </a:buClr>
                <a:buFont typeface="+mj-lt"/>
                <a:buAutoNum type="arabicPeriod"/>
              </a:pPr>
              <a:r>
                <a:rPr lang="en-US" sz="2800" kern="1200" dirty="0" smtClean="0"/>
                <a:t>Transparency: provide information on the methodology.</a:t>
              </a:r>
              <a:endParaRPr lang="en-US" sz="2800" kern="1200" dirty="0"/>
            </a:p>
            <a:p>
              <a:pPr marL="514350" lvl="1" indent="-514350" algn="l" defTabSz="889000">
                <a:lnSpc>
                  <a:spcPct val="90000"/>
                </a:lnSpc>
                <a:spcBef>
                  <a:spcPct val="0"/>
                </a:spcBef>
                <a:spcAft>
                  <a:spcPct val="15000"/>
                </a:spcAft>
                <a:buClr>
                  <a:srgbClr val="00B050"/>
                </a:buClr>
                <a:buFont typeface="+mj-lt"/>
                <a:buAutoNum type="arabicPeriod"/>
              </a:pPr>
              <a:r>
                <a:rPr lang="en-US" sz="2800" kern="1200" dirty="0" smtClean="0"/>
                <a:t>Credibility: demonstrate collaboration of mobile industry.</a:t>
              </a:r>
              <a:endParaRPr lang="en-US" sz="2800" kern="1200" dirty="0"/>
            </a:p>
            <a:p>
              <a:pPr marL="514350" lvl="1" indent="-514350" algn="l" defTabSz="889000">
                <a:lnSpc>
                  <a:spcPct val="90000"/>
                </a:lnSpc>
                <a:spcBef>
                  <a:spcPct val="0"/>
                </a:spcBef>
                <a:spcAft>
                  <a:spcPct val="15000"/>
                </a:spcAft>
                <a:buClr>
                  <a:srgbClr val="00B050"/>
                </a:buClr>
                <a:buFont typeface="+mj-lt"/>
                <a:buAutoNum type="arabicPeriod"/>
              </a:pPr>
              <a:r>
                <a:rPr lang="en-US" sz="2800" kern="1200" dirty="0" smtClean="0"/>
                <a:t>Consistency: Consider regional requirements </a:t>
              </a:r>
            </a:p>
            <a:p>
              <a:pPr marL="514350" lvl="1" indent="-514350" algn="l" defTabSz="889000">
                <a:lnSpc>
                  <a:spcPct val="90000"/>
                </a:lnSpc>
                <a:spcBef>
                  <a:spcPct val="0"/>
                </a:spcBef>
                <a:spcAft>
                  <a:spcPct val="15000"/>
                </a:spcAft>
                <a:buClr>
                  <a:srgbClr val="00B050"/>
                </a:buClr>
                <a:buFont typeface="+mj-lt"/>
                <a:buAutoNum type="arabicPeriod"/>
              </a:pPr>
              <a:r>
                <a:rPr lang="en-US" sz="2800" kern="1200" dirty="0" smtClean="0"/>
                <a:t>Feasibility and cost-benefits consideration</a:t>
              </a:r>
              <a:endParaRPr lang="en-US" sz="2800" kern="1200" dirty="0"/>
            </a:p>
            <a:p>
              <a:pPr marL="514350" lvl="1" indent="-514350" algn="l" defTabSz="889000">
                <a:lnSpc>
                  <a:spcPct val="90000"/>
                </a:lnSpc>
                <a:spcBef>
                  <a:spcPct val="0"/>
                </a:spcBef>
                <a:spcAft>
                  <a:spcPct val="15000"/>
                </a:spcAft>
                <a:buClr>
                  <a:srgbClr val="00B050"/>
                </a:buClr>
                <a:buFont typeface="+mj-lt"/>
                <a:buAutoNum type="arabicPeriod"/>
              </a:pPr>
              <a:r>
                <a:rPr lang="en-US" sz="2800" kern="1200" dirty="0" smtClean="0"/>
                <a:t>Preserving and enabling innovation</a:t>
              </a:r>
              <a:endParaRPr lang="en-US" sz="2800" kern="1200" dirty="0"/>
            </a:p>
            <a:p>
              <a:pPr marL="514350" lvl="1" indent="-514350" algn="l" defTabSz="889000">
                <a:lnSpc>
                  <a:spcPct val="90000"/>
                </a:lnSpc>
                <a:spcBef>
                  <a:spcPct val="0"/>
                </a:spcBef>
                <a:spcAft>
                  <a:spcPct val="15000"/>
                </a:spcAft>
                <a:buClr>
                  <a:srgbClr val="00B050"/>
                </a:buClr>
                <a:buFont typeface="+mj-lt"/>
                <a:buAutoNum type="arabicPeriod"/>
              </a:pPr>
              <a:r>
                <a:rPr lang="en-US" sz="2800" kern="1200" dirty="0" smtClean="0"/>
                <a:t>Verifiability: after its use</a:t>
              </a:r>
              <a:endParaRPr lang="en-US" sz="2800" kern="1200" dirty="0"/>
            </a:p>
          </p:txBody>
        </p:sp>
      </p:grpSp>
      <p:grpSp>
        <p:nvGrpSpPr>
          <p:cNvPr id="10" name="9 Grupo"/>
          <p:cNvGrpSpPr/>
          <p:nvPr/>
        </p:nvGrpSpPr>
        <p:grpSpPr>
          <a:xfrm>
            <a:off x="11987301" y="2601097"/>
            <a:ext cx="2813515" cy="809506"/>
            <a:chOff x="3883189" y="5455193"/>
            <a:chExt cx="2813515" cy="809506"/>
          </a:xfrm>
        </p:grpSpPr>
        <p:sp>
          <p:nvSpPr>
            <p:cNvPr id="11" name="10 Rectángulo redondeado"/>
            <p:cNvSpPr/>
            <p:nvPr/>
          </p:nvSpPr>
          <p:spPr>
            <a:xfrm>
              <a:off x="3883189" y="5455193"/>
              <a:ext cx="2813515" cy="809506"/>
            </a:xfrm>
            <a:prstGeom prst="roundRect">
              <a:avLst>
                <a:gd name="adj" fmla="val 10000"/>
              </a:avLst>
            </a:prstGeom>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sp>
        <p:sp>
          <p:nvSpPr>
            <p:cNvPr id="13" name="12 Rectángulo"/>
            <p:cNvSpPr/>
            <p:nvPr/>
          </p:nvSpPr>
          <p:spPr>
            <a:xfrm>
              <a:off x="3906899" y="5478903"/>
              <a:ext cx="2766095" cy="76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smtClean="0"/>
                <a:t>PRINCIPLES</a:t>
              </a:r>
              <a:endParaRPr lang="es-ES" sz="2800" kern="1200" dirty="0"/>
            </a:p>
          </p:txBody>
        </p:sp>
      </p:grpSp>
      <p:sp>
        <p:nvSpPr>
          <p:cNvPr id="16" name="Rectangle 13"/>
          <p:cNvSpPr>
            <a:spLocks/>
          </p:cNvSpPr>
          <p:nvPr/>
        </p:nvSpPr>
        <p:spPr bwMode="auto">
          <a:xfrm>
            <a:off x="6615973" y="8324472"/>
            <a:ext cx="5059225" cy="276999"/>
          </a:xfrm>
          <a:prstGeom prst="rect">
            <a:avLst/>
          </a:prstGeom>
          <a:noFill/>
          <a:ln w="12700" cap="flat">
            <a:noFill/>
            <a:miter lim="800000"/>
            <a:headEnd type="none" w="med" len="med"/>
            <a:tailEnd type="none" w="med" len="med"/>
          </a:ln>
        </p:spPr>
        <p:txBody>
          <a:bodyPr wrap="square" lIns="0" tIns="0" rIns="0" bIns="0" anchor="ctr">
            <a:spAutoFit/>
          </a:bodyPr>
          <a:lstStyle/>
          <a:p>
            <a:pPr algn="l"/>
            <a:r>
              <a:rPr lang="en-US" sz="1800" b="1" dirty="0" smtClean="0">
                <a:solidFill>
                  <a:schemeClr val="bg1"/>
                </a:solidFill>
                <a:latin typeface="Arial" charset="0"/>
                <a:cs typeface="Arial" charset="0"/>
                <a:sym typeface="Arial" charset="0"/>
              </a:rPr>
              <a:t>Source: </a:t>
            </a:r>
            <a:r>
              <a:rPr lang="en-US" sz="1800" b="1" dirty="0" smtClean="0">
                <a:solidFill>
                  <a:schemeClr val="bg1"/>
                </a:solidFill>
                <a:latin typeface="Arial" charset="0"/>
                <a:cs typeface="Arial" charset="0"/>
                <a:sym typeface="Arial" charset="0"/>
              </a:rPr>
              <a:t>Draft Recommendation on  V3</a:t>
            </a:r>
            <a:endParaRPr lang="en-US" sz="1800" b="1" dirty="0">
              <a:solidFill>
                <a:schemeClr val="bg1"/>
              </a:solidFill>
              <a:latin typeface="Arial" charset="0"/>
              <a:cs typeface="Arial" charset="0"/>
              <a:sym typeface="Arial" charset="0"/>
            </a:endParaRPr>
          </a:p>
        </p:txBody>
      </p:sp>
    </p:spTree>
    <p:extLst>
      <p:ext uri="{BB962C8B-B14F-4D97-AF65-F5344CB8AC3E}">
        <p14:creationId xmlns:p14="http://schemas.microsoft.com/office/powerpoint/2010/main" val="1147124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0" y="0"/>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30" y="6813050"/>
            <a:ext cx="18285716" cy="3486674"/>
          </a:xfrm>
          <a:prstGeom prst="rect">
            <a:avLst/>
          </a:prstGeom>
        </p:spPr>
      </p:pic>
      <p:sp>
        <p:nvSpPr>
          <p:cNvPr id="15" name="Rectángulo 14"/>
          <p:cNvSpPr/>
          <p:nvPr/>
        </p:nvSpPr>
        <p:spPr>
          <a:xfrm>
            <a:off x="14402171" y="536575"/>
            <a:ext cx="3672408" cy="646331"/>
          </a:xfrm>
          <a:prstGeom prst="rect">
            <a:avLst/>
          </a:prstGeom>
        </p:spPr>
        <p:txBody>
          <a:bodyPr wrap="square">
            <a:spAutoFit/>
          </a:bodyPr>
          <a:lstStyle/>
          <a:p>
            <a:r>
              <a:rPr lang="en-US" sz="3600" b="1" i="1" dirty="0">
                <a:solidFill>
                  <a:srgbClr val="42EFFF"/>
                </a:solidFill>
              </a:rPr>
              <a:t>THE </a:t>
            </a:r>
            <a:r>
              <a:rPr lang="en-US" sz="3600" b="1" i="1" dirty="0" smtClean="0">
                <a:solidFill>
                  <a:srgbClr val="42EFFF"/>
                </a:solidFill>
              </a:rPr>
              <a:t>PRESENT</a:t>
            </a:r>
            <a:endParaRPr lang="es-ES" sz="3600" dirty="0">
              <a:solidFill>
                <a:srgbClr val="42EFFF"/>
              </a:solidFill>
            </a:endParaRPr>
          </a:p>
        </p:txBody>
      </p:sp>
      <p:pic>
        <p:nvPicPr>
          <p:cNvPr id="16" name="Imagen 15"/>
          <p:cNvPicPr>
            <a:picLocks noChangeAspect="1"/>
          </p:cNvPicPr>
          <p:nvPr/>
        </p:nvPicPr>
        <p:blipFill>
          <a:blip r:embed="rId4"/>
          <a:stretch>
            <a:fillRect/>
          </a:stretch>
        </p:blipFill>
        <p:spPr>
          <a:xfrm>
            <a:off x="13322051" y="320551"/>
            <a:ext cx="990600" cy="939800"/>
          </a:xfrm>
          <a:prstGeom prst="rect">
            <a:avLst/>
          </a:prstGeom>
        </p:spPr>
      </p:pic>
      <p:graphicFrame>
        <p:nvGraphicFramePr>
          <p:cNvPr id="7" name="Diagrama 6"/>
          <p:cNvGraphicFramePr/>
          <p:nvPr>
            <p:extLst>
              <p:ext uri="{D42A27DB-BD31-4B8C-83A1-F6EECF244321}">
                <p14:modId xmlns:p14="http://schemas.microsoft.com/office/powerpoint/2010/main" val="1263798369"/>
              </p:ext>
            </p:extLst>
          </p:nvPr>
        </p:nvGraphicFramePr>
        <p:xfrm>
          <a:off x="792659" y="1544687"/>
          <a:ext cx="15930974" cy="72821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1 Título"/>
          <p:cNvSpPr txBox="1">
            <a:spLocks/>
          </p:cNvSpPr>
          <p:nvPr/>
        </p:nvSpPr>
        <p:spPr bwMode="auto">
          <a:xfrm>
            <a:off x="720651" y="464567"/>
            <a:ext cx="16462058" cy="9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98" tIns="81648" rIns="163298" bIns="81648" numCol="1" anchor="t" anchorCtr="0" compatLnSpc="1">
            <a:prstTxWarp prst="textNoShape">
              <a:avLst/>
            </a:prstTxWarp>
          </a:bodyPr>
          <a:lstStyle>
            <a:lvl1pPr algn="l" rtl="0" eaLnBrk="0" fontAlgn="base" hangingPunct="0">
              <a:spcBef>
                <a:spcPct val="0"/>
              </a:spcBef>
              <a:spcAft>
                <a:spcPct val="0"/>
              </a:spcAft>
              <a:defRPr sz="5000">
                <a:solidFill>
                  <a:schemeClr val="tx2"/>
                </a:solidFill>
                <a:latin typeface="+mj-lt"/>
                <a:ea typeface="MS PGothic" pitchFamily="34" charset="-128"/>
                <a:cs typeface="ＭＳ Ｐゴシック" pitchFamily="100" charset="-128"/>
              </a:defRPr>
            </a:lvl1pPr>
            <a:lvl2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2pPr>
            <a:lvl3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3pPr>
            <a:lvl4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4pPr>
            <a:lvl5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5pPr>
            <a:lvl6pPr marL="816489" algn="l" rtl="0" fontAlgn="base">
              <a:spcBef>
                <a:spcPct val="0"/>
              </a:spcBef>
              <a:spcAft>
                <a:spcPct val="0"/>
              </a:spcAft>
              <a:defRPr sz="5000">
                <a:solidFill>
                  <a:schemeClr val="tx2"/>
                </a:solidFill>
                <a:latin typeface="Arial" pitchFamily="34" charset="0"/>
              </a:defRPr>
            </a:lvl6pPr>
            <a:lvl7pPr marL="1632979" algn="l" rtl="0" fontAlgn="base">
              <a:spcBef>
                <a:spcPct val="0"/>
              </a:spcBef>
              <a:spcAft>
                <a:spcPct val="0"/>
              </a:spcAft>
              <a:defRPr sz="5000">
                <a:solidFill>
                  <a:schemeClr val="tx2"/>
                </a:solidFill>
                <a:latin typeface="Arial" pitchFamily="34" charset="0"/>
              </a:defRPr>
            </a:lvl7pPr>
            <a:lvl8pPr marL="2449468" algn="l" rtl="0" fontAlgn="base">
              <a:spcBef>
                <a:spcPct val="0"/>
              </a:spcBef>
              <a:spcAft>
                <a:spcPct val="0"/>
              </a:spcAft>
              <a:defRPr sz="5000">
                <a:solidFill>
                  <a:schemeClr val="tx2"/>
                </a:solidFill>
                <a:latin typeface="Arial" pitchFamily="34" charset="0"/>
              </a:defRPr>
            </a:lvl8pPr>
            <a:lvl9pPr marL="3265959" algn="l" rtl="0" fontAlgn="base">
              <a:spcBef>
                <a:spcPct val="0"/>
              </a:spcBef>
              <a:spcAft>
                <a:spcPct val="0"/>
              </a:spcAft>
              <a:defRPr sz="5000">
                <a:solidFill>
                  <a:schemeClr val="tx2"/>
                </a:solidFill>
                <a:latin typeface="Arial" pitchFamily="34" charset="0"/>
              </a:defRPr>
            </a:lvl9pPr>
          </a:lstStyle>
          <a:p>
            <a:r>
              <a:rPr lang="en-US" sz="4000" dirty="0" smtClean="0"/>
              <a:t>Draft </a:t>
            </a:r>
            <a:r>
              <a:rPr lang="en-US" sz="4000" dirty="0" smtClean="0"/>
              <a:t>Recommendation Highlights</a:t>
            </a:r>
            <a:endParaRPr lang="en-US" sz="4000" b="1" i="1" dirty="0"/>
          </a:p>
        </p:txBody>
      </p:sp>
    </p:spTree>
    <p:extLst>
      <p:ext uri="{BB962C8B-B14F-4D97-AF65-F5344CB8AC3E}">
        <p14:creationId xmlns:p14="http://schemas.microsoft.com/office/powerpoint/2010/main" val="2195742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572" y="0"/>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30" y="6801271"/>
            <a:ext cx="18285716" cy="3486674"/>
          </a:xfrm>
          <a:prstGeom prst="rect">
            <a:avLst/>
          </a:prstGeom>
        </p:spPr>
      </p:pic>
      <p:sp>
        <p:nvSpPr>
          <p:cNvPr id="11" name="1 Título"/>
          <p:cNvSpPr txBox="1">
            <a:spLocks/>
          </p:cNvSpPr>
          <p:nvPr/>
        </p:nvSpPr>
        <p:spPr bwMode="auto">
          <a:xfrm>
            <a:off x="914559" y="320551"/>
            <a:ext cx="16462058" cy="9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98" tIns="81648" rIns="163298" bIns="81648" numCol="1" anchor="t" anchorCtr="0" compatLnSpc="1">
            <a:prstTxWarp prst="textNoShape">
              <a:avLst/>
            </a:prstTxWarp>
          </a:bodyPr>
          <a:lstStyle>
            <a:lvl1pPr algn="l" rtl="0" eaLnBrk="0" fontAlgn="base" hangingPunct="0">
              <a:spcBef>
                <a:spcPct val="0"/>
              </a:spcBef>
              <a:spcAft>
                <a:spcPct val="0"/>
              </a:spcAft>
              <a:defRPr sz="5000">
                <a:solidFill>
                  <a:schemeClr val="tx2"/>
                </a:solidFill>
                <a:latin typeface="+mj-lt"/>
                <a:ea typeface="MS PGothic" pitchFamily="34" charset="-128"/>
                <a:cs typeface="ＭＳ Ｐゴシック" pitchFamily="100" charset="-128"/>
              </a:defRPr>
            </a:lvl1pPr>
            <a:lvl2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2pPr>
            <a:lvl3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3pPr>
            <a:lvl4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4pPr>
            <a:lvl5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5pPr>
            <a:lvl6pPr marL="816489" algn="l" rtl="0" fontAlgn="base">
              <a:spcBef>
                <a:spcPct val="0"/>
              </a:spcBef>
              <a:spcAft>
                <a:spcPct val="0"/>
              </a:spcAft>
              <a:defRPr sz="5000">
                <a:solidFill>
                  <a:schemeClr val="tx2"/>
                </a:solidFill>
                <a:latin typeface="Arial" pitchFamily="34" charset="0"/>
              </a:defRPr>
            </a:lvl6pPr>
            <a:lvl7pPr marL="1632979" algn="l" rtl="0" fontAlgn="base">
              <a:spcBef>
                <a:spcPct val="0"/>
              </a:spcBef>
              <a:spcAft>
                <a:spcPct val="0"/>
              </a:spcAft>
              <a:defRPr sz="5000">
                <a:solidFill>
                  <a:schemeClr val="tx2"/>
                </a:solidFill>
                <a:latin typeface="Arial" pitchFamily="34" charset="0"/>
              </a:defRPr>
            </a:lvl7pPr>
            <a:lvl8pPr marL="2449468" algn="l" rtl="0" fontAlgn="base">
              <a:spcBef>
                <a:spcPct val="0"/>
              </a:spcBef>
              <a:spcAft>
                <a:spcPct val="0"/>
              </a:spcAft>
              <a:defRPr sz="5000">
                <a:solidFill>
                  <a:schemeClr val="tx2"/>
                </a:solidFill>
                <a:latin typeface="Arial" pitchFamily="34" charset="0"/>
              </a:defRPr>
            </a:lvl8pPr>
            <a:lvl9pPr marL="3265959" algn="l" rtl="0" fontAlgn="base">
              <a:spcBef>
                <a:spcPct val="0"/>
              </a:spcBef>
              <a:spcAft>
                <a:spcPct val="0"/>
              </a:spcAft>
              <a:defRPr sz="5000">
                <a:solidFill>
                  <a:schemeClr val="tx2"/>
                </a:solidFill>
                <a:latin typeface="Arial" pitchFamily="34" charset="0"/>
              </a:defRPr>
            </a:lvl9pPr>
          </a:lstStyle>
          <a:p>
            <a:r>
              <a:rPr lang="en-US" dirty="0" smtClean="0"/>
              <a:t>Q16 future meetings</a:t>
            </a:r>
            <a:endParaRPr lang="es-ES" dirty="0"/>
          </a:p>
        </p:txBody>
      </p:sp>
      <p:graphicFrame>
        <p:nvGraphicFramePr>
          <p:cNvPr id="3" name="2 Diagrama"/>
          <p:cNvGraphicFramePr/>
          <p:nvPr>
            <p:extLst>
              <p:ext uri="{D42A27DB-BD31-4B8C-83A1-F6EECF244321}">
                <p14:modId xmlns:p14="http://schemas.microsoft.com/office/powerpoint/2010/main" val="405629060"/>
              </p:ext>
            </p:extLst>
          </p:nvPr>
        </p:nvGraphicFramePr>
        <p:xfrm>
          <a:off x="912879" y="1832719"/>
          <a:ext cx="10031228" cy="70944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14"/>
          <p:cNvSpPr/>
          <p:nvPr/>
        </p:nvSpPr>
        <p:spPr>
          <a:xfrm>
            <a:off x="14402171" y="536575"/>
            <a:ext cx="3672408" cy="646331"/>
          </a:xfrm>
          <a:prstGeom prst="rect">
            <a:avLst/>
          </a:prstGeom>
        </p:spPr>
        <p:txBody>
          <a:bodyPr wrap="square">
            <a:spAutoFit/>
          </a:bodyPr>
          <a:lstStyle/>
          <a:p>
            <a:r>
              <a:rPr lang="en-US" sz="3600" b="1" i="1" dirty="0">
                <a:solidFill>
                  <a:srgbClr val="42EFFF"/>
                </a:solidFill>
              </a:rPr>
              <a:t>THE </a:t>
            </a:r>
            <a:r>
              <a:rPr lang="en-US" sz="3600" b="1" i="1" dirty="0" smtClean="0">
                <a:solidFill>
                  <a:srgbClr val="42EFFF"/>
                </a:solidFill>
              </a:rPr>
              <a:t>FUTURE</a:t>
            </a:r>
            <a:endParaRPr lang="es-ES" sz="3600" dirty="0">
              <a:solidFill>
                <a:srgbClr val="42EFFF"/>
              </a:solidFill>
            </a:endParaRPr>
          </a:p>
        </p:txBody>
      </p:sp>
      <p:pic>
        <p:nvPicPr>
          <p:cNvPr id="8" name="Imagen 1"/>
          <p:cNvPicPr>
            <a:picLocks noChangeAspect="1"/>
          </p:cNvPicPr>
          <p:nvPr/>
        </p:nvPicPr>
        <p:blipFill>
          <a:blip r:embed="rId9"/>
          <a:stretch>
            <a:fillRect/>
          </a:stretch>
        </p:blipFill>
        <p:spPr>
          <a:xfrm>
            <a:off x="13394059" y="388863"/>
            <a:ext cx="965200" cy="939800"/>
          </a:xfrm>
          <a:prstGeom prst="rect">
            <a:avLst/>
          </a:prstGeom>
        </p:spPr>
      </p:pic>
      <p:grpSp>
        <p:nvGrpSpPr>
          <p:cNvPr id="13" name="12 Grupo"/>
          <p:cNvGrpSpPr/>
          <p:nvPr/>
        </p:nvGrpSpPr>
        <p:grpSpPr>
          <a:xfrm>
            <a:off x="12313939" y="2217835"/>
            <a:ext cx="5062678" cy="5810950"/>
            <a:chOff x="8285391" y="735586"/>
            <a:chExt cx="6590285" cy="5810950"/>
          </a:xfrm>
        </p:grpSpPr>
        <p:sp>
          <p:nvSpPr>
            <p:cNvPr id="14" name="13 Rectángulo redondeado"/>
            <p:cNvSpPr/>
            <p:nvPr/>
          </p:nvSpPr>
          <p:spPr>
            <a:xfrm>
              <a:off x="8285391" y="735586"/>
              <a:ext cx="6590285" cy="5810950"/>
            </a:xfrm>
            <a:prstGeom prst="roundRect">
              <a:avLst>
                <a:gd name="adj" fmla="val 10000"/>
              </a:avLst>
            </a:prstGeom>
            <a:solidFill>
              <a:schemeClr val="bg1">
                <a:alpha val="90000"/>
              </a:schemeClr>
            </a:solidFill>
          </p:spPr>
          <p:style>
            <a:lnRef idx="1">
              <a:schemeClr val="accent2">
                <a:shade val="80000"/>
                <a:hueOff val="204292"/>
                <a:satOff val="-40586"/>
                <a:lumOff val="3572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14 Rectángulo"/>
            <p:cNvSpPr/>
            <p:nvPr/>
          </p:nvSpPr>
          <p:spPr>
            <a:xfrm>
              <a:off x="8285391" y="2139907"/>
              <a:ext cx="6322834" cy="42982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285750" lvl="1" indent="-285750" algn="l" defTabSz="1422400">
                <a:lnSpc>
                  <a:spcPct val="90000"/>
                </a:lnSpc>
                <a:spcBef>
                  <a:spcPct val="0"/>
                </a:spcBef>
                <a:spcAft>
                  <a:spcPct val="15000"/>
                </a:spcAft>
                <a:buChar char="••"/>
              </a:pPr>
              <a:endParaRPr lang="en-US" sz="2800" kern="1200" noProof="0" dirty="0"/>
            </a:p>
            <a:p>
              <a:pPr marL="285750" lvl="1" indent="-285750" algn="l" defTabSz="1422400">
                <a:lnSpc>
                  <a:spcPct val="100000"/>
                </a:lnSpc>
                <a:spcBef>
                  <a:spcPct val="0"/>
                </a:spcBef>
                <a:spcAft>
                  <a:spcPct val="15000"/>
                </a:spcAft>
                <a:buChar char="••"/>
              </a:pPr>
              <a:r>
                <a:rPr lang="en-US" sz="2800" noProof="0" dirty="0" smtClean="0"/>
                <a:t>Close eco-specifications &amp; move to eco-rating criteria</a:t>
              </a:r>
            </a:p>
            <a:p>
              <a:pPr marL="285750" lvl="1" indent="-285750" algn="l" defTabSz="1422400">
                <a:lnSpc>
                  <a:spcPct val="100000"/>
                </a:lnSpc>
                <a:spcBef>
                  <a:spcPct val="0"/>
                </a:spcBef>
                <a:spcAft>
                  <a:spcPct val="15000"/>
                </a:spcAft>
                <a:buChar char="••"/>
              </a:pPr>
              <a:r>
                <a:rPr lang="en-US" sz="2800" dirty="0" smtClean="0"/>
                <a:t>Improve the draft</a:t>
              </a:r>
              <a:endParaRPr lang="en-US" sz="2800" noProof="0" dirty="0" smtClean="0"/>
            </a:p>
            <a:p>
              <a:pPr marL="285750" lvl="1" indent="-285750" algn="l" defTabSz="1422400">
                <a:lnSpc>
                  <a:spcPct val="100000"/>
                </a:lnSpc>
                <a:spcBef>
                  <a:spcPct val="0"/>
                </a:spcBef>
                <a:spcAft>
                  <a:spcPct val="15000"/>
                </a:spcAft>
                <a:buChar char="••"/>
              </a:pPr>
              <a:r>
                <a:rPr lang="en-US" sz="2800" noProof="0" dirty="0" smtClean="0"/>
                <a:t>Share results with external parties</a:t>
              </a:r>
              <a:endParaRPr lang="en-US" sz="2800" dirty="0"/>
            </a:p>
            <a:p>
              <a:pPr marL="285750" lvl="1" indent="-285750" algn="l" defTabSz="1422400">
                <a:lnSpc>
                  <a:spcPct val="100000"/>
                </a:lnSpc>
                <a:spcBef>
                  <a:spcPct val="0"/>
                </a:spcBef>
                <a:spcAft>
                  <a:spcPct val="15000"/>
                </a:spcAft>
                <a:buChar char="••"/>
              </a:pPr>
              <a:r>
                <a:rPr lang="en-US" sz="2800" kern="1200" noProof="0" dirty="0" smtClean="0"/>
                <a:t>…</a:t>
              </a:r>
              <a:endParaRPr lang="en-US" sz="2800" kern="1200" noProof="0" dirty="0"/>
            </a:p>
          </p:txBody>
        </p:sp>
      </p:grpSp>
      <p:grpSp>
        <p:nvGrpSpPr>
          <p:cNvPr id="19" name="18 Grupo"/>
          <p:cNvGrpSpPr/>
          <p:nvPr/>
        </p:nvGrpSpPr>
        <p:grpSpPr>
          <a:xfrm>
            <a:off x="13250043" y="2755212"/>
            <a:ext cx="3015829" cy="866944"/>
            <a:chOff x="15621230" y="-948293"/>
            <a:chExt cx="3015829" cy="866944"/>
          </a:xfrm>
        </p:grpSpPr>
        <p:sp>
          <p:nvSpPr>
            <p:cNvPr id="20" name="19 Rectángulo redondeado"/>
            <p:cNvSpPr/>
            <p:nvPr/>
          </p:nvSpPr>
          <p:spPr>
            <a:xfrm>
              <a:off x="15621230" y="-948293"/>
              <a:ext cx="3015829" cy="866944"/>
            </a:xfrm>
            <a:prstGeom prst="roundRect">
              <a:avLst>
                <a:gd name="adj" fmla="val 10000"/>
              </a:avLst>
            </a:prstGeom>
            <a:solidFill>
              <a:srgbClr val="00CC66"/>
            </a:solidFill>
          </p:spPr>
          <p:style>
            <a:lnRef idx="0">
              <a:schemeClr val="lt1">
                <a:hueOff val="0"/>
                <a:satOff val="0"/>
                <a:lumOff val="0"/>
                <a:alphaOff val="0"/>
              </a:schemeClr>
            </a:lnRef>
            <a:fillRef idx="3">
              <a:scrgbClr r="0" g="0" b="0"/>
            </a:fillRef>
            <a:effectRef idx="2">
              <a:schemeClr val="accent2">
                <a:shade val="80000"/>
                <a:hueOff val="204292"/>
                <a:satOff val="-40586"/>
                <a:lumOff val="35724"/>
                <a:alphaOff val="0"/>
              </a:schemeClr>
            </a:effectRef>
            <a:fontRef idx="minor">
              <a:schemeClr val="lt1"/>
            </a:fontRef>
          </p:style>
        </p:sp>
        <p:sp>
          <p:nvSpPr>
            <p:cNvPr id="21" name="20 Rectángulo"/>
            <p:cNvSpPr/>
            <p:nvPr/>
          </p:nvSpPr>
          <p:spPr>
            <a:xfrm>
              <a:off x="15644517" y="-922901"/>
              <a:ext cx="2965045" cy="816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noProof="0" dirty="0" smtClean="0"/>
                <a:t>FOCUS</a:t>
              </a:r>
              <a:endParaRPr lang="en-US" sz="2800" kern="1200" noProof="0" dirty="0"/>
            </a:p>
          </p:txBody>
        </p:sp>
      </p:grpSp>
    </p:spTree>
    <p:extLst>
      <p:ext uri="{BB962C8B-B14F-4D97-AF65-F5344CB8AC3E}">
        <p14:creationId xmlns:p14="http://schemas.microsoft.com/office/powerpoint/2010/main" val="1087569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 name="Picture 3" descr="C:\Documents and Settings\mariangela.pisani\Mis documentos\Trabajos\Telefonica\Perfil y Estrategia\BlueLight_iluminating.png"/>
          <p:cNvPicPr>
            <a:picLocks noChangeAspect="1" noChangeArrowheads="1"/>
          </p:cNvPicPr>
          <p:nvPr/>
        </p:nvPicPr>
        <p:blipFill>
          <a:blip r:embed="rId4"/>
          <a:srcRect l="20298" t="14030"/>
          <a:stretch>
            <a:fillRect/>
          </a:stretch>
        </p:blipFill>
        <p:spPr bwMode="auto">
          <a:xfrm flipV="1">
            <a:off x="11329" y="24119"/>
            <a:ext cx="18291175" cy="10290175"/>
          </a:xfrm>
          <a:prstGeom prst="rect">
            <a:avLst/>
          </a:prstGeom>
          <a:noFill/>
        </p:spPr>
      </p:pic>
      <p:pic>
        <p:nvPicPr>
          <p:cNvPr id="8" name="7 Imagen" descr="banda_baja.png"/>
          <p:cNvPicPr>
            <a:picLocks noChangeAspect="1"/>
          </p:cNvPicPr>
          <p:nvPr/>
        </p:nvPicPr>
        <p:blipFill>
          <a:blip r:embed="rId5" cstate="print"/>
          <a:srcRect t="66102"/>
          <a:stretch>
            <a:fillRect/>
          </a:stretch>
        </p:blipFill>
        <p:spPr>
          <a:xfrm>
            <a:off x="5459" y="6729263"/>
            <a:ext cx="18285716" cy="3486674"/>
          </a:xfrm>
          <a:prstGeom prst="rect">
            <a:avLst/>
          </a:prstGeom>
        </p:spPr>
      </p:pic>
      <p:sp>
        <p:nvSpPr>
          <p:cNvPr id="12" name="Rectángulo 14"/>
          <p:cNvSpPr/>
          <p:nvPr/>
        </p:nvSpPr>
        <p:spPr>
          <a:xfrm>
            <a:off x="14402171" y="536575"/>
            <a:ext cx="3672408" cy="646331"/>
          </a:xfrm>
          <a:prstGeom prst="rect">
            <a:avLst/>
          </a:prstGeom>
        </p:spPr>
        <p:txBody>
          <a:bodyPr wrap="square">
            <a:spAutoFit/>
          </a:bodyPr>
          <a:lstStyle/>
          <a:p>
            <a:r>
              <a:rPr lang="en-US" sz="3600" b="1" i="1" dirty="0">
                <a:solidFill>
                  <a:srgbClr val="42EFFF"/>
                </a:solidFill>
              </a:rPr>
              <a:t>THE </a:t>
            </a:r>
            <a:r>
              <a:rPr lang="en-US" sz="3600" b="1" i="1" dirty="0" smtClean="0">
                <a:solidFill>
                  <a:srgbClr val="42EFFF"/>
                </a:solidFill>
              </a:rPr>
              <a:t>FUTURE</a:t>
            </a:r>
            <a:endParaRPr lang="es-ES" sz="3600" dirty="0">
              <a:solidFill>
                <a:srgbClr val="42EFFF"/>
              </a:solidFill>
            </a:endParaRPr>
          </a:p>
        </p:txBody>
      </p:sp>
      <p:pic>
        <p:nvPicPr>
          <p:cNvPr id="13" name="Imagen 1"/>
          <p:cNvPicPr>
            <a:picLocks noChangeAspect="1"/>
          </p:cNvPicPr>
          <p:nvPr/>
        </p:nvPicPr>
        <p:blipFill>
          <a:blip r:embed="rId6"/>
          <a:stretch>
            <a:fillRect/>
          </a:stretch>
        </p:blipFill>
        <p:spPr>
          <a:xfrm>
            <a:off x="13394059" y="388863"/>
            <a:ext cx="965200" cy="939800"/>
          </a:xfrm>
          <a:prstGeom prst="rect">
            <a:avLst/>
          </a:prstGeom>
        </p:spPr>
      </p:pic>
      <p:sp>
        <p:nvSpPr>
          <p:cNvPr id="14" name="Rectangle 2"/>
          <p:cNvSpPr>
            <a:spLocks/>
          </p:cNvSpPr>
          <p:nvPr/>
        </p:nvSpPr>
        <p:spPr bwMode="auto">
          <a:xfrm>
            <a:off x="4609083" y="2963318"/>
            <a:ext cx="13163108" cy="654025"/>
          </a:xfrm>
          <a:prstGeom prst="rect">
            <a:avLst/>
          </a:prstGeom>
          <a:noFill/>
          <a:ln w="9525" cap="flat">
            <a:noFill/>
            <a:round/>
            <a:headEnd type="none" w="med" len="med"/>
            <a:tailEnd type="none" w="med" len="med"/>
          </a:ln>
        </p:spPr>
        <p:txBody>
          <a:bodyPr wrap="square" lIns="0" tIns="0" rIns="72575" bIns="0" anchor="ctr">
            <a:spAutoFit/>
          </a:bodyPr>
          <a:lstStyle/>
          <a:p>
            <a:pPr marL="71758" algn="r">
              <a:lnSpc>
                <a:spcPct val="120000"/>
              </a:lnSpc>
            </a:pPr>
            <a:r>
              <a:rPr lang="en-US" sz="3900" b="1" dirty="0" smtClean="0">
                <a:solidFill>
                  <a:srgbClr val="FFFFFF"/>
                </a:solidFill>
                <a:latin typeface="Arial" charset="0"/>
                <a:cs typeface="Arial" charset="0"/>
                <a:sym typeface="Arial" charset="0"/>
              </a:rPr>
              <a:t>An unified </a:t>
            </a:r>
            <a:r>
              <a:rPr lang="en-US" sz="3900" b="1" dirty="0" smtClean="0">
                <a:solidFill>
                  <a:srgbClr val="FFFFFF"/>
                </a:solidFill>
                <a:latin typeface="Arial" charset="0"/>
                <a:cs typeface="Arial" charset="0"/>
                <a:sym typeface="Arial" charset="0"/>
              </a:rPr>
              <a:t>eco-rating system for mobile phones </a:t>
            </a:r>
            <a:endParaRPr lang="en-US" sz="3900" b="1" dirty="0">
              <a:solidFill>
                <a:srgbClr val="FFFFFF"/>
              </a:solidFill>
              <a:latin typeface="Arial" charset="0"/>
              <a:cs typeface="Arial" charset="0"/>
              <a:sym typeface="Arial" charset="0"/>
            </a:endParaRPr>
          </a:p>
        </p:txBody>
      </p:sp>
    </p:spTree>
    <p:extLst>
      <p:ext uri="{BB962C8B-B14F-4D97-AF65-F5344CB8AC3E}">
        <p14:creationId xmlns:p14="http://schemas.microsoft.com/office/powerpoint/2010/main" val="3270888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0" y="0"/>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30" y="6801271"/>
            <a:ext cx="18285716" cy="3486674"/>
          </a:xfrm>
          <a:prstGeom prst="rect">
            <a:avLst/>
          </a:prstGeom>
        </p:spPr>
      </p:pic>
      <p:sp>
        <p:nvSpPr>
          <p:cNvPr id="7" name="5 CuadroTexto"/>
          <p:cNvSpPr txBox="1"/>
          <p:nvPr/>
        </p:nvSpPr>
        <p:spPr>
          <a:xfrm>
            <a:off x="360611" y="2696815"/>
            <a:ext cx="10945216" cy="3600972"/>
          </a:xfrm>
          <a:prstGeom prst="rect">
            <a:avLst/>
          </a:prstGeom>
          <a:noFill/>
        </p:spPr>
        <p:txBody>
          <a:bodyPr wrap="square" lIns="91427" tIns="45713" rIns="91427" bIns="45713" rtlCol="0">
            <a:spAutoFit/>
          </a:bodyPr>
          <a:lstStyle/>
          <a:p>
            <a:pPr algn="r"/>
            <a:r>
              <a:rPr lang="en-US" sz="7200" b="1" dirty="0" smtClean="0">
                <a:solidFill>
                  <a:schemeClr val="tx2">
                    <a:lumMod val="60000"/>
                    <a:lumOff val="40000"/>
                  </a:schemeClr>
                </a:solidFill>
                <a:latin typeface="Telefonica Text" pitchFamily="2" charset="0"/>
              </a:rPr>
              <a:t>Gracias - Thank </a:t>
            </a:r>
            <a:r>
              <a:rPr lang="en-US" sz="7200" b="1" dirty="0" smtClean="0">
                <a:solidFill>
                  <a:schemeClr val="tx2">
                    <a:lumMod val="60000"/>
                    <a:lumOff val="40000"/>
                  </a:schemeClr>
                </a:solidFill>
                <a:latin typeface="Telefonica Text" pitchFamily="2" charset="0"/>
              </a:rPr>
              <a:t>you</a:t>
            </a:r>
          </a:p>
          <a:p>
            <a:pPr algn="r"/>
            <a:r>
              <a:rPr lang="en-US" sz="3600" b="1" dirty="0" smtClean="0">
                <a:solidFill>
                  <a:schemeClr val="bg1"/>
                </a:solidFill>
              </a:rPr>
              <a:t>Daniela Torres</a:t>
            </a:r>
          </a:p>
          <a:p>
            <a:pPr algn="r"/>
            <a:r>
              <a:rPr lang="en-US" sz="2800" b="1" dirty="0" smtClean="0">
                <a:solidFill>
                  <a:schemeClr val="bg1"/>
                </a:solidFill>
              </a:rPr>
              <a:t>Global Head of Green ICT &amp; </a:t>
            </a:r>
            <a:r>
              <a:rPr lang="en-US" sz="2800" b="1" dirty="0" smtClean="0">
                <a:solidFill>
                  <a:schemeClr val="bg1"/>
                </a:solidFill>
              </a:rPr>
              <a:t>Environment, </a:t>
            </a:r>
            <a:r>
              <a:rPr lang="en-US" sz="2800" b="1" dirty="0" err="1" smtClean="0">
                <a:solidFill>
                  <a:schemeClr val="bg1"/>
                </a:solidFill>
              </a:rPr>
              <a:t>Telefónica</a:t>
            </a:r>
            <a:r>
              <a:rPr lang="en-US" sz="2800" b="1" dirty="0" smtClean="0">
                <a:solidFill>
                  <a:schemeClr val="bg1"/>
                </a:solidFill>
              </a:rPr>
              <a:t> S.A</a:t>
            </a:r>
          </a:p>
          <a:p>
            <a:pPr algn="r"/>
            <a:r>
              <a:rPr lang="en-US" sz="2800" b="1" dirty="0" smtClean="0">
                <a:solidFill>
                  <a:schemeClr val="bg1"/>
                </a:solidFill>
              </a:rPr>
              <a:t>Associate  </a:t>
            </a:r>
            <a:r>
              <a:rPr lang="en-US" sz="2800" b="1" dirty="0" smtClean="0">
                <a:solidFill>
                  <a:schemeClr val="bg1"/>
                </a:solidFill>
              </a:rPr>
              <a:t>Rapporteur </a:t>
            </a:r>
            <a:r>
              <a:rPr lang="en-US" sz="2800" b="1" dirty="0" smtClean="0">
                <a:solidFill>
                  <a:schemeClr val="bg1"/>
                </a:solidFill>
              </a:rPr>
              <a:t>ITU-SG5 Q16</a:t>
            </a:r>
          </a:p>
          <a:p>
            <a:pPr algn="r"/>
            <a:r>
              <a:rPr lang="en-US" sz="2800" b="1" dirty="0" smtClean="0">
                <a:solidFill>
                  <a:schemeClr val="bg1"/>
                </a:solidFill>
              </a:rPr>
              <a:t>@</a:t>
            </a:r>
            <a:r>
              <a:rPr lang="en-US" sz="2800" b="1" dirty="0" err="1" smtClean="0">
                <a:solidFill>
                  <a:schemeClr val="bg1"/>
                </a:solidFill>
              </a:rPr>
              <a:t>alisdaniela</a:t>
            </a:r>
            <a:endParaRPr lang="en-US" sz="2800" b="1" dirty="0" smtClean="0">
              <a:solidFill>
                <a:schemeClr val="bg1"/>
              </a:solidFill>
            </a:endParaRPr>
          </a:p>
          <a:p>
            <a:pPr algn="r"/>
            <a:r>
              <a:rPr lang="en-US" sz="2800" b="1" dirty="0" err="1" smtClean="0">
                <a:solidFill>
                  <a:schemeClr val="bg1"/>
                </a:solidFill>
              </a:rPr>
              <a:t>daniela.torres@telefonica.com</a:t>
            </a:r>
            <a:endParaRPr lang="en-US" sz="2800" b="1" dirty="0">
              <a:solidFill>
                <a:schemeClr val="bg1"/>
              </a:solidFill>
            </a:endParaRPr>
          </a:p>
        </p:txBody>
      </p:sp>
    </p:spTree>
    <p:extLst>
      <p:ext uri="{BB962C8B-B14F-4D97-AF65-F5344CB8AC3E}">
        <p14:creationId xmlns:p14="http://schemas.microsoft.com/office/powerpoint/2010/main" val="4042491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Freeform 5"/>
          <p:cNvSpPr>
            <a:spLocks/>
          </p:cNvSpPr>
          <p:nvPr/>
        </p:nvSpPr>
        <p:spPr bwMode="auto">
          <a:xfrm>
            <a:off x="801579" y="4136977"/>
            <a:ext cx="5213609" cy="1008112"/>
          </a:xfrm>
          <a:custGeom>
            <a:avLst/>
            <a:gdLst/>
            <a:ahLst/>
            <a:cxnLst>
              <a:cxn ang="0">
                <a:pos x="0" y="0"/>
              </a:cxn>
              <a:cxn ang="0">
                <a:pos x="21600" y="0"/>
              </a:cxn>
              <a:cxn ang="0">
                <a:pos x="21600" y="19558"/>
              </a:cxn>
              <a:cxn ang="0">
                <a:pos x="20954" y="21600"/>
              </a:cxn>
              <a:cxn ang="0">
                <a:pos x="646" y="21600"/>
              </a:cxn>
              <a:cxn ang="0">
                <a:pos x="0" y="19558"/>
              </a:cxn>
              <a:cxn ang="0">
                <a:pos x="0" y="0"/>
              </a:cxn>
              <a:cxn ang="0">
                <a:pos x="0" y="0"/>
              </a:cxn>
            </a:cxnLst>
            <a:rect l="0" t="0" r="r" b="b"/>
            <a:pathLst>
              <a:path w="21600" h="21600">
                <a:moveTo>
                  <a:pt x="0" y="0"/>
                </a:moveTo>
                <a:lnTo>
                  <a:pt x="21600" y="0"/>
                </a:lnTo>
                <a:lnTo>
                  <a:pt x="21600" y="19558"/>
                </a:lnTo>
                <a:cubicBezTo>
                  <a:pt x="21600" y="20686"/>
                  <a:pt x="21311" y="21600"/>
                  <a:pt x="20954" y="21600"/>
                </a:cubicBezTo>
                <a:lnTo>
                  <a:pt x="646" y="21600"/>
                </a:lnTo>
                <a:cubicBezTo>
                  <a:pt x="289" y="21600"/>
                  <a:pt x="0" y="20686"/>
                  <a:pt x="0" y="19558"/>
                </a:cubicBezTo>
                <a:lnTo>
                  <a:pt x="0" y="0"/>
                </a:lnTo>
                <a:close/>
                <a:moveTo>
                  <a:pt x="0" y="0"/>
                </a:moveTo>
              </a:path>
            </a:pathLst>
          </a:custGeom>
          <a:solidFill>
            <a:schemeClr val="accent1"/>
          </a:solidFill>
          <a:ln w="25400" cap="flat">
            <a:noFill/>
            <a:miter lim="800000"/>
            <a:headEnd type="none" w="med" len="med"/>
            <a:tailEnd type="none" w="med" len="med"/>
          </a:ln>
          <a:effectLst>
            <a:glow rad="101600">
              <a:schemeClr val="accent5">
                <a:satMod val="175000"/>
                <a:alpha val="40000"/>
              </a:schemeClr>
            </a:glow>
          </a:effectLst>
        </p:spPr>
        <p:txBody>
          <a:bodyPr lIns="0" tIns="0" rIns="0" bIns="0"/>
          <a:lstStyle/>
          <a:p>
            <a:endParaRPr lang="en-US"/>
          </a:p>
        </p:txBody>
      </p:sp>
      <p:sp>
        <p:nvSpPr>
          <p:cNvPr id="9" name="Rectangle 6"/>
          <p:cNvSpPr>
            <a:spLocks/>
          </p:cNvSpPr>
          <p:nvPr/>
        </p:nvSpPr>
        <p:spPr bwMode="auto">
          <a:xfrm rot="10800000">
            <a:off x="2730727" y="2302820"/>
            <a:ext cx="3393869" cy="1834156"/>
          </a:xfrm>
          <a:prstGeom prst="rect">
            <a:avLst/>
          </a:prstGeom>
          <a:solidFill>
            <a:srgbClr val="868686"/>
          </a:solidFill>
          <a:ln w="25400" cap="flat">
            <a:noFill/>
            <a:miter lim="800000"/>
            <a:headEnd type="none" w="med" len="med"/>
            <a:tailEnd type="none" w="med" len="med"/>
          </a:ln>
          <a:effectLst>
            <a:glow rad="101600">
              <a:schemeClr val="accent5">
                <a:satMod val="175000"/>
                <a:alpha val="40000"/>
              </a:schemeClr>
            </a:glow>
          </a:effectLst>
        </p:spPr>
        <p:txBody>
          <a:bodyPr lIns="0" tIns="0" rIns="0" bIns="0"/>
          <a:lstStyle/>
          <a:p>
            <a:endParaRPr lang="en-US"/>
          </a:p>
        </p:txBody>
      </p:sp>
      <p:sp>
        <p:nvSpPr>
          <p:cNvPr id="10" name="Rectangle 7"/>
          <p:cNvSpPr>
            <a:spLocks/>
          </p:cNvSpPr>
          <p:nvPr/>
        </p:nvSpPr>
        <p:spPr bwMode="auto">
          <a:xfrm>
            <a:off x="1155769" y="4064968"/>
            <a:ext cx="4472932" cy="956961"/>
          </a:xfrm>
          <a:prstGeom prst="rect">
            <a:avLst/>
          </a:prstGeom>
          <a:noFill/>
          <a:ln w="9525" cap="flat">
            <a:noFill/>
            <a:round/>
            <a:headEnd type="none" w="med" len="med"/>
            <a:tailEnd type="none" w="med" len="med"/>
          </a:ln>
        </p:spPr>
        <p:txBody>
          <a:bodyPr wrap="square" lIns="31893" tIns="31893" rIns="31893" bIns="31893" anchor="ctr">
            <a:spAutoFit/>
          </a:bodyPr>
          <a:lstStyle/>
          <a:p>
            <a:pPr algn="r"/>
            <a:r>
              <a:rPr lang="en-US" sz="2900" dirty="0">
                <a:latin typeface="Arial" charset="0"/>
                <a:cs typeface="Arial" charset="0"/>
                <a:sym typeface="Arial" charset="0"/>
              </a:rPr>
              <a:t>...reaching</a:t>
            </a:r>
          </a:p>
          <a:p>
            <a:pPr algn="r"/>
            <a:r>
              <a:rPr lang="en-US" sz="2900" b="1" dirty="0">
                <a:latin typeface="Arial" charset="0"/>
                <a:cs typeface="Arial" charset="0"/>
                <a:sym typeface="Arial" charset="0"/>
              </a:rPr>
              <a:t> </a:t>
            </a:r>
            <a:r>
              <a:rPr lang="en-US" sz="2900" b="1" dirty="0">
                <a:solidFill>
                  <a:schemeClr val="bg1"/>
                </a:solidFill>
                <a:latin typeface="Arial" charset="0"/>
                <a:cs typeface="Arial" charset="0"/>
                <a:sym typeface="Arial" charset="0"/>
              </a:rPr>
              <a:t>90% o/Pop</a:t>
            </a:r>
          </a:p>
        </p:txBody>
      </p:sp>
      <p:sp>
        <p:nvSpPr>
          <p:cNvPr id="11" name="Rectangle 8"/>
          <p:cNvSpPr>
            <a:spLocks/>
          </p:cNvSpPr>
          <p:nvPr/>
        </p:nvSpPr>
        <p:spPr bwMode="auto">
          <a:xfrm>
            <a:off x="2929446" y="2552800"/>
            <a:ext cx="3263813" cy="1338828"/>
          </a:xfrm>
          <a:prstGeom prst="rect">
            <a:avLst/>
          </a:prstGeom>
          <a:noFill/>
          <a:ln w="12700" cap="flat">
            <a:noFill/>
            <a:miter lim="800000"/>
            <a:headEnd type="none" w="med" len="med"/>
            <a:tailEnd type="none" w="med" len="med"/>
          </a:ln>
        </p:spPr>
        <p:txBody>
          <a:bodyPr wrap="square" lIns="0" tIns="0" rIns="0" bIns="0" anchor="ctr">
            <a:spAutoFit/>
          </a:bodyPr>
          <a:lstStyle/>
          <a:p>
            <a:pPr algn="l"/>
            <a:r>
              <a:rPr lang="en-US" sz="2900" dirty="0">
                <a:solidFill>
                  <a:srgbClr val="FFFFFF"/>
                </a:solidFill>
                <a:latin typeface="Arial" charset="0"/>
                <a:cs typeface="Arial" charset="0"/>
                <a:sym typeface="Arial" charset="0"/>
              </a:rPr>
              <a:t>Mobile </a:t>
            </a:r>
            <a:r>
              <a:rPr lang="en-US" sz="2900" dirty="0" smtClean="0">
                <a:solidFill>
                  <a:srgbClr val="FFFFFF"/>
                </a:solidFill>
                <a:latin typeface="Arial" charset="0"/>
                <a:cs typeface="Arial" charset="0"/>
                <a:sym typeface="Arial" charset="0"/>
              </a:rPr>
              <a:t/>
            </a:r>
            <a:br>
              <a:rPr lang="en-US" sz="2900" dirty="0" smtClean="0">
                <a:solidFill>
                  <a:srgbClr val="FFFFFF"/>
                </a:solidFill>
                <a:latin typeface="Arial" charset="0"/>
                <a:cs typeface="Arial" charset="0"/>
                <a:sym typeface="Arial" charset="0"/>
              </a:rPr>
            </a:br>
            <a:r>
              <a:rPr lang="en-US" sz="2900" dirty="0" smtClean="0">
                <a:solidFill>
                  <a:srgbClr val="FFFFFF"/>
                </a:solidFill>
                <a:latin typeface="Arial" charset="0"/>
                <a:cs typeface="Arial" charset="0"/>
                <a:sym typeface="Arial" charset="0"/>
              </a:rPr>
              <a:t>subscribers </a:t>
            </a:r>
            <a:r>
              <a:rPr lang="en-US" sz="2900" dirty="0">
                <a:solidFill>
                  <a:srgbClr val="FFFFFF"/>
                </a:solidFill>
                <a:latin typeface="Arial" charset="0"/>
                <a:cs typeface="Arial" charset="0"/>
                <a:sym typeface="Arial" charset="0"/>
              </a:rPr>
              <a:t>surpassed </a:t>
            </a:r>
            <a:r>
              <a:rPr lang="en-US" sz="2900" b="1" dirty="0" smtClean="0">
                <a:solidFill>
                  <a:srgbClr val="FFFFFF"/>
                </a:solidFill>
                <a:latin typeface="Arial" charset="0"/>
                <a:cs typeface="Arial" charset="0"/>
                <a:sym typeface="Arial" charset="0"/>
              </a:rPr>
              <a:t>6.4 Bn</a:t>
            </a:r>
            <a:r>
              <a:rPr lang="en-US" sz="2900" dirty="0">
                <a:solidFill>
                  <a:srgbClr val="FFFFFF"/>
                </a:solidFill>
                <a:latin typeface="Arial" charset="0"/>
                <a:cs typeface="Arial" charset="0"/>
                <a:sym typeface="Arial" charset="0"/>
              </a:rPr>
              <a:t>...</a:t>
            </a:r>
          </a:p>
        </p:txBody>
      </p:sp>
      <p:sp>
        <p:nvSpPr>
          <p:cNvPr id="12" name="Rectangle 9"/>
          <p:cNvSpPr>
            <a:spLocks/>
          </p:cNvSpPr>
          <p:nvPr/>
        </p:nvSpPr>
        <p:spPr bwMode="auto">
          <a:xfrm>
            <a:off x="669844" y="2304494"/>
            <a:ext cx="2054185" cy="1834156"/>
          </a:xfrm>
          <a:prstGeom prst="rect">
            <a:avLst/>
          </a:prstGeom>
          <a:solidFill>
            <a:srgbClr val="F0F0F0"/>
          </a:solidFill>
          <a:ln w="25400" cap="flat">
            <a:noFill/>
            <a:miter lim="800000"/>
            <a:headEnd type="none" w="med" len="med"/>
            <a:tailEnd type="none" w="med" len="med"/>
          </a:ln>
          <a:effectLst>
            <a:glow rad="101600">
              <a:schemeClr val="accent5">
                <a:satMod val="175000"/>
                <a:alpha val="40000"/>
              </a:schemeClr>
            </a:glow>
          </a:effectLst>
        </p:spPr>
        <p:txBody>
          <a:bodyPr lIns="0" tIns="0" rIns="0" bIns="0"/>
          <a:lstStyle/>
          <a:p>
            <a:endParaRPr lang="en-US"/>
          </a:p>
        </p:txBody>
      </p:sp>
      <p:pic>
        <p:nvPicPr>
          <p:cNvPr id="13" name="Picture 10"/>
          <p:cNvPicPr>
            <a:picLocks noChangeAspect="1" noChangeArrowheads="1"/>
          </p:cNvPicPr>
          <p:nvPr/>
        </p:nvPicPr>
        <p:blipFill>
          <a:blip r:embed="rId4" cstate="print"/>
          <a:srcRect l="5511" r="4724"/>
          <a:stretch>
            <a:fillRect/>
          </a:stretch>
        </p:blipFill>
        <p:spPr bwMode="auto">
          <a:xfrm>
            <a:off x="928849" y="2719854"/>
            <a:ext cx="1714798" cy="1431983"/>
          </a:xfrm>
          <a:prstGeom prst="rect">
            <a:avLst/>
          </a:prstGeom>
          <a:noFill/>
          <a:ln w="12700" cap="flat">
            <a:noFill/>
            <a:miter lim="800000"/>
            <a:headEnd/>
            <a:tailEnd/>
          </a:ln>
        </p:spPr>
      </p:pic>
      <p:sp>
        <p:nvSpPr>
          <p:cNvPr id="14" name="Freeform 11"/>
          <p:cNvSpPr>
            <a:spLocks/>
          </p:cNvSpPr>
          <p:nvPr/>
        </p:nvSpPr>
        <p:spPr bwMode="auto">
          <a:xfrm>
            <a:off x="6517573" y="4136977"/>
            <a:ext cx="5213609" cy="1008112"/>
          </a:xfrm>
          <a:custGeom>
            <a:avLst/>
            <a:gdLst/>
            <a:ahLst/>
            <a:cxnLst>
              <a:cxn ang="0">
                <a:pos x="0" y="0"/>
              </a:cxn>
              <a:cxn ang="0">
                <a:pos x="21600" y="0"/>
              </a:cxn>
              <a:cxn ang="0">
                <a:pos x="21600" y="19558"/>
              </a:cxn>
              <a:cxn ang="0">
                <a:pos x="20954" y="21600"/>
              </a:cxn>
              <a:cxn ang="0">
                <a:pos x="646" y="21600"/>
              </a:cxn>
              <a:cxn ang="0">
                <a:pos x="0" y="19558"/>
              </a:cxn>
              <a:cxn ang="0">
                <a:pos x="0" y="0"/>
              </a:cxn>
              <a:cxn ang="0">
                <a:pos x="0" y="0"/>
              </a:cxn>
            </a:cxnLst>
            <a:rect l="0" t="0" r="r" b="b"/>
            <a:pathLst>
              <a:path w="21600" h="21600">
                <a:moveTo>
                  <a:pt x="0" y="0"/>
                </a:moveTo>
                <a:lnTo>
                  <a:pt x="21600" y="0"/>
                </a:lnTo>
                <a:lnTo>
                  <a:pt x="21600" y="19558"/>
                </a:lnTo>
                <a:cubicBezTo>
                  <a:pt x="21600" y="20686"/>
                  <a:pt x="21311" y="21600"/>
                  <a:pt x="20954" y="21600"/>
                </a:cubicBezTo>
                <a:lnTo>
                  <a:pt x="646" y="21600"/>
                </a:lnTo>
                <a:cubicBezTo>
                  <a:pt x="289" y="21600"/>
                  <a:pt x="0" y="20686"/>
                  <a:pt x="0" y="19558"/>
                </a:cubicBezTo>
                <a:lnTo>
                  <a:pt x="0" y="0"/>
                </a:lnTo>
                <a:close/>
                <a:moveTo>
                  <a:pt x="0" y="0"/>
                </a:moveTo>
              </a:path>
            </a:pathLst>
          </a:custGeom>
          <a:solidFill>
            <a:schemeClr val="accent1"/>
          </a:solidFill>
          <a:ln w="25400" cap="flat">
            <a:noFill/>
            <a:miter lim="800000"/>
            <a:headEnd type="none" w="med" len="med"/>
            <a:tailEnd type="none" w="med" len="med"/>
          </a:ln>
          <a:effectLst>
            <a:glow rad="101600">
              <a:schemeClr val="accent5">
                <a:satMod val="175000"/>
                <a:alpha val="40000"/>
              </a:schemeClr>
            </a:glow>
          </a:effectLst>
        </p:spPr>
        <p:txBody>
          <a:bodyPr lIns="0" tIns="0" rIns="0" bIns="0"/>
          <a:lstStyle/>
          <a:p>
            <a:endParaRPr lang="en-US"/>
          </a:p>
        </p:txBody>
      </p:sp>
      <p:sp>
        <p:nvSpPr>
          <p:cNvPr id="15" name="Rectangle 12"/>
          <p:cNvSpPr>
            <a:spLocks/>
          </p:cNvSpPr>
          <p:nvPr/>
        </p:nvSpPr>
        <p:spPr bwMode="auto">
          <a:xfrm rot="10800000">
            <a:off x="8446719" y="2302820"/>
            <a:ext cx="3393869" cy="1834156"/>
          </a:xfrm>
          <a:prstGeom prst="rect">
            <a:avLst/>
          </a:prstGeom>
          <a:solidFill>
            <a:srgbClr val="868686"/>
          </a:solidFill>
          <a:ln w="25400" cap="flat">
            <a:noFill/>
            <a:miter lim="800000"/>
            <a:headEnd type="none" w="med" len="med"/>
            <a:tailEnd type="none" w="med" len="med"/>
          </a:ln>
          <a:effectLst>
            <a:glow rad="101600">
              <a:schemeClr val="accent5">
                <a:satMod val="175000"/>
                <a:alpha val="40000"/>
              </a:schemeClr>
            </a:glow>
          </a:effectLst>
        </p:spPr>
        <p:txBody>
          <a:bodyPr lIns="0" tIns="0" rIns="0" bIns="0"/>
          <a:lstStyle/>
          <a:p>
            <a:endParaRPr lang="en-US"/>
          </a:p>
        </p:txBody>
      </p:sp>
      <p:sp>
        <p:nvSpPr>
          <p:cNvPr id="16" name="Rectangle 13"/>
          <p:cNvSpPr>
            <a:spLocks/>
          </p:cNvSpPr>
          <p:nvPr/>
        </p:nvSpPr>
        <p:spPr bwMode="auto">
          <a:xfrm>
            <a:off x="7129363" y="4116119"/>
            <a:ext cx="4316616" cy="956961"/>
          </a:xfrm>
          <a:prstGeom prst="rect">
            <a:avLst/>
          </a:prstGeom>
          <a:noFill/>
          <a:ln w="9525" cap="flat">
            <a:noFill/>
            <a:round/>
            <a:headEnd type="none" w="med" len="med"/>
            <a:tailEnd type="none" w="med" len="med"/>
          </a:ln>
        </p:spPr>
        <p:txBody>
          <a:bodyPr wrap="square" lIns="31893" tIns="31893" rIns="31893" bIns="31893" anchor="ctr">
            <a:spAutoFit/>
          </a:bodyPr>
          <a:lstStyle/>
          <a:p>
            <a:pPr algn="r"/>
            <a:r>
              <a:rPr lang="en-US" sz="2900" dirty="0">
                <a:latin typeface="Arial" charset="0"/>
                <a:cs typeface="Arial" charset="0"/>
                <a:sym typeface="Arial" charset="0"/>
              </a:rPr>
              <a:t>...but only </a:t>
            </a:r>
            <a:r>
              <a:rPr lang="en-US" sz="2900" dirty="0" smtClean="0">
                <a:latin typeface="Arial" charset="0"/>
                <a:cs typeface="Arial" charset="0"/>
                <a:sym typeface="Arial" charset="0"/>
              </a:rPr>
              <a:t> </a:t>
            </a:r>
            <a:r>
              <a:rPr lang="en-US" sz="2900" b="1" dirty="0" smtClean="0">
                <a:solidFill>
                  <a:schemeClr val="bg1"/>
                </a:solidFill>
                <a:latin typeface="Arial" charset="0"/>
                <a:cs typeface="Arial" charset="0"/>
                <a:sym typeface="Arial" charset="0"/>
              </a:rPr>
              <a:t>17</a:t>
            </a:r>
            <a:r>
              <a:rPr lang="en-US" sz="2900" b="1" dirty="0">
                <a:solidFill>
                  <a:schemeClr val="bg1"/>
                </a:solidFill>
                <a:latin typeface="Arial" charset="0"/>
                <a:cs typeface="Arial" charset="0"/>
                <a:sym typeface="Arial" charset="0"/>
              </a:rPr>
              <a:t>%  </a:t>
            </a:r>
            <a:r>
              <a:rPr lang="en-US" sz="2900" b="1" dirty="0" smtClean="0">
                <a:solidFill>
                  <a:schemeClr val="bg1"/>
                </a:solidFill>
                <a:latin typeface="Arial" charset="0"/>
                <a:cs typeface="Arial" charset="0"/>
                <a:sym typeface="Arial" charset="0"/>
              </a:rPr>
              <a:t>of mobile subscribers.</a:t>
            </a:r>
            <a:endParaRPr lang="en-US" sz="2900" b="1" dirty="0">
              <a:solidFill>
                <a:schemeClr val="bg1"/>
              </a:solidFill>
              <a:latin typeface="Arial" charset="0"/>
              <a:cs typeface="Arial" charset="0"/>
              <a:sym typeface="Arial" charset="0"/>
            </a:endParaRPr>
          </a:p>
        </p:txBody>
      </p:sp>
      <p:sp>
        <p:nvSpPr>
          <p:cNvPr id="17" name="Rectangle 14"/>
          <p:cNvSpPr>
            <a:spLocks/>
          </p:cNvSpPr>
          <p:nvPr/>
        </p:nvSpPr>
        <p:spPr bwMode="auto">
          <a:xfrm>
            <a:off x="8645438" y="2582124"/>
            <a:ext cx="3051150" cy="1338828"/>
          </a:xfrm>
          <a:prstGeom prst="rect">
            <a:avLst/>
          </a:prstGeom>
          <a:noFill/>
          <a:ln w="12700" cap="flat">
            <a:noFill/>
            <a:miter lim="800000"/>
            <a:headEnd type="none" w="med" len="med"/>
            <a:tailEnd type="none" w="med" len="med"/>
          </a:ln>
        </p:spPr>
        <p:txBody>
          <a:bodyPr wrap="square" lIns="0" tIns="0" rIns="0" bIns="0" anchor="ctr">
            <a:spAutoFit/>
          </a:bodyPr>
          <a:lstStyle/>
          <a:p>
            <a:pPr algn="l"/>
            <a:r>
              <a:rPr lang="en-US" sz="2900" dirty="0">
                <a:solidFill>
                  <a:srgbClr val="FFFFFF"/>
                </a:solidFill>
                <a:latin typeface="Arial" charset="0"/>
                <a:cs typeface="Arial" charset="0"/>
                <a:sym typeface="Arial" charset="0"/>
              </a:rPr>
              <a:t>Smartphone  users reached </a:t>
            </a:r>
          </a:p>
          <a:p>
            <a:pPr algn="l"/>
            <a:r>
              <a:rPr lang="en-US" sz="2900" b="1" dirty="0">
                <a:solidFill>
                  <a:srgbClr val="FFFFFF"/>
                </a:solidFill>
                <a:latin typeface="Arial" charset="0"/>
                <a:cs typeface="Arial" charset="0"/>
                <a:sym typeface="Arial" charset="0"/>
              </a:rPr>
              <a:t>1.1 Bn</a:t>
            </a:r>
            <a:r>
              <a:rPr lang="en-US" sz="2900" dirty="0">
                <a:solidFill>
                  <a:srgbClr val="FFFFFF"/>
                </a:solidFill>
                <a:latin typeface="Arial" charset="0"/>
                <a:cs typeface="Arial" charset="0"/>
                <a:sym typeface="Arial" charset="0"/>
              </a:rPr>
              <a:t>...</a:t>
            </a:r>
          </a:p>
        </p:txBody>
      </p:sp>
      <p:sp>
        <p:nvSpPr>
          <p:cNvPr id="18" name="Rectangle 15"/>
          <p:cNvSpPr>
            <a:spLocks/>
          </p:cNvSpPr>
          <p:nvPr/>
        </p:nvSpPr>
        <p:spPr bwMode="auto">
          <a:xfrm>
            <a:off x="6385836" y="2304494"/>
            <a:ext cx="2054185" cy="1834156"/>
          </a:xfrm>
          <a:prstGeom prst="rect">
            <a:avLst/>
          </a:prstGeom>
          <a:solidFill>
            <a:srgbClr val="F0F0F0"/>
          </a:solidFill>
          <a:ln w="25400" cap="flat">
            <a:noFill/>
            <a:miter lim="800000"/>
            <a:headEnd type="none" w="med" len="med"/>
            <a:tailEnd type="none" w="med" len="med"/>
          </a:ln>
          <a:effectLst>
            <a:glow rad="101600">
              <a:schemeClr val="accent5">
                <a:satMod val="175000"/>
                <a:alpha val="40000"/>
              </a:schemeClr>
            </a:glow>
          </a:effectLst>
        </p:spPr>
        <p:txBody>
          <a:bodyPr lIns="0" tIns="0" rIns="0" bIns="0"/>
          <a:lstStyle/>
          <a:p>
            <a:endParaRPr lang="en-US"/>
          </a:p>
        </p:txBody>
      </p:sp>
      <p:grpSp>
        <p:nvGrpSpPr>
          <p:cNvPr id="19" name="Group 24"/>
          <p:cNvGrpSpPr>
            <a:grpSpLocks/>
          </p:cNvGrpSpPr>
          <p:nvPr/>
        </p:nvGrpSpPr>
        <p:grpSpPr bwMode="auto">
          <a:xfrm>
            <a:off x="6618048" y="2636109"/>
            <a:ext cx="1679073" cy="1502327"/>
            <a:chOff x="0" y="0"/>
            <a:chExt cx="752" cy="897"/>
          </a:xfrm>
        </p:grpSpPr>
        <p:sp>
          <p:nvSpPr>
            <p:cNvPr id="20" name="Oval 16"/>
            <p:cNvSpPr>
              <a:spLocks/>
            </p:cNvSpPr>
            <p:nvPr/>
          </p:nvSpPr>
          <p:spPr bwMode="auto">
            <a:xfrm>
              <a:off x="359" y="834"/>
              <a:ext cx="393" cy="63"/>
            </a:xfrm>
            <a:prstGeom prst="ellipse">
              <a:avLst/>
            </a:prstGeom>
            <a:gradFill rotWithShape="0">
              <a:gsLst>
                <a:gs pos="0">
                  <a:srgbClr val="000000">
                    <a:alpha val="53000"/>
                  </a:srgbClr>
                </a:gs>
                <a:gs pos="100000">
                  <a:srgbClr val="000000">
                    <a:alpha val="0"/>
                  </a:srgbClr>
                </a:gs>
              </a:gsLst>
              <a:path path="rect">
                <a:fillToRect l="50000" t="50000" r="50000" b="50000"/>
              </a:path>
            </a:gradFill>
            <a:ln w="25400" cap="flat">
              <a:noFill/>
              <a:miter lim="800000"/>
              <a:headEnd type="none" w="med" len="med"/>
              <a:tailEnd type="none" w="med" len="med"/>
            </a:ln>
          </p:spPr>
          <p:txBody>
            <a:bodyPr lIns="0" tIns="0" rIns="0" bIns="0"/>
            <a:lstStyle/>
            <a:p>
              <a:endParaRPr lang="en-US"/>
            </a:p>
          </p:txBody>
        </p:sp>
        <p:sp>
          <p:nvSpPr>
            <p:cNvPr id="21" name="Oval 17"/>
            <p:cNvSpPr>
              <a:spLocks/>
            </p:cNvSpPr>
            <p:nvPr/>
          </p:nvSpPr>
          <p:spPr bwMode="auto">
            <a:xfrm>
              <a:off x="263" y="740"/>
              <a:ext cx="393" cy="62"/>
            </a:xfrm>
            <a:prstGeom prst="ellipse">
              <a:avLst/>
            </a:prstGeom>
            <a:gradFill rotWithShape="0">
              <a:gsLst>
                <a:gs pos="0">
                  <a:srgbClr val="000000">
                    <a:alpha val="53000"/>
                  </a:srgbClr>
                </a:gs>
                <a:gs pos="100000">
                  <a:srgbClr val="000000">
                    <a:alpha val="0"/>
                  </a:srgbClr>
                </a:gs>
              </a:gsLst>
              <a:path path="rect">
                <a:fillToRect l="50000" t="50000" r="50000" b="50000"/>
              </a:path>
            </a:gradFill>
            <a:ln w="25400" cap="flat">
              <a:noFill/>
              <a:miter lim="800000"/>
              <a:headEnd type="none" w="med" len="med"/>
              <a:tailEnd type="none" w="med" len="med"/>
            </a:ln>
          </p:spPr>
          <p:txBody>
            <a:bodyPr lIns="0" tIns="0" rIns="0" bIns="0"/>
            <a:lstStyle/>
            <a:p>
              <a:endParaRPr lang="en-US"/>
            </a:p>
          </p:txBody>
        </p:sp>
        <p:sp>
          <p:nvSpPr>
            <p:cNvPr id="22" name="Oval 18"/>
            <p:cNvSpPr>
              <a:spLocks/>
            </p:cNvSpPr>
            <p:nvPr/>
          </p:nvSpPr>
          <p:spPr bwMode="auto">
            <a:xfrm>
              <a:off x="135" y="649"/>
              <a:ext cx="393" cy="63"/>
            </a:xfrm>
            <a:prstGeom prst="ellipse">
              <a:avLst/>
            </a:prstGeom>
            <a:gradFill rotWithShape="0">
              <a:gsLst>
                <a:gs pos="0">
                  <a:srgbClr val="000000">
                    <a:alpha val="53000"/>
                  </a:srgbClr>
                </a:gs>
                <a:gs pos="100000">
                  <a:srgbClr val="000000">
                    <a:alpha val="0"/>
                  </a:srgbClr>
                </a:gs>
              </a:gsLst>
              <a:path path="rect">
                <a:fillToRect l="50000" t="50000" r="50000" b="50000"/>
              </a:path>
            </a:gradFill>
            <a:ln w="25400" cap="flat">
              <a:noFill/>
              <a:miter lim="800000"/>
              <a:headEnd type="none" w="med" len="med"/>
              <a:tailEnd type="none" w="med" len="med"/>
            </a:ln>
          </p:spPr>
          <p:txBody>
            <a:bodyPr lIns="0" tIns="0" rIns="0" bIns="0"/>
            <a:lstStyle/>
            <a:p>
              <a:endParaRPr lang="en-US"/>
            </a:p>
          </p:txBody>
        </p:sp>
        <p:sp>
          <p:nvSpPr>
            <p:cNvPr id="23" name="Oval 19"/>
            <p:cNvSpPr>
              <a:spLocks/>
            </p:cNvSpPr>
            <p:nvPr/>
          </p:nvSpPr>
          <p:spPr bwMode="auto">
            <a:xfrm>
              <a:off x="0" y="554"/>
              <a:ext cx="392" cy="62"/>
            </a:xfrm>
            <a:prstGeom prst="ellipse">
              <a:avLst/>
            </a:prstGeom>
            <a:gradFill rotWithShape="0">
              <a:gsLst>
                <a:gs pos="0">
                  <a:srgbClr val="000000">
                    <a:alpha val="53000"/>
                  </a:srgbClr>
                </a:gs>
                <a:gs pos="100000">
                  <a:srgbClr val="000000">
                    <a:alpha val="0"/>
                  </a:srgbClr>
                </a:gs>
              </a:gsLst>
              <a:path path="rect">
                <a:fillToRect l="50000" t="50000" r="50000" b="50000"/>
              </a:path>
            </a:gradFill>
            <a:ln w="25400" cap="flat">
              <a:noFill/>
              <a:miter lim="800000"/>
              <a:headEnd type="none" w="med" len="med"/>
              <a:tailEnd type="none" w="med" len="med"/>
            </a:ln>
          </p:spPr>
          <p:txBody>
            <a:bodyPr lIns="0" tIns="0" rIns="0" bIns="0"/>
            <a:lstStyle/>
            <a:p>
              <a:endParaRPr lang="en-US"/>
            </a:p>
          </p:txBody>
        </p:sp>
        <p:pic>
          <p:nvPicPr>
            <p:cNvPr id="24" name="Picture 20"/>
            <p:cNvPicPr>
              <a:picLocks noChangeAspect="1" noChangeArrowheads="1"/>
            </p:cNvPicPr>
            <p:nvPr/>
          </p:nvPicPr>
          <p:blipFill>
            <a:blip r:embed="rId5" cstate="print"/>
            <a:srcRect/>
            <a:stretch>
              <a:fillRect/>
            </a:stretch>
          </p:blipFill>
          <p:spPr bwMode="auto">
            <a:xfrm>
              <a:off x="49" y="0"/>
              <a:ext cx="302" cy="585"/>
            </a:xfrm>
            <a:prstGeom prst="rect">
              <a:avLst/>
            </a:prstGeom>
            <a:noFill/>
            <a:ln w="12700" cap="flat">
              <a:noFill/>
              <a:miter lim="800000"/>
              <a:headEnd/>
              <a:tailEnd/>
            </a:ln>
          </p:spPr>
        </p:pic>
        <p:pic>
          <p:nvPicPr>
            <p:cNvPr id="25" name="Picture 21"/>
            <p:cNvPicPr>
              <a:picLocks noChangeAspect="1" noChangeArrowheads="1"/>
            </p:cNvPicPr>
            <p:nvPr/>
          </p:nvPicPr>
          <p:blipFill>
            <a:blip r:embed="rId6" cstate="print"/>
            <a:srcRect/>
            <a:stretch>
              <a:fillRect/>
            </a:stretch>
          </p:blipFill>
          <p:spPr bwMode="auto">
            <a:xfrm>
              <a:off x="178" y="81"/>
              <a:ext cx="314" cy="597"/>
            </a:xfrm>
            <a:prstGeom prst="rect">
              <a:avLst/>
            </a:prstGeom>
            <a:noFill/>
            <a:ln w="12700" cap="flat">
              <a:noFill/>
              <a:miter lim="800000"/>
              <a:headEnd/>
              <a:tailEnd/>
            </a:ln>
          </p:spPr>
        </p:pic>
        <p:pic>
          <p:nvPicPr>
            <p:cNvPr id="26" name="Picture 22"/>
            <p:cNvPicPr>
              <a:picLocks noChangeAspect="1" noChangeArrowheads="1"/>
            </p:cNvPicPr>
            <p:nvPr/>
          </p:nvPicPr>
          <p:blipFill>
            <a:blip r:embed="rId7" cstate="print"/>
            <a:srcRect/>
            <a:stretch>
              <a:fillRect/>
            </a:stretch>
          </p:blipFill>
          <p:spPr bwMode="auto">
            <a:xfrm>
              <a:off x="304" y="181"/>
              <a:ext cx="310" cy="597"/>
            </a:xfrm>
            <a:prstGeom prst="rect">
              <a:avLst/>
            </a:prstGeom>
            <a:noFill/>
            <a:ln w="12700" cap="flat">
              <a:noFill/>
              <a:miter lim="800000"/>
              <a:headEnd/>
              <a:tailEnd/>
            </a:ln>
          </p:spPr>
        </p:pic>
        <p:pic>
          <p:nvPicPr>
            <p:cNvPr id="27" name="Picture 23"/>
            <p:cNvPicPr>
              <a:picLocks noChangeAspect="1" noChangeArrowheads="1"/>
            </p:cNvPicPr>
            <p:nvPr/>
          </p:nvPicPr>
          <p:blipFill>
            <a:blip r:embed="rId8" cstate="print"/>
            <a:srcRect/>
            <a:stretch>
              <a:fillRect/>
            </a:stretch>
          </p:blipFill>
          <p:spPr bwMode="auto">
            <a:xfrm>
              <a:off x="404" y="312"/>
              <a:ext cx="304" cy="560"/>
            </a:xfrm>
            <a:prstGeom prst="rect">
              <a:avLst/>
            </a:prstGeom>
            <a:noFill/>
            <a:ln w="12700" cap="flat">
              <a:noFill/>
              <a:miter lim="800000"/>
              <a:headEnd/>
              <a:tailEnd/>
            </a:ln>
          </p:spPr>
        </p:pic>
      </p:grpSp>
      <p:sp>
        <p:nvSpPr>
          <p:cNvPr id="28" name="Freeform 25"/>
          <p:cNvSpPr>
            <a:spLocks/>
          </p:cNvSpPr>
          <p:nvPr/>
        </p:nvSpPr>
        <p:spPr bwMode="auto">
          <a:xfrm>
            <a:off x="2868610" y="7521352"/>
            <a:ext cx="5213609" cy="1091843"/>
          </a:xfrm>
          <a:custGeom>
            <a:avLst/>
            <a:gdLst/>
            <a:ahLst/>
            <a:cxnLst>
              <a:cxn ang="0">
                <a:pos x="0" y="0"/>
              </a:cxn>
              <a:cxn ang="0">
                <a:pos x="21600" y="0"/>
              </a:cxn>
              <a:cxn ang="0">
                <a:pos x="21600" y="19558"/>
              </a:cxn>
              <a:cxn ang="0">
                <a:pos x="20954" y="21600"/>
              </a:cxn>
              <a:cxn ang="0">
                <a:pos x="646" y="21600"/>
              </a:cxn>
              <a:cxn ang="0">
                <a:pos x="0" y="19558"/>
              </a:cxn>
              <a:cxn ang="0">
                <a:pos x="0" y="0"/>
              </a:cxn>
              <a:cxn ang="0">
                <a:pos x="0" y="0"/>
              </a:cxn>
            </a:cxnLst>
            <a:rect l="0" t="0" r="r" b="b"/>
            <a:pathLst>
              <a:path w="21600" h="21600">
                <a:moveTo>
                  <a:pt x="0" y="0"/>
                </a:moveTo>
                <a:lnTo>
                  <a:pt x="21600" y="0"/>
                </a:lnTo>
                <a:lnTo>
                  <a:pt x="21600" y="19558"/>
                </a:lnTo>
                <a:cubicBezTo>
                  <a:pt x="21600" y="20686"/>
                  <a:pt x="21311" y="21600"/>
                  <a:pt x="20954" y="21600"/>
                </a:cubicBezTo>
                <a:lnTo>
                  <a:pt x="646" y="21600"/>
                </a:lnTo>
                <a:cubicBezTo>
                  <a:pt x="289" y="21600"/>
                  <a:pt x="0" y="20686"/>
                  <a:pt x="0" y="19558"/>
                </a:cubicBezTo>
                <a:lnTo>
                  <a:pt x="0" y="0"/>
                </a:lnTo>
                <a:close/>
                <a:moveTo>
                  <a:pt x="0" y="0"/>
                </a:moveTo>
              </a:path>
            </a:pathLst>
          </a:custGeom>
          <a:solidFill>
            <a:schemeClr val="accent1"/>
          </a:solidFill>
          <a:ln w="25400" cap="flat">
            <a:noFill/>
            <a:miter lim="800000"/>
            <a:headEnd type="none" w="med" len="med"/>
            <a:tailEnd type="none" w="med" len="med"/>
          </a:ln>
          <a:effectLst>
            <a:glow rad="101600">
              <a:schemeClr val="accent5">
                <a:satMod val="175000"/>
                <a:alpha val="40000"/>
              </a:schemeClr>
            </a:glow>
          </a:effectLst>
        </p:spPr>
        <p:txBody>
          <a:bodyPr lIns="0" tIns="0" rIns="0" bIns="0"/>
          <a:lstStyle/>
          <a:p>
            <a:endParaRPr lang="en-US"/>
          </a:p>
        </p:txBody>
      </p:sp>
      <p:sp>
        <p:nvSpPr>
          <p:cNvPr id="29" name="Rectangle 26"/>
          <p:cNvSpPr>
            <a:spLocks/>
          </p:cNvSpPr>
          <p:nvPr/>
        </p:nvSpPr>
        <p:spPr bwMode="auto">
          <a:xfrm rot="10800000">
            <a:off x="4797758" y="5721152"/>
            <a:ext cx="3393869" cy="1728192"/>
          </a:xfrm>
          <a:prstGeom prst="rect">
            <a:avLst/>
          </a:prstGeom>
          <a:solidFill>
            <a:srgbClr val="868686"/>
          </a:solidFill>
          <a:ln w="25400" cap="flat">
            <a:noFill/>
            <a:miter lim="800000"/>
            <a:headEnd type="none" w="med" len="med"/>
            <a:tailEnd type="none" w="med" len="med"/>
          </a:ln>
          <a:effectLst>
            <a:glow rad="101600">
              <a:schemeClr val="accent5">
                <a:satMod val="175000"/>
                <a:alpha val="40000"/>
              </a:schemeClr>
            </a:glow>
          </a:effectLst>
        </p:spPr>
        <p:txBody>
          <a:bodyPr lIns="0" tIns="0" rIns="0" bIns="0"/>
          <a:lstStyle/>
          <a:p>
            <a:endParaRPr lang="en-US"/>
          </a:p>
        </p:txBody>
      </p:sp>
      <p:sp>
        <p:nvSpPr>
          <p:cNvPr id="30" name="Rectangle 27"/>
          <p:cNvSpPr>
            <a:spLocks/>
          </p:cNvSpPr>
          <p:nvPr/>
        </p:nvSpPr>
        <p:spPr bwMode="auto">
          <a:xfrm>
            <a:off x="3456955" y="7562050"/>
            <a:ext cx="4465652" cy="895406"/>
          </a:xfrm>
          <a:prstGeom prst="rect">
            <a:avLst/>
          </a:prstGeom>
          <a:noFill/>
          <a:ln w="9525" cap="flat">
            <a:noFill/>
            <a:round/>
            <a:headEnd type="none" w="med" len="med"/>
            <a:tailEnd type="none" w="med" len="med"/>
          </a:ln>
        </p:spPr>
        <p:txBody>
          <a:bodyPr wrap="square" lIns="31893" tIns="31893" rIns="31893" bIns="31893" anchor="ctr">
            <a:spAutoFit/>
          </a:bodyPr>
          <a:lstStyle/>
          <a:p>
            <a:pPr algn="r"/>
            <a:r>
              <a:rPr lang="en-US" sz="2500" dirty="0">
                <a:solidFill>
                  <a:schemeClr val="bg1"/>
                </a:solidFill>
                <a:latin typeface="Arial" charset="0"/>
                <a:cs typeface="Arial" charset="0"/>
                <a:sym typeface="Arial" charset="0"/>
              </a:rPr>
              <a:t>...</a:t>
            </a:r>
            <a:r>
              <a:rPr lang="en-US" sz="2700" b="1" dirty="0">
                <a:solidFill>
                  <a:schemeClr val="bg1"/>
                </a:solidFill>
                <a:latin typeface="Arial" charset="0"/>
                <a:cs typeface="Arial" charset="0"/>
                <a:sym typeface="Arial" charset="0"/>
              </a:rPr>
              <a:t>90% </a:t>
            </a:r>
            <a:r>
              <a:rPr lang="en-US" sz="2700" dirty="0">
                <a:latin typeface="Arial" charset="0"/>
                <a:cs typeface="Arial" charset="0"/>
                <a:sym typeface="Arial" charset="0"/>
              </a:rPr>
              <a:t>of growth </a:t>
            </a:r>
            <a:r>
              <a:rPr lang="en-US" sz="2700" dirty="0" smtClean="0">
                <a:latin typeface="Arial" charset="0"/>
                <a:cs typeface="Arial" charset="0"/>
                <a:sym typeface="Arial" charset="0"/>
              </a:rPr>
              <a:t>from </a:t>
            </a:r>
            <a:r>
              <a:rPr lang="en-US" sz="2700" dirty="0">
                <a:latin typeface="Arial" charset="0"/>
                <a:cs typeface="Arial" charset="0"/>
                <a:sym typeface="Arial" charset="0"/>
              </a:rPr>
              <a:t>emerging markets</a:t>
            </a:r>
          </a:p>
        </p:txBody>
      </p:sp>
      <p:sp>
        <p:nvSpPr>
          <p:cNvPr id="31" name="Rectangle 28"/>
          <p:cNvSpPr>
            <a:spLocks/>
          </p:cNvSpPr>
          <p:nvPr/>
        </p:nvSpPr>
        <p:spPr bwMode="auto">
          <a:xfrm>
            <a:off x="4907166" y="6225208"/>
            <a:ext cx="3393869" cy="892552"/>
          </a:xfrm>
          <a:prstGeom prst="rect">
            <a:avLst/>
          </a:prstGeom>
          <a:noFill/>
          <a:ln w="12700" cap="flat">
            <a:noFill/>
            <a:miter lim="800000"/>
            <a:headEnd type="none" w="med" len="med"/>
            <a:tailEnd type="none" w="med" len="med"/>
          </a:ln>
        </p:spPr>
        <p:txBody>
          <a:bodyPr lIns="0" tIns="0" rIns="0" bIns="0" anchor="ctr">
            <a:spAutoFit/>
          </a:bodyPr>
          <a:lstStyle/>
          <a:p>
            <a:pPr algn="l"/>
            <a:r>
              <a:rPr lang="en-US" sz="2900" dirty="0">
                <a:solidFill>
                  <a:srgbClr val="FFFFFF"/>
                </a:solidFill>
                <a:latin typeface="Arial" charset="0"/>
                <a:cs typeface="Arial" charset="0"/>
                <a:sym typeface="Arial" charset="0"/>
              </a:rPr>
              <a:t>Internet users grew</a:t>
            </a:r>
          </a:p>
          <a:p>
            <a:pPr algn="l"/>
            <a:r>
              <a:rPr lang="en-US" sz="2900" dirty="0">
                <a:solidFill>
                  <a:srgbClr val="FFFFFF"/>
                </a:solidFill>
                <a:latin typeface="Arial" charset="0"/>
                <a:cs typeface="Arial" charset="0"/>
                <a:sym typeface="Arial" charset="0"/>
              </a:rPr>
              <a:t>up to </a:t>
            </a:r>
            <a:r>
              <a:rPr lang="en-US" sz="2900" b="1" dirty="0">
                <a:solidFill>
                  <a:srgbClr val="FFFFFF"/>
                </a:solidFill>
                <a:latin typeface="Arial" charset="0"/>
                <a:cs typeface="Arial" charset="0"/>
                <a:sym typeface="Arial" charset="0"/>
              </a:rPr>
              <a:t>2.4 Bn</a:t>
            </a:r>
            <a:r>
              <a:rPr lang="en-US" sz="2900" dirty="0">
                <a:solidFill>
                  <a:srgbClr val="FFFFFF"/>
                </a:solidFill>
                <a:latin typeface="Arial" charset="0"/>
                <a:cs typeface="Arial" charset="0"/>
                <a:sym typeface="Arial" charset="0"/>
              </a:rPr>
              <a:t>... </a:t>
            </a:r>
          </a:p>
        </p:txBody>
      </p:sp>
      <p:sp>
        <p:nvSpPr>
          <p:cNvPr id="32" name="Rectangle 29"/>
          <p:cNvSpPr>
            <a:spLocks/>
          </p:cNvSpPr>
          <p:nvPr/>
        </p:nvSpPr>
        <p:spPr bwMode="auto">
          <a:xfrm>
            <a:off x="2736875" y="5722828"/>
            <a:ext cx="2054185" cy="1728192"/>
          </a:xfrm>
          <a:prstGeom prst="rect">
            <a:avLst/>
          </a:prstGeom>
          <a:solidFill>
            <a:srgbClr val="F0F0F0"/>
          </a:solidFill>
          <a:ln w="25400" cap="flat">
            <a:noFill/>
            <a:miter lim="800000"/>
            <a:headEnd type="none" w="med" len="med"/>
            <a:tailEnd type="none" w="med" len="med"/>
          </a:ln>
          <a:effectLst>
            <a:glow rad="101600">
              <a:schemeClr val="accent5">
                <a:satMod val="175000"/>
                <a:alpha val="40000"/>
              </a:schemeClr>
            </a:glow>
          </a:effectLst>
        </p:spPr>
        <p:txBody>
          <a:bodyPr lIns="0" tIns="0" rIns="0" bIns="0"/>
          <a:lstStyle/>
          <a:p>
            <a:endParaRPr lang="en-US"/>
          </a:p>
        </p:txBody>
      </p:sp>
      <p:pic>
        <p:nvPicPr>
          <p:cNvPr id="33" name="Picture 30"/>
          <p:cNvPicPr>
            <a:picLocks noChangeAspect="1" noChangeArrowheads="1"/>
          </p:cNvPicPr>
          <p:nvPr/>
        </p:nvPicPr>
        <p:blipFill>
          <a:blip r:embed="rId9" cstate="print"/>
          <a:srcRect/>
          <a:stretch>
            <a:fillRect/>
          </a:stretch>
        </p:blipFill>
        <p:spPr bwMode="auto">
          <a:xfrm>
            <a:off x="2951222" y="5937176"/>
            <a:ext cx="1714798" cy="1286272"/>
          </a:xfrm>
          <a:prstGeom prst="rect">
            <a:avLst/>
          </a:prstGeom>
          <a:noFill/>
          <a:ln w="12700" cap="flat">
            <a:noFill/>
            <a:miter lim="800000"/>
            <a:headEnd/>
            <a:tailEnd/>
          </a:ln>
        </p:spPr>
      </p:pic>
      <p:sp>
        <p:nvSpPr>
          <p:cNvPr id="34" name="Freeform 37"/>
          <p:cNvSpPr>
            <a:spLocks/>
          </p:cNvSpPr>
          <p:nvPr/>
        </p:nvSpPr>
        <p:spPr bwMode="auto">
          <a:xfrm>
            <a:off x="12215702" y="4136977"/>
            <a:ext cx="5213609" cy="1008112"/>
          </a:xfrm>
          <a:custGeom>
            <a:avLst/>
            <a:gdLst/>
            <a:ahLst/>
            <a:cxnLst>
              <a:cxn ang="0">
                <a:pos x="0" y="0"/>
              </a:cxn>
              <a:cxn ang="0">
                <a:pos x="21600" y="0"/>
              </a:cxn>
              <a:cxn ang="0">
                <a:pos x="21600" y="19558"/>
              </a:cxn>
              <a:cxn ang="0">
                <a:pos x="20954" y="21600"/>
              </a:cxn>
              <a:cxn ang="0">
                <a:pos x="646" y="21600"/>
              </a:cxn>
              <a:cxn ang="0">
                <a:pos x="0" y="19558"/>
              </a:cxn>
              <a:cxn ang="0">
                <a:pos x="0" y="0"/>
              </a:cxn>
              <a:cxn ang="0">
                <a:pos x="0" y="0"/>
              </a:cxn>
            </a:cxnLst>
            <a:rect l="0" t="0" r="r" b="b"/>
            <a:pathLst>
              <a:path w="21600" h="21600">
                <a:moveTo>
                  <a:pt x="0" y="0"/>
                </a:moveTo>
                <a:lnTo>
                  <a:pt x="21600" y="0"/>
                </a:lnTo>
                <a:lnTo>
                  <a:pt x="21600" y="19558"/>
                </a:lnTo>
                <a:cubicBezTo>
                  <a:pt x="21600" y="20686"/>
                  <a:pt x="21311" y="21600"/>
                  <a:pt x="20954" y="21600"/>
                </a:cubicBezTo>
                <a:lnTo>
                  <a:pt x="646" y="21600"/>
                </a:lnTo>
                <a:cubicBezTo>
                  <a:pt x="289" y="21600"/>
                  <a:pt x="0" y="20686"/>
                  <a:pt x="0" y="19558"/>
                </a:cubicBezTo>
                <a:lnTo>
                  <a:pt x="0" y="0"/>
                </a:lnTo>
                <a:close/>
                <a:moveTo>
                  <a:pt x="0" y="0"/>
                </a:moveTo>
              </a:path>
            </a:pathLst>
          </a:custGeom>
          <a:solidFill>
            <a:schemeClr val="accent1"/>
          </a:solidFill>
          <a:ln w="25400" cap="flat">
            <a:noFill/>
            <a:miter lim="800000"/>
            <a:headEnd type="none" w="med" len="med"/>
            <a:tailEnd type="none" w="med" len="med"/>
          </a:ln>
          <a:effectLst>
            <a:glow rad="101600">
              <a:schemeClr val="accent5">
                <a:satMod val="175000"/>
                <a:alpha val="40000"/>
              </a:schemeClr>
            </a:glow>
          </a:effectLst>
        </p:spPr>
        <p:txBody>
          <a:bodyPr lIns="0" tIns="0" rIns="0" bIns="0"/>
          <a:lstStyle/>
          <a:p>
            <a:endParaRPr lang="en-US"/>
          </a:p>
        </p:txBody>
      </p:sp>
      <p:sp>
        <p:nvSpPr>
          <p:cNvPr id="35" name="Rectangle 38"/>
          <p:cNvSpPr>
            <a:spLocks/>
          </p:cNvSpPr>
          <p:nvPr/>
        </p:nvSpPr>
        <p:spPr bwMode="auto">
          <a:xfrm rot="10800000">
            <a:off x="14144848" y="2302820"/>
            <a:ext cx="3393869" cy="1834156"/>
          </a:xfrm>
          <a:prstGeom prst="rect">
            <a:avLst/>
          </a:prstGeom>
          <a:solidFill>
            <a:srgbClr val="868686"/>
          </a:solidFill>
          <a:ln w="25400" cap="flat">
            <a:noFill/>
            <a:miter lim="800000"/>
            <a:headEnd type="none" w="med" len="med"/>
            <a:tailEnd type="none" w="med" len="med"/>
          </a:ln>
          <a:effectLst>
            <a:glow rad="101600">
              <a:schemeClr val="accent5">
                <a:satMod val="175000"/>
                <a:alpha val="40000"/>
              </a:schemeClr>
            </a:glow>
          </a:effectLst>
        </p:spPr>
        <p:txBody>
          <a:bodyPr lIns="0" tIns="0" rIns="0" bIns="0"/>
          <a:lstStyle/>
          <a:p>
            <a:endParaRPr lang="en-US"/>
          </a:p>
        </p:txBody>
      </p:sp>
      <p:sp>
        <p:nvSpPr>
          <p:cNvPr id="36" name="Rectangle 39"/>
          <p:cNvSpPr>
            <a:spLocks/>
          </p:cNvSpPr>
          <p:nvPr/>
        </p:nvSpPr>
        <p:spPr bwMode="auto">
          <a:xfrm>
            <a:off x="12778908" y="4188127"/>
            <a:ext cx="4359567" cy="956961"/>
          </a:xfrm>
          <a:prstGeom prst="rect">
            <a:avLst/>
          </a:prstGeom>
          <a:noFill/>
          <a:ln w="9525" cap="flat">
            <a:noFill/>
            <a:round/>
            <a:headEnd type="none" w="med" len="med"/>
            <a:tailEnd type="none" w="med" len="med"/>
          </a:ln>
        </p:spPr>
        <p:txBody>
          <a:bodyPr wrap="square" lIns="31893" tIns="31893" rIns="31893" bIns="31893" anchor="ctr">
            <a:spAutoFit/>
          </a:bodyPr>
          <a:lstStyle/>
          <a:p>
            <a:pPr algn="r"/>
            <a:r>
              <a:rPr lang="en-US" sz="2900" dirty="0">
                <a:solidFill>
                  <a:schemeClr val="bg1"/>
                </a:solidFill>
                <a:latin typeface="Arial" charset="0"/>
                <a:cs typeface="Arial" charset="0"/>
                <a:sym typeface="Arial" charset="0"/>
              </a:rPr>
              <a:t>...</a:t>
            </a:r>
            <a:r>
              <a:rPr lang="en-US" sz="2900" b="1" dirty="0">
                <a:solidFill>
                  <a:schemeClr val="bg1"/>
                </a:solidFill>
                <a:latin typeface="Arial" charset="0"/>
                <a:cs typeface="Arial" charset="0"/>
                <a:sym typeface="Arial" charset="0"/>
              </a:rPr>
              <a:t>&gt;90% </a:t>
            </a:r>
            <a:r>
              <a:rPr lang="en-US" sz="2900" dirty="0">
                <a:latin typeface="Arial" charset="0"/>
                <a:cs typeface="Arial" charset="0"/>
                <a:sym typeface="Arial" charset="0"/>
              </a:rPr>
              <a:t>keep </a:t>
            </a:r>
            <a:r>
              <a:rPr lang="en-US" sz="2900" dirty="0" smtClean="0">
                <a:latin typeface="Arial" charset="0"/>
                <a:cs typeface="Arial" charset="0"/>
                <a:sym typeface="Arial" charset="0"/>
              </a:rPr>
              <a:t>mobile   </a:t>
            </a:r>
            <a:r>
              <a:rPr lang="en-US" sz="2900" b="1" dirty="0" smtClean="0">
                <a:solidFill>
                  <a:schemeClr val="bg1"/>
                </a:solidFill>
                <a:latin typeface="Arial" charset="0"/>
                <a:cs typeface="Arial" charset="0"/>
                <a:sym typeface="Arial" charset="0"/>
              </a:rPr>
              <a:t>24h/7d</a:t>
            </a:r>
            <a:endParaRPr lang="en-US" sz="2900" b="1" dirty="0">
              <a:solidFill>
                <a:schemeClr val="bg1"/>
              </a:solidFill>
              <a:latin typeface="Arial" charset="0"/>
              <a:cs typeface="Arial" charset="0"/>
              <a:sym typeface="Arial" charset="0"/>
            </a:endParaRPr>
          </a:p>
        </p:txBody>
      </p:sp>
      <p:sp>
        <p:nvSpPr>
          <p:cNvPr id="37" name="Rectangle 40"/>
          <p:cNvSpPr>
            <a:spLocks/>
          </p:cNvSpPr>
          <p:nvPr/>
        </p:nvSpPr>
        <p:spPr bwMode="auto">
          <a:xfrm>
            <a:off x="14343568" y="2510116"/>
            <a:ext cx="3000897" cy="1338828"/>
          </a:xfrm>
          <a:prstGeom prst="rect">
            <a:avLst/>
          </a:prstGeom>
          <a:noFill/>
          <a:ln w="12700" cap="flat">
            <a:noFill/>
            <a:miter lim="800000"/>
            <a:headEnd type="none" w="med" len="med"/>
            <a:tailEnd type="none" w="med" len="med"/>
          </a:ln>
        </p:spPr>
        <p:txBody>
          <a:bodyPr lIns="0" tIns="0" rIns="0" bIns="0" anchor="ctr">
            <a:spAutoFit/>
          </a:bodyPr>
          <a:lstStyle/>
          <a:p>
            <a:pPr algn="l"/>
            <a:r>
              <a:rPr lang="en-US" sz="2900" dirty="0">
                <a:solidFill>
                  <a:srgbClr val="FFFFFF"/>
                </a:solidFill>
                <a:latin typeface="Arial" charset="0"/>
                <a:cs typeface="Arial" charset="0"/>
                <a:sym typeface="Arial" charset="0"/>
              </a:rPr>
              <a:t>Smartphone users</a:t>
            </a:r>
          </a:p>
          <a:p>
            <a:pPr algn="l"/>
            <a:r>
              <a:rPr lang="en-US" sz="2900" b="1" dirty="0">
                <a:solidFill>
                  <a:srgbClr val="FFFFFF"/>
                </a:solidFill>
                <a:latin typeface="Arial" charset="0"/>
                <a:cs typeface="Arial" charset="0"/>
                <a:sym typeface="Arial" charset="0"/>
              </a:rPr>
              <a:t>rose by 42%</a:t>
            </a:r>
            <a:r>
              <a:rPr lang="en-US" sz="2900" dirty="0">
                <a:solidFill>
                  <a:srgbClr val="FFFFFF"/>
                </a:solidFill>
                <a:latin typeface="Arial" charset="0"/>
                <a:cs typeface="Arial" charset="0"/>
                <a:sym typeface="Arial" charset="0"/>
              </a:rPr>
              <a:t>...</a:t>
            </a:r>
          </a:p>
        </p:txBody>
      </p:sp>
      <p:sp>
        <p:nvSpPr>
          <p:cNvPr id="38" name="Rectangle 41"/>
          <p:cNvSpPr>
            <a:spLocks/>
          </p:cNvSpPr>
          <p:nvPr/>
        </p:nvSpPr>
        <p:spPr bwMode="auto">
          <a:xfrm>
            <a:off x="12083965" y="2304494"/>
            <a:ext cx="2054185" cy="1834156"/>
          </a:xfrm>
          <a:prstGeom prst="rect">
            <a:avLst/>
          </a:prstGeom>
          <a:solidFill>
            <a:srgbClr val="F0F0F0"/>
          </a:solidFill>
          <a:ln w="25400" cap="flat">
            <a:noFill/>
            <a:miter lim="800000"/>
            <a:headEnd type="none" w="med" len="med"/>
            <a:tailEnd type="none" w="med" len="med"/>
          </a:ln>
          <a:effectLst>
            <a:glow rad="101600">
              <a:schemeClr val="accent5">
                <a:satMod val="175000"/>
                <a:alpha val="40000"/>
              </a:schemeClr>
            </a:glow>
          </a:effectLst>
        </p:spPr>
        <p:txBody>
          <a:bodyPr lIns="0" tIns="0" rIns="0" bIns="0"/>
          <a:lstStyle/>
          <a:p>
            <a:endParaRPr lang="en-US"/>
          </a:p>
        </p:txBody>
      </p:sp>
      <p:grpSp>
        <p:nvGrpSpPr>
          <p:cNvPr id="39" name="Group 46"/>
          <p:cNvGrpSpPr>
            <a:grpSpLocks/>
          </p:cNvGrpSpPr>
          <p:nvPr/>
        </p:nvGrpSpPr>
        <p:grpSpPr bwMode="auto">
          <a:xfrm>
            <a:off x="12447915" y="2528921"/>
            <a:ext cx="1466955" cy="1701632"/>
            <a:chOff x="0" y="0"/>
            <a:chExt cx="656" cy="1016"/>
          </a:xfrm>
        </p:grpSpPr>
        <p:sp>
          <p:nvSpPr>
            <p:cNvPr id="40" name="Oval 42"/>
            <p:cNvSpPr>
              <a:spLocks/>
            </p:cNvSpPr>
            <p:nvPr/>
          </p:nvSpPr>
          <p:spPr bwMode="auto">
            <a:xfrm>
              <a:off x="0" y="945"/>
              <a:ext cx="656" cy="71"/>
            </a:xfrm>
            <a:prstGeom prst="ellipse">
              <a:avLst/>
            </a:prstGeom>
            <a:gradFill rotWithShape="0">
              <a:gsLst>
                <a:gs pos="0">
                  <a:srgbClr val="000000">
                    <a:alpha val="53000"/>
                  </a:srgbClr>
                </a:gs>
                <a:gs pos="100000">
                  <a:srgbClr val="000000">
                    <a:alpha val="0"/>
                  </a:srgbClr>
                </a:gs>
              </a:gsLst>
              <a:path path="rect">
                <a:fillToRect l="50000" t="50000" r="50000" b="50000"/>
              </a:path>
            </a:gradFill>
            <a:ln w="25400" cap="flat">
              <a:noFill/>
              <a:miter lim="800000"/>
              <a:headEnd type="none" w="med" len="med"/>
              <a:tailEnd type="none" w="med" len="med"/>
            </a:ln>
          </p:spPr>
          <p:txBody>
            <a:bodyPr lIns="0" tIns="0" rIns="0" bIns="0"/>
            <a:lstStyle/>
            <a:p>
              <a:endParaRPr lang="en-US"/>
            </a:p>
          </p:txBody>
        </p:sp>
        <p:pic>
          <p:nvPicPr>
            <p:cNvPr id="41" name="Picture 43"/>
            <p:cNvPicPr>
              <a:picLocks noChangeAspect="1" noChangeArrowheads="1"/>
            </p:cNvPicPr>
            <p:nvPr/>
          </p:nvPicPr>
          <p:blipFill>
            <a:blip r:embed="rId10" cstate="print"/>
            <a:srcRect/>
            <a:stretch>
              <a:fillRect/>
            </a:stretch>
          </p:blipFill>
          <p:spPr bwMode="auto">
            <a:xfrm>
              <a:off x="67" y="0"/>
              <a:ext cx="509" cy="1001"/>
            </a:xfrm>
            <a:prstGeom prst="rect">
              <a:avLst/>
            </a:prstGeom>
            <a:noFill/>
            <a:ln w="12700" cap="flat">
              <a:noFill/>
              <a:miter lim="800000"/>
              <a:headEnd/>
              <a:tailEnd/>
            </a:ln>
          </p:spPr>
        </p:pic>
        <p:pic>
          <p:nvPicPr>
            <p:cNvPr id="42" name="Picture 44"/>
            <p:cNvPicPr>
              <a:picLocks noChangeArrowheads="1"/>
            </p:cNvPicPr>
            <p:nvPr/>
          </p:nvPicPr>
          <p:blipFill>
            <a:blip r:embed="rId11" cstate="print"/>
            <a:srcRect l="163" t="3976"/>
            <a:stretch>
              <a:fillRect/>
            </a:stretch>
          </p:blipFill>
          <p:spPr bwMode="auto">
            <a:xfrm>
              <a:off x="101" y="134"/>
              <a:ext cx="421" cy="703"/>
            </a:xfrm>
            <a:prstGeom prst="rect">
              <a:avLst/>
            </a:prstGeom>
            <a:noFill/>
            <a:ln w="12700" cap="flat">
              <a:noFill/>
              <a:miter lim="800000"/>
              <a:headEnd/>
              <a:tailEnd/>
            </a:ln>
          </p:spPr>
        </p:pic>
        <p:sp>
          <p:nvSpPr>
            <p:cNvPr id="43" name="Rectangle 45"/>
            <p:cNvSpPr>
              <a:spLocks/>
            </p:cNvSpPr>
            <p:nvPr/>
          </p:nvSpPr>
          <p:spPr bwMode="auto">
            <a:xfrm>
              <a:off x="139" y="274"/>
              <a:ext cx="477" cy="305"/>
            </a:xfrm>
            <a:prstGeom prst="rect">
              <a:avLst/>
            </a:prstGeom>
            <a:noFill/>
            <a:ln w="12700" cap="flat">
              <a:noFill/>
              <a:miter lim="800000"/>
              <a:headEnd type="none" w="med" len="med"/>
              <a:tailEnd type="none" w="med" len="med"/>
            </a:ln>
          </p:spPr>
          <p:txBody>
            <a:bodyPr lIns="0" tIns="0" rIns="43991" bIns="0"/>
            <a:lstStyle/>
            <a:p>
              <a:r>
                <a:rPr lang="en-US" sz="2900" dirty="0">
                  <a:solidFill>
                    <a:srgbClr val="FFFFFF"/>
                  </a:solidFill>
                  <a:latin typeface="Telefonica Headline Light" charset="0"/>
                  <a:ea typeface="Telefonica Headline Light" charset="0"/>
                  <a:cs typeface="Telefonica Headline Light" charset="0"/>
                  <a:sym typeface="Telefonica Headline Light" charset="0"/>
                </a:rPr>
                <a:t>24</a:t>
              </a:r>
              <a:r>
                <a:rPr lang="en-US" sz="2900" dirty="0">
                  <a:solidFill>
                    <a:srgbClr val="17BACD"/>
                  </a:solidFill>
                  <a:latin typeface="Telefonica Text" charset="0"/>
                  <a:ea typeface="Telefonica Text" charset="0"/>
                  <a:cs typeface="Telefonica Text" charset="0"/>
                  <a:sym typeface="Telefonica Text" charset="0"/>
                </a:rPr>
                <a:t>/</a:t>
              </a:r>
              <a:r>
                <a:rPr lang="en-US" sz="2900" dirty="0">
                  <a:solidFill>
                    <a:srgbClr val="FFFFFF"/>
                  </a:solidFill>
                  <a:latin typeface="Telefonica Headline Light" charset="0"/>
                  <a:ea typeface="Telefonica Headline Light" charset="0"/>
                  <a:cs typeface="Telefonica Headline Light" charset="0"/>
                  <a:sym typeface="Telefonica Headline Light" charset="0"/>
                </a:rPr>
                <a:t>7</a:t>
              </a:r>
            </a:p>
          </p:txBody>
        </p:sp>
      </p:grpSp>
      <p:grpSp>
        <p:nvGrpSpPr>
          <p:cNvPr id="44" name="Group 60"/>
          <p:cNvGrpSpPr>
            <a:grpSpLocks/>
          </p:cNvGrpSpPr>
          <p:nvPr/>
        </p:nvGrpSpPr>
        <p:grpSpPr bwMode="auto">
          <a:xfrm>
            <a:off x="3102907" y="6266911"/>
            <a:ext cx="1567581" cy="1182433"/>
            <a:chOff x="0" y="0"/>
            <a:chExt cx="872" cy="999"/>
          </a:xfrm>
        </p:grpSpPr>
        <p:pic>
          <p:nvPicPr>
            <p:cNvPr id="45" name="Picture 52"/>
            <p:cNvPicPr>
              <a:picLocks noChangeAspect="1" noChangeArrowheads="1"/>
            </p:cNvPicPr>
            <p:nvPr/>
          </p:nvPicPr>
          <p:blipFill>
            <a:blip r:embed="rId12" cstate="print"/>
            <a:srcRect/>
            <a:stretch>
              <a:fillRect/>
            </a:stretch>
          </p:blipFill>
          <p:spPr bwMode="auto">
            <a:xfrm>
              <a:off x="0" y="0"/>
              <a:ext cx="674" cy="334"/>
            </a:xfrm>
            <a:prstGeom prst="rect">
              <a:avLst/>
            </a:prstGeom>
            <a:noFill/>
            <a:ln w="12700" cap="flat">
              <a:noFill/>
              <a:miter lim="800000"/>
              <a:headEnd/>
              <a:tailEnd/>
            </a:ln>
          </p:spPr>
        </p:pic>
        <p:grpSp>
          <p:nvGrpSpPr>
            <p:cNvPr id="46" name="Group 58"/>
            <p:cNvGrpSpPr>
              <a:grpSpLocks/>
            </p:cNvGrpSpPr>
            <p:nvPr/>
          </p:nvGrpSpPr>
          <p:grpSpPr bwMode="auto">
            <a:xfrm>
              <a:off x="0" y="0"/>
              <a:ext cx="872" cy="999"/>
              <a:chOff x="0" y="0"/>
              <a:chExt cx="872" cy="999"/>
            </a:xfrm>
          </p:grpSpPr>
          <p:grpSp>
            <p:nvGrpSpPr>
              <p:cNvPr id="48" name="Group 56"/>
              <p:cNvGrpSpPr>
                <a:grpSpLocks/>
              </p:cNvGrpSpPr>
              <p:nvPr/>
            </p:nvGrpSpPr>
            <p:grpSpPr bwMode="auto">
              <a:xfrm>
                <a:off x="0" y="0"/>
                <a:ext cx="872" cy="979"/>
                <a:chOff x="0" y="0"/>
                <a:chExt cx="872" cy="979"/>
              </a:xfrm>
            </p:grpSpPr>
            <p:pic>
              <p:nvPicPr>
                <p:cNvPr id="50" name="Picture 53"/>
                <p:cNvPicPr>
                  <a:picLocks noChangeAspect="1" noChangeArrowheads="1"/>
                </p:cNvPicPr>
                <p:nvPr/>
              </p:nvPicPr>
              <p:blipFill>
                <a:blip r:embed="rId12" cstate="print"/>
                <a:srcRect/>
                <a:stretch>
                  <a:fillRect/>
                </a:stretch>
              </p:blipFill>
              <p:spPr bwMode="auto">
                <a:xfrm>
                  <a:off x="0" y="0"/>
                  <a:ext cx="674" cy="334"/>
                </a:xfrm>
                <a:prstGeom prst="rect">
                  <a:avLst/>
                </a:prstGeom>
                <a:noFill/>
                <a:ln w="12700" cap="flat">
                  <a:noFill/>
                  <a:miter lim="800000"/>
                  <a:headEnd/>
                  <a:tailEnd/>
                </a:ln>
                <a:effectLst>
                  <a:outerShdw dist="12699" dir="5400000" algn="ctr" rotWithShape="0">
                    <a:schemeClr val="bg2">
                      <a:alpha val="50000"/>
                    </a:schemeClr>
                  </a:outerShdw>
                </a:effectLst>
              </p:spPr>
            </p:pic>
            <p:sp>
              <p:nvSpPr>
                <p:cNvPr id="51" name="Oval 54"/>
                <p:cNvSpPr>
                  <a:spLocks/>
                </p:cNvSpPr>
                <p:nvPr/>
              </p:nvSpPr>
              <p:spPr bwMode="auto">
                <a:xfrm>
                  <a:off x="376" y="923"/>
                  <a:ext cx="496" cy="56"/>
                </a:xfrm>
                <a:prstGeom prst="ellipse">
                  <a:avLst/>
                </a:prstGeom>
                <a:gradFill rotWithShape="0">
                  <a:gsLst>
                    <a:gs pos="0">
                      <a:srgbClr val="000000">
                        <a:alpha val="53000"/>
                      </a:srgbClr>
                    </a:gs>
                    <a:gs pos="100000">
                      <a:srgbClr val="000000">
                        <a:alpha val="0"/>
                      </a:srgbClr>
                    </a:gs>
                  </a:gsLst>
                  <a:path path="rect">
                    <a:fillToRect l="50000" t="50000" r="50000" b="50000"/>
                  </a:path>
                </a:gradFill>
                <a:ln w="25400" cap="flat">
                  <a:noFill/>
                  <a:miter lim="800000"/>
                  <a:headEnd type="none" w="med" len="med"/>
                  <a:tailEnd type="none" w="med" len="med"/>
                </a:ln>
              </p:spPr>
              <p:txBody>
                <a:bodyPr lIns="0" tIns="0" rIns="0" bIns="0"/>
                <a:lstStyle/>
                <a:p>
                  <a:endParaRPr lang="en-US"/>
                </a:p>
              </p:txBody>
            </p:sp>
            <p:pic>
              <p:nvPicPr>
                <p:cNvPr id="52" name="Picture 55"/>
                <p:cNvPicPr>
                  <a:picLocks noChangeAspect="1" noChangeArrowheads="1"/>
                </p:cNvPicPr>
                <p:nvPr/>
              </p:nvPicPr>
              <p:blipFill>
                <a:blip r:embed="rId13" cstate="print"/>
                <a:srcRect/>
                <a:stretch>
                  <a:fillRect/>
                </a:stretch>
              </p:blipFill>
              <p:spPr bwMode="auto">
                <a:xfrm>
                  <a:off x="280" y="125"/>
                  <a:ext cx="296" cy="296"/>
                </a:xfrm>
                <a:prstGeom prst="rect">
                  <a:avLst/>
                </a:prstGeom>
                <a:noFill/>
                <a:ln w="12700" cap="flat">
                  <a:noFill/>
                  <a:miter lim="800000"/>
                  <a:headEnd/>
                  <a:tailEnd/>
                </a:ln>
              </p:spPr>
            </p:pic>
          </p:grpSp>
          <p:pic>
            <p:nvPicPr>
              <p:cNvPr id="49" name="Picture 57"/>
              <p:cNvPicPr>
                <a:picLocks noChangeAspect="1" noChangeArrowheads="1"/>
              </p:cNvPicPr>
              <p:nvPr/>
            </p:nvPicPr>
            <p:blipFill>
              <a:blip r:embed="rId14" cstate="print"/>
              <a:srcRect/>
              <a:stretch>
                <a:fillRect/>
              </a:stretch>
            </p:blipFill>
            <p:spPr bwMode="auto">
              <a:xfrm>
                <a:off x="461" y="363"/>
                <a:ext cx="309" cy="589"/>
              </a:xfrm>
              <a:prstGeom prst="rect">
                <a:avLst/>
              </a:prstGeom>
              <a:noFill/>
              <a:ln w="12700" cap="flat">
                <a:noFill/>
                <a:miter lim="800000"/>
                <a:headEnd/>
                <a:tailEnd/>
              </a:ln>
            </p:spPr>
          </p:pic>
        </p:grpSp>
        <p:pic>
          <p:nvPicPr>
            <p:cNvPr id="47" name="Picture 59"/>
            <p:cNvPicPr>
              <a:picLocks noChangeAspect="1" noChangeArrowheads="1"/>
            </p:cNvPicPr>
            <p:nvPr/>
          </p:nvPicPr>
          <p:blipFill>
            <a:blip r:embed="rId12" cstate="print"/>
            <a:srcRect/>
            <a:stretch>
              <a:fillRect/>
            </a:stretch>
          </p:blipFill>
          <p:spPr bwMode="auto">
            <a:xfrm>
              <a:off x="0" y="0"/>
              <a:ext cx="674" cy="334"/>
            </a:xfrm>
            <a:prstGeom prst="rect">
              <a:avLst/>
            </a:prstGeom>
            <a:noFill/>
            <a:ln w="12700" cap="flat">
              <a:noFill/>
              <a:miter lim="800000"/>
              <a:headEnd/>
              <a:tailEnd/>
            </a:ln>
          </p:spPr>
        </p:pic>
      </p:grpSp>
      <p:sp>
        <p:nvSpPr>
          <p:cNvPr id="53" name="Freeform 25"/>
          <p:cNvSpPr>
            <a:spLocks/>
          </p:cNvSpPr>
          <p:nvPr/>
        </p:nvSpPr>
        <p:spPr bwMode="auto">
          <a:xfrm>
            <a:off x="8845274" y="7581636"/>
            <a:ext cx="5213609" cy="1091843"/>
          </a:xfrm>
          <a:custGeom>
            <a:avLst/>
            <a:gdLst/>
            <a:ahLst/>
            <a:cxnLst>
              <a:cxn ang="0">
                <a:pos x="0" y="0"/>
              </a:cxn>
              <a:cxn ang="0">
                <a:pos x="21600" y="0"/>
              </a:cxn>
              <a:cxn ang="0">
                <a:pos x="21600" y="19558"/>
              </a:cxn>
              <a:cxn ang="0">
                <a:pos x="20954" y="21600"/>
              </a:cxn>
              <a:cxn ang="0">
                <a:pos x="646" y="21600"/>
              </a:cxn>
              <a:cxn ang="0">
                <a:pos x="0" y="19558"/>
              </a:cxn>
              <a:cxn ang="0">
                <a:pos x="0" y="0"/>
              </a:cxn>
              <a:cxn ang="0">
                <a:pos x="0" y="0"/>
              </a:cxn>
            </a:cxnLst>
            <a:rect l="0" t="0" r="r" b="b"/>
            <a:pathLst>
              <a:path w="21600" h="21600">
                <a:moveTo>
                  <a:pt x="0" y="0"/>
                </a:moveTo>
                <a:lnTo>
                  <a:pt x="21600" y="0"/>
                </a:lnTo>
                <a:lnTo>
                  <a:pt x="21600" y="19558"/>
                </a:lnTo>
                <a:cubicBezTo>
                  <a:pt x="21600" y="20686"/>
                  <a:pt x="21311" y="21600"/>
                  <a:pt x="20954" y="21600"/>
                </a:cubicBezTo>
                <a:lnTo>
                  <a:pt x="646" y="21600"/>
                </a:lnTo>
                <a:cubicBezTo>
                  <a:pt x="289" y="21600"/>
                  <a:pt x="0" y="20686"/>
                  <a:pt x="0" y="19558"/>
                </a:cubicBezTo>
                <a:lnTo>
                  <a:pt x="0" y="0"/>
                </a:lnTo>
                <a:close/>
                <a:moveTo>
                  <a:pt x="0" y="0"/>
                </a:moveTo>
              </a:path>
            </a:pathLst>
          </a:custGeom>
          <a:solidFill>
            <a:schemeClr val="accent1"/>
          </a:solidFill>
          <a:ln w="25400" cap="flat">
            <a:noFill/>
            <a:miter lim="800000"/>
            <a:headEnd type="none" w="med" len="med"/>
            <a:tailEnd type="none" w="med" len="med"/>
          </a:ln>
          <a:effectLst>
            <a:glow rad="101600">
              <a:schemeClr val="accent5">
                <a:satMod val="175000"/>
                <a:alpha val="40000"/>
              </a:schemeClr>
            </a:glow>
          </a:effectLst>
        </p:spPr>
        <p:txBody>
          <a:bodyPr lIns="0" tIns="0" rIns="0" bIns="0"/>
          <a:lstStyle/>
          <a:p>
            <a:pPr algn="r"/>
            <a:endParaRPr lang="en-US" dirty="0"/>
          </a:p>
        </p:txBody>
      </p:sp>
      <p:sp>
        <p:nvSpPr>
          <p:cNvPr id="54" name="Rectangle 26"/>
          <p:cNvSpPr>
            <a:spLocks/>
          </p:cNvSpPr>
          <p:nvPr/>
        </p:nvSpPr>
        <p:spPr bwMode="auto">
          <a:xfrm rot="10800000">
            <a:off x="10774422" y="5781436"/>
            <a:ext cx="3393869" cy="1728192"/>
          </a:xfrm>
          <a:prstGeom prst="rect">
            <a:avLst/>
          </a:prstGeom>
          <a:solidFill>
            <a:srgbClr val="868686"/>
          </a:solidFill>
          <a:ln w="25400" cap="flat">
            <a:noFill/>
            <a:miter lim="800000"/>
            <a:headEnd type="none" w="med" len="med"/>
            <a:tailEnd type="none" w="med" len="med"/>
          </a:ln>
          <a:effectLst>
            <a:glow rad="101600">
              <a:schemeClr val="accent5">
                <a:satMod val="175000"/>
                <a:alpha val="40000"/>
              </a:schemeClr>
            </a:glow>
          </a:effectLst>
        </p:spPr>
        <p:txBody>
          <a:bodyPr lIns="0" tIns="0" rIns="0" bIns="0"/>
          <a:lstStyle/>
          <a:p>
            <a:endParaRPr lang="en-US"/>
          </a:p>
        </p:txBody>
      </p:sp>
      <p:sp>
        <p:nvSpPr>
          <p:cNvPr id="55" name="Rectangle 27"/>
          <p:cNvSpPr>
            <a:spLocks/>
          </p:cNvSpPr>
          <p:nvPr/>
        </p:nvSpPr>
        <p:spPr bwMode="auto">
          <a:xfrm>
            <a:off x="9432463" y="7833533"/>
            <a:ext cx="4465652" cy="479907"/>
          </a:xfrm>
          <a:prstGeom prst="rect">
            <a:avLst/>
          </a:prstGeom>
          <a:noFill/>
          <a:ln w="9525" cap="flat">
            <a:noFill/>
            <a:round/>
            <a:headEnd type="none" w="med" len="med"/>
            <a:tailEnd type="none" w="med" len="med"/>
          </a:ln>
        </p:spPr>
        <p:txBody>
          <a:bodyPr wrap="square" lIns="31893" tIns="31893" rIns="31893" bIns="31893" anchor="ctr">
            <a:spAutoFit/>
          </a:bodyPr>
          <a:lstStyle/>
          <a:p>
            <a:pPr algn="r"/>
            <a:r>
              <a:rPr lang="en-US" sz="2500" dirty="0" smtClean="0">
                <a:solidFill>
                  <a:schemeClr val="bg1"/>
                </a:solidFill>
                <a:latin typeface="Arial" charset="0"/>
                <a:cs typeface="Arial" charset="0"/>
                <a:sym typeface="Arial" charset="0"/>
              </a:rPr>
              <a:t>...</a:t>
            </a:r>
            <a:r>
              <a:rPr lang="en-US" sz="2700" b="1" dirty="0" smtClean="0">
                <a:solidFill>
                  <a:schemeClr val="bg1"/>
                </a:solidFill>
                <a:latin typeface="Arial" charset="0"/>
                <a:cs typeface="Arial" charset="0"/>
                <a:sym typeface="Arial" charset="0"/>
              </a:rPr>
              <a:t>4 kg to 0,1kg </a:t>
            </a:r>
            <a:r>
              <a:rPr lang="en-US" sz="2700" dirty="0" smtClean="0">
                <a:latin typeface="Arial" charset="0"/>
                <a:cs typeface="Arial" charset="0"/>
                <a:sym typeface="Arial" charset="0"/>
              </a:rPr>
              <a:t>of weight</a:t>
            </a:r>
            <a:endParaRPr lang="en-US" sz="2700" dirty="0">
              <a:latin typeface="Arial" charset="0"/>
              <a:cs typeface="Arial" charset="0"/>
              <a:sym typeface="Arial" charset="0"/>
            </a:endParaRPr>
          </a:p>
        </p:txBody>
      </p:sp>
      <p:sp>
        <p:nvSpPr>
          <p:cNvPr id="56" name="Rectangle 28"/>
          <p:cNvSpPr>
            <a:spLocks/>
          </p:cNvSpPr>
          <p:nvPr/>
        </p:nvSpPr>
        <p:spPr bwMode="auto">
          <a:xfrm>
            <a:off x="10883830" y="6009184"/>
            <a:ext cx="3393869" cy="1338828"/>
          </a:xfrm>
          <a:prstGeom prst="rect">
            <a:avLst/>
          </a:prstGeom>
          <a:noFill/>
          <a:ln w="12700" cap="flat">
            <a:noFill/>
            <a:miter lim="800000"/>
            <a:headEnd type="none" w="med" len="med"/>
            <a:tailEnd type="none" w="med" len="med"/>
          </a:ln>
        </p:spPr>
        <p:txBody>
          <a:bodyPr lIns="0" tIns="0" rIns="0" bIns="0" anchor="ctr">
            <a:spAutoFit/>
          </a:bodyPr>
          <a:lstStyle/>
          <a:p>
            <a:pPr algn="l"/>
            <a:r>
              <a:rPr lang="en-US" sz="2900" dirty="0" smtClean="0">
                <a:solidFill>
                  <a:srgbClr val="FFFFFF"/>
                </a:solidFill>
                <a:latin typeface="Arial" charset="0"/>
                <a:cs typeface="Arial" charset="0"/>
                <a:sym typeface="Arial" charset="0"/>
              </a:rPr>
              <a:t>Eco-efficiency of mobile phones has improved since 80`</a:t>
            </a:r>
          </a:p>
        </p:txBody>
      </p:sp>
      <p:sp>
        <p:nvSpPr>
          <p:cNvPr id="57" name="Rectangle 29"/>
          <p:cNvSpPr>
            <a:spLocks/>
          </p:cNvSpPr>
          <p:nvPr/>
        </p:nvSpPr>
        <p:spPr bwMode="auto">
          <a:xfrm>
            <a:off x="8713539" y="5783112"/>
            <a:ext cx="2054185" cy="1728192"/>
          </a:xfrm>
          <a:prstGeom prst="rect">
            <a:avLst/>
          </a:prstGeom>
          <a:solidFill>
            <a:srgbClr val="F0F0F0"/>
          </a:solidFill>
          <a:ln w="25400" cap="flat">
            <a:noFill/>
            <a:miter lim="800000"/>
            <a:headEnd type="none" w="med" len="med"/>
            <a:tailEnd type="none" w="med" len="med"/>
          </a:ln>
          <a:effectLst>
            <a:glow rad="101600">
              <a:schemeClr val="accent5">
                <a:satMod val="175000"/>
                <a:alpha val="40000"/>
              </a:schemeClr>
            </a:glow>
          </a:effectLst>
        </p:spPr>
        <p:txBody>
          <a:bodyPr lIns="0" tIns="0" rIns="0" bIns="0"/>
          <a:lstStyle/>
          <a:p>
            <a:endParaRPr lang="en-US"/>
          </a:p>
        </p:txBody>
      </p:sp>
      <p:pic>
        <p:nvPicPr>
          <p:cNvPr id="58" name="1 Imagen"/>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878952" y="6009184"/>
            <a:ext cx="1777065" cy="1333929"/>
          </a:xfrm>
          <a:prstGeom prst="rect">
            <a:avLst/>
          </a:prstGeom>
        </p:spPr>
      </p:pic>
      <p:pic>
        <p:nvPicPr>
          <p:cNvPr id="59" name="58 Imagen" descr="banda_baja.png"/>
          <p:cNvPicPr>
            <a:picLocks noChangeAspect="1"/>
          </p:cNvPicPr>
          <p:nvPr/>
        </p:nvPicPr>
        <p:blipFill>
          <a:blip r:embed="rId16" cstate="print"/>
          <a:srcRect t="66102"/>
          <a:stretch>
            <a:fillRect/>
          </a:stretch>
        </p:blipFill>
        <p:spPr>
          <a:xfrm>
            <a:off x="2730" y="6801271"/>
            <a:ext cx="18285716" cy="3486674"/>
          </a:xfrm>
          <a:prstGeom prst="rect">
            <a:avLst/>
          </a:prstGeom>
        </p:spPr>
      </p:pic>
      <p:sp>
        <p:nvSpPr>
          <p:cNvPr id="60" name="Rectangle 4"/>
          <p:cNvSpPr>
            <a:spLocks/>
          </p:cNvSpPr>
          <p:nvPr/>
        </p:nvSpPr>
        <p:spPr bwMode="auto">
          <a:xfrm>
            <a:off x="720160" y="514380"/>
            <a:ext cx="16709150" cy="769730"/>
          </a:xfrm>
          <a:prstGeom prst="rect">
            <a:avLst/>
          </a:prstGeom>
          <a:noFill/>
          <a:ln w="9525" cap="flat">
            <a:noFill/>
            <a:round/>
            <a:headEnd type="none" w="med" len="med"/>
            <a:tailEnd type="none" w="med" len="med"/>
          </a:ln>
        </p:spPr>
        <p:txBody>
          <a:bodyPr lIns="31893" tIns="31893" rIns="31893" bIns="31893">
            <a:spAutoFit/>
          </a:bodyPr>
          <a:lstStyle/>
          <a:p>
            <a:pPr algn="ctr">
              <a:lnSpc>
                <a:spcPct val="90000"/>
              </a:lnSpc>
            </a:pPr>
            <a:r>
              <a:rPr lang="en-US" sz="5000" dirty="0" smtClean="0">
                <a:solidFill>
                  <a:schemeClr val="bg1"/>
                </a:solidFill>
                <a:latin typeface="Arial"/>
                <a:cs typeface="Arial"/>
                <a:sym typeface="Arial" charset="0"/>
              </a:rPr>
              <a:t>Mobile phones </a:t>
            </a:r>
            <a:r>
              <a:rPr lang="en-US" sz="5000" dirty="0">
                <a:solidFill>
                  <a:schemeClr val="bg1"/>
                </a:solidFill>
                <a:latin typeface="Arial"/>
                <a:cs typeface="Arial"/>
                <a:sym typeface="Arial" charset="0"/>
              </a:rPr>
              <a:t>have </a:t>
            </a:r>
            <a:r>
              <a:rPr lang="en-US" sz="5000" dirty="0" smtClean="0">
                <a:solidFill>
                  <a:schemeClr val="bg1"/>
                </a:solidFill>
                <a:latin typeface="Arial"/>
                <a:cs typeface="Arial"/>
                <a:sym typeface="Arial" charset="0"/>
              </a:rPr>
              <a:t>made a revolution in our </a:t>
            </a:r>
            <a:r>
              <a:rPr lang="en-US" sz="5000" dirty="0">
                <a:solidFill>
                  <a:schemeClr val="bg1"/>
                </a:solidFill>
                <a:latin typeface="Arial"/>
                <a:cs typeface="Arial"/>
                <a:sym typeface="Arial" charset="0"/>
              </a:rPr>
              <a:t>world</a:t>
            </a:r>
          </a:p>
        </p:txBody>
      </p:sp>
      <p:sp>
        <p:nvSpPr>
          <p:cNvPr id="61" name="Rectangle 13"/>
          <p:cNvSpPr>
            <a:spLocks/>
          </p:cNvSpPr>
          <p:nvPr/>
        </p:nvSpPr>
        <p:spPr bwMode="auto">
          <a:xfrm>
            <a:off x="6913339" y="8900536"/>
            <a:ext cx="3838189" cy="276999"/>
          </a:xfrm>
          <a:prstGeom prst="rect">
            <a:avLst/>
          </a:prstGeom>
          <a:noFill/>
          <a:ln w="12700" cap="flat">
            <a:noFill/>
            <a:miter lim="800000"/>
            <a:headEnd type="none" w="med" len="med"/>
            <a:tailEnd type="none" w="med" len="med"/>
          </a:ln>
        </p:spPr>
        <p:txBody>
          <a:bodyPr wrap="square" lIns="0" tIns="0" rIns="0" bIns="0" anchor="ctr">
            <a:spAutoFit/>
          </a:bodyPr>
          <a:lstStyle/>
          <a:p>
            <a:pPr algn="l"/>
            <a:r>
              <a:rPr lang="en-US" sz="1800" b="1" dirty="0" smtClean="0">
                <a:solidFill>
                  <a:schemeClr val="bg1"/>
                </a:solidFill>
                <a:latin typeface="Arial" charset="0"/>
                <a:cs typeface="Arial" charset="0"/>
                <a:sym typeface="Arial" charset="0"/>
              </a:rPr>
              <a:t>Source: </a:t>
            </a:r>
            <a:r>
              <a:rPr lang="en-US" sz="1800" b="1" dirty="0" err="1" smtClean="0">
                <a:solidFill>
                  <a:schemeClr val="bg1"/>
                </a:solidFill>
                <a:latin typeface="Arial" charset="0"/>
                <a:cs typeface="Arial" charset="0"/>
                <a:sym typeface="Arial" charset="0"/>
              </a:rPr>
              <a:t>Telefónica</a:t>
            </a:r>
            <a:r>
              <a:rPr lang="en-US" sz="1800" b="1" dirty="0" smtClean="0">
                <a:solidFill>
                  <a:schemeClr val="bg1"/>
                </a:solidFill>
                <a:latin typeface="Arial" charset="0"/>
                <a:cs typeface="Arial" charset="0"/>
                <a:sym typeface="Arial" charset="0"/>
              </a:rPr>
              <a:t> </a:t>
            </a:r>
            <a:r>
              <a:rPr lang="en-US" sz="1800" b="1" dirty="0" smtClean="0">
                <a:solidFill>
                  <a:schemeClr val="bg1"/>
                </a:solidFill>
                <a:latin typeface="Arial" charset="0"/>
                <a:cs typeface="Arial" charset="0"/>
                <a:sym typeface="Arial" charset="0"/>
              </a:rPr>
              <a:t>S.A, GSMA, ITU </a:t>
            </a:r>
            <a:endParaRPr lang="en-US" sz="1800" b="1" dirty="0">
              <a:solidFill>
                <a:schemeClr val="bg1"/>
              </a:solidFill>
              <a:latin typeface="Arial" charset="0"/>
              <a:cs typeface="Arial" charset="0"/>
              <a:sym typeface="Arial" charset="0"/>
            </a:endParaRPr>
          </a:p>
        </p:txBody>
      </p:sp>
    </p:spTree>
    <p:extLst>
      <p:ext uri="{BB962C8B-B14F-4D97-AF65-F5344CB8AC3E}">
        <p14:creationId xmlns:p14="http://schemas.microsoft.com/office/powerpoint/2010/main" val="3233128619"/>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8609" y="-39489"/>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30" y="6801271"/>
            <a:ext cx="18285716" cy="3486674"/>
          </a:xfrm>
          <a:prstGeom prst="rect">
            <a:avLst/>
          </a:prstGeom>
        </p:spPr>
      </p:pic>
      <p:sp>
        <p:nvSpPr>
          <p:cNvPr id="2" name="1 Título"/>
          <p:cNvSpPr>
            <a:spLocks noGrp="1"/>
          </p:cNvSpPr>
          <p:nvPr>
            <p:ph type="title"/>
          </p:nvPr>
        </p:nvSpPr>
        <p:spPr>
          <a:xfrm>
            <a:off x="914559" y="608583"/>
            <a:ext cx="16462058" cy="971850"/>
          </a:xfrm>
        </p:spPr>
        <p:txBody>
          <a:bodyPr/>
          <a:lstStyle/>
          <a:p>
            <a:pPr algn="ctr"/>
            <a:r>
              <a:rPr lang="en-US" dirty="0" smtClean="0"/>
              <a:t>Eco-Rating Schemes for Mobile Phones</a:t>
            </a:r>
            <a:endParaRPr lang="en-US" dirty="0"/>
          </a:p>
        </p:txBody>
      </p:sp>
      <p:graphicFrame>
        <p:nvGraphicFramePr>
          <p:cNvPr id="9" name="Diagrama 8"/>
          <p:cNvGraphicFramePr/>
          <p:nvPr>
            <p:extLst>
              <p:ext uri="{D42A27DB-BD31-4B8C-83A1-F6EECF244321}">
                <p14:modId xmlns:p14="http://schemas.microsoft.com/office/powerpoint/2010/main" val="3594902464"/>
              </p:ext>
            </p:extLst>
          </p:nvPr>
        </p:nvGraphicFramePr>
        <p:xfrm>
          <a:off x="1368723" y="2624807"/>
          <a:ext cx="15409712" cy="8129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5912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8609" y="0"/>
            <a:ext cx="18291175" cy="10290175"/>
          </a:xfrm>
          <a:prstGeom prst="rect">
            <a:avLst/>
          </a:prstGeom>
        </p:spPr>
      </p:pic>
      <p:pic>
        <p:nvPicPr>
          <p:cNvPr id="12" name="11 Imagen" descr="banda_baja.png"/>
          <p:cNvPicPr>
            <a:picLocks noChangeAspect="1"/>
          </p:cNvPicPr>
          <p:nvPr/>
        </p:nvPicPr>
        <p:blipFill>
          <a:blip r:embed="rId4" cstate="print"/>
          <a:srcRect t="66102"/>
          <a:stretch>
            <a:fillRect/>
          </a:stretch>
        </p:blipFill>
        <p:spPr>
          <a:xfrm>
            <a:off x="2730" y="6801271"/>
            <a:ext cx="18285716" cy="3486674"/>
          </a:xfrm>
          <a:prstGeom prst="rect">
            <a:avLst/>
          </a:prstGeom>
        </p:spPr>
      </p:pic>
      <p:sp>
        <p:nvSpPr>
          <p:cNvPr id="2" name="1 Título"/>
          <p:cNvSpPr>
            <a:spLocks noGrp="1"/>
          </p:cNvSpPr>
          <p:nvPr>
            <p:ph type="title"/>
          </p:nvPr>
        </p:nvSpPr>
        <p:spPr>
          <a:xfrm>
            <a:off x="720651" y="464567"/>
            <a:ext cx="16462058" cy="971850"/>
          </a:xfrm>
        </p:spPr>
        <p:txBody>
          <a:bodyPr/>
          <a:lstStyle/>
          <a:p>
            <a:r>
              <a:rPr lang="en-US" sz="4000" dirty="0" smtClean="0"/>
              <a:t>Eco-Rating Schemes for Mobile Phones  </a:t>
            </a:r>
            <a:endParaRPr lang="en-US" sz="4000" b="1" i="1" dirty="0"/>
          </a:p>
        </p:txBody>
      </p:sp>
      <p:pic>
        <p:nvPicPr>
          <p:cNvPr id="3" name="Imagen 2"/>
          <p:cNvPicPr>
            <a:picLocks noChangeAspect="1"/>
          </p:cNvPicPr>
          <p:nvPr/>
        </p:nvPicPr>
        <p:blipFill>
          <a:blip r:embed="rId5"/>
          <a:stretch>
            <a:fillRect/>
          </a:stretch>
        </p:blipFill>
        <p:spPr>
          <a:xfrm>
            <a:off x="14474179" y="325363"/>
            <a:ext cx="914400" cy="1003300"/>
          </a:xfrm>
          <a:prstGeom prst="rect">
            <a:avLst/>
          </a:prstGeom>
        </p:spPr>
      </p:pic>
      <p:graphicFrame>
        <p:nvGraphicFramePr>
          <p:cNvPr id="4" name="Diagrama 3"/>
          <p:cNvGraphicFramePr/>
          <p:nvPr>
            <p:extLst>
              <p:ext uri="{D42A27DB-BD31-4B8C-83A1-F6EECF244321}">
                <p14:modId xmlns:p14="http://schemas.microsoft.com/office/powerpoint/2010/main" val="2105158460"/>
              </p:ext>
            </p:extLst>
          </p:nvPr>
        </p:nvGraphicFramePr>
        <p:xfrm>
          <a:off x="1800771" y="1976735"/>
          <a:ext cx="13681520" cy="63367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Rectángulo 5"/>
          <p:cNvSpPr/>
          <p:nvPr/>
        </p:nvSpPr>
        <p:spPr>
          <a:xfrm>
            <a:off x="15482291" y="536575"/>
            <a:ext cx="2504648" cy="646331"/>
          </a:xfrm>
          <a:prstGeom prst="rect">
            <a:avLst/>
          </a:prstGeom>
        </p:spPr>
        <p:txBody>
          <a:bodyPr wrap="none">
            <a:spAutoFit/>
          </a:bodyPr>
          <a:lstStyle/>
          <a:p>
            <a:r>
              <a:rPr lang="en-US" sz="3600" b="1" i="1" dirty="0">
                <a:solidFill>
                  <a:srgbClr val="42EFFF"/>
                </a:solidFill>
              </a:rPr>
              <a:t>THE PAST</a:t>
            </a:r>
            <a:endParaRPr lang="es-ES" sz="3600" dirty="0">
              <a:solidFill>
                <a:srgbClr val="42EFFF"/>
              </a:solidFill>
            </a:endParaRPr>
          </a:p>
        </p:txBody>
      </p:sp>
      <p:pic>
        <p:nvPicPr>
          <p:cNvPr id="18" name="16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745987" y="3632919"/>
            <a:ext cx="1487356" cy="878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Imagen 18"/>
          <p:cNvPicPr>
            <a:picLocks noChangeAspect="1"/>
          </p:cNvPicPr>
          <p:nvPr/>
        </p:nvPicPr>
        <p:blipFill>
          <a:blip r:embed="rId12"/>
          <a:stretch>
            <a:fillRect/>
          </a:stretch>
        </p:blipFill>
        <p:spPr>
          <a:xfrm>
            <a:off x="14253976" y="3704607"/>
            <a:ext cx="868275" cy="864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Imagen 20"/>
          <p:cNvPicPr>
            <a:picLocks noChangeAspect="1"/>
          </p:cNvPicPr>
          <p:nvPr/>
        </p:nvPicPr>
        <p:blipFill>
          <a:blip r:embed="rId13"/>
          <a:stretch>
            <a:fillRect/>
          </a:stretch>
        </p:blipFill>
        <p:spPr>
          <a:xfrm>
            <a:off x="12492979" y="5217095"/>
            <a:ext cx="1981200" cy="330200"/>
          </a:xfrm>
          <a:prstGeom prst="rect">
            <a:avLst/>
          </a:prstGeom>
        </p:spPr>
      </p:pic>
      <p:pic>
        <p:nvPicPr>
          <p:cNvPr id="22" name="Imagen 21"/>
          <p:cNvPicPr>
            <a:picLocks noChangeAspect="1"/>
          </p:cNvPicPr>
          <p:nvPr/>
        </p:nvPicPr>
        <p:blipFill>
          <a:blip r:embed="rId14"/>
          <a:stretch>
            <a:fillRect/>
          </a:stretch>
        </p:blipFill>
        <p:spPr>
          <a:xfrm>
            <a:off x="12039943" y="5633907"/>
            <a:ext cx="3240360" cy="320036"/>
          </a:xfrm>
          <a:prstGeom prst="rect">
            <a:avLst/>
          </a:prstGeom>
        </p:spPr>
      </p:pic>
      <p:pic>
        <p:nvPicPr>
          <p:cNvPr id="24" name="Imagen 23"/>
          <p:cNvPicPr>
            <a:picLocks noChangeAspect="1"/>
          </p:cNvPicPr>
          <p:nvPr/>
        </p:nvPicPr>
        <p:blipFill>
          <a:blip r:embed="rId15"/>
          <a:stretch>
            <a:fillRect/>
          </a:stretch>
        </p:blipFill>
        <p:spPr>
          <a:xfrm>
            <a:off x="13168472" y="6513238"/>
            <a:ext cx="1171253" cy="1171253"/>
          </a:xfrm>
          <a:prstGeom prst="rect">
            <a:avLst/>
          </a:prstGeom>
        </p:spPr>
      </p:pic>
      <p:pic>
        <p:nvPicPr>
          <p:cNvPr id="29" name="Imagen 28"/>
          <p:cNvPicPr>
            <a:picLocks noChangeAspect="1"/>
          </p:cNvPicPr>
          <p:nvPr/>
        </p:nvPicPr>
        <p:blipFill>
          <a:blip r:embed="rId16"/>
          <a:stretch>
            <a:fillRect/>
          </a:stretch>
        </p:blipFill>
        <p:spPr>
          <a:xfrm>
            <a:off x="11388856" y="2105279"/>
            <a:ext cx="1104123" cy="8280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Imagen 32"/>
          <p:cNvPicPr>
            <a:picLocks noChangeAspect="1"/>
          </p:cNvPicPr>
          <p:nvPr/>
        </p:nvPicPr>
        <p:blipFill>
          <a:blip r:embed="rId17"/>
          <a:stretch>
            <a:fillRect/>
          </a:stretch>
        </p:blipFill>
        <p:spPr>
          <a:xfrm>
            <a:off x="14041865" y="2048743"/>
            <a:ext cx="1656450" cy="941165"/>
          </a:xfrm>
          <a:prstGeom prst="rect">
            <a:avLst/>
          </a:prstGeom>
        </p:spPr>
      </p:pic>
      <p:pic>
        <p:nvPicPr>
          <p:cNvPr id="1028" name="Picture 4"/>
          <p:cNvPicPr>
            <a:picLocks noChangeAspect="1" noChangeArrowheads="1"/>
          </p:cNvPicPr>
          <p:nvPr/>
        </p:nvPicPr>
        <p:blipFill rotWithShape="1">
          <a:blip r:embed="rId18">
            <a:extLst>
              <a:ext uri="{28A0092B-C50C-407E-A947-70E740481C1C}">
                <a14:useLocalDpi xmlns:a14="http://schemas.microsoft.com/office/drawing/2010/main" val="0"/>
              </a:ext>
            </a:extLst>
          </a:blip>
          <a:srcRect l="62175" t="29329" r="27755" b="53229"/>
          <a:stretch/>
        </p:blipFill>
        <p:spPr bwMode="auto">
          <a:xfrm>
            <a:off x="12969321" y="1956881"/>
            <a:ext cx="1028515" cy="100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346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0" y="-4678"/>
            <a:ext cx="18291175" cy="10290175"/>
          </a:xfrm>
          <a:prstGeom prst="rect">
            <a:avLst/>
          </a:prstGeom>
          <a:ln>
            <a:solidFill>
              <a:srgbClr val="4EF1FF"/>
            </a:solidFill>
          </a:ln>
        </p:spPr>
      </p:pic>
      <p:pic>
        <p:nvPicPr>
          <p:cNvPr id="12" name="11 Imagen" descr="banda_baja.png"/>
          <p:cNvPicPr>
            <a:picLocks noChangeAspect="1"/>
          </p:cNvPicPr>
          <p:nvPr/>
        </p:nvPicPr>
        <p:blipFill>
          <a:blip r:embed="rId4" cstate="print"/>
          <a:srcRect t="66102"/>
          <a:stretch>
            <a:fillRect/>
          </a:stretch>
        </p:blipFill>
        <p:spPr>
          <a:xfrm>
            <a:off x="2730" y="6801271"/>
            <a:ext cx="18285716" cy="3486674"/>
          </a:xfrm>
          <a:prstGeom prst="rect">
            <a:avLst/>
          </a:prstGeom>
        </p:spPr>
      </p:pic>
      <p:sp>
        <p:nvSpPr>
          <p:cNvPr id="31" name="5 Cuadro de texto"/>
          <p:cNvSpPr txBox="1"/>
          <p:nvPr/>
        </p:nvSpPr>
        <p:spPr>
          <a:xfrm>
            <a:off x="11125496" y="2659368"/>
            <a:ext cx="2327143" cy="2125680"/>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Bef>
                <a:spcPts val="600"/>
              </a:spcBef>
              <a:spcAft>
                <a:spcPts val="0"/>
              </a:spcAft>
              <a:tabLst>
                <a:tab pos="504190" algn="l"/>
                <a:tab pos="756285" algn="l"/>
                <a:tab pos="1008380" algn="l"/>
                <a:tab pos="1260475" algn="l"/>
              </a:tabLst>
            </a:pPr>
            <a:r>
              <a:rPr lang="en-US" sz="2400" dirty="0" smtClean="0">
                <a:solidFill>
                  <a:srgbClr val="257EA5"/>
                </a:solidFill>
                <a:effectLst/>
                <a:ea typeface="Times New Roman"/>
                <a:cs typeface="Andale Mono"/>
              </a:rPr>
              <a:t>Request </a:t>
            </a:r>
            <a:r>
              <a:rPr lang="en-US" sz="2400" dirty="0">
                <a:solidFill>
                  <a:srgbClr val="257EA5"/>
                </a:solidFill>
                <a:effectLst/>
                <a:ea typeface="Times New Roman"/>
                <a:cs typeface="Andale Mono"/>
              </a:rPr>
              <a:t>and evaluation of information</a:t>
            </a:r>
            <a:endParaRPr lang="es-ES" sz="4000" dirty="0">
              <a:solidFill>
                <a:srgbClr val="257EA5"/>
              </a:solidFill>
              <a:effectLst/>
              <a:ea typeface="Times New Roman"/>
              <a:cs typeface="Andale Mono"/>
            </a:endParaRPr>
          </a:p>
        </p:txBody>
      </p:sp>
      <p:sp>
        <p:nvSpPr>
          <p:cNvPr id="32" name="2 Cuadro de texto"/>
          <p:cNvSpPr txBox="1"/>
          <p:nvPr/>
        </p:nvSpPr>
        <p:spPr>
          <a:xfrm>
            <a:off x="3093379" y="2659353"/>
            <a:ext cx="2172087" cy="2125680"/>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Bef>
                <a:spcPts val="600"/>
              </a:spcBef>
              <a:spcAft>
                <a:spcPts val="0"/>
              </a:spcAft>
              <a:tabLst>
                <a:tab pos="504190" algn="l"/>
                <a:tab pos="756285" algn="l"/>
                <a:tab pos="1008380" algn="l"/>
                <a:tab pos="1260475" algn="l"/>
              </a:tabLst>
            </a:pPr>
            <a:r>
              <a:rPr lang="en-US" sz="2400" dirty="0" smtClean="0">
                <a:solidFill>
                  <a:srgbClr val="257EA5"/>
                </a:solidFill>
                <a:effectLst/>
                <a:ea typeface="Times New Roman"/>
                <a:cs typeface="Andale Mono"/>
              </a:rPr>
              <a:t>ICT Organization decision to develop a program</a:t>
            </a:r>
            <a:endParaRPr lang="es-ES" sz="4000" dirty="0">
              <a:solidFill>
                <a:srgbClr val="257EA5"/>
              </a:solidFill>
              <a:effectLst/>
              <a:ea typeface="Times New Roman"/>
              <a:cs typeface="Andale Mono"/>
            </a:endParaRPr>
          </a:p>
        </p:txBody>
      </p:sp>
      <p:sp>
        <p:nvSpPr>
          <p:cNvPr id="33" name="3 Cuadro de texto"/>
          <p:cNvSpPr txBox="1"/>
          <p:nvPr/>
        </p:nvSpPr>
        <p:spPr>
          <a:xfrm>
            <a:off x="5741806" y="2659368"/>
            <a:ext cx="2327143" cy="2125680"/>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Bef>
                <a:spcPts val="600"/>
              </a:spcBef>
              <a:spcAft>
                <a:spcPts val="0"/>
              </a:spcAft>
              <a:tabLst>
                <a:tab pos="504190" algn="l"/>
                <a:tab pos="756285" algn="l"/>
                <a:tab pos="1008380" algn="l"/>
                <a:tab pos="1260475" algn="l"/>
              </a:tabLst>
            </a:pPr>
            <a:r>
              <a:rPr lang="en-US" sz="2400" dirty="0" smtClean="0">
                <a:solidFill>
                  <a:srgbClr val="257EA5"/>
                </a:solidFill>
                <a:effectLst/>
                <a:ea typeface="Times New Roman"/>
                <a:cs typeface="Andale Mono"/>
              </a:rPr>
              <a:t>Definition </a:t>
            </a:r>
            <a:r>
              <a:rPr lang="en-US" sz="2400" dirty="0">
                <a:solidFill>
                  <a:srgbClr val="257EA5"/>
                </a:solidFill>
                <a:effectLst/>
                <a:ea typeface="Times New Roman"/>
                <a:cs typeface="Andale Mono"/>
              </a:rPr>
              <a:t>of technical &amp; comparison </a:t>
            </a:r>
            <a:r>
              <a:rPr lang="en-US" sz="2400" dirty="0" smtClean="0">
                <a:solidFill>
                  <a:srgbClr val="257EA5"/>
                </a:solidFill>
                <a:effectLst/>
                <a:ea typeface="Times New Roman"/>
                <a:cs typeface="Andale Mono"/>
              </a:rPr>
              <a:t>criteria (LCA Approach)</a:t>
            </a:r>
            <a:endParaRPr lang="es-ES" sz="4000" dirty="0">
              <a:solidFill>
                <a:srgbClr val="257EA5"/>
              </a:solidFill>
              <a:effectLst/>
              <a:ea typeface="Times New Roman"/>
              <a:cs typeface="Andale Mono"/>
            </a:endParaRPr>
          </a:p>
        </p:txBody>
      </p:sp>
      <p:sp>
        <p:nvSpPr>
          <p:cNvPr id="34" name="4 Cuadro de texto"/>
          <p:cNvSpPr txBox="1"/>
          <p:nvPr/>
        </p:nvSpPr>
        <p:spPr>
          <a:xfrm>
            <a:off x="8448123" y="2624808"/>
            <a:ext cx="2327143" cy="2125680"/>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Bef>
                <a:spcPts val="600"/>
              </a:spcBef>
              <a:tabLst>
                <a:tab pos="504190" algn="l"/>
                <a:tab pos="756285" algn="l"/>
                <a:tab pos="1008380" algn="l"/>
                <a:tab pos="1260475" algn="l"/>
              </a:tabLst>
            </a:pPr>
            <a:r>
              <a:rPr lang="en-US" sz="2400" dirty="0">
                <a:solidFill>
                  <a:srgbClr val="257EA5"/>
                </a:solidFill>
                <a:ea typeface="Times New Roman"/>
                <a:cs typeface="Andale Mono"/>
              </a:rPr>
              <a:t>Definition of rating &amp; scoring criteria </a:t>
            </a:r>
            <a:endParaRPr lang="es-ES" sz="2400" dirty="0">
              <a:solidFill>
                <a:srgbClr val="257EA5"/>
              </a:solidFill>
              <a:ea typeface="Times New Roman"/>
              <a:cs typeface="Andale Mono"/>
            </a:endParaRPr>
          </a:p>
        </p:txBody>
      </p:sp>
      <p:sp>
        <p:nvSpPr>
          <p:cNvPr id="35" name="6 Cuadro de texto"/>
          <p:cNvSpPr txBox="1"/>
          <p:nvPr/>
        </p:nvSpPr>
        <p:spPr>
          <a:xfrm>
            <a:off x="13875228" y="2624807"/>
            <a:ext cx="2327143" cy="2151634"/>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Bef>
                <a:spcPts val="600"/>
              </a:spcBef>
              <a:spcAft>
                <a:spcPts val="0"/>
              </a:spcAft>
              <a:tabLst>
                <a:tab pos="504190" algn="l"/>
                <a:tab pos="756285" algn="l"/>
                <a:tab pos="1008380" algn="l"/>
                <a:tab pos="1260475" algn="l"/>
              </a:tabLst>
            </a:pPr>
            <a:r>
              <a:rPr lang="en-US" sz="2400" dirty="0" smtClean="0">
                <a:solidFill>
                  <a:srgbClr val="257EA5"/>
                </a:solidFill>
                <a:effectLst/>
                <a:ea typeface="Times New Roman"/>
                <a:cs typeface="Andale Mono"/>
              </a:rPr>
              <a:t>Communication </a:t>
            </a:r>
            <a:r>
              <a:rPr lang="en-US" sz="2400" dirty="0">
                <a:solidFill>
                  <a:srgbClr val="257EA5"/>
                </a:solidFill>
                <a:effectLst/>
                <a:ea typeface="Times New Roman"/>
                <a:cs typeface="Andale Mono"/>
              </a:rPr>
              <a:t>of results (internal of external) </a:t>
            </a:r>
            <a:endParaRPr lang="es-ES" sz="4000" dirty="0">
              <a:solidFill>
                <a:srgbClr val="257EA5"/>
              </a:solidFill>
              <a:effectLst/>
              <a:ea typeface="Times New Roman"/>
              <a:cs typeface="Andale Mono"/>
            </a:endParaRPr>
          </a:p>
        </p:txBody>
      </p:sp>
      <p:cxnSp>
        <p:nvCxnSpPr>
          <p:cNvPr id="36" name="7 Conector recto de flecha"/>
          <p:cNvCxnSpPr/>
          <p:nvPr/>
        </p:nvCxnSpPr>
        <p:spPr>
          <a:xfrm>
            <a:off x="5408944" y="3094193"/>
            <a:ext cx="321253" cy="0"/>
          </a:xfrm>
          <a:prstGeom prst="straightConnector1">
            <a:avLst/>
          </a:prstGeom>
          <a:ln w="57150" cmpd="sng">
            <a:solidFill>
              <a:srgbClr val="00CC66"/>
            </a:solidFill>
            <a:tailEnd type="arrow"/>
          </a:ln>
        </p:spPr>
        <p:style>
          <a:lnRef idx="2">
            <a:schemeClr val="accent1"/>
          </a:lnRef>
          <a:fillRef idx="1">
            <a:schemeClr val="lt1"/>
          </a:fillRef>
          <a:effectRef idx="0">
            <a:schemeClr val="accent1"/>
          </a:effectRef>
          <a:fontRef idx="minor">
            <a:schemeClr val="dk1"/>
          </a:fontRef>
        </p:style>
      </p:cxnSp>
      <p:cxnSp>
        <p:nvCxnSpPr>
          <p:cNvPr id="37" name="9 Conector recto de flecha"/>
          <p:cNvCxnSpPr/>
          <p:nvPr/>
        </p:nvCxnSpPr>
        <p:spPr>
          <a:xfrm>
            <a:off x="8115261" y="3094193"/>
            <a:ext cx="321253" cy="0"/>
          </a:xfrm>
          <a:prstGeom prst="straightConnector1">
            <a:avLst/>
          </a:prstGeom>
          <a:ln w="57150" cmpd="sng">
            <a:solidFill>
              <a:srgbClr val="00CC66"/>
            </a:solidFill>
            <a:tailEnd type="arrow"/>
          </a:ln>
        </p:spPr>
        <p:style>
          <a:lnRef idx="2">
            <a:schemeClr val="accent1"/>
          </a:lnRef>
          <a:fillRef idx="1">
            <a:schemeClr val="lt1"/>
          </a:fillRef>
          <a:effectRef idx="0">
            <a:schemeClr val="accent1"/>
          </a:effectRef>
          <a:fontRef idx="minor">
            <a:schemeClr val="dk1"/>
          </a:fontRef>
        </p:style>
      </p:cxnSp>
      <p:cxnSp>
        <p:nvCxnSpPr>
          <p:cNvPr id="38" name="10 Conector recto de flecha"/>
          <p:cNvCxnSpPr/>
          <p:nvPr/>
        </p:nvCxnSpPr>
        <p:spPr>
          <a:xfrm>
            <a:off x="10807104" y="3094193"/>
            <a:ext cx="320521" cy="0"/>
          </a:xfrm>
          <a:prstGeom prst="straightConnector1">
            <a:avLst/>
          </a:prstGeom>
          <a:ln w="57150" cmpd="sng">
            <a:solidFill>
              <a:srgbClr val="00CC66"/>
            </a:solidFill>
            <a:tailEnd type="arrow"/>
          </a:ln>
        </p:spPr>
        <p:style>
          <a:lnRef idx="2">
            <a:schemeClr val="accent1"/>
          </a:lnRef>
          <a:fillRef idx="1">
            <a:schemeClr val="lt1"/>
          </a:fillRef>
          <a:effectRef idx="0">
            <a:schemeClr val="accent1"/>
          </a:effectRef>
          <a:fontRef idx="minor">
            <a:schemeClr val="dk1"/>
          </a:fontRef>
        </p:style>
      </p:cxnSp>
      <p:cxnSp>
        <p:nvCxnSpPr>
          <p:cNvPr id="39" name="11 Conector recto de flecha"/>
          <p:cNvCxnSpPr/>
          <p:nvPr/>
        </p:nvCxnSpPr>
        <p:spPr>
          <a:xfrm>
            <a:off x="13542366" y="3163313"/>
            <a:ext cx="320521" cy="0"/>
          </a:xfrm>
          <a:prstGeom prst="straightConnector1">
            <a:avLst/>
          </a:prstGeom>
          <a:ln w="57150" cmpd="sng">
            <a:solidFill>
              <a:srgbClr val="00CC66"/>
            </a:solidFill>
            <a:tailEnd type="arrow"/>
          </a:ln>
        </p:spPr>
        <p:style>
          <a:lnRef idx="2">
            <a:schemeClr val="accent1"/>
          </a:lnRef>
          <a:fillRef idx="1">
            <a:schemeClr val="lt1"/>
          </a:fillRef>
          <a:effectRef idx="0">
            <a:schemeClr val="accent1"/>
          </a:effectRef>
          <a:fontRef idx="minor">
            <a:schemeClr val="dk1"/>
          </a:fontRef>
        </p:style>
      </p:cxnSp>
      <p:sp>
        <p:nvSpPr>
          <p:cNvPr id="40" name="12 Cuadro de texto"/>
          <p:cNvSpPr txBox="1"/>
          <p:nvPr/>
        </p:nvSpPr>
        <p:spPr>
          <a:xfrm>
            <a:off x="8620829" y="5834824"/>
            <a:ext cx="2039366" cy="1312230"/>
          </a:xfrm>
          <a:prstGeom prst="rect">
            <a:avLst/>
          </a:prstGeom>
          <a:solidFill>
            <a:schemeClr val="accent4">
              <a:lumMod val="50000"/>
              <a:lumOff val="50000"/>
            </a:schemeClr>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hangingPunct="0">
              <a:spcBef>
                <a:spcPts val="600"/>
              </a:spcBef>
              <a:spcAft>
                <a:spcPts val="0"/>
              </a:spcAft>
              <a:tabLst>
                <a:tab pos="504190" algn="l"/>
                <a:tab pos="756285" algn="l"/>
                <a:tab pos="1008380" algn="l"/>
                <a:tab pos="1260475" algn="l"/>
              </a:tabLst>
            </a:pPr>
            <a:r>
              <a:rPr lang="en-US" sz="2000" dirty="0">
                <a:effectLst/>
                <a:latin typeface="+mj-lt"/>
                <a:ea typeface="Times New Roman"/>
              </a:rPr>
              <a:t>ECO-RATING </a:t>
            </a:r>
            <a:r>
              <a:rPr lang="en-US" sz="2000" dirty="0" smtClean="0">
                <a:effectLst/>
                <a:latin typeface="+mj-lt"/>
                <a:ea typeface="Times New Roman"/>
              </a:rPr>
              <a:t>CRITERIA</a:t>
            </a:r>
            <a:endParaRPr lang="es-ES" sz="3600" dirty="0">
              <a:effectLst/>
              <a:latin typeface="+mj-lt"/>
              <a:ea typeface="Times New Roman"/>
            </a:endParaRPr>
          </a:p>
        </p:txBody>
      </p:sp>
      <p:sp>
        <p:nvSpPr>
          <p:cNvPr id="41" name="13 Cuadro de texto"/>
          <p:cNvSpPr txBox="1"/>
          <p:nvPr/>
        </p:nvSpPr>
        <p:spPr>
          <a:xfrm>
            <a:off x="14018989" y="5849711"/>
            <a:ext cx="2039366" cy="13116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hangingPunct="0">
              <a:spcBef>
                <a:spcPts val="600"/>
              </a:spcBef>
              <a:spcAft>
                <a:spcPts val="0"/>
              </a:spcAft>
              <a:tabLst>
                <a:tab pos="504190" algn="l"/>
                <a:tab pos="756285" algn="l"/>
                <a:tab pos="1008380" algn="l"/>
                <a:tab pos="1260475" algn="l"/>
              </a:tabLst>
            </a:pPr>
            <a:r>
              <a:rPr lang="en-US" sz="2000">
                <a:effectLst/>
                <a:latin typeface="+mj-lt"/>
                <a:ea typeface="Times New Roman"/>
              </a:rPr>
              <a:t>ECO-LABEL</a:t>
            </a:r>
            <a:endParaRPr lang="es-ES" sz="3600">
              <a:effectLst/>
              <a:latin typeface="+mj-lt"/>
              <a:ea typeface="Times New Roman"/>
            </a:endParaRPr>
          </a:p>
        </p:txBody>
      </p:sp>
      <p:cxnSp>
        <p:nvCxnSpPr>
          <p:cNvPr id="42" name="14 Conector recto de flecha"/>
          <p:cNvCxnSpPr/>
          <p:nvPr/>
        </p:nvCxnSpPr>
        <p:spPr>
          <a:xfrm>
            <a:off x="15033010" y="4994958"/>
            <a:ext cx="5789" cy="526319"/>
          </a:xfrm>
          <a:prstGeom prst="straightConnector1">
            <a:avLst/>
          </a:prstGeom>
          <a:ln w="57150" cmpd="sng">
            <a:solidFill>
              <a:schemeClr val="accent2">
                <a:lumMod val="60000"/>
                <a:lumOff val="40000"/>
              </a:schemeClr>
            </a:solidFill>
            <a:tailEnd type="arrow"/>
          </a:ln>
        </p:spPr>
        <p:style>
          <a:lnRef idx="2">
            <a:schemeClr val="accent1"/>
          </a:lnRef>
          <a:fillRef idx="1">
            <a:schemeClr val="lt1"/>
          </a:fillRef>
          <a:effectRef idx="0">
            <a:schemeClr val="accent1"/>
          </a:effectRef>
          <a:fontRef idx="minor">
            <a:schemeClr val="dk1"/>
          </a:fontRef>
        </p:style>
      </p:cxnSp>
      <p:cxnSp>
        <p:nvCxnSpPr>
          <p:cNvPr id="43" name="15 Conector recto de flecha"/>
          <p:cNvCxnSpPr/>
          <p:nvPr/>
        </p:nvCxnSpPr>
        <p:spPr>
          <a:xfrm>
            <a:off x="9663795" y="4925838"/>
            <a:ext cx="0" cy="503295"/>
          </a:xfrm>
          <a:prstGeom prst="straightConnector1">
            <a:avLst/>
          </a:prstGeom>
          <a:ln w="57150" cmpd="sng">
            <a:solidFill>
              <a:schemeClr val="accent1">
                <a:lumMod val="50000"/>
                <a:lumOff val="50000"/>
              </a:schemeClr>
            </a:solidFill>
            <a:tailEnd type="arrow"/>
          </a:ln>
        </p:spPr>
        <p:style>
          <a:lnRef idx="2">
            <a:schemeClr val="accent1"/>
          </a:lnRef>
          <a:fillRef idx="1">
            <a:schemeClr val="lt1"/>
          </a:fillRef>
          <a:effectRef idx="0">
            <a:schemeClr val="accent1"/>
          </a:effectRef>
          <a:fontRef idx="minor">
            <a:schemeClr val="dk1"/>
          </a:fontRef>
        </p:style>
      </p:cxnSp>
      <p:sp>
        <p:nvSpPr>
          <p:cNvPr id="44" name="16 Cuadro de texto"/>
          <p:cNvSpPr txBox="1"/>
          <p:nvPr/>
        </p:nvSpPr>
        <p:spPr>
          <a:xfrm>
            <a:off x="5761211" y="5834296"/>
            <a:ext cx="2148952" cy="1311557"/>
          </a:xfrm>
          <a:prstGeom prst="rect">
            <a:avLst/>
          </a:prstGeom>
          <a:solidFill>
            <a:schemeClr val="accent4">
              <a:lumMod val="50000"/>
              <a:lumOff val="50000"/>
            </a:schemeClr>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hangingPunct="0">
              <a:spcBef>
                <a:spcPts val="600"/>
              </a:spcBef>
              <a:spcAft>
                <a:spcPts val="0"/>
              </a:spcAft>
              <a:tabLst>
                <a:tab pos="504190" algn="l"/>
                <a:tab pos="756285" algn="l"/>
                <a:tab pos="1008380" algn="l"/>
                <a:tab pos="1260475" algn="l"/>
              </a:tabLst>
            </a:pPr>
            <a:r>
              <a:rPr lang="en-US" sz="2000" dirty="0" smtClean="0">
                <a:effectLst/>
                <a:latin typeface="+mj-lt"/>
                <a:ea typeface="Times New Roman"/>
              </a:rPr>
              <a:t>ECO-SPECIFICATION CRITERIA</a:t>
            </a:r>
            <a:endParaRPr lang="es-ES" sz="3600" dirty="0">
              <a:effectLst/>
              <a:latin typeface="+mj-lt"/>
              <a:ea typeface="Times New Roman"/>
            </a:endParaRPr>
          </a:p>
        </p:txBody>
      </p:sp>
      <p:cxnSp>
        <p:nvCxnSpPr>
          <p:cNvPr id="45" name="17 Conector recto de flecha"/>
          <p:cNvCxnSpPr/>
          <p:nvPr/>
        </p:nvCxnSpPr>
        <p:spPr>
          <a:xfrm>
            <a:off x="6870645" y="4994958"/>
            <a:ext cx="0" cy="594444"/>
          </a:xfrm>
          <a:prstGeom prst="straightConnector1">
            <a:avLst/>
          </a:prstGeom>
          <a:ln w="57150" cmpd="sng">
            <a:solidFill>
              <a:schemeClr val="accent1">
                <a:lumMod val="50000"/>
                <a:lumOff val="50000"/>
              </a:schemeClr>
            </a:solidFill>
            <a:tailEnd type="arrow"/>
          </a:ln>
        </p:spPr>
        <p:style>
          <a:lnRef idx="2">
            <a:schemeClr val="accent1"/>
          </a:lnRef>
          <a:fillRef idx="1">
            <a:schemeClr val="lt1"/>
          </a:fillRef>
          <a:effectRef idx="0">
            <a:schemeClr val="accent1"/>
          </a:effectRef>
          <a:fontRef idx="minor">
            <a:schemeClr val="dk1"/>
          </a:fontRef>
        </p:style>
      </p:cxnSp>
      <p:sp>
        <p:nvSpPr>
          <p:cNvPr id="29" name="21 Cuadro de texto"/>
          <p:cNvSpPr txBox="1"/>
          <p:nvPr/>
        </p:nvSpPr>
        <p:spPr>
          <a:xfrm>
            <a:off x="573099" y="5865168"/>
            <a:ext cx="1764936" cy="562248"/>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Bef>
                <a:spcPts val="600"/>
              </a:spcBef>
              <a:spcAft>
                <a:spcPts val="0"/>
              </a:spcAft>
              <a:tabLst>
                <a:tab pos="504190" algn="l"/>
                <a:tab pos="756285" algn="l"/>
                <a:tab pos="1008380" algn="l"/>
                <a:tab pos="1260475" algn="l"/>
              </a:tabLst>
            </a:pPr>
            <a:r>
              <a:rPr lang="en-US" sz="2800" b="1" dirty="0">
                <a:solidFill>
                  <a:srgbClr val="FFFFFF"/>
                </a:solidFill>
                <a:effectLst/>
                <a:latin typeface="+mj-lt"/>
                <a:ea typeface="Times New Roman"/>
              </a:rPr>
              <a:t>RESULT</a:t>
            </a:r>
            <a:endParaRPr lang="es-ES" sz="4400" b="1" dirty="0">
              <a:solidFill>
                <a:srgbClr val="FFFFFF"/>
              </a:solidFill>
              <a:effectLst/>
              <a:latin typeface="+mj-lt"/>
              <a:ea typeface="Times New Roman"/>
            </a:endParaRPr>
          </a:p>
        </p:txBody>
      </p:sp>
      <p:sp>
        <p:nvSpPr>
          <p:cNvPr id="30" name="24 Cuadro de texto"/>
          <p:cNvSpPr txBox="1"/>
          <p:nvPr/>
        </p:nvSpPr>
        <p:spPr>
          <a:xfrm>
            <a:off x="524850" y="4641032"/>
            <a:ext cx="1776441" cy="562248"/>
          </a:xfrm>
          <a:prstGeom prst="rect">
            <a:avLst/>
          </a:prstGeom>
          <a:solidFill>
            <a:srgbClr val="00CC66"/>
          </a:solidFill>
          <a:ln/>
        </p:spPr>
        <p:style>
          <a:lnRef idx="0">
            <a:schemeClr val="dk1"/>
          </a:lnRef>
          <a:fillRef idx="3">
            <a:schemeClr val="dk1"/>
          </a:fillRef>
          <a:effectRef idx="3">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Bef>
                <a:spcPts val="600"/>
              </a:spcBef>
              <a:spcAft>
                <a:spcPts val="0"/>
              </a:spcAft>
              <a:tabLst>
                <a:tab pos="504190" algn="l"/>
                <a:tab pos="756285" algn="l"/>
                <a:tab pos="1008380" algn="l"/>
                <a:tab pos="1260475" algn="l"/>
              </a:tabLst>
            </a:pPr>
            <a:r>
              <a:rPr lang="en-US" sz="2800" b="1" dirty="0">
                <a:solidFill>
                  <a:srgbClr val="FFFFFF"/>
                </a:solidFill>
                <a:effectLst/>
                <a:latin typeface="+mj-lt"/>
                <a:ea typeface="Times New Roman"/>
              </a:rPr>
              <a:t>STEP</a:t>
            </a:r>
            <a:endParaRPr lang="es-ES" sz="4400" b="1" dirty="0">
              <a:solidFill>
                <a:srgbClr val="FFFFFF"/>
              </a:solidFill>
              <a:effectLst/>
              <a:latin typeface="+mj-lt"/>
              <a:ea typeface="Times New Roman"/>
            </a:endParaRPr>
          </a:p>
        </p:txBody>
      </p:sp>
      <p:sp>
        <p:nvSpPr>
          <p:cNvPr id="2" name="Elipse 1"/>
          <p:cNvSpPr/>
          <p:nvPr/>
        </p:nvSpPr>
        <p:spPr bwMode="auto">
          <a:xfrm>
            <a:off x="4533539" y="4064968"/>
            <a:ext cx="576064" cy="576064"/>
          </a:xfrm>
          <a:prstGeom prst="ellipse">
            <a:avLst/>
          </a:prstGeom>
          <a:solidFill>
            <a:srgbClr val="00CC66"/>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800" b="1" i="0" strike="noStrike" cap="none" normalizeH="0" baseline="0" dirty="0" smtClean="0">
                <a:ln>
                  <a:noFill/>
                </a:ln>
                <a:solidFill>
                  <a:srgbClr val="FFFFFF"/>
                </a:solidFill>
                <a:effectLst/>
                <a:latin typeface="Abadi MT Condensed Extra Bold"/>
                <a:ea typeface="ヒラギノ角ゴ ProN W3" charset="-128"/>
                <a:cs typeface="Abadi MT Condensed Extra Bold"/>
                <a:sym typeface="Gill Sans" charset="0"/>
              </a:rPr>
              <a:t>1</a:t>
            </a:r>
          </a:p>
        </p:txBody>
      </p:sp>
      <p:sp>
        <p:nvSpPr>
          <p:cNvPr id="25" name="Elipse 24"/>
          <p:cNvSpPr/>
          <p:nvPr/>
        </p:nvSpPr>
        <p:spPr bwMode="auto">
          <a:xfrm>
            <a:off x="7413859" y="4064968"/>
            <a:ext cx="576064" cy="576064"/>
          </a:xfrm>
          <a:prstGeom prst="ellipse">
            <a:avLst/>
          </a:prstGeom>
          <a:solidFill>
            <a:srgbClr val="00CC66"/>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2800" b="1" dirty="0">
                <a:solidFill>
                  <a:srgbClr val="FFFFFF"/>
                </a:solidFill>
                <a:latin typeface="Abadi MT Condensed Extra Bold"/>
                <a:ea typeface="ヒラギノ角ゴ ProN W3" charset="-128"/>
                <a:cs typeface="Abadi MT Condensed Extra Bold"/>
                <a:sym typeface="Gill Sans" charset="0"/>
              </a:rPr>
              <a:t>2</a:t>
            </a:r>
            <a:endParaRPr kumimoji="0" lang="es-ES" sz="2800" b="1" i="0" strike="noStrike" cap="none" normalizeH="0" baseline="0" dirty="0" smtClean="0">
              <a:ln>
                <a:noFill/>
              </a:ln>
              <a:solidFill>
                <a:srgbClr val="FFFFFF"/>
              </a:solidFill>
              <a:effectLst/>
              <a:latin typeface="Abadi MT Condensed Extra Bold"/>
              <a:ea typeface="ヒラギノ角ゴ ProN W3" charset="-128"/>
              <a:cs typeface="Abadi MT Condensed Extra Bold"/>
              <a:sym typeface="Gill Sans" charset="0"/>
            </a:endParaRPr>
          </a:p>
        </p:txBody>
      </p:sp>
      <p:sp>
        <p:nvSpPr>
          <p:cNvPr id="26" name="Elipse 25"/>
          <p:cNvSpPr/>
          <p:nvPr/>
        </p:nvSpPr>
        <p:spPr bwMode="auto">
          <a:xfrm>
            <a:off x="10078155" y="4064968"/>
            <a:ext cx="576064" cy="576064"/>
          </a:xfrm>
          <a:prstGeom prst="ellipse">
            <a:avLst/>
          </a:prstGeom>
          <a:solidFill>
            <a:srgbClr val="00CC66"/>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2800" b="1" dirty="0">
                <a:solidFill>
                  <a:srgbClr val="FFFFFF"/>
                </a:solidFill>
                <a:latin typeface="Abadi MT Condensed Extra Bold"/>
                <a:ea typeface="ヒラギノ角ゴ ProN W3" charset="-128"/>
                <a:cs typeface="Abadi MT Condensed Extra Bold"/>
                <a:sym typeface="Gill Sans" charset="0"/>
              </a:rPr>
              <a:t>3</a:t>
            </a:r>
            <a:endParaRPr kumimoji="0" lang="es-ES" sz="2800" b="1" i="0" strike="noStrike" cap="none" normalizeH="0" baseline="0" dirty="0" smtClean="0">
              <a:ln>
                <a:noFill/>
              </a:ln>
              <a:solidFill>
                <a:srgbClr val="FFFFFF"/>
              </a:solidFill>
              <a:effectLst/>
              <a:latin typeface="Abadi MT Condensed Extra Bold"/>
              <a:ea typeface="ヒラギノ角ゴ ProN W3" charset="-128"/>
              <a:cs typeface="Abadi MT Condensed Extra Bold"/>
              <a:sym typeface="Gill Sans" charset="0"/>
            </a:endParaRPr>
          </a:p>
        </p:txBody>
      </p:sp>
      <p:sp>
        <p:nvSpPr>
          <p:cNvPr id="46" name="Elipse 45"/>
          <p:cNvSpPr/>
          <p:nvPr/>
        </p:nvSpPr>
        <p:spPr bwMode="auto">
          <a:xfrm>
            <a:off x="12742451" y="4064968"/>
            <a:ext cx="576064" cy="576064"/>
          </a:xfrm>
          <a:prstGeom prst="ellipse">
            <a:avLst/>
          </a:prstGeom>
          <a:solidFill>
            <a:srgbClr val="00CC66"/>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800" b="1" i="0" strike="noStrike" cap="none" normalizeH="0" baseline="0" dirty="0" smtClean="0">
                <a:ln>
                  <a:noFill/>
                </a:ln>
                <a:solidFill>
                  <a:srgbClr val="FFFFFF"/>
                </a:solidFill>
                <a:effectLst/>
                <a:latin typeface="Abadi MT Condensed Extra Bold"/>
                <a:ea typeface="ヒラギノ角ゴ ProN W3" charset="-128"/>
                <a:cs typeface="Abadi MT Condensed Extra Bold"/>
                <a:sym typeface="Gill Sans" charset="0"/>
              </a:rPr>
              <a:t>4</a:t>
            </a:r>
          </a:p>
        </p:txBody>
      </p:sp>
      <p:sp>
        <p:nvSpPr>
          <p:cNvPr id="48" name="Elipse 47"/>
          <p:cNvSpPr/>
          <p:nvPr/>
        </p:nvSpPr>
        <p:spPr bwMode="auto">
          <a:xfrm>
            <a:off x="15478755" y="4064968"/>
            <a:ext cx="576064" cy="576064"/>
          </a:xfrm>
          <a:prstGeom prst="ellipse">
            <a:avLst/>
          </a:prstGeom>
          <a:solidFill>
            <a:srgbClr val="00CC66"/>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2800" b="1" dirty="0">
                <a:solidFill>
                  <a:srgbClr val="FFFFFF"/>
                </a:solidFill>
                <a:latin typeface="Abadi MT Condensed Extra Bold"/>
                <a:ea typeface="ヒラギノ角ゴ ProN W3" charset="-128"/>
                <a:cs typeface="Abadi MT Condensed Extra Bold"/>
                <a:sym typeface="Gill Sans" charset="0"/>
              </a:rPr>
              <a:t>5</a:t>
            </a:r>
            <a:endParaRPr kumimoji="0" lang="es-ES" sz="2800" b="1" i="0" strike="noStrike" cap="none" normalizeH="0" baseline="0" dirty="0" smtClean="0">
              <a:ln>
                <a:noFill/>
              </a:ln>
              <a:solidFill>
                <a:srgbClr val="FFFFFF"/>
              </a:solidFill>
              <a:effectLst/>
              <a:latin typeface="Abadi MT Condensed Extra Bold"/>
              <a:ea typeface="ヒラギノ角ゴ ProN W3" charset="-128"/>
              <a:cs typeface="Abadi MT Condensed Extra Bold"/>
              <a:sym typeface="Gill Sans" charset="0"/>
            </a:endParaRPr>
          </a:p>
        </p:txBody>
      </p:sp>
      <p:cxnSp>
        <p:nvCxnSpPr>
          <p:cNvPr id="4" name="Conector recto 3"/>
          <p:cNvCxnSpPr/>
          <p:nvPr/>
        </p:nvCxnSpPr>
        <p:spPr bwMode="auto">
          <a:xfrm>
            <a:off x="2589323" y="4593557"/>
            <a:ext cx="0" cy="1991691"/>
          </a:xfrm>
          <a:prstGeom prst="line">
            <a:avLst/>
          </a:prstGeom>
          <a:ln>
            <a:prstDash val="dot"/>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cxnSp>
        <p:nvCxnSpPr>
          <p:cNvPr id="49" name="Conector recto 48"/>
          <p:cNvCxnSpPr/>
          <p:nvPr/>
        </p:nvCxnSpPr>
        <p:spPr bwMode="auto">
          <a:xfrm flipH="1" flipV="1">
            <a:off x="1005147" y="5505128"/>
            <a:ext cx="2295872" cy="16149"/>
          </a:xfrm>
          <a:prstGeom prst="line">
            <a:avLst/>
          </a:prstGeom>
          <a:ln>
            <a:prstDash val="dot"/>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sp>
        <p:nvSpPr>
          <p:cNvPr id="50" name="1 Título"/>
          <p:cNvSpPr txBox="1">
            <a:spLocks/>
          </p:cNvSpPr>
          <p:nvPr/>
        </p:nvSpPr>
        <p:spPr bwMode="auto">
          <a:xfrm>
            <a:off x="720651" y="464567"/>
            <a:ext cx="16462058" cy="9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98" tIns="81648" rIns="163298" bIns="81648" numCol="1" anchor="t" anchorCtr="0" compatLnSpc="1">
            <a:prstTxWarp prst="textNoShape">
              <a:avLst/>
            </a:prstTxWarp>
          </a:bodyPr>
          <a:lstStyle>
            <a:lvl1pPr algn="l" rtl="0" eaLnBrk="0" fontAlgn="base" hangingPunct="0">
              <a:spcBef>
                <a:spcPct val="0"/>
              </a:spcBef>
              <a:spcAft>
                <a:spcPct val="0"/>
              </a:spcAft>
              <a:defRPr sz="5000">
                <a:solidFill>
                  <a:schemeClr val="tx2"/>
                </a:solidFill>
                <a:latin typeface="+mj-lt"/>
                <a:ea typeface="MS PGothic" pitchFamily="34" charset="-128"/>
                <a:cs typeface="ＭＳ Ｐゴシック" pitchFamily="100" charset="-128"/>
              </a:defRPr>
            </a:lvl1pPr>
            <a:lvl2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2pPr>
            <a:lvl3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3pPr>
            <a:lvl4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4pPr>
            <a:lvl5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5pPr>
            <a:lvl6pPr marL="816489" algn="l" rtl="0" fontAlgn="base">
              <a:spcBef>
                <a:spcPct val="0"/>
              </a:spcBef>
              <a:spcAft>
                <a:spcPct val="0"/>
              </a:spcAft>
              <a:defRPr sz="5000">
                <a:solidFill>
                  <a:schemeClr val="tx2"/>
                </a:solidFill>
                <a:latin typeface="Arial" pitchFamily="34" charset="0"/>
              </a:defRPr>
            </a:lvl6pPr>
            <a:lvl7pPr marL="1632979" algn="l" rtl="0" fontAlgn="base">
              <a:spcBef>
                <a:spcPct val="0"/>
              </a:spcBef>
              <a:spcAft>
                <a:spcPct val="0"/>
              </a:spcAft>
              <a:defRPr sz="5000">
                <a:solidFill>
                  <a:schemeClr val="tx2"/>
                </a:solidFill>
                <a:latin typeface="Arial" pitchFamily="34" charset="0"/>
              </a:defRPr>
            </a:lvl7pPr>
            <a:lvl8pPr marL="2449468" algn="l" rtl="0" fontAlgn="base">
              <a:spcBef>
                <a:spcPct val="0"/>
              </a:spcBef>
              <a:spcAft>
                <a:spcPct val="0"/>
              </a:spcAft>
              <a:defRPr sz="5000">
                <a:solidFill>
                  <a:schemeClr val="tx2"/>
                </a:solidFill>
                <a:latin typeface="Arial" pitchFamily="34" charset="0"/>
              </a:defRPr>
            </a:lvl8pPr>
            <a:lvl9pPr marL="3265959" algn="l" rtl="0" fontAlgn="base">
              <a:spcBef>
                <a:spcPct val="0"/>
              </a:spcBef>
              <a:spcAft>
                <a:spcPct val="0"/>
              </a:spcAft>
              <a:defRPr sz="5000">
                <a:solidFill>
                  <a:schemeClr val="tx2"/>
                </a:solidFill>
                <a:latin typeface="Arial" pitchFamily="34" charset="0"/>
              </a:defRPr>
            </a:lvl9pPr>
          </a:lstStyle>
          <a:p>
            <a:r>
              <a:rPr lang="en-US" sz="4000" dirty="0" smtClean="0"/>
              <a:t>Individual efforts in designing Eco-Rating schemes</a:t>
            </a:r>
            <a:endParaRPr lang="en-US" sz="4000" b="1" i="1" dirty="0"/>
          </a:p>
        </p:txBody>
      </p:sp>
      <p:pic>
        <p:nvPicPr>
          <p:cNvPr id="51" name="Imagen 50"/>
          <p:cNvPicPr>
            <a:picLocks noChangeAspect="1"/>
          </p:cNvPicPr>
          <p:nvPr/>
        </p:nvPicPr>
        <p:blipFill>
          <a:blip r:embed="rId5"/>
          <a:stretch>
            <a:fillRect/>
          </a:stretch>
        </p:blipFill>
        <p:spPr>
          <a:xfrm>
            <a:off x="14474179" y="325363"/>
            <a:ext cx="914400" cy="1003300"/>
          </a:xfrm>
          <a:prstGeom prst="rect">
            <a:avLst/>
          </a:prstGeom>
        </p:spPr>
      </p:pic>
      <p:sp>
        <p:nvSpPr>
          <p:cNvPr id="52" name="Rectángulo 51"/>
          <p:cNvSpPr/>
          <p:nvPr/>
        </p:nvSpPr>
        <p:spPr>
          <a:xfrm>
            <a:off x="15482291" y="536575"/>
            <a:ext cx="2504648" cy="646331"/>
          </a:xfrm>
          <a:prstGeom prst="rect">
            <a:avLst/>
          </a:prstGeom>
        </p:spPr>
        <p:txBody>
          <a:bodyPr wrap="none">
            <a:spAutoFit/>
          </a:bodyPr>
          <a:lstStyle/>
          <a:p>
            <a:r>
              <a:rPr lang="en-US" sz="3600" b="1" i="1" dirty="0">
                <a:solidFill>
                  <a:srgbClr val="42EFFF"/>
                </a:solidFill>
              </a:rPr>
              <a:t>THE PAST</a:t>
            </a:r>
            <a:endParaRPr lang="es-ES" sz="3600" dirty="0">
              <a:solidFill>
                <a:srgbClr val="42EFFF"/>
              </a:solidFill>
            </a:endParaRPr>
          </a:p>
        </p:txBody>
      </p:sp>
    </p:spTree>
    <p:extLst>
      <p:ext uri="{BB962C8B-B14F-4D97-AF65-F5344CB8AC3E}">
        <p14:creationId xmlns:p14="http://schemas.microsoft.com/office/powerpoint/2010/main" val="782681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0" y="-4678"/>
            <a:ext cx="18291175" cy="10290175"/>
          </a:xfrm>
          <a:prstGeom prst="rect">
            <a:avLst/>
          </a:prstGeom>
          <a:ln>
            <a:solidFill>
              <a:srgbClr val="4EF1FF"/>
            </a:solidFill>
          </a:ln>
        </p:spPr>
      </p:pic>
      <p:pic>
        <p:nvPicPr>
          <p:cNvPr id="12" name="11 Imagen" descr="banda_baja.png"/>
          <p:cNvPicPr>
            <a:picLocks noChangeAspect="1"/>
          </p:cNvPicPr>
          <p:nvPr/>
        </p:nvPicPr>
        <p:blipFill>
          <a:blip r:embed="rId3" cstate="print"/>
          <a:srcRect t="66102"/>
          <a:stretch>
            <a:fillRect/>
          </a:stretch>
        </p:blipFill>
        <p:spPr>
          <a:xfrm>
            <a:off x="2730" y="6801271"/>
            <a:ext cx="18285716" cy="3486674"/>
          </a:xfrm>
          <a:prstGeom prst="rect">
            <a:avLst/>
          </a:prstGeom>
        </p:spPr>
      </p:pic>
      <p:sp>
        <p:nvSpPr>
          <p:cNvPr id="50" name="1 Título"/>
          <p:cNvSpPr txBox="1">
            <a:spLocks/>
          </p:cNvSpPr>
          <p:nvPr/>
        </p:nvSpPr>
        <p:spPr bwMode="auto">
          <a:xfrm>
            <a:off x="720651" y="464567"/>
            <a:ext cx="16462058" cy="9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98" tIns="81648" rIns="163298" bIns="81648" numCol="1" anchor="t" anchorCtr="0" compatLnSpc="1">
            <a:prstTxWarp prst="textNoShape">
              <a:avLst/>
            </a:prstTxWarp>
          </a:bodyPr>
          <a:lstStyle>
            <a:lvl1pPr algn="l" rtl="0" eaLnBrk="0" fontAlgn="base" hangingPunct="0">
              <a:spcBef>
                <a:spcPct val="0"/>
              </a:spcBef>
              <a:spcAft>
                <a:spcPct val="0"/>
              </a:spcAft>
              <a:defRPr sz="5000">
                <a:solidFill>
                  <a:schemeClr val="tx2"/>
                </a:solidFill>
                <a:latin typeface="+mj-lt"/>
                <a:ea typeface="MS PGothic" pitchFamily="34" charset="-128"/>
                <a:cs typeface="ＭＳ Ｐゴシック" pitchFamily="100" charset="-128"/>
              </a:defRPr>
            </a:lvl1pPr>
            <a:lvl2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2pPr>
            <a:lvl3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3pPr>
            <a:lvl4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4pPr>
            <a:lvl5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5pPr>
            <a:lvl6pPr marL="816489" algn="l" rtl="0" fontAlgn="base">
              <a:spcBef>
                <a:spcPct val="0"/>
              </a:spcBef>
              <a:spcAft>
                <a:spcPct val="0"/>
              </a:spcAft>
              <a:defRPr sz="5000">
                <a:solidFill>
                  <a:schemeClr val="tx2"/>
                </a:solidFill>
                <a:latin typeface="Arial" pitchFamily="34" charset="0"/>
              </a:defRPr>
            </a:lvl6pPr>
            <a:lvl7pPr marL="1632979" algn="l" rtl="0" fontAlgn="base">
              <a:spcBef>
                <a:spcPct val="0"/>
              </a:spcBef>
              <a:spcAft>
                <a:spcPct val="0"/>
              </a:spcAft>
              <a:defRPr sz="5000">
                <a:solidFill>
                  <a:schemeClr val="tx2"/>
                </a:solidFill>
                <a:latin typeface="Arial" pitchFamily="34" charset="0"/>
              </a:defRPr>
            </a:lvl7pPr>
            <a:lvl8pPr marL="2449468" algn="l" rtl="0" fontAlgn="base">
              <a:spcBef>
                <a:spcPct val="0"/>
              </a:spcBef>
              <a:spcAft>
                <a:spcPct val="0"/>
              </a:spcAft>
              <a:defRPr sz="5000">
                <a:solidFill>
                  <a:schemeClr val="tx2"/>
                </a:solidFill>
                <a:latin typeface="Arial" pitchFamily="34" charset="0"/>
              </a:defRPr>
            </a:lvl8pPr>
            <a:lvl9pPr marL="3265959" algn="l" rtl="0" fontAlgn="base">
              <a:spcBef>
                <a:spcPct val="0"/>
              </a:spcBef>
              <a:spcAft>
                <a:spcPct val="0"/>
              </a:spcAft>
              <a:defRPr sz="5000">
                <a:solidFill>
                  <a:schemeClr val="tx2"/>
                </a:solidFill>
                <a:latin typeface="Arial" pitchFamily="34" charset="0"/>
              </a:defRPr>
            </a:lvl9pPr>
          </a:lstStyle>
          <a:p>
            <a:r>
              <a:rPr lang="en-US" sz="4000" dirty="0" smtClean="0"/>
              <a:t>Individual efforts in designing Eco-Rating schemes</a:t>
            </a:r>
            <a:endParaRPr lang="en-US" sz="4000" b="1" i="1" dirty="0"/>
          </a:p>
        </p:txBody>
      </p:sp>
      <p:pic>
        <p:nvPicPr>
          <p:cNvPr id="51" name="Imagen 50"/>
          <p:cNvPicPr>
            <a:picLocks noChangeAspect="1"/>
          </p:cNvPicPr>
          <p:nvPr/>
        </p:nvPicPr>
        <p:blipFill>
          <a:blip r:embed="rId4"/>
          <a:stretch>
            <a:fillRect/>
          </a:stretch>
        </p:blipFill>
        <p:spPr>
          <a:xfrm>
            <a:off x="14474179" y="325363"/>
            <a:ext cx="914400" cy="1003300"/>
          </a:xfrm>
          <a:prstGeom prst="rect">
            <a:avLst/>
          </a:prstGeom>
        </p:spPr>
      </p:pic>
      <p:sp>
        <p:nvSpPr>
          <p:cNvPr id="52" name="Rectángulo 51"/>
          <p:cNvSpPr/>
          <p:nvPr/>
        </p:nvSpPr>
        <p:spPr>
          <a:xfrm>
            <a:off x="15482291" y="536575"/>
            <a:ext cx="2504648" cy="646331"/>
          </a:xfrm>
          <a:prstGeom prst="rect">
            <a:avLst/>
          </a:prstGeom>
        </p:spPr>
        <p:txBody>
          <a:bodyPr wrap="none">
            <a:spAutoFit/>
          </a:bodyPr>
          <a:lstStyle/>
          <a:p>
            <a:r>
              <a:rPr lang="en-US" sz="3600" b="1" i="1" dirty="0">
                <a:solidFill>
                  <a:srgbClr val="42EFFF"/>
                </a:solidFill>
              </a:rPr>
              <a:t>THE PAST</a:t>
            </a:r>
            <a:endParaRPr lang="es-ES" sz="3600" dirty="0">
              <a:solidFill>
                <a:srgbClr val="42EFFF"/>
              </a:solidFill>
            </a:endParaRPr>
          </a:p>
        </p:txBody>
      </p:sp>
      <p:sp>
        <p:nvSpPr>
          <p:cNvPr id="9" name="8 CuadroTexto"/>
          <p:cNvSpPr txBox="1"/>
          <p:nvPr/>
        </p:nvSpPr>
        <p:spPr>
          <a:xfrm>
            <a:off x="1656755" y="2408783"/>
            <a:ext cx="14473608" cy="5780463"/>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S"/>
            </a:defPPr>
            <a:lvl1pPr algn="ctr" hangingPunct="0">
              <a:spcBef>
                <a:spcPts val="600"/>
              </a:spcBef>
              <a:spcAft>
                <a:spcPts val="0"/>
              </a:spcAft>
              <a:tabLst>
                <a:tab pos="504190" algn="l"/>
                <a:tab pos="756285" algn="l"/>
                <a:tab pos="1008380" algn="l"/>
                <a:tab pos="1260475" algn="l"/>
              </a:tabLst>
              <a:defRPr sz="2800" b="1">
                <a:solidFill>
                  <a:srgbClr val="FFFFFF"/>
                </a:solidFill>
                <a:effectLst/>
                <a:latin typeface="+mj-lt"/>
                <a:ea typeface="Times New Roman"/>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0"/>
              </a:spcBef>
            </a:pPr>
            <a:r>
              <a:rPr lang="en-US" sz="4000" b="0" dirty="0" smtClean="0"/>
              <a:t>RESULTS</a:t>
            </a:r>
          </a:p>
          <a:p>
            <a:pPr>
              <a:spcBef>
                <a:spcPts val="0"/>
              </a:spcBef>
            </a:pPr>
            <a:endParaRPr lang="en-US" sz="4000" b="0" dirty="0" smtClean="0"/>
          </a:p>
          <a:p>
            <a:pPr marL="457200" indent="-457200">
              <a:spcBef>
                <a:spcPts val="0"/>
              </a:spcBef>
              <a:buFont typeface="Wingdings" pitchFamily="2" charset="2"/>
              <a:buChar char="ü"/>
            </a:pPr>
            <a:r>
              <a:rPr lang="en-US" sz="4000" b="0" dirty="0" smtClean="0"/>
              <a:t>Different eco-specifications &amp; rating criteria</a:t>
            </a:r>
          </a:p>
          <a:p>
            <a:pPr marL="457200" indent="-457200">
              <a:spcBef>
                <a:spcPts val="0"/>
              </a:spcBef>
              <a:buFont typeface="Wingdings" pitchFamily="2" charset="2"/>
              <a:buChar char="ü"/>
            </a:pPr>
            <a:endParaRPr lang="en-US" sz="4000" b="0" dirty="0" smtClean="0"/>
          </a:p>
          <a:p>
            <a:pPr marL="457200" indent="-457200">
              <a:spcBef>
                <a:spcPts val="0"/>
              </a:spcBef>
              <a:buFont typeface="Wingdings" pitchFamily="2" charset="2"/>
              <a:buChar char="ü"/>
            </a:pPr>
            <a:r>
              <a:rPr lang="en-US" sz="4000" b="0" dirty="0" smtClean="0"/>
              <a:t>Large processes of gathering &amp; processing information </a:t>
            </a:r>
          </a:p>
          <a:p>
            <a:pPr marL="457200" indent="-457200">
              <a:spcBef>
                <a:spcPts val="0"/>
              </a:spcBef>
              <a:buFont typeface="Wingdings" pitchFamily="2" charset="2"/>
              <a:buChar char="ü"/>
            </a:pPr>
            <a:endParaRPr lang="en-US" sz="4000" b="0" dirty="0" smtClean="0"/>
          </a:p>
          <a:p>
            <a:pPr marL="457200" indent="-457200">
              <a:spcBef>
                <a:spcPts val="0"/>
              </a:spcBef>
              <a:buFont typeface="Wingdings" pitchFamily="2" charset="2"/>
              <a:buChar char="ü"/>
            </a:pPr>
            <a:r>
              <a:rPr lang="en-US" sz="4000" b="0" dirty="0" smtClean="0"/>
              <a:t>Different results of programs </a:t>
            </a:r>
          </a:p>
          <a:p>
            <a:pPr marL="457200" indent="-457200">
              <a:spcBef>
                <a:spcPts val="0"/>
              </a:spcBef>
              <a:buFont typeface="Wingdings" pitchFamily="2" charset="2"/>
              <a:buChar char="ü"/>
            </a:pPr>
            <a:endParaRPr lang="en-US" sz="4000" b="0" dirty="0"/>
          </a:p>
          <a:p>
            <a:pPr marL="457200" indent="-457200">
              <a:spcBef>
                <a:spcPts val="0"/>
              </a:spcBef>
              <a:buFont typeface="Wingdings" pitchFamily="2" charset="2"/>
              <a:buChar char="ü"/>
            </a:pPr>
            <a:r>
              <a:rPr lang="en-US" sz="4000" b="0" dirty="0" smtClean="0"/>
              <a:t>Different information to the user  </a:t>
            </a:r>
            <a:endParaRPr lang="en-US" sz="4000" b="0" dirty="0"/>
          </a:p>
        </p:txBody>
      </p:sp>
    </p:spTree>
    <p:extLst>
      <p:ext uri="{BB962C8B-B14F-4D97-AF65-F5344CB8AC3E}">
        <p14:creationId xmlns:p14="http://schemas.microsoft.com/office/powerpoint/2010/main" val="4168828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0" y="0"/>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30" y="6801271"/>
            <a:ext cx="18285716" cy="3486674"/>
          </a:xfrm>
          <a:prstGeom prst="rect">
            <a:avLst/>
          </a:prstGeom>
        </p:spPr>
      </p:pic>
      <p:pic>
        <p:nvPicPr>
          <p:cNvPr id="7" name="Picture 2" descr="http://www.itu.int/ITU-T/newslog/content/binary/AU230460Ab.jpg"/>
          <p:cNvPicPr>
            <a:picLocks noChangeAspect="1" noChangeArrowheads="1"/>
          </p:cNvPicPr>
          <p:nvPr/>
        </p:nvPicPr>
        <p:blipFill>
          <a:blip r:embed="rId4" cstate="print"/>
          <a:srcRect/>
          <a:stretch>
            <a:fillRect/>
          </a:stretch>
        </p:blipFill>
        <p:spPr bwMode="auto">
          <a:xfrm>
            <a:off x="12083622" y="3340403"/>
            <a:ext cx="4766821" cy="27407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7" name="1 Título"/>
          <p:cNvSpPr txBox="1">
            <a:spLocks/>
          </p:cNvSpPr>
          <p:nvPr/>
        </p:nvSpPr>
        <p:spPr bwMode="auto">
          <a:xfrm>
            <a:off x="720651" y="464567"/>
            <a:ext cx="16462058" cy="9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98" tIns="81648" rIns="163298" bIns="81648" numCol="1" anchor="t" anchorCtr="0" compatLnSpc="1">
            <a:prstTxWarp prst="textNoShape">
              <a:avLst/>
            </a:prstTxWarp>
          </a:bodyPr>
          <a:lstStyle>
            <a:lvl1pPr algn="l" rtl="0" eaLnBrk="0" fontAlgn="base" hangingPunct="0">
              <a:spcBef>
                <a:spcPct val="0"/>
              </a:spcBef>
              <a:spcAft>
                <a:spcPct val="0"/>
              </a:spcAft>
              <a:defRPr sz="5000">
                <a:solidFill>
                  <a:schemeClr val="tx2"/>
                </a:solidFill>
                <a:latin typeface="+mj-lt"/>
                <a:ea typeface="MS PGothic" pitchFamily="34" charset="-128"/>
                <a:cs typeface="ＭＳ Ｐゴシック" pitchFamily="100" charset="-128"/>
              </a:defRPr>
            </a:lvl1pPr>
            <a:lvl2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2pPr>
            <a:lvl3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3pPr>
            <a:lvl4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4pPr>
            <a:lvl5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5pPr>
            <a:lvl6pPr marL="816489" algn="l" rtl="0" fontAlgn="base">
              <a:spcBef>
                <a:spcPct val="0"/>
              </a:spcBef>
              <a:spcAft>
                <a:spcPct val="0"/>
              </a:spcAft>
              <a:defRPr sz="5000">
                <a:solidFill>
                  <a:schemeClr val="tx2"/>
                </a:solidFill>
                <a:latin typeface="Arial" pitchFamily="34" charset="0"/>
              </a:defRPr>
            </a:lvl6pPr>
            <a:lvl7pPr marL="1632979" algn="l" rtl="0" fontAlgn="base">
              <a:spcBef>
                <a:spcPct val="0"/>
              </a:spcBef>
              <a:spcAft>
                <a:spcPct val="0"/>
              </a:spcAft>
              <a:defRPr sz="5000">
                <a:solidFill>
                  <a:schemeClr val="tx2"/>
                </a:solidFill>
                <a:latin typeface="Arial" pitchFamily="34" charset="0"/>
              </a:defRPr>
            </a:lvl7pPr>
            <a:lvl8pPr marL="2449468" algn="l" rtl="0" fontAlgn="base">
              <a:spcBef>
                <a:spcPct val="0"/>
              </a:spcBef>
              <a:spcAft>
                <a:spcPct val="0"/>
              </a:spcAft>
              <a:defRPr sz="5000">
                <a:solidFill>
                  <a:schemeClr val="tx2"/>
                </a:solidFill>
                <a:latin typeface="Arial" pitchFamily="34" charset="0"/>
              </a:defRPr>
            </a:lvl8pPr>
            <a:lvl9pPr marL="3265959" algn="l" rtl="0" fontAlgn="base">
              <a:spcBef>
                <a:spcPct val="0"/>
              </a:spcBef>
              <a:spcAft>
                <a:spcPct val="0"/>
              </a:spcAft>
              <a:defRPr sz="5000">
                <a:solidFill>
                  <a:schemeClr val="tx2"/>
                </a:solidFill>
                <a:latin typeface="Arial" pitchFamily="34" charset="0"/>
              </a:defRPr>
            </a:lvl9pPr>
          </a:lstStyle>
          <a:p>
            <a:r>
              <a:rPr lang="en-US" sz="4000" dirty="0" smtClean="0"/>
              <a:t>ITU-T Study Group 5</a:t>
            </a:r>
            <a:endParaRPr lang="en-US" sz="4000" b="1" i="1" dirty="0"/>
          </a:p>
        </p:txBody>
      </p:sp>
      <p:sp>
        <p:nvSpPr>
          <p:cNvPr id="19" name="Rectángulo 18"/>
          <p:cNvSpPr/>
          <p:nvPr/>
        </p:nvSpPr>
        <p:spPr>
          <a:xfrm>
            <a:off x="14402171" y="536575"/>
            <a:ext cx="3672408" cy="646331"/>
          </a:xfrm>
          <a:prstGeom prst="rect">
            <a:avLst/>
          </a:prstGeom>
        </p:spPr>
        <p:txBody>
          <a:bodyPr wrap="square">
            <a:spAutoFit/>
          </a:bodyPr>
          <a:lstStyle/>
          <a:p>
            <a:r>
              <a:rPr lang="en-US" sz="3600" b="1" i="1" dirty="0">
                <a:solidFill>
                  <a:srgbClr val="42EFFF"/>
                </a:solidFill>
              </a:rPr>
              <a:t>THE </a:t>
            </a:r>
            <a:r>
              <a:rPr lang="en-US" sz="3600" b="1" i="1" dirty="0" smtClean="0">
                <a:solidFill>
                  <a:srgbClr val="42EFFF"/>
                </a:solidFill>
              </a:rPr>
              <a:t>PRESENT</a:t>
            </a:r>
            <a:endParaRPr lang="es-ES" sz="3600" dirty="0">
              <a:solidFill>
                <a:srgbClr val="42EFFF"/>
              </a:solidFill>
            </a:endParaRPr>
          </a:p>
        </p:txBody>
      </p:sp>
      <p:pic>
        <p:nvPicPr>
          <p:cNvPr id="2" name="Imagen 1"/>
          <p:cNvPicPr>
            <a:picLocks noChangeAspect="1"/>
          </p:cNvPicPr>
          <p:nvPr/>
        </p:nvPicPr>
        <p:blipFill>
          <a:blip r:embed="rId5"/>
          <a:stretch>
            <a:fillRect/>
          </a:stretch>
        </p:blipFill>
        <p:spPr>
          <a:xfrm>
            <a:off x="13322051" y="320551"/>
            <a:ext cx="990600" cy="939800"/>
          </a:xfrm>
          <a:prstGeom prst="rect">
            <a:avLst/>
          </a:prstGeom>
        </p:spPr>
      </p:pic>
      <p:graphicFrame>
        <p:nvGraphicFramePr>
          <p:cNvPr id="3" name="Diagrama 2"/>
          <p:cNvGraphicFramePr/>
          <p:nvPr>
            <p:extLst>
              <p:ext uri="{D42A27DB-BD31-4B8C-83A1-F6EECF244321}">
                <p14:modId xmlns:p14="http://schemas.microsoft.com/office/powerpoint/2010/main" val="645621246"/>
              </p:ext>
            </p:extLst>
          </p:nvPr>
        </p:nvGraphicFramePr>
        <p:xfrm>
          <a:off x="885934" y="1696196"/>
          <a:ext cx="10083197" cy="62572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1" name="Elipse 20"/>
          <p:cNvSpPr/>
          <p:nvPr/>
        </p:nvSpPr>
        <p:spPr bwMode="auto">
          <a:xfrm>
            <a:off x="10225707" y="2624807"/>
            <a:ext cx="576064" cy="576064"/>
          </a:xfrm>
          <a:prstGeom prst="ellipse">
            <a:avLst/>
          </a:prstGeom>
          <a:solidFill>
            <a:schemeClr val="bg1">
              <a:lumMod val="8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2400" b="1" dirty="0" smtClean="0">
                <a:solidFill>
                  <a:schemeClr val="tx1">
                    <a:lumMod val="50000"/>
                    <a:lumOff val="50000"/>
                  </a:schemeClr>
                </a:solidFill>
                <a:latin typeface="Abadi MT Condensed Extra Bold"/>
                <a:ea typeface="ヒラギノ角ゴ ProN W3" charset="-128"/>
                <a:cs typeface="Abadi MT Condensed Extra Bold"/>
                <a:sym typeface="Gill Sans" charset="0"/>
              </a:rPr>
              <a:t>1</a:t>
            </a:r>
            <a:endParaRPr kumimoji="0" lang="es-ES" sz="2400" b="1" i="0" strike="noStrike" cap="none" normalizeH="0" baseline="0" dirty="0" smtClean="0">
              <a:ln>
                <a:noFill/>
              </a:ln>
              <a:solidFill>
                <a:schemeClr val="tx1">
                  <a:lumMod val="50000"/>
                  <a:lumOff val="50000"/>
                </a:schemeClr>
              </a:solidFill>
              <a:effectLst/>
              <a:latin typeface="Abadi MT Condensed Extra Bold"/>
              <a:ea typeface="ヒラギノ角ゴ ProN W3" charset="-128"/>
              <a:cs typeface="Abadi MT Condensed Extra Bold"/>
              <a:sym typeface="Gill Sans" charset="0"/>
            </a:endParaRPr>
          </a:p>
        </p:txBody>
      </p:sp>
      <p:sp>
        <p:nvSpPr>
          <p:cNvPr id="22" name="Elipse 21"/>
          <p:cNvSpPr/>
          <p:nvPr/>
        </p:nvSpPr>
        <p:spPr bwMode="auto">
          <a:xfrm>
            <a:off x="10153699" y="4569023"/>
            <a:ext cx="576064" cy="576064"/>
          </a:xfrm>
          <a:prstGeom prst="ellipse">
            <a:avLst/>
          </a:prstGeom>
          <a:solidFill>
            <a:schemeClr val="bg1">
              <a:lumMod val="8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2400" b="1" dirty="0">
                <a:solidFill>
                  <a:schemeClr val="tx1">
                    <a:lumMod val="50000"/>
                    <a:lumOff val="50000"/>
                  </a:schemeClr>
                </a:solidFill>
                <a:latin typeface="Abadi MT Condensed Extra Bold"/>
                <a:ea typeface="ヒラギノ角ゴ ProN W3" charset="-128"/>
                <a:cs typeface="Abadi MT Condensed Extra Bold"/>
                <a:sym typeface="Gill Sans" charset="0"/>
              </a:rPr>
              <a:t>2</a:t>
            </a:r>
            <a:endParaRPr kumimoji="0" lang="es-ES" sz="2400" b="1" i="0" strike="noStrike" cap="none" normalizeH="0" baseline="0" dirty="0" smtClean="0">
              <a:ln>
                <a:noFill/>
              </a:ln>
              <a:solidFill>
                <a:schemeClr val="tx1">
                  <a:lumMod val="50000"/>
                  <a:lumOff val="50000"/>
                </a:schemeClr>
              </a:solidFill>
              <a:effectLst/>
              <a:latin typeface="Abadi MT Condensed Extra Bold"/>
              <a:ea typeface="ヒラギノ角ゴ ProN W3" charset="-128"/>
              <a:cs typeface="Abadi MT Condensed Extra Bold"/>
              <a:sym typeface="Gill Sans" charset="0"/>
            </a:endParaRPr>
          </a:p>
        </p:txBody>
      </p:sp>
      <p:sp>
        <p:nvSpPr>
          <p:cNvPr id="23" name="Elipse 22"/>
          <p:cNvSpPr/>
          <p:nvPr/>
        </p:nvSpPr>
        <p:spPr bwMode="auto">
          <a:xfrm>
            <a:off x="10009683" y="6225207"/>
            <a:ext cx="864096" cy="864096"/>
          </a:xfrm>
          <a:prstGeom prst="ellipse">
            <a:avLst/>
          </a:prstGeom>
          <a:solidFill>
            <a:schemeClr val="bg1">
              <a:lumMod val="8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3600" b="1" i="0" strike="noStrike" cap="none" normalizeH="0" baseline="0" dirty="0" smtClean="0">
                <a:ln>
                  <a:noFill/>
                </a:ln>
                <a:solidFill>
                  <a:schemeClr val="tx1">
                    <a:lumMod val="50000"/>
                    <a:lumOff val="50000"/>
                  </a:schemeClr>
                </a:solidFill>
                <a:effectLst/>
                <a:latin typeface="Abadi MT Condensed Extra Bold"/>
                <a:ea typeface="ヒラギノ角ゴ ProN W3" charset="-128"/>
                <a:cs typeface="Abadi MT Condensed Extra Bold"/>
                <a:sym typeface="Gill Sans" charset="0"/>
              </a:rPr>
              <a:t>3</a:t>
            </a:r>
          </a:p>
        </p:txBody>
      </p:sp>
    </p:spTree>
    <p:extLst>
      <p:ext uri="{BB962C8B-B14F-4D97-AF65-F5344CB8AC3E}">
        <p14:creationId xmlns:p14="http://schemas.microsoft.com/office/powerpoint/2010/main" val="2003444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0" y="0"/>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30" y="6813050"/>
            <a:ext cx="18285716" cy="3486674"/>
          </a:xfrm>
          <a:prstGeom prst="rect">
            <a:avLst/>
          </a:prstGeom>
        </p:spPr>
      </p:pic>
      <p:sp>
        <p:nvSpPr>
          <p:cNvPr id="14" name="1 Título"/>
          <p:cNvSpPr txBox="1">
            <a:spLocks/>
          </p:cNvSpPr>
          <p:nvPr/>
        </p:nvSpPr>
        <p:spPr bwMode="auto">
          <a:xfrm>
            <a:off x="720651" y="464567"/>
            <a:ext cx="16462058" cy="9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98" tIns="81648" rIns="163298" bIns="81648" numCol="1" anchor="t" anchorCtr="0" compatLnSpc="1">
            <a:prstTxWarp prst="textNoShape">
              <a:avLst/>
            </a:prstTxWarp>
          </a:bodyPr>
          <a:lstStyle>
            <a:lvl1pPr algn="l" rtl="0" eaLnBrk="0" fontAlgn="base" hangingPunct="0">
              <a:spcBef>
                <a:spcPct val="0"/>
              </a:spcBef>
              <a:spcAft>
                <a:spcPct val="0"/>
              </a:spcAft>
              <a:defRPr sz="5000">
                <a:solidFill>
                  <a:schemeClr val="tx2"/>
                </a:solidFill>
                <a:latin typeface="+mj-lt"/>
                <a:ea typeface="MS PGothic" pitchFamily="34" charset="-128"/>
                <a:cs typeface="ＭＳ Ｐゴシック" pitchFamily="100" charset="-128"/>
              </a:defRPr>
            </a:lvl1pPr>
            <a:lvl2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2pPr>
            <a:lvl3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3pPr>
            <a:lvl4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4pPr>
            <a:lvl5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5pPr>
            <a:lvl6pPr marL="816489" algn="l" rtl="0" fontAlgn="base">
              <a:spcBef>
                <a:spcPct val="0"/>
              </a:spcBef>
              <a:spcAft>
                <a:spcPct val="0"/>
              </a:spcAft>
              <a:defRPr sz="5000">
                <a:solidFill>
                  <a:schemeClr val="tx2"/>
                </a:solidFill>
                <a:latin typeface="Arial" pitchFamily="34" charset="0"/>
              </a:defRPr>
            </a:lvl6pPr>
            <a:lvl7pPr marL="1632979" algn="l" rtl="0" fontAlgn="base">
              <a:spcBef>
                <a:spcPct val="0"/>
              </a:spcBef>
              <a:spcAft>
                <a:spcPct val="0"/>
              </a:spcAft>
              <a:defRPr sz="5000">
                <a:solidFill>
                  <a:schemeClr val="tx2"/>
                </a:solidFill>
                <a:latin typeface="Arial" pitchFamily="34" charset="0"/>
              </a:defRPr>
            </a:lvl7pPr>
            <a:lvl8pPr marL="2449468" algn="l" rtl="0" fontAlgn="base">
              <a:spcBef>
                <a:spcPct val="0"/>
              </a:spcBef>
              <a:spcAft>
                <a:spcPct val="0"/>
              </a:spcAft>
              <a:defRPr sz="5000">
                <a:solidFill>
                  <a:schemeClr val="tx2"/>
                </a:solidFill>
                <a:latin typeface="Arial" pitchFamily="34" charset="0"/>
              </a:defRPr>
            </a:lvl8pPr>
            <a:lvl9pPr marL="3265959" algn="l" rtl="0" fontAlgn="base">
              <a:spcBef>
                <a:spcPct val="0"/>
              </a:spcBef>
              <a:spcAft>
                <a:spcPct val="0"/>
              </a:spcAft>
              <a:defRPr sz="5000">
                <a:solidFill>
                  <a:schemeClr val="tx2"/>
                </a:solidFill>
                <a:latin typeface="Arial" pitchFamily="34" charset="0"/>
              </a:defRPr>
            </a:lvl9pPr>
          </a:lstStyle>
          <a:p>
            <a:r>
              <a:rPr lang="en-US" sz="4000" dirty="0" smtClean="0"/>
              <a:t>ITU-T Study Group 5 </a:t>
            </a:r>
            <a:r>
              <a:rPr lang="en-US" sz="4000" dirty="0" smtClean="0"/>
              <a:t>WP3 and Question16</a:t>
            </a:r>
            <a:endParaRPr lang="en-US" sz="4000" b="1" i="1" dirty="0"/>
          </a:p>
        </p:txBody>
      </p:sp>
      <p:sp>
        <p:nvSpPr>
          <p:cNvPr id="15" name="Rectángulo 14"/>
          <p:cNvSpPr/>
          <p:nvPr/>
        </p:nvSpPr>
        <p:spPr>
          <a:xfrm>
            <a:off x="14402171" y="536575"/>
            <a:ext cx="3672408" cy="646331"/>
          </a:xfrm>
          <a:prstGeom prst="rect">
            <a:avLst/>
          </a:prstGeom>
        </p:spPr>
        <p:txBody>
          <a:bodyPr wrap="square">
            <a:spAutoFit/>
          </a:bodyPr>
          <a:lstStyle/>
          <a:p>
            <a:r>
              <a:rPr lang="en-US" sz="3600" b="1" i="1" dirty="0">
                <a:solidFill>
                  <a:srgbClr val="42EFFF"/>
                </a:solidFill>
              </a:rPr>
              <a:t>THE </a:t>
            </a:r>
            <a:r>
              <a:rPr lang="en-US" sz="3600" b="1" i="1" dirty="0" smtClean="0">
                <a:solidFill>
                  <a:srgbClr val="42EFFF"/>
                </a:solidFill>
              </a:rPr>
              <a:t>PRESENT</a:t>
            </a:r>
            <a:endParaRPr lang="es-ES" sz="3600" dirty="0">
              <a:solidFill>
                <a:srgbClr val="42EFFF"/>
              </a:solidFill>
            </a:endParaRPr>
          </a:p>
        </p:txBody>
      </p:sp>
      <p:pic>
        <p:nvPicPr>
          <p:cNvPr id="16" name="Imagen 15"/>
          <p:cNvPicPr>
            <a:picLocks noChangeAspect="1"/>
          </p:cNvPicPr>
          <p:nvPr/>
        </p:nvPicPr>
        <p:blipFill>
          <a:blip r:embed="rId4"/>
          <a:stretch>
            <a:fillRect/>
          </a:stretch>
        </p:blipFill>
        <p:spPr>
          <a:xfrm>
            <a:off x="13322051" y="320551"/>
            <a:ext cx="990600" cy="939800"/>
          </a:xfrm>
          <a:prstGeom prst="rect">
            <a:avLst/>
          </a:prstGeom>
        </p:spPr>
      </p:pic>
      <p:graphicFrame>
        <p:nvGraphicFramePr>
          <p:cNvPr id="3" name="Diagrama 2"/>
          <p:cNvGraphicFramePr/>
          <p:nvPr>
            <p:extLst>
              <p:ext uri="{D42A27DB-BD31-4B8C-83A1-F6EECF244321}">
                <p14:modId xmlns:p14="http://schemas.microsoft.com/office/powerpoint/2010/main" val="3839861068"/>
              </p:ext>
            </p:extLst>
          </p:nvPr>
        </p:nvGraphicFramePr>
        <p:xfrm>
          <a:off x="936675" y="1976735"/>
          <a:ext cx="16246034" cy="60486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Elipse 16"/>
          <p:cNvSpPr/>
          <p:nvPr/>
        </p:nvSpPr>
        <p:spPr bwMode="auto">
          <a:xfrm>
            <a:off x="15050243" y="2408783"/>
            <a:ext cx="1296144" cy="720080"/>
          </a:xfrm>
          <a:prstGeom prst="ellipse">
            <a:avLst/>
          </a:prstGeom>
          <a:solidFill>
            <a:schemeClr val="bg1">
              <a:lumMod val="8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2800" b="1" dirty="0" smtClean="0">
                <a:solidFill>
                  <a:schemeClr val="tx1">
                    <a:lumMod val="50000"/>
                    <a:lumOff val="50000"/>
                  </a:schemeClr>
                </a:solidFill>
                <a:latin typeface="Abadi MT Condensed Extra Bold"/>
                <a:ea typeface="ヒラギノ角ゴ ProN W3" charset="-128"/>
                <a:cs typeface="Abadi MT Condensed Extra Bold"/>
                <a:sym typeface="Gill Sans" charset="0"/>
              </a:rPr>
              <a:t>Q16</a:t>
            </a:r>
            <a:endParaRPr kumimoji="0" lang="es-ES" sz="2800" b="1" i="0" strike="noStrike" cap="none" normalizeH="0" baseline="0" dirty="0" smtClean="0">
              <a:ln>
                <a:noFill/>
              </a:ln>
              <a:solidFill>
                <a:schemeClr val="tx1">
                  <a:lumMod val="50000"/>
                  <a:lumOff val="50000"/>
                </a:schemeClr>
              </a:solidFill>
              <a:effectLst/>
              <a:latin typeface="Abadi MT Condensed Extra Bold"/>
              <a:ea typeface="ヒラギノ角ゴ ProN W3" charset="-128"/>
              <a:cs typeface="Abadi MT Condensed Extra Bold"/>
              <a:sym typeface="Gill Sans" charset="0"/>
            </a:endParaRPr>
          </a:p>
        </p:txBody>
      </p:sp>
    </p:spTree>
    <p:extLst>
      <p:ext uri="{BB962C8B-B14F-4D97-AF65-F5344CB8AC3E}">
        <p14:creationId xmlns:p14="http://schemas.microsoft.com/office/powerpoint/2010/main" val="589450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0" y="0"/>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30" y="6813050"/>
            <a:ext cx="18285716" cy="3486674"/>
          </a:xfrm>
          <a:prstGeom prst="rect">
            <a:avLst/>
          </a:prstGeom>
        </p:spPr>
      </p:pic>
      <p:sp>
        <p:nvSpPr>
          <p:cNvPr id="14" name="1 Título"/>
          <p:cNvSpPr txBox="1">
            <a:spLocks/>
          </p:cNvSpPr>
          <p:nvPr/>
        </p:nvSpPr>
        <p:spPr bwMode="auto">
          <a:xfrm>
            <a:off x="720651" y="464567"/>
            <a:ext cx="16462058"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98" tIns="81648" rIns="163298" bIns="81648" numCol="1" anchor="t" anchorCtr="0" compatLnSpc="1">
            <a:prstTxWarp prst="textNoShape">
              <a:avLst/>
            </a:prstTxWarp>
          </a:bodyPr>
          <a:lstStyle>
            <a:lvl1pPr algn="l" rtl="0" eaLnBrk="0" fontAlgn="base" hangingPunct="0">
              <a:spcBef>
                <a:spcPct val="0"/>
              </a:spcBef>
              <a:spcAft>
                <a:spcPct val="0"/>
              </a:spcAft>
              <a:defRPr sz="5000">
                <a:solidFill>
                  <a:schemeClr val="tx2"/>
                </a:solidFill>
                <a:latin typeface="+mj-lt"/>
                <a:ea typeface="MS PGothic" pitchFamily="34" charset="-128"/>
                <a:cs typeface="ＭＳ Ｐゴシック" pitchFamily="100" charset="-128"/>
              </a:defRPr>
            </a:lvl1pPr>
            <a:lvl2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2pPr>
            <a:lvl3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3pPr>
            <a:lvl4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4pPr>
            <a:lvl5pPr algn="l" rtl="0" eaLnBrk="0" fontAlgn="base" hangingPunct="0">
              <a:spcBef>
                <a:spcPct val="0"/>
              </a:spcBef>
              <a:spcAft>
                <a:spcPct val="0"/>
              </a:spcAft>
              <a:defRPr sz="5000">
                <a:solidFill>
                  <a:schemeClr val="tx2"/>
                </a:solidFill>
                <a:latin typeface="Arial" pitchFamily="34" charset="0"/>
                <a:ea typeface="MS PGothic" pitchFamily="34" charset="-128"/>
                <a:cs typeface="ＭＳ Ｐゴシック" pitchFamily="100" charset="-128"/>
              </a:defRPr>
            </a:lvl5pPr>
            <a:lvl6pPr marL="816489" algn="l" rtl="0" fontAlgn="base">
              <a:spcBef>
                <a:spcPct val="0"/>
              </a:spcBef>
              <a:spcAft>
                <a:spcPct val="0"/>
              </a:spcAft>
              <a:defRPr sz="5000">
                <a:solidFill>
                  <a:schemeClr val="tx2"/>
                </a:solidFill>
                <a:latin typeface="Arial" pitchFamily="34" charset="0"/>
              </a:defRPr>
            </a:lvl6pPr>
            <a:lvl7pPr marL="1632979" algn="l" rtl="0" fontAlgn="base">
              <a:spcBef>
                <a:spcPct val="0"/>
              </a:spcBef>
              <a:spcAft>
                <a:spcPct val="0"/>
              </a:spcAft>
              <a:defRPr sz="5000">
                <a:solidFill>
                  <a:schemeClr val="tx2"/>
                </a:solidFill>
                <a:latin typeface="Arial" pitchFamily="34" charset="0"/>
              </a:defRPr>
            </a:lvl7pPr>
            <a:lvl8pPr marL="2449468" algn="l" rtl="0" fontAlgn="base">
              <a:spcBef>
                <a:spcPct val="0"/>
              </a:spcBef>
              <a:spcAft>
                <a:spcPct val="0"/>
              </a:spcAft>
              <a:defRPr sz="5000">
                <a:solidFill>
                  <a:schemeClr val="tx2"/>
                </a:solidFill>
                <a:latin typeface="Arial" pitchFamily="34" charset="0"/>
              </a:defRPr>
            </a:lvl8pPr>
            <a:lvl9pPr marL="3265959" algn="l" rtl="0" fontAlgn="base">
              <a:spcBef>
                <a:spcPct val="0"/>
              </a:spcBef>
              <a:spcAft>
                <a:spcPct val="0"/>
              </a:spcAft>
              <a:defRPr sz="5000">
                <a:solidFill>
                  <a:schemeClr val="tx2"/>
                </a:solidFill>
                <a:latin typeface="Arial" pitchFamily="34" charset="0"/>
              </a:defRPr>
            </a:lvl9pPr>
          </a:lstStyle>
          <a:p>
            <a:r>
              <a:rPr lang="en-US" sz="4000" dirty="0"/>
              <a:t>Active members in drafting the new </a:t>
            </a:r>
            <a:r>
              <a:rPr lang="en-US" sz="4000" dirty="0" smtClean="0"/>
              <a:t>Recommendation</a:t>
            </a:r>
            <a:endParaRPr lang="en-US" sz="4000" dirty="0"/>
          </a:p>
        </p:txBody>
      </p:sp>
      <p:sp>
        <p:nvSpPr>
          <p:cNvPr id="15" name="Rectángulo 14"/>
          <p:cNvSpPr/>
          <p:nvPr/>
        </p:nvSpPr>
        <p:spPr>
          <a:xfrm>
            <a:off x="14402171" y="536575"/>
            <a:ext cx="3672408" cy="646331"/>
          </a:xfrm>
          <a:prstGeom prst="rect">
            <a:avLst/>
          </a:prstGeom>
        </p:spPr>
        <p:txBody>
          <a:bodyPr wrap="square">
            <a:spAutoFit/>
          </a:bodyPr>
          <a:lstStyle/>
          <a:p>
            <a:r>
              <a:rPr lang="en-US" sz="3600" b="1" i="1" dirty="0" smtClean="0">
                <a:solidFill>
                  <a:srgbClr val="42EFFF"/>
                </a:solidFill>
              </a:rPr>
              <a:t>THE PRESENT</a:t>
            </a:r>
            <a:endParaRPr lang="es-ES" sz="3600" dirty="0">
              <a:solidFill>
                <a:srgbClr val="42EFFF"/>
              </a:solidFill>
            </a:endParaRPr>
          </a:p>
        </p:txBody>
      </p:sp>
      <p:pic>
        <p:nvPicPr>
          <p:cNvPr id="2" name="Imagen 1"/>
          <p:cNvPicPr>
            <a:picLocks noChangeAspect="1"/>
          </p:cNvPicPr>
          <p:nvPr/>
        </p:nvPicPr>
        <p:blipFill>
          <a:blip r:embed="rId4"/>
          <a:stretch>
            <a:fillRect/>
          </a:stretch>
        </p:blipFill>
        <p:spPr>
          <a:xfrm>
            <a:off x="13394059" y="388863"/>
            <a:ext cx="965200" cy="939800"/>
          </a:xfrm>
          <a:prstGeom prst="rect">
            <a:avLst/>
          </a:prstGeom>
        </p:spPr>
      </p:pic>
      <p:pic>
        <p:nvPicPr>
          <p:cNvPr id="8" name="Imagen 7"/>
          <p:cNvPicPr>
            <a:picLocks noChangeAspect="1"/>
          </p:cNvPicPr>
          <p:nvPr/>
        </p:nvPicPr>
        <p:blipFill>
          <a:blip r:embed="rId5"/>
          <a:stretch>
            <a:fillRect/>
          </a:stretch>
        </p:blipFill>
        <p:spPr>
          <a:xfrm>
            <a:off x="6967531" y="2120751"/>
            <a:ext cx="2029935" cy="8699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p:cNvPicPr>
            <a:picLocks noChangeAspect="1"/>
          </p:cNvPicPr>
          <p:nvPr/>
        </p:nvPicPr>
        <p:blipFill>
          <a:blip r:embed="rId6"/>
          <a:stretch>
            <a:fillRect/>
          </a:stretch>
        </p:blipFill>
        <p:spPr>
          <a:xfrm>
            <a:off x="9199779" y="3145099"/>
            <a:ext cx="1039207" cy="10392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p:cNvPicPr>
            <a:picLocks noChangeAspect="1"/>
          </p:cNvPicPr>
          <p:nvPr/>
        </p:nvPicPr>
        <p:blipFill>
          <a:blip r:embed="rId7"/>
          <a:stretch>
            <a:fillRect/>
          </a:stretch>
        </p:blipFill>
        <p:spPr>
          <a:xfrm>
            <a:off x="13232227" y="2325309"/>
            <a:ext cx="1962032" cy="15009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p:cNvPicPr>
            <a:picLocks noChangeAspect="1"/>
          </p:cNvPicPr>
          <p:nvPr/>
        </p:nvPicPr>
        <p:blipFill>
          <a:blip r:embed="rId8"/>
          <a:stretch>
            <a:fillRect/>
          </a:stretch>
        </p:blipFill>
        <p:spPr>
          <a:xfrm>
            <a:off x="10495923" y="3233252"/>
            <a:ext cx="1223702" cy="1207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p:cNvPicPr>
            <a:picLocks noChangeAspect="1"/>
          </p:cNvPicPr>
          <p:nvPr/>
        </p:nvPicPr>
        <p:blipFill>
          <a:blip r:embed="rId9"/>
          <a:stretch>
            <a:fillRect/>
          </a:stretch>
        </p:blipFill>
        <p:spPr>
          <a:xfrm>
            <a:off x="12008092" y="2139090"/>
            <a:ext cx="1334948" cy="1061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p:cNvPicPr>
            <a:picLocks noChangeAspect="1"/>
          </p:cNvPicPr>
          <p:nvPr/>
        </p:nvPicPr>
        <p:blipFill>
          <a:blip r:embed="rId10"/>
          <a:stretch>
            <a:fillRect/>
          </a:stretch>
        </p:blipFill>
        <p:spPr>
          <a:xfrm>
            <a:off x="9487811" y="2244011"/>
            <a:ext cx="1971114" cy="6536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p:cNvPicPr>
            <a:picLocks noChangeAspect="1"/>
          </p:cNvPicPr>
          <p:nvPr/>
        </p:nvPicPr>
        <p:blipFill>
          <a:blip r:embed="rId11"/>
          <a:stretch>
            <a:fillRect/>
          </a:stretch>
        </p:blipFill>
        <p:spPr>
          <a:xfrm>
            <a:off x="6391467" y="3334799"/>
            <a:ext cx="2312307" cy="764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n 17"/>
          <p:cNvPicPr>
            <a:picLocks noChangeAspect="1"/>
          </p:cNvPicPr>
          <p:nvPr/>
        </p:nvPicPr>
        <p:blipFill>
          <a:blip r:embed="rId12"/>
          <a:stretch>
            <a:fillRect/>
          </a:stretch>
        </p:blipFill>
        <p:spPr>
          <a:xfrm>
            <a:off x="12080099" y="3554823"/>
            <a:ext cx="1613063" cy="8065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21 Cuadro de texto"/>
          <p:cNvSpPr txBox="1"/>
          <p:nvPr/>
        </p:nvSpPr>
        <p:spPr>
          <a:xfrm>
            <a:off x="2571507" y="5361111"/>
            <a:ext cx="2667832" cy="1080119"/>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Bef>
                <a:spcPts val="600"/>
              </a:spcBef>
              <a:spcAft>
                <a:spcPts val="0"/>
              </a:spcAft>
              <a:tabLst>
                <a:tab pos="504190" algn="l"/>
                <a:tab pos="756285" algn="l"/>
                <a:tab pos="1008380" algn="l"/>
                <a:tab pos="1260475" algn="l"/>
              </a:tabLst>
            </a:pPr>
            <a:r>
              <a:rPr lang="en-US" sz="2800" b="1" dirty="0" smtClean="0">
                <a:solidFill>
                  <a:srgbClr val="FFFFFF"/>
                </a:solidFill>
                <a:effectLst/>
                <a:latin typeface="+mj-lt"/>
                <a:ea typeface="Times New Roman"/>
              </a:rPr>
              <a:t>TELECOM OPERATORS</a:t>
            </a:r>
            <a:endParaRPr lang="es-ES" sz="4400" b="1" dirty="0">
              <a:solidFill>
                <a:srgbClr val="FFFFFF"/>
              </a:solidFill>
              <a:effectLst/>
              <a:latin typeface="+mj-lt"/>
              <a:ea typeface="Times New Roman"/>
            </a:endParaRPr>
          </a:p>
        </p:txBody>
      </p:sp>
      <p:sp>
        <p:nvSpPr>
          <p:cNvPr id="20" name="24 Cuadro de texto"/>
          <p:cNvSpPr txBox="1"/>
          <p:nvPr/>
        </p:nvSpPr>
        <p:spPr>
          <a:xfrm>
            <a:off x="1659162" y="3920951"/>
            <a:ext cx="3652185" cy="562248"/>
          </a:xfrm>
          <a:prstGeom prst="rect">
            <a:avLst/>
          </a:prstGeom>
          <a:solidFill>
            <a:srgbClr val="00CC66"/>
          </a:solidFill>
          <a:ln/>
        </p:spPr>
        <p:style>
          <a:lnRef idx="0">
            <a:schemeClr val="dk1"/>
          </a:lnRef>
          <a:fillRef idx="3">
            <a:schemeClr val="dk1"/>
          </a:fillRef>
          <a:effectRef idx="3">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Bef>
                <a:spcPts val="600"/>
              </a:spcBef>
              <a:spcAft>
                <a:spcPts val="0"/>
              </a:spcAft>
              <a:tabLst>
                <a:tab pos="504190" algn="l"/>
                <a:tab pos="756285" algn="l"/>
                <a:tab pos="1008380" algn="l"/>
                <a:tab pos="1260475" algn="l"/>
              </a:tabLst>
            </a:pPr>
            <a:r>
              <a:rPr lang="en-US" sz="2800" b="1" dirty="0" smtClean="0">
                <a:solidFill>
                  <a:srgbClr val="FFFFFF"/>
                </a:solidFill>
                <a:effectLst/>
                <a:latin typeface="+mj-lt"/>
                <a:ea typeface="Times New Roman"/>
              </a:rPr>
              <a:t>MANUFACTURERS</a:t>
            </a:r>
            <a:endParaRPr lang="es-ES" sz="4400" b="1" dirty="0">
              <a:solidFill>
                <a:srgbClr val="FFFFFF"/>
              </a:solidFill>
              <a:effectLst/>
              <a:latin typeface="+mj-lt"/>
              <a:ea typeface="Times New Roman"/>
            </a:endParaRPr>
          </a:p>
        </p:txBody>
      </p:sp>
      <p:cxnSp>
        <p:nvCxnSpPr>
          <p:cNvPr id="21" name="Conector recto 20"/>
          <p:cNvCxnSpPr/>
          <p:nvPr/>
        </p:nvCxnSpPr>
        <p:spPr bwMode="auto">
          <a:xfrm>
            <a:off x="5599379" y="2840831"/>
            <a:ext cx="0" cy="4176464"/>
          </a:xfrm>
          <a:prstGeom prst="line">
            <a:avLst/>
          </a:prstGeom>
          <a:ln>
            <a:prstDash val="dot"/>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cxnSp>
        <p:nvCxnSpPr>
          <p:cNvPr id="22" name="Conector recto 21"/>
          <p:cNvCxnSpPr/>
          <p:nvPr/>
        </p:nvCxnSpPr>
        <p:spPr bwMode="auto">
          <a:xfrm flipH="1" flipV="1">
            <a:off x="2139459" y="5001073"/>
            <a:ext cx="6052208" cy="42570"/>
          </a:xfrm>
          <a:prstGeom prst="line">
            <a:avLst/>
          </a:prstGeom>
          <a:ln>
            <a:prstDash val="dot"/>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pic>
        <p:nvPicPr>
          <p:cNvPr id="24" name="Imagen 23"/>
          <p:cNvPicPr>
            <a:picLocks noChangeAspect="1"/>
          </p:cNvPicPr>
          <p:nvPr/>
        </p:nvPicPr>
        <p:blipFill>
          <a:blip r:embed="rId13"/>
          <a:stretch>
            <a:fillRect/>
          </a:stretch>
        </p:blipFill>
        <p:spPr>
          <a:xfrm>
            <a:off x="6751507" y="5555403"/>
            <a:ext cx="2200141" cy="8403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p:cNvPicPr>
            <a:picLocks noChangeAspect="1"/>
          </p:cNvPicPr>
          <p:nvPr/>
        </p:nvPicPr>
        <p:blipFill>
          <a:blip r:embed="rId14"/>
          <a:stretch>
            <a:fillRect/>
          </a:stretch>
        </p:blipFill>
        <p:spPr>
          <a:xfrm>
            <a:off x="10135884" y="6620667"/>
            <a:ext cx="920134" cy="12331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Imagen 26"/>
          <p:cNvPicPr>
            <a:picLocks noChangeAspect="1"/>
          </p:cNvPicPr>
          <p:nvPr/>
        </p:nvPicPr>
        <p:blipFill>
          <a:blip r:embed="rId15"/>
          <a:stretch>
            <a:fillRect/>
          </a:stretch>
        </p:blipFill>
        <p:spPr>
          <a:xfrm>
            <a:off x="9487811" y="5670695"/>
            <a:ext cx="1889689" cy="6429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Imagen 27"/>
          <p:cNvPicPr>
            <a:picLocks noChangeAspect="1"/>
          </p:cNvPicPr>
          <p:nvPr/>
        </p:nvPicPr>
        <p:blipFill>
          <a:blip r:embed="rId16"/>
          <a:stretch>
            <a:fillRect/>
          </a:stretch>
        </p:blipFill>
        <p:spPr>
          <a:xfrm>
            <a:off x="7831627" y="6740743"/>
            <a:ext cx="1714654" cy="106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Imagen 28"/>
          <p:cNvPicPr>
            <a:picLocks noChangeAspect="1"/>
          </p:cNvPicPr>
          <p:nvPr/>
        </p:nvPicPr>
        <p:blipFill>
          <a:blip r:embed="rId17"/>
          <a:stretch>
            <a:fillRect/>
          </a:stretch>
        </p:blipFill>
        <p:spPr>
          <a:xfrm>
            <a:off x="11936084" y="5577135"/>
            <a:ext cx="1398210" cy="989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628238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118&quot;&gt;&lt;property id=&quot;20148&quot; value=&quot;5&quot;/&gt;&lt;property id=&quot;20300&quot; value=&quot;Slide 2&quot;/&gt;&lt;property id=&quot;20307&quot; value=&quot;260&quot;/&gt;&lt;/object&gt;&lt;/object&gt;&lt;/object&gt;&lt;/database&gt;"/>
  <p:tag name="SECTOMILLISECCONVERTED"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iseño personalizado">
  <a:themeElements>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47000">
              <a:schemeClr val="tx1"/>
            </a:gs>
            <a:gs pos="100000">
              <a:schemeClr val="tx1">
                <a:lumMod val="50000"/>
                <a:lumOff val="50000"/>
              </a:schemeClr>
            </a:gs>
          </a:gsLst>
          <a:lin ang="2700000" scaled="0"/>
        </a:gradFill>
        <a:ln w="2540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0" i="0" u="sng" strike="noStrike" cap="none" normalizeH="0" baseline="0" smtClean="0">
            <a:ln>
              <a:noFill/>
            </a:ln>
            <a:solidFill>
              <a:srgbClr val="000000"/>
            </a:solidFill>
            <a:effectLst/>
            <a:latin typeface="Arial" pitchFamily="34" charset="0"/>
            <a:ea typeface="ヒラギノ角ゴ ProN W3" charset="-128"/>
            <a:sym typeface="Gill Sans" charset="0"/>
          </a:defRPr>
        </a:defPPr>
      </a:lstStyle>
    </a:spDef>
    <a:lnDef>
      <a:spPr bwMode="auto">
        <a:ln>
          <a:headEnd type="none" w="med" len="med"/>
          <a:tailEnd type="none" w="med" len="med"/>
        </a:ln>
        <a:extLst/>
      </a:spPr>
      <a:bodyPr/>
      <a:lstStyle/>
      <a:style>
        <a:lnRef idx="3">
          <a:schemeClr val="accent2"/>
        </a:lnRef>
        <a:fillRef idx="0">
          <a:schemeClr val="accent2"/>
        </a:fillRef>
        <a:effectRef idx="2">
          <a:schemeClr val="accent2"/>
        </a:effectRef>
        <a:fontRef idx="minor">
          <a:schemeClr val="tx1"/>
        </a:fontRef>
      </a:style>
    </a:lnDef>
    <a:txDef>
      <a:spPr>
        <a:noFill/>
      </a:spPr>
      <a:bodyPr wrap="square" rtlCol="0">
        <a:spAutoFit/>
      </a:bodyPr>
      <a:lstStyle>
        <a:defPPr algn="l">
          <a:defRPr sz="1800" dirty="0" err="1" smtClean="0">
            <a:solidFill>
              <a:schemeClr val="tx1"/>
            </a:solidFill>
          </a:defRPr>
        </a:defPPr>
      </a:lstStyle>
    </a:txDef>
  </a:objectDefaults>
  <a:extraClrSchemeLst>
    <a:extraClrScheme>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iseño personalizado">
  <a:themeElements>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47000">
              <a:schemeClr val="tx1"/>
            </a:gs>
            <a:gs pos="100000">
              <a:schemeClr val="tx1">
                <a:lumMod val="50000"/>
                <a:lumOff val="50000"/>
              </a:schemeClr>
            </a:gs>
          </a:gsLst>
          <a:lin ang="2700000" scaled="0"/>
        </a:gradFill>
        <a:ln w="2540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0" i="0" u="sng" strike="noStrike" cap="none" normalizeH="0" baseline="0" smtClean="0">
            <a:ln>
              <a:noFill/>
            </a:ln>
            <a:solidFill>
              <a:srgbClr val="000000"/>
            </a:solidFill>
            <a:effectLst/>
            <a:latin typeface="Arial" pitchFamily="34" charset="0"/>
            <a:ea typeface="ヒラギノ角ゴ ProN W3" charset="-128"/>
            <a:sym typeface="Gill Sans" charset="0"/>
          </a:defRPr>
        </a:defPPr>
      </a:lstStyle>
    </a:spDef>
    <a:lnDef>
      <a:spPr bwMode="auto">
        <a:ln>
          <a:headEnd type="none" w="med" len="med"/>
          <a:tailEnd type="none" w="med" len="med"/>
        </a:ln>
        <a:extLst/>
      </a:spPr>
      <a:bodyPr/>
      <a:lstStyle/>
      <a:style>
        <a:lnRef idx="3">
          <a:schemeClr val="accent2"/>
        </a:lnRef>
        <a:fillRef idx="0">
          <a:schemeClr val="accent2"/>
        </a:fillRef>
        <a:effectRef idx="2">
          <a:schemeClr val="accent2"/>
        </a:effectRef>
        <a:fontRef idx="minor">
          <a:schemeClr val="tx1"/>
        </a:fontRef>
      </a:style>
    </a:lnDef>
    <a:txDef>
      <a:spPr>
        <a:noFill/>
      </a:spPr>
      <a:bodyPr wrap="square" rtlCol="0">
        <a:spAutoFit/>
      </a:bodyPr>
      <a:lstStyle>
        <a:defPPr algn="l">
          <a:defRPr sz="1800" dirty="0" err="1" smtClean="0">
            <a:solidFill>
              <a:schemeClr val="tx1"/>
            </a:solidFill>
          </a:defRPr>
        </a:defPPr>
      </a:lstStyle>
    </a:txDef>
  </a:objectDefaults>
  <a:extraClrSchemeLst>
    <a:extraClrScheme>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themeOverride>
</file>

<file path=ppt/theme/themeOverride2.xml><?xml version="1.0" encoding="utf-8"?>
<a:themeOverride xmlns:a="http://schemas.openxmlformats.org/drawingml/2006/main">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themeOverride>
</file>

<file path=ppt/theme/themeOverride3.xml><?xml version="1.0" encoding="utf-8"?>
<a:themeOverride xmlns:a="http://schemas.openxmlformats.org/drawingml/2006/main">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2C488B902C4D4385B7704CD2E51C82" ma:contentTypeVersion="3" ma:contentTypeDescription="Create a new document." ma:contentTypeScope="" ma:versionID="87879ae58a221fc8f71e5c5e8230f39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DA4385-E331-4884-A7FC-076149A83B7A}"/>
</file>

<file path=customXml/itemProps2.xml><?xml version="1.0" encoding="utf-8"?>
<ds:datastoreItem xmlns:ds="http://schemas.openxmlformats.org/officeDocument/2006/customXml" ds:itemID="{AB0C418C-E32B-45EC-938E-B83433A0EA72}"/>
</file>

<file path=customXml/itemProps3.xml><?xml version="1.0" encoding="utf-8"?>
<ds:datastoreItem xmlns:ds="http://schemas.openxmlformats.org/officeDocument/2006/customXml" ds:itemID="{CD20D605-1FC1-456D-BD7F-EBF0787C83AE}"/>
</file>

<file path=docProps/app.xml><?xml version="1.0" encoding="utf-8"?>
<Properties xmlns="http://schemas.openxmlformats.org/officeDocument/2006/extended-properties" xmlns:vt="http://schemas.openxmlformats.org/officeDocument/2006/docPropsVTypes">
  <Template/>
  <TotalTime>1090</TotalTime>
  <Words>784</Words>
  <Application>Microsoft Office PowerPoint</Application>
  <PresentationFormat>Personalizado</PresentationFormat>
  <Paragraphs>165</Paragraphs>
  <Slides>15</Slides>
  <Notes>1</Notes>
  <HiddenSlides>0</HiddenSlides>
  <MMClips>0</MMClips>
  <ScaleCrop>false</ScaleCrop>
  <HeadingPairs>
    <vt:vector size="4" baseType="variant">
      <vt:variant>
        <vt:lpstr>Tema</vt:lpstr>
      </vt:variant>
      <vt:variant>
        <vt:i4>3</vt:i4>
      </vt:variant>
      <vt:variant>
        <vt:lpstr>Títulos de diapositiva</vt:lpstr>
      </vt:variant>
      <vt:variant>
        <vt:i4>15</vt:i4>
      </vt:variant>
    </vt:vector>
  </HeadingPairs>
  <TitlesOfParts>
    <vt:vector size="18" baseType="lpstr">
      <vt:lpstr>Tema de Office</vt:lpstr>
      <vt:lpstr>3_Diseño personalizado</vt:lpstr>
      <vt:lpstr>4_Diseño personalizado</vt:lpstr>
      <vt:lpstr>Presentación de PowerPoint</vt:lpstr>
      <vt:lpstr>Presentación de PowerPoint</vt:lpstr>
      <vt:lpstr>Eco-Rating Schemes for Mobile Phones</vt:lpstr>
      <vt:lpstr>Eco-Rating Schemes for Mobile Phones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cdelcaz</dc:creator>
  <cp:lastModifiedBy>Telefonica</cp:lastModifiedBy>
  <cp:revision>83</cp:revision>
  <dcterms:created xsi:type="dcterms:W3CDTF">2013-08-21T15:33:30Z</dcterms:created>
  <dcterms:modified xsi:type="dcterms:W3CDTF">2013-09-17T05:00:42Z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0x010100162C488B902C4D4385B7704CD2E51C82</vt:lpwstr>
  </property>
</Properties>
</file>