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2" r:id="rId4"/>
    <p:sldId id="263" r:id="rId5"/>
    <p:sldId id="273" r:id="rId6"/>
    <p:sldId id="282" r:id="rId7"/>
    <p:sldId id="266" r:id="rId8"/>
    <p:sldId id="283" r:id="rId9"/>
    <p:sldId id="284" r:id="rId10"/>
    <p:sldId id="286" r:id="rId11"/>
    <p:sldId id="287" r:id="rId12"/>
    <p:sldId id="285" r:id="rId13"/>
    <p:sldId id="271" r:id="rId14"/>
    <p:sldId id="288" r:id="rId15"/>
    <p:sldId id="260" r:id="rId16"/>
  </p:sldIdLst>
  <p:sldSz cx="18291175" cy="10290175"/>
  <p:notesSz cx="6858000" cy="9144000"/>
  <p:custDataLst>
    <p:tags r:id="rId18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1" autoAdjust="0"/>
    <p:restoredTop sz="94660"/>
  </p:normalViewPr>
  <p:slideViewPr>
    <p:cSldViewPr showGuides="1">
      <p:cViewPr varScale="1">
        <p:scale>
          <a:sx n="47" d="100"/>
          <a:sy n="47" d="100"/>
        </p:scale>
        <p:origin x="-636" y="-90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DE1F9-C951-490B-956A-E9781BC7501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18014B6-CFFF-4DCC-B0E5-91915C363BA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noProof="0" dirty="0" smtClean="0">
              <a:solidFill>
                <a:schemeClr val="bg1"/>
              </a:solidFill>
              <a:latin typeface="Arial"/>
              <a:cs typeface="Arial"/>
            </a:rPr>
            <a:t>Operations </a:t>
          </a:r>
        </a:p>
        <a:p>
          <a:r>
            <a:rPr lang="en-US" sz="2400" b="1" noProof="0" dirty="0" smtClean="0">
              <a:solidFill>
                <a:schemeClr val="bg1"/>
              </a:solidFill>
              <a:latin typeface="Arial"/>
              <a:cs typeface="Arial"/>
            </a:rPr>
            <a:t>Fixed and mobile networks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RF equipment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Antennas 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Test equipment,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etc. .</a:t>
          </a:r>
        </a:p>
      </dgm:t>
    </dgm:pt>
    <dgm:pt modelId="{1D742FE4-B802-4332-8CE0-E2DC4AD34104}" type="parTrans" cxnId="{43933B82-5193-48E4-9425-C8FC6E4DD511}">
      <dgm:prSet/>
      <dgm:spPr/>
      <dgm:t>
        <a:bodyPr/>
        <a:lstStyle/>
        <a:p>
          <a:endParaRPr lang="es-ES" sz="2000"/>
        </a:p>
      </dgm:t>
    </dgm:pt>
    <dgm:pt modelId="{91D129C6-4720-4F6A-9C51-AA1F5AFFC85A}" type="sibTrans" cxnId="{43933B82-5193-48E4-9425-C8FC6E4DD511}">
      <dgm:prSet/>
      <dgm:spPr/>
      <dgm:t>
        <a:bodyPr/>
        <a:lstStyle/>
        <a:p>
          <a:endParaRPr lang="es-ES" sz="2000"/>
        </a:p>
      </dgm:t>
    </dgm:pt>
    <dgm:pt modelId="{FD1E2E40-C4A0-4E75-9DC8-A67DED30C0E8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noProof="0" smtClean="0">
              <a:solidFill>
                <a:schemeClr val="bg1"/>
              </a:solidFill>
              <a:latin typeface="Arial"/>
              <a:cs typeface="Arial"/>
            </a:rPr>
            <a:t>Ofices &amp; Shops</a:t>
          </a:r>
        </a:p>
        <a:p>
          <a:r>
            <a:rPr lang="en-US" sz="2400" noProof="0" smtClean="0">
              <a:solidFill>
                <a:schemeClr val="bg1"/>
              </a:solidFill>
              <a:latin typeface="Arial"/>
              <a:cs typeface="Arial"/>
            </a:rPr>
            <a:t>- PCs</a:t>
          </a:r>
        </a:p>
        <a:p>
          <a:r>
            <a:rPr lang="en-US" sz="2400" noProof="0" smtClean="0">
              <a:solidFill>
                <a:schemeClr val="bg1"/>
              </a:solidFill>
              <a:latin typeface="Arial"/>
              <a:cs typeface="Arial"/>
            </a:rPr>
            <a:t>- telephones</a:t>
          </a:r>
        </a:p>
        <a:p>
          <a:r>
            <a:rPr lang="en-US" sz="2400" noProof="0" smtClean="0">
              <a:solidFill>
                <a:schemeClr val="bg1"/>
              </a:solidFill>
              <a:latin typeface="Arial"/>
              <a:cs typeface="Arial"/>
            </a:rPr>
            <a:t>- fax, TVs</a:t>
          </a:r>
        </a:p>
        <a:p>
          <a:r>
            <a:rPr lang="en-US" sz="2400" noProof="0" smtClean="0">
              <a:solidFill>
                <a:schemeClr val="bg1"/>
              </a:solidFill>
              <a:latin typeface="Arial"/>
              <a:cs typeface="Arial"/>
            </a:rPr>
            <a:t>- technical service devices </a:t>
          </a:r>
          <a:endParaRPr lang="en-US" sz="2400" noProof="0">
            <a:solidFill>
              <a:schemeClr val="bg1"/>
            </a:solidFill>
            <a:latin typeface="Arial"/>
            <a:cs typeface="Arial"/>
          </a:endParaRPr>
        </a:p>
      </dgm:t>
    </dgm:pt>
    <dgm:pt modelId="{6915854F-5E9B-4B93-B226-AA1956282AF7}" type="parTrans" cxnId="{B7A2BC30-93D1-4648-915A-6B9B3F838380}">
      <dgm:prSet/>
      <dgm:spPr/>
      <dgm:t>
        <a:bodyPr/>
        <a:lstStyle/>
        <a:p>
          <a:endParaRPr lang="es-ES" sz="2000"/>
        </a:p>
      </dgm:t>
    </dgm:pt>
    <dgm:pt modelId="{95423650-BCBF-4985-9BA7-43BFF5ACBA67}" type="sibTrans" cxnId="{B7A2BC30-93D1-4648-915A-6B9B3F838380}">
      <dgm:prSet/>
      <dgm:spPr/>
      <dgm:t>
        <a:bodyPr/>
        <a:lstStyle/>
        <a:p>
          <a:endParaRPr lang="es-ES" sz="2000"/>
        </a:p>
      </dgm:t>
    </dgm:pt>
    <dgm:pt modelId="{24B8C4AB-A76F-4294-B526-7B94FFCB1AC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noProof="0" dirty="0" smtClean="0">
              <a:solidFill>
                <a:schemeClr val="bg1"/>
              </a:solidFill>
              <a:latin typeface="Arial"/>
              <a:cs typeface="Arial"/>
            </a:rPr>
            <a:t>Residential and corporate customers 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 - mobile phones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routers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fixed phones</a:t>
          </a:r>
        </a:p>
        <a:p>
          <a:r>
            <a:rPr lang="en-US" sz="2400" noProof="0" dirty="0" smtClean="0">
              <a:solidFill>
                <a:schemeClr val="bg1"/>
              </a:solidFill>
              <a:latin typeface="Arial"/>
              <a:cs typeface="Arial"/>
            </a:rPr>
            <a:t>- PCs</a:t>
          </a:r>
          <a:endParaRPr lang="en-US" sz="2400" noProof="0" dirty="0">
            <a:solidFill>
              <a:schemeClr val="bg1"/>
            </a:solidFill>
            <a:latin typeface="Arial"/>
            <a:cs typeface="Arial"/>
          </a:endParaRPr>
        </a:p>
      </dgm:t>
    </dgm:pt>
    <dgm:pt modelId="{265AD510-B271-45E5-91ED-3B2017CF6A05}" type="parTrans" cxnId="{F9F6CE72-A083-4147-830F-A4ADBB44F55E}">
      <dgm:prSet/>
      <dgm:spPr/>
      <dgm:t>
        <a:bodyPr/>
        <a:lstStyle/>
        <a:p>
          <a:endParaRPr lang="es-ES" sz="2000"/>
        </a:p>
      </dgm:t>
    </dgm:pt>
    <dgm:pt modelId="{37D13230-6E78-4C51-A200-870841624210}" type="sibTrans" cxnId="{F9F6CE72-A083-4147-830F-A4ADBB44F55E}">
      <dgm:prSet/>
      <dgm:spPr/>
      <dgm:t>
        <a:bodyPr/>
        <a:lstStyle/>
        <a:p>
          <a:endParaRPr lang="es-ES" sz="2000"/>
        </a:p>
      </dgm:t>
    </dgm:pt>
    <dgm:pt modelId="{300C5BFD-AAA8-4732-975C-F44F96FC0AEC}" type="pres">
      <dgm:prSet presAssocID="{513DE1F9-C951-490B-956A-E9781BC7501A}" presName="Name0" presStyleCnt="0">
        <dgm:presLayoutVars>
          <dgm:dir/>
          <dgm:resizeHandles val="exact"/>
        </dgm:presLayoutVars>
      </dgm:prSet>
      <dgm:spPr/>
    </dgm:pt>
    <dgm:pt modelId="{E6506AB2-099F-4887-9E26-94FFACCD634F}" type="pres">
      <dgm:prSet presAssocID="{513DE1F9-C951-490B-956A-E9781BC7501A}" presName="bkgdShp" presStyleLbl="alignAccFollowNode1" presStyleIdx="0" presStyleCnt="1" custLinFactNeighborY="-783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F85CA61-852B-4D02-B02B-EF555A842EA3}" type="pres">
      <dgm:prSet presAssocID="{513DE1F9-C951-490B-956A-E9781BC7501A}" presName="linComp" presStyleCnt="0"/>
      <dgm:spPr/>
    </dgm:pt>
    <dgm:pt modelId="{DB6DE150-C25D-4656-A7AD-31BCEF5A19D1}" type="pres">
      <dgm:prSet presAssocID="{318014B6-CFFF-4DCC-B0E5-91915C363BA2}" presName="compNode" presStyleCnt="0"/>
      <dgm:spPr/>
    </dgm:pt>
    <dgm:pt modelId="{ABEB1389-8692-48D7-8BD0-42BFFCDDB6FD}" type="pres">
      <dgm:prSet presAssocID="{318014B6-CFFF-4DCC-B0E5-91915C363B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AA29E-A77C-423A-ABA1-1E8CC64DB0D4}" type="pres">
      <dgm:prSet presAssocID="{318014B6-CFFF-4DCC-B0E5-91915C363BA2}" presName="invisiNode" presStyleLbl="node1" presStyleIdx="0" presStyleCnt="3"/>
      <dgm:spPr/>
    </dgm:pt>
    <dgm:pt modelId="{28B7A5E5-E3CE-44D4-9B1A-46F92624632A}" type="pres">
      <dgm:prSet presAssocID="{318014B6-CFFF-4DCC-B0E5-91915C363BA2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5D48691D-75B9-4FAE-A0CB-0D542E5B8A12}" type="pres">
      <dgm:prSet presAssocID="{91D129C6-4720-4F6A-9C51-AA1F5AFFC85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84481C6-CBD5-438F-8C1E-E3E649546913}" type="pres">
      <dgm:prSet presAssocID="{FD1E2E40-C4A0-4E75-9DC8-A67DED30C0E8}" presName="compNode" presStyleCnt="0"/>
      <dgm:spPr/>
    </dgm:pt>
    <dgm:pt modelId="{DB7186D4-4F1E-4095-BE40-68FFC90A6655}" type="pres">
      <dgm:prSet presAssocID="{FD1E2E40-C4A0-4E75-9DC8-A67DED30C0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3C470-F482-48B2-92FD-B411297EF9E8}" type="pres">
      <dgm:prSet presAssocID="{FD1E2E40-C4A0-4E75-9DC8-A67DED30C0E8}" presName="invisiNode" presStyleLbl="node1" presStyleIdx="1" presStyleCnt="3"/>
      <dgm:spPr/>
    </dgm:pt>
    <dgm:pt modelId="{E1B4FCCD-3587-4B6E-BAF2-F835480024B4}" type="pres">
      <dgm:prSet presAssocID="{FD1E2E40-C4A0-4E75-9DC8-A67DED30C0E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E5F98F-FA0B-460D-9796-25A948022CAD}" type="pres">
      <dgm:prSet presAssocID="{95423650-BCBF-4985-9BA7-43BFF5ACBA6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07254B2-CC5D-41A9-946B-92FD8D08D982}" type="pres">
      <dgm:prSet presAssocID="{24B8C4AB-A76F-4294-B526-7B94FFCB1AC3}" presName="compNode" presStyleCnt="0"/>
      <dgm:spPr/>
    </dgm:pt>
    <dgm:pt modelId="{A8DB31DD-9158-4FFA-BA99-17E4C7700352}" type="pres">
      <dgm:prSet presAssocID="{24B8C4AB-A76F-4294-B526-7B94FFCB1A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C21756-84ED-49F5-9789-05CEF1645FA0}" type="pres">
      <dgm:prSet presAssocID="{24B8C4AB-A76F-4294-B526-7B94FFCB1AC3}" presName="invisiNode" presStyleLbl="node1" presStyleIdx="2" presStyleCnt="3"/>
      <dgm:spPr/>
    </dgm:pt>
    <dgm:pt modelId="{B4836C17-4CF0-4ED6-9D32-DA9BC96E3204}" type="pres">
      <dgm:prSet presAssocID="{24B8C4AB-A76F-4294-B526-7B94FFCB1AC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24908D9-F73C-E441-8020-D536CB810BBC}" type="presOf" srcId="{91D129C6-4720-4F6A-9C51-AA1F5AFFC85A}" destId="{5D48691D-75B9-4FAE-A0CB-0D542E5B8A12}" srcOrd="0" destOrd="0" presId="urn:microsoft.com/office/officeart/2005/8/layout/pList2"/>
    <dgm:cxn modelId="{8B8C9022-207D-644F-AA43-B608564808D5}" type="presOf" srcId="{24B8C4AB-A76F-4294-B526-7B94FFCB1AC3}" destId="{A8DB31DD-9158-4FFA-BA99-17E4C7700352}" srcOrd="0" destOrd="0" presId="urn:microsoft.com/office/officeart/2005/8/layout/pList2"/>
    <dgm:cxn modelId="{C8C2E300-189F-CC44-84E3-B61680E0F84D}" type="presOf" srcId="{FD1E2E40-C4A0-4E75-9DC8-A67DED30C0E8}" destId="{DB7186D4-4F1E-4095-BE40-68FFC90A6655}" srcOrd="0" destOrd="0" presId="urn:microsoft.com/office/officeart/2005/8/layout/pList2"/>
    <dgm:cxn modelId="{B7A2BC30-93D1-4648-915A-6B9B3F838380}" srcId="{513DE1F9-C951-490B-956A-E9781BC7501A}" destId="{FD1E2E40-C4A0-4E75-9DC8-A67DED30C0E8}" srcOrd="1" destOrd="0" parTransId="{6915854F-5E9B-4B93-B226-AA1956282AF7}" sibTransId="{95423650-BCBF-4985-9BA7-43BFF5ACBA67}"/>
    <dgm:cxn modelId="{43933B82-5193-48E4-9425-C8FC6E4DD511}" srcId="{513DE1F9-C951-490B-956A-E9781BC7501A}" destId="{318014B6-CFFF-4DCC-B0E5-91915C363BA2}" srcOrd="0" destOrd="0" parTransId="{1D742FE4-B802-4332-8CE0-E2DC4AD34104}" sibTransId="{91D129C6-4720-4F6A-9C51-AA1F5AFFC85A}"/>
    <dgm:cxn modelId="{5138622A-8432-594A-A26B-0B2D073E0DD5}" type="presOf" srcId="{318014B6-CFFF-4DCC-B0E5-91915C363BA2}" destId="{ABEB1389-8692-48D7-8BD0-42BFFCDDB6FD}" srcOrd="0" destOrd="0" presId="urn:microsoft.com/office/officeart/2005/8/layout/pList2"/>
    <dgm:cxn modelId="{F9F6CE72-A083-4147-830F-A4ADBB44F55E}" srcId="{513DE1F9-C951-490B-956A-E9781BC7501A}" destId="{24B8C4AB-A76F-4294-B526-7B94FFCB1AC3}" srcOrd="2" destOrd="0" parTransId="{265AD510-B271-45E5-91ED-3B2017CF6A05}" sibTransId="{37D13230-6E78-4C51-A200-870841624210}"/>
    <dgm:cxn modelId="{8376E7D4-53CC-9C49-B7E9-C721185C7239}" type="presOf" srcId="{513DE1F9-C951-490B-956A-E9781BC7501A}" destId="{300C5BFD-AAA8-4732-975C-F44F96FC0AEC}" srcOrd="0" destOrd="0" presId="urn:microsoft.com/office/officeart/2005/8/layout/pList2"/>
    <dgm:cxn modelId="{4B5B2BBE-62A2-3541-B012-F148ED50FF46}" type="presOf" srcId="{95423650-BCBF-4985-9BA7-43BFF5ACBA67}" destId="{2CE5F98F-FA0B-460D-9796-25A948022CAD}" srcOrd="0" destOrd="0" presId="urn:microsoft.com/office/officeart/2005/8/layout/pList2"/>
    <dgm:cxn modelId="{C67AA3FD-65EA-6B47-A153-82A1CB5A6D39}" type="presParOf" srcId="{300C5BFD-AAA8-4732-975C-F44F96FC0AEC}" destId="{E6506AB2-099F-4887-9E26-94FFACCD634F}" srcOrd="0" destOrd="0" presId="urn:microsoft.com/office/officeart/2005/8/layout/pList2"/>
    <dgm:cxn modelId="{C9537D79-9538-3949-ADBE-7F8A12F6B9A9}" type="presParOf" srcId="{300C5BFD-AAA8-4732-975C-F44F96FC0AEC}" destId="{9F85CA61-852B-4D02-B02B-EF555A842EA3}" srcOrd="1" destOrd="0" presId="urn:microsoft.com/office/officeart/2005/8/layout/pList2"/>
    <dgm:cxn modelId="{0AECBFEB-3A6E-A248-9D22-95ED7DD67F0F}" type="presParOf" srcId="{9F85CA61-852B-4D02-B02B-EF555A842EA3}" destId="{DB6DE150-C25D-4656-A7AD-31BCEF5A19D1}" srcOrd="0" destOrd="0" presId="urn:microsoft.com/office/officeart/2005/8/layout/pList2"/>
    <dgm:cxn modelId="{45A65580-6936-5A42-A719-3ECFE6D4884A}" type="presParOf" srcId="{DB6DE150-C25D-4656-A7AD-31BCEF5A19D1}" destId="{ABEB1389-8692-48D7-8BD0-42BFFCDDB6FD}" srcOrd="0" destOrd="0" presId="urn:microsoft.com/office/officeart/2005/8/layout/pList2"/>
    <dgm:cxn modelId="{12990F33-C82E-7644-8244-90FCBE7DB579}" type="presParOf" srcId="{DB6DE150-C25D-4656-A7AD-31BCEF5A19D1}" destId="{D66AA29E-A77C-423A-ABA1-1E8CC64DB0D4}" srcOrd="1" destOrd="0" presId="urn:microsoft.com/office/officeart/2005/8/layout/pList2"/>
    <dgm:cxn modelId="{C55E84F7-CA56-A343-90AA-E93D7F361EF7}" type="presParOf" srcId="{DB6DE150-C25D-4656-A7AD-31BCEF5A19D1}" destId="{28B7A5E5-E3CE-44D4-9B1A-46F92624632A}" srcOrd="2" destOrd="0" presId="urn:microsoft.com/office/officeart/2005/8/layout/pList2"/>
    <dgm:cxn modelId="{1CD3518E-3A23-B943-A2B6-DA80708A4CF7}" type="presParOf" srcId="{9F85CA61-852B-4D02-B02B-EF555A842EA3}" destId="{5D48691D-75B9-4FAE-A0CB-0D542E5B8A12}" srcOrd="1" destOrd="0" presId="urn:microsoft.com/office/officeart/2005/8/layout/pList2"/>
    <dgm:cxn modelId="{D23A4C32-8428-9B4A-8002-25C9D7C63199}" type="presParOf" srcId="{9F85CA61-852B-4D02-B02B-EF555A842EA3}" destId="{C84481C6-CBD5-438F-8C1E-E3E649546913}" srcOrd="2" destOrd="0" presId="urn:microsoft.com/office/officeart/2005/8/layout/pList2"/>
    <dgm:cxn modelId="{3B185AD7-D2C6-F049-A1CA-7B368C94B180}" type="presParOf" srcId="{C84481C6-CBD5-438F-8C1E-E3E649546913}" destId="{DB7186D4-4F1E-4095-BE40-68FFC90A6655}" srcOrd="0" destOrd="0" presId="urn:microsoft.com/office/officeart/2005/8/layout/pList2"/>
    <dgm:cxn modelId="{67878A18-F251-404D-A155-657347C1A071}" type="presParOf" srcId="{C84481C6-CBD5-438F-8C1E-E3E649546913}" destId="{1463C470-F482-48B2-92FD-B411297EF9E8}" srcOrd="1" destOrd="0" presId="urn:microsoft.com/office/officeart/2005/8/layout/pList2"/>
    <dgm:cxn modelId="{C99D72B8-ECF8-6C4A-B278-350320CA21A3}" type="presParOf" srcId="{C84481C6-CBD5-438F-8C1E-E3E649546913}" destId="{E1B4FCCD-3587-4B6E-BAF2-F835480024B4}" srcOrd="2" destOrd="0" presId="urn:microsoft.com/office/officeart/2005/8/layout/pList2"/>
    <dgm:cxn modelId="{CB070F00-F35C-C649-8D8F-46340DEFAEE4}" type="presParOf" srcId="{9F85CA61-852B-4D02-B02B-EF555A842EA3}" destId="{2CE5F98F-FA0B-460D-9796-25A948022CAD}" srcOrd="3" destOrd="0" presId="urn:microsoft.com/office/officeart/2005/8/layout/pList2"/>
    <dgm:cxn modelId="{D41C743B-A0BC-4C48-845C-F45C1796C97B}" type="presParOf" srcId="{9F85CA61-852B-4D02-B02B-EF555A842EA3}" destId="{807254B2-CC5D-41A9-946B-92FD8D08D982}" srcOrd="4" destOrd="0" presId="urn:microsoft.com/office/officeart/2005/8/layout/pList2"/>
    <dgm:cxn modelId="{B180BFA0-7E3E-6842-ADBE-82F32BDD8D7A}" type="presParOf" srcId="{807254B2-CC5D-41A9-946B-92FD8D08D982}" destId="{A8DB31DD-9158-4FFA-BA99-17E4C7700352}" srcOrd="0" destOrd="0" presId="urn:microsoft.com/office/officeart/2005/8/layout/pList2"/>
    <dgm:cxn modelId="{57608485-DC11-9C40-9A8A-1E17B2653876}" type="presParOf" srcId="{807254B2-CC5D-41A9-946B-92FD8D08D982}" destId="{AEC21756-84ED-49F5-9789-05CEF1645FA0}" srcOrd="1" destOrd="0" presId="urn:microsoft.com/office/officeart/2005/8/layout/pList2"/>
    <dgm:cxn modelId="{0D4DBDE3-175D-3D47-8E6F-C89BED3F2BEF}" type="presParOf" srcId="{807254B2-CC5D-41A9-946B-92FD8D08D982}" destId="{B4836C17-4CF0-4ED6-9D32-DA9BC96E320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0D02F-87A0-48C1-A0C4-7907B45A0638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ADF14D-97CB-4583-8B96-0B4085CB88BF}">
      <dgm:prSet phldrT="[Texto]" custT="1"/>
      <dgm:spPr/>
      <dgm:t>
        <a:bodyPr/>
        <a:lstStyle/>
        <a:p>
          <a:r>
            <a:rPr lang="en-US" sz="2800" b="1" noProof="0" dirty="0" smtClean="0">
              <a:latin typeface="Arial"/>
              <a:cs typeface="Arial"/>
            </a:rPr>
            <a:t>Heterogeneous Environmental Regulation</a:t>
          </a:r>
        </a:p>
        <a:p>
          <a:r>
            <a:rPr lang="en-US" sz="2800" i="1" noProof="0" dirty="0" smtClean="0">
              <a:latin typeface="Arial"/>
              <a:cs typeface="Arial"/>
              <a:sym typeface="Wingdings" pitchFamily="2" charset="2"/>
            </a:rPr>
            <a:t> Need to define roles &amp; responsibilities (producers, distributors and consumers)</a:t>
          </a:r>
          <a:endParaRPr lang="en-US" sz="2800" i="1" noProof="0" dirty="0">
            <a:latin typeface="Arial"/>
            <a:cs typeface="Arial"/>
          </a:endParaRPr>
        </a:p>
      </dgm:t>
    </dgm:pt>
    <dgm:pt modelId="{72F1CBB6-2035-4BB4-B789-9419DB60CD7C}" type="parTrans" cxnId="{227C2B68-4EA7-42EA-8125-DC25A56C389E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E8E9CB3C-FD11-46FB-879E-71E6A75F4861}" type="sibTrans" cxnId="{227C2B68-4EA7-42EA-8125-DC25A56C389E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CE1D133D-0516-4011-9EE0-BDC933F26BCD}">
      <dgm:prSet phldrT="[Texto]" custT="1"/>
      <dgm:spPr/>
      <dgm:t>
        <a:bodyPr/>
        <a:lstStyle/>
        <a:p>
          <a:r>
            <a:rPr lang="en-US" sz="2800" b="1" noProof="0" dirty="0" smtClean="0">
              <a:latin typeface="Arial"/>
              <a:cs typeface="Arial"/>
            </a:rPr>
            <a:t>Qualified waste management suppliers </a:t>
          </a:r>
        </a:p>
        <a:p>
          <a:r>
            <a:rPr lang="en-US" sz="2800" i="1" noProof="0" dirty="0" smtClean="0">
              <a:latin typeface="Arial"/>
              <a:cs typeface="Arial"/>
              <a:sym typeface="Wingdings" pitchFamily="2" charset="2"/>
            </a:rPr>
            <a:t> Need of e-waste management alternatives</a:t>
          </a:r>
          <a:endParaRPr lang="en-US" sz="2800" i="1" noProof="0" dirty="0">
            <a:latin typeface="Arial"/>
            <a:cs typeface="Arial"/>
          </a:endParaRPr>
        </a:p>
      </dgm:t>
    </dgm:pt>
    <dgm:pt modelId="{5C40119B-EB28-4B59-A2E3-A251A89D1851}" type="parTrans" cxnId="{2E3BE297-61BA-41A5-B6F3-0279C9D1193C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87E3BAE4-2FC5-43AA-B283-72A8FF60BA83}" type="sibTrans" cxnId="{2E3BE297-61BA-41A5-B6F3-0279C9D1193C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42C21F58-7886-4613-9D4C-49587D10BD50}">
      <dgm:prSet phldrT="[Texto]" custT="1"/>
      <dgm:spPr/>
      <dgm:t>
        <a:bodyPr/>
        <a:lstStyle/>
        <a:p>
          <a:r>
            <a:rPr lang="en-US" sz="2800" b="1" noProof="0" dirty="0" smtClean="0">
              <a:latin typeface="Arial"/>
              <a:cs typeface="Arial"/>
            </a:rPr>
            <a:t>Sustainable and eco-efficient programs</a:t>
          </a:r>
        </a:p>
        <a:p>
          <a:r>
            <a:rPr lang="en-US" sz="2800" i="1" noProof="0" dirty="0" smtClean="0">
              <a:latin typeface="Arial"/>
              <a:cs typeface="Arial"/>
              <a:sym typeface="Wingdings" pitchFamily="2" charset="2"/>
            </a:rPr>
            <a:t> Need to reduce financial burden</a:t>
          </a:r>
          <a:endParaRPr lang="en-US" sz="2800" i="1" noProof="0" dirty="0" smtClean="0">
            <a:latin typeface="Arial"/>
            <a:cs typeface="Arial"/>
          </a:endParaRPr>
        </a:p>
      </dgm:t>
    </dgm:pt>
    <dgm:pt modelId="{188DF120-8B11-4775-91B1-7F19A820EF52}" type="parTrans" cxnId="{211BFD42-D4F4-4DDF-B54C-BE2F7C512011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89A1B456-2849-4FE9-9E29-A7EC4A5268C2}" type="sibTrans" cxnId="{211BFD42-D4F4-4DDF-B54C-BE2F7C512011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9FD0E47B-6790-47ED-8AB2-DFB56B86FE15}">
      <dgm:prSet phldrT="[Texto]" custT="1"/>
      <dgm:spPr/>
      <dgm:t>
        <a:bodyPr/>
        <a:lstStyle/>
        <a:p>
          <a:r>
            <a:rPr lang="en-US" sz="2800" b="1" noProof="0" dirty="0" smtClean="0">
              <a:latin typeface="Arial"/>
              <a:cs typeface="Arial"/>
            </a:rPr>
            <a:t>Temporal storage of waste</a:t>
          </a:r>
        </a:p>
        <a:p>
          <a:r>
            <a:rPr lang="en-US" sz="2800" i="1" noProof="0" dirty="0" smtClean="0">
              <a:latin typeface="Arial"/>
              <a:cs typeface="Arial"/>
              <a:sym typeface="Wingdings" pitchFamily="2" charset="2"/>
            </a:rPr>
            <a:t> Need of coordinated logistic programs</a:t>
          </a:r>
          <a:endParaRPr lang="en-US" sz="2800" i="1" noProof="0" dirty="0" smtClean="0">
            <a:latin typeface="Arial"/>
            <a:cs typeface="Arial"/>
          </a:endParaRPr>
        </a:p>
      </dgm:t>
    </dgm:pt>
    <dgm:pt modelId="{E53B8CB4-BE7D-4FD7-BFF6-6649D475BABB}" type="parTrans" cxnId="{62CBEB19-2279-4EF3-A19A-00E4633312EA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5999EFD8-465F-43A3-83F0-E2A474471C4E}" type="sibTrans" cxnId="{62CBEB19-2279-4EF3-A19A-00E4633312EA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6A605917-8F49-43C6-8DFE-77B59E6E1755}">
      <dgm:prSet phldrT="[Texto]" custT="1"/>
      <dgm:spPr/>
      <dgm:t>
        <a:bodyPr/>
        <a:lstStyle/>
        <a:p>
          <a:r>
            <a:rPr lang="en-US" sz="2800" b="1" noProof="0" dirty="0" smtClean="0">
              <a:latin typeface="Arial"/>
              <a:cs typeface="Arial"/>
            </a:rPr>
            <a:t>Environmental control to suppliers</a:t>
          </a:r>
        </a:p>
        <a:p>
          <a:r>
            <a:rPr lang="en-US" sz="2800" i="1" noProof="0" dirty="0" smtClean="0">
              <a:latin typeface="Arial"/>
              <a:cs typeface="Arial"/>
              <a:sym typeface="Wingdings" pitchFamily="2" charset="2"/>
            </a:rPr>
            <a:t> Need to develop environmental audits. </a:t>
          </a:r>
          <a:endParaRPr lang="en-US" sz="2800" i="1" noProof="0" dirty="0" smtClean="0">
            <a:latin typeface="Arial"/>
            <a:cs typeface="Arial"/>
          </a:endParaRPr>
        </a:p>
      </dgm:t>
    </dgm:pt>
    <dgm:pt modelId="{E5B181D6-E974-418C-91FF-CA69C188980E}" type="parTrans" cxnId="{81DF5D6E-EEBC-4C58-A5E1-348542E5DB9B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61FD7E68-CED7-4187-BDFF-E6714A2D05E0}" type="sibTrans" cxnId="{81DF5D6E-EEBC-4C58-A5E1-348542E5DB9B}">
      <dgm:prSet/>
      <dgm:spPr/>
      <dgm:t>
        <a:bodyPr/>
        <a:lstStyle/>
        <a:p>
          <a:endParaRPr lang="en-US" sz="2800" noProof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</dgm:t>
    </dgm:pt>
    <dgm:pt modelId="{A4780A59-82E7-4398-AC00-B1BADF0EAC90}" type="pres">
      <dgm:prSet presAssocID="{C2C0D02F-87A0-48C1-A0C4-7907B45A06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741F918-33C4-4521-A454-4EDDF14D859B}" type="pres">
      <dgm:prSet presAssocID="{C2C0D02F-87A0-48C1-A0C4-7907B45A0638}" presName="Name1" presStyleCnt="0"/>
      <dgm:spPr/>
      <dgm:t>
        <a:bodyPr/>
        <a:lstStyle/>
        <a:p>
          <a:endParaRPr lang="en-US"/>
        </a:p>
      </dgm:t>
    </dgm:pt>
    <dgm:pt modelId="{D771399F-A688-4720-9659-062DD7FB7067}" type="pres">
      <dgm:prSet presAssocID="{C2C0D02F-87A0-48C1-A0C4-7907B45A0638}" presName="cycle" presStyleCnt="0"/>
      <dgm:spPr/>
      <dgm:t>
        <a:bodyPr/>
        <a:lstStyle/>
        <a:p>
          <a:endParaRPr lang="en-US"/>
        </a:p>
      </dgm:t>
    </dgm:pt>
    <dgm:pt modelId="{0AC4D3B5-8941-470D-9E68-7012C7D45F80}" type="pres">
      <dgm:prSet presAssocID="{C2C0D02F-87A0-48C1-A0C4-7907B45A0638}" presName="srcNode" presStyleLbl="node1" presStyleIdx="0" presStyleCnt="5"/>
      <dgm:spPr/>
      <dgm:t>
        <a:bodyPr/>
        <a:lstStyle/>
        <a:p>
          <a:endParaRPr lang="en-US"/>
        </a:p>
      </dgm:t>
    </dgm:pt>
    <dgm:pt modelId="{1FC8B96C-A01F-419C-BD97-4B358BDD642A}" type="pres">
      <dgm:prSet presAssocID="{C2C0D02F-87A0-48C1-A0C4-7907B45A0638}" presName="conn" presStyleLbl="parChTrans1D2" presStyleIdx="0" presStyleCnt="1"/>
      <dgm:spPr/>
      <dgm:t>
        <a:bodyPr/>
        <a:lstStyle/>
        <a:p>
          <a:endParaRPr lang="es-ES"/>
        </a:p>
      </dgm:t>
    </dgm:pt>
    <dgm:pt modelId="{DDD9584D-BABC-4409-9B7C-B7BB297A6754}" type="pres">
      <dgm:prSet presAssocID="{C2C0D02F-87A0-48C1-A0C4-7907B45A0638}" presName="extraNode" presStyleLbl="node1" presStyleIdx="0" presStyleCnt="5"/>
      <dgm:spPr/>
      <dgm:t>
        <a:bodyPr/>
        <a:lstStyle/>
        <a:p>
          <a:endParaRPr lang="en-US"/>
        </a:p>
      </dgm:t>
    </dgm:pt>
    <dgm:pt modelId="{3307A752-9C09-473D-B72A-D1EB1B1ADBE9}" type="pres">
      <dgm:prSet presAssocID="{C2C0D02F-87A0-48C1-A0C4-7907B45A0638}" presName="dstNode" presStyleLbl="node1" presStyleIdx="0" presStyleCnt="5"/>
      <dgm:spPr/>
      <dgm:t>
        <a:bodyPr/>
        <a:lstStyle/>
        <a:p>
          <a:endParaRPr lang="en-US"/>
        </a:p>
      </dgm:t>
    </dgm:pt>
    <dgm:pt modelId="{60CF9AD2-0B0B-4EE2-894A-43B4DFDDAE11}" type="pres">
      <dgm:prSet presAssocID="{18ADF14D-97CB-4583-8B96-0B4085CB88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782D7-8255-4116-B266-B215FD69B170}" type="pres">
      <dgm:prSet presAssocID="{18ADF14D-97CB-4583-8B96-0B4085CB88BF}" presName="accent_1" presStyleCnt="0"/>
      <dgm:spPr/>
      <dgm:t>
        <a:bodyPr/>
        <a:lstStyle/>
        <a:p>
          <a:endParaRPr lang="en-US"/>
        </a:p>
      </dgm:t>
    </dgm:pt>
    <dgm:pt modelId="{96A6C1F7-568B-43AE-89D0-84330A0D7BE9}" type="pres">
      <dgm:prSet presAssocID="{18ADF14D-97CB-4583-8B96-0B4085CB88BF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535B1DB3-74C4-45AF-AF6B-301E03D3457D}" type="pres">
      <dgm:prSet presAssocID="{CE1D133D-0516-4011-9EE0-BDC933F26BC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CFAFB-F434-410B-8618-F4065FB10FE0}" type="pres">
      <dgm:prSet presAssocID="{CE1D133D-0516-4011-9EE0-BDC933F26BCD}" presName="accent_2" presStyleCnt="0"/>
      <dgm:spPr/>
      <dgm:t>
        <a:bodyPr/>
        <a:lstStyle/>
        <a:p>
          <a:endParaRPr lang="en-US"/>
        </a:p>
      </dgm:t>
    </dgm:pt>
    <dgm:pt modelId="{6DE9C9BB-5E39-469B-B1A5-BA16644E5582}" type="pres">
      <dgm:prSet presAssocID="{CE1D133D-0516-4011-9EE0-BDC933F26BCD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4A4FBFD6-D39C-4D62-9B5F-9F86115077BE}" type="pres">
      <dgm:prSet presAssocID="{42C21F58-7886-4613-9D4C-49587D10BD5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9930F-F18D-43AF-8F49-5381ADDC6035}" type="pres">
      <dgm:prSet presAssocID="{42C21F58-7886-4613-9D4C-49587D10BD50}" presName="accent_3" presStyleCnt="0"/>
      <dgm:spPr/>
      <dgm:t>
        <a:bodyPr/>
        <a:lstStyle/>
        <a:p>
          <a:endParaRPr lang="en-US"/>
        </a:p>
      </dgm:t>
    </dgm:pt>
    <dgm:pt modelId="{F9F16DC5-C91D-43D3-8B6B-C25E78C6CD38}" type="pres">
      <dgm:prSet presAssocID="{42C21F58-7886-4613-9D4C-49587D10BD50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8D6A027F-BD3E-4E37-B7DF-BD933CDF933E}" type="pres">
      <dgm:prSet presAssocID="{9FD0E47B-6790-47ED-8AB2-DFB56B86FE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7340E7-E41D-41BF-ACF0-0B1B3C5AA1AD}" type="pres">
      <dgm:prSet presAssocID="{9FD0E47B-6790-47ED-8AB2-DFB56B86FE15}" presName="accent_4" presStyleCnt="0"/>
      <dgm:spPr/>
      <dgm:t>
        <a:bodyPr/>
        <a:lstStyle/>
        <a:p>
          <a:endParaRPr lang="en-US"/>
        </a:p>
      </dgm:t>
    </dgm:pt>
    <dgm:pt modelId="{092012A0-4C19-4A53-A7C1-16E681448E8F}" type="pres">
      <dgm:prSet presAssocID="{9FD0E47B-6790-47ED-8AB2-DFB56B86FE15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8A0E0F1F-77B9-4BAD-BBA5-7B6A5AA97706}" type="pres">
      <dgm:prSet presAssocID="{6A605917-8F49-43C6-8DFE-77B59E6E175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A353A-C505-4416-96CE-33C015D2DB34}" type="pres">
      <dgm:prSet presAssocID="{6A605917-8F49-43C6-8DFE-77B59E6E1755}" presName="accent_5" presStyleCnt="0"/>
      <dgm:spPr/>
      <dgm:t>
        <a:bodyPr/>
        <a:lstStyle/>
        <a:p>
          <a:endParaRPr lang="en-US"/>
        </a:p>
      </dgm:t>
    </dgm:pt>
    <dgm:pt modelId="{E8F45776-28BA-42F6-9E1A-AA195FABD180}" type="pres">
      <dgm:prSet presAssocID="{6A605917-8F49-43C6-8DFE-77B59E6E175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9FDF8F97-2A51-B643-A4F7-9A3DD4FBA91D}" type="presOf" srcId="{9FD0E47B-6790-47ED-8AB2-DFB56B86FE15}" destId="{8D6A027F-BD3E-4E37-B7DF-BD933CDF933E}" srcOrd="0" destOrd="0" presId="urn:microsoft.com/office/officeart/2008/layout/VerticalCurvedList"/>
    <dgm:cxn modelId="{0FDCD591-576D-6646-B656-ECB1B52D4FCC}" type="presOf" srcId="{C2C0D02F-87A0-48C1-A0C4-7907B45A0638}" destId="{A4780A59-82E7-4398-AC00-B1BADF0EAC90}" srcOrd="0" destOrd="0" presId="urn:microsoft.com/office/officeart/2008/layout/VerticalCurvedList"/>
    <dgm:cxn modelId="{211BFD42-D4F4-4DDF-B54C-BE2F7C512011}" srcId="{C2C0D02F-87A0-48C1-A0C4-7907B45A0638}" destId="{42C21F58-7886-4613-9D4C-49587D10BD50}" srcOrd="2" destOrd="0" parTransId="{188DF120-8B11-4775-91B1-7F19A820EF52}" sibTransId="{89A1B456-2849-4FE9-9E29-A7EC4A5268C2}"/>
    <dgm:cxn modelId="{300CE21A-D369-0C4F-95C4-29336B6193B4}" type="presOf" srcId="{CE1D133D-0516-4011-9EE0-BDC933F26BCD}" destId="{535B1DB3-74C4-45AF-AF6B-301E03D3457D}" srcOrd="0" destOrd="0" presId="urn:microsoft.com/office/officeart/2008/layout/VerticalCurvedList"/>
    <dgm:cxn modelId="{62CBEB19-2279-4EF3-A19A-00E4633312EA}" srcId="{C2C0D02F-87A0-48C1-A0C4-7907B45A0638}" destId="{9FD0E47B-6790-47ED-8AB2-DFB56B86FE15}" srcOrd="3" destOrd="0" parTransId="{E53B8CB4-BE7D-4FD7-BFF6-6649D475BABB}" sibTransId="{5999EFD8-465F-43A3-83F0-E2A474471C4E}"/>
    <dgm:cxn modelId="{1DA068F9-C30A-EB42-A25B-E8860602D1E7}" type="presOf" srcId="{6A605917-8F49-43C6-8DFE-77B59E6E1755}" destId="{8A0E0F1F-77B9-4BAD-BBA5-7B6A5AA97706}" srcOrd="0" destOrd="0" presId="urn:microsoft.com/office/officeart/2008/layout/VerticalCurvedList"/>
    <dgm:cxn modelId="{500CA1D0-EF11-C144-BEA6-C2BC643DEF51}" type="presOf" srcId="{E8E9CB3C-FD11-46FB-879E-71E6A75F4861}" destId="{1FC8B96C-A01F-419C-BD97-4B358BDD642A}" srcOrd="0" destOrd="0" presId="urn:microsoft.com/office/officeart/2008/layout/VerticalCurvedList"/>
    <dgm:cxn modelId="{227C2B68-4EA7-42EA-8125-DC25A56C389E}" srcId="{C2C0D02F-87A0-48C1-A0C4-7907B45A0638}" destId="{18ADF14D-97CB-4583-8B96-0B4085CB88BF}" srcOrd="0" destOrd="0" parTransId="{72F1CBB6-2035-4BB4-B789-9419DB60CD7C}" sibTransId="{E8E9CB3C-FD11-46FB-879E-71E6A75F4861}"/>
    <dgm:cxn modelId="{09AD8B22-BC56-1141-B06C-6A32C0D1B09F}" type="presOf" srcId="{42C21F58-7886-4613-9D4C-49587D10BD50}" destId="{4A4FBFD6-D39C-4D62-9B5F-9F86115077BE}" srcOrd="0" destOrd="0" presId="urn:microsoft.com/office/officeart/2008/layout/VerticalCurvedList"/>
    <dgm:cxn modelId="{A3AC9503-ED5E-A440-BE59-BECC07A92D2C}" type="presOf" srcId="{18ADF14D-97CB-4583-8B96-0B4085CB88BF}" destId="{60CF9AD2-0B0B-4EE2-894A-43B4DFDDAE11}" srcOrd="0" destOrd="0" presId="urn:microsoft.com/office/officeart/2008/layout/VerticalCurvedList"/>
    <dgm:cxn modelId="{2E3BE297-61BA-41A5-B6F3-0279C9D1193C}" srcId="{C2C0D02F-87A0-48C1-A0C4-7907B45A0638}" destId="{CE1D133D-0516-4011-9EE0-BDC933F26BCD}" srcOrd="1" destOrd="0" parTransId="{5C40119B-EB28-4B59-A2E3-A251A89D1851}" sibTransId="{87E3BAE4-2FC5-43AA-B283-72A8FF60BA83}"/>
    <dgm:cxn modelId="{81DF5D6E-EEBC-4C58-A5E1-348542E5DB9B}" srcId="{C2C0D02F-87A0-48C1-A0C4-7907B45A0638}" destId="{6A605917-8F49-43C6-8DFE-77B59E6E1755}" srcOrd="4" destOrd="0" parTransId="{E5B181D6-E974-418C-91FF-CA69C188980E}" sibTransId="{61FD7E68-CED7-4187-BDFF-E6714A2D05E0}"/>
    <dgm:cxn modelId="{61112E4C-9223-384F-A06C-34EF4BBA00C5}" type="presParOf" srcId="{A4780A59-82E7-4398-AC00-B1BADF0EAC90}" destId="{F741F918-33C4-4521-A454-4EDDF14D859B}" srcOrd="0" destOrd="0" presId="urn:microsoft.com/office/officeart/2008/layout/VerticalCurvedList"/>
    <dgm:cxn modelId="{CC142550-C39B-8345-A986-C4C2F821D75D}" type="presParOf" srcId="{F741F918-33C4-4521-A454-4EDDF14D859B}" destId="{D771399F-A688-4720-9659-062DD7FB7067}" srcOrd="0" destOrd="0" presId="urn:microsoft.com/office/officeart/2008/layout/VerticalCurvedList"/>
    <dgm:cxn modelId="{92DDC905-7A95-F74E-BD7E-57226A2686C1}" type="presParOf" srcId="{D771399F-A688-4720-9659-062DD7FB7067}" destId="{0AC4D3B5-8941-470D-9E68-7012C7D45F80}" srcOrd="0" destOrd="0" presId="urn:microsoft.com/office/officeart/2008/layout/VerticalCurvedList"/>
    <dgm:cxn modelId="{27668FF1-1D7F-F041-BB83-CE4FE16D0CBB}" type="presParOf" srcId="{D771399F-A688-4720-9659-062DD7FB7067}" destId="{1FC8B96C-A01F-419C-BD97-4B358BDD642A}" srcOrd="1" destOrd="0" presId="urn:microsoft.com/office/officeart/2008/layout/VerticalCurvedList"/>
    <dgm:cxn modelId="{1A469CED-CA47-D84B-BB6F-9A79F7AAEE41}" type="presParOf" srcId="{D771399F-A688-4720-9659-062DD7FB7067}" destId="{DDD9584D-BABC-4409-9B7C-B7BB297A6754}" srcOrd="2" destOrd="0" presId="urn:microsoft.com/office/officeart/2008/layout/VerticalCurvedList"/>
    <dgm:cxn modelId="{EF28FFA2-C562-6D43-BDB4-E698452C630B}" type="presParOf" srcId="{D771399F-A688-4720-9659-062DD7FB7067}" destId="{3307A752-9C09-473D-B72A-D1EB1B1ADBE9}" srcOrd="3" destOrd="0" presId="urn:microsoft.com/office/officeart/2008/layout/VerticalCurvedList"/>
    <dgm:cxn modelId="{1E7F97AE-3131-914D-8DE9-572AE2B58C41}" type="presParOf" srcId="{F741F918-33C4-4521-A454-4EDDF14D859B}" destId="{60CF9AD2-0B0B-4EE2-894A-43B4DFDDAE11}" srcOrd="1" destOrd="0" presId="urn:microsoft.com/office/officeart/2008/layout/VerticalCurvedList"/>
    <dgm:cxn modelId="{5DAA1249-B41C-024C-B3DD-1B77E6E8BBBE}" type="presParOf" srcId="{F741F918-33C4-4521-A454-4EDDF14D859B}" destId="{EFF782D7-8255-4116-B266-B215FD69B170}" srcOrd="2" destOrd="0" presId="urn:microsoft.com/office/officeart/2008/layout/VerticalCurvedList"/>
    <dgm:cxn modelId="{95F9CA55-AED6-1A44-BB47-DBA8B0FBE82F}" type="presParOf" srcId="{EFF782D7-8255-4116-B266-B215FD69B170}" destId="{96A6C1F7-568B-43AE-89D0-84330A0D7BE9}" srcOrd="0" destOrd="0" presId="urn:microsoft.com/office/officeart/2008/layout/VerticalCurvedList"/>
    <dgm:cxn modelId="{B957586F-F792-B843-8734-AB28D5FA4BCA}" type="presParOf" srcId="{F741F918-33C4-4521-A454-4EDDF14D859B}" destId="{535B1DB3-74C4-45AF-AF6B-301E03D3457D}" srcOrd="3" destOrd="0" presId="urn:microsoft.com/office/officeart/2008/layout/VerticalCurvedList"/>
    <dgm:cxn modelId="{04CFD1D3-8793-0A4A-B91C-27ACB297B09C}" type="presParOf" srcId="{F741F918-33C4-4521-A454-4EDDF14D859B}" destId="{155CFAFB-F434-410B-8618-F4065FB10FE0}" srcOrd="4" destOrd="0" presId="urn:microsoft.com/office/officeart/2008/layout/VerticalCurvedList"/>
    <dgm:cxn modelId="{99805E39-0CB5-A842-AB1D-DCC57839E04B}" type="presParOf" srcId="{155CFAFB-F434-410B-8618-F4065FB10FE0}" destId="{6DE9C9BB-5E39-469B-B1A5-BA16644E5582}" srcOrd="0" destOrd="0" presId="urn:microsoft.com/office/officeart/2008/layout/VerticalCurvedList"/>
    <dgm:cxn modelId="{1631F936-13AA-2140-9A70-5521FC0A9872}" type="presParOf" srcId="{F741F918-33C4-4521-A454-4EDDF14D859B}" destId="{4A4FBFD6-D39C-4D62-9B5F-9F86115077BE}" srcOrd="5" destOrd="0" presId="urn:microsoft.com/office/officeart/2008/layout/VerticalCurvedList"/>
    <dgm:cxn modelId="{78A13F48-E415-3640-A5B4-2228B5D88463}" type="presParOf" srcId="{F741F918-33C4-4521-A454-4EDDF14D859B}" destId="{3979930F-F18D-43AF-8F49-5381ADDC6035}" srcOrd="6" destOrd="0" presId="urn:microsoft.com/office/officeart/2008/layout/VerticalCurvedList"/>
    <dgm:cxn modelId="{D43F873B-0648-2941-94D0-2B57E54CC39C}" type="presParOf" srcId="{3979930F-F18D-43AF-8F49-5381ADDC6035}" destId="{F9F16DC5-C91D-43D3-8B6B-C25E78C6CD38}" srcOrd="0" destOrd="0" presId="urn:microsoft.com/office/officeart/2008/layout/VerticalCurvedList"/>
    <dgm:cxn modelId="{21BB4011-65BA-1A41-B6EF-B904D036A0A0}" type="presParOf" srcId="{F741F918-33C4-4521-A454-4EDDF14D859B}" destId="{8D6A027F-BD3E-4E37-B7DF-BD933CDF933E}" srcOrd="7" destOrd="0" presId="urn:microsoft.com/office/officeart/2008/layout/VerticalCurvedList"/>
    <dgm:cxn modelId="{40F63582-C276-1C4D-87C6-1007BFED261C}" type="presParOf" srcId="{F741F918-33C4-4521-A454-4EDDF14D859B}" destId="{697340E7-E41D-41BF-ACF0-0B1B3C5AA1AD}" srcOrd="8" destOrd="0" presId="urn:microsoft.com/office/officeart/2008/layout/VerticalCurvedList"/>
    <dgm:cxn modelId="{13046A15-165C-E948-A4B9-0ED531AC502A}" type="presParOf" srcId="{697340E7-E41D-41BF-ACF0-0B1B3C5AA1AD}" destId="{092012A0-4C19-4A53-A7C1-16E681448E8F}" srcOrd="0" destOrd="0" presId="urn:microsoft.com/office/officeart/2008/layout/VerticalCurvedList"/>
    <dgm:cxn modelId="{545A1A79-2B16-3942-933D-0ED41249662F}" type="presParOf" srcId="{F741F918-33C4-4521-A454-4EDDF14D859B}" destId="{8A0E0F1F-77B9-4BAD-BBA5-7B6A5AA97706}" srcOrd="9" destOrd="0" presId="urn:microsoft.com/office/officeart/2008/layout/VerticalCurvedList"/>
    <dgm:cxn modelId="{39A88A1F-24B1-8F46-B528-283A9A2C3DB4}" type="presParOf" srcId="{F741F918-33C4-4521-A454-4EDDF14D859B}" destId="{F28A353A-C505-4416-96CE-33C015D2DB34}" srcOrd="10" destOrd="0" presId="urn:microsoft.com/office/officeart/2008/layout/VerticalCurvedList"/>
    <dgm:cxn modelId="{779E3488-2B71-E145-9029-1178E537B516}" type="presParOf" srcId="{F28A353A-C505-4416-96CE-33C015D2DB34}" destId="{E8F45776-28BA-42F6-9E1A-AA195FABD1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8854F-E095-40C2-904F-75359F9A92AB}" type="doc">
      <dgm:prSet loTypeId="urn:microsoft.com/office/officeart/2005/8/layout/radial2" loCatId="relationship" qsTypeId="urn:microsoft.com/office/officeart/2005/8/quickstyle/simple2" qsCatId="simple" csTypeId="urn:microsoft.com/office/officeart/2005/8/colors/accent0_2" csCatId="mainScheme" phldr="1"/>
      <dgm:spPr/>
    </dgm:pt>
    <dgm:pt modelId="{1830E5B8-D5C7-4282-8FF9-D145609CD8C5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noProof="0" dirty="0" smtClean="0">
              <a:solidFill>
                <a:srgbClr val="FFFFFF"/>
              </a:solidFill>
            </a:rPr>
            <a:t>Reuse of EEE</a:t>
          </a:r>
          <a:endParaRPr lang="en-US" noProof="0" dirty="0">
            <a:solidFill>
              <a:srgbClr val="FFFFFF"/>
            </a:solidFill>
          </a:endParaRPr>
        </a:p>
      </dgm:t>
    </dgm:pt>
    <dgm:pt modelId="{2AFE23BC-85F2-4807-980D-052A06BFEB43}" type="parTrans" cxnId="{DEC85632-13B7-4301-BB59-D5D0DCFE106A}">
      <dgm:prSet/>
      <dgm:spPr>
        <a:ln w="28575" cmpd="sng">
          <a:solidFill>
            <a:schemeClr val="accent5"/>
          </a:solidFill>
        </a:ln>
      </dgm:spPr>
      <dgm:t>
        <a:bodyPr/>
        <a:lstStyle/>
        <a:p>
          <a:endParaRPr lang="es-ES"/>
        </a:p>
      </dgm:t>
    </dgm:pt>
    <dgm:pt modelId="{E5851547-FB78-4B02-853F-C133872163BE}" type="sibTrans" cxnId="{DEC85632-13B7-4301-BB59-D5D0DCFE106A}">
      <dgm:prSet/>
      <dgm:spPr/>
      <dgm:t>
        <a:bodyPr/>
        <a:lstStyle/>
        <a:p>
          <a:endParaRPr lang="es-ES"/>
        </a:p>
      </dgm:t>
    </dgm:pt>
    <dgm:pt modelId="{3FC4C2BF-CD52-403D-9D47-1378493BD95C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noProof="0" dirty="0" smtClean="0">
              <a:solidFill>
                <a:srgbClr val="FFFFFF"/>
              </a:solidFill>
            </a:rPr>
            <a:t>Refurbish and reuse programs </a:t>
          </a:r>
          <a:endParaRPr lang="en-US" noProof="0" dirty="0">
            <a:solidFill>
              <a:srgbClr val="FFFFFF"/>
            </a:solidFill>
          </a:endParaRPr>
        </a:p>
      </dgm:t>
    </dgm:pt>
    <dgm:pt modelId="{B4391A7B-7559-4CBB-913E-9B1D73CF1837}" type="parTrans" cxnId="{21ACAA6A-962E-401B-B656-B1F6A0B9F135}">
      <dgm:prSet/>
      <dgm:spPr>
        <a:ln w="28575" cmpd="sng">
          <a:solidFill>
            <a:schemeClr val="accent5"/>
          </a:solidFill>
        </a:ln>
      </dgm:spPr>
      <dgm:t>
        <a:bodyPr/>
        <a:lstStyle/>
        <a:p>
          <a:endParaRPr lang="es-ES"/>
        </a:p>
      </dgm:t>
    </dgm:pt>
    <dgm:pt modelId="{7F46ACAB-E821-46A8-B339-F38F238DA1E9}" type="sibTrans" cxnId="{21ACAA6A-962E-401B-B656-B1F6A0B9F135}">
      <dgm:prSet/>
      <dgm:spPr/>
      <dgm:t>
        <a:bodyPr/>
        <a:lstStyle/>
        <a:p>
          <a:endParaRPr lang="es-ES"/>
        </a:p>
      </dgm:t>
    </dgm:pt>
    <dgm:pt modelId="{F934BC71-BB7E-423A-B5E7-EFB7EE1114F5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noProof="0" dirty="0" smtClean="0">
              <a:solidFill>
                <a:srgbClr val="FFFFFF"/>
              </a:solidFill>
            </a:rPr>
            <a:t>Recycling programs</a:t>
          </a:r>
          <a:endParaRPr lang="en-US" b="1" noProof="0" dirty="0">
            <a:solidFill>
              <a:srgbClr val="FFFFFF"/>
            </a:solidFill>
          </a:endParaRPr>
        </a:p>
      </dgm:t>
    </dgm:pt>
    <dgm:pt modelId="{462ED360-0436-4F2C-A445-780A4196D449}" type="parTrans" cxnId="{A04AA391-10EF-41B5-B198-5FA028AC4D2C}">
      <dgm:prSet/>
      <dgm:spPr>
        <a:ln w="28575" cmpd="sng">
          <a:solidFill>
            <a:schemeClr val="accent5"/>
          </a:solidFill>
        </a:ln>
      </dgm:spPr>
      <dgm:t>
        <a:bodyPr/>
        <a:lstStyle/>
        <a:p>
          <a:endParaRPr lang="es-ES"/>
        </a:p>
      </dgm:t>
    </dgm:pt>
    <dgm:pt modelId="{55D627B8-59FD-4DD8-A74E-5D9A9266670D}" type="sibTrans" cxnId="{A04AA391-10EF-41B5-B198-5FA028AC4D2C}">
      <dgm:prSet/>
      <dgm:spPr/>
      <dgm:t>
        <a:bodyPr/>
        <a:lstStyle/>
        <a:p>
          <a:endParaRPr lang="es-ES"/>
        </a:p>
      </dgm:t>
    </dgm:pt>
    <dgm:pt modelId="{879DB60F-DB53-4124-9AFC-FCDC2A48EB39}" type="pres">
      <dgm:prSet presAssocID="{8D58854F-E095-40C2-904F-75359F9A92A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68BB29-1E25-45C9-9B33-994F7D3E4223}" type="pres">
      <dgm:prSet presAssocID="{8D58854F-E095-40C2-904F-75359F9A92AB}" presName="cycle" presStyleCnt="0"/>
      <dgm:spPr/>
    </dgm:pt>
    <dgm:pt modelId="{0E2FEA37-2842-45CA-8507-D05B5243CEF6}" type="pres">
      <dgm:prSet presAssocID="{8D58854F-E095-40C2-904F-75359F9A92AB}" presName="centerShape" presStyleCnt="0"/>
      <dgm:spPr/>
    </dgm:pt>
    <dgm:pt modelId="{581688D6-A1A9-4B07-A063-763B954A111A}" type="pres">
      <dgm:prSet presAssocID="{8D58854F-E095-40C2-904F-75359F9A92AB}" presName="connSite" presStyleLbl="node1" presStyleIdx="0" presStyleCnt="4"/>
      <dgm:spPr/>
    </dgm:pt>
    <dgm:pt modelId="{E3A08E86-8924-46B2-AFC9-1F45F52951EC}" type="pres">
      <dgm:prSet presAssocID="{8D58854F-E095-40C2-904F-75359F9A92AB}" presName="visible" presStyleLbl="node1" presStyleIdx="0" presStyleCnt="4" custScaleX="80242" custScaleY="76039" custLinFactNeighborX="6569" custLinFactNeighborY="-127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ABC341C-B4DA-407F-A060-700C72D1FBBA}" type="pres">
      <dgm:prSet presAssocID="{2AFE23BC-85F2-4807-980D-052A06BFEB43}" presName="Name25" presStyleLbl="parChTrans1D1" presStyleIdx="0" presStyleCnt="3"/>
      <dgm:spPr/>
      <dgm:t>
        <a:bodyPr/>
        <a:lstStyle/>
        <a:p>
          <a:endParaRPr lang="es-ES"/>
        </a:p>
      </dgm:t>
    </dgm:pt>
    <dgm:pt modelId="{6CF98137-5D4C-4B4A-A63D-3F2383E992C2}" type="pres">
      <dgm:prSet presAssocID="{1830E5B8-D5C7-4282-8FF9-D145609CD8C5}" presName="node" presStyleCnt="0"/>
      <dgm:spPr/>
    </dgm:pt>
    <dgm:pt modelId="{1FED42D7-8C91-4CB1-81F7-1EB29A02D570}" type="pres">
      <dgm:prSet presAssocID="{1830E5B8-D5C7-4282-8FF9-D145609CD8C5}" presName="parentNode" presStyleLbl="node1" presStyleIdx="1" presStyleCnt="4" custLinFactNeighborX="3790" custLinFactNeighborY="-1248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9EE7B-EDA4-4290-A75B-EAF76B9304C5}" type="pres">
      <dgm:prSet presAssocID="{1830E5B8-D5C7-4282-8FF9-D145609CD8C5}" presName="childNode" presStyleLbl="revTx" presStyleIdx="0" presStyleCnt="0">
        <dgm:presLayoutVars>
          <dgm:bulletEnabled val="1"/>
        </dgm:presLayoutVars>
      </dgm:prSet>
      <dgm:spPr/>
    </dgm:pt>
    <dgm:pt modelId="{CC399FAE-A2BE-4A15-B092-BF675A4BF82E}" type="pres">
      <dgm:prSet presAssocID="{462ED360-0436-4F2C-A445-780A4196D449}" presName="Name25" presStyleLbl="parChTrans1D1" presStyleIdx="1" presStyleCnt="3"/>
      <dgm:spPr/>
      <dgm:t>
        <a:bodyPr/>
        <a:lstStyle/>
        <a:p>
          <a:endParaRPr lang="es-ES"/>
        </a:p>
      </dgm:t>
    </dgm:pt>
    <dgm:pt modelId="{CBFCAF1A-7F1F-4149-94FE-3EBECDEA8F90}" type="pres">
      <dgm:prSet presAssocID="{F934BC71-BB7E-423A-B5E7-EFB7EE1114F5}" presName="node" presStyleCnt="0"/>
      <dgm:spPr/>
    </dgm:pt>
    <dgm:pt modelId="{5EE3DB0F-17CB-4B01-AD83-D49C86B95695}" type="pres">
      <dgm:prSet presAssocID="{F934BC71-BB7E-423A-B5E7-EFB7EE1114F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FDC81-BC53-4073-803F-113AD9EB9600}" type="pres">
      <dgm:prSet presAssocID="{F934BC71-BB7E-423A-B5E7-EFB7EE1114F5}" presName="childNode" presStyleLbl="revTx" presStyleIdx="0" presStyleCnt="0">
        <dgm:presLayoutVars>
          <dgm:bulletEnabled val="1"/>
        </dgm:presLayoutVars>
      </dgm:prSet>
      <dgm:spPr/>
    </dgm:pt>
    <dgm:pt modelId="{85946D9C-1EAF-439F-BB76-B3FF392EF7DC}" type="pres">
      <dgm:prSet presAssocID="{B4391A7B-7559-4CBB-913E-9B1D73CF1837}" presName="Name25" presStyleLbl="parChTrans1D1" presStyleIdx="2" presStyleCnt="3"/>
      <dgm:spPr/>
      <dgm:t>
        <a:bodyPr/>
        <a:lstStyle/>
        <a:p>
          <a:endParaRPr lang="es-ES"/>
        </a:p>
      </dgm:t>
    </dgm:pt>
    <dgm:pt modelId="{EF0011CF-8BE5-4EFE-9670-C39676EB0B93}" type="pres">
      <dgm:prSet presAssocID="{3FC4C2BF-CD52-403D-9D47-1378493BD95C}" presName="node" presStyleCnt="0"/>
      <dgm:spPr/>
    </dgm:pt>
    <dgm:pt modelId="{FD88C4D0-FE08-429A-AEB0-CC10DDB23AB1}" type="pres">
      <dgm:prSet presAssocID="{3FC4C2BF-CD52-403D-9D47-1378493BD95C}" presName="parentNode" presStyleLbl="node1" presStyleIdx="3" presStyleCnt="4" custLinFactNeighborX="5186" custLinFactNeighborY="-46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E4E07-C9BA-4CF2-A703-7E7B1087574E}" type="pres">
      <dgm:prSet presAssocID="{3FC4C2BF-CD52-403D-9D47-1378493BD95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22B3D0B-1559-564A-916E-3003FD74C95E}" type="presOf" srcId="{F934BC71-BB7E-423A-B5E7-EFB7EE1114F5}" destId="{5EE3DB0F-17CB-4B01-AD83-D49C86B95695}" srcOrd="0" destOrd="0" presId="urn:microsoft.com/office/officeart/2005/8/layout/radial2"/>
    <dgm:cxn modelId="{62395DC6-89DA-4A4B-9A51-A3391BD89E9F}" type="presOf" srcId="{462ED360-0436-4F2C-A445-780A4196D449}" destId="{CC399FAE-A2BE-4A15-B092-BF675A4BF82E}" srcOrd="0" destOrd="0" presId="urn:microsoft.com/office/officeart/2005/8/layout/radial2"/>
    <dgm:cxn modelId="{F647293F-220B-4040-9B72-A381EB588637}" type="presOf" srcId="{8D58854F-E095-40C2-904F-75359F9A92AB}" destId="{879DB60F-DB53-4124-9AFC-FCDC2A48EB39}" srcOrd="0" destOrd="0" presId="urn:microsoft.com/office/officeart/2005/8/layout/radial2"/>
    <dgm:cxn modelId="{21ACAA6A-962E-401B-B656-B1F6A0B9F135}" srcId="{8D58854F-E095-40C2-904F-75359F9A92AB}" destId="{3FC4C2BF-CD52-403D-9D47-1378493BD95C}" srcOrd="2" destOrd="0" parTransId="{B4391A7B-7559-4CBB-913E-9B1D73CF1837}" sibTransId="{7F46ACAB-E821-46A8-B339-F38F238DA1E9}"/>
    <dgm:cxn modelId="{DEC85632-13B7-4301-BB59-D5D0DCFE106A}" srcId="{8D58854F-E095-40C2-904F-75359F9A92AB}" destId="{1830E5B8-D5C7-4282-8FF9-D145609CD8C5}" srcOrd="0" destOrd="0" parTransId="{2AFE23BC-85F2-4807-980D-052A06BFEB43}" sibTransId="{E5851547-FB78-4B02-853F-C133872163BE}"/>
    <dgm:cxn modelId="{25CCB727-D788-7146-BA1F-4C4176A218E9}" type="presOf" srcId="{2AFE23BC-85F2-4807-980D-052A06BFEB43}" destId="{7ABC341C-B4DA-407F-A060-700C72D1FBBA}" srcOrd="0" destOrd="0" presId="urn:microsoft.com/office/officeart/2005/8/layout/radial2"/>
    <dgm:cxn modelId="{41132FE0-92A5-E74E-A931-4E0EB30B2141}" type="presOf" srcId="{B4391A7B-7559-4CBB-913E-9B1D73CF1837}" destId="{85946D9C-1EAF-439F-BB76-B3FF392EF7DC}" srcOrd="0" destOrd="0" presId="urn:microsoft.com/office/officeart/2005/8/layout/radial2"/>
    <dgm:cxn modelId="{D7DC73C8-1FCF-BE48-A50E-70B810903324}" type="presOf" srcId="{3FC4C2BF-CD52-403D-9D47-1378493BD95C}" destId="{FD88C4D0-FE08-429A-AEB0-CC10DDB23AB1}" srcOrd="0" destOrd="0" presId="urn:microsoft.com/office/officeart/2005/8/layout/radial2"/>
    <dgm:cxn modelId="{B657A35B-57B5-7441-B57A-718DF07656E2}" type="presOf" srcId="{1830E5B8-D5C7-4282-8FF9-D145609CD8C5}" destId="{1FED42D7-8C91-4CB1-81F7-1EB29A02D570}" srcOrd="0" destOrd="0" presId="urn:microsoft.com/office/officeart/2005/8/layout/radial2"/>
    <dgm:cxn modelId="{A04AA391-10EF-41B5-B198-5FA028AC4D2C}" srcId="{8D58854F-E095-40C2-904F-75359F9A92AB}" destId="{F934BC71-BB7E-423A-B5E7-EFB7EE1114F5}" srcOrd="1" destOrd="0" parTransId="{462ED360-0436-4F2C-A445-780A4196D449}" sibTransId="{55D627B8-59FD-4DD8-A74E-5D9A9266670D}"/>
    <dgm:cxn modelId="{9D30C88C-CE9F-1944-ACC4-DB8D4143E895}" type="presParOf" srcId="{879DB60F-DB53-4124-9AFC-FCDC2A48EB39}" destId="{2B68BB29-1E25-45C9-9B33-994F7D3E4223}" srcOrd="0" destOrd="0" presId="urn:microsoft.com/office/officeart/2005/8/layout/radial2"/>
    <dgm:cxn modelId="{84BCD791-C2E4-424B-893F-3BF8EE8B9A50}" type="presParOf" srcId="{2B68BB29-1E25-45C9-9B33-994F7D3E4223}" destId="{0E2FEA37-2842-45CA-8507-D05B5243CEF6}" srcOrd="0" destOrd="0" presId="urn:microsoft.com/office/officeart/2005/8/layout/radial2"/>
    <dgm:cxn modelId="{7628103C-551B-9C4A-A559-1FCDB9D04B5E}" type="presParOf" srcId="{0E2FEA37-2842-45CA-8507-D05B5243CEF6}" destId="{581688D6-A1A9-4B07-A063-763B954A111A}" srcOrd="0" destOrd="0" presId="urn:microsoft.com/office/officeart/2005/8/layout/radial2"/>
    <dgm:cxn modelId="{5F802D64-C4C2-0D47-961C-17BE6E088405}" type="presParOf" srcId="{0E2FEA37-2842-45CA-8507-D05B5243CEF6}" destId="{E3A08E86-8924-46B2-AFC9-1F45F52951EC}" srcOrd="1" destOrd="0" presId="urn:microsoft.com/office/officeart/2005/8/layout/radial2"/>
    <dgm:cxn modelId="{691DFA34-B49E-F74E-B379-BBCC988951B8}" type="presParOf" srcId="{2B68BB29-1E25-45C9-9B33-994F7D3E4223}" destId="{7ABC341C-B4DA-407F-A060-700C72D1FBBA}" srcOrd="1" destOrd="0" presId="urn:microsoft.com/office/officeart/2005/8/layout/radial2"/>
    <dgm:cxn modelId="{36D30C49-CD48-B349-8D4F-27DC14765D17}" type="presParOf" srcId="{2B68BB29-1E25-45C9-9B33-994F7D3E4223}" destId="{6CF98137-5D4C-4B4A-A63D-3F2383E992C2}" srcOrd="2" destOrd="0" presId="urn:microsoft.com/office/officeart/2005/8/layout/radial2"/>
    <dgm:cxn modelId="{4C5D5926-F3A4-C24A-A3B2-401FE82AE93E}" type="presParOf" srcId="{6CF98137-5D4C-4B4A-A63D-3F2383E992C2}" destId="{1FED42D7-8C91-4CB1-81F7-1EB29A02D570}" srcOrd="0" destOrd="0" presId="urn:microsoft.com/office/officeart/2005/8/layout/radial2"/>
    <dgm:cxn modelId="{02B52A36-86D0-1247-AF42-B8FEDD1A22EE}" type="presParOf" srcId="{6CF98137-5D4C-4B4A-A63D-3F2383E992C2}" destId="{E879EE7B-EDA4-4290-A75B-EAF76B9304C5}" srcOrd="1" destOrd="0" presId="urn:microsoft.com/office/officeart/2005/8/layout/radial2"/>
    <dgm:cxn modelId="{6131D9E4-1962-2E47-9F7B-92C167C83B4C}" type="presParOf" srcId="{2B68BB29-1E25-45C9-9B33-994F7D3E4223}" destId="{CC399FAE-A2BE-4A15-B092-BF675A4BF82E}" srcOrd="3" destOrd="0" presId="urn:microsoft.com/office/officeart/2005/8/layout/radial2"/>
    <dgm:cxn modelId="{E522E46B-F1E5-EF46-8B2B-B9124120D504}" type="presParOf" srcId="{2B68BB29-1E25-45C9-9B33-994F7D3E4223}" destId="{CBFCAF1A-7F1F-4149-94FE-3EBECDEA8F90}" srcOrd="4" destOrd="0" presId="urn:microsoft.com/office/officeart/2005/8/layout/radial2"/>
    <dgm:cxn modelId="{C181F069-1032-8547-98F6-74E67F12F261}" type="presParOf" srcId="{CBFCAF1A-7F1F-4149-94FE-3EBECDEA8F90}" destId="{5EE3DB0F-17CB-4B01-AD83-D49C86B95695}" srcOrd="0" destOrd="0" presId="urn:microsoft.com/office/officeart/2005/8/layout/radial2"/>
    <dgm:cxn modelId="{6D4258FF-6F55-5F41-A664-BFBBF8CFDA34}" type="presParOf" srcId="{CBFCAF1A-7F1F-4149-94FE-3EBECDEA8F90}" destId="{167FDC81-BC53-4073-803F-113AD9EB9600}" srcOrd="1" destOrd="0" presId="urn:microsoft.com/office/officeart/2005/8/layout/radial2"/>
    <dgm:cxn modelId="{1F630E4E-1485-FE44-BA4A-7233248113B1}" type="presParOf" srcId="{2B68BB29-1E25-45C9-9B33-994F7D3E4223}" destId="{85946D9C-1EAF-439F-BB76-B3FF392EF7DC}" srcOrd="5" destOrd="0" presId="urn:microsoft.com/office/officeart/2005/8/layout/radial2"/>
    <dgm:cxn modelId="{C1BA34A3-1182-7E47-9DDB-331BE0426EF4}" type="presParOf" srcId="{2B68BB29-1E25-45C9-9B33-994F7D3E4223}" destId="{EF0011CF-8BE5-4EFE-9670-C39676EB0B93}" srcOrd="6" destOrd="0" presId="urn:microsoft.com/office/officeart/2005/8/layout/radial2"/>
    <dgm:cxn modelId="{0E971019-C287-D544-86AA-EAE8BA0A5DF9}" type="presParOf" srcId="{EF0011CF-8BE5-4EFE-9670-C39676EB0B93}" destId="{FD88C4D0-FE08-429A-AEB0-CC10DDB23AB1}" srcOrd="0" destOrd="0" presId="urn:microsoft.com/office/officeart/2005/8/layout/radial2"/>
    <dgm:cxn modelId="{6BE6E4D9-0C67-A045-93A6-6D6192139B57}" type="presParOf" srcId="{EF0011CF-8BE5-4EFE-9670-C39676EB0B93}" destId="{AA1E4E07-C9BA-4CF2-A703-7E7B1087574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74835-FD5E-4465-BE6B-5F6E4C37819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0943B2-A62D-426D-8CAA-98116852F86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 smtClean="0">
              <a:solidFill>
                <a:schemeClr val="bg1"/>
              </a:solidFill>
              <a:latin typeface="Arial"/>
              <a:cs typeface="Arial"/>
            </a:rPr>
            <a:t>EFICIENCY &amp; TRANSPARENCY ON E-WASTE MANGEMENT</a:t>
          </a:r>
          <a:endParaRPr lang="es-ES" sz="24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AB6BC5B5-1648-4D6C-AAE1-38A4644C5D7A}" type="parTrans" cxnId="{9EF28692-165D-42A4-8976-0255DA56744A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7C2D2A2A-7600-4F2A-822E-78DEC3BF11DD}" type="sibTrans" cxnId="{9EF28692-165D-42A4-8976-0255DA56744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E8714DF5-C974-41E4-BA66-9535FC3E7E2E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l"/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Promotion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of eco-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design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, re-use and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responsible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management</a:t>
          </a:r>
          <a:endParaRPr lang="es-ES" sz="2400" dirty="0">
            <a:solidFill>
              <a:schemeClr val="accent1">
                <a:lumMod val="50000"/>
              </a:schemeClr>
            </a:solidFill>
            <a:latin typeface="Arial"/>
            <a:cs typeface="Arial"/>
          </a:endParaRPr>
        </a:p>
      </dgm:t>
    </dgm:pt>
    <dgm:pt modelId="{FB4F1564-BF4A-4000-A6D0-772D54A47BF6}" type="parTrans" cxnId="{2F57C8B6-218C-493B-ADF3-AC4B26C25C5F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399C239A-8F7A-4F4F-83DF-D19645E9BC41}" type="sibTrans" cxnId="{2F57C8B6-218C-493B-ADF3-AC4B26C25C5F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6D1B07C3-0AF7-432C-AB4C-421DF6208AE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 smtClean="0">
              <a:solidFill>
                <a:schemeClr val="bg1"/>
              </a:solidFill>
              <a:latin typeface="Arial"/>
              <a:cs typeface="Arial"/>
            </a:rPr>
            <a:t>CONSENSUS AMONG ALL PARTIES</a:t>
          </a:r>
          <a:endParaRPr lang="es-ES" sz="24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F3061E33-0A23-4010-8A0D-4744A0A5D0EB}" type="parTrans" cxnId="{4442CE69-AEE5-4D72-A23D-294B1921A6F7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8A13E79F-FF85-4A06-92E5-19DB9B015555}" type="sibTrans" cxnId="{4442CE69-AEE5-4D72-A23D-294B1921A6F7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AF1DF53B-9677-46B0-8221-0A6F881BB14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l"/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Discussion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between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governments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and ICT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companies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(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manufacturers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&amp;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operators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)</a:t>
          </a:r>
          <a:endParaRPr lang="es-ES" sz="2400" dirty="0">
            <a:solidFill>
              <a:schemeClr val="accent1">
                <a:lumMod val="50000"/>
              </a:schemeClr>
            </a:solidFill>
            <a:latin typeface="Arial"/>
            <a:cs typeface="Arial"/>
          </a:endParaRPr>
        </a:p>
      </dgm:t>
    </dgm:pt>
    <dgm:pt modelId="{7B67600C-ADB1-4D26-AF79-FA9CE2D82BFA}" type="parTrans" cxnId="{16642844-2970-4AF2-85B7-39F9E2F02D19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25A721AB-4804-4FE9-A409-55174EBA0A2D}" type="sibTrans" cxnId="{16642844-2970-4AF2-85B7-39F9E2F02D19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6214FEE7-79E8-40BB-BB80-6BB406C136A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 smtClean="0">
              <a:solidFill>
                <a:schemeClr val="bg1"/>
              </a:solidFill>
              <a:latin typeface="Arial"/>
              <a:cs typeface="Arial"/>
            </a:rPr>
            <a:t>LIFE CYCLE ANALYSIS APPROACH</a:t>
          </a:r>
          <a:endParaRPr lang="es-ES" sz="24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922EADF4-5512-47CA-8DA7-1EF65C8F445E}" type="parTrans" cxnId="{A06132CE-8F78-41B0-897F-CA16A108DE1B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4A150971-0915-43E4-995F-4DE6856485BC}" type="sibTrans" cxnId="{A06132CE-8F78-41B0-897F-CA16A108DE1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81838440-FF03-4893-9C34-E19EC8141E1E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l"/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Expertice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on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ICTs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,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environment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and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climate</a:t>
          </a:r>
          <a:r>
            <a:rPr lang="es-E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change</a:t>
          </a:r>
          <a:endParaRPr lang="es-ES" sz="2400" dirty="0">
            <a:solidFill>
              <a:schemeClr val="accent1">
                <a:lumMod val="50000"/>
              </a:schemeClr>
            </a:solidFill>
            <a:latin typeface="Arial"/>
            <a:cs typeface="Arial"/>
          </a:endParaRPr>
        </a:p>
      </dgm:t>
    </dgm:pt>
    <dgm:pt modelId="{F58BF332-EB3E-4DD1-B97F-0CF9885A9E2E}" type="parTrans" cxnId="{1F072456-4BB8-4AB9-96FE-56FB3C52E5E3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B186A6B6-CE9D-4EE6-92E2-9453E98B1EEC}" type="sibTrans" cxnId="{1F072456-4BB8-4AB9-96FE-56FB3C52E5E3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Arial"/>
            <a:cs typeface="Arial"/>
          </a:endParaRPr>
        </a:p>
      </dgm:t>
    </dgm:pt>
    <dgm:pt modelId="{07EACC39-DB53-4ED1-A61D-68B2C01FEB3E}" type="pres">
      <dgm:prSet presAssocID="{CB974835-FD5E-4465-BE6B-5F6E4C37819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A9742A-9FE8-4FAC-B08F-7D2B204CC65C}" type="pres">
      <dgm:prSet presAssocID="{A90943B2-A62D-426D-8CAA-98116852F865}" presName="gear1" presStyleLbl="node1" presStyleIdx="0" presStyleCnt="3" custLinFactNeighborX="-20050" custLinFactNeighborY="-813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52505-3AA7-48EC-A900-91E708F359EB}" type="pres">
      <dgm:prSet presAssocID="{A90943B2-A62D-426D-8CAA-98116852F865}" presName="gear1srcNode" presStyleLbl="node1" presStyleIdx="0" presStyleCnt="3"/>
      <dgm:spPr/>
      <dgm:t>
        <a:bodyPr/>
        <a:lstStyle/>
        <a:p>
          <a:endParaRPr lang="es-ES"/>
        </a:p>
      </dgm:t>
    </dgm:pt>
    <dgm:pt modelId="{8A344447-A2AC-4F2C-9F70-7FC123BEED64}" type="pres">
      <dgm:prSet presAssocID="{A90943B2-A62D-426D-8CAA-98116852F865}" presName="gear1dstNode" presStyleLbl="node1" presStyleIdx="0" presStyleCnt="3"/>
      <dgm:spPr/>
      <dgm:t>
        <a:bodyPr/>
        <a:lstStyle/>
        <a:p>
          <a:endParaRPr lang="es-ES"/>
        </a:p>
      </dgm:t>
    </dgm:pt>
    <dgm:pt modelId="{17E053CA-A018-4C6A-BF5A-E4FB97CA0BF5}" type="pres">
      <dgm:prSet presAssocID="{A90943B2-A62D-426D-8CAA-98116852F865}" presName="gear1ch" presStyleLbl="fgAcc1" presStyleIdx="0" presStyleCnt="3" custScaleX="125609" custScaleY="95559" custLinFactX="100000" custLinFactNeighborX="109579" custLinFactNeighborY="-263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23EE59-0F52-47ED-98AD-DE986C4EB64E}" type="pres">
      <dgm:prSet presAssocID="{6D1B07C3-0AF7-432C-AB4C-421DF6208AEF}" presName="gear2" presStyleLbl="node1" presStyleIdx="1" presStyleCnt="3" custLinFactNeighborX="-48887" custLinFactNeighborY="-124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F0051E-CD4C-453D-8B3A-6E2261C96A40}" type="pres">
      <dgm:prSet presAssocID="{6D1B07C3-0AF7-432C-AB4C-421DF6208AEF}" presName="gear2srcNode" presStyleLbl="node1" presStyleIdx="1" presStyleCnt="3"/>
      <dgm:spPr/>
      <dgm:t>
        <a:bodyPr/>
        <a:lstStyle/>
        <a:p>
          <a:endParaRPr lang="es-ES"/>
        </a:p>
      </dgm:t>
    </dgm:pt>
    <dgm:pt modelId="{C0EDE596-896D-4998-A03F-B66B50692A90}" type="pres">
      <dgm:prSet presAssocID="{6D1B07C3-0AF7-432C-AB4C-421DF6208AEF}" presName="gear2dstNode" presStyleLbl="node1" presStyleIdx="1" presStyleCnt="3"/>
      <dgm:spPr/>
      <dgm:t>
        <a:bodyPr/>
        <a:lstStyle/>
        <a:p>
          <a:endParaRPr lang="es-ES"/>
        </a:p>
      </dgm:t>
    </dgm:pt>
    <dgm:pt modelId="{BBBF0C3B-C014-41DF-B5EA-B383446F9402}" type="pres">
      <dgm:prSet presAssocID="{6D1B07C3-0AF7-432C-AB4C-421DF6208AEF}" presName="gear2ch" presStyleLbl="fgAcc1" presStyleIdx="1" presStyleCnt="3" custScaleX="152898" custLinFactNeighborX="-95255" custLinFactNeighborY="493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2B451-4504-42FE-9155-1FA13DB2DB81}" type="pres">
      <dgm:prSet presAssocID="{6214FEE7-79E8-40BB-BB80-6BB406C136AD}" presName="gear3" presStyleLbl="node1" presStyleIdx="2" presStyleCnt="3" custLinFactNeighborX="-7879" custLinFactNeighborY="-6773"/>
      <dgm:spPr/>
      <dgm:t>
        <a:bodyPr/>
        <a:lstStyle/>
        <a:p>
          <a:endParaRPr lang="es-ES"/>
        </a:p>
      </dgm:t>
    </dgm:pt>
    <dgm:pt modelId="{5AF93ED6-38F6-48FD-B231-F8998D23B36F}" type="pres">
      <dgm:prSet presAssocID="{6214FEE7-79E8-40BB-BB80-6BB406C136A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B722F-8B08-46A3-9055-89250988487B}" type="pres">
      <dgm:prSet presAssocID="{6214FEE7-79E8-40BB-BB80-6BB406C136AD}" presName="gear3srcNode" presStyleLbl="node1" presStyleIdx="2" presStyleCnt="3"/>
      <dgm:spPr/>
      <dgm:t>
        <a:bodyPr/>
        <a:lstStyle/>
        <a:p>
          <a:endParaRPr lang="es-ES"/>
        </a:p>
      </dgm:t>
    </dgm:pt>
    <dgm:pt modelId="{C987D099-95B2-4A4A-B8F9-C8CB37858383}" type="pres">
      <dgm:prSet presAssocID="{6214FEE7-79E8-40BB-BB80-6BB406C136AD}" presName="gear3dstNode" presStyleLbl="node1" presStyleIdx="2" presStyleCnt="3"/>
      <dgm:spPr/>
      <dgm:t>
        <a:bodyPr/>
        <a:lstStyle/>
        <a:p>
          <a:endParaRPr lang="es-ES"/>
        </a:p>
      </dgm:t>
    </dgm:pt>
    <dgm:pt modelId="{13CAC4E3-0F67-4B42-AB36-436698CDC049}" type="pres">
      <dgm:prSet presAssocID="{6214FEE7-79E8-40BB-BB80-6BB406C136AD}" presName="gear3ch" presStyleLbl="fgAcc1" presStyleIdx="2" presStyleCnt="3" custScaleX="144404" custScaleY="70040" custLinFactNeighborX="51702" custLinFactNeighborY="-361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5AA25-6C25-46A6-8D8E-BDE3F466C5B9}" type="pres">
      <dgm:prSet presAssocID="{7C2D2A2A-7600-4F2A-822E-78DEC3BF11DD}" presName="connector1" presStyleLbl="sibTrans2D1" presStyleIdx="0" presStyleCnt="3" custAng="738609" custLinFactNeighborX="-6974" custLinFactNeighborY="-3545"/>
      <dgm:spPr/>
      <dgm:t>
        <a:bodyPr/>
        <a:lstStyle/>
        <a:p>
          <a:endParaRPr lang="es-ES"/>
        </a:p>
      </dgm:t>
    </dgm:pt>
    <dgm:pt modelId="{B48E1364-675B-4C7F-BD2C-2ED5054C19F4}" type="pres">
      <dgm:prSet presAssocID="{8A13E79F-FF85-4A06-92E5-19DB9B015555}" presName="connector2" presStyleLbl="sibTrans2D1" presStyleIdx="1" presStyleCnt="3" custLinFactNeighborX="-47274" custLinFactNeighborY="-4733"/>
      <dgm:spPr/>
      <dgm:t>
        <a:bodyPr/>
        <a:lstStyle/>
        <a:p>
          <a:endParaRPr lang="es-ES"/>
        </a:p>
      </dgm:t>
    </dgm:pt>
    <dgm:pt modelId="{990EB29E-6BA5-4F8E-88DB-B1D59A254186}" type="pres">
      <dgm:prSet presAssocID="{4A150971-0915-43E4-995F-4DE6856485BC}" presName="connector3" presStyleLbl="sibTrans2D1" presStyleIdx="2" presStyleCnt="3" custAng="583854" custLinFactNeighborX="-10303" custLinFactNeighborY="4155"/>
      <dgm:spPr/>
      <dgm:t>
        <a:bodyPr/>
        <a:lstStyle/>
        <a:p>
          <a:endParaRPr lang="es-ES"/>
        </a:p>
      </dgm:t>
    </dgm:pt>
  </dgm:ptLst>
  <dgm:cxnLst>
    <dgm:cxn modelId="{1DFDD042-6E73-534E-A329-04C93E2BD2C3}" type="presOf" srcId="{A90943B2-A62D-426D-8CAA-98116852F865}" destId="{ACB52505-3AA7-48EC-A900-91E708F359EB}" srcOrd="1" destOrd="0" presId="urn:microsoft.com/office/officeart/2005/8/layout/gear1"/>
    <dgm:cxn modelId="{84F2D72F-AD01-1945-AE13-2A29F4EEF6F2}" type="presOf" srcId="{7C2D2A2A-7600-4F2A-822E-78DEC3BF11DD}" destId="{ADA5AA25-6C25-46A6-8D8E-BDE3F466C5B9}" srcOrd="0" destOrd="0" presId="urn:microsoft.com/office/officeart/2005/8/layout/gear1"/>
    <dgm:cxn modelId="{575D17F7-B46D-DD47-8BA6-04C5D730490B}" type="presOf" srcId="{E8714DF5-C974-41E4-BA66-9535FC3E7E2E}" destId="{17E053CA-A018-4C6A-BF5A-E4FB97CA0BF5}" srcOrd="0" destOrd="0" presId="urn:microsoft.com/office/officeart/2005/8/layout/gear1"/>
    <dgm:cxn modelId="{E2204468-35D9-4243-90EE-9DF810B6B864}" type="presOf" srcId="{6D1B07C3-0AF7-432C-AB4C-421DF6208AEF}" destId="{D9F0051E-CD4C-453D-8B3A-6E2261C96A40}" srcOrd="1" destOrd="0" presId="urn:microsoft.com/office/officeart/2005/8/layout/gear1"/>
    <dgm:cxn modelId="{88560E87-D5FB-C74A-9B8B-55D002EE1CC1}" type="presOf" srcId="{6214FEE7-79E8-40BB-BB80-6BB406C136AD}" destId="{5AF2B451-4504-42FE-9155-1FA13DB2DB81}" srcOrd="0" destOrd="0" presId="urn:microsoft.com/office/officeart/2005/8/layout/gear1"/>
    <dgm:cxn modelId="{1F072456-4BB8-4AB9-96FE-56FB3C52E5E3}" srcId="{6214FEE7-79E8-40BB-BB80-6BB406C136AD}" destId="{81838440-FF03-4893-9C34-E19EC8141E1E}" srcOrd="0" destOrd="0" parTransId="{F58BF332-EB3E-4DD1-B97F-0CF9885A9E2E}" sibTransId="{B186A6B6-CE9D-4EE6-92E2-9453E98B1EEC}"/>
    <dgm:cxn modelId="{834AE63D-CABF-2D4B-A0E7-A8B5D4FC4994}" type="presOf" srcId="{AF1DF53B-9677-46B0-8221-0A6F881BB148}" destId="{BBBF0C3B-C014-41DF-B5EA-B383446F9402}" srcOrd="0" destOrd="0" presId="urn:microsoft.com/office/officeart/2005/8/layout/gear1"/>
    <dgm:cxn modelId="{20C70074-35E7-834C-9B22-247BA0FED25A}" type="presOf" srcId="{A90943B2-A62D-426D-8CAA-98116852F865}" destId="{8A344447-A2AC-4F2C-9F70-7FC123BEED64}" srcOrd="2" destOrd="0" presId="urn:microsoft.com/office/officeart/2005/8/layout/gear1"/>
    <dgm:cxn modelId="{2F57C8B6-218C-493B-ADF3-AC4B26C25C5F}" srcId="{A90943B2-A62D-426D-8CAA-98116852F865}" destId="{E8714DF5-C974-41E4-BA66-9535FC3E7E2E}" srcOrd="0" destOrd="0" parTransId="{FB4F1564-BF4A-4000-A6D0-772D54A47BF6}" sibTransId="{399C239A-8F7A-4F4F-83DF-D19645E9BC41}"/>
    <dgm:cxn modelId="{9EF28692-165D-42A4-8976-0255DA56744A}" srcId="{CB974835-FD5E-4465-BE6B-5F6E4C378194}" destId="{A90943B2-A62D-426D-8CAA-98116852F865}" srcOrd="0" destOrd="0" parTransId="{AB6BC5B5-1648-4D6C-AAE1-38A4644C5D7A}" sibTransId="{7C2D2A2A-7600-4F2A-822E-78DEC3BF11DD}"/>
    <dgm:cxn modelId="{B94D3B8E-929F-A544-AB33-AB92A1702567}" type="presOf" srcId="{6214FEE7-79E8-40BB-BB80-6BB406C136AD}" destId="{C987D099-95B2-4A4A-B8F9-C8CB37858383}" srcOrd="3" destOrd="0" presId="urn:microsoft.com/office/officeart/2005/8/layout/gear1"/>
    <dgm:cxn modelId="{4442CE69-AEE5-4D72-A23D-294B1921A6F7}" srcId="{CB974835-FD5E-4465-BE6B-5F6E4C378194}" destId="{6D1B07C3-0AF7-432C-AB4C-421DF6208AEF}" srcOrd="1" destOrd="0" parTransId="{F3061E33-0A23-4010-8A0D-4744A0A5D0EB}" sibTransId="{8A13E79F-FF85-4A06-92E5-19DB9B015555}"/>
    <dgm:cxn modelId="{B1F5B885-D550-5241-A16D-4DB29B0F5909}" type="presOf" srcId="{A90943B2-A62D-426D-8CAA-98116852F865}" destId="{ECA9742A-9FE8-4FAC-B08F-7D2B204CC65C}" srcOrd="0" destOrd="0" presId="urn:microsoft.com/office/officeart/2005/8/layout/gear1"/>
    <dgm:cxn modelId="{B35D3545-05B9-CF45-9260-5838C9A72D48}" type="presOf" srcId="{CB974835-FD5E-4465-BE6B-5F6E4C378194}" destId="{07EACC39-DB53-4ED1-A61D-68B2C01FEB3E}" srcOrd="0" destOrd="0" presId="urn:microsoft.com/office/officeart/2005/8/layout/gear1"/>
    <dgm:cxn modelId="{A2E766AB-9B52-2D43-B993-AFEEBC5858B7}" type="presOf" srcId="{6D1B07C3-0AF7-432C-AB4C-421DF6208AEF}" destId="{C0EDE596-896D-4998-A03F-B66B50692A90}" srcOrd="2" destOrd="0" presId="urn:microsoft.com/office/officeart/2005/8/layout/gear1"/>
    <dgm:cxn modelId="{05987A58-F876-984A-A8CD-EC28A40E8262}" type="presOf" srcId="{8A13E79F-FF85-4A06-92E5-19DB9B015555}" destId="{B48E1364-675B-4C7F-BD2C-2ED5054C19F4}" srcOrd="0" destOrd="0" presId="urn:microsoft.com/office/officeart/2005/8/layout/gear1"/>
    <dgm:cxn modelId="{6013B55E-03CF-3546-923B-5A829F73BC5B}" type="presOf" srcId="{4A150971-0915-43E4-995F-4DE6856485BC}" destId="{990EB29E-6BA5-4F8E-88DB-B1D59A254186}" srcOrd="0" destOrd="0" presId="urn:microsoft.com/office/officeart/2005/8/layout/gear1"/>
    <dgm:cxn modelId="{A06132CE-8F78-41B0-897F-CA16A108DE1B}" srcId="{CB974835-FD5E-4465-BE6B-5F6E4C378194}" destId="{6214FEE7-79E8-40BB-BB80-6BB406C136AD}" srcOrd="2" destOrd="0" parTransId="{922EADF4-5512-47CA-8DA7-1EF65C8F445E}" sibTransId="{4A150971-0915-43E4-995F-4DE6856485BC}"/>
    <dgm:cxn modelId="{FF97DF6D-8D3C-8446-BF86-228C586D3963}" type="presOf" srcId="{81838440-FF03-4893-9C34-E19EC8141E1E}" destId="{13CAC4E3-0F67-4B42-AB36-436698CDC049}" srcOrd="0" destOrd="0" presId="urn:microsoft.com/office/officeart/2005/8/layout/gear1"/>
    <dgm:cxn modelId="{BA0832AC-30F5-B54A-9C77-6FA8478DF3A9}" type="presOf" srcId="{6214FEE7-79E8-40BB-BB80-6BB406C136AD}" destId="{205B722F-8B08-46A3-9055-89250988487B}" srcOrd="2" destOrd="0" presId="urn:microsoft.com/office/officeart/2005/8/layout/gear1"/>
    <dgm:cxn modelId="{F0B524BB-DAFD-B141-BEA6-6D313B7D6378}" type="presOf" srcId="{6D1B07C3-0AF7-432C-AB4C-421DF6208AEF}" destId="{4723EE59-0F52-47ED-98AD-DE986C4EB64E}" srcOrd="0" destOrd="0" presId="urn:microsoft.com/office/officeart/2005/8/layout/gear1"/>
    <dgm:cxn modelId="{E819541D-E75C-944D-B973-5A95CCF40F02}" type="presOf" srcId="{6214FEE7-79E8-40BB-BB80-6BB406C136AD}" destId="{5AF93ED6-38F6-48FD-B231-F8998D23B36F}" srcOrd="1" destOrd="0" presId="urn:microsoft.com/office/officeart/2005/8/layout/gear1"/>
    <dgm:cxn modelId="{16642844-2970-4AF2-85B7-39F9E2F02D19}" srcId="{6D1B07C3-0AF7-432C-AB4C-421DF6208AEF}" destId="{AF1DF53B-9677-46B0-8221-0A6F881BB148}" srcOrd="0" destOrd="0" parTransId="{7B67600C-ADB1-4D26-AF79-FA9CE2D82BFA}" sibTransId="{25A721AB-4804-4FE9-A409-55174EBA0A2D}"/>
    <dgm:cxn modelId="{05E453AF-7B8C-EC4F-BAF7-FC6197D906AA}" type="presParOf" srcId="{07EACC39-DB53-4ED1-A61D-68B2C01FEB3E}" destId="{ECA9742A-9FE8-4FAC-B08F-7D2B204CC65C}" srcOrd="0" destOrd="0" presId="urn:microsoft.com/office/officeart/2005/8/layout/gear1"/>
    <dgm:cxn modelId="{CF395D67-920E-EE46-9828-5E7D78489F7A}" type="presParOf" srcId="{07EACC39-DB53-4ED1-A61D-68B2C01FEB3E}" destId="{ACB52505-3AA7-48EC-A900-91E708F359EB}" srcOrd="1" destOrd="0" presId="urn:microsoft.com/office/officeart/2005/8/layout/gear1"/>
    <dgm:cxn modelId="{4493A9A9-CF9B-004A-BD82-08D42BC312CF}" type="presParOf" srcId="{07EACC39-DB53-4ED1-A61D-68B2C01FEB3E}" destId="{8A344447-A2AC-4F2C-9F70-7FC123BEED64}" srcOrd="2" destOrd="0" presId="urn:microsoft.com/office/officeart/2005/8/layout/gear1"/>
    <dgm:cxn modelId="{506E42B6-89C1-F845-86C7-FFE0CBF55896}" type="presParOf" srcId="{07EACC39-DB53-4ED1-A61D-68B2C01FEB3E}" destId="{17E053CA-A018-4C6A-BF5A-E4FB97CA0BF5}" srcOrd="3" destOrd="0" presId="urn:microsoft.com/office/officeart/2005/8/layout/gear1"/>
    <dgm:cxn modelId="{694A00CF-BD12-264B-A219-78C6DE90C75C}" type="presParOf" srcId="{07EACC39-DB53-4ED1-A61D-68B2C01FEB3E}" destId="{4723EE59-0F52-47ED-98AD-DE986C4EB64E}" srcOrd="4" destOrd="0" presId="urn:microsoft.com/office/officeart/2005/8/layout/gear1"/>
    <dgm:cxn modelId="{B45ECA99-F958-7244-849A-3494C7A6FA2D}" type="presParOf" srcId="{07EACC39-DB53-4ED1-A61D-68B2C01FEB3E}" destId="{D9F0051E-CD4C-453D-8B3A-6E2261C96A40}" srcOrd="5" destOrd="0" presId="urn:microsoft.com/office/officeart/2005/8/layout/gear1"/>
    <dgm:cxn modelId="{8E0A4817-93D7-3048-895F-35D5B9371DFA}" type="presParOf" srcId="{07EACC39-DB53-4ED1-A61D-68B2C01FEB3E}" destId="{C0EDE596-896D-4998-A03F-B66B50692A90}" srcOrd="6" destOrd="0" presId="urn:microsoft.com/office/officeart/2005/8/layout/gear1"/>
    <dgm:cxn modelId="{E84A497F-D1A6-2A4C-AD0A-218830BDC6AD}" type="presParOf" srcId="{07EACC39-DB53-4ED1-A61D-68B2C01FEB3E}" destId="{BBBF0C3B-C014-41DF-B5EA-B383446F9402}" srcOrd="7" destOrd="0" presId="urn:microsoft.com/office/officeart/2005/8/layout/gear1"/>
    <dgm:cxn modelId="{B122BDCE-05D2-2647-9276-44017A749162}" type="presParOf" srcId="{07EACC39-DB53-4ED1-A61D-68B2C01FEB3E}" destId="{5AF2B451-4504-42FE-9155-1FA13DB2DB81}" srcOrd="8" destOrd="0" presId="urn:microsoft.com/office/officeart/2005/8/layout/gear1"/>
    <dgm:cxn modelId="{01425D64-AC10-3B4D-9B48-9214699B5860}" type="presParOf" srcId="{07EACC39-DB53-4ED1-A61D-68B2C01FEB3E}" destId="{5AF93ED6-38F6-48FD-B231-F8998D23B36F}" srcOrd="9" destOrd="0" presId="urn:microsoft.com/office/officeart/2005/8/layout/gear1"/>
    <dgm:cxn modelId="{6060A479-C3CB-7146-AF28-0DCF1C19A9C4}" type="presParOf" srcId="{07EACC39-DB53-4ED1-A61D-68B2C01FEB3E}" destId="{205B722F-8B08-46A3-9055-89250988487B}" srcOrd="10" destOrd="0" presId="urn:microsoft.com/office/officeart/2005/8/layout/gear1"/>
    <dgm:cxn modelId="{5C51E97F-81A0-FF43-873C-620EDEA151EC}" type="presParOf" srcId="{07EACC39-DB53-4ED1-A61D-68B2C01FEB3E}" destId="{C987D099-95B2-4A4A-B8F9-C8CB37858383}" srcOrd="11" destOrd="0" presId="urn:microsoft.com/office/officeart/2005/8/layout/gear1"/>
    <dgm:cxn modelId="{6F58F1E1-95A9-0548-A70A-CA1A62F9F7C3}" type="presParOf" srcId="{07EACC39-DB53-4ED1-A61D-68B2C01FEB3E}" destId="{13CAC4E3-0F67-4B42-AB36-436698CDC049}" srcOrd="12" destOrd="0" presId="urn:microsoft.com/office/officeart/2005/8/layout/gear1"/>
    <dgm:cxn modelId="{A3C7C00A-4C08-5E44-8038-D5DC310255BD}" type="presParOf" srcId="{07EACC39-DB53-4ED1-A61D-68B2C01FEB3E}" destId="{ADA5AA25-6C25-46A6-8D8E-BDE3F466C5B9}" srcOrd="13" destOrd="0" presId="urn:microsoft.com/office/officeart/2005/8/layout/gear1"/>
    <dgm:cxn modelId="{20161909-8736-6943-B92D-A880620A209C}" type="presParOf" srcId="{07EACC39-DB53-4ED1-A61D-68B2C01FEB3E}" destId="{B48E1364-675B-4C7F-BD2C-2ED5054C19F4}" srcOrd="14" destOrd="0" presId="urn:microsoft.com/office/officeart/2005/8/layout/gear1"/>
    <dgm:cxn modelId="{ABCC4E46-7F04-9745-865B-BF17BBFB99C2}" type="presParOf" srcId="{07EACC39-DB53-4ED1-A61D-68B2C01FEB3E}" destId="{990EB29E-6BA5-4F8E-88DB-B1D59A254186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6AB2-099F-4887-9E26-94FFACCD634F}">
      <dsp:nvSpPr>
        <dsp:cNvPr id="0" name=""/>
        <dsp:cNvSpPr/>
      </dsp:nvSpPr>
      <dsp:spPr>
        <a:xfrm>
          <a:off x="0" y="0"/>
          <a:ext cx="13062055" cy="28515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8B7A5E5-E3CE-44D4-9B1A-46F92624632A}">
      <dsp:nvSpPr>
        <dsp:cNvPr id="0" name=""/>
        <dsp:cNvSpPr/>
      </dsp:nvSpPr>
      <dsp:spPr>
        <a:xfrm>
          <a:off x="391861" y="380203"/>
          <a:ext cx="3836978" cy="2091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B1389-8692-48D7-8BD0-42BFFCDDB6FD}">
      <dsp:nvSpPr>
        <dsp:cNvPr id="0" name=""/>
        <dsp:cNvSpPr/>
      </dsp:nvSpPr>
      <dsp:spPr>
        <a:xfrm rot="10800000">
          <a:off x="391861" y="2851524"/>
          <a:ext cx="3836978" cy="348519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bg1"/>
              </a:solidFill>
              <a:latin typeface="Arial"/>
              <a:cs typeface="Arial"/>
            </a:rPr>
            <a:t>Operations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bg1"/>
              </a:solidFill>
              <a:latin typeface="Arial"/>
              <a:cs typeface="Arial"/>
            </a:rPr>
            <a:t>Fixed and mobile networks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RF equipment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Antennas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Test equipment,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etc. .</a:t>
          </a:r>
        </a:p>
      </dsp:txBody>
      <dsp:txXfrm rot="10800000">
        <a:off x="499043" y="2851524"/>
        <a:ext cx="3622614" cy="3378014"/>
      </dsp:txXfrm>
    </dsp:sp>
    <dsp:sp modelId="{E1B4FCCD-3587-4B6E-BAF2-F835480024B4}">
      <dsp:nvSpPr>
        <dsp:cNvPr id="0" name=""/>
        <dsp:cNvSpPr/>
      </dsp:nvSpPr>
      <dsp:spPr>
        <a:xfrm>
          <a:off x="4612538" y="380203"/>
          <a:ext cx="3836978" cy="209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186D4-4F1E-4095-BE40-68FFC90A6655}">
      <dsp:nvSpPr>
        <dsp:cNvPr id="0" name=""/>
        <dsp:cNvSpPr/>
      </dsp:nvSpPr>
      <dsp:spPr>
        <a:xfrm rot="10800000">
          <a:off x="4612538" y="2851524"/>
          <a:ext cx="3836978" cy="348519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smtClean="0">
              <a:solidFill>
                <a:schemeClr val="bg1"/>
              </a:solidFill>
              <a:latin typeface="Arial"/>
              <a:cs typeface="Arial"/>
            </a:rPr>
            <a:t>Ofices &amp; Shops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bg1"/>
              </a:solidFill>
              <a:latin typeface="Arial"/>
              <a:cs typeface="Arial"/>
            </a:rPr>
            <a:t>- PCs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bg1"/>
              </a:solidFill>
              <a:latin typeface="Arial"/>
              <a:cs typeface="Arial"/>
            </a:rPr>
            <a:t>- telephones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bg1"/>
              </a:solidFill>
              <a:latin typeface="Arial"/>
              <a:cs typeface="Arial"/>
            </a:rPr>
            <a:t>- fax, TVs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bg1"/>
              </a:solidFill>
              <a:latin typeface="Arial"/>
              <a:cs typeface="Arial"/>
            </a:rPr>
            <a:t>- technical service devices </a:t>
          </a:r>
          <a:endParaRPr lang="en-US" sz="2400" kern="1200" noProof="0">
            <a:solidFill>
              <a:schemeClr val="bg1"/>
            </a:solidFill>
            <a:latin typeface="Arial"/>
            <a:cs typeface="Arial"/>
          </a:endParaRPr>
        </a:p>
      </dsp:txBody>
      <dsp:txXfrm rot="10800000">
        <a:off x="4719720" y="2851524"/>
        <a:ext cx="3622614" cy="3378014"/>
      </dsp:txXfrm>
    </dsp:sp>
    <dsp:sp modelId="{B4836C17-4CF0-4ED6-9D32-DA9BC96E3204}">
      <dsp:nvSpPr>
        <dsp:cNvPr id="0" name=""/>
        <dsp:cNvSpPr/>
      </dsp:nvSpPr>
      <dsp:spPr>
        <a:xfrm>
          <a:off x="8833214" y="380203"/>
          <a:ext cx="3836978" cy="209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B31DD-9158-4FFA-BA99-17E4C7700352}">
      <dsp:nvSpPr>
        <dsp:cNvPr id="0" name=""/>
        <dsp:cNvSpPr/>
      </dsp:nvSpPr>
      <dsp:spPr>
        <a:xfrm rot="10800000">
          <a:off x="8833214" y="2851524"/>
          <a:ext cx="3836978" cy="348519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chemeClr val="bg1"/>
              </a:solidFill>
              <a:latin typeface="Arial"/>
              <a:cs typeface="Arial"/>
            </a:rPr>
            <a:t>Residential and corporate customers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 - mobile phones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routers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fixed phones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solidFill>
                <a:schemeClr val="bg1"/>
              </a:solidFill>
              <a:latin typeface="Arial"/>
              <a:cs typeface="Arial"/>
            </a:rPr>
            <a:t>- PCs</a:t>
          </a:r>
          <a:endParaRPr lang="en-US" sz="2400" kern="1200" noProof="0" dirty="0">
            <a:solidFill>
              <a:schemeClr val="bg1"/>
            </a:solidFill>
            <a:latin typeface="Arial"/>
            <a:cs typeface="Arial"/>
          </a:endParaRPr>
        </a:p>
      </dsp:txBody>
      <dsp:txXfrm rot="10800000">
        <a:off x="8940396" y="2851524"/>
        <a:ext cx="3622614" cy="3378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8B96C-A01F-419C-BD97-4B358BDD642A}">
      <dsp:nvSpPr>
        <dsp:cNvPr id="0" name=""/>
        <dsp:cNvSpPr/>
      </dsp:nvSpPr>
      <dsp:spPr>
        <a:xfrm>
          <a:off x="-9039427" y="-1380179"/>
          <a:ext cx="10753264" cy="10753264"/>
        </a:xfrm>
        <a:prstGeom prst="blockArc">
          <a:avLst>
            <a:gd name="adj1" fmla="val 18900000"/>
            <a:gd name="adj2" fmla="val 2700000"/>
            <a:gd name="adj3" fmla="val 2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F9AD2-0B0B-4EE2-894A-43B4DFDDAE11}">
      <dsp:nvSpPr>
        <dsp:cNvPr id="0" name=""/>
        <dsp:cNvSpPr/>
      </dsp:nvSpPr>
      <dsp:spPr>
        <a:xfrm>
          <a:off x="747592" y="499396"/>
          <a:ext cx="14979677" cy="999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3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/>
              <a:cs typeface="Arial"/>
            </a:rPr>
            <a:t>Heterogeneous Environmental Regulation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noProof="0" dirty="0" smtClean="0">
              <a:latin typeface="Arial"/>
              <a:cs typeface="Arial"/>
              <a:sym typeface="Wingdings" pitchFamily="2" charset="2"/>
            </a:rPr>
            <a:t> Need to define roles &amp; responsibilities (producers, distributors and consumers)</a:t>
          </a:r>
          <a:endParaRPr lang="en-US" sz="2800" i="1" kern="1200" noProof="0" dirty="0">
            <a:latin typeface="Arial"/>
            <a:cs typeface="Arial"/>
          </a:endParaRPr>
        </a:p>
      </dsp:txBody>
      <dsp:txXfrm>
        <a:off x="747592" y="499396"/>
        <a:ext cx="14979677" cy="999432"/>
      </dsp:txXfrm>
    </dsp:sp>
    <dsp:sp modelId="{96A6C1F7-568B-43AE-89D0-84330A0D7BE9}">
      <dsp:nvSpPr>
        <dsp:cNvPr id="0" name=""/>
        <dsp:cNvSpPr/>
      </dsp:nvSpPr>
      <dsp:spPr>
        <a:xfrm>
          <a:off x="122947" y="374467"/>
          <a:ext cx="1249291" cy="1249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5B1DB3-74C4-45AF-AF6B-301E03D3457D}">
      <dsp:nvSpPr>
        <dsp:cNvPr id="0" name=""/>
        <dsp:cNvSpPr/>
      </dsp:nvSpPr>
      <dsp:spPr>
        <a:xfrm>
          <a:off x="1463757" y="1998066"/>
          <a:ext cx="14263513" cy="999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3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/>
              <a:cs typeface="Arial"/>
            </a:rPr>
            <a:t>Qualified waste management suppliers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noProof="0" dirty="0" smtClean="0">
              <a:latin typeface="Arial"/>
              <a:cs typeface="Arial"/>
              <a:sym typeface="Wingdings" pitchFamily="2" charset="2"/>
            </a:rPr>
            <a:t> Need of e-waste management alternatives</a:t>
          </a:r>
          <a:endParaRPr lang="en-US" sz="2800" i="1" kern="1200" noProof="0" dirty="0">
            <a:latin typeface="Arial"/>
            <a:cs typeface="Arial"/>
          </a:endParaRPr>
        </a:p>
      </dsp:txBody>
      <dsp:txXfrm>
        <a:off x="1463757" y="1998066"/>
        <a:ext cx="14263513" cy="999432"/>
      </dsp:txXfrm>
    </dsp:sp>
    <dsp:sp modelId="{6DE9C9BB-5E39-469B-B1A5-BA16644E5582}">
      <dsp:nvSpPr>
        <dsp:cNvPr id="0" name=""/>
        <dsp:cNvSpPr/>
      </dsp:nvSpPr>
      <dsp:spPr>
        <a:xfrm>
          <a:off x="839111" y="1873137"/>
          <a:ext cx="1249291" cy="1249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4FBFD6-D39C-4D62-9B5F-9F86115077BE}">
      <dsp:nvSpPr>
        <dsp:cNvPr id="0" name=""/>
        <dsp:cNvSpPr/>
      </dsp:nvSpPr>
      <dsp:spPr>
        <a:xfrm>
          <a:off x="1683562" y="3496736"/>
          <a:ext cx="14043708" cy="999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3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/>
              <a:cs typeface="Arial"/>
            </a:rPr>
            <a:t>Sustainable and eco-efficient programs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noProof="0" dirty="0" smtClean="0">
              <a:latin typeface="Arial"/>
              <a:cs typeface="Arial"/>
              <a:sym typeface="Wingdings" pitchFamily="2" charset="2"/>
            </a:rPr>
            <a:t> Need to reduce financial burden</a:t>
          </a:r>
          <a:endParaRPr lang="en-US" sz="2800" i="1" kern="1200" noProof="0" dirty="0" smtClean="0">
            <a:latin typeface="Arial"/>
            <a:cs typeface="Arial"/>
          </a:endParaRPr>
        </a:p>
      </dsp:txBody>
      <dsp:txXfrm>
        <a:off x="1683562" y="3496736"/>
        <a:ext cx="14043708" cy="999432"/>
      </dsp:txXfrm>
    </dsp:sp>
    <dsp:sp modelId="{F9F16DC5-C91D-43D3-8B6B-C25E78C6CD38}">
      <dsp:nvSpPr>
        <dsp:cNvPr id="0" name=""/>
        <dsp:cNvSpPr/>
      </dsp:nvSpPr>
      <dsp:spPr>
        <a:xfrm>
          <a:off x="1058916" y="3371806"/>
          <a:ext cx="1249291" cy="1249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6A027F-BD3E-4E37-B7DF-BD933CDF933E}">
      <dsp:nvSpPr>
        <dsp:cNvPr id="0" name=""/>
        <dsp:cNvSpPr/>
      </dsp:nvSpPr>
      <dsp:spPr>
        <a:xfrm>
          <a:off x="1463757" y="4995405"/>
          <a:ext cx="14263513" cy="999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3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/>
              <a:cs typeface="Arial"/>
            </a:rPr>
            <a:t>Temporal storage of waste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noProof="0" dirty="0" smtClean="0">
              <a:latin typeface="Arial"/>
              <a:cs typeface="Arial"/>
              <a:sym typeface="Wingdings" pitchFamily="2" charset="2"/>
            </a:rPr>
            <a:t> Need of coordinated logistic programs</a:t>
          </a:r>
          <a:endParaRPr lang="en-US" sz="2800" i="1" kern="1200" noProof="0" dirty="0" smtClean="0">
            <a:latin typeface="Arial"/>
            <a:cs typeface="Arial"/>
          </a:endParaRPr>
        </a:p>
      </dsp:txBody>
      <dsp:txXfrm>
        <a:off x="1463757" y="4995405"/>
        <a:ext cx="14263513" cy="999432"/>
      </dsp:txXfrm>
    </dsp:sp>
    <dsp:sp modelId="{092012A0-4C19-4A53-A7C1-16E681448E8F}">
      <dsp:nvSpPr>
        <dsp:cNvPr id="0" name=""/>
        <dsp:cNvSpPr/>
      </dsp:nvSpPr>
      <dsp:spPr>
        <a:xfrm>
          <a:off x="839111" y="4870476"/>
          <a:ext cx="1249291" cy="1249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0E0F1F-77B9-4BAD-BBA5-7B6A5AA97706}">
      <dsp:nvSpPr>
        <dsp:cNvPr id="0" name=""/>
        <dsp:cNvSpPr/>
      </dsp:nvSpPr>
      <dsp:spPr>
        <a:xfrm>
          <a:off x="747592" y="6494075"/>
          <a:ext cx="14979677" cy="999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33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/>
              <a:cs typeface="Arial"/>
            </a:rPr>
            <a:t>Environmental control to suppliers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noProof="0" dirty="0" smtClean="0">
              <a:latin typeface="Arial"/>
              <a:cs typeface="Arial"/>
              <a:sym typeface="Wingdings" pitchFamily="2" charset="2"/>
            </a:rPr>
            <a:t> Need to develop environmental audits. </a:t>
          </a:r>
          <a:endParaRPr lang="en-US" sz="2800" i="1" kern="1200" noProof="0" dirty="0" smtClean="0">
            <a:latin typeface="Arial"/>
            <a:cs typeface="Arial"/>
          </a:endParaRPr>
        </a:p>
      </dsp:txBody>
      <dsp:txXfrm>
        <a:off x="747592" y="6494075"/>
        <a:ext cx="14979677" cy="999432"/>
      </dsp:txXfrm>
    </dsp:sp>
    <dsp:sp modelId="{E8F45776-28BA-42F6-9E1A-AA195FABD180}">
      <dsp:nvSpPr>
        <dsp:cNvPr id="0" name=""/>
        <dsp:cNvSpPr/>
      </dsp:nvSpPr>
      <dsp:spPr>
        <a:xfrm>
          <a:off x="122947" y="6369146"/>
          <a:ext cx="1249291" cy="1249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46D9C-1EAF-439F-BB76-B3FF392EF7DC}">
      <dsp:nvSpPr>
        <dsp:cNvPr id="0" name=""/>
        <dsp:cNvSpPr/>
      </dsp:nvSpPr>
      <dsp:spPr>
        <a:xfrm rot="2431870">
          <a:off x="2906834" y="5381094"/>
          <a:ext cx="1250677" cy="64423"/>
        </a:xfrm>
        <a:custGeom>
          <a:avLst/>
          <a:gdLst/>
          <a:ahLst/>
          <a:cxnLst/>
          <a:rect l="0" t="0" r="0" b="0"/>
          <a:pathLst>
            <a:path>
              <a:moveTo>
                <a:pt x="0" y="32211"/>
              </a:moveTo>
              <a:lnTo>
                <a:pt x="1250677" y="3221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99FAE-A2BE-4A15-B092-BF675A4BF82E}">
      <dsp:nvSpPr>
        <dsp:cNvPr id="0" name=""/>
        <dsp:cNvSpPr/>
      </dsp:nvSpPr>
      <dsp:spPr>
        <a:xfrm>
          <a:off x="3056883" y="3856220"/>
          <a:ext cx="1306049" cy="64423"/>
        </a:xfrm>
        <a:custGeom>
          <a:avLst/>
          <a:gdLst/>
          <a:ahLst/>
          <a:cxnLst/>
          <a:rect l="0" t="0" r="0" b="0"/>
          <a:pathLst>
            <a:path>
              <a:moveTo>
                <a:pt x="0" y="32211"/>
              </a:moveTo>
              <a:lnTo>
                <a:pt x="1306049" y="3221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C341C-B4DA-407F-A060-700C72D1FBBA}">
      <dsp:nvSpPr>
        <dsp:cNvPr id="0" name=""/>
        <dsp:cNvSpPr/>
      </dsp:nvSpPr>
      <dsp:spPr>
        <a:xfrm rot="19083550">
          <a:off x="2895460" y="2259636"/>
          <a:ext cx="1260304" cy="64423"/>
        </a:xfrm>
        <a:custGeom>
          <a:avLst/>
          <a:gdLst/>
          <a:ahLst/>
          <a:cxnLst/>
          <a:rect l="0" t="0" r="0" b="0"/>
          <a:pathLst>
            <a:path>
              <a:moveTo>
                <a:pt x="0" y="32211"/>
              </a:moveTo>
              <a:lnTo>
                <a:pt x="1260304" y="3221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08E86-8924-46B2-AFC9-1F45F52951EC}">
      <dsp:nvSpPr>
        <dsp:cNvPr id="0" name=""/>
        <dsp:cNvSpPr/>
      </dsp:nvSpPr>
      <dsp:spPr>
        <a:xfrm>
          <a:off x="494716" y="2419704"/>
          <a:ext cx="2999086" cy="284199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ED42D7-8C91-4CB1-81F7-1EB29A02D570}">
      <dsp:nvSpPr>
        <dsp:cNvPr id="0" name=""/>
        <dsp:cNvSpPr/>
      </dsp:nvSpPr>
      <dsp:spPr>
        <a:xfrm>
          <a:off x="3707113" y="0"/>
          <a:ext cx="2242531" cy="22425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noProof="0" dirty="0" smtClean="0">
              <a:solidFill>
                <a:srgbClr val="FFFFFF"/>
              </a:solidFill>
            </a:rPr>
            <a:t>Reuse of EEE</a:t>
          </a:r>
          <a:endParaRPr lang="en-US" sz="2900" kern="1200" noProof="0" dirty="0">
            <a:solidFill>
              <a:srgbClr val="FFFFFF"/>
            </a:solidFill>
          </a:endParaRPr>
        </a:p>
      </dsp:txBody>
      <dsp:txXfrm>
        <a:off x="4035524" y="328411"/>
        <a:ext cx="1585709" cy="1585709"/>
      </dsp:txXfrm>
    </dsp:sp>
    <dsp:sp modelId="{5EE3DB0F-17CB-4B01-AD83-D49C86B95695}">
      <dsp:nvSpPr>
        <dsp:cNvPr id="0" name=""/>
        <dsp:cNvSpPr/>
      </dsp:nvSpPr>
      <dsp:spPr>
        <a:xfrm>
          <a:off x="4362932" y="2767166"/>
          <a:ext cx="2242531" cy="22425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noProof="0" dirty="0" smtClean="0">
              <a:solidFill>
                <a:srgbClr val="FFFFFF"/>
              </a:solidFill>
            </a:rPr>
            <a:t>Recycling programs</a:t>
          </a:r>
          <a:endParaRPr lang="en-US" sz="2900" b="1" kern="1200" noProof="0" dirty="0">
            <a:solidFill>
              <a:srgbClr val="FFFFFF"/>
            </a:solidFill>
          </a:endParaRPr>
        </a:p>
      </dsp:txBody>
      <dsp:txXfrm>
        <a:off x="4691343" y="3095577"/>
        <a:ext cx="1585709" cy="1585709"/>
      </dsp:txXfrm>
    </dsp:sp>
    <dsp:sp modelId="{FD88C4D0-FE08-429A-AEB0-CC10DDB23AB1}">
      <dsp:nvSpPr>
        <dsp:cNvPr id="0" name=""/>
        <dsp:cNvSpPr/>
      </dsp:nvSpPr>
      <dsp:spPr>
        <a:xfrm>
          <a:off x="3738419" y="5427091"/>
          <a:ext cx="2242531" cy="22425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noProof="0" dirty="0" smtClean="0">
              <a:solidFill>
                <a:srgbClr val="FFFFFF"/>
              </a:solidFill>
            </a:rPr>
            <a:t>Refurbish and reuse programs </a:t>
          </a:r>
          <a:endParaRPr lang="en-US" sz="2900" kern="1200" noProof="0" dirty="0">
            <a:solidFill>
              <a:srgbClr val="FFFFFF"/>
            </a:solidFill>
          </a:endParaRPr>
        </a:p>
      </dsp:txBody>
      <dsp:txXfrm>
        <a:off x="4066830" y="5755502"/>
        <a:ext cx="1585709" cy="1585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9742A-9FE8-4FAC-B08F-7D2B204CC65C}">
      <dsp:nvSpPr>
        <dsp:cNvPr id="0" name=""/>
        <dsp:cNvSpPr/>
      </dsp:nvSpPr>
      <dsp:spPr>
        <a:xfrm>
          <a:off x="7209253" y="3414407"/>
          <a:ext cx="4633714" cy="4633714"/>
        </a:xfrm>
        <a:prstGeom prst="gear9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latin typeface="Arial"/>
              <a:cs typeface="Arial"/>
            </a:rPr>
            <a:t>EFICIENCY &amp; TRANSPARENCY ON E-WASTE MANGEMENT</a:t>
          </a:r>
          <a:endParaRPr lang="es-ES" sz="24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8140836" y="4499832"/>
        <a:ext cx="2770548" cy="2381825"/>
      </dsp:txXfrm>
    </dsp:sp>
    <dsp:sp modelId="{17E053CA-A018-4C6A-BF5A-E4FB97CA0BF5}">
      <dsp:nvSpPr>
        <dsp:cNvPr id="0" name=""/>
        <dsp:cNvSpPr/>
      </dsp:nvSpPr>
      <dsp:spPr>
        <a:xfrm>
          <a:off x="13290019" y="6229339"/>
          <a:ext cx="3703867" cy="1690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Promotion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of eco-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design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, re-use and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responsible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management</a:t>
          </a:r>
          <a:endParaRPr lang="es-ES" sz="2400" kern="1200" dirty="0">
            <a:solidFill>
              <a:schemeClr val="accent1">
                <a:lumMod val="50000"/>
              </a:schemeClr>
            </a:solidFill>
            <a:latin typeface="Arial"/>
            <a:cs typeface="Arial"/>
          </a:endParaRPr>
        </a:p>
      </dsp:txBody>
      <dsp:txXfrm>
        <a:off x="13339537" y="6278857"/>
        <a:ext cx="3604831" cy="1591628"/>
      </dsp:txXfrm>
    </dsp:sp>
    <dsp:sp modelId="{4723EE59-0F52-47ED-98AD-DE986C4EB64E}">
      <dsp:nvSpPr>
        <dsp:cNvPr id="0" name=""/>
        <dsp:cNvSpPr/>
      </dsp:nvSpPr>
      <dsp:spPr>
        <a:xfrm>
          <a:off x="3794854" y="2276282"/>
          <a:ext cx="3369974" cy="3369974"/>
        </a:xfrm>
        <a:prstGeom prst="gear6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latin typeface="Arial"/>
              <a:cs typeface="Arial"/>
            </a:rPr>
            <a:t>CONSENSUS AMONG ALL PARTIES</a:t>
          </a:r>
          <a:endParaRPr lang="es-ES" sz="24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4643255" y="3129811"/>
        <a:ext cx="1673172" cy="1662916"/>
      </dsp:txXfrm>
    </dsp:sp>
    <dsp:sp modelId="{BBBF0C3B-C014-41DF-B5EA-B383446F9402}">
      <dsp:nvSpPr>
        <dsp:cNvPr id="0" name=""/>
        <dsp:cNvSpPr/>
      </dsp:nvSpPr>
      <dsp:spPr>
        <a:xfrm>
          <a:off x="758372" y="5759758"/>
          <a:ext cx="4508545" cy="17692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Discussion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between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governments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and ICT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companies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(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manufacturers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&amp;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operators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)</a:t>
          </a:r>
          <a:endParaRPr lang="es-ES" sz="2400" kern="1200" dirty="0">
            <a:solidFill>
              <a:schemeClr val="accent1">
                <a:lumMod val="50000"/>
              </a:schemeClr>
            </a:solidFill>
            <a:latin typeface="Arial"/>
            <a:cs typeface="Arial"/>
          </a:endParaRPr>
        </a:p>
      </dsp:txBody>
      <dsp:txXfrm>
        <a:off x="810191" y="5811577"/>
        <a:ext cx="4404907" cy="1665598"/>
      </dsp:txXfrm>
    </dsp:sp>
    <dsp:sp modelId="{5AF2B451-4504-42FE-9155-1FA13DB2DB81}">
      <dsp:nvSpPr>
        <dsp:cNvPr id="0" name=""/>
        <dsp:cNvSpPr/>
      </dsp:nvSpPr>
      <dsp:spPr>
        <a:xfrm rot="20700000">
          <a:off x="7011238" y="371041"/>
          <a:ext cx="3301887" cy="3301887"/>
        </a:xfrm>
        <a:prstGeom prst="gear6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latin typeface="Arial"/>
              <a:cs typeface="Arial"/>
            </a:rPr>
            <a:t>LIFE CYCLE ANALYSIS APPROACH</a:t>
          </a:r>
          <a:endParaRPr lang="es-ES" sz="24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 rot="-20700000">
        <a:off x="7735439" y="1095241"/>
        <a:ext cx="1853485" cy="1853485"/>
      </dsp:txXfrm>
    </dsp:sp>
    <dsp:sp modelId="{13CAC4E3-0F67-4B42-AB36-436698CDC049}">
      <dsp:nvSpPr>
        <dsp:cNvPr id="0" name=""/>
        <dsp:cNvSpPr/>
      </dsp:nvSpPr>
      <dsp:spPr>
        <a:xfrm>
          <a:off x="10693174" y="720075"/>
          <a:ext cx="4258080" cy="12391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Expertice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on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ICTs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,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environment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and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climate</a:t>
          </a:r>
          <a:r>
            <a:rPr lang="es-ES" sz="2400" kern="12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es-ES" sz="2400" kern="1200" dirty="0" err="1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rPr>
            <a:t>change</a:t>
          </a:r>
          <a:endParaRPr lang="es-ES" sz="2400" kern="1200" dirty="0">
            <a:solidFill>
              <a:schemeClr val="accent1">
                <a:lumMod val="50000"/>
              </a:schemeClr>
            </a:solidFill>
            <a:latin typeface="Arial"/>
            <a:cs typeface="Arial"/>
          </a:endParaRPr>
        </a:p>
      </dsp:txBody>
      <dsp:txXfrm>
        <a:off x="10729468" y="756369"/>
        <a:ext cx="4185492" cy="1166585"/>
      </dsp:txXfrm>
    </dsp:sp>
    <dsp:sp modelId="{ADA5AA25-6C25-46A6-8D8E-BDE3F466C5B9}">
      <dsp:nvSpPr>
        <dsp:cNvPr id="0" name=""/>
        <dsp:cNvSpPr/>
      </dsp:nvSpPr>
      <dsp:spPr>
        <a:xfrm rot="738609">
          <a:off x="7416848" y="2853828"/>
          <a:ext cx="5931154" cy="5931154"/>
        </a:xfrm>
        <a:prstGeom prst="circularArrow">
          <a:avLst>
            <a:gd name="adj1" fmla="val 4688"/>
            <a:gd name="adj2" fmla="val 299029"/>
            <a:gd name="adj3" fmla="val 2569422"/>
            <a:gd name="adj4" fmla="val 15750980"/>
            <a:gd name="adj5" fmla="val 5469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B48E1364-675B-4C7F-BD2C-2ED5054C19F4}">
      <dsp:nvSpPr>
        <dsp:cNvPr id="0" name=""/>
        <dsp:cNvSpPr/>
      </dsp:nvSpPr>
      <dsp:spPr>
        <a:xfrm>
          <a:off x="2808312" y="1728213"/>
          <a:ext cx="4309354" cy="43093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90EB29E-6BA5-4F8E-88DB-B1D59A254186}">
      <dsp:nvSpPr>
        <dsp:cNvPr id="0" name=""/>
        <dsp:cNvSpPr/>
      </dsp:nvSpPr>
      <dsp:spPr>
        <a:xfrm rot="583854">
          <a:off x="6087388" y="-177296"/>
          <a:ext cx="4646352" cy="46463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23F8-7561-49D0-A2C2-12FABB984E7E}" type="datetimeFigureOut">
              <a:rPr lang="es-ES" smtClean="0"/>
              <a:t>16/09/2013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4B77E-78B9-474E-80B0-460B8AC6E6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58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11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13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4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5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7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8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9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9BB0652-7480-4F6D-A327-C6C8667FD624}" type="slidenum">
              <a:rPr lang="es-ES" sz="1200" smtClean="0">
                <a:latin typeface="Gill Sans" charset="0"/>
              </a:rPr>
              <a:pPr eaLnBrk="1" hangingPunct="1"/>
              <a:t>10</a:t>
            </a:fld>
            <a:endParaRPr lang="es-ES" sz="1200" smtClean="0">
              <a:latin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/>
            </a:lvl1pPr>
            <a:lvl2pPr marL="816605" indent="0" algn="ctr">
              <a:buNone/>
              <a:defRPr/>
            </a:lvl2pPr>
            <a:lvl3pPr marL="1633210" indent="0" algn="ctr">
              <a:buNone/>
              <a:defRPr/>
            </a:lvl3pPr>
            <a:lvl4pPr marL="2449815" indent="0" algn="ctr">
              <a:buNone/>
              <a:defRPr/>
            </a:lvl4pPr>
            <a:lvl5pPr marL="3266420" indent="0" algn="ctr">
              <a:buNone/>
              <a:defRPr/>
            </a:lvl5pPr>
            <a:lvl6pPr marL="4083025" indent="0" algn="ctr">
              <a:buNone/>
              <a:defRPr/>
            </a:lvl6pPr>
            <a:lvl7pPr marL="4899630" indent="0" algn="ctr">
              <a:buNone/>
              <a:defRPr/>
            </a:lvl7pPr>
            <a:lvl8pPr marL="5716234" indent="0" algn="ctr">
              <a:buNone/>
              <a:defRPr/>
            </a:lvl8pPr>
            <a:lvl9pPr marL="653283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5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85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605" indent="0">
              <a:buNone/>
              <a:defRPr sz="3200"/>
            </a:lvl2pPr>
            <a:lvl3pPr marL="1633210" indent="0">
              <a:buNone/>
              <a:defRPr sz="2900"/>
            </a:lvl3pPr>
            <a:lvl4pPr marL="2449815" indent="0">
              <a:buNone/>
              <a:defRPr sz="2500"/>
            </a:lvl4pPr>
            <a:lvl5pPr marL="3266420" indent="0">
              <a:buNone/>
              <a:defRPr sz="2500"/>
            </a:lvl5pPr>
            <a:lvl6pPr marL="4083025" indent="0">
              <a:buNone/>
              <a:defRPr sz="2500"/>
            </a:lvl6pPr>
            <a:lvl7pPr marL="4899630" indent="0">
              <a:buNone/>
              <a:defRPr sz="2500"/>
            </a:lvl7pPr>
            <a:lvl8pPr marL="5716234" indent="0">
              <a:buNone/>
              <a:defRPr sz="2500"/>
            </a:lvl8pPr>
            <a:lvl9pPr marL="6532839" indent="0">
              <a:buNone/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116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559" y="2401042"/>
            <a:ext cx="8078602" cy="679104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298014" y="2401042"/>
            <a:ext cx="8078602" cy="679104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25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61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25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93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94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665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99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261102" y="283457"/>
            <a:ext cx="4115514" cy="890862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559" y="283457"/>
            <a:ext cx="12041690" cy="89086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1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283457"/>
            <a:ext cx="16462058" cy="9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1042"/>
            <a:ext cx="16462058" cy="67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8917992" y="9813779"/>
            <a:ext cx="44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fld id="{9535155E-CB59-48B4-A7AD-D7BF6D8563BC}" type="slidenum">
              <a:rPr lang="es-ES_tradnl" sz="2000">
                <a:solidFill>
                  <a:srgbClr val="003F52"/>
                </a:solidFill>
                <a:ea typeface="MS PGothic" pitchFamily="34" charset="-128"/>
                <a:sym typeface="Arial" pitchFamily="34" charset="0"/>
              </a:rPr>
              <a:pPr/>
              <a:t>‹#›</a:t>
            </a:fld>
            <a:endParaRPr lang="es-ES_tradnl" sz="2000">
              <a:solidFill>
                <a:srgbClr val="003F52"/>
              </a:solidFill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565" y="9606547"/>
            <a:ext cx="2032353" cy="41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2"/>
          <p:cNvSpPr>
            <a:spLocks/>
          </p:cNvSpPr>
          <p:nvPr/>
        </p:nvSpPr>
        <p:spPr bwMode="auto">
          <a:xfrm>
            <a:off x="257221" y="9659892"/>
            <a:ext cx="51203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s-ES_tradnl" sz="2000">
                <a:solidFill>
                  <a:schemeClr val="tx1"/>
                </a:solidFill>
                <a:latin typeface="Arial Bold" charset="0"/>
                <a:ea typeface="MS PGothic" pitchFamily="34" charset="-128"/>
                <a:sym typeface="Arial Bold" charset="0"/>
              </a:rPr>
              <a:t>Climate Change and Energy Efficiency Office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8166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16332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244981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326642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612454" indent="-61245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2pPr>
      <a:lvl3pPr marL="2041512" indent="-40830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00">
          <a:solidFill>
            <a:schemeClr val="tx1"/>
          </a:solidFill>
          <a:latin typeface="+mn-lt"/>
        </a:defRPr>
      </a:lvl3pPr>
      <a:lvl4pPr marL="2858117" indent="-408302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3674722" indent="-408302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4491327" indent="-408302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5307932" indent="-408302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6124537" indent="-408302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6941142" indent="-408302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7764073"/>
            <a:ext cx="8136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Maya Ormazabal Herrero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47321" y="6684914"/>
            <a:ext cx="813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 smtClean="0">
                <a:solidFill>
                  <a:schemeClr val="bg1"/>
                </a:solidFill>
                <a:latin typeface="Arial"/>
                <a:cs typeface="Arial"/>
              </a:rPr>
              <a:t>E-</a:t>
            </a:r>
            <a:r>
              <a:rPr lang="es-ES" sz="4800" i="1" dirty="0" err="1" smtClean="0">
                <a:solidFill>
                  <a:schemeClr val="bg1"/>
                </a:solidFill>
                <a:latin typeface="Arial"/>
                <a:cs typeface="Arial"/>
              </a:rPr>
              <a:t>Waste</a:t>
            </a:r>
            <a:r>
              <a:rPr lang="es-ES" sz="4800" i="1" dirty="0" smtClean="0">
                <a:solidFill>
                  <a:schemeClr val="bg1"/>
                </a:solidFill>
                <a:latin typeface="Arial"/>
                <a:cs typeface="Arial"/>
              </a:rPr>
              <a:t> in Telefónica 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E-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Waste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management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challenges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Management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</a:t>
            </a: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 smtClean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  <a:endParaRPr lang="en-US" sz="6000" b="1" dirty="0">
              <a:solidFill>
                <a:srgbClr val="00BACF"/>
              </a:solidFill>
              <a:latin typeface="Arial"/>
              <a:ea typeface="MS PGothic" pitchFamily="34" charset="-128"/>
              <a:cs typeface="Arial"/>
              <a:sym typeface="Telefonica Headline Light" pitchFamily="2" charset="0"/>
            </a:endParaRPr>
          </a:p>
        </p:txBody>
      </p:sp>
      <p:graphicFrame>
        <p:nvGraphicFramePr>
          <p:cNvPr id="6" name="2 Diagrama"/>
          <p:cNvGraphicFramePr/>
          <p:nvPr>
            <p:extLst>
              <p:ext uri="{D42A27DB-BD31-4B8C-83A1-F6EECF244321}">
                <p14:modId xmlns:p14="http://schemas.microsoft.com/office/powerpoint/2010/main" val="88023909"/>
              </p:ext>
            </p:extLst>
          </p:nvPr>
        </p:nvGraphicFramePr>
        <p:xfrm>
          <a:off x="1440731" y="1688686"/>
          <a:ext cx="15844510" cy="799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08" y="2082760"/>
            <a:ext cx="1224136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e01776\AppData\Local\Microsoft\Windows\Temporary Internet Files\Content.IE5\K6HYB6SJ\MC90028763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17" y="8070763"/>
            <a:ext cx="1238866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e01776\AppData\Local\Microsoft\Windows\Temporary Internet Files\Content.IE5\K6HYB6SJ\MC90024163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53" y="6801271"/>
            <a:ext cx="101198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e01776\AppData\Local\Microsoft\Windows\Temporary Internet Files\Content.IE5\MWDDT8HV\MP90042302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49" y="3583589"/>
            <a:ext cx="1246814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te01776\AppData\Local\Microsoft\Windows\Temporary Internet Files\Content.IE5\269PG5D3\MP90043881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51" y="5073079"/>
            <a:ext cx="1233336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E-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Waste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management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system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Management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</a:t>
            </a: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 smtClean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  <a:endParaRPr lang="en-US" sz="6000" b="1" dirty="0">
              <a:solidFill>
                <a:srgbClr val="00BACF"/>
              </a:solidFill>
              <a:latin typeface="Arial"/>
              <a:ea typeface="MS PGothic" pitchFamily="34" charset="-128"/>
              <a:cs typeface="Arial"/>
              <a:sym typeface="Telefonica Headline Light" pitchFamily="2" charset="0"/>
            </a:endParaRPr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60185"/>
              </p:ext>
            </p:extLst>
          </p:nvPr>
        </p:nvGraphicFramePr>
        <p:xfrm>
          <a:off x="1223157" y="1760711"/>
          <a:ext cx="10442710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1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2222" y="7981569"/>
            <a:ext cx="2852805" cy="83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683" y="8845665"/>
            <a:ext cx="1361044" cy="83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11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4867" y="8845665"/>
            <a:ext cx="1624368" cy="83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713540" y="2984847"/>
            <a:ext cx="8928992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>
                <a:solidFill>
                  <a:srgbClr val="254061"/>
                </a:solidFill>
                <a:latin typeface="Arial"/>
                <a:cs typeface="Arial"/>
              </a:rPr>
              <a:t>Moving to a more global responsibilities</a:t>
            </a:r>
            <a:endParaRPr lang="en-US" sz="2800" u="sng" dirty="0">
              <a:solidFill>
                <a:srgbClr val="254061"/>
              </a:solidFill>
              <a:latin typeface="Arial"/>
              <a:cs typeface="Arial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From national to Regional/ Global </a:t>
            </a:r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programs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Global </a:t>
            </a:r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suppliers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All options in all countries (empowerment of e-waste management in some countries)</a:t>
            </a:r>
          </a:p>
          <a:p>
            <a:endParaRPr lang="en-US" sz="28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reeform 3"/>
          <p:cNvSpPr>
            <a:spLocks/>
          </p:cNvSpPr>
          <p:nvPr/>
        </p:nvSpPr>
        <p:spPr bwMode="auto">
          <a:xfrm>
            <a:off x="0" y="-257253"/>
            <a:ext cx="18307054" cy="2796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1728763" y="392559"/>
            <a:ext cx="17425936" cy="17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s-ES" sz="6000" b="1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Importance</a:t>
            </a:r>
            <a:r>
              <a:rPr lang="es-ES" sz="6000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of Green ICT </a:t>
            </a:r>
            <a:r>
              <a:rPr lang="es-ES" sz="6000" b="1" dirty="0" smtClean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Standards </a:t>
            </a:r>
            <a:r>
              <a:rPr lang="es-ES" sz="6000" b="1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for</a:t>
            </a:r>
            <a:r>
              <a:rPr lang="es-ES" sz="6000" b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</a:t>
            </a:r>
            <a:r>
              <a:rPr lang="es-ES" sz="6000" b="1" smtClean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/>
            </a:r>
            <a:br>
              <a:rPr lang="es-ES" sz="6000" b="1" smtClean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</a:br>
            <a:r>
              <a:rPr lang="es-ES" sz="6000" b="1" smtClean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</a:t>
            </a:r>
            <a:r>
              <a:rPr lang="es-ES" sz="6000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Management</a:t>
            </a:r>
          </a:p>
        </p:txBody>
      </p:sp>
      <p:pic>
        <p:nvPicPr>
          <p:cNvPr id="4098" name="Picture 2" descr="C:\Users\te01776\AppData\Local\Microsoft\Windows\Temporary Internet Files\Content.IE5\MWDDT8HV\MP9003167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767"/>
            <a:ext cx="18291175" cy="70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234281" y="284114"/>
            <a:ext cx="1854522" cy="14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r>
              <a:rPr lang="en-US" sz="88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6908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 Imagen"/>
          <p:cNvPicPr>
            <a:picLocks noChangeAspect="1"/>
          </p:cNvPicPr>
          <p:nvPr/>
        </p:nvPicPr>
        <p:blipFill>
          <a:blip r:embed="rId3" cstate="email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" y="1017464"/>
            <a:ext cx="18343078" cy="929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Green ICT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standards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and e-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waste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management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6129792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Importance of Green ICT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Stantdards</a:t>
            </a:r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for E-Waste Management</a:t>
            </a: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 smtClean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03</a:t>
            </a:r>
            <a:endParaRPr lang="en-US" sz="6000" b="1" dirty="0">
              <a:solidFill>
                <a:srgbClr val="00BACF"/>
              </a:solidFill>
              <a:latin typeface="Arial"/>
              <a:ea typeface="MS PGothic" pitchFamily="34" charset="-128"/>
              <a:cs typeface="Arial"/>
              <a:sym typeface="Telefonica Headline Light" pitchFamily="2" charset="0"/>
            </a:endParaRPr>
          </a:p>
        </p:txBody>
      </p:sp>
      <p:graphicFrame>
        <p:nvGraphicFramePr>
          <p:cNvPr id="12" name="1 Diagrama"/>
          <p:cNvGraphicFramePr/>
          <p:nvPr>
            <p:extLst>
              <p:ext uri="{D42A27DB-BD31-4B8C-83A1-F6EECF244321}">
                <p14:modId xmlns:p14="http://schemas.microsoft.com/office/powerpoint/2010/main" val="2789682310"/>
              </p:ext>
            </p:extLst>
          </p:nvPr>
        </p:nvGraphicFramePr>
        <p:xfrm>
          <a:off x="288603" y="1400671"/>
          <a:ext cx="16993887" cy="842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7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3266738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3"/>
          <p:cNvSpPr>
            <a:spLocks/>
          </p:cNvSpPr>
          <p:nvPr/>
        </p:nvSpPr>
        <p:spPr bwMode="auto">
          <a:xfrm>
            <a:off x="0" y="-257178"/>
            <a:ext cx="18307054" cy="2796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3"/>
          <p:cNvSpPr>
            <a:spLocks/>
          </p:cNvSpPr>
          <p:nvPr/>
        </p:nvSpPr>
        <p:spPr bwMode="auto">
          <a:xfrm>
            <a:off x="1943537" y="392559"/>
            <a:ext cx="13273804" cy="17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6000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Content</a:t>
            </a: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1441781" y="3164434"/>
            <a:ext cx="1854522" cy="14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80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01</a:t>
            </a:r>
          </a:p>
        </p:txBody>
      </p:sp>
      <p:sp>
        <p:nvSpPr>
          <p:cNvPr id="8" name="Rectangle 16"/>
          <p:cNvSpPr>
            <a:spLocks/>
          </p:cNvSpPr>
          <p:nvPr/>
        </p:nvSpPr>
        <p:spPr bwMode="auto">
          <a:xfrm>
            <a:off x="3167511" y="3434945"/>
            <a:ext cx="14979076" cy="51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Clr>
                <a:schemeClr val="tx2"/>
              </a:buClr>
              <a:buSzPct val="150000"/>
              <a:defRPr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Green ICT &amp; </a:t>
            </a:r>
            <a:r>
              <a:rPr lang="es-ES" sz="4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Environment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 in 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Telefónica</a:t>
            </a:r>
          </a:p>
          <a:p>
            <a:pPr>
              <a:buClr>
                <a:schemeClr val="tx2"/>
              </a:buClr>
              <a:buSzPct val="150000"/>
              <a:defRPr/>
            </a:pPr>
            <a:endParaRPr lang="es-ES" sz="4000" dirty="0" smtClean="0">
              <a:solidFill>
                <a:schemeClr val="accent1">
                  <a:lumMod val="50000"/>
                </a:schemeClr>
              </a:solidFill>
              <a:latin typeface="Arial"/>
              <a:ea typeface="MS PGothic" pitchFamily="34" charset="-128"/>
              <a:cs typeface="Arial"/>
              <a:sym typeface="Arial" pitchFamily="34" charset="0"/>
            </a:endParaRPr>
          </a:p>
          <a:p>
            <a:pPr>
              <a:buClr>
                <a:schemeClr val="tx2"/>
              </a:buClr>
              <a:buSzPct val="150000"/>
              <a:defRPr/>
            </a:pPr>
            <a:endParaRPr lang="es-ES" sz="4000" dirty="0" smtClean="0">
              <a:solidFill>
                <a:schemeClr val="accent1">
                  <a:lumMod val="50000"/>
                </a:schemeClr>
              </a:solidFill>
              <a:latin typeface="Arial"/>
              <a:ea typeface="MS PGothic" pitchFamily="34" charset="-128"/>
              <a:cs typeface="Arial"/>
              <a:sym typeface="Arial" pitchFamily="34" charset="0"/>
            </a:endParaRPr>
          </a:p>
          <a:p>
            <a:pPr>
              <a:buClr>
                <a:schemeClr val="tx2"/>
              </a:buClr>
              <a:buSzPct val="150000"/>
              <a:defRPr/>
            </a:pP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E-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Waste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Management in 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Telefónica</a:t>
            </a:r>
          </a:p>
          <a:p>
            <a:pPr>
              <a:buClr>
                <a:schemeClr val="tx2"/>
              </a:buClr>
              <a:buSzPct val="150000"/>
              <a:defRPr/>
            </a:pPr>
            <a:endParaRPr lang="es-ES" sz="4000" dirty="0" smtClean="0">
              <a:solidFill>
                <a:schemeClr val="accent1">
                  <a:lumMod val="50000"/>
                </a:schemeClr>
              </a:solidFill>
              <a:latin typeface="Arial"/>
              <a:ea typeface="MS PGothic" pitchFamily="34" charset="-128"/>
              <a:cs typeface="Arial"/>
              <a:sym typeface="Arial" pitchFamily="34" charset="0"/>
            </a:endParaRPr>
          </a:p>
          <a:p>
            <a:pPr>
              <a:buClr>
                <a:schemeClr val="tx2"/>
              </a:buClr>
              <a:buSzPct val="150000"/>
              <a:defRPr/>
            </a:pPr>
            <a:endParaRPr lang="es-ES" sz="4000" dirty="0" smtClean="0">
              <a:solidFill>
                <a:schemeClr val="accent1">
                  <a:lumMod val="50000"/>
                </a:schemeClr>
              </a:solidFill>
              <a:latin typeface="Arial"/>
              <a:ea typeface="MS PGothic" pitchFamily="34" charset="-128"/>
              <a:cs typeface="Arial"/>
              <a:sym typeface="Arial" pitchFamily="34" charset="0"/>
            </a:endParaRPr>
          </a:p>
          <a:p>
            <a:pPr>
              <a:buClr>
                <a:schemeClr val="tx2"/>
              </a:buClr>
              <a:buSzPct val="150000"/>
              <a:defRPr/>
            </a:pP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Green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ICT </a:t>
            </a:r>
            <a:r>
              <a:rPr lang="es-ES" sz="4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Standards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 </a:t>
            </a:r>
            <a:r>
              <a:rPr lang="es-ES" sz="4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for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 E-</a:t>
            </a:r>
            <a:r>
              <a:rPr lang="es-ES" sz="400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Waste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  <a:sym typeface="Arial" pitchFamily="34" charset="0"/>
              </a:rPr>
              <a:t> Management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458417" y="6764834"/>
            <a:ext cx="1854522" cy="14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r>
              <a:rPr lang="en-US" sz="80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03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458417" y="4929063"/>
            <a:ext cx="1854522" cy="14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r>
              <a:rPr lang="en-US" sz="80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4092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051"/>
            <a:ext cx="18291175" cy="73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Freeform 3"/>
          <p:cNvSpPr>
            <a:spLocks/>
          </p:cNvSpPr>
          <p:nvPr/>
        </p:nvSpPr>
        <p:spPr bwMode="auto">
          <a:xfrm>
            <a:off x="0" y="-257253"/>
            <a:ext cx="18307054" cy="2796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1656755" y="463438"/>
            <a:ext cx="15697744" cy="17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6000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Green ICT &amp; Environment in 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endParaRPr lang="en-US" sz="6000" b="1" dirty="0">
              <a:solidFill>
                <a:schemeClr val="bg1"/>
              </a:solidFill>
              <a:latin typeface="Arial"/>
              <a:ea typeface="MS PGothic" pitchFamily="34" charset="-128"/>
              <a:cs typeface="Arial"/>
              <a:sym typeface="Telefonica Text" pitchFamily="2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34281" y="356122"/>
            <a:ext cx="1854522" cy="14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88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3322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grpSp>
        <p:nvGrpSpPr>
          <p:cNvPr id="5122" name="17 Grupo"/>
          <p:cNvGrpSpPr>
            <a:grpSpLocks/>
          </p:cNvGrpSpPr>
          <p:nvPr/>
        </p:nvGrpSpPr>
        <p:grpSpPr bwMode="auto">
          <a:xfrm>
            <a:off x="5224812" y="3488903"/>
            <a:ext cx="4179025" cy="3111709"/>
            <a:chOff x="6105114" y="2251697"/>
            <a:chExt cx="2088232" cy="2073768"/>
          </a:xfrm>
        </p:grpSpPr>
        <p:sp>
          <p:nvSpPr>
            <p:cNvPr id="5156" name="13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>
                <a:latin typeface="Arial"/>
                <a:cs typeface="Arial"/>
              </a:endParaRPr>
            </a:p>
          </p:txBody>
        </p:sp>
        <p:sp>
          <p:nvSpPr>
            <p:cNvPr id="5157" name="14 Rectángulo"/>
            <p:cNvSpPr>
              <a:spLocks noChangeArrowheads="1"/>
            </p:cNvSpPr>
            <p:nvPr/>
          </p:nvSpPr>
          <p:spPr bwMode="auto">
            <a:xfrm>
              <a:off x="6372200" y="2510032"/>
              <a:ext cx="1554060" cy="73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24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105114" y="3546027"/>
              <a:ext cx="2088232" cy="779438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 err="1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C</a:t>
              </a:r>
              <a:r>
                <a:rPr lang="es-ES_tradnl" sz="2800" b="1" dirty="0" err="1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ountries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3" name="22 Grupo"/>
          <p:cNvGrpSpPr>
            <a:grpSpLocks/>
          </p:cNvGrpSpPr>
          <p:nvPr/>
        </p:nvGrpSpPr>
        <p:grpSpPr bwMode="auto">
          <a:xfrm>
            <a:off x="8570404" y="3488903"/>
            <a:ext cx="4175849" cy="3111707"/>
            <a:chOff x="6105114" y="2251697"/>
            <a:chExt cx="2088232" cy="2073821"/>
          </a:xfrm>
        </p:grpSpPr>
        <p:sp>
          <p:nvSpPr>
            <p:cNvPr id="5153" name="23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>
                <a:latin typeface="Arial"/>
                <a:cs typeface="Arial"/>
              </a:endParaRPr>
            </a:p>
          </p:txBody>
        </p:sp>
        <p:sp>
          <p:nvSpPr>
            <p:cNvPr id="5154" name="24 Rectángulo"/>
            <p:cNvSpPr>
              <a:spLocks noChangeArrowheads="1"/>
            </p:cNvSpPr>
            <p:nvPr/>
          </p:nvSpPr>
          <p:spPr bwMode="auto">
            <a:xfrm>
              <a:off x="6372200" y="2556198"/>
              <a:ext cx="1554060" cy="73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317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105114" y="3546060"/>
              <a:ext cx="2088232" cy="779458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 err="1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Million</a:t>
              </a:r>
              <a:r>
                <a:rPr lang="es-ES_tradnl" sz="2800" b="1" dirty="0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 </a:t>
              </a:r>
              <a:r>
                <a:rPr lang="es-ES_tradnl" sz="2800" b="1" dirty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of </a:t>
              </a:r>
              <a:r>
                <a:rPr lang="es-ES_tradnl" sz="2800" b="1" dirty="0" err="1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clients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4" name="32 Grupo"/>
          <p:cNvGrpSpPr>
            <a:grpSpLocks/>
          </p:cNvGrpSpPr>
          <p:nvPr/>
        </p:nvGrpSpPr>
        <p:grpSpPr bwMode="auto">
          <a:xfrm>
            <a:off x="11882504" y="3488903"/>
            <a:ext cx="4175851" cy="3111710"/>
            <a:chOff x="6105115" y="2251697"/>
            <a:chExt cx="2088232" cy="2073668"/>
          </a:xfrm>
        </p:grpSpPr>
        <p:sp>
          <p:nvSpPr>
            <p:cNvPr id="5150" name="39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 dirty="0">
                <a:latin typeface="Arial"/>
                <a:cs typeface="Arial"/>
              </a:endParaRPr>
            </a:p>
          </p:txBody>
        </p:sp>
        <p:sp>
          <p:nvSpPr>
            <p:cNvPr id="5151" name="40 Rectángulo"/>
            <p:cNvSpPr>
              <a:spLocks noChangeArrowheads="1"/>
            </p:cNvSpPr>
            <p:nvPr/>
          </p:nvSpPr>
          <p:spPr bwMode="auto">
            <a:xfrm>
              <a:off x="6372200" y="2878234"/>
              <a:ext cx="1554060" cy="74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113"/>
                </a:lnSpc>
              </a:pPr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130</a:t>
              </a:r>
            </a:p>
            <a:p>
              <a:pPr algn="ctr"/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000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6105115" y="3545964"/>
              <a:ext cx="2088232" cy="779401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 err="1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P</a:t>
              </a:r>
              <a:r>
                <a:rPr lang="es-ES_tradnl" sz="2800" b="1" dirty="0" err="1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rofessionals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5" name="46 Grupo"/>
          <p:cNvGrpSpPr>
            <a:grpSpLocks/>
          </p:cNvGrpSpPr>
          <p:nvPr/>
        </p:nvGrpSpPr>
        <p:grpSpPr bwMode="auto">
          <a:xfrm>
            <a:off x="5311348" y="7305327"/>
            <a:ext cx="4363207" cy="3070378"/>
            <a:chOff x="6107781" y="2251697"/>
            <a:chExt cx="2181186" cy="2045876"/>
          </a:xfrm>
        </p:grpSpPr>
        <p:sp>
          <p:nvSpPr>
            <p:cNvPr id="5147" name="47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 dirty="0">
                <a:latin typeface="Arial"/>
                <a:cs typeface="Arial"/>
              </a:endParaRPr>
            </a:p>
          </p:txBody>
        </p:sp>
        <p:sp>
          <p:nvSpPr>
            <p:cNvPr id="5148" name="48 Rectángulo"/>
            <p:cNvSpPr>
              <a:spLocks noChangeArrowheads="1"/>
            </p:cNvSpPr>
            <p:nvPr/>
          </p:nvSpPr>
          <p:spPr bwMode="auto">
            <a:xfrm>
              <a:off x="6372200" y="2556198"/>
              <a:ext cx="1554060" cy="7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1.7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6107781" y="3518268"/>
              <a:ext cx="2181186" cy="779305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M T CO2eq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6" name="50 Grupo"/>
          <p:cNvGrpSpPr>
            <a:grpSpLocks/>
          </p:cNvGrpSpPr>
          <p:nvPr/>
        </p:nvGrpSpPr>
        <p:grpSpPr bwMode="auto">
          <a:xfrm>
            <a:off x="2404916" y="3488903"/>
            <a:ext cx="3108863" cy="3255724"/>
            <a:chOff x="6371809" y="2251697"/>
            <a:chExt cx="1554135" cy="2169802"/>
          </a:xfrm>
        </p:grpSpPr>
        <p:sp>
          <p:nvSpPr>
            <p:cNvPr id="52" name="51 Elipse"/>
            <p:cNvSpPr>
              <a:spLocks noChangeAspect="1"/>
            </p:cNvSpPr>
            <p:nvPr/>
          </p:nvSpPr>
          <p:spPr bwMode="auto">
            <a:xfrm>
              <a:off x="6371809" y="2251697"/>
              <a:ext cx="1554135" cy="1439856"/>
            </a:xfrm>
            <a:prstGeom prst="ellipse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s-ES" u="sng">
                <a:latin typeface="Arial"/>
                <a:cs typeface="Arial"/>
              </a:endParaRP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6537083" y="3642041"/>
              <a:ext cx="1224576" cy="779458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 err="1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Integrated</a:t>
              </a:r>
              <a:r>
                <a:rPr lang="es-ES_tradnl" sz="2800" b="1" dirty="0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 </a:t>
              </a:r>
              <a:r>
                <a:rPr lang="es-ES_tradnl" sz="2800" b="1" dirty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ICT </a:t>
              </a:r>
              <a:r>
                <a:rPr lang="es-ES_tradnl" sz="2800" b="1" dirty="0" err="1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services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7" name="54 Grupo"/>
          <p:cNvGrpSpPr>
            <a:grpSpLocks/>
          </p:cNvGrpSpPr>
          <p:nvPr/>
        </p:nvGrpSpPr>
        <p:grpSpPr bwMode="auto">
          <a:xfrm>
            <a:off x="1856348" y="7305327"/>
            <a:ext cx="4363207" cy="3070378"/>
            <a:chOff x="6058638" y="2251697"/>
            <a:chExt cx="2181186" cy="2045876"/>
          </a:xfrm>
        </p:grpSpPr>
        <p:sp>
          <p:nvSpPr>
            <p:cNvPr id="5142" name="55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>
                <a:latin typeface="Arial"/>
                <a:cs typeface="Arial"/>
              </a:endParaRPr>
            </a:p>
          </p:txBody>
        </p:sp>
        <p:sp>
          <p:nvSpPr>
            <p:cNvPr id="5143" name="56 Rectángulo"/>
            <p:cNvSpPr>
              <a:spLocks noChangeArrowheads="1"/>
            </p:cNvSpPr>
            <p:nvPr/>
          </p:nvSpPr>
          <p:spPr bwMode="auto">
            <a:xfrm>
              <a:off x="6372200" y="2556198"/>
              <a:ext cx="1554060" cy="7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5.8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6058638" y="3518268"/>
              <a:ext cx="2181186" cy="779305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 err="1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TWh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8" name="58 Grupo"/>
          <p:cNvGrpSpPr>
            <a:grpSpLocks/>
          </p:cNvGrpSpPr>
          <p:nvPr/>
        </p:nvGrpSpPr>
        <p:grpSpPr bwMode="auto">
          <a:xfrm>
            <a:off x="8671081" y="7305327"/>
            <a:ext cx="4363207" cy="3070378"/>
            <a:chOff x="6107781" y="2251697"/>
            <a:chExt cx="2181186" cy="2045876"/>
          </a:xfrm>
        </p:grpSpPr>
        <p:sp>
          <p:nvSpPr>
            <p:cNvPr id="5139" name="59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>
                <a:latin typeface="Arial"/>
                <a:cs typeface="Arial"/>
              </a:endParaRPr>
            </a:p>
          </p:txBody>
        </p:sp>
        <p:sp>
          <p:nvSpPr>
            <p:cNvPr id="5140" name="60 Rectángulo"/>
            <p:cNvSpPr>
              <a:spLocks noChangeArrowheads="1"/>
            </p:cNvSpPr>
            <p:nvPr/>
          </p:nvSpPr>
          <p:spPr bwMode="auto">
            <a:xfrm>
              <a:off x="6372200" y="2556198"/>
              <a:ext cx="1554060" cy="7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6600" b="1" dirty="0">
                  <a:solidFill>
                    <a:schemeClr val="bg1"/>
                  </a:solidFill>
                  <a:latin typeface="Arial"/>
                  <a:cs typeface="Arial"/>
                </a:rPr>
                <a:t>TOP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6107781" y="3518268"/>
              <a:ext cx="2181186" cy="779305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DJSI and CDP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29" name="62 Grupo"/>
          <p:cNvGrpSpPr>
            <a:grpSpLocks/>
          </p:cNvGrpSpPr>
          <p:nvPr/>
        </p:nvGrpSpPr>
        <p:grpSpPr bwMode="auto">
          <a:xfrm>
            <a:off x="11983180" y="7305327"/>
            <a:ext cx="4363207" cy="3070378"/>
            <a:chOff x="6107781" y="2251697"/>
            <a:chExt cx="2181186" cy="2045876"/>
          </a:xfrm>
        </p:grpSpPr>
        <p:sp>
          <p:nvSpPr>
            <p:cNvPr id="5136" name="63 Elipse"/>
            <p:cNvSpPr>
              <a:spLocks noChangeAspect="1"/>
            </p:cNvSpPr>
            <p:nvPr/>
          </p:nvSpPr>
          <p:spPr bwMode="auto">
            <a:xfrm>
              <a:off x="6372203" y="2251697"/>
              <a:ext cx="1554057" cy="144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ES" u="sng">
                <a:latin typeface="Arial"/>
                <a:cs typeface="Arial"/>
              </a:endParaRPr>
            </a:p>
          </p:txBody>
        </p:sp>
        <p:sp>
          <p:nvSpPr>
            <p:cNvPr id="5137" name="64 Rectángulo"/>
            <p:cNvSpPr>
              <a:spLocks noChangeArrowheads="1"/>
            </p:cNvSpPr>
            <p:nvPr/>
          </p:nvSpPr>
          <p:spPr bwMode="auto">
            <a:xfrm>
              <a:off x="6372200" y="2565654"/>
              <a:ext cx="1554060" cy="7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_tradnl" sz="6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2700</a:t>
              </a:r>
              <a:endParaRPr lang="es-ES" sz="6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6107781" y="3518268"/>
              <a:ext cx="2181186" cy="779305"/>
            </a:xfrm>
            <a:prstGeom prst="rect">
              <a:avLst/>
            </a:prstGeom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es-ES_tradnl" sz="2800" b="1" dirty="0" smtClean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T </a:t>
              </a:r>
              <a:r>
                <a:rPr lang="es-ES_tradnl" sz="2800" b="1" dirty="0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E-</a:t>
              </a:r>
              <a:r>
                <a:rPr lang="es-ES_tradnl" sz="2800" b="1" dirty="0" err="1">
                  <a:solidFill>
                    <a:srgbClr val="254061"/>
                  </a:solidFill>
                  <a:latin typeface="Arial"/>
                  <a:ea typeface="+mj-ea"/>
                  <a:cs typeface="Arial"/>
                </a:rPr>
                <a:t>waste</a:t>
              </a:r>
              <a:endParaRPr lang="es-ES" sz="2800" b="1" dirty="0">
                <a:solidFill>
                  <a:srgbClr val="254061"/>
                </a:solidFill>
                <a:latin typeface="Arial"/>
                <a:ea typeface="+mj-ea"/>
                <a:cs typeface="Arial"/>
              </a:endParaRPr>
            </a:p>
          </p:txBody>
        </p:sp>
      </p:grpSp>
      <p:pic>
        <p:nvPicPr>
          <p:cNvPr id="67" name="Picture 4" descr="D:\TEX2104\Escritorio\icono-inalámbrico-de-las-comunicaciones-serie-azul-3222006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3023860" y="3597514"/>
            <a:ext cx="1915136" cy="18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5" descr="D:\TEX2104\Escritorio\IGB\Plantillas\AF Logotipo Telefonica v10\Positivo\RGB\Logo_Telefonica_positiv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12" y="1184647"/>
            <a:ext cx="3458176" cy="78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D:\TEX2104\Escritorio\group-o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254" y="2248829"/>
            <a:ext cx="920910" cy="6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2384840" y="2096381"/>
            <a:ext cx="13134080" cy="1000434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63321" tIns="81660" rIns="163321" bIns="81660"/>
          <a:lstStyle/>
          <a:p>
            <a:pPr>
              <a:defRPr/>
            </a:pPr>
            <a:endParaRPr lang="es-ES" u="sng">
              <a:latin typeface="Arial"/>
              <a:cs typeface="Arial"/>
            </a:endParaRPr>
          </a:p>
        </p:txBody>
      </p:sp>
      <p:pic>
        <p:nvPicPr>
          <p:cNvPr id="5134" name="Picture 9" descr="D:\TEX2104\Escritorio\movista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60" y="2048743"/>
            <a:ext cx="3766204" cy="108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2" descr="D:\TEX2104\Mis documentos\Mis imágenes\Imagen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1" b="16951"/>
          <a:stretch>
            <a:fillRect/>
          </a:stretch>
        </p:blipFill>
        <p:spPr bwMode="auto">
          <a:xfrm>
            <a:off x="3096164" y="2146403"/>
            <a:ext cx="2203833" cy="8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Telefónica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today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Green ICT &amp; Environment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endParaRPr lang="en-US" sz="4400" dirty="0">
              <a:solidFill>
                <a:schemeClr val="bg1"/>
              </a:solidFill>
              <a:latin typeface="Arial"/>
              <a:ea typeface="MS PGothic" pitchFamily="34" charset="-128"/>
              <a:cs typeface="Arial"/>
              <a:sym typeface="Telefonica Text" pitchFamily="2" charset="0"/>
            </a:endParaRP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784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1" y="950805"/>
            <a:ext cx="9485828" cy="9306850"/>
          </a:xfrm>
          <a:prstGeom prst="rect">
            <a:avLst/>
          </a:prstGeom>
        </p:spPr>
      </p:pic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Environment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,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Energy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&amp;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Climate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Change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Strategy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Green ICT &amp; Environment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endParaRPr lang="en-US" sz="4400" dirty="0">
              <a:solidFill>
                <a:schemeClr val="bg1"/>
              </a:solidFill>
              <a:latin typeface="Arial"/>
              <a:ea typeface="MS PGothic" pitchFamily="34" charset="-128"/>
              <a:cs typeface="Arial"/>
              <a:sym typeface="Telefonica Text" pitchFamily="2" charset="0"/>
            </a:endParaRP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01</a:t>
            </a:r>
          </a:p>
        </p:txBody>
      </p:sp>
      <p:sp>
        <p:nvSpPr>
          <p:cNvPr id="47" name="2 CuadroTexto"/>
          <p:cNvSpPr txBox="1"/>
          <p:nvPr/>
        </p:nvSpPr>
        <p:spPr>
          <a:xfrm>
            <a:off x="10081691" y="2696815"/>
            <a:ext cx="7488832" cy="4473787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r>
              <a:rPr lang="en-US" sz="2800" b="1" u="sng" dirty="0">
                <a:solidFill>
                  <a:srgbClr val="254061"/>
                </a:solidFill>
                <a:latin typeface="Arial"/>
                <a:cs typeface="Arial"/>
              </a:rPr>
              <a:t>Green ICTs are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:</a:t>
            </a:r>
          </a:p>
          <a:p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Internal </a:t>
            </a:r>
            <a:r>
              <a:rPr lang="en-US" sz="2800" b="1" i="1" dirty="0">
                <a:solidFill>
                  <a:srgbClr val="254061"/>
                </a:solidFill>
                <a:latin typeface="Arial"/>
                <a:cs typeface="Arial"/>
              </a:rPr>
              <a:t>Eco-efficiency</a:t>
            </a:r>
            <a:r>
              <a:rPr lang="en-US" sz="2800" i="1" dirty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for energy, CO2, water and </a:t>
            </a:r>
            <a:r>
              <a:rPr lang="en-US" sz="2800" b="1" i="1" dirty="0">
                <a:solidFill>
                  <a:srgbClr val="254061"/>
                </a:solidFill>
                <a:latin typeface="Arial"/>
                <a:cs typeface="Arial"/>
              </a:rPr>
              <a:t>waste</a:t>
            </a:r>
          </a:p>
          <a:p>
            <a:pPr marL="510378" indent="-510378"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Effective management of local and global environmental risks. </a:t>
            </a:r>
          </a:p>
          <a:p>
            <a:pPr marL="510378" indent="-510378"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Deliver Green ICT services for efficient management of water, waste, energy, etc.</a:t>
            </a:r>
          </a:p>
        </p:txBody>
      </p:sp>
    </p:spTree>
    <p:extLst>
      <p:ext uri="{BB962C8B-B14F-4D97-AF65-F5344CB8AC3E}">
        <p14:creationId xmlns:p14="http://schemas.microsoft.com/office/powerpoint/2010/main" val="5208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157"/>
            <a:ext cx="18291175" cy="713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Freeform 3"/>
          <p:cNvSpPr>
            <a:spLocks/>
          </p:cNvSpPr>
          <p:nvPr/>
        </p:nvSpPr>
        <p:spPr bwMode="auto">
          <a:xfrm>
            <a:off x="0" y="-257253"/>
            <a:ext cx="18307054" cy="2796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1726142" y="464567"/>
            <a:ext cx="15412333" cy="17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s-ES" sz="6000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Management in Telefónica 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34281" y="356122"/>
            <a:ext cx="1854522" cy="14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r>
              <a:rPr lang="en-US" sz="8800" b="1" dirty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6367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E-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Waste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management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Policy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Management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</a:t>
            </a: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 smtClean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  <a:endParaRPr lang="en-US" sz="6000" b="1" dirty="0">
              <a:solidFill>
                <a:srgbClr val="00BACF"/>
              </a:solidFill>
              <a:latin typeface="Arial"/>
              <a:ea typeface="MS PGothic" pitchFamily="34" charset="-128"/>
              <a:cs typeface="Arial"/>
              <a:sym typeface="Telefonica Headline Light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79" y="4274979"/>
            <a:ext cx="5595229" cy="598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6"/>
          <p:cNvSpPr>
            <a:spLocks/>
          </p:cNvSpPr>
          <p:nvPr/>
        </p:nvSpPr>
        <p:spPr bwMode="auto">
          <a:xfrm>
            <a:off x="4681091" y="1760711"/>
            <a:ext cx="13249472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To promote E-Waste management models according to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local environmental legislation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 and principles of shared responsibility.</a:t>
            </a: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To manage E-waste in </a:t>
            </a:r>
            <a:r>
              <a:rPr lang="en-US" sz="2800" dirty="0" err="1">
                <a:solidFill>
                  <a:srgbClr val="254061"/>
                </a:solidFill>
                <a:latin typeface="Arial"/>
                <a:cs typeface="Arial"/>
              </a:rPr>
              <a:t>Telefónica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 operations under principles of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eco-efficiency</a:t>
            </a: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To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promote standards 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that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reduce the generation 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of E-Waste and improve the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eco-design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 of EEE for telecommunications services</a:t>
            </a: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To develop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procurement policies </a:t>
            </a:r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for 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EEE for telecommunications services that facilitate their re-use and recycling at the end of its useful life.</a:t>
            </a: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To provide our customers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environmentally responsible options 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when disposing their devices and provide information on responsible management of E-Waste</a:t>
            </a: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  <a:p>
            <a:pPr marL="510378" indent="-510378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To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control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 the reuse and recycling processes of e-waste management from service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providers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, ensuring compliance with environmental legislation and our Business Principles</a:t>
            </a:r>
          </a:p>
        </p:txBody>
      </p:sp>
    </p:spTree>
    <p:extLst>
      <p:ext uri="{BB962C8B-B14F-4D97-AF65-F5344CB8AC3E}">
        <p14:creationId xmlns:p14="http://schemas.microsoft.com/office/powerpoint/2010/main" val="19531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E-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Waste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sources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in Telefónica and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management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options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Management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</a:t>
            </a: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 smtClean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  <a:endParaRPr lang="en-US" sz="6000" b="1" dirty="0">
              <a:solidFill>
                <a:srgbClr val="00BACF"/>
              </a:solidFill>
              <a:latin typeface="Arial"/>
              <a:ea typeface="MS PGothic" pitchFamily="34" charset="-128"/>
              <a:cs typeface="Arial"/>
              <a:sym typeface="Telefonica Headline Light" pitchFamily="2" charset="0"/>
            </a:endParaRPr>
          </a:p>
        </p:txBody>
      </p:sp>
      <p:graphicFrame>
        <p:nvGraphicFramePr>
          <p:cNvPr id="6" name="2 Diagrama"/>
          <p:cNvGraphicFramePr/>
          <p:nvPr>
            <p:extLst>
              <p:ext uri="{D42A27DB-BD31-4B8C-83A1-F6EECF244321}">
                <p14:modId xmlns:p14="http://schemas.microsoft.com/office/powerpoint/2010/main" val="2381533638"/>
              </p:ext>
            </p:extLst>
          </p:nvPr>
        </p:nvGraphicFramePr>
        <p:xfrm>
          <a:off x="2520851" y="1472662"/>
          <a:ext cx="13062055" cy="633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CuadroTexto"/>
          <p:cNvSpPr txBox="1"/>
          <p:nvPr/>
        </p:nvSpPr>
        <p:spPr>
          <a:xfrm>
            <a:off x="4465067" y="8465880"/>
            <a:ext cx="9217024" cy="1503743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10378" indent="-510378" algn="ctr"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Delivery to qualified waste management suppliers </a:t>
            </a:r>
          </a:p>
          <a:p>
            <a:pPr marL="510378" indent="-510378" algn="ctr"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Recovery of equipment by manufacturers</a:t>
            </a:r>
          </a:p>
          <a:p>
            <a:pPr marL="510378" indent="-510378" algn="ctr">
              <a:buFont typeface="Wingdings" pitchFamily="2" charset="2"/>
              <a:buChar char="ü"/>
            </a:pP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Recycling and buy back </a:t>
            </a:r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programs</a:t>
            </a:r>
            <a:endParaRPr lang="en-US" sz="2800" dirty="0">
              <a:solidFill>
                <a:srgbClr val="254061"/>
              </a:solidFill>
              <a:latin typeface="Arial"/>
              <a:cs typeface="Arial"/>
            </a:endParaRPr>
          </a:p>
        </p:txBody>
      </p:sp>
      <p:sp>
        <p:nvSpPr>
          <p:cNvPr id="8" name="4 Flecha abajo"/>
          <p:cNvSpPr/>
          <p:nvPr/>
        </p:nvSpPr>
        <p:spPr bwMode="auto">
          <a:xfrm>
            <a:off x="7993259" y="8020919"/>
            <a:ext cx="2160615" cy="436536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163321" tIns="81660" rIns="163321" bIns="8166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0">
              <a:solidFill>
                <a:srgbClr val="000000"/>
              </a:solidFill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44" y="784489"/>
            <a:ext cx="13046271" cy="9473921"/>
          </a:xfrm>
          <a:prstGeom prst="rect">
            <a:avLst/>
          </a:prstGeom>
        </p:spPr>
      </p:pic>
      <p:sp>
        <p:nvSpPr>
          <p:cNvPr id="45" name="Freeform 3"/>
          <p:cNvSpPr>
            <a:spLocks/>
          </p:cNvSpPr>
          <p:nvPr/>
        </p:nvSpPr>
        <p:spPr bwMode="auto">
          <a:xfrm>
            <a:off x="0" y="-257253"/>
            <a:ext cx="18307054" cy="1398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579"/>
                </a:lnTo>
                <a:lnTo>
                  <a:pt x="21574" y="21600"/>
                </a:lnTo>
                <a:lnTo>
                  <a:pt x="0" y="1999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C2128"/>
              </a:gs>
              <a:gs pos="100000">
                <a:srgbClr val="216085"/>
              </a:gs>
            </a:gsLst>
            <a:lin ang="34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>
              <a:latin typeface="Arial"/>
              <a:cs typeface="Arial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570296" y="381514"/>
            <a:ext cx="16360267" cy="8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>
            <a:defPPr>
              <a:defRPr lang="es-ES"/>
            </a:defPPr>
            <a:lvl1pPr>
              <a:defRPr sz="4800">
                <a:solidFill>
                  <a:schemeClr val="accent5">
                    <a:lumMod val="50000"/>
                  </a:schemeClr>
                </a:solidFill>
                <a:latin typeface="+mj-lt"/>
                <a:ea typeface="MS PGothic" pitchFamily="34" charset="-128"/>
              </a:defRPr>
            </a:lvl1pPr>
          </a:lstStyle>
          <a:p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E-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Waste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sources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in Telefónica and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management</a:t>
            </a:r>
            <a:r>
              <a:rPr lang="es-ES" sz="3600" i="1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es-ES" sz="3600" i="1" dirty="0" err="1">
                <a:solidFill>
                  <a:schemeClr val="accent5"/>
                </a:solidFill>
                <a:latin typeface="Arial"/>
                <a:cs typeface="Arial"/>
              </a:rPr>
              <a:t>options</a:t>
            </a:r>
            <a:endParaRPr lang="es-ES" sz="3600" i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1296715" y="-327521"/>
            <a:ext cx="13273804" cy="9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/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E-WASTE Management in </a:t>
            </a:r>
            <a:r>
              <a:rPr lang="en-US" sz="4400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Telefónica</a:t>
            </a:r>
            <a:r>
              <a:rPr lang="en-US" sz="4400" dirty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  <a:sym typeface="Telefonica Text" pitchFamily="2" charset="0"/>
              </a:rPr>
              <a:t> </a:t>
            </a:r>
          </a:p>
        </p:txBody>
      </p:sp>
      <p:sp>
        <p:nvSpPr>
          <p:cNvPr id="46" name="Rectangle 2"/>
          <p:cNvSpPr>
            <a:spLocks/>
          </p:cNvSpPr>
          <p:nvPr/>
        </p:nvSpPr>
        <p:spPr bwMode="auto">
          <a:xfrm>
            <a:off x="216595" y="-399529"/>
            <a:ext cx="1249252" cy="11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050" tIns="68050" rIns="68050" bIns="68050" anchor="ctr"/>
          <a:lstStyle/>
          <a:p>
            <a:pPr algn="l"/>
            <a:r>
              <a:rPr lang="en-US" sz="6000" b="1" dirty="0" smtClean="0">
                <a:solidFill>
                  <a:srgbClr val="00BACF"/>
                </a:solidFill>
                <a:latin typeface="Arial"/>
                <a:ea typeface="MS PGothic" pitchFamily="34" charset="-128"/>
                <a:cs typeface="Arial"/>
                <a:sym typeface="Telefonica Headline Light" pitchFamily="2" charset="0"/>
              </a:rPr>
              <a:t>02</a:t>
            </a:r>
            <a:endParaRPr lang="en-US" sz="6000" b="1" dirty="0">
              <a:solidFill>
                <a:srgbClr val="00BACF"/>
              </a:solidFill>
              <a:latin typeface="Arial"/>
              <a:ea typeface="MS PGothic" pitchFamily="34" charset="-128"/>
              <a:cs typeface="Arial"/>
              <a:sym typeface="Telefonica Headline Light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608941" y="7593359"/>
            <a:ext cx="2952328" cy="2376264"/>
          </a:xfrm>
          <a:prstGeom prst="roundRect">
            <a:avLst/>
          </a:prstGeom>
          <a:noFill/>
          <a:ln w="38100" cmpd="sng">
            <a:solidFill>
              <a:srgbClr val="4F81BD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3321" tIns="81660" rIns="163321" bIns="81660"/>
          <a:lstStyle/>
          <a:p>
            <a:pPr algn="ctr" eaLnBrk="1" hangingPunct="1">
              <a:defRPr/>
            </a:pPr>
            <a:endParaRPr lang="es-MX" u="sng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00"/>
              </a:solidFill>
              <a:ea typeface="ヒラギノ角ゴ ProN W3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20509" y="6441231"/>
            <a:ext cx="3528392" cy="3168352"/>
          </a:xfrm>
          <a:prstGeom prst="roundRect">
            <a:avLst/>
          </a:prstGeom>
          <a:noFill/>
          <a:ln w="38100" cmpd="sng">
            <a:solidFill>
              <a:srgbClr val="4F81BD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3321" tIns="81660" rIns="163321" bIns="81660"/>
          <a:lstStyle/>
          <a:p>
            <a:pPr algn="ctr"/>
            <a:endParaRPr lang="es-MX" u="sng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00"/>
              </a:solidFill>
              <a:ea typeface="ヒラギノ角ゴ ProN W3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96573" y="2875227"/>
            <a:ext cx="2664297" cy="3277972"/>
          </a:xfrm>
          <a:prstGeom prst="roundRect">
            <a:avLst/>
          </a:prstGeom>
          <a:noFill/>
          <a:ln w="38100" cmpd="sng">
            <a:solidFill>
              <a:srgbClr val="4F81BD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3321" tIns="81660" rIns="163321" bIns="81660"/>
          <a:lstStyle/>
          <a:p>
            <a:pPr algn="ctr"/>
            <a:endParaRPr lang="es-MX" u="sng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00"/>
              </a:solidFill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25E969-536D-4E33-94BA-21B9B7D2EEF3}"/>
</file>

<file path=customXml/itemProps2.xml><?xml version="1.0" encoding="utf-8"?>
<ds:datastoreItem xmlns:ds="http://schemas.openxmlformats.org/officeDocument/2006/customXml" ds:itemID="{75116B57-3011-4244-8BA5-FE28A86CA5B5}"/>
</file>

<file path=customXml/itemProps3.xml><?xml version="1.0" encoding="utf-8"?>
<ds:datastoreItem xmlns:ds="http://schemas.openxmlformats.org/officeDocument/2006/customXml" ds:itemID="{87378FA4-9223-477F-A619-8E6EC713CB3A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515</Words>
  <Application>Microsoft Office PowerPoint</Application>
  <PresentationFormat>Custom</PresentationFormat>
  <Paragraphs>131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Campilongo, Erica</cp:lastModifiedBy>
  <cp:revision>92</cp:revision>
  <dcterms:created xsi:type="dcterms:W3CDTF">2013-08-21T15:33:30Z</dcterms:created>
  <dcterms:modified xsi:type="dcterms:W3CDTF">2013-09-16T07:07:16Z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