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9" r:id="rId5"/>
    <p:sldMasterId id="2147483711" r:id="rId6"/>
    <p:sldMasterId id="2147483735" r:id="rId7"/>
  </p:sldMasterIdLst>
  <p:notesMasterIdLst>
    <p:notesMasterId r:id="rId22"/>
  </p:notesMasterIdLst>
  <p:sldIdLst>
    <p:sldId id="256" r:id="rId8"/>
    <p:sldId id="284" r:id="rId9"/>
    <p:sldId id="273" r:id="rId10"/>
    <p:sldId id="268" r:id="rId11"/>
    <p:sldId id="267" r:id="rId12"/>
    <p:sldId id="271" r:id="rId13"/>
    <p:sldId id="274" r:id="rId14"/>
    <p:sldId id="275" r:id="rId15"/>
    <p:sldId id="276" r:id="rId16"/>
    <p:sldId id="285" r:id="rId17"/>
    <p:sldId id="278" r:id="rId18"/>
    <p:sldId id="281" r:id="rId19"/>
    <p:sldId id="282" r:id="rId20"/>
    <p:sldId id="265" r:id="rId21"/>
  </p:sldIdLst>
  <p:sldSz cx="18291175" cy="10290175"/>
  <p:notesSz cx="6858000" cy="9144000"/>
  <p:custDataLst>
    <p:tags r:id="rId23"/>
  </p:custDataLst>
  <p:defaultTextStyle>
    <a:defPPr>
      <a:defRPr lang="es-ES"/>
    </a:defPPr>
    <a:lvl1pPr marL="0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3953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7910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1872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5832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9775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83740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7695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11656" algn="l" defTabSz="16279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294" y="-720"/>
      </p:cViewPr>
      <p:guideLst>
        <p:guide orient="horz" pos="2288"/>
        <p:guide orient="horz" pos="2969"/>
        <p:guide pos="5761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libr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darc\foment%20reciclatge$\Comu%20Foment%20del%20Reciclatge\RESPONSABILITAT%20PRODUCTOR\RAEE\PRESENTACIONS%20%20i%20JORNADES%20RAEE\sound%20management%20of%20e-waste%20ITU\dades%20recollid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Full1!$B$1</c:f>
              <c:strCache>
                <c:ptCount val="1"/>
                <c:pt idx="0">
                  <c:v>kg/inh year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Full1!$A$2:$A$4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Full1!$B$2:$B$4</c:f>
              <c:numCache>
                <c:formatCode>General</c:formatCode>
                <c:ptCount val="3"/>
                <c:pt idx="0">
                  <c:v>2.67</c:v>
                </c:pt>
                <c:pt idx="1">
                  <c:v>3.11</c:v>
                </c:pt>
                <c:pt idx="2">
                  <c:v>2.46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47872"/>
        <c:axId val="169230720"/>
      </c:lineChart>
      <c:catAx>
        <c:axId val="1676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a-ES"/>
          </a:p>
        </c:txPr>
        <c:crossAx val="169230720"/>
        <c:crosses val="autoZero"/>
        <c:auto val="1"/>
        <c:lblAlgn val="ctr"/>
        <c:lblOffset val="100"/>
        <c:noMultiLvlLbl val="0"/>
      </c:catAx>
      <c:valAx>
        <c:axId val="16923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647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ca-ES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960629921259836E-2"/>
          <c:y val="0.18091462525517643"/>
          <c:w val="0.75773381452318456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percentatges!$C$33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777996500437444E-2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287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percentatges!$A$37:$A$39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percentatges!$C$34:$C$39</c:f>
              <c:numCache>
                <c:formatCode>0%</c:formatCode>
                <c:ptCount val="3"/>
                <c:pt idx="0">
                  <c:v>0.16731732790319839</c:v>
                </c:pt>
                <c:pt idx="1">
                  <c:v>0.21414598347540895</c:v>
                </c:pt>
                <c:pt idx="2">
                  <c:v>0.17702244100580963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8672"/>
        <c:axId val="10932608"/>
      </c:lineChart>
      <c:catAx>
        <c:axId val="106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a-ES"/>
          </a:p>
        </c:txPr>
        <c:crossAx val="10932608"/>
        <c:crosses val="autoZero"/>
        <c:auto val="1"/>
        <c:lblAlgn val="ctr"/>
        <c:lblOffset val="100"/>
        <c:noMultiLvlLbl val="0"/>
      </c:catAx>
      <c:valAx>
        <c:axId val="10932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668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percentatges!$C$1</c:f>
              <c:strCache>
                <c:ptCount val="1"/>
                <c:pt idx="0">
                  <c:v>EEE CAT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percentatges!$A$5:$A$7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percentatges!$C$2:$C$7</c:f>
              <c:numCache>
                <c:formatCode>_-* #,##0\ _€_-;\-* #,##0\ _€_-;_-* "-"??\ _€_-;_-@_-</c:formatCode>
                <c:ptCount val="3"/>
                <c:pt idx="0">
                  <c:v>115192.06804047704</c:v>
                </c:pt>
                <c:pt idx="1">
                  <c:v>101238.44351824482</c:v>
                </c:pt>
                <c:pt idx="2">
                  <c:v>87476.025596674575</c:v>
                </c:pt>
              </c:numCache>
            </c:numRef>
          </c:val>
        </c:ser>
        <c:ser>
          <c:idx val="2"/>
          <c:order val="1"/>
          <c:tx>
            <c:strRef>
              <c:f>percentatges!$D$1</c:f>
              <c:strCache>
                <c:ptCount val="1"/>
                <c:pt idx="0">
                  <c:v>AEE CAT mitjana</c:v>
                </c:pt>
              </c:strCache>
            </c:strRef>
          </c:tx>
          <c:invertIfNegative val="0"/>
          <c:cat>
            <c:numRef>
              <c:f>percentatges!$A$5:$A$7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percentatges!$D$2:$D$7</c:f>
            </c:numRef>
          </c:val>
        </c:ser>
        <c:ser>
          <c:idx val="3"/>
          <c:order val="2"/>
          <c:tx>
            <c:strRef>
              <c:f>percentatges!$E$1</c:f>
              <c:strCache>
                <c:ptCount val="1"/>
                <c:pt idx="0">
                  <c:v>household WEEE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percentatges!$A$5:$A$7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percentatges!$E$2:$E$7</c:f>
              <c:numCache>
                <c:formatCode>_-* #,##0\ _€_-;\-* #,##0\ _€_-;_-* "-"??\ _€_-;_-@_-</c:formatCode>
                <c:ptCount val="3"/>
                <c:pt idx="0">
                  <c:v>20091.877629416998</c:v>
                </c:pt>
                <c:pt idx="1">
                  <c:v>23929.471615864</c:v>
                </c:pt>
                <c:pt idx="2">
                  <c:v>18952.7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37184"/>
        <c:axId val="181949568"/>
      </c:barChart>
      <c:catAx>
        <c:axId val="1818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a-ES"/>
          </a:p>
        </c:txPr>
        <c:crossAx val="181949568"/>
        <c:crosses val="autoZero"/>
        <c:auto val="1"/>
        <c:lblAlgn val="ctr"/>
        <c:lblOffset val="100"/>
        <c:noMultiLvlLbl val="0"/>
      </c:catAx>
      <c:valAx>
        <c:axId val="181949568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18183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0D69B-83F1-43C8-BE63-FD0669DE2350}" type="datetimeFigureOut">
              <a:rPr lang="ca-ES" smtClean="0"/>
              <a:t>12/09/2013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BDC3D-19EC-4B47-90FA-D5DA84BBE8A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50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722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438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7161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2860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78592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4303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0017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5734" algn="l" defTabSz="9114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2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11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12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13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1506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smtClean="0"/>
              <a:t>I </a:t>
            </a:r>
            <a:r>
              <a:rPr lang="es-ES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Catalan</a:t>
            </a:r>
            <a:r>
              <a:rPr lang="es-ES" dirty="0" smtClean="0"/>
              <a:t> </a:t>
            </a:r>
            <a:r>
              <a:rPr lang="es-ES" dirty="0" err="1" smtClean="0"/>
              <a:t>Waste</a:t>
            </a:r>
            <a:r>
              <a:rPr lang="es-ES" dirty="0" smtClean="0"/>
              <a:t> Agency, a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Government</a:t>
            </a:r>
            <a:r>
              <a:rPr lang="es-ES" dirty="0" smtClean="0"/>
              <a:t> of </a:t>
            </a:r>
            <a:r>
              <a:rPr lang="es-ES" dirty="0" err="1" smtClean="0"/>
              <a:t>Catalonia</a:t>
            </a:r>
            <a:r>
              <a:rPr lang="es-ES" dirty="0" smtClean="0"/>
              <a:t>.</a:t>
            </a:r>
          </a:p>
          <a:p>
            <a:pPr eaLnBrk="1" hangingPunct="1"/>
            <a:r>
              <a:rPr lang="es-ES" dirty="0" err="1" smtClean="0"/>
              <a:t>Catalonia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region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North-East of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7,5 </a:t>
            </a:r>
            <a:r>
              <a:rPr lang="es-ES" baseline="0" dirty="0" err="1" smtClean="0"/>
              <a:t>milion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inhabitants</a:t>
            </a:r>
            <a:r>
              <a:rPr lang="es-ES" baseline="0" dirty="0" smtClean="0"/>
              <a:t>.</a:t>
            </a:r>
          </a:p>
          <a:p>
            <a:pPr eaLnBrk="1" hangingPunct="1"/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responsible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managing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waste</a:t>
            </a:r>
            <a:r>
              <a:rPr lang="es-ES" dirty="0" smtClean="0"/>
              <a:t> </a:t>
            </a:r>
            <a:r>
              <a:rPr lang="es-ES" dirty="0" err="1" smtClean="0"/>
              <a:t>generated</a:t>
            </a:r>
            <a:r>
              <a:rPr lang="es-ES" dirty="0" smtClean="0"/>
              <a:t> in </a:t>
            </a:r>
            <a:r>
              <a:rPr lang="es-ES" dirty="0" err="1" smtClean="0"/>
              <a:t>Catalonia</a:t>
            </a:r>
            <a:r>
              <a:rPr lang="es-ES" dirty="0" smtClean="0"/>
              <a:t>, </a:t>
            </a:r>
            <a:r>
              <a:rPr lang="es-ES" dirty="0" err="1" smtClean="0"/>
              <a:t>including</a:t>
            </a:r>
            <a:r>
              <a:rPr lang="es-ES" dirty="0" smtClean="0"/>
              <a:t>:</a:t>
            </a:r>
          </a:p>
          <a:p>
            <a:pPr eaLnBrk="1" hangingPunct="1"/>
            <a:r>
              <a:rPr lang="es-ES" dirty="0" smtClean="0"/>
              <a:t>Industrial		Municipal		</a:t>
            </a:r>
            <a:r>
              <a:rPr lang="es-ES" dirty="0" err="1" smtClean="0"/>
              <a:t>Construction</a:t>
            </a:r>
            <a:r>
              <a:rPr lang="es-ES" dirty="0" smtClean="0"/>
              <a:t> </a:t>
            </a:r>
            <a:r>
              <a:rPr lang="es-ES" dirty="0" err="1" smtClean="0"/>
              <a:t>waste</a:t>
            </a:r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objectives</a:t>
            </a:r>
            <a:r>
              <a:rPr lang="es-ES" baseline="0" dirty="0" smtClean="0"/>
              <a:t> are:</a:t>
            </a:r>
          </a:p>
          <a:p>
            <a:pPr>
              <a:buFont typeface="Helvetica" pitchFamily="34" charset="0"/>
              <a:buChar char="−"/>
            </a:pPr>
            <a:r>
              <a:rPr lang="en-US" dirty="0"/>
              <a:t>to promote the reduction of waste and the danger it poses</a:t>
            </a:r>
          </a:p>
          <a:p>
            <a:pPr>
              <a:buFont typeface="Helvetica" pitchFamily="34" charset="0"/>
              <a:buChar char="−"/>
            </a:pPr>
            <a:r>
              <a:rPr lang="en-US" dirty="0"/>
              <a:t>to promote waste recycling</a:t>
            </a:r>
          </a:p>
          <a:p>
            <a:pPr>
              <a:buFont typeface="Helvetica" pitchFamily="34" charset="0"/>
              <a:buChar char="−"/>
            </a:pPr>
            <a:r>
              <a:rPr lang="en-US" dirty="0"/>
              <a:t>to </a:t>
            </a:r>
            <a:r>
              <a:rPr lang="en-US" dirty="0" err="1"/>
              <a:t>minimise</a:t>
            </a:r>
            <a:r>
              <a:rPr lang="en-US" dirty="0"/>
              <a:t> refuse disposal</a:t>
            </a:r>
          </a:p>
          <a:p>
            <a:pPr>
              <a:buFont typeface="Helvetica" pitchFamily="34" charset="0"/>
              <a:buChar char="−"/>
            </a:pPr>
            <a:r>
              <a:rPr lang="en-US" dirty="0"/>
              <a:t>the recovery of contaminated soils</a:t>
            </a:r>
          </a:p>
          <a:p>
            <a:pPr eaLnBrk="1" hangingPunct="1"/>
            <a:endParaRPr lang="es-ES" baseline="0" dirty="0" smtClean="0"/>
          </a:p>
          <a:p>
            <a:pPr eaLnBrk="1" hangingPunct="1"/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:</a:t>
            </a:r>
          </a:p>
          <a:p>
            <a:pPr>
              <a:buFont typeface="Helvetica" pitchFamily="34" charset="0"/>
              <a:buChar char="−"/>
            </a:pPr>
            <a:r>
              <a:rPr lang="en-US" dirty="0"/>
              <a:t>to prevent the impact of waste generation and management</a:t>
            </a:r>
          </a:p>
          <a:p>
            <a:pPr>
              <a:buFont typeface="Helvetica" pitchFamily="34" charset="0"/>
              <a:buChar char="−"/>
            </a:pPr>
            <a:r>
              <a:rPr lang="en-US" dirty="0"/>
              <a:t>to reduce the impact of resource use and to improve the efficiency of such use</a:t>
            </a:r>
          </a:p>
          <a:p>
            <a:pPr eaLnBrk="1" hangingPunct="1"/>
            <a:endParaRPr lang="ca-ES" dirty="0" smtClean="0"/>
          </a:p>
        </p:txBody>
      </p:sp>
      <p:sp>
        <p:nvSpPr>
          <p:cNvPr id="21507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A61104-B02A-4675-AC1E-7161B47416D8}" type="slidenum">
              <a:rPr lang="ca-ES" smtClean="0">
                <a:solidFill>
                  <a:prstClr val="black"/>
                </a:solidFill>
              </a:rPr>
              <a:pPr/>
              <a:t>3</a:t>
            </a:fld>
            <a:endParaRPr lang="ca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4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5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/>
              <a:pPr/>
              <a:t>6</a:t>
            </a:fld>
            <a:endParaRPr lang="ca-E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/>
              <a:pPr/>
              <a:t>7</a:t>
            </a:fld>
            <a:endParaRPr lang="ca-E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8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9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F7ED-2AA4-4797-BC65-64537711C0E0}" type="slidenum">
              <a:rPr lang="ca-ES">
                <a:solidFill>
                  <a:prstClr val="black"/>
                </a:solidFill>
              </a:rPr>
              <a:pPr/>
              <a:t>10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8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11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51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65" y="619351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imatge_blan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>
            <a:lvl1pPr>
              <a:defRPr sz="5700">
                <a:solidFill>
                  <a:srgbClr val="00A050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</p:spTree>
    <p:extLst>
      <p:ext uri="{BB962C8B-B14F-4D97-AF65-F5344CB8AC3E}">
        <p14:creationId xmlns:p14="http://schemas.microsoft.com/office/powerpoint/2010/main" val="213602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11D8C-B6F3-47DA-8FA9-8D0699A67FF2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44877" y="6612426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444877" y="4361450"/>
            <a:ext cx="15547499" cy="2250975"/>
          </a:xfrm>
        </p:spPr>
        <p:txBody>
          <a:bodyPr anchor="b"/>
          <a:lstStyle>
            <a:lvl1pPr marL="0" indent="0">
              <a:buNone/>
              <a:defRPr sz="3600"/>
            </a:lvl1pPr>
            <a:lvl2pPr marL="813953" indent="0">
              <a:buNone/>
              <a:defRPr sz="3200"/>
            </a:lvl2pPr>
            <a:lvl3pPr marL="1627910" indent="0">
              <a:buNone/>
              <a:defRPr sz="2900"/>
            </a:lvl3pPr>
            <a:lvl4pPr marL="2441872" indent="0">
              <a:buNone/>
              <a:defRPr sz="2500"/>
            </a:lvl4pPr>
            <a:lvl5pPr marL="3255832" indent="0">
              <a:buNone/>
              <a:defRPr sz="2500"/>
            </a:lvl5pPr>
            <a:lvl6pPr marL="4069775" indent="0">
              <a:buNone/>
              <a:defRPr sz="2500"/>
            </a:lvl6pPr>
            <a:lvl7pPr marL="4883740" indent="0">
              <a:buNone/>
              <a:defRPr sz="2500"/>
            </a:lvl7pPr>
            <a:lvl8pPr marL="5697695" indent="0">
              <a:buNone/>
              <a:defRPr sz="2500"/>
            </a:lvl8pPr>
            <a:lvl9pPr marL="6511656" indent="0">
              <a:buNone/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DE926E-70F7-4C64-9A05-828E8A256FF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559" y="1903242"/>
            <a:ext cx="8285014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504473" y="1903242"/>
            <a:ext cx="8285012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AFDA62-8C77-4BF8-8447-F7CFCEAB7CB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3953" indent="0">
              <a:buNone/>
              <a:defRPr sz="3600" b="1"/>
            </a:lvl2pPr>
            <a:lvl3pPr marL="1627910" indent="0">
              <a:buNone/>
              <a:defRPr sz="3200" b="1"/>
            </a:lvl3pPr>
            <a:lvl4pPr marL="2441872" indent="0">
              <a:buNone/>
              <a:defRPr sz="2900" b="1"/>
            </a:lvl4pPr>
            <a:lvl5pPr marL="3255832" indent="0">
              <a:buNone/>
              <a:defRPr sz="2900" b="1"/>
            </a:lvl5pPr>
            <a:lvl6pPr marL="4069775" indent="0">
              <a:buNone/>
              <a:defRPr sz="2900" b="1"/>
            </a:lvl6pPr>
            <a:lvl7pPr marL="4883740" indent="0">
              <a:buNone/>
              <a:defRPr sz="2900" b="1"/>
            </a:lvl7pPr>
            <a:lvl8pPr marL="5697695" indent="0">
              <a:buNone/>
              <a:defRPr sz="2900" b="1"/>
            </a:lvl8pPr>
            <a:lvl9pPr marL="651165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91710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3953" indent="0">
              <a:buNone/>
              <a:defRPr sz="3600" b="1"/>
            </a:lvl2pPr>
            <a:lvl3pPr marL="1627910" indent="0">
              <a:buNone/>
              <a:defRPr sz="3200" b="1"/>
            </a:lvl3pPr>
            <a:lvl4pPr marL="2441872" indent="0">
              <a:buNone/>
              <a:defRPr sz="2900" b="1"/>
            </a:lvl4pPr>
            <a:lvl5pPr marL="3255832" indent="0">
              <a:buNone/>
              <a:defRPr sz="2900" b="1"/>
            </a:lvl5pPr>
            <a:lvl6pPr marL="4069775" indent="0">
              <a:buNone/>
              <a:defRPr sz="2900" b="1"/>
            </a:lvl6pPr>
            <a:lvl7pPr marL="4883740" indent="0">
              <a:buNone/>
              <a:defRPr sz="2900" b="1"/>
            </a:lvl7pPr>
            <a:lvl8pPr marL="5697695" indent="0">
              <a:buNone/>
              <a:defRPr sz="2900" b="1"/>
            </a:lvl8pPr>
            <a:lvl9pPr marL="651165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91710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29DBBC-7F4A-48CB-A56D-89AC6D8DB25A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9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07F17-6E04-4BB0-9FCB-3018422FB99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28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B69F9C-9120-4525-98B2-EE570C076E0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2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606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151341" y="409737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14606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3953" indent="0">
              <a:buNone/>
              <a:defRPr sz="2100"/>
            </a:lvl2pPr>
            <a:lvl3pPr marL="1627910" indent="0">
              <a:buNone/>
              <a:defRPr sz="1800"/>
            </a:lvl3pPr>
            <a:lvl4pPr marL="2441872" indent="0">
              <a:buNone/>
              <a:defRPr sz="1600"/>
            </a:lvl4pPr>
            <a:lvl5pPr marL="3255832" indent="0">
              <a:buNone/>
              <a:defRPr sz="1600"/>
            </a:lvl5pPr>
            <a:lvl6pPr marL="4069775" indent="0">
              <a:buNone/>
              <a:defRPr sz="1600"/>
            </a:lvl6pPr>
            <a:lvl7pPr marL="4883740" indent="0">
              <a:buNone/>
              <a:defRPr sz="1600"/>
            </a:lvl7pPr>
            <a:lvl8pPr marL="5697695" indent="0">
              <a:buNone/>
              <a:defRPr sz="1600"/>
            </a:lvl8pPr>
            <a:lvl9pPr marL="651165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D5C63-318D-4C75-85B8-CEF46057FD6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6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3953" indent="0">
              <a:buNone/>
              <a:defRPr sz="5000"/>
            </a:lvl2pPr>
            <a:lvl3pPr marL="1627910" indent="0">
              <a:buNone/>
              <a:defRPr sz="4300"/>
            </a:lvl3pPr>
            <a:lvl4pPr marL="2441872" indent="0">
              <a:buNone/>
              <a:defRPr sz="3600"/>
            </a:lvl4pPr>
            <a:lvl5pPr marL="3255832" indent="0">
              <a:buNone/>
              <a:defRPr sz="3600"/>
            </a:lvl5pPr>
            <a:lvl6pPr marL="4069775" indent="0">
              <a:buNone/>
              <a:defRPr sz="3600"/>
            </a:lvl6pPr>
            <a:lvl7pPr marL="4883740" indent="0">
              <a:buNone/>
              <a:defRPr sz="3600"/>
            </a:lvl7pPr>
            <a:lvl8pPr marL="5697695" indent="0">
              <a:buNone/>
              <a:defRPr sz="3600"/>
            </a:lvl8pPr>
            <a:lvl9pPr marL="6511656" indent="0">
              <a:buNone/>
              <a:defRPr sz="3600"/>
            </a:lvl9pPr>
          </a:lstStyle>
          <a:p>
            <a:r>
              <a:rPr lang="ca-ES" smtClean="0"/>
              <a:t>Feu clic a la icona per afegir una imatge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3953" indent="0">
              <a:buNone/>
              <a:defRPr sz="2100"/>
            </a:lvl2pPr>
            <a:lvl3pPr marL="1627910" indent="0">
              <a:buNone/>
              <a:defRPr sz="1800"/>
            </a:lvl3pPr>
            <a:lvl4pPr marL="2441872" indent="0">
              <a:buNone/>
              <a:defRPr sz="1600"/>
            </a:lvl4pPr>
            <a:lvl5pPr marL="3255832" indent="0">
              <a:buNone/>
              <a:defRPr sz="1600"/>
            </a:lvl5pPr>
            <a:lvl6pPr marL="4069775" indent="0">
              <a:buNone/>
              <a:defRPr sz="1600"/>
            </a:lvl6pPr>
            <a:lvl7pPr marL="4883740" indent="0">
              <a:buNone/>
              <a:defRPr sz="1600"/>
            </a:lvl7pPr>
            <a:lvl8pPr marL="5697695" indent="0">
              <a:buNone/>
              <a:defRPr sz="1600"/>
            </a:lvl8pPr>
            <a:lvl9pPr marL="651165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468451-D111-436B-AEB5-4D0AAD285B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78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22644-AD4C-4BD5-B8B9-24B7F3CF5F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2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3680322" y="173886"/>
            <a:ext cx="4252064" cy="907774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14559" y="173886"/>
            <a:ext cx="12460863" cy="90777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256DA-9040-4928-AD35-148B863E4DC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52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imatge_blan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>
            <a:lvl1pPr>
              <a:defRPr sz="5700">
                <a:solidFill>
                  <a:srgbClr val="00A050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</p:spTree>
    <p:extLst>
      <p:ext uri="{BB962C8B-B14F-4D97-AF65-F5344CB8AC3E}">
        <p14:creationId xmlns:p14="http://schemas.microsoft.com/office/powerpoint/2010/main" val="2785360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11D8C-B6F3-47DA-8FA9-8D0699A67FF2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1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44877" y="6612424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444877" y="4361449"/>
            <a:ext cx="15547499" cy="2250975"/>
          </a:xfrm>
        </p:spPr>
        <p:txBody>
          <a:bodyPr anchor="b"/>
          <a:lstStyle>
            <a:lvl1pPr marL="0" indent="0">
              <a:buNone/>
              <a:defRPr sz="3600"/>
            </a:lvl1pPr>
            <a:lvl2pPr marL="814067" indent="0">
              <a:buNone/>
              <a:defRPr sz="3200"/>
            </a:lvl2pPr>
            <a:lvl3pPr marL="1628141" indent="0">
              <a:buNone/>
              <a:defRPr sz="2900"/>
            </a:lvl3pPr>
            <a:lvl4pPr marL="2442217" indent="0">
              <a:buNone/>
              <a:defRPr sz="2500"/>
            </a:lvl4pPr>
            <a:lvl5pPr marL="3256292" indent="0">
              <a:buNone/>
              <a:defRPr sz="2500"/>
            </a:lvl5pPr>
            <a:lvl6pPr marL="4070350" indent="0">
              <a:buNone/>
              <a:defRPr sz="2500"/>
            </a:lvl6pPr>
            <a:lvl7pPr marL="4884430" indent="0">
              <a:buNone/>
              <a:defRPr sz="2500"/>
            </a:lvl7pPr>
            <a:lvl8pPr marL="5698500" indent="0">
              <a:buNone/>
              <a:defRPr sz="2500"/>
            </a:lvl8pPr>
            <a:lvl9pPr marL="6512576" indent="0">
              <a:buNone/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DE926E-70F7-4C64-9A05-828E8A256FF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559" y="1903240"/>
            <a:ext cx="8285014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504471" y="1903240"/>
            <a:ext cx="8285012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AFDA62-8C77-4BF8-8447-F7CFCEAB7CB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28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067" indent="0">
              <a:buNone/>
              <a:defRPr sz="3600" b="1"/>
            </a:lvl2pPr>
            <a:lvl3pPr marL="1628141" indent="0">
              <a:buNone/>
              <a:defRPr sz="3200" b="1"/>
            </a:lvl3pPr>
            <a:lvl4pPr marL="2442217" indent="0">
              <a:buNone/>
              <a:defRPr sz="2900" b="1"/>
            </a:lvl4pPr>
            <a:lvl5pPr marL="3256292" indent="0">
              <a:buNone/>
              <a:defRPr sz="2900" b="1"/>
            </a:lvl5pPr>
            <a:lvl6pPr marL="4070350" indent="0">
              <a:buNone/>
              <a:defRPr sz="2900" b="1"/>
            </a:lvl6pPr>
            <a:lvl7pPr marL="4884430" indent="0">
              <a:buNone/>
              <a:defRPr sz="2900" b="1"/>
            </a:lvl7pPr>
            <a:lvl8pPr marL="5698500" indent="0">
              <a:buNone/>
              <a:defRPr sz="2900" b="1"/>
            </a:lvl8pPr>
            <a:lvl9pPr marL="651257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91708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067" indent="0">
              <a:buNone/>
              <a:defRPr sz="3600" b="1"/>
            </a:lvl2pPr>
            <a:lvl3pPr marL="1628141" indent="0">
              <a:buNone/>
              <a:defRPr sz="3200" b="1"/>
            </a:lvl3pPr>
            <a:lvl4pPr marL="2442217" indent="0">
              <a:buNone/>
              <a:defRPr sz="2900" b="1"/>
            </a:lvl4pPr>
            <a:lvl5pPr marL="3256292" indent="0">
              <a:buNone/>
              <a:defRPr sz="2900" b="1"/>
            </a:lvl5pPr>
            <a:lvl6pPr marL="4070350" indent="0">
              <a:buNone/>
              <a:defRPr sz="2900" b="1"/>
            </a:lvl6pPr>
            <a:lvl7pPr marL="4884430" indent="0">
              <a:buNone/>
              <a:defRPr sz="2900" b="1"/>
            </a:lvl7pPr>
            <a:lvl8pPr marL="5698500" indent="0">
              <a:buNone/>
              <a:defRPr sz="2900" b="1"/>
            </a:lvl8pPr>
            <a:lvl9pPr marL="651257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91708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29DBBC-7F4A-48CB-A56D-89AC6D8DB25A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60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07F17-6E04-4BB0-9FCB-3018422FB99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5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B69F9C-9120-4525-98B2-EE570C076E0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4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426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50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395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79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18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58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97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837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9769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1165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604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151341" y="409735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14604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4067" indent="0">
              <a:buNone/>
              <a:defRPr sz="2100"/>
            </a:lvl2pPr>
            <a:lvl3pPr marL="1628141" indent="0">
              <a:buNone/>
              <a:defRPr sz="1800"/>
            </a:lvl3pPr>
            <a:lvl4pPr marL="2442217" indent="0">
              <a:buNone/>
              <a:defRPr sz="1600"/>
            </a:lvl4pPr>
            <a:lvl5pPr marL="3256292" indent="0">
              <a:buNone/>
              <a:defRPr sz="1600"/>
            </a:lvl5pPr>
            <a:lvl6pPr marL="4070350" indent="0">
              <a:buNone/>
              <a:defRPr sz="1600"/>
            </a:lvl6pPr>
            <a:lvl7pPr marL="4884430" indent="0">
              <a:buNone/>
              <a:defRPr sz="1600"/>
            </a:lvl7pPr>
            <a:lvl8pPr marL="5698500" indent="0">
              <a:buNone/>
              <a:defRPr sz="1600"/>
            </a:lvl8pPr>
            <a:lvl9pPr marL="651257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D5C63-318D-4C75-85B8-CEF46057FD6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57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4067" indent="0">
              <a:buNone/>
              <a:defRPr sz="5000"/>
            </a:lvl2pPr>
            <a:lvl3pPr marL="1628141" indent="0">
              <a:buNone/>
              <a:defRPr sz="4300"/>
            </a:lvl3pPr>
            <a:lvl4pPr marL="2442217" indent="0">
              <a:buNone/>
              <a:defRPr sz="3600"/>
            </a:lvl4pPr>
            <a:lvl5pPr marL="3256292" indent="0">
              <a:buNone/>
              <a:defRPr sz="3600"/>
            </a:lvl5pPr>
            <a:lvl6pPr marL="4070350" indent="0">
              <a:buNone/>
              <a:defRPr sz="3600"/>
            </a:lvl6pPr>
            <a:lvl7pPr marL="4884430" indent="0">
              <a:buNone/>
              <a:defRPr sz="3600"/>
            </a:lvl7pPr>
            <a:lvl8pPr marL="5698500" indent="0">
              <a:buNone/>
              <a:defRPr sz="3600"/>
            </a:lvl8pPr>
            <a:lvl9pPr marL="6512576" indent="0">
              <a:buNone/>
              <a:defRPr sz="3600"/>
            </a:lvl9pPr>
          </a:lstStyle>
          <a:p>
            <a:r>
              <a:rPr lang="ca-ES" smtClean="0"/>
              <a:t>Feu clic a la icona per afegir una imatge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4067" indent="0">
              <a:buNone/>
              <a:defRPr sz="2100"/>
            </a:lvl2pPr>
            <a:lvl3pPr marL="1628141" indent="0">
              <a:buNone/>
              <a:defRPr sz="1800"/>
            </a:lvl3pPr>
            <a:lvl4pPr marL="2442217" indent="0">
              <a:buNone/>
              <a:defRPr sz="1600"/>
            </a:lvl4pPr>
            <a:lvl5pPr marL="3256292" indent="0">
              <a:buNone/>
              <a:defRPr sz="1600"/>
            </a:lvl5pPr>
            <a:lvl6pPr marL="4070350" indent="0">
              <a:buNone/>
              <a:defRPr sz="1600"/>
            </a:lvl6pPr>
            <a:lvl7pPr marL="4884430" indent="0">
              <a:buNone/>
              <a:defRPr sz="1600"/>
            </a:lvl7pPr>
            <a:lvl8pPr marL="5698500" indent="0">
              <a:buNone/>
              <a:defRPr sz="1600"/>
            </a:lvl8pPr>
            <a:lvl9pPr marL="651257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468451-D111-436B-AEB5-4D0AAD285B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31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22644-AD4C-4BD5-B8B9-24B7F3CF5F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36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3680320" y="173886"/>
            <a:ext cx="4252064" cy="907774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14559" y="173886"/>
            <a:ext cx="12460863" cy="90777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256DA-9040-4928-AD35-148B863E4DC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2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 l="61380"/>
          <a:stretch>
            <a:fillRect/>
          </a:stretch>
        </p:blipFill>
        <p:spPr bwMode="auto">
          <a:xfrm>
            <a:off x="358839" y="216762"/>
            <a:ext cx="2924682" cy="82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>
            <a:lvl1pPr>
              <a:defRPr sz="5700">
                <a:solidFill>
                  <a:srgbClr val="00A050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a-ES" noProof="0" dirty="0" smtClean="0"/>
              <a:t>Feu clic aquí per editar l'estil de subtítols del patró.</a:t>
            </a:r>
          </a:p>
        </p:txBody>
      </p:sp>
    </p:spTree>
    <p:extLst>
      <p:ext uri="{BB962C8B-B14F-4D97-AF65-F5344CB8AC3E}">
        <p14:creationId xmlns:p14="http://schemas.microsoft.com/office/powerpoint/2010/main" val="1398191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367374" y="1903761"/>
            <a:ext cx="15844510" cy="7348423"/>
          </a:xfr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552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44877" y="6612424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444877" y="4361449"/>
            <a:ext cx="15547499" cy="2250975"/>
          </a:xfrm>
        </p:spPr>
        <p:txBody>
          <a:bodyPr anchor="b"/>
          <a:lstStyle>
            <a:lvl1pPr marL="0" indent="0">
              <a:buNone/>
              <a:defRPr sz="3600"/>
            </a:lvl1pPr>
            <a:lvl2pPr marL="814067" indent="0">
              <a:buNone/>
              <a:defRPr sz="3200"/>
            </a:lvl2pPr>
            <a:lvl3pPr marL="1628141" indent="0">
              <a:buNone/>
              <a:defRPr sz="2900"/>
            </a:lvl3pPr>
            <a:lvl4pPr marL="2442217" indent="0">
              <a:buNone/>
              <a:defRPr sz="2500"/>
            </a:lvl4pPr>
            <a:lvl5pPr marL="3256292" indent="0">
              <a:buNone/>
              <a:defRPr sz="2500"/>
            </a:lvl5pPr>
            <a:lvl6pPr marL="4070350" indent="0">
              <a:buNone/>
              <a:defRPr sz="2500"/>
            </a:lvl6pPr>
            <a:lvl7pPr marL="4884430" indent="0">
              <a:buNone/>
              <a:defRPr sz="2500"/>
            </a:lvl7pPr>
            <a:lvl8pPr marL="5698500" indent="0">
              <a:buNone/>
              <a:defRPr sz="2500"/>
            </a:lvl8pPr>
            <a:lvl9pPr marL="6512576" indent="0">
              <a:buNone/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FD9D1743-CFE1-4BAB-8B54-22102F48610C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559" y="1903240"/>
            <a:ext cx="8285014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504471" y="1903240"/>
            <a:ext cx="8285012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C952A120-6887-4862-8FE2-C6D3A4D77B86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067" indent="0">
              <a:buNone/>
              <a:defRPr sz="3600" b="1"/>
            </a:lvl2pPr>
            <a:lvl3pPr marL="1628141" indent="0">
              <a:buNone/>
              <a:defRPr sz="3200" b="1"/>
            </a:lvl3pPr>
            <a:lvl4pPr marL="2442217" indent="0">
              <a:buNone/>
              <a:defRPr sz="2900" b="1"/>
            </a:lvl4pPr>
            <a:lvl5pPr marL="3256292" indent="0">
              <a:buNone/>
              <a:defRPr sz="2900" b="1"/>
            </a:lvl5pPr>
            <a:lvl6pPr marL="4070350" indent="0">
              <a:buNone/>
              <a:defRPr sz="2900" b="1"/>
            </a:lvl6pPr>
            <a:lvl7pPr marL="4884430" indent="0">
              <a:buNone/>
              <a:defRPr sz="2900" b="1"/>
            </a:lvl7pPr>
            <a:lvl8pPr marL="5698500" indent="0">
              <a:buNone/>
              <a:defRPr sz="2900" b="1"/>
            </a:lvl8pPr>
            <a:lvl9pPr marL="651257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91708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067" indent="0">
              <a:buNone/>
              <a:defRPr sz="3600" b="1"/>
            </a:lvl2pPr>
            <a:lvl3pPr marL="1628141" indent="0">
              <a:buNone/>
              <a:defRPr sz="3200" b="1"/>
            </a:lvl3pPr>
            <a:lvl4pPr marL="2442217" indent="0">
              <a:buNone/>
              <a:defRPr sz="2900" b="1"/>
            </a:lvl4pPr>
            <a:lvl5pPr marL="3256292" indent="0">
              <a:buNone/>
              <a:defRPr sz="2900" b="1"/>
            </a:lvl5pPr>
            <a:lvl6pPr marL="4070350" indent="0">
              <a:buNone/>
              <a:defRPr sz="2900" b="1"/>
            </a:lvl6pPr>
            <a:lvl7pPr marL="4884430" indent="0">
              <a:buNone/>
              <a:defRPr sz="2900" b="1"/>
            </a:lvl7pPr>
            <a:lvl8pPr marL="5698500" indent="0">
              <a:buNone/>
              <a:defRPr sz="2900" b="1"/>
            </a:lvl8pPr>
            <a:lvl9pPr marL="651257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91708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3DD63309-B8B4-4D79-A3D8-D50484F94628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9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13899433" y="9789958"/>
            <a:ext cx="4312399" cy="32633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 sz="2100" smtClean="0"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DB3226D3-2BAE-4E03-ACDB-3643ADBEE2AA}" type="slidenum">
              <a:rPr lang="ca-ES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2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3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825" y="3601563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FF12FDC1-82A5-4511-9F0B-460A19848D2D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66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604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151341" y="409735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14604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4067" indent="0">
              <a:buNone/>
              <a:defRPr sz="2100"/>
            </a:lvl2pPr>
            <a:lvl3pPr marL="1628141" indent="0">
              <a:buNone/>
              <a:defRPr sz="1800"/>
            </a:lvl3pPr>
            <a:lvl4pPr marL="2442217" indent="0">
              <a:buNone/>
              <a:defRPr sz="1600"/>
            </a:lvl4pPr>
            <a:lvl5pPr marL="3256292" indent="0">
              <a:buNone/>
              <a:defRPr sz="1600"/>
            </a:lvl5pPr>
            <a:lvl6pPr marL="4070350" indent="0">
              <a:buNone/>
              <a:defRPr sz="1600"/>
            </a:lvl6pPr>
            <a:lvl7pPr marL="4884430" indent="0">
              <a:buNone/>
              <a:defRPr sz="1600"/>
            </a:lvl7pPr>
            <a:lvl8pPr marL="5698500" indent="0">
              <a:buNone/>
              <a:defRPr sz="1600"/>
            </a:lvl8pPr>
            <a:lvl9pPr marL="651257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9E3121A0-036E-4BE7-94D3-F5A146BAE3AA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4067" indent="0">
              <a:buNone/>
              <a:defRPr sz="5000"/>
            </a:lvl2pPr>
            <a:lvl3pPr marL="1628141" indent="0">
              <a:buNone/>
              <a:defRPr sz="4300"/>
            </a:lvl3pPr>
            <a:lvl4pPr marL="2442217" indent="0">
              <a:buNone/>
              <a:defRPr sz="3600"/>
            </a:lvl4pPr>
            <a:lvl5pPr marL="3256292" indent="0">
              <a:buNone/>
              <a:defRPr sz="3600"/>
            </a:lvl5pPr>
            <a:lvl6pPr marL="4070350" indent="0">
              <a:buNone/>
              <a:defRPr sz="3600"/>
            </a:lvl6pPr>
            <a:lvl7pPr marL="4884430" indent="0">
              <a:buNone/>
              <a:defRPr sz="3600"/>
            </a:lvl7pPr>
            <a:lvl8pPr marL="5698500" indent="0">
              <a:buNone/>
              <a:defRPr sz="3600"/>
            </a:lvl8pPr>
            <a:lvl9pPr marL="6512576" indent="0">
              <a:buNone/>
              <a:defRPr sz="3600"/>
            </a:lvl9pPr>
          </a:lstStyle>
          <a:p>
            <a:pPr lvl="0"/>
            <a:r>
              <a:rPr lang="ca-ES" noProof="0" smtClean="0"/>
              <a:t>Feu clic a la icona per afegir una imatge</a:t>
            </a:r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4067" indent="0">
              <a:buNone/>
              <a:defRPr sz="2100"/>
            </a:lvl2pPr>
            <a:lvl3pPr marL="1628141" indent="0">
              <a:buNone/>
              <a:defRPr sz="1800"/>
            </a:lvl3pPr>
            <a:lvl4pPr marL="2442217" indent="0">
              <a:buNone/>
              <a:defRPr sz="1600"/>
            </a:lvl4pPr>
            <a:lvl5pPr marL="3256292" indent="0">
              <a:buNone/>
              <a:defRPr sz="1600"/>
            </a:lvl5pPr>
            <a:lvl6pPr marL="4070350" indent="0">
              <a:buNone/>
              <a:defRPr sz="1600"/>
            </a:lvl6pPr>
            <a:lvl7pPr marL="4884430" indent="0">
              <a:buNone/>
              <a:defRPr sz="1600"/>
            </a:lvl7pPr>
            <a:lvl8pPr marL="5698500" indent="0">
              <a:buNone/>
              <a:defRPr sz="1600"/>
            </a:lvl8pPr>
            <a:lvl9pPr marL="651257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21F5677A-C40D-4607-8C2F-66BA00B0F8DD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9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85196274-6CAF-4BD9-A54A-FA9BAF95F4DD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22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3680320" y="173886"/>
            <a:ext cx="4252064" cy="907774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14559" y="173886"/>
            <a:ext cx="12460863" cy="90777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3CEA0C36-14AC-4F13-9514-D76229FAFCEA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18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ol, text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976388" y="173886"/>
            <a:ext cx="11955951" cy="118861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914559" y="1903240"/>
            <a:ext cx="8285014" cy="7348423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504471" y="1903240"/>
            <a:ext cx="8285012" cy="7348423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8874F808-9338-4F1D-8B52-DABF6E5D8100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5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559" y="412118"/>
            <a:ext cx="16462058" cy="877999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559" y="9370729"/>
            <a:ext cx="4267941" cy="714595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8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9485" y="9370729"/>
            <a:ext cx="5792205" cy="714595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18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610458" y="9637511"/>
            <a:ext cx="4582321" cy="543093"/>
          </a:xfrm>
          <a:prstGeom prst="rect">
            <a:avLst/>
          </a:prstGeom>
        </p:spPr>
        <p:txBody>
          <a:bodyPr lIns="162810" tIns="81409" rIns="162810" bIns="814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3A0433B6-89A1-4D79-B386-48A477F125DA}" type="slidenum">
              <a:rPr lang="ca-ES" sz="1800" smtClean="0">
                <a:latin typeface="Arial" charset="0"/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32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1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61750" y="2174755"/>
            <a:ext cx="7827733" cy="92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Rectángulo redondeado"/>
          <p:cNvSpPr/>
          <p:nvPr userDrawn="1"/>
        </p:nvSpPr>
        <p:spPr>
          <a:xfrm>
            <a:off x="-793888" y="390645"/>
            <a:ext cx="18583326" cy="971850"/>
          </a:xfrm>
          <a:prstGeom prst="roundRect">
            <a:avLst/>
          </a:prstGeom>
          <a:solidFill>
            <a:srgbClr val="73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810" tIns="81409" rIns="162810" bIns="81409" anchor="ctr"/>
          <a:lstStyle/>
          <a:p>
            <a:pPr algn="ctr" defTabSz="911566"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pic>
        <p:nvPicPr>
          <p:cNvPr id="7" name="7 Imagen" descr="cyclus colo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7418" y="9358820"/>
            <a:ext cx="3283520" cy="76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15 Conector recto"/>
          <p:cNvCxnSpPr/>
          <p:nvPr userDrawn="1"/>
        </p:nvCxnSpPr>
        <p:spPr>
          <a:xfrm>
            <a:off x="3959913" y="9787577"/>
            <a:ext cx="1382952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2 Conector recto"/>
          <p:cNvCxnSpPr/>
          <p:nvPr userDrawn="1"/>
        </p:nvCxnSpPr>
        <p:spPr>
          <a:xfrm>
            <a:off x="-1657637" y="2553488"/>
            <a:ext cx="19301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Título"/>
          <p:cNvSpPr>
            <a:spLocks noGrp="1"/>
          </p:cNvSpPr>
          <p:nvPr>
            <p:ph type="title"/>
          </p:nvPr>
        </p:nvSpPr>
        <p:spPr>
          <a:xfrm>
            <a:off x="791209" y="434710"/>
            <a:ext cx="16462058" cy="864364"/>
          </a:xfrm>
          <a:prstGeom prst="rect">
            <a:avLst/>
          </a:prstGeom>
        </p:spPr>
        <p:txBody>
          <a:bodyPr bIns="0"/>
          <a:lstStyle>
            <a:lvl1pPr algn="l">
              <a:defRPr sz="8600" b="1">
                <a:solidFill>
                  <a:schemeClr val="bg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2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791209" y="2834804"/>
            <a:ext cx="16563675" cy="7280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0"/>
            </a:lvl1pPr>
            <a:lvl2pPr marL="1322862" indent="-508803">
              <a:buClr>
                <a:srgbClr val="739600"/>
              </a:buClr>
              <a:buFont typeface="Courier New" pitchFamily="49" charset="0"/>
              <a:buChar char="o"/>
              <a:defRPr sz="4300"/>
            </a:lvl2pPr>
            <a:lvl3pPr marL="2035181" indent="-407043">
              <a:buClr>
                <a:srgbClr val="739600"/>
              </a:buClr>
              <a:buFont typeface="Courier New" pitchFamily="49" charset="0"/>
              <a:buChar char="o"/>
              <a:defRPr sz="3900"/>
            </a:lvl3pPr>
            <a:lvl4pPr marL="2849253" indent="-407043">
              <a:buClr>
                <a:srgbClr val="739600"/>
              </a:buClr>
              <a:buFont typeface="Courier New" pitchFamily="49" charset="0"/>
              <a:buChar char="o"/>
              <a:defRPr/>
            </a:lvl4pPr>
            <a:lvl5pPr marL="3663323" indent="-407043">
              <a:buClr>
                <a:srgbClr val="739600"/>
              </a:buClr>
              <a:buFont typeface="Courier New" pitchFamily="49" charset="0"/>
              <a:buChar char="o"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15"/>
          </p:nvPr>
        </p:nvSpPr>
        <p:spPr>
          <a:xfrm>
            <a:off x="789220" y="1688009"/>
            <a:ext cx="9364700" cy="64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6"/>
          </p:nvPr>
        </p:nvSpPr>
        <p:spPr bwMode="auto">
          <a:xfrm>
            <a:off x="12171889" y="9789960"/>
            <a:ext cx="4607724" cy="502600"/>
          </a:xfrm>
          <a:prstGeom prst="rect">
            <a:avLst/>
          </a:prstGeom>
          <a:extLst/>
        </p:spPr>
        <p:txBody>
          <a:bodyPr wrap="square" lIns="162810" tIns="81409" rIns="162810" bIns="81409" numCol="1" anchorCtr="0" compatLnSpc="1">
            <a:prstTxWarp prst="textNoShape">
              <a:avLst/>
            </a:prstTxWarp>
          </a:bodyPr>
          <a:lstStyle>
            <a:lvl1pPr algn="r" eaLnBrk="1" hangingPunct="1">
              <a:defRPr sz="2500" b="1">
                <a:solidFill>
                  <a:srgbClr val="739600"/>
                </a:solidFill>
                <a:latin typeface="Calibri" pitchFamily="34" charset="0"/>
              </a:defRPr>
            </a:lvl1pPr>
            <a:lvl2pPr marL="1322862" indent="-50880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5181" indent="-4070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849253" indent="-4070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663323" indent="-4070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477392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5291464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6105536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6919609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/>
              <a:t>www.cyclusvitae.com</a:t>
            </a:r>
            <a:endParaRPr lang="es-ES"/>
          </a:p>
        </p:txBody>
      </p:sp>
      <p:sp>
        <p:nvSpPr>
          <p:cNvPr id="12" name="16 Marcador de número de diapositiva"/>
          <p:cNvSpPr>
            <a:spLocks noGrp="1"/>
          </p:cNvSpPr>
          <p:nvPr>
            <p:ph type="sldNum" sz="quarter" idx="17"/>
          </p:nvPr>
        </p:nvSpPr>
        <p:spPr bwMode="auto">
          <a:xfrm>
            <a:off x="16779658" y="9825691"/>
            <a:ext cx="1009825" cy="450194"/>
          </a:xfrm>
          <a:prstGeom prst="rect">
            <a:avLst/>
          </a:prstGeom>
          <a:extLst/>
        </p:spPr>
        <p:txBody>
          <a:bodyPr wrap="none" lIns="162810" tIns="81409" rIns="162810" bIns="81409" numCol="1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898989"/>
                </a:solidFill>
                <a:latin typeface="Calibri" pitchFamily="34" charset="0"/>
              </a:defRPr>
            </a:lvl1pPr>
            <a:lvl2pPr marL="1322862" indent="-50880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35181" indent="-4070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849253" indent="-4070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663323" indent="-4070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477392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5291464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6105536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6919609" indent="-4070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73566755-7D76-431A-A418-324073036A36}" type="slidenum">
              <a:rPr lang="es-ES" smtClean="0"/>
              <a:pPr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1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imatge_blan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>
            <a:lvl1pPr>
              <a:defRPr sz="5700">
                <a:solidFill>
                  <a:srgbClr val="00A050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</p:spTree>
    <p:extLst>
      <p:ext uri="{BB962C8B-B14F-4D97-AF65-F5344CB8AC3E}">
        <p14:creationId xmlns:p14="http://schemas.microsoft.com/office/powerpoint/2010/main" val="275786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11D8C-B6F3-47DA-8FA9-8D0699A67FF2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3953" indent="0">
              <a:buNone/>
              <a:defRPr sz="3600" b="1"/>
            </a:lvl2pPr>
            <a:lvl3pPr marL="1627910" indent="0">
              <a:buNone/>
              <a:defRPr sz="3200" b="1"/>
            </a:lvl3pPr>
            <a:lvl4pPr marL="2441872" indent="0">
              <a:buNone/>
              <a:defRPr sz="2900" b="1"/>
            </a:lvl4pPr>
            <a:lvl5pPr marL="3255832" indent="0">
              <a:buNone/>
              <a:defRPr sz="2900" b="1"/>
            </a:lvl5pPr>
            <a:lvl6pPr marL="4069775" indent="0">
              <a:buNone/>
              <a:defRPr sz="2900" b="1"/>
            </a:lvl6pPr>
            <a:lvl7pPr marL="4883740" indent="0">
              <a:buNone/>
              <a:defRPr sz="2900" b="1"/>
            </a:lvl7pPr>
            <a:lvl8pPr marL="5697695" indent="0">
              <a:buNone/>
              <a:defRPr sz="2900" b="1"/>
            </a:lvl8pPr>
            <a:lvl9pPr marL="6511656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710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3953" indent="0">
              <a:buNone/>
              <a:defRPr sz="3600" b="1"/>
            </a:lvl2pPr>
            <a:lvl3pPr marL="1627910" indent="0">
              <a:buNone/>
              <a:defRPr sz="3200" b="1"/>
            </a:lvl3pPr>
            <a:lvl4pPr marL="2441872" indent="0">
              <a:buNone/>
              <a:defRPr sz="2900" b="1"/>
            </a:lvl4pPr>
            <a:lvl5pPr marL="3255832" indent="0">
              <a:buNone/>
              <a:defRPr sz="2900" b="1"/>
            </a:lvl5pPr>
            <a:lvl6pPr marL="4069775" indent="0">
              <a:buNone/>
              <a:defRPr sz="2900" b="1"/>
            </a:lvl6pPr>
            <a:lvl7pPr marL="4883740" indent="0">
              <a:buNone/>
              <a:defRPr sz="2900" b="1"/>
            </a:lvl7pPr>
            <a:lvl8pPr marL="5697695" indent="0">
              <a:buNone/>
              <a:defRPr sz="2900" b="1"/>
            </a:lvl8pPr>
            <a:lvl9pPr marL="6511656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710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44877" y="6612420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444877" y="4361444"/>
            <a:ext cx="15547499" cy="2250975"/>
          </a:xfrm>
        </p:spPr>
        <p:txBody>
          <a:bodyPr anchor="b"/>
          <a:lstStyle>
            <a:lvl1pPr marL="0" indent="0">
              <a:buNone/>
              <a:defRPr sz="3600"/>
            </a:lvl1pPr>
            <a:lvl2pPr marL="814413" indent="0">
              <a:buNone/>
              <a:defRPr sz="3200"/>
            </a:lvl2pPr>
            <a:lvl3pPr marL="1628832" indent="0">
              <a:buNone/>
              <a:defRPr sz="2900"/>
            </a:lvl3pPr>
            <a:lvl4pPr marL="2443251" indent="0">
              <a:buNone/>
              <a:defRPr sz="2500"/>
            </a:lvl4pPr>
            <a:lvl5pPr marL="3257670" indent="0">
              <a:buNone/>
              <a:defRPr sz="2500"/>
            </a:lvl5pPr>
            <a:lvl6pPr marL="4072076" indent="0">
              <a:buNone/>
              <a:defRPr sz="2500"/>
            </a:lvl6pPr>
            <a:lvl7pPr marL="4886498" indent="0">
              <a:buNone/>
              <a:defRPr sz="2500"/>
            </a:lvl7pPr>
            <a:lvl8pPr marL="5700917" indent="0">
              <a:buNone/>
              <a:defRPr sz="2500"/>
            </a:lvl8pPr>
            <a:lvl9pPr marL="6515336" indent="0">
              <a:buNone/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DE926E-70F7-4C64-9A05-828E8A256FF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2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559" y="1903236"/>
            <a:ext cx="8285014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504465" y="1903236"/>
            <a:ext cx="8285012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AFDA62-8C77-4BF8-8447-F7CFCEAB7CB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05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413" indent="0">
              <a:buNone/>
              <a:defRPr sz="3600" b="1"/>
            </a:lvl2pPr>
            <a:lvl3pPr marL="1628832" indent="0">
              <a:buNone/>
              <a:defRPr sz="3200" b="1"/>
            </a:lvl3pPr>
            <a:lvl4pPr marL="2443251" indent="0">
              <a:buNone/>
              <a:defRPr sz="2900" b="1"/>
            </a:lvl4pPr>
            <a:lvl5pPr marL="3257670" indent="0">
              <a:buNone/>
              <a:defRPr sz="2900" b="1"/>
            </a:lvl5pPr>
            <a:lvl6pPr marL="4072076" indent="0">
              <a:buNone/>
              <a:defRPr sz="2900" b="1"/>
            </a:lvl6pPr>
            <a:lvl7pPr marL="4886498" indent="0">
              <a:buNone/>
              <a:defRPr sz="2900" b="1"/>
            </a:lvl7pPr>
            <a:lvl8pPr marL="5700917" indent="0">
              <a:buNone/>
              <a:defRPr sz="2900" b="1"/>
            </a:lvl8pPr>
            <a:lvl9pPr marL="651533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91702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413" indent="0">
              <a:buNone/>
              <a:defRPr sz="3600" b="1"/>
            </a:lvl2pPr>
            <a:lvl3pPr marL="1628832" indent="0">
              <a:buNone/>
              <a:defRPr sz="3200" b="1"/>
            </a:lvl3pPr>
            <a:lvl4pPr marL="2443251" indent="0">
              <a:buNone/>
              <a:defRPr sz="2900" b="1"/>
            </a:lvl4pPr>
            <a:lvl5pPr marL="3257670" indent="0">
              <a:buNone/>
              <a:defRPr sz="2900" b="1"/>
            </a:lvl5pPr>
            <a:lvl6pPr marL="4072076" indent="0">
              <a:buNone/>
              <a:defRPr sz="2900" b="1"/>
            </a:lvl6pPr>
            <a:lvl7pPr marL="4886498" indent="0">
              <a:buNone/>
              <a:defRPr sz="2900" b="1"/>
            </a:lvl7pPr>
            <a:lvl8pPr marL="5700917" indent="0">
              <a:buNone/>
              <a:defRPr sz="2900" b="1"/>
            </a:lvl8pPr>
            <a:lvl9pPr marL="6515336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91702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29DBBC-7F4A-48CB-A56D-89AC6D8DB25A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21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07F17-6E04-4BB0-9FCB-3018422FB99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21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B69F9C-9120-4525-98B2-EE570C076E0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5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98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151341" y="409731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14598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4413" indent="0">
              <a:buNone/>
              <a:defRPr sz="2100"/>
            </a:lvl2pPr>
            <a:lvl3pPr marL="1628832" indent="0">
              <a:buNone/>
              <a:defRPr sz="1800"/>
            </a:lvl3pPr>
            <a:lvl4pPr marL="2443251" indent="0">
              <a:buNone/>
              <a:defRPr sz="1600"/>
            </a:lvl4pPr>
            <a:lvl5pPr marL="3257670" indent="0">
              <a:buNone/>
              <a:defRPr sz="1600"/>
            </a:lvl5pPr>
            <a:lvl6pPr marL="4072076" indent="0">
              <a:buNone/>
              <a:defRPr sz="1600"/>
            </a:lvl6pPr>
            <a:lvl7pPr marL="4886498" indent="0">
              <a:buNone/>
              <a:defRPr sz="1600"/>
            </a:lvl7pPr>
            <a:lvl8pPr marL="5700917" indent="0">
              <a:buNone/>
              <a:defRPr sz="1600"/>
            </a:lvl8pPr>
            <a:lvl9pPr marL="651533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D5C63-318D-4C75-85B8-CEF46057FD6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40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4413" indent="0">
              <a:buNone/>
              <a:defRPr sz="5000"/>
            </a:lvl2pPr>
            <a:lvl3pPr marL="1628832" indent="0">
              <a:buNone/>
              <a:defRPr sz="4300"/>
            </a:lvl3pPr>
            <a:lvl4pPr marL="2443251" indent="0">
              <a:buNone/>
              <a:defRPr sz="3600"/>
            </a:lvl4pPr>
            <a:lvl5pPr marL="3257670" indent="0">
              <a:buNone/>
              <a:defRPr sz="3600"/>
            </a:lvl5pPr>
            <a:lvl6pPr marL="4072076" indent="0">
              <a:buNone/>
              <a:defRPr sz="3600"/>
            </a:lvl6pPr>
            <a:lvl7pPr marL="4886498" indent="0">
              <a:buNone/>
              <a:defRPr sz="3600"/>
            </a:lvl7pPr>
            <a:lvl8pPr marL="5700917" indent="0">
              <a:buNone/>
              <a:defRPr sz="3600"/>
            </a:lvl8pPr>
            <a:lvl9pPr marL="6515336" indent="0">
              <a:buNone/>
              <a:defRPr sz="3600"/>
            </a:lvl9pPr>
          </a:lstStyle>
          <a:p>
            <a:r>
              <a:rPr lang="ca-ES" smtClean="0"/>
              <a:t>Feu clic a la icona per afegir una imatge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4413" indent="0">
              <a:buNone/>
              <a:defRPr sz="2100"/>
            </a:lvl2pPr>
            <a:lvl3pPr marL="1628832" indent="0">
              <a:buNone/>
              <a:defRPr sz="1800"/>
            </a:lvl3pPr>
            <a:lvl4pPr marL="2443251" indent="0">
              <a:buNone/>
              <a:defRPr sz="1600"/>
            </a:lvl4pPr>
            <a:lvl5pPr marL="3257670" indent="0">
              <a:buNone/>
              <a:defRPr sz="1600"/>
            </a:lvl5pPr>
            <a:lvl6pPr marL="4072076" indent="0">
              <a:buNone/>
              <a:defRPr sz="1600"/>
            </a:lvl6pPr>
            <a:lvl7pPr marL="4886498" indent="0">
              <a:buNone/>
              <a:defRPr sz="1600"/>
            </a:lvl7pPr>
            <a:lvl8pPr marL="5700917" indent="0">
              <a:buNone/>
              <a:defRPr sz="1600"/>
            </a:lvl8pPr>
            <a:lvl9pPr marL="6515336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468451-D111-436B-AEB5-4D0AAD285B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39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22644-AD4C-4BD5-B8B9-24B7F3CF5F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83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3680314" y="173886"/>
            <a:ext cx="4252064" cy="907774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14559" y="173886"/>
            <a:ext cx="12460863" cy="90777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256DA-9040-4928-AD35-148B863E4DC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43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imatge_blan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>
            <a:lvl1pPr>
              <a:defRPr sz="5700">
                <a:solidFill>
                  <a:srgbClr val="00A050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</p:spTree>
    <p:extLst>
      <p:ext uri="{BB962C8B-B14F-4D97-AF65-F5344CB8AC3E}">
        <p14:creationId xmlns:p14="http://schemas.microsoft.com/office/powerpoint/2010/main" val="247841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11D8C-B6F3-47DA-8FA9-8D0699A67FF2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93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44877" y="6612414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444877" y="4361438"/>
            <a:ext cx="15547499" cy="2250975"/>
          </a:xfrm>
        </p:spPr>
        <p:txBody>
          <a:bodyPr anchor="b"/>
          <a:lstStyle>
            <a:lvl1pPr marL="0" indent="0">
              <a:buNone/>
              <a:defRPr sz="3600"/>
            </a:lvl1pPr>
            <a:lvl2pPr marL="814874" indent="0">
              <a:buNone/>
              <a:defRPr sz="3200"/>
            </a:lvl2pPr>
            <a:lvl3pPr marL="1629754" indent="0">
              <a:buNone/>
              <a:defRPr sz="2900"/>
            </a:lvl3pPr>
            <a:lvl4pPr marL="2444631" indent="0">
              <a:buNone/>
              <a:defRPr sz="2500"/>
            </a:lvl4pPr>
            <a:lvl5pPr marL="3259507" indent="0">
              <a:buNone/>
              <a:defRPr sz="2500"/>
            </a:lvl5pPr>
            <a:lvl6pPr marL="4074376" indent="0">
              <a:buNone/>
              <a:defRPr sz="2500"/>
            </a:lvl6pPr>
            <a:lvl7pPr marL="4889261" indent="0">
              <a:buNone/>
              <a:defRPr sz="2500"/>
            </a:lvl7pPr>
            <a:lvl8pPr marL="5704139" indent="0">
              <a:buNone/>
              <a:defRPr sz="2500"/>
            </a:lvl8pPr>
            <a:lvl9pPr marL="6519015" indent="0">
              <a:buNone/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DE926E-70F7-4C64-9A05-828E8A256FF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559" y="1903230"/>
            <a:ext cx="8285014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504457" y="1903230"/>
            <a:ext cx="8285012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AFDA62-8C77-4BF8-8447-F7CFCEAB7CB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61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874" indent="0">
              <a:buNone/>
              <a:defRPr sz="3600" b="1"/>
            </a:lvl2pPr>
            <a:lvl3pPr marL="1629754" indent="0">
              <a:buNone/>
              <a:defRPr sz="3200" b="1"/>
            </a:lvl3pPr>
            <a:lvl4pPr marL="2444631" indent="0">
              <a:buNone/>
              <a:defRPr sz="2900" b="1"/>
            </a:lvl4pPr>
            <a:lvl5pPr marL="3259507" indent="0">
              <a:buNone/>
              <a:defRPr sz="2900" b="1"/>
            </a:lvl5pPr>
            <a:lvl6pPr marL="4074376" indent="0">
              <a:buNone/>
              <a:defRPr sz="2900" b="1"/>
            </a:lvl6pPr>
            <a:lvl7pPr marL="4889261" indent="0">
              <a:buNone/>
              <a:defRPr sz="2900" b="1"/>
            </a:lvl7pPr>
            <a:lvl8pPr marL="5704139" indent="0">
              <a:buNone/>
              <a:defRPr sz="2900" b="1"/>
            </a:lvl8pPr>
            <a:lvl9pPr marL="6519015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9169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4874" indent="0">
              <a:buNone/>
              <a:defRPr sz="3600" b="1"/>
            </a:lvl2pPr>
            <a:lvl3pPr marL="1629754" indent="0">
              <a:buNone/>
              <a:defRPr sz="3200" b="1"/>
            </a:lvl3pPr>
            <a:lvl4pPr marL="2444631" indent="0">
              <a:buNone/>
              <a:defRPr sz="2900" b="1"/>
            </a:lvl4pPr>
            <a:lvl5pPr marL="3259507" indent="0">
              <a:buNone/>
              <a:defRPr sz="2900" b="1"/>
            </a:lvl5pPr>
            <a:lvl6pPr marL="4074376" indent="0">
              <a:buNone/>
              <a:defRPr sz="2900" b="1"/>
            </a:lvl6pPr>
            <a:lvl7pPr marL="4889261" indent="0">
              <a:buNone/>
              <a:defRPr sz="2900" b="1"/>
            </a:lvl7pPr>
            <a:lvl8pPr marL="5704139" indent="0">
              <a:buNone/>
              <a:defRPr sz="2900" b="1"/>
            </a:lvl8pPr>
            <a:lvl9pPr marL="6519015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91694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29DBBC-7F4A-48CB-A56D-89AC6D8DB25A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18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07F17-6E04-4BB0-9FCB-3018422FB99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75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B69F9C-9120-4525-98B2-EE570C076E0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7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9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151341" y="409725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1459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4874" indent="0">
              <a:buNone/>
              <a:defRPr sz="2100"/>
            </a:lvl2pPr>
            <a:lvl3pPr marL="1629754" indent="0">
              <a:buNone/>
              <a:defRPr sz="1800"/>
            </a:lvl3pPr>
            <a:lvl4pPr marL="2444631" indent="0">
              <a:buNone/>
              <a:defRPr sz="1600"/>
            </a:lvl4pPr>
            <a:lvl5pPr marL="3259507" indent="0">
              <a:buNone/>
              <a:defRPr sz="1600"/>
            </a:lvl5pPr>
            <a:lvl6pPr marL="4074376" indent="0">
              <a:buNone/>
              <a:defRPr sz="1600"/>
            </a:lvl6pPr>
            <a:lvl7pPr marL="4889261" indent="0">
              <a:buNone/>
              <a:defRPr sz="1600"/>
            </a:lvl7pPr>
            <a:lvl8pPr marL="5704139" indent="0">
              <a:buNone/>
              <a:defRPr sz="1600"/>
            </a:lvl8pPr>
            <a:lvl9pPr marL="6519015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D5C63-318D-4C75-85B8-CEF46057FD6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663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4874" indent="0">
              <a:buNone/>
              <a:defRPr sz="5000"/>
            </a:lvl2pPr>
            <a:lvl3pPr marL="1629754" indent="0">
              <a:buNone/>
              <a:defRPr sz="4300"/>
            </a:lvl3pPr>
            <a:lvl4pPr marL="2444631" indent="0">
              <a:buNone/>
              <a:defRPr sz="3600"/>
            </a:lvl4pPr>
            <a:lvl5pPr marL="3259507" indent="0">
              <a:buNone/>
              <a:defRPr sz="3600"/>
            </a:lvl5pPr>
            <a:lvl6pPr marL="4074376" indent="0">
              <a:buNone/>
              <a:defRPr sz="3600"/>
            </a:lvl6pPr>
            <a:lvl7pPr marL="4889261" indent="0">
              <a:buNone/>
              <a:defRPr sz="3600"/>
            </a:lvl7pPr>
            <a:lvl8pPr marL="5704139" indent="0">
              <a:buNone/>
              <a:defRPr sz="3600"/>
            </a:lvl8pPr>
            <a:lvl9pPr marL="6519015" indent="0">
              <a:buNone/>
              <a:defRPr sz="3600"/>
            </a:lvl9pPr>
          </a:lstStyle>
          <a:p>
            <a:r>
              <a:rPr lang="ca-ES" smtClean="0"/>
              <a:t>Feu clic a la icona per afegir una imatge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4874" indent="0">
              <a:buNone/>
              <a:defRPr sz="2100"/>
            </a:lvl2pPr>
            <a:lvl3pPr marL="1629754" indent="0">
              <a:buNone/>
              <a:defRPr sz="1800"/>
            </a:lvl3pPr>
            <a:lvl4pPr marL="2444631" indent="0">
              <a:buNone/>
              <a:defRPr sz="1600"/>
            </a:lvl4pPr>
            <a:lvl5pPr marL="3259507" indent="0">
              <a:buNone/>
              <a:defRPr sz="1600"/>
            </a:lvl5pPr>
            <a:lvl6pPr marL="4074376" indent="0">
              <a:buNone/>
              <a:defRPr sz="1600"/>
            </a:lvl6pPr>
            <a:lvl7pPr marL="4889261" indent="0">
              <a:buNone/>
              <a:defRPr sz="1600"/>
            </a:lvl7pPr>
            <a:lvl8pPr marL="5704139" indent="0">
              <a:buNone/>
              <a:defRPr sz="1600"/>
            </a:lvl8pPr>
            <a:lvl9pPr marL="6519015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468451-D111-436B-AEB5-4D0AAD285B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04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22644-AD4C-4BD5-B8B9-24B7F3CF5F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71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3680306" y="173886"/>
            <a:ext cx="4252064" cy="907774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14559" y="173886"/>
            <a:ext cx="12460863" cy="90777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256DA-9040-4928-AD35-148B863E4DC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3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imatge_blan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>
            <a:lvl1pPr>
              <a:defRPr sz="5700">
                <a:solidFill>
                  <a:srgbClr val="00A050"/>
                </a:solidFill>
              </a:defRPr>
            </a:lvl1pPr>
          </a:lstStyle>
          <a:p>
            <a:pPr lvl="0"/>
            <a:r>
              <a:rPr lang="ca-ES" noProof="0" smtClean="0"/>
              <a:t>Feu clic aquí per editar l'estil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a-ES" noProof="0" smtClean="0"/>
              <a:t>Feu clic aquí per editar l'estil de subtítols del patró.</a:t>
            </a:r>
          </a:p>
        </p:txBody>
      </p:sp>
    </p:spTree>
    <p:extLst>
      <p:ext uri="{BB962C8B-B14F-4D97-AF65-F5344CB8AC3E}">
        <p14:creationId xmlns:p14="http://schemas.microsoft.com/office/powerpoint/2010/main" val="5219196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11D8C-B6F3-47DA-8FA9-8D0699A67FF2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06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605" indent="0">
              <a:buNone/>
              <a:defRPr sz="3200"/>
            </a:lvl2pPr>
            <a:lvl3pPr marL="1633210" indent="0">
              <a:buNone/>
              <a:defRPr sz="2900"/>
            </a:lvl3pPr>
            <a:lvl4pPr marL="2449815" indent="0">
              <a:buNone/>
              <a:defRPr sz="2500"/>
            </a:lvl4pPr>
            <a:lvl5pPr marL="3266420" indent="0">
              <a:buNone/>
              <a:defRPr sz="2500"/>
            </a:lvl5pPr>
            <a:lvl6pPr marL="4083025" indent="0">
              <a:buNone/>
              <a:defRPr sz="2500"/>
            </a:lvl6pPr>
            <a:lvl7pPr marL="4899630" indent="0">
              <a:buNone/>
              <a:defRPr sz="2500"/>
            </a:lvl7pPr>
            <a:lvl8pPr marL="5716234" indent="0">
              <a:buNone/>
              <a:defRPr sz="2500"/>
            </a:lvl8pPr>
            <a:lvl9pPr marL="6532839" indent="0">
              <a:buNone/>
              <a:defRPr sz="25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DE926E-70F7-4C64-9A05-828E8A256FF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22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559" y="1903207"/>
            <a:ext cx="8285014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504427" y="1903207"/>
            <a:ext cx="8285012" cy="734842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AFDA62-8C77-4BF8-8447-F7CFCEAB7CB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19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29DBBC-7F4A-48CB-A56D-89AC6D8DB25A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603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07F17-6E04-4BB0-9FCB-3018422FB99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74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B69F9C-9120-4525-98B2-EE570C076E0B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254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D5C63-318D-4C75-85B8-CEF46057FD6C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38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r>
              <a:rPr lang="ca-ES" smtClean="0"/>
              <a:t>Feu clic a la icona per afegir una imatge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468451-D111-436B-AEB5-4D0AAD285B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92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22644-AD4C-4BD5-B8B9-24B7F3CF5F20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606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37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606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3953" indent="0">
              <a:buNone/>
              <a:defRPr sz="2100"/>
            </a:lvl2pPr>
            <a:lvl3pPr marL="1627910" indent="0">
              <a:buNone/>
              <a:defRPr sz="1800"/>
            </a:lvl3pPr>
            <a:lvl4pPr marL="2441872" indent="0">
              <a:buNone/>
              <a:defRPr sz="1600"/>
            </a:lvl4pPr>
            <a:lvl5pPr marL="3255832" indent="0">
              <a:buNone/>
              <a:defRPr sz="1600"/>
            </a:lvl5pPr>
            <a:lvl6pPr marL="4069775" indent="0">
              <a:buNone/>
              <a:defRPr sz="1600"/>
            </a:lvl6pPr>
            <a:lvl7pPr marL="4883740" indent="0">
              <a:buNone/>
              <a:defRPr sz="1600"/>
            </a:lvl7pPr>
            <a:lvl8pPr marL="5697695" indent="0">
              <a:buNone/>
              <a:defRPr sz="1600"/>
            </a:lvl8pPr>
            <a:lvl9pPr marL="6511656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3680276" y="173886"/>
            <a:ext cx="4252064" cy="907774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14559" y="173886"/>
            <a:ext cx="12460863" cy="90777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256DA-9040-4928-AD35-148B863E4DCE}" type="slidenum">
              <a:rPr lang="ca-ES">
                <a:solidFill>
                  <a:srgbClr val="000000"/>
                </a:solidFill>
              </a:rPr>
              <a:pPr/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6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3953" indent="0">
              <a:buNone/>
              <a:defRPr sz="5000"/>
            </a:lvl2pPr>
            <a:lvl3pPr marL="1627910" indent="0">
              <a:buNone/>
              <a:defRPr sz="4300"/>
            </a:lvl3pPr>
            <a:lvl4pPr marL="2441872" indent="0">
              <a:buNone/>
              <a:defRPr sz="3600"/>
            </a:lvl4pPr>
            <a:lvl5pPr marL="3255832" indent="0">
              <a:buNone/>
              <a:defRPr sz="3600"/>
            </a:lvl5pPr>
            <a:lvl6pPr marL="4069775" indent="0">
              <a:buNone/>
              <a:defRPr sz="3600"/>
            </a:lvl6pPr>
            <a:lvl7pPr marL="4883740" indent="0">
              <a:buNone/>
              <a:defRPr sz="3600"/>
            </a:lvl7pPr>
            <a:lvl8pPr marL="5697695" indent="0">
              <a:buNone/>
              <a:defRPr sz="3600"/>
            </a:lvl8pPr>
            <a:lvl9pPr marL="651165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3953" indent="0">
              <a:buNone/>
              <a:defRPr sz="2100"/>
            </a:lvl2pPr>
            <a:lvl3pPr marL="1627910" indent="0">
              <a:buNone/>
              <a:defRPr sz="1800"/>
            </a:lvl3pPr>
            <a:lvl4pPr marL="2441872" indent="0">
              <a:buNone/>
              <a:defRPr sz="1600"/>
            </a:lvl4pPr>
            <a:lvl5pPr marL="3255832" indent="0">
              <a:buNone/>
              <a:defRPr sz="1600"/>
            </a:lvl5pPr>
            <a:lvl6pPr marL="4069775" indent="0">
              <a:buNone/>
              <a:defRPr sz="1600"/>
            </a:lvl6pPr>
            <a:lvl7pPr marL="4883740" indent="0">
              <a:buNone/>
              <a:defRPr sz="1600"/>
            </a:lvl7pPr>
            <a:lvl8pPr marL="5697695" indent="0">
              <a:buNone/>
              <a:defRPr sz="1600"/>
            </a:lvl8pPr>
            <a:lvl9pPr marL="6511656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2787" tIns="81398" rIns="162787" bIns="8139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3"/>
            <a:ext cx="16462058" cy="6791040"/>
          </a:xfrm>
          <a:prstGeom prst="rect">
            <a:avLst/>
          </a:prstGeom>
        </p:spPr>
        <p:txBody>
          <a:bodyPr vert="horz" lIns="162787" tIns="81398" rIns="162787" bIns="8139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503"/>
            <a:ext cx="4267941" cy="547857"/>
          </a:xfrm>
          <a:prstGeom prst="rect">
            <a:avLst/>
          </a:prstGeom>
        </p:spPr>
        <p:txBody>
          <a:bodyPr vert="horz" lIns="162787" tIns="81398" rIns="162787" bIns="8139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503"/>
            <a:ext cx="5792205" cy="547857"/>
          </a:xfrm>
          <a:prstGeom prst="rect">
            <a:avLst/>
          </a:prstGeom>
        </p:spPr>
        <p:txBody>
          <a:bodyPr vert="horz" lIns="162787" tIns="81398" rIns="162787" bIns="8139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503"/>
            <a:ext cx="4267941" cy="547857"/>
          </a:xfrm>
          <a:prstGeom prst="rect">
            <a:avLst/>
          </a:prstGeom>
        </p:spPr>
        <p:txBody>
          <a:bodyPr vert="horz" lIns="162787" tIns="81398" rIns="162787" bIns="8139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79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0473" indent="-610473" algn="l" defTabSz="16279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2675" indent="-508731" algn="l" defTabSz="16279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4893" indent="-406986" algn="l" defTabSz="16279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8851" indent="-406986" algn="l" defTabSz="16279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62805" indent="-406986" algn="l" defTabSz="16279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6760" indent="-406986" algn="l" defTabSz="16279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90718" indent="-406986" algn="l" defTabSz="16279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04674" indent="-406986" algn="l" defTabSz="16279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18632" indent="-406986" algn="l" defTabSz="16279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953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7910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1872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5832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9775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83740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7695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11656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imatge_blan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76388" y="173886"/>
            <a:ext cx="11955951" cy="11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787" tIns="81398" rIns="162787" bIns="813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6" y="1903242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787" tIns="81398" rIns="162787" bIns="8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23234" y="9899531"/>
            <a:ext cx="4267941" cy="71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787" tIns="81398" rIns="162787" bIns="8139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1438" fontAlgn="base">
              <a:spcBef>
                <a:spcPct val="0"/>
              </a:spcBef>
              <a:spcAft>
                <a:spcPct val="0"/>
              </a:spcAft>
            </a:pPr>
            <a:fld id="{E8FB0B44-4CD3-4907-8EE0-565E4EB4DBB5}" type="slidenum">
              <a:rPr lang="ca-ES" smtClean="0">
                <a:solidFill>
                  <a:srgbClr val="000000"/>
                </a:solidFill>
              </a:rPr>
              <a:pPr defTabSz="9114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5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5pPr>
      <a:lvl6pPr marL="813953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6pPr>
      <a:lvl7pPr marL="162791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7pPr>
      <a:lvl8pPr marL="2441872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8pPr>
      <a:lvl9pPr marL="3255832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9pPr>
    </p:titleStyle>
    <p:bodyStyle>
      <a:lvl1pPr marL="610473" indent="-61047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 sz="4300" b="1">
          <a:solidFill>
            <a:srgbClr val="777777"/>
          </a:solidFill>
          <a:latin typeface="+mn-lt"/>
          <a:ea typeface="+mn-ea"/>
          <a:cs typeface="+mn-cs"/>
        </a:defRPr>
      </a:lvl1pPr>
      <a:lvl2pPr marL="1322675" indent="-508731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3600">
          <a:solidFill>
            <a:srgbClr val="777777"/>
          </a:solidFill>
          <a:latin typeface="+mn-lt"/>
        </a:defRPr>
      </a:lvl2pPr>
      <a:lvl3pPr marL="2034893" indent="-40698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>
          <a:solidFill>
            <a:srgbClr val="777777"/>
          </a:solidFill>
          <a:latin typeface="+mn-lt"/>
        </a:defRPr>
      </a:lvl3pPr>
      <a:lvl4pPr marL="2848851" indent="-40698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2900">
          <a:solidFill>
            <a:srgbClr val="777777"/>
          </a:solidFill>
          <a:latin typeface="+mn-lt"/>
        </a:defRPr>
      </a:lvl4pPr>
      <a:lvl5pPr marL="3662805" indent="-40698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5pPr>
      <a:lvl6pPr marL="4476760" indent="-40698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6pPr>
      <a:lvl7pPr marL="5290718" indent="-40698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7pPr>
      <a:lvl8pPr marL="6104674" indent="-40698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8pPr>
      <a:lvl9pPr marL="6918632" indent="-40698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9pPr>
    </p:bodyStyle>
    <p:otherStyle>
      <a:defPPr>
        <a:defRPr lang="ca-ES"/>
      </a:defPPr>
      <a:lvl1pPr marL="0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953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7910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1872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5832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9775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83740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7695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11656" algn="l" defTabSz="16279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imatge_blan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76388" y="173886"/>
            <a:ext cx="11955951" cy="11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10" tIns="81409" rIns="162810" bIns="814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4" y="1903240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10" tIns="81409" rIns="162810" bIns="81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23234" y="9899531"/>
            <a:ext cx="4267941" cy="71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10" tIns="81409" rIns="162810" bIns="814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1566" fontAlgn="base">
              <a:spcBef>
                <a:spcPct val="0"/>
              </a:spcBef>
              <a:spcAft>
                <a:spcPct val="0"/>
              </a:spcAft>
            </a:pPr>
            <a:fld id="{E8FB0B44-4CD3-4907-8EE0-565E4EB4DBB5}" type="slidenum">
              <a:rPr lang="ca-ES" smtClean="0">
                <a:solidFill>
                  <a:srgbClr val="000000"/>
                </a:solidFill>
              </a:rPr>
              <a:pPr defTabSz="91156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5pPr>
      <a:lvl6pPr marL="814067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6pPr>
      <a:lvl7pPr marL="1628141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7pPr>
      <a:lvl8pPr marL="2442217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8pPr>
      <a:lvl9pPr marL="3256292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9pPr>
    </p:titleStyle>
    <p:bodyStyle>
      <a:lvl1pPr marL="610559" indent="-610559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 sz="4300" b="1">
          <a:solidFill>
            <a:srgbClr val="777777"/>
          </a:solidFill>
          <a:latin typeface="+mn-lt"/>
          <a:ea typeface="+mn-ea"/>
          <a:cs typeface="+mn-cs"/>
        </a:defRPr>
      </a:lvl1pPr>
      <a:lvl2pPr marL="1322862" indent="-50880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3600">
          <a:solidFill>
            <a:srgbClr val="777777"/>
          </a:solidFill>
          <a:latin typeface="+mn-lt"/>
        </a:defRPr>
      </a:lvl2pPr>
      <a:lvl3pPr marL="2035181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>
          <a:solidFill>
            <a:srgbClr val="777777"/>
          </a:solidFill>
          <a:latin typeface="+mn-lt"/>
        </a:defRPr>
      </a:lvl3pPr>
      <a:lvl4pPr marL="2849253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2900">
          <a:solidFill>
            <a:srgbClr val="777777"/>
          </a:solidFill>
          <a:latin typeface="+mn-lt"/>
        </a:defRPr>
      </a:lvl4pPr>
      <a:lvl5pPr marL="3663323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5pPr>
      <a:lvl6pPr marL="4477392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6pPr>
      <a:lvl7pPr marL="5291464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7pPr>
      <a:lvl8pPr marL="6105536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8pPr>
      <a:lvl9pPr marL="6919609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9pPr>
    </p:bodyStyle>
    <p:otherStyle>
      <a:defPPr>
        <a:defRPr lang="ca-ES"/>
      </a:defPPr>
      <a:lvl1pPr marL="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067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8141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2217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6292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035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8443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850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12576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76388" y="173886"/>
            <a:ext cx="11955951" cy="118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2810" tIns="81409" rIns="162810" bIns="814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04" y="1903240"/>
            <a:ext cx="16874879" cy="73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2810" tIns="81409" rIns="162810" bIns="81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39786" y="283457"/>
            <a:ext cx="3458174" cy="9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6484332" y="9206373"/>
            <a:ext cx="1159075" cy="10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or recte 2"/>
          <p:cNvCxnSpPr/>
          <p:nvPr userDrawn="1"/>
        </p:nvCxnSpPr>
        <p:spPr>
          <a:xfrm>
            <a:off x="0" y="1634042"/>
            <a:ext cx="18291175" cy="0"/>
          </a:xfrm>
          <a:prstGeom prst="line">
            <a:avLst/>
          </a:prstGeom>
          <a:ln w="25400">
            <a:solidFill>
              <a:srgbClr val="00A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2" descr="http://www20.gencat.cat/docs/arc/Home/LAgencia/Imatge%20corporativa/logos%20nous%20DTS/ARC-DTS/arc_color_h.jpg"/>
          <p:cNvPicPr>
            <a:picLocks noChangeAspect="1" noChangeArrowheads="1"/>
          </p:cNvPicPr>
          <p:nvPr userDrawn="1"/>
        </p:nvPicPr>
        <p:blipFill>
          <a:blip r:embed="rId18"/>
          <a:srcRect r="41721"/>
          <a:stretch>
            <a:fillRect/>
          </a:stretch>
        </p:blipFill>
        <p:spPr bwMode="auto">
          <a:xfrm>
            <a:off x="428700" y="9413638"/>
            <a:ext cx="4128217" cy="7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QuadreDeText 8"/>
          <p:cNvSpPr txBox="1"/>
          <p:nvPr userDrawn="1"/>
        </p:nvSpPr>
        <p:spPr>
          <a:xfrm>
            <a:off x="11736838" y="9599416"/>
            <a:ext cx="6484476" cy="549129"/>
          </a:xfrm>
          <a:prstGeom prst="rect">
            <a:avLst/>
          </a:prstGeom>
          <a:noFill/>
        </p:spPr>
        <p:txBody>
          <a:bodyPr lIns="162810" tIns="81409" rIns="162810" bIns="81409">
            <a:spAutoFit/>
          </a:bodyPr>
          <a:lstStyle/>
          <a:p>
            <a:pPr algn="r" defTabSz="911566" fontAlgn="base">
              <a:spcBef>
                <a:spcPct val="0"/>
              </a:spcBef>
              <a:spcAft>
                <a:spcPct val="0"/>
              </a:spcAft>
              <a:defRPr/>
            </a:pPr>
            <a:fld id="{C404D4DF-09C5-4046-8CE3-AF55B78700A9}" type="slidenum">
              <a:rPr lang="es-ES" sz="2500">
                <a:solidFill>
                  <a:srgbClr val="FFFFFF">
                    <a:lumMod val="65000"/>
                  </a:srgbClr>
                </a:solidFill>
                <a:latin typeface="Arial" charset="0"/>
              </a:rPr>
              <a:pPr algn="r" defTabSz="9115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 sz="2500" dirty="0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5pPr>
      <a:lvl6pPr marL="814067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6pPr>
      <a:lvl7pPr marL="1628141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7pPr>
      <a:lvl8pPr marL="2442217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8pPr>
      <a:lvl9pPr marL="3256292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9pPr>
    </p:titleStyle>
    <p:bodyStyle>
      <a:lvl1pPr marL="610559" indent="-610559" algn="l" rtl="0" fontAlgn="base">
        <a:spcBef>
          <a:spcPct val="20000"/>
        </a:spcBef>
        <a:spcAft>
          <a:spcPct val="0"/>
        </a:spcAft>
        <a:buClr>
          <a:srgbClr val="009900"/>
        </a:buClr>
        <a:buChar char="•"/>
        <a:defRPr sz="4300" b="1">
          <a:solidFill>
            <a:srgbClr val="777777"/>
          </a:solidFill>
          <a:latin typeface="+mn-lt"/>
          <a:ea typeface="+mn-ea"/>
          <a:cs typeface="+mn-cs"/>
        </a:defRPr>
      </a:lvl1pPr>
      <a:lvl2pPr marL="1322862" indent="-508803" algn="l" rtl="0" fontAlgn="base">
        <a:spcBef>
          <a:spcPct val="20000"/>
        </a:spcBef>
        <a:spcAft>
          <a:spcPct val="0"/>
        </a:spcAft>
        <a:buClr>
          <a:srgbClr val="009900"/>
        </a:buClr>
        <a:buChar char="–"/>
        <a:defRPr sz="3600">
          <a:solidFill>
            <a:srgbClr val="777777"/>
          </a:solidFill>
          <a:latin typeface="+mn-lt"/>
        </a:defRPr>
      </a:lvl2pPr>
      <a:lvl3pPr marL="2035181" indent="-407043" algn="l" rtl="0" fontAlgn="base">
        <a:spcBef>
          <a:spcPct val="20000"/>
        </a:spcBef>
        <a:spcAft>
          <a:spcPct val="0"/>
        </a:spcAft>
        <a:buClr>
          <a:srgbClr val="009900"/>
        </a:buClr>
        <a:buChar char="•"/>
        <a:defRPr>
          <a:solidFill>
            <a:srgbClr val="777777"/>
          </a:solidFill>
          <a:latin typeface="+mn-lt"/>
        </a:defRPr>
      </a:lvl3pPr>
      <a:lvl4pPr marL="2849253" indent="-407043" algn="l" rtl="0" fontAlgn="base">
        <a:spcBef>
          <a:spcPct val="20000"/>
        </a:spcBef>
        <a:spcAft>
          <a:spcPct val="0"/>
        </a:spcAft>
        <a:buClr>
          <a:srgbClr val="009900"/>
        </a:buClr>
        <a:buChar char="–"/>
        <a:defRPr sz="2900">
          <a:solidFill>
            <a:srgbClr val="777777"/>
          </a:solidFill>
          <a:latin typeface="+mn-lt"/>
        </a:defRPr>
      </a:lvl4pPr>
      <a:lvl5pPr marL="3663323" indent="-407043" algn="l" rtl="0" fontAlgn="base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5pPr>
      <a:lvl6pPr marL="4477392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6pPr>
      <a:lvl7pPr marL="5291464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7pPr>
      <a:lvl8pPr marL="6105536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8pPr>
      <a:lvl9pPr marL="6919609" indent="-4070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9pPr>
    </p:bodyStyle>
    <p:otherStyle>
      <a:defPPr>
        <a:defRPr lang="ca-ES"/>
      </a:defPPr>
      <a:lvl1pPr marL="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067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8141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2217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6292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035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8443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8500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12576" algn="l" defTabSz="162814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imatge_blan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76388" y="173886"/>
            <a:ext cx="11955951" cy="11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80" tIns="81444" rIns="162880" bIns="814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98" y="1903236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80" tIns="81444" rIns="162880" bIns="81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23234" y="9899531"/>
            <a:ext cx="4267941" cy="71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80" tIns="81444" rIns="162880" bIns="8144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1952" fontAlgn="base">
              <a:spcBef>
                <a:spcPct val="0"/>
              </a:spcBef>
              <a:spcAft>
                <a:spcPct val="0"/>
              </a:spcAft>
            </a:pPr>
            <a:fld id="{E8FB0B44-4CD3-4907-8EE0-565E4EB4DBB5}" type="slidenum">
              <a:rPr lang="ca-ES" smtClean="0">
                <a:solidFill>
                  <a:srgbClr val="000000"/>
                </a:solidFill>
              </a:rPr>
              <a:pPr defTabSz="91195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1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5pPr>
      <a:lvl6pPr marL="814413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6pPr>
      <a:lvl7pPr marL="1628832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7pPr>
      <a:lvl8pPr marL="2443251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8pPr>
      <a:lvl9pPr marL="325767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9pPr>
    </p:titleStyle>
    <p:bodyStyle>
      <a:lvl1pPr marL="610816" indent="-610816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 sz="4300" b="1">
          <a:solidFill>
            <a:srgbClr val="777777"/>
          </a:solidFill>
          <a:latin typeface="+mn-lt"/>
          <a:ea typeface="+mn-ea"/>
          <a:cs typeface="+mn-cs"/>
        </a:defRPr>
      </a:lvl1pPr>
      <a:lvl2pPr marL="1323423" indent="-509017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3600">
          <a:solidFill>
            <a:srgbClr val="777777"/>
          </a:solidFill>
          <a:latin typeface="+mn-lt"/>
        </a:defRPr>
      </a:lvl2pPr>
      <a:lvl3pPr marL="2036043" indent="-407215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>
          <a:solidFill>
            <a:srgbClr val="777777"/>
          </a:solidFill>
          <a:latin typeface="+mn-lt"/>
        </a:defRPr>
      </a:lvl3pPr>
      <a:lvl4pPr marL="2850460" indent="-407215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2900">
          <a:solidFill>
            <a:srgbClr val="777777"/>
          </a:solidFill>
          <a:latin typeface="+mn-lt"/>
        </a:defRPr>
      </a:lvl4pPr>
      <a:lvl5pPr marL="3664877" indent="-407215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5pPr>
      <a:lvl6pPr marL="4479289" indent="-407215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6pPr>
      <a:lvl7pPr marL="5293706" indent="-407215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7pPr>
      <a:lvl8pPr marL="6108124" indent="-407215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8pPr>
      <a:lvl9pPr marL="6922540" indent="-407215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9pPr>
    </p:bodyStyle>
    <p:otherStyle>
      <a:defPPr>
        <a:defRPr lang="ca-ES"/>
      </a:defPPr>
      <a:lvl1pPr marL="0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413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8832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3251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7670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2076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86498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0917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15336" algn="l" defTabSz="1628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imatge_blan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76388" y="173886"/>
            <a:ext cx="11955951" cy="11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973" tIns="81489" rIns="162973" bIns="814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90" y="1903230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973" tIns="81489" rIns="162973" bIns="814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23234" y="9899531"/>
            <a:ext cx="4267941" cy="71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973" tIns="81489" rIns="162973" bIns="8148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2467" fontAlgn="base">
              <a:spcBef>
                <a:spcPct val="0"/>
              </a:spcBef>
              <a:spcAft>
                <a:spcPct val="0"/>
              </a:spcAft>
            </a:pPr>
            <a:fld id="{E8FB0B44-4CD3-4907-8EE0-565E4EB4DBB5}" type="slidenum">
              <a:rPr lang="ca-ES" smtClean="0">
                <a:solidFill>
                  <a:srgbClr val="000000"/>
                </a:solidFill>
              </a:rPr>
              <a:pPr defTabSz="91246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1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5pPr>
      <a:lvl6pPr marL="814874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6pPr>
      <a:lvl7pPr marL="1629754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7pPr>
      <a:lvl8pPr marL="2444631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8pPr>
      <a:lvl9pPr marL="3259507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9pPr>
    </p:titleStyle>
    <p:bodyStyle>
      <a:lvl1pPr marL="611161" indent="-611161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 sz="4300" b="1">
          <a:solidFill>
            <a:srgbClr val="777777"/>
          </a:solidFill>
          <a:latin typeface="+mn-lt"/>
          <a:ea typeface="+mn-ea"/>
          <a:cs typeface="+mn-cs"/>
        </a:defRPr>
      </a:lvl1pPr>
      <a:lvl2pPr marL="1324172" indent="-50930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3600">
          <a:solidFill>
            <a:srgbClr val="777777"/>
          </a:solidFill>
          <a:latin typeface="+mn-lt"/>
        </a:defRPr>
      </a:lvl2pPr>
      <a:lvl3pPr marL="2037194" indent="-4074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>
          <a:solidFill>
            <a:srgbClr val="777777"/>
          </a:solidFill>
          <a:latin typeface="+mn-lt"/>
        </a:defRPr>
      </a:lvl3pPr>
      <a:lvl4pPr marL="2852068" indent="-4074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2900">
          <a:solidFill>
            <a:srgbClr val="777777"/>
          </a:solidFill>
          <a:latin typeface="+mn-lt"/>
        </a:defRPr>
      </a:lvl4pPr>
      <a:lvl5pPr marL="3666949" indent="-4074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5pPr>
      <a:lvl6pPr marL="4481821" indent="-4074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6pPr>
      <a:lvl7pPr marL="5296699" indent="-4074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7pPr>
      <a:lvl8pPr marL="6111575" indent="-4074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8pPr>
      <a:lvl9pPr marL="6926453" indent="-407443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9pPr>
    </p:bodyStyle>
    <p:otherStyle>
      <a:defPPr>
        <a:defRPr lang="ca-ES"/>
      </a:defPPr>
      <a:lvl1pPr marL="0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874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9754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4631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9507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4376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89261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4139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19015" algn="l" defTabSz="16297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imatge_blan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4292"/>
            <a:ext cx="18329282" cy="10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76388" y="173886"/>
            <a:ext cx="11955951" cy="11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60" y="1903207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23234" y="9899530"/>
            <a:ext cx="4267941" cy="71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FB0B44-4CD3-4907-8EE0-565E4EB4DBB5}" type="slidenum">
              <a:rPr lang="ca-E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5pPr>
      <a:lvl6pPr marL="816605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6pPr>
      <a:lvl7pPr marL="163321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7pPr>
      <a:lvl8pPr marL="2449815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8pPr>
      <a:lvl9pPr marL="326642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777777"/>
          </a:solidFill>
          <a:latin typeface="Helvetica" pitchFamily="34" charset="0"/>
        </a:defRPr>
      </a:lvl9pPr>
    </p:titleStyle>
    <p:bodyStyle>
      <a:lvl1pPr marL="612454" indent="-612454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 sz="4300" b="1">
          <a:solidFill>
            <a:srgbClr val="777777"/>
          </a:solidFill>
          <a:latin typeface="+mn-lt"/>
          <a:ea typeface="+mn-ea"/>
          <a:cs typeface="+mn-cs"/>
        </a:defRPr>
      </a:lvl1pPr>
      <a:lvl2pPr marL="1326983" indent="-510378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3600">
          <a:solidFill>
            <a:srgbClr val="777777"/>
          </a:solidFill>
          <a:latin typeface="+mn-lt"/>
        </a:defRPr>
      </a:lvl2pPr>
      <a:lvl3pPr marL="2041512" indent="-408302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•"/>
        <a:defRPr>
          <a:solidFill>
            <a:srgbClr val="777777"/>
          </a:solidFill>
          <a:latin typeface="+mn-lt"/>
        </a:defRPr>
      </a:lvl3pPr>
      <a:lvl4pPr marL="2858117" indent="-408302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–"/>
        <a:defRPr sz="2900">
          <a:solidFill>
            <a:srgbClr val="777777"/>
          </a:solidFill>
          <a:latin typeface="+mn-lt"/>
        </a:defRPr>
      </a:lvl4pPr>
      <a:lvl5pPr marL="3674722" indent="-408302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5pPr>
      <a:lvl6pPr marL="4491327" indent="-408302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6pPr>
      <a:lvl7pPr marL="5307932" indent="-408302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7pPr>
      <a:lvl8pPr marL="6124537" indent="-408302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8pPr>
      <a:lvl9pPr marL="6941142" indent="-408302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Char char="»"/>
        <a:defRPr sz="2500">
          <a:solidFill>
            <a:srgbClr val="777777"/>
          </a:solidFill>
          <a:latin typeface="+mn-lt"/>
        </a:defRPr>
      </a:lvl9pPr>
    </p:bodyStyle>
    <p:otherStyle>
      <a:defPPr>
        <a:defRPr lang="ca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29247" y="-1862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53"/>
            <a:ext cx="8144058" cy="8138143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14298" y="7950330"/>
            <a:ext cx="8136904" cy="784513"/>
          </a:xfrm>
          <a:prstGeom prst="rect">
            <a:avLst/>
          </a:prstGeom>
          <a:noFill/>
        </p:spPr>
        <p:txBody>
          <a:bodyPr wrap="square" lIns="91152" tIns="45563" rIns="91152" bIns="45563" rtlCol="0">
            <a:spAutoFit/>
          </a:bodyPr>
          <a:lstStyle/>
          <a:p>
            <a:pPr algn="ctr" defTabSz="1213667"/>
            <a:r>
              <a:rPr lang="es-ES" sz="4500" dirty="0">
                <a:solidFill>
                  <a:schemeClr val="bg1"/>
                </a:solidFill>
                <a:latin typeface="Telefonica Text" pitchFamily="2" charset="0"/>
              </a:rPr>
              <a:t>Belén Gállego Peiré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47322" y="6684928"/>
            <a:ext cx="8136904" cy="1292344"/>
          </a:xfrm>
          <a:prstGeom prst="rect">
            <a:avLst/>
          </a:prstGeom>
          <a:noFill/>
        </p:spPr>
        <p:txBody>
          <a:bodyPr wrap="square" lIns="91152" tIns="45563" rIns="91152" bIns="45563" rtlCol="0">
            <a:spAutoFit/>
          </a:bodyPr>
          <a:lstStyle/>
          <a:p>
            <a:pPr algn="ctr"/>
            <a:r>
              <a:rPr lang="en-GB" sz="3900" b="1" dirty="0">
                <a:solidFill>
                  <a:schemeClr val="bg1"/>
                </a:solidFill>
              </a:rPr>
              <a:t>The organisation of WEEE collection in Catalonia</a:t>
            </a:r>
            <a:endParaRPr lang="es-ES" sz="6600" i="1" dirty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6" y="618882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544596" y="173886"/>
            <a:ext cx="12387776" cy="1188610"/>
          </a:xfrm>
        </p:spPr>
        <p:txBody>
          <a:bodyPr/>
          <a:lstStyle/>
          <a:p>
            <a:pPr algn="r"/>
            <a:r>
              <a:rPr lang="es-ES" dirty="0" smtClean="0"/>
              <a:t>IMPLEMENTATION IN CATALONIA: </a:t>
            </a:r>
            <a:r>
              <a:rPr lang="es-ES" dirty="0" smtClean="0"/>
              <a:t>POINTS TO WORK ON</a:t>
            </a:r>
            <a:endParaRPr lang="ca-ES" dirty="0"/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852603" y="1795707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949" tIns="81478" rIns="162949" bIns="8147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400" b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0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16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9pPr>
          </a:lstStyle>
          <a:p>
            <a:pPr defTabSz="1632058"/>
            <a:r>
              <a:rPr lang="en-GB" sz="3600" dirty="0" smtClean="0">
                <a:solidFill>
                  <a:srgbClr val="00A050"/>
                </a:solidFill>
              </a:rPr>
              <a:t>Reuse </a:t>
            </a:r>
            <a:r>
              <a:rPr lang="en-GB" sz="3600" dirty="0"/>
              <a:t>of EEE and preparation for WEEE reuse:</a:t>
            </a:r>
          </a:p>
          <a:p>
            <a:pPr lvl="1" defTabSz="1632058"/>
            <a:r>
              <a:rPr lang="en-GB" sz="3600" dirty="0"/>
              <a:t>Lack of management procedures</a:t>
            </a:r>
          </a:p>
          <a:p>
            <a:pPr lvl="1" defTabSz="1632058"/>
            <a:r>
              <a:rPr lang="en-GB" sz="3600" dirty="0"/>
              <a:t>Handling of data</a:t>
            </a:r>
          </a:p>
          <a:p>
            <a:pPr defTabSz="1632058"/>
            <a:endParaRPr lang="en-GB" sz="3600" dirty="0">
              <a:solidFill>
                <a:srgbClr val="00A050"/>
              </a:solidFill>
            </a:endParaRPr>
          </a:p>
          <a:p>
            <a:pPr defTabSz="1632058"/>
            <a:r>
              <a:rPr lang="en-GB" sz="3600" dirty="0">
                <a:solidFill>
                  <a:srgbClr val="00A050"/>
                </a:solidFill>
              </a:rPr>
              <a:t>WEEE theft and cannibalisation </a:t>
            </a:r>
            <a:r>
              <a:rPr lang="en-GB" sz="3600" dirty="0"/>
              <a:t>at green and other collection </a:t>
            </a:r>
            <a:r>
              <a:rPr lang="en-GB" sz="3600" dirty="0" smtClean="0"/>
              <a:t>points</a:t>
            </a:r>
          </a:p>
          <a:p>
            <a:pPr defTabSz="1632058"/>
            <a:endParaRPr lang="en-GB" sz="3600" dirty="0"/>
          </a:p>
          <a:p>
            <a:pPr defTabSz="1632058"/>
            <a:r>
              <a:rPr lang="en-GB" sz="3600" dirty="0" smtClean="0"/>
              <a:t>The </a:t>
            </a:r>
            <a:r>
              <a:rPr lang="en-GB" sz="3600" dirty="0"/>
              <a:t>collection </a:t>
            </a:r>
            <a:r>
              <a:rPr lang="en-GB" sz="3600" dirty="0">
                <a:solidFill>
                  <a:srgbClr val="00A050"/>
                </a:solidFill>
              </a:rPr>
              <a:t>objectives </a:t>
            </a:r>
            <a:r>
              <a:rPr lang="en-GB" sz="3600" dirty="0"/>
              <a:t>set by legislation </a:t>
            </a:r>
            <a:r>
              <a:rPr lang="en-GB" sz="3600" dirty="0">
                <a:solidFill>
                  <a:srgbClr val="00A050"/>
                </a:solidFill>
              </a:rPr>
              <a:t>have not been met</a:t>
            </a:r>
            <a:endParaRPr lang="en-GB" sz="3600" dirty="0"/>
          </a:p>
          <a:p>
            <a:pPr defTabSz="1629754"/>
            <a:endParaRPr lang="en-GB" sz="3600" dirty="0">
              <a:solidFill>
                <a:srgbClr val="00A050"/>
              </a:solidFill>
            </a:endParaRPr>
          </a:p>
          <a:p>
            <a:pPr defTabSz="1629754"/>
            <a:endParaRPr lang="ca-ES" sz="2900" dirty="0">
              <a:solidFill>
                <a:srgbClr val="00A050"/>
              </a:solidFill>
            </a:endParaRPr>
          </a:p>
          <a:p>
            <a:pPr lvl="1" defTabSz="1629754"/>
            <a:endParaRPr lang="ca-E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45238" r="48217" b="31685"/>
          <a:stretch/>
        </p:blipFill>
        <p:spPr bwMode="auto">
          <a:xfrm>
            <a:off x="13131270" y="6646352"/>
            <a:ext cx="4611432" cy="239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256484" y="173886"/>
            <a:ext cx="12675858" cy="1188610"/>
          </a:xfrm>
        </p:spPr>
        <p:txBody>
          <a:bodyPr/>
          <a:lstStyle/>
          <a:p>
            <a:pPr algn="r"/>
            <a:r>
              <a:rPr lang="es-ES" dirty="0" smtClean="0"/>
              <a:t>IMPLEMENTATION IN CATALONIA: </a:t>
            </a:r>
            <a:r>
              <a:rPr lang="es-ES" dirty="0" smtClean="0"/>
              <a:t>POINTS TO WORK ON</a:t>
            </a:r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864667" y="1976735"/>
            <a:ext cx="4680520" cy="611167"/>
          </a:xfrm>
          <a:prstGeom prst="rect">
            <a:avLst/>
          </a:prstGeom>
          <a:noFill/>
        </p:spPr>
        <p:txBody>
          <a:bodyPr wrap="square" lIns="163298" tIns="81648" rIns="163298" bIns="81648" rtlCol="0">
            <a:spAutoFit/>
          </a:bodyPr>
          <a:lstStyle/>
          <a:p>
            <a:pPr defTabSz="1633210" fontAlgn="base">
              <a:spcBef>
                <a:spcPct val="0"/>
              </a:spcBef>
              <a:spcAft>
                <a:spcPct val="0"/>
              </a:spcAft>
            </a:pPr>
            <a:r>
              <a:rPr lang="es-ES" sz="2900" b="1" dirty="0" err="1">
                <a:solidFill>
                  <a:srgbClr val="00B050"/>
                </a:solidFill>
              </a:rPr>
              <a:t>Objective</a:t>
            </a:r>
            <a:r>
              <a:rPr lang="es-ES" sz="2900" b="1" dirty="0">
                <a:solidFill>
                  <a:srgbClr val="00B050"/>
                </a:solidFill>
              </a:rPr>
              <a:t> </a:t>
            </a:r>
            <a:r>
              <a:rPr lang="es-ES" sz="2900" b="1" dirty="0" smtClean="0">
                <a:solidFill>
                  <a:srgbClr val="00B050"/>
                </a:solidFill>
              </a:rPr>
              <a:t>: 4 kg/</a:t>
            </a:r>
            <a:r>
              <a:rPr lang="es-ES" sz="2900" b="1" dirty="0" err="1" smtClean="0">
                <a:solidFill>
                  <a:srgbClr val="00B050"/>
                </a:solidFill>
              </a:rPr>
              <a:t>inh·year</a:t>
            </a:r>
            <a:endParaRPr lang="ca-ES" sz="29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Gràfic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499154"/>
              </p:ext>
            </p:extLst>
          </p:nvPr>
        </p:nvGraphicFramePr>
        <p:xfrm>
          <a:off x="842740" y="2984847"/>
          <a:ext cx="48245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àfic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859250"/>
              </p:ext>
            </p:extLst>
          </p:nvPr>
        </p:nvGraphicFramePr>
        <p:xfrm>
          <a:off x="12241931" y="3920951"/>
          <a:ext cx="55081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1233820" y="1895404"/>
            <a:ext cx="6732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Target </a:t>
            </a:r>
            <a:r>
              <a:rPr lang="en-US" sz="2800" b="1" dirty="0">
                <a:solidFill>
                  <a:srgbClr val="00B050"/>
                </a:solidFill>
              </a:rPr>
              <a:t>new WEEE Directive (19/2012)</a:t>
            </a:r>
            <a:r>
              <a:rPr lang="en-US" sz="2800" dirty="0"/>
              <a:t>: </a:t>
            </a:r>
          </a:p>
          <a:p>
            <a:pPr lvl="1" indent="-612368"/>
            <a:r>
              <a:rPr lang="ca-ES" sz="2800" dirty="0"/>
              <a:t>	</a:t>
            </a:r>
            <a:r>
              <a:rPr lang="ca-ES" sz="2800" dirty="0" smtClean="0"/>
              <a:t>	</a:t>
            </a:r>
            <a:r>
              <a:rPr lang="ca-ES" sz="2800" dirty="0" smtClean="0">
                <a:solidFill>
                  <a:srgbClr val="00A050"/>
                </a:solidFill>
              </a:rPr>
              <a:t>45</a:t>
            </a:r>
            <a:r>
              <a:rPr lang="ca-ES" sz="2800" dirty="0">
                <a:solidFill>
                  <a:srgbClr val="00A050"/>
                </a:solidFill>
              </a:rPr>
              <a:t>%</a:t>
            </a:r>
            <a:r>
              <a:rPr lang="ca-ES" sz="2800" dirty="0">
                <a:solidFill>
                  <a:srgbClr val="009900"/>
                </a:solidFill>
              </a:rPr>
              <a:t> </a:t>
            </a:r>
            <a:r>
              <a:rPr lang="ca-ES" sz="2800" dirty="0"/>
              <a:t>(2016)</a:t>
            </a:r>
          </a:p>
          <a:p>
            <a:pPr lvl="1" indent="-612368"/>
            <a:r>
              <a:rPr lang="ca-ES" sz="2800" dirty="0">
                <a:solidFill>
                  <a:srgbClr val="FF0000"/>
                </a:solidFill>
              </a:rPr>
              <a:t>	</a:t>
            </a:r>
            <a:r>
              <a:rPr lang="ca-ES" sz="2800" dirty="0" smtClean="0">
                <a:solidFill>
                  <a:srgbClr val="FF0000"/>
                </a:solidFill>
              </a:rPr>
              <a:t>	</a:t>
            </a:r>
            <a:r>
              <a:rPr lang="ca-ES" sz="2800" dirty="0" smtClean="0">
                <a:solidFill>
                  <a:srgbClr val="00A050"/>
                </a:solidFill>
              </a:rPr>
              <a:t>65</a:t>
            </a:r>
            <a:r>
              <a:rPr lang="ca-ES" sz="2800" dirty="0">
                <a:solidFill>
                  <a:srgbClr val="00A050"/>
                </a:solidFill>
              </a:rPr>
              <a:t>% </a:t>
            </a:r>
            <a:r>
              <a:rPr lang="ca-ES" sz="2800" dirty="0"/>
              <a:t>(2019)</a:t>
            </a:r>
            <a:endParaRPr lang="ca-ES" sz="2800" dirty="0"/>
          </a:p>
        </p:txBody>
      </p:sp>
      <p:graphicFrame>
        <p:nvGraphicFramePr>
          <p:cNvPr id="10" name="Gràfic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03081"/>
              </p:ext>
            </p:extLst>
          </p:nvPr>
        </p:nvGraphicFramePr>
        <p:xfrm>
          <a:off x="5977235" y="3773487"/>
          <a:ext cx="545435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0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CONCLUSIONS</a:t>
            </a:r>
            <a:endParaRPr lang="ca-ES" dirty="0"/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852573" y="1795684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3298" tIns="81648" rIns="163298" bIns="8164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400" b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0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16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9pPr>
          </a:lstStyle>
          <a:p>
            <a:pPr defTabSz="1633210">
              <a:spcBef>
                <a:spcPts val="0"/>
              </a:spcBef>
            </a:pPr>
            <a:r>
              <a:rPr lang="en-GB" sz="3900" dirty="0"/>
              <a:t>The transposition into law of the </a:t>
            </a:r>
            <a:r>
              <a:rPr lang="en-GB" sz="3900" dirty="0">
                <a:solidFill>
                  <a:srgbClr val="00A050"/>
                </a:solidFill>
              </a:rPr>
              <a:t>new WEEE Directive </a:t>
            </a:r>
            <a:r>
              <a:rPr lang="en-GB" sz="3900" dirty="0"/>
              <a:t>represents an opportunity to take an important step further in WEEE management in Spain</a:t>
            </a:r>
          </a:p>
          <a:p>
            <a:pPr defTabSz="1633210">
              <a:spcBef>
                <a:spcPts val="0"/>
              </a:spcBef>
            </a:pPr>
            <a:endParaRPr lang="en-GB" sz="3900" dirty="0"/>
          </a:p>
          <a:p>
            <a:pPr defTabSz="1633210">
              <a:spcBef>
                <a:spcPts val="0"/>
              </a:spcBef>
            </a:pPr>
            <a:r>
              <a:rPr lang="en-GB" sz="3900" dirty="0" smtClean="0"/>
              <a:t>Work </a:t>
            </a:r>
            <a:r>
              <a:rPr lang="en-GB" sz="3900" dirty="0"/>
              <a:t>must be done to </a:t>
            </a:r>
            <a:r>
              <a:rPr lang="en-GB" sz="3900" dirty="0">
                <a:solidFill>
                  <a:srgbClr val="00A050"/>
                </a:solidFill>
              </a:rPr>
              <a:t>improve the coordination and participation </a:t>
            </a:r>
            <a:r>
              <a:rPr lang="en-GB" sz="3900" dirty="0"/>
              <a:t>of the actors involved:</a:t>
            </a:r>
          </a:p>
          <a:p>
            <a:pPr lvl="1" defTabSz="1633210">
              <a:spcBef>
                <a:spcPts val="0"/>
              </a:spcBef>
            </a:pPr>
            <a:r>
              <a:rPr lang="en-GB" sz="3600" dirty="0" smtClean="0"/>
              <a:t>Integrated management systems (producers)</a:t>
            </a:r>
          </a:p>
          <a:p>
            <a:pPr lvl="1" defTabSz="1633210">
              <a:spcBef>
                <a:spcPts val="0"/>
              </a:spcBef>
            </a:pPr>
            <a:r>
              <a:rPr lang="en-GB" sz="3600" dirty="0" smtClean="0"/>
              <a:t>Authorised WEEE treatment and storage plants</a:t>
            </a:r>
          </a:p>
          <a:p>
            <a:pPr lvl="1" defTabSz="1633210">
              <a:spcBef>
                <a:spcPts val="0"/>
              </a:spcBef>
            </a:pPr>
            <a:r>
              <a:rPr lang="en-GB" sz="3600" dirty="0" smtClean="0"/>
              <a:t>Distribution</a:t>
            </a:r>
          </a:p>
          <a:p>
            <a:pPr lvl="1" defTabSz="1633210">
              <a:spcBef>
                <a:spcPts val="0"/>
              </a:spcBef>
            </a:pPr>
            <a:r>
              <a:rPr lang="en-GB" sz="3600" dirty="0" smtClean="0"/>
              <a:t>Government: local, autonomous community and ministry</a:t>
            </a:r>
          </a:p>
          <a:p>
            <a:pPr lvl="1" defTabSz="1633210">
              <a:spcBef>
                <a:spcPts val="0"/>
              </a:spcBef>
            </a:pPr>
            <a:endParaRPr lang="ca-ES" sz="4300" b="1" dirty="0"/>
          </a:p>
        </p:txBody>
      </p:sp>
    </p:spTree>
    <p:extLst>
      <p:ext uri="{BB962C8B-B14F-4D97-AF65-F5344CB8AC3E}">
        <p14:creationId xmlns:p14="http://schemas.microsoft.com/office/powerpoint/2010/main" val="35456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FOR MORE INFORMATION…</a:t>
            </a:r>
            <a:endParaRPr lang="ca-E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0539" y="2875059"/>
            <a:ext cx="14693274" cy="58358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98" tIns="81648" rIns="163298" bIns="81648" anchor="ctr"/>
          <a:lstStyle/>
          <a:p>
            <a:pPr defTabSz="1633210"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08776" y="2875059"/>
            <a:ext cx="12676800" cy="652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98" tIns="81648" rIns="163298" bIns="816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6332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300" b="1" dirty="0" err="1" smtClean="0">
                <a:solidFill>
                  <a:srgbClr val="009900"/>
                </a:solidFill>
              </a:rPr>
              <a:t>Catalan</a:t>
            </a:r>
            <a:r>
              <a:rPr lang="es-ES" sz="4300" b="1" dirty="0" smtClean="0">
                <a:solidFill>
                  <a:srgbClr val="009900"/>
                </a:solidFill>
              </a:rPr>
              <a:t> </a:t>
            </a:r>
            <a:r>
              <a:rPr lang="es-ES" sz="4300" b="1" dirty="0" err="1" smtClean="0">
                <a:solidFill>
                  <a:srgbClr val="009900"/>
                </a:solidFill>
              </a:rPr>
              <a:t>Waste</a:t>
            </a:r>
            <a:r>
              <a:rPr lang="es-ES" sz="4300" b="1" dirty="0" smtClean="0">
                <a:solidFill>
                  <a:srgbClr val="009900"/>
                </a:solidFill>
              </a:rPr>
              <a:t> Agency</a:t>
            </a:r>
            <a:endParaRPr lang="es-ES" sz="4300" b="1" dirty="0">
              <a:solidFill>
                <a:srgbClr val="009900"/>
              </a:solidFill>
            </a:endParaRPr>
          </a:p>
          <a:p>
            <a:pPr algn="ctr" defTabSz="16332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a-ES" sz="4300" b="1" dirty="0" err="1">
                <a:solidFill>
                  <a:srgbClr val="777777"/>
                </a:solidFill>
              </a:rPr>
              <a:t>Prevention</a:t>
            </a:r>
            <a:r>
              <a:rPr lang="ca-ES" sz="4300" b="1" dirty="0">
                <a:solidFill>
                  <a:srgbClr val="777777"/>
                </a:solidFill>
              </a:rPr>
              <a:t> </a:t>
            </a:r>
            <a:r>
              <a:rPr lang="ca-ES" sz="4300" b="1" dirty="0" err="1">
                <a:solidFill>
                  <a:srgbClr val="777777"/>
                </a:solidFill>
              </a:rPr>
              <a:t>and</a:t>
            </a:r>
            <a:r>
              <a:rPr lang="ca-ES" sz="4300" b="1" dirty="0">
                <a:solidFill>
                  <a:srgbClr val="777777"/>
                </a:solidFill>
              </a:rPr>
              <a:t> </a:t>
            </a:r>
            <a:r>
              <a:rPr lang="ca-ES" sz="4300" b="1" dirty="0" err="1">
                <a:solidFill>
                  <a:srgbClr val="777777"/>
                </a:solidFill>
              </a:rPr>
              <a:t>Recycling</a:t>
            </a:r>
            <a:r>
              <a:rPr lang="ca-ES" sz="4300" b="1" dirty="0">
                <a:solidFill>
                  <a:srgbClr val="777777"/>
                </a:solidFill>
              </a:rPr>
              <a:t> </a:t>
            </a:r>
            <a:r>
              <a:rPr lang="ca-ES" sz="4300" b="1" dirty="0" err="1">
                <a:solidFill>
                  <a:srgbClr val="777777"/>
                </a:solidFill>
              </a:rPr>
              <a:t>Promotion</a:t>
            </a:r>
            <a:r>
              <a:rPr lang="ca-ES" sz="4300" b="1" dirty="0">
                <a:solidFill>
                  <a:srgbClr val="777777"/>
                </a:solidFill>
              </a:rPr>
              <a:t> </a:t>
            </a:r>
            <a:r>
              <a:rPr lang="ca-ES" sz="4300" b="1" dirty="0" err="1">
                <a:solidFill>
                  <a:srgbClr val="777777"/>
                </a:solidFill>
              </a:rPr>
              <a:t>Area</a:t>
            </a:r>
            <a:endParaRPr lang="ca-ES" sz="4300" b="1" dirty="0">
              <a:solidFill>
                <a:srgbClr val="777777"/>
              </a:solidFill>
            </a:endParaRPr>
          </a:p>
          <a:p>
            <a:pPr algn="ctr" defTabSz="16332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300" b="1" dirty="0">
                <a:solidFill>
                  <a:srgbClr val="777777"/>
                </a:solidFill>
              </a:rPr>
              <a:t>c/ Dr. </a:t>
            </a:r>
            <a:r>
              <a:rPr lang="es-ES" sz="4300" b="1" dirty="0" err="1">
                <a:solidFill>
                  <a:srgbClr val="777777"/>
                </a:solidFill>
              </a:rPr>
              <a:t>Roux</a:t>
            </a:r>
            <a:r>
              <a:rPr lang="es-ES" sz="4300" b="1" dirty="0">
                <a:solidFill>
                  <a:srgbClr val="777777"/>
                </a:solidFill>
              </a:rPr>
              <a:t>, 80 </a:t>
            </a:r>
            <a:r>
              <a:rPr lang="es-ES" sz="4300" b="1" dirty="0">
                <a:solidFill>
                  <a:srgbClr val="777777"/>
                </a:solidFill>
                <a:sym typeface="Symbol" pitchFamily="18" charset="2"/>
              </a:rPr>
              <a:t></a:t>
            </a:r>
            <a:r>
              <a:rPr lang="es-ES" sz="4300" b="1" dirty="0">
                <a:solidFill>
                  <a:srgbClr val="777777"/>
                </a:solidFill>
                <a:sym typeface="Wingdings" pitchFamily="2" charset="2"/>
              </a:rPr>
              <a:t> 08017 Barcelona</a:t>
            </a:r>
          </a:p>
          <a:p>
            <a:pPr algn="ctr" defTabSz="16332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300" b="1" dirty="0">
                <a:solidFill>
                  <a:srgbClr val="777777"/>
                </a:solidFill>
                <a:sym typeface="Wingdings" pitchFamily="2" charset="2"/>
              </a:rPr>
              <a:t>Tel. +34 935 673 300  Fax +34 935 566 068 </a:t>
            </a:r>
          </a:p>
          <a:p>
            <a:pPr algn="ctr" defTabSz="16332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4300" b="1" dirty="0">
                <a:solidFill>
                  <a:srgbClr val="777777"/>
                </a:solidFill>
                <a:sym typeface="Wingdings" pitchFamily="2" charset="2"/>
              </a:rPr>
              <a:t>www.arc.cat</a:t>
            </a:r>
          </a:p>
          <a:p>
            <a:pPr algn="ctr" defTabSz="16332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a-ES" sz="4300" b="1" dirty="0">
                <a:solidFill>
                  <a:srgbClr val="777777"/>
                </a:solidFill>
                <a:sym typeface="Symbol" pitchFamily="18" charset="2"/>
              </a:rPr>
              <a:t>Belen.gallegop@gencat.cat</a:t>
            </a:r>
          </a:p>
          <a:p>
            <a:pPr algn="ctr" defTabSz="163321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a-ES" b="1" dirty="0">
              <a:solidFill>
                <a:srgbClr val="0099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32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74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6" y="3266747"/>
            <a:ext cx="8136904" cy="1446233"/>
          </a:xfrm>
          <a:prstGeom prst="rect">
            <a:avLst/>
          </a:prstGeom>
          <a:noFill/>
        </p:spPr>
        <p:txBody>
          <a:bodyPr wrap="square" lIns="91152" tIns="45563" rIns="91152" bIns="45563" rtlCol="0">
            <a:spAutoFit/>
          </a:bodyPr>
          <a:lstStyle/>
          <a:p>
            <a:pPr algn="ctr"/>
            <a:r>
              <a:rPr lang="es-ES" sz="8800" i="1" dirty="0" err="1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8800" i="1" dirty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>
          <a:xfrm>
            <a:off x="4825151" y="283457"/>
            <a:ext cx="13107233" cy="118861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80226" y="1860339"/>
            <a:ext cx="14985425" cy="819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787" tIns="81398" rIns="162787" bIns="81398">
            <a:spAutoFit/>
          </a:bodyPr>
          <a:lstStyle>
            <a:lvl1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5400" dirty="0" smtClean="0">
                <a:solidFill>
                  <a:srgbClr val="808080"/>
                </a:solidFill>
                <a:latin typeface="Helvetica"/>
              </a:rPr>
              <a:t>The Catalan Waste Agency</a:t>
            </a:r>
          </a:p>
          <a:p>
            <a:pPr marL="571500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endParaRPr lang="en-GB" sz="5400" dirty="0" smtClean="0">
              <a:solidFill>
                <a:srgbClr val="808080"/>
              </a:solidFill>
              <a:latin typeface="Helvetica"/>
            </a:endParaRPr>
          </a:p>
          <a:p>
            <a:pPr marL="571500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5400" dirty="0" smtClean="0">
                <a:solidFill>
                  <a:srgbClr val="808080"/>
                </a:solidFill>
                <a:latin typeface="Helvetica"/>
              </a:rPr>
              <a:t>Legal framework </a:t>
            </a:r>
          </a:p>
          <a:p>
            <a:pPr marL="571500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endParaRPr lang="en-GB" sz="5400" dirty="0" smtClean="0">
              <a:solidFill>
                <a:srgbClr val="808080"/>
              </a:solidFill>
              <a:latin typeface="Helvetica"/>
            </a:endParaRPr>
          </a:p>
          <a:p>
            <a:pPr marL="571500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5400" dirty="0" smtClean="0">
                <a:solidFill>
                  <a:srgbClr val="808080"/>
                </a:solidFill>
                <a:latin typeface="Helvetica"/>
              </a:rPr>
              <a:t>Implementation in Catalonia</a:t>
            </a:r>
          </a:p>
          <a:p>
            <a:pPr marL="1385453" lvl="1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5400" dirty="0" smtClean="0">
                <a:solidFill>
                  <a:srgbClr val="808080"/>
                </a:solidFill>
                <a:latin typeface="Helvetica"/>
              </a:rPr>
              <a:t>Positive points</a:t>
            </a:r>
          </a:p>
          <a:p>
            <a:pPr marL="1385453" lvl="1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5400" dirty="0" smtClean="0">
                <a:solidFill>
                  <a:srgbClr val="808080"/>
                </a:solidFill>
                <a:latin typeface="Helvetica"/>
              </a:rPr>
              <a:t>Points to work on</a:t>
            </a:r>
          </a:p>
          <a:p>
            <a:pPr marL="1385453" lvl="1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endParaRPr lang="en-GB" sz="5400" dirty="0" smtClean="0">
              <a:solidFill>
                <a:srgbClr val="808080"/>
              </a:solidFill>
              <a:latin typeface="Helvetica"/>
            </a:endParaRPr>
          </a:p>
          <a:p>
            <a:pPr marL="571500" indent="-571500" defTabSz="1628141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5400" dirty="0" smtClean="0">
                <a:solidFill>
                  <a:srgbClr val="808080"/>
                </a:solidFill>
                <a:latin typeface="Helvetica"/>
              </a:rPr>
              <a:t>Conclusions</a:t>
            </a:r>
          </a:p>
          <a:p>
            <a:pPr marL="571500" indent="-571500" defTabSz="162814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GB" sz="3600" dirty="0" smtClean="0">
              <a:solidFill>
                <a:srgbClr val="80808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2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tge 9"/>
          <p:cNvPicPr>
            <a:picLocks noChangeAspect="1" noChangeArrowheads="1"/>
          </p:cNvPicPr>
          <p:nvPr/>
        </p:nvPicPr>
        <p:blipFill>
          <a:blip r:embed="rId3"/>
          <a:srcRect l="7591" t="1263" r="-89" b="3069"/>
          <a:stretch>
            <a:fillRect/>
          </a:stretch>
        </p:blipFill>
        <p:spPr bwMode="auto">
          <a:xfrm>
            <a:off x="215938" y="2012778"/>
            <a:ext cx="7338700" cy="62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CATALAN </a:t>
            </a:r>
            <a:r>
              <a:rPr lang="es-ES" dirty="0" smtClean="0"/>
              <a:t>WASTE AGENCY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7630898" y="1688830"/>
            <a:ext cx="10012512" cy="8101130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/>
              <a:t>AGÈNCIA DE RESIDUS DE CATALUNYA (ARC)</a:t>
            </a:r>
          </a:p>
          <a:p>
            <a:pPr marL="0" indent="0">
              <a:buNone/>
            </a:pPr>
            <a:endParaRPr lang="es-ES" sz="2900" dirty="0"/>
          </a:p>
          <a:p>
            <a:pPr marL="0" indent="0">
              <a:buNone/>
            </a:pPr>
            <a:r>
              <a:rPr lang="es-ES" sz="3200" dirty="0" err="1"/>
              <a:t>Public</a:t>
            </a:r>
            <a:r>
              <a:rPr lang="es-ES" sz="3200" dirty="0"/>
              <a:t> </a:t>
            </a:r>
            <a:r>
              <a:rPr lang="es-ES" sz="3200" dirty="0" err="1"/>
              <a:t>company</a:t>
            </a:r>
            <a:r>
              <a:rPr lang="es-ES" sz="3200" dirty="0"/>
              <a:t> </a:t>
            </a:r>
            <a:r>
              <a:rPr lang="es-ES" sz="3200" dirty="0" err="1"/>
              <a:t>attached</a:t>
            </a:r>
            <a:r>
              <a:rPr lang="es-ES" sz="3200" dirty="0"/>
              <a:t> </a:t>
            </a:r>
            <a:r>
              <a:rPr lang="es-ES" sz="3200" dirty="0" err="1"/>
              <a:t>to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Ministry</a:t>
            </a:r>
            <a:r>
              <a:rPr lang="es-ES" sz="3200" dirty="0"/>
              <a:t> of </a:t>
            </a:r>
            <a:r>
              <a:rPr lang="es-ES" sz="3200" dirty="0" err="1"/>
              <a:t>Territory</a:t>
            </a:r>
            <a:r>
              <a:rPr lang="es-ES" sz="3200" dirty="0"/>
              <a:t> and </a:t>
            </a:r>
            <a:r>
              <a:rPr lang="es-ES" sz="3200" dirty="0" err="1"/>
              <a:t>Sustainability</a:t>
            </a:r>
            <a:r>
              <a:rPr lang="es-ES" sz="3200" dirty="0"/>
              <a:t> of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Government</a:t>
            </a:r>
            <a:r>
              <a:rPr lang="es-ES" sz="3200" dirty="0"/>
              <a:t> of </a:t>
            </a:r>
            <a:r>
              <a:rPr lang="es-ES" sz="3200" dirty="0" err="1"/>
              <a:t>Catalonia</a:t>
            </a:r>
            <a:r>
              <a:rPr lang="es-ES" sz="3200" dirty="0"/>
              <a:t>, r</a:t>
            </a:r>
            <a:r>
              <a:rPr lang="en-US" sz="3200" dirty="0" err="1"/>
              <a:t>esponsible</a:t>
            </a:r>
            <a:r>
              <a:rPr lang="en-US" sz="3200" dirty="0"/>
              <a:t> for managing the waste generated throughout Catalonia.</a:t>
            </a: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n-US" sz="3200" dirty="0"/>
              <a:t>Objectives:</a:t>
            </a:r>
          </a:p>
          <a:p>
            <a:pPr marL="0" indent="0">
              <a:buFont typeface="Helvetica" pitchFamily="34" charset="0"/>
              <a:buChar char="−"/>
            </a:pPr>
            <a:r>
              <a:rPr lang="en-US" sz="3200" dirty="0"/>
              <a:t>to promote the reduction of waste and the danger it poses</a:t>
            </a:r>
          </a:p>
          <a:p>
            <a:pPr marL="0" indent="0">
              <a:buFont typeface="Helvetica" pitchFamily="34" charset="0"/>
              <a:buChar char="−"/>
            </a:pPr>
            <a:r>
              <a:rPr lang="en-US" sz="3200" dirty="0"/>
              <a:t>to promote waste recycling</a:t>
            </a:r>
          </a:p>
          <a:p>
            <a:pPr marL="0" indent="0">
              <a:buFont typeface="Helvetica" pitchFamily="34" charset="0"/>
              <a:buChar char="−"/>
            </a:pPr>
            <a:r>
              <a:rPr lang="en-US" sz="3200" dirty="0"/>
              <a:t>to </a:t>
            </a:r>
            <a:r>
              <a:rPr lang="en-US" sz="3200" dirty="0" err="1"/>
              <a:t>minimise</a:t>
            </a:r>
            <a:r>
              <a:rPr lang="en-US" sz="3200" dirty="0"/>
              <a:t> refuse disposal</a:t>
            </a:r>
          </a:p>
          <a:p>
            <a:pPr marL="0" indent="0">
              <a:buFont typeface="Helvetica" pitchFamily="34" charset="0"/>
              <a:buChar char="−"/>
            </a:pPr>
            <a:r>
              <a:rPr lang="en-US" sz="3200" dirty="0"/>
              <a:t>the recovery of contaminated soils</a:t>
            </a:r>
          </a:p>
          <a:p>
            <a:pPr marL="0" indent="0">
              <a:buNone/>
            </a:pPr>
            <a:endParaRPr lang="es-ES" sz="3200" dirty="0"/>
          </a:p>
          <a:p>
            <a:pPr marL="0" indent="0"/>
            <a:endParaRPr lang="en-US" sz="2900" dirty="0"/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 rot="623650">
            <a:off x="397544" y="6528461"/>
            <a:ext cx="2016476" cy="5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787" tIns="81398" rIns="162787" bIns="81398">
            <a:spAutoFit/>
          </a:bodyPr>
          <a:lstStyle/>
          <a:p>
            <a:pPr defTabSz="1628141" fontAlgn="base">
              <a:spcBef>
                <a:spcPct val="50000"/>
              </a:spcBef>
              <a:spcAft>
                <a:spcPct val="0"/>
              </a:spcAft>
            </a:pPr>
            <a:r>
              <a:rPr lang="ca-ES" sz="2500" dirty="0">
                <a:solidFill>
                  <a:srgbClr val="0000FF"/>
                </a:solidFill>
                <a:latin typeface="Arial" charset="0"/>
              </a:rPr>
              <a:t>SPAIN</a:t>
            </a: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 rot="623650">
            <a:off x="571600" y="5037602"/>
            <a:ext cx="4518810" cy="104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787" tIns="81398" rIns="162787" bIns="81398">
            <a:spAutoFit/>
          </a:bodyPr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3300"/>
                </a:solidFill>
                <a:latin typeface="Arial" charset="0"/>
              </a:rPr>
              <a:t>CATALONIA</a:t>
            </a:r>
          </a:p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2500" b="1">
                <a:solidFill>
                  <a:srgbClr val="000000"/>
                </a:solidFill>
                <a:latin typeface="Arial" charset="0"/>
              </a:rPr>
              <a:t>7,5 M inhabitants (2012)</a:t>
            </a:r>
          </a:p>
        </p:txBody>
      </p:sp>
      <p:sp>
        <p:nvSpPr>
          <p:cNvPr id="13" name="Oval 12"/>
          <p:cNvSpPr/>
          <p:nvPr/>
        </p:nvSpPr>
        <p:spPr>
          <a:xfrm>
            <a:off x="1368710" y="5795370"/>
            <a:ext cx="1006649" cy="7145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787" tIns="81398" rIns="162787" bIns="81398" anchor="ctr"/>
          <a:lstStyle/>
          <a:p>
            <a:pPr algn="ctr" defTabSz="1628141"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FFFFFF"/>
              </a:solidFill>
            </a:endParaRP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 rot="623650">
            <a:off x="1835469" y="6235428"/>
            <a:ext cx="2454702" cy="5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787" tIns="81398" rIns="162787" bIns="81398">
            <a:spAutoFit/>
          </a:bodyPr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2500" b="1">
                <a:solidFill>
                  <a:srgbClr val="000000"/>
                </a:solidFill>
                <a:latin typeface="Arial" charset="0"/>
              </a:rPr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5204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>
          <a:xfrm>
            <a:off x="4825151" y="283457"/>
            <a:ext cx="13107233" cy="1188610"/>
          </a:xfrm>
        </p:spPr>
        <p:txBody>
          <a:bodyPr/>
          <a:lstStyle/>
          <a:p>
            <a:pPr algn="r"/>
            <a:r>
              <a:rPr lang="es-ES" dirty="0" smtClean="0"/>
              <a:t>LEGAL FRAMEWORK</a:t>
            </a:r>
            <a:endParaRPr lang="es-E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718319" y="7174550"/>
            <a:ext cx="14550376" cy="12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787" tIns="81398" rIns="162787" bIns="81398">
            <a:spAutoFit/>
          </a:bodyPr>
          <a:lstStyle>
            <a:lvl1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B050"/>
                </a:solidFill>
                <a:latin typeface="Helvetica"/>
              </a:rPr>
              <a:t>Royal Decree 208/2005, </a:t>
            </a:r>
            <a:r>
              <a:rPr lang="en-US" sz="3600" b="1" dirty="0">
                <a:solidFill>
                  <a:srgbClr val="00B050"/>
                </a:solidFill>
              </a:rPr>
              <a:t>on electrical and electronic equipment and the management of its waste</a:t>
            </a:r>
            <a:endParaRPr lang="ca-ES" sz="3600" b="1" dirty="0">
              <a:solidFill>
                <a:srgbClr val="00B050"/>
              </a:solidFill>
              <a:latin typeface="Helvetica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661112" y="8289320"/>
            <a:ext cx="15128326" cy="7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787" tIns="81398" rIns="162787" bIns="81398">
            <a:spAutoFit/>
          </a:bodyPr>
          <a:lstStyle>
            <a:lvl1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808080"/>
                </a:solidFill>
                <a:latin typeface="Helvetica"/>
              </a:rPr>
              <a:t>Corrigendum of Royal Decree 208/2005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80226" y="1860339"/>
            <a:ext cx="14985425" cy="12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787" tIns="81398" rIns="162787" bIns="81398">
            <a:spAutoFit/>
          </a:bodyPr>
          <a:lstStyle>
            <a:lvl1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latin typeface="Helvetica"/>
              </a:rPr>
              <a:t>Directive 2002/96/EC, promoting the collection and recycling of waste electrical and electronic equipment </a:t>
            </a:r>
            <a:r>
              <a:rPr lang="ca-ES" sz="3600" b="1" dirty="0">
                <a:solidFill>
                  <a:srgbClr val="00B050"/>
                </a:solidFill>
                <a:latin typeface="Helvetica"/>
              </a:rPr>
              <a:t>(WEEE)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835768" y="3110880"/>
            <a:ext cx="15125149" cy="12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787" tIns="81398" rIns="162787" bIns="81398">
            <a:spAutoFit/>
          </a:bodyPr>
          <a:lstStyle>
            <a:lvl1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latin typeface="Helvetica"/>
              </a:rPr>
              <a:t>Directive 2003/108/EC and Directive 2008/34/EC, amending Directive 2002/96/CE on waste electrical and electronic equipment </a:t>
            </a:r>
            <a:r>
              <a:rPr lang="ca-ES" sz="3600" b="1" dirty="0">
                <a:solidFill>
                  <a:srgbClr val="00B050"/>
                </a:solidFill>
                <a:latin typeface="Helvetica"/>
              </a:rPr>
              <a:t>(WEEE)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664335" y="5486146"/>
            <a:ext cx="14982251" cy="12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787" tIns="81398" rIns="162787" bIns="81398">
            <a:spAutoFit/>
          </a:bodyPr>
          <a:lstStyle>
            <a:lvl1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48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latin typeface="Helvetica"/>
              </a:rPr>
              <a:t>Directive 2002/95/EC </a:t>
            </a:r>
            <a:r>
              <a:rPr lang="en-US" sz="3600" dirty="0">
                <a:latin typeface="Helvetica"/>
              </a:rPr>
              <a:t>on the restriction of the use of certain hazardous substances in electrical and electronic equipment </a:t>
            </a:r>
            <a:r>
              <a:rPr lang="ca-ES" sz="3600" b="1" dirty="0">
                <a:solidFill>
                  <a:srgbClr val="0070C0"/>
                </a:solidFill>
                <a:latin typeface="Helvetica"/>
              </a:rPr>
              <a:t>(ROHS</a:t>
            </a:r>
            <a:r>
              <a:rPr lang="ca-ES" sz="3600" b="1" dirty="0" smtClean="0">
                <a:solidFill>
                  <a:srgbClr val="0070C0"/>
                </a:solidFill>
                <a:latin typeface="Helvetica"/>
              </a:rPr>
              <a:t>)</a:t>
            </a:r>
          </a:p>
        </p:txBody>
      </p:sp>
      <p:sp>
        <p:nvSpPr>
          <p:cNvPr id="26" name="AutoShape 8"/>
          <p:cNvSpPr>
            <a:spLocks/>
          </p:cNvSpPr>
          <p:nvPr/>
        </p:nvSpPr>
        <p:spPr bwMode="auto">
          <a:xfrm>
            <a:off x="1330558" y="7200777"/>
            <a:ext cx="450928" cy="1729321"/>
          </a:xfrm>
          <a:prstGeom prst="leftBracket">
            <a:avLst>
              <a:gd name="adj" fmla="val 426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27" name="AutoShape 9"/>
          <p:cNvSpPr>
            <a:spLocks/>
          </p:cNvSpPr>
          <p:nvPr/>
        </p:nvSpPr>
        <p:spPr bwMode="auto">
          <a:xfrm>
            <a:off x="1480260" y="1872150"/>
            <a:ext cx="431875" cy="3045478"/>
          </a:xfrm>
          <a:prstGeom prst="leftBracket">
            <a:avLst>
              <a:gd name="adj" fmla="val 444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28" name="AutoShape 10"/>
          <p:cNvSpPr>
            <a:spLocks/>
          </p:cNvSpPr>
          <p:nvPr/>
        </p:nvSpPr>
        <p:spPr bwMode="auto">
          <a:xfrm>
            <a:off x="1438525" y="5800083"/>
            <a:ext cx="431875" cy="864661"/>
          </a:xfrm>
          <a:prstGeom prst="leftBracket">
            <a:avLst>
              <a:gd name="adj" fmla="val 222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940263" y="3446735"/>
            <a:ext cx="720849" cy="271546"/>
          </a:xfrm>
          <a:prstGeom prst="rightArrow">
            <a:avLst>
              <a:gd name="adj1" fmla="val 50000"/>
              <a:gd name="adj2" fmla="val 49781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1943484" y="2012780"/>
            <a:ext cx="720851" cy="271546"/>
          </a:xfrm>
          <a:prstGeom prst="rightArrow">
            <a:avLst>
              <a:gd name="adj1" fmla="val 50000"/>
              <a:gd name="adj2" fmla="val 49781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1898748" y="5960867"/>
            <a:ext cx="720851" cy="271546"/>
          </a:xfrm>
          <a:prstGeom prst="rightArrow">
            <a:avLst>
              <a:gd name="adj1" fmla="val 50000"/>
              <a:gd name="adj2" fmla="val 49781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1943484" y="7415122"/>
            <a:ext cx="720851" cy="271546"/>
          </a:xfrm>
          <a:prstGeom prst="rightArrow">
            <a:avLst>
              <a:gd name="adj1" fmla="val 50000"/>
              <a:gd name="adj2" fmla="val 49781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>
            <a:off x="1943484" y="8494159"/>
            <a:ext cx="720851" cy="271546"/>
          </a:xfrm>
          <a:prstGeom prst="rightArrow">
            <a:avLst>
              <a:gd name="adj1" fmla="val 50000"/>
              <a:gd name="adj2" fmla="val 49781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015830" y="4427912"/>
            <a:ext cx="720851" cy="271546"/>
          </a:xfrm>
          <a:prstGeom prst="rightArrow">
            <a:avLst>
              <a:gd name="adj1" fmla="val 50000"/>
              <a:gd name="adj2" fmla="val 49781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2787" tIns="81398" rIns="162787" bIns="81398" anchor="ctr"/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endParaRPr lang="ca-ES" sz="3600">
              <a:solidFill>
                <a:srgbClr val="80808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35768" y="4271297"/>
            <a:ext cx="14388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28141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FF0000"/>
                </a:solidFill>
              </a:rPr>
              <a:t>Directive </a:t>
            </a:r>
            <a:r>
              <a:rPr lang="en-GB" sz="3600" dirty="0" smtClean="0">
                <a:solidFill>
                  <a:srgbClr val="FF0000"/>
                </a:solidFill>
              </a:rPr>
              <a:t>2012/19/EU </a:t>
            </a:r>
            <a:r>
              <a:rPr lang="en-US" sz="3600" dirty="0">
                <a:solidFill>
                  <a:srgbClr val="FF0000"/>
                </a:solidFill>
              </a:rPr>
              <a:t>on </a:t>
            </a:r>
            <a:r>
              <a:rPr lang="en-US" sz="3600" dirty="0" smtClean="0">
                <a:solidFill>
                  <a:srgbClr val="FF0000"/>
                </a:solidFill>
              </a:rPr>
              <a:t>Waste electrical and electronic </a:t>
            </a:r>
            <a:r>
              <a:rPr lang="en-US" sz="3600" b="1" dirty="0" smtClean="0">
                <a:solidFill>
                  <a:srgbClr val="00B050"/>
                </a:solidFill>
              </a:rPr>
              <a:t>(WEEE)</a:t>
            </a:r>
            <a:endParaRPr lang="ca-ES" sz="3600" b="1" dirty="0">
              <a:solidFill>
                <a:srgbClr val="00B050"/>
              </a:solidFill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5" y="2912839"/>
            <a:ext cx="1030130" cy="692708"/>
          </a:xfrm>
          <a:prstGeom prst="rect">
            <a:avLst/>
          </a:prstGeom>
        </p:spPr>
      </p:pic>
      <p:pic>
        <p:nvPicPr>
          <p:cNvPr id="38" name="Imat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6" y="5960867"/>
            <a:ext cx="979571" cy="658710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6" y="7712966"/>
            <a:ext cx="760110" cy="7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>
          <a:xfrm>
            <a:off x="5976388" y="283457"/>
            <a:ext cx="11955951" cy="1188610"/>
          </a:xfrm>
        </p:spPr>
        <p:txBody>
          <a:bodyPr/>
          <a:lstStyle/>
          <a:p>
            <a:pPr algn="r"/>
            <a:r>
              <a:rPr lang="es-ES" dirty="0" smtClean="0"/>
              <a:t>IMPLEMENTATION IN CATALONIA</a:t>
            </a:r>
            <a:endParaRPr lang="es-ES" dirty="0"/>
          </a:p>
        </p:txBody>
      </p:sp>
      <p:sp>
        <p:nvSpPr>
          <p:cNvPr id="2" name="Rectangle 1"/>
          <p:cNvSpPr/>
          <p:nvPr/>
        </p:nvSpPr>
        <p:spPr>
          <a:xfrm>
            <a:off x="572466" y="2011790"/>
            <a:ext cx="17140879" cy="4596346"/>
          </a:xfrm>
          <a:prstGeom prst="rect">
            <a:avLst/>
          </a:prstGeom>
        </p:spPr>
        <p:txBody>
          <a:bodyPr wrap="square" lIns="162764" tIns="81387" rIns="162764" bIns="813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000000"/>
                </a:solidFill>
              </a:rPr>
              <a:t>Producers can choose between two procedures to</a:t>
            </a:r>
            <a:r>
              <a:rPr lang="en-GB" sz="3600" b="1" dirty="0">
                <a:solidFill>
                  <a:srgbClr val="000000"/>
                </a:solidFill>
              </a:rPr>
              <a:t> guarantee separate collection and the proper treatment of WEEE:</a:t>
            </a:r>
          </a:p>
          <a:p>
            <a:pPr marL="569618" indent="-56973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3600" dirty="0">
                <a:solidFill>
                  <a:srgbClr val="000000"/>
                </a:solidFill>
              </a:rPr>
              <a:t>Implementation of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dirty="0">
                <a:solidFill>
                  <a:srgbClr val="000000"/>
                </a:solidFill>
              </a:rPr>
              <a:t>an </a:t>
            </a:r>
            <a:r>
              <a:rPr lang="en-GB" sz="3600" b="1" dirty="0">
                <a:solidFill>
                  <a:srgbClr val="009900"/>
                </a:solidFill>
              </a:rPr>
              <a:t>individual management system: </a:t>
            </a:r>
            <a:r>
              <a:rPr lang="en-GB" sz="3600" b="1" dirty="0">
                <a:solidFill>
                  <a:srgbClr val="4D4D4D"/>
                </a:solidFill>
              </a:rPr>
              <a:t>10 systems authorised in Catalonia</a:t>
            </a:r>
          </a:p>
          <a:p>
            <a:pPr marL="569618" indent="-56973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sz="3600" dirty="0">
              <a:solidFill>
                <a:srgbClr val="009900"/>
              </a:solidFill>
            </a:endParaRPr>
          </a:p>
          <a:p>
            <a:pPr marL="569618" indent="-569732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"/>
            </a:pPr>
            <a:r>
              <a:rPr lang="en-GB" sz="3600" dirty="0">
                <a:solidFill>
                  <a:srgbClr val="000000"/>
                </a:solidFill>
              </a:rPr>
              <a:t>Participation in one or several authorised </a:t>
            </a:r>
            <a:r>
              <a:rPr lang="en-GB" sz="3600" b="1" dirty="0">
                <a:solidFill>
                  <a:srgbClr val="009900"/>
                </a:solidFill>
              </a:rPr>
              <a:t>integrated management systems (collective scheme): </a:t>
            </a:r>
            <a:r>
              <a:rPr lang="en-GB" sz="3600" b="1" dirty="0">
                <a:solidFill>
                  <a:srgbClr val="4D4D4D"/>
                </a:solidFill>
              </a:rPr>
              <a:t>9 systems authorised in Catalonia (2007) and reauthorized (2012-2017)</a:t>
            </a:r>
            <a:endParaRPr lang="en-GB" sz="3600" dirty="0">
              <a:solidFill>
                <a:srgbClr val="4D4D4D"/>
              </a:solidFill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6961086" y="6068298"/>
            <a:ext cx="10737276" cy="4141056"/>
            <a:chOff x="468313" y="1700213"/>
            <a:chExt cx="8351837" cy="4411662"/>
          </a:xfrm>
        </p:grpSpPr>
        <p:pic>
          <p:nvPicPr>
            <p:cNvPr id="19" name="Picture 2" descr="logo_princip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785938"/>
              <a:ext cx="15144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6879" r="70459" b="79341"/>
            <a:stretch>
              <a:fillRect/>
            </a:stretch>
          </p:blipFill>
          <p:spPr bwMode="auto">
            <a:xfrm>
              <a:off x="755650" y="4868863"/>
              <a:ext cx="192881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1700213"/>
              <a:ext cx="188595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773238"/>
              <a:ext cx="1727200" cy="91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3573463"/>
              <a:ext cx="2159000" cy="69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3500438"/>
              <a:ext cx="1943100" cy="6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3500438"/>
              <a:ext cx="2232025" cy="69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4797425"/>
              <a:ext cx="2047875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4941888"/>
              <a:ext cx="2447925" cy="74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3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>
          <a:xfrm>
            <a:off x="5976388" y="283457"/>
            <a:ext cx="11955951" cy="1188610"/>
          </a:xfrm>
        </p:spPr>
        <p:txBody>
          <a:bodyPr/>
          <a:lstStyle/>
          <a:p>
            <a:pPr algn="r"/>
            <a:r>
              <a:rPr lang="es-ES" dirty="0" smtClean="0"/>
              <a:t>IMPLEMENTATION IN CATALONIA (LOCAL AUTHORITIES)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324388" y="1903745"/>
            <a:ext cx="14582839" cy="8197376"/>
          </a:xfrm>
          <a:prstGeom prst="rect">
            <a:avLst/>
          </a:prstGeom>
        </p:spPr>
        <p:txBody>
          <a:bodyPr wrap="square" lIns="162810" tIns="81409" rIns="162810" bIns="81409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/>
              <a:t>On 22 December 2006, the Catalan Waste Agency and the EPR systems signed a </a:t>
            </a:r>
            <a:r>
              <a:rPr lang="en-GB" sz="3600" b="1" dirty="0">
                <a:solidFill>
                  <a:srgbClr val="009900"/>
                </a:solidFill>
              </a:rPr>
              <a:t>collaboration agreement</a:t>
            </a:r>
            <a:r>
              <a:rPr lang="en-GB" sz="3600" dirty="0"/>
              <a:t>. </a:t>
            </a:r>
          </a:p>
          <a:p>
            <a:pPr>
              <a:spcBef>
                <a:spcPct val="50000"/>
              </a:spcBef>
            </a:pPr>
            <a:r>
              <a:rPr lang="en-GB" sz="3600" dirty="0"/>
              <a:t>Local authorities </a:t>
            </a:r>
            <a:r>
              <a:rPr lang="en-GB" sz="3600" b="1" dirty="0">
                <a:solidFill>
                  <a:srgbClr val="009900"/>
                </a:solidFill>
              </a:rPr>
              <a:t>can voluntarily join</a:t>
            </a:r>
            <a:r>
              <a:rPr lang="en-GB" sz="3600" dirty="0"/>
              <a:t> it to help them effectively manage waste treatment by sharing in the cost of separately collecting WEEE.</a:t>
            </a:r>
          </a:p>
          <a:p>
            <a:endParaRPr lang="en-GB" sz="3600" dirty="0"/>
          </a:p>
          <a:p>
            <a:r>
              <a:rPr lang="en-GB" sz="3600" dirty="0"/>
              <a:t>There is a </a:t>
            </a:r>
            <a:r>
              <a:rPr lang="en-GB" sz="3600" b="1" dirty="0">
                <a:solidFill>
                  <a:srgbClr val="009900"/>
                </a:solidFill>
              </a:rPr>
              <a:t>Monitoring Committee,</a:t>
            </a:r>
            <a:r>
              <a:rPr lang="en-GB" sz="3600" dirty="0"/>
              <a:t> with representatives from the ARC, the local authorities and the EPR systems, that surveys the development of this agreement.</a:t>
            </a:r>
          </a:p>
          <a:p>
            <a:endParaRPr lang="en-GB" sz="3600" dirty="0">
              <a:solidFill>
                <a:srgbClr val="00A050"/>
              </a:solidFill>
            </a:endParaRPr>
          </a:p>
          <a:p>
            <a:r>
              <a:rPr lang="en-GB" sz="3600" b="1" dirty="0">
                <a:solidFill>
                  <a:srgbClr val="00A050"/>
                </a:solidFill>
              </a:rPr>
              <a:t>A new agreement for 2013-2017</a:t>
            </a:r>
            <a:r>
              <a:rPr lang="en-GB" sz="3600" b="1" dirty="0"/>
              <a:t> </a:t>
            </a:r>
            <a:r>
              <a:rPr lang="en-GB" sz="3600" dirty="0"/>
              <a:t>and the 2012 addenda were signed on July 2012</a:t>
            </a:r>
          </a:p>
          <a:p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6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501" y="2119818"/>
            <a:ext cx="3016708" cy="343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3" t="51408" r="5797" b="36195"/>
          <a:stretch/>
        </p:blipFill>
        <p:spPr bwMode="auto">
          <a:xfrm>
            <a:off x="12082222" y="7306028"/>
            <a:ext cx="6193765" cy="229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48239" y="283047"/>
            <a:ext cx="13972227" cy="1188610"/>
          </a:xfrm>
        </p:spPr>
        <p:txBody>
          <a:bodyPr/>
          <a:lstStyle/>
          <a:p>
            <a:pPr algn="r"/>
            <a:r>
              <a:rPr lang="es-ES" dirty="0" smtClean="0"/>
              <a:t>IMPLEMENTATION IN CATALONIA</a:t>
            </a:r>
            <a:r>
              <a:rPr lang="es-ES" dirty="0" smtClean="0"/>
              <a:t>: </a:t>
            </a:r>
            <a:r>
              <a:rPr lang="es-ES" dirty="0" smtClean="0"/>
              <a:t>POSITIVE POINTS</a:t>
            </a:r>
            <a:endParaRPr lang="ca-ES" dirty="0"/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914604" y="1903240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10" tIns="81409" rIns="162810" bIns="8140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400" b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0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16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9pPr>
          </a:lstStyle>
          <a:p>
            <a:r>
              <a:rPr lang="en-GB" sz="3600" dirty="0">
                <a:solidFill>
                  <a:srgbClr val="00A050"/>
                </a:solidFill>
              </a:rPr>
              <a:t>Full involvement </a:t>
            </a:r>
            <a:r>
              <a:rPr lang="en-GB" sz="3600" dirty="0"/>
              <a:t>of local authorities: </a:t>
            </a:r>
          </a:p>
          <a:p>
            <a:pPr marL="0" indent="0">
              <a:buNone/>
            </a:pPr>
            <a:r>
              <a:rPr lang="en-GB" sz="3600" dirty="0"/>
              <a:t>157 local authorities with 369 collection </a:t>
            </a:r>
            <a:r>
              <a:rPr lang="en-GB" sz="3600" dirty="0" smtClean="0"/>
              <a:t>points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 smtClean="0"/>
              <a:t>Creation </a:t>
            </a:r>
            <a:r>
              <a:rPr lang="en-GB" sz="3600" dirty="0"/>
              <a:t>of an </a:t>
            </a:r>
            <a:r>
              <a:rPr lang="en-GB" sz="3600" dirty="0">
                <a:solidFill>
                  <a:srgbClr val="00A050"/>
                </a:solidFill>
              </a:rPr>
              <a:t>office for the coordination</a:t>
            </a:r>
            <a:r>
              <a:rPr lang="en-GB" sz="3600" dirty="0"/>
              <a:t> of WEEE IMS: </a:t>
            </a:r>
          </a:p>
          <a:p>
            <a:pPr marL="0" indent="0">
              <a:buNone/>
            </a:pPr>
            <a:r>
              <a:rPr lang="en-GB" sz="3600" dirty="0"/>
              <a:t>one sole liaison for public authorities</a:t>
            </a:r>
          </a:p>
          <a:p>
            <a:endParaRPr lang="en-GB" sz="3600" dirty="0" smtClean="0"/>
          </a:p>
          <a:p>
            <a:r>
              <a:rPr lang="en-GB" sz="3600" dirty="0" smtClean="0">
                <a:solidFill>
                  <a:srgbClr val="00A050"/>
                </a:solidFill>
              </a:rPr>
              <a:t>Compensation </a:t>
            </a:r>
            <a:r>
              <a:rPr lang="en-GB" sz="3600" dirty="0">
                <a:solidFill>
                  <a:srgbClr val="00A050"/>
                </a:solidFill>
              </a:rPr>
              <a:t>to local authorities </a:t>
            </a:r>
            <a:r>
              <a:rPr lang="en-GB" sz="3600" dirty="0"/>
              <a:t>for the cost of WEEE collection and storage and </a:t>
            </a:r>
            <a:r>
              <a:rPr lang="en-GB" sz="3600" dirty="0">
                <a:solidFill>
                  <a:srgbClr val="00A050"/>
                </a:solidFill>
              </a:rPr>
              <a:t>Retroactive financial compensation </a:t>
            </a:r>
            <a:r>
              <a:rPr lang="en-GB" sz="3600" dirty="0"/>
              <a:t>from the date RD 208/2005 came into effect, for WEEE collection and treatment </a:t>
            </a:r>
          </a:p>
          <a:p>
            <a:pPr marL="0" indent="0">
              <a:buNone/>
            </a:pPr>
            <a:r>
              <a:rPr lang="en-GB" sz="3600" dirty="0"/>
              <a:t>   (ARC and local authorities)</a:t>
            </a:r>
          </a:p>
          <a:p>
            <a:pPr marL="341838" lvl="1" indent="-341838">
              <a:buFontTx/>
              <a:buChar char="•"/>
            </a:pPr>
            <a:r>
              <a:rPr lang="en-GB" sz="3600" b="1" dirty="0">
                <a:solidFill>
                  <a:srgbClr val="00A050"/>
                </a:solidFill>
              </a:rPr>
              <a:t>Investment in communication: </a:t>
            </a:r>
            <a:r>
              <a:rPr lang="en-GB" sz="3600" b="1" dirty="0"/>
              <a:t>campaigns and local actions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dirty="0" smtClean="0"/>
          </a:p>
          <a:p>
            <a:pPr lvl="1"/>
            <a:endParaRPr lang="ca-E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9" t="29911" r="35476" b="54762"/>
          <a:stretch/>
        </p:blipFill>
        <p:spPr bwMode="auto">
          <a:xfrm>
            <a:off x="9721652" y="4548026"/>
            <a:ext cx="3745066" cy="103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457" y="1664167"/>
            <a:ext cx="2420380" cy="339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t="21218" r="28642" b="6310"/>
          <a:stretch/>
        </p:blipFill>
        <p:spPr bwMode="auto">
          <a:xfrm>
            <a:off x="15564523" y="7099363"/>
            <a:ext cx="2253881" cy="319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IMPLEMENTATION IN CATALONIA: </a:t>
            </a:r>
            <a:r>
              <a:rPr lang="es-ES" dirty="0" smtClean="0"/>
              <a:t>POSITIVE POINTS</a:t>
            </a:r>
            <a:endParaRPr lang="ca-ES" dirty="0"/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647210" y="1882879"/>
            <a:ext cx="17411824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857" tIns="81432" rIns="162857" bIns="8143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400" b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0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16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9pPr>
          </a:lstStyle>
          <a:p>
            <a:pPr defTabSz="1628832"/>
            <a:r>
              <a:rPr lang="en-GB" sz="3200" dirty="0"/>
              <a:t>Combating </a:t>
            </a:r>
            <a:r>
              <a:rPr lang="en-GB" sz="3200" dirty="0">
                <a:solidFill>
                  <a:srgbClr val="00A050"/>
                </a:solidFill>
              </a:rPr>
              <a:t>free-riders, </a:t>
            </a:r>
            <a:r>
              <a:rPr lang="en-GB" sz="3200" dirty="0"/>
              <a:t>in collaboration with IMS, producers’ associations and the Spanish Ministry of Agriculture, Food and the Environment (MAGRAMA):</a:t>
            </a:r>
          </a:p>
          <a:p>
            <a:pPr lvl="1" defTabSz="1628832"/>
            <a:r>
              <a:rPr lang="en-GB" sz="3200" dirty="0"/>
              <a:t>More than 200 requirements for companies</a:t>
            </a:r>
          </a:p>
          <a:p>
            <a:pPr lvl="1" defTabSz="1628832"/>
            <a:r>
              <a:rPr lang="en-GB" sz="3200" dirty="0"/>
              <a:t>111 sanctions on file</a:t>
            </a:r>
          </a:p>
          <a:p>
            <a:pPr lvl="1" defTabSz="1628832"/>
            <a:r>
              <a:rPr lang="en-GB" sz="3200" dirty="0"/>
              <a:t>Distribution inspection campaign</a:t>
            </a:r>
          </a:p>
          <a:p>
            <a:pPr marL="610730" lvl="1" indent="-610730" defTabSz="1628832">
              <a:buFontTx/>
              <a:buChar char="•"/>
            </a:pPr>
            <a:endParaRPr lang="en-GB" sz="3200" b="1" dirty="0"/>
          </a:p>
          <a:p>
            <a:pPr marL="610730" lvl="1" indent="-610730" defTabSz="1628832">
              <a:buFontTx/>
              <a:buChar char="•"/>
            </a:pPr>
            <a:r>
              <a:rPr lang="en-GB" sz="3200" b="1" dirty="0"/>
              <a:t>Start of </a:t>
            </a:r>
            <a:r>
              <a:rPr lang="en-GB" sz="3200" b="1" dirty="0">
                <a:solidFill>
                  <a:srgbClr val="00A050"/>
                </a:solidFill>
              </a:rPr>
              <a:t>IMS collaboration with distribution</a:t>
            </a:r>
            <a:r>
              <a:rPr lang="en-GB" sz="3200" b="1" dirty="0"/>
              <a:t>: agreements with electrical appliance retailers’ associations:</a:t>
            </a:r>
          </a:p>
          <a:p>
            <a:pPr marL="1323236" lvl="2" indent="-610730" defTabSz="1628832"/>
            <a:r>
              <a:rPr lang="en-GB" b="1" dirty="0"/>
              <a:t>Establish logistics for collection (but scattered and unstable)</a:t>
            </a:r>
          </a:p>
          <a:p>
            <a:pPr marL="1323236" lvl="2" indent="-610730" defTabSz="1628832"/>
            <a:r>
              <a:rPr lang="en-GB" b="1" dirty="0"/>
              <a:t>Financial compensations</a:t>
            </a:r>
          </a:p>
          <a:p>
            <a:pPr marL="0" lvl="1" indent="0" defTabSz="1628832">
              <a:buNone/>
            </a:pPr>
            <a:endParaRPr lang="en-GB" sz="3200" b="1" dirty="0"/>
          </a:p>
          <a:p>
            <a:pPr marL="610730" lvl="1" indent="-610730" defTabSz="1628832">
              <a:buFontTx/>
              <a:buChar char="•"/>
            </a:pPr>
            <a:r>
              <a:rPr lang="en-GB" sz="3200" b="1" dirty="0">
                <a:solidFill>
                  <a:srgbClr val="00A050"/>
                </a:solidFill>
              </a:rPr>
              <a:t>MAGRAMA technical paper</a:t>
            </a:r>
            <a:r>
              <a:rPr lang="en-GB" sz="3200" b="1" dirty="0"/>
              <a:t>: WEEE treatment with CFC, HCFC, HFC or HC (September 2011)</a:t>
            </a:r>
          </a:p>
          <a:p>
            <a:pPr marL="610730" lvl="1" indent="-610730" defTabSz="1628832">
              <a:buFontTx/>
              <a:buChar char="•"/>
            </a:pPr>
            <a:endParaRPr lang="en-GB" sz="4300" b="1" dirty="0"/>
          </a:p>
          <a:p>
            <a:pPr marL="0" lvl="1" indent="0" defTabSz="1628832">
              <a:buNone/>
            </a:pPr>
            <a:endParaRPr lang="ca-ES" sz="4300" b="1" dirty="0"/>
          </a:p>
          <a:p>
            <a:pPr lvl="1" defTabSz="1628832"/>
            <a:endParaRPr lang="ca-ES" sz="4300" b="1" dirty="0"/>
          </a:p>
        </p:txBody>
      </p:sp>
    </p:spTree>
    <p:extLst>
      <p:ext uri="{BB962C8B-B14F-4D97-AF65-F5344CB8AC3E}">
        <p14:creationId xmlns:p14="http://schemas.microsoft.com/office/powerpoint/2010/main" val="18292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544596" y="173886"/>
            <a:ext cx="12387776" cy="1188610"/>
          </a:xfrm>
        </p:spPr>
        <p:txBody>
          <a:bodyPr/>
          <a:lstStyle/>
          <a:p>
            <a:pPr algn="r"/>
            <a:r>
              <a:rPr lang="es-ES" dirty="0" smtClean="0"/>
              <a:t>IMPLEMENTATION IN CATALONIA: </a:t>
            </a:r>
            <a:r>
              <a:rPr lang="es-ES" dirty="0" smtClean="0"/>
              <a:t>POINTS TO WORK ON</a:t>
            </a:r>
            <a:endParaRPr lang="ca-ES" dirty="0"/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852603" y="1795707"/>
            <a:ext cx="16874879" cy="73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949" tIns="81478" rIns="162949" bIns="8147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400" b="1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20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–"/>
              <a:defRPr sz="16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»"/>
              <a:defRPr sz="1400">
                <a:solidFill>
                  <a:srgbClr val="777777"/>
                </a:solidFill>
                <a:latin typeface="+mn-lt"/>
              </a:defRPr>
            </a:lvl9pPr>
          </a:lstStyle>
          <a:p>
            <a:pPr defTabSz="1629754"/>
            <a:r>
              <a:rPr lang="en-GB" sz="3600" dirty="0" smtClean="0">
                <a:solidFill>
                  <a:srgbClr val="00A050"/>
                </a:solidFill>
              </a:rPr>
              <a:t>Distribution’s </a:t>
            </a:r>
            <a:r>
              <a:rPr lang="en-GB" sz="3600" dirty="0" smtClean="0"/>
              <a:t>involvement in WEEE collection: coordination with </a:t>
            </a:r>
            <a:r>
              <a:rPr lang="en-GB" sz="3600" dirty="0" smtClean="0"/>
              <a:t>IMS</a:t>
            </a:r>
          </a:p>
          <a:p>
            <a:pPr defTabSz="1629754"/>
            <a:endParaRPr lang="en-GB" sz="3600" dirty="0" smtClean="0"/>
          </a:p>
          <a:p>
            <a:pPr defTabSz="1629754"/>
            <a:r>
              <a:rPr lang="en-GB" sz="3600" dirty="0" smtClean="0">
                <a:solidFill>
                  <a:srgbClr val="00A050"/>
                </a:solidFill>
              </a:rPr>
              <a:t>Quality </a:t>
            </a:r>
            <a:r>
              <a:rPr lang="en-GB" sz="3600" dirty="0" smtClean="0">
                <a:solidFill>
                  <a:srgbClr val="00A050"/>
                </a:solidFill>
              </a:rPr>
              <a:t>of the data </a:t>
            </a:r>
            <a:r>
              <a:rPr lang="en-GB" sz="3600" dirty="0" smtClean="0"/>
              <a:t>on WEEE collection and management:</a:t>
            </a:r>
          </a:p>
          <a:p>
            <a:pPr lvl="1" defTabSz="1629754"/>
            <a:r>
              <a:rPr lang="en-GB" sz="3600" dirty="0"/>
              <a:t>Annual IMS data reports</a:t>
            </a:r>
          </a:p>
          <a:p>
            <a:pPr lvl="1" defTabSz="1629754"/>
            <a:r>
              <a:rPr lang="en-GB" sz="3600" dirty="0"/>
              <a:t>Unreliable recovery and recycling data</a:t>
            </a:r>
          </a:p>
          <a:p>
            <a:pPr lvl="1" defTabSz="1629754"/>
            <a:r>
              <a:rPr lang="en-GB" sz="3600" dirty="0"/>
              <a:t>Equivalencies between fractions, categories and EWL codes</a:t>
            </a:r>
          </a:p>
          <a:p>
            <a:pPr lvl="1" defTabSz="1629754"/>
            <a:r>
              <a:rPr lang="en-GB" sz="3600" dirty="0"/>
              <a:t>Collection by managers outside the IMS circuit</a:t>
            </a:r>
          </a:p>
          <a:p>
            <a:pPr lvl="1" defTabSz="1629754"/>
            <a:r>
              <a:rPr lang="en-GB" sz="3600" dirty="0"/>
              <a:t>Traceability </a:t>
            </a:r>
            <a:endParaRPr lang="en-GB" sz="3600" dirty="0" smtClean="0"/>
          </a:p>
          <a:p>
            <a:pPr lvl="1" defTabSz="1629754"/>
            <a:endParaRPr lang="en-GB" sz="3600" dirty="0"/>
          </a:p>
          <a:p>
            <a:pPr defTabSz="1629754"/>
            <a:r>
              <a:rPr lang="en-GB" sz="3600" dirty="0" smtClean="0">
                <a:solidFill>
                  <a:srgbClr val="00A050"/>
                </a:solidFill>
              </a:rPr>
              <a:t>Lack </a:t>
            </a:r>
            <a:r>
              <a:rPr lang="en-GB" sz="3600" dirty="0" smtClean="0">
                <a:solidFill>
                  <a:srgbClr val="00A050"/>
                </a:solidFill>
              </a:rPr>
              <a:t>of WEEE treatment standards</a:t>
            </a:r>
          </a:p>
          <a:p>
            <a:pPr defTabSz="1629754"/>
            <a:endParaRPr lang="en-GB" sz="2800" dirty="0">
              <a:solidFill>
                <a:srgbClr val="00A050"/>
              </a:solidFill>
            </a:endParaRPr>
          </a:p>
          <a:p>
            <a:pPr defTabSz="1629754"/>
            <a:endParaRPr lang="ca-ES" sz="2900" dirty="0">
              <a:solidFill>
                <a:srgbClr val="00A050"/>
              </a:solidFill>
            </a:endParaRPr>
          </a:p>
          <a:p>
            <a:pPr lvl="1" defTabSz="1629754"/>
            <a:endParaRPr lang="ca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7" t="44907" r="54591" b="33458"/>
          <a:stretch/>
        </p:blipFill>
        <p:spPr bwMode="auto">
          <a:xfrm>
            <a:off x="13916523" y="6297215"/>
            <a:ext cx="3839136" cy="316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8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_ARC-imprnegre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lantilla_ARC-imprnegre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més ARC i logo 20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lantilla_ARC-imprnegre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lantilla_ARC-imprnegre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lantilla_ARC-imprnegre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FDFE57-740A-478C-9FD3-A7D32ADB3D72}"/>
</file>

<file path=customXml/itemProps2.xml><?xml version="1.0" encoding="utf-8"?>
<ds:datastoreItem xmlns:ds="http://schemas.openxmlformats.org/officeDocument/2006/customXml" ds:itemID="{0C2BE4B1-3B53-44B9-9742-AA6510DD0B27}"/>
</file>

<file path=customXml/itemProps3.xml><?xml version="1.0" encoding="utf-8"?>
<ds:datastoreItem xmlns:ds="http://schemas.openxmlformats.org/officeDocument/2006/customXml" ds:itemID="{0650DCD8-DDED-4977-AE30-4634BCAB8B40}"/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794</Words>
  <Application>Microsoft Office PowerPoint</Application>
  <PresentationFormat>Personalització</PresentationFormat>
  <Paragraphs>143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Títols de les diapositives</vt:lpstr>
      </vt:variant>
      <vt:variant>
        <vt:i4>14</vt:i4>
      </vt:variant>
    </vt:vector>
  </HeadingPairs>
  <TitlesOfParts>
    <vt:vector size="21" baseType="lpstr">
      <vt:lpstr>Tema de Office</vt:lpstr>
      <vt:lpstr>Plantilla_ARC-imprnegre</vt:lpstr>
      <vt:lpstr>1_Plantilla_ARC-imprnegre</vt:lpstr>
      <vt:lpstr>Només ARC i logo 20</vt:lpstr>
      <vt:lpstr>2_Plantilla_ARC-imprnegre</vt:lpstr>
      <vt:lpstr>3_Plantilla_ARC-imprnegre</vt:lpstr>
      <vt:lpstr>5_Plantilla_ARC-imprnegre</vt:lpstr>
      <vt:lpstr>Presentació del PowerPoint</vt:lpstr>
      <vt:lpstr>INDEX</vt:lpstr>
      <vt:lpstr>THE CATALAN WASTE AGENCY</vt:lpstr>
      <vt:lpstr>LEGAL FRAMEWORK</vt:lpstr>
      <vt:lpstr>IMPLEMENTATION IN CATALONIA</vt:lpstr>
      <vt:lpstr>IMPLEMENTATION IN CATALONIA (LOCAL AUTHORITIES)</vt:lpstr>
      <vt:lpstr>IMPLEMENTATION IN CATALONIA: POSITIVE POINTS</vt:lpstr>
      <vt:lpstr>IMPLEMENTATION IN CATALONIA: POSITIVE POINTS</vt:lpstr>
      <vt:lpstr>IMPLEMENTATION IN CATALONIA: POINTS TO WORK ON</vt:lpstr>
      <vt:lpstr>IMPLEMENTATION IN CATALONIA: POINTS TO WORK ON</vt:lpstr>
      <vt:lpstr>IMPLEMENTATION IN CATALONIA: POINTS TO WORK ON</vt:lpstr>
      <vt:lpstr>CONCLUSIONS</vt:lpstr>
      <vt:lpstr>FOR MORE INFORMATION…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Gallego Peire, Belen</cp:lastModifiedBy>
  <cp:revision>46</cp:revision>
  <dcterms:created xsi:type="dcterms:W3CDTF">2013-08-21T15:33:30Z</dcterms:created>
  <dcterms:modified xsi:type="dcterms:W3CDTF">2013-09-12T12:04:34Z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