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9" r:id="rId22"/>
    <p:sldId id="280" r:id="rId23"/>
    <p:sldId id="281" r:id="rId24"/>
  </p:sldIdLst>
  <p:sldSz cx="18291175" cy="10290175"/>
  <p:notesSz cx="6858000" cy="9144000"/>
  <p:custDataLst>
    <p:tags r:id="rId26"/>
  </p:custDataLst>
  <p:defaultTextStyle>
    <a:defPPr>
      <a:defRPr lang="es-ES"/>
    </a:defPPr>
    <a:lvl1pPr marL="0" algn="l" defTabSz="1633210" rtl="0" eaLnBrk="1" latinLnBrk="0" hangingPunct="1">
      <a:defRPr sz="3200" kern="1200">
        <a:solidFill>
          <a:schemeClr val="tx1"/>
        </a:solidFill>
        <a:latin typeface="+mn-lt"/>
        <a:ea typeface="+mn-ea"/>
        <a:cs typeface="+mn-cs"/>
      </a:defRPr>
    </a:lvl1pPr>
    <a:lvl2pPr marL="816605" algn="l" defTabSz="1633210" rtl="0" eaLnBrk="1" latinLnBrk="0" hangingPunct="1">
      <a:defRPr sz="3200" kern="1200">
        <a:solidFill>
          <a:schemeClr val="tx1"/>
        </a:solidFill>
        <a:latin typeface="+mn-lt"/>
        <a:ea typeface="+mn-ea"/>
        <a:cs typeface="+mn-cs"/>
      </a:defRPr>
    </a:lvl2pPr>
    <a:lvl3pPr marL="1633210" algn="l" defTabSz="1633210" rtl="0" eaLnBrk="1" latinLnBrk="0" hangingPunct="1">
      <a:defRPr sz="3200" kern="1200">
        <a:solidFill>
          <a:schemeClr val="tx1"/>
        </a:solidFill>
        <a:latin typeface="+mn-lt"/>
        <a:ea typeface="+mn-ea"/>
        <a:cs typeface="+mn-cs"/>
      </a:defRPr>
    </a:lvl3pPr>
    <a:lvl4pPr marL="2449815" algn="l" defTabSz="1633210" rtl="0" eaLnBrk="1" latinLnBrk="0" hangingPunct="1">
      <a:defRPr sz="3200" kern="1200">
        <a:solidFill>
          <a:schemeClr val="tx1"/>
        </a:solidFill>
        <a:latin typeface="+mn-lt"/>
        <a:ea typeface="+mn-ea"/>
        <a:cs typeface="+mn-cs"/>
      </a:defRPr>
    </a:lvl4pPr>
    <a:lvl5pPr marL="3266420" algn="l" defTabSz="1633210" rtl="0" eaLnBrk="1" latinLnBrk="0" hangingPunct="1">
      <a:defRPr sz="3200" kern="1200">
        <a:solidFill>
          <a:schemeClr val="tx1"/>
        </a:solidFill>
        <a:latin typeface="+mn-lt"/>
        <a:ea typeface="+mn-ea"/>
        <a:cs typeface="+mn-cs"/>
      </a:defRPr>
    </a:lvl5pPr>
    <a:lvl6pPr marL="4083025" algn="l" defTabSz="1633210" rtl="0" eaLnBrk="1" latinLnBrk="0" hangingPunct="1">
      <a:defRPr sz="3200" kern="1200">
        <a:solidFill>
          <a:schemeClr val="tx1"/>
        </a:solidFill>
        <a:latin typeface="+mn-lt"/>
        <a:ea typeface="+mn-ea"/>
        <a:cs typeface="+mn-cs"/>
      </a:defRPr>
    </a:lvl6pPr>
    <a:lvl7pPr marL="4899630" algn="l" defTabSz="1633210" rtl="0" eaLnBrk="1" latinLnBrk="0" hangingPunct="1">
      <a:defRPr sz="3200" kern="1200">
        <a:solidFill>
          <a:schemeClr val="tx1"/>
        </a:solidFill>
        <a:latin typeface="+mn-lt"/>
        <a:ea typeface="+mn-ea"/>
        <a:cs typeface="+mn-cs"/>
      </a:defRPr>
    </a:lvl7pPr>
    <a:lvl8pPr marL="5716234" algn="l" defTabSz="1633210" rtl="0" eaLnBrk="1" latinLnBrk="0" hangingPunct="1">
      <a:defRPr sz="3200" kern="1200">
        <a:solidFill>
          <a:schemeClr val="tx1"/>
        </a:solidFill>
        <a:latin typeface="+mn-lt"/>
        <a:ea typeface="+mn-ea"/>
        <a:cs typeface="+mn-cs"/>
      </a:defRPr>
    </a:lvl8pPr>
    <a:lvl9pPr marL="6532839" algn="l" defTabSz="1633210" rtl="0" eaLnBrk="1" latinLnBrk="0" hangingPunct="1">
      <a:defRPr sz="3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howGuides="1">
      <p:cViewPr>
        <p:scale>
          <a:sx n="50" d="100"/>
          <a:sy n="50" d="100"/>
        </p:scale>
        <p:origin x="-1104" y="-1362"/>
      </p:cViewPr>
      <p:guideLst>
        <p:guide orient="horz" pos="2288"/>
        <p:guide orient="horz" pos="2969"/>
        <p:guide pos="5761"/>
        <p:guide pos="57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FDCADB-EE0B-4334-83CA-5897861E925F}" type="datetimeFigureOut">
              <a:rPr lang="en-US" smtClean="0"/>
              <a:t>13/09/2013</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28692D-783C-4777-8D5B-C6AC0EB405BB}" type="slidenum">
              <a:rPr lang="en-US" smtClean="0"/>
              <a:t>‹#›</a:t>
            </a:fld>
            <a:endParaRPr lang="en-US"/>
          </a:p>
        </p:txBody>
      </p:sp>
    </p:spTree>
    <p:extLst>
      <p:ext uri="{BB962C8B-B14F-4D97-AF65-F5344CB8AC3E}">
        <p14:creationId xmlns:p14="http://schemas.microsoft.com/office/powerpoint/2010/main" val="3530523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382588" y="685800"/>
            <a:ext cx="6092825" cy="3429000"/>
          </a:xfrm>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79475"/>
            <a:r>
              <a:rPr lang="en-US" altLang="en-US" smtClean="0">
                <a:solidFill>
                  <a:srgbClr val="000000"/>
                </a:solidFill>
              </a:rPr>
              <a:t>In particular, many developing countries face the specter of hazardous e-waste mountains with serious consequences for the environment and public health.</a:t>
            </a:r>
          </a:p>
          <a:p>
            <a:pPr defTabSz="879475"/>
            <a:endParaRPr lang="en-US" altLang="en-US" smtClean="0">
              <a:solidFill>
                <a:srgbClr val="000000"/>
              </a:solidFill>
            </a:endParaRPr>
          </a:p>
          <a:p>
            <a:pPr defTabSz="879475"/>
            <a:r>
              <a:rPr lang="en-US" altLang="en-US" smtClean="0">
                <a:solidFill>
                  <a:srgbClr val="000000"/>
                </a:solidFill>
              </a:rPr>
              <a:t>A large amount of what is labeled as "e-waste" is actually not waste at all, but rather whole electronic equipment or parts that are readily marketable for reuse or can be recycled for materials recovery.</a:t>
            </a:r>
          </a:p>
          <a:p>
            <a:pPr defTabSz="879475"/>
            <a:endParaRPr lang="en-US" altLang="en-US" smtClean="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Verdana" pitchFamily="34" charset="0"/>
                <a:cs typeface="Arial" pitchFamily="34" charset="0"/>
              </a:defRPr>
            </a:lvl1pPr>
            <a:lvl2pPr marL="742950" indent="-285750" eaLnBrk="0" hangingPunct="0">
              <a:spcBef>
                <a:spcPct val="30000"/>
              </a:spcBef>
              <a:defRPr sz="1200">
                <a:solidFill>
                  <a:schemeClr val="tx1"/>
                </a:solidFill>
                <a:latin typeface="Verdana" pitchFamily="34" charset="0"/>
                <a:cs typeface="Arial" pitchFamily="34" charset="0"/>
              </a:defRPr>
            </a:lvl2pPr>
            <a:lvl3pPr marL="1143000" indent="-228600" eaLnBrk="0" hangingPunct="0">
              <a:spcBef>
                <a:spcPct val="30000"/>
              </a:spcBef>
              <a:defRPr sz="1200">
                <a:solidFill>
                  <a:schemeClr val="tx1"/>
                </a:solidFill>
                <a:latin typeface="Verdana" pitchFamily="34" charset="0"/>
                <a:cs typeface="Arial" pitchFamily="34" charset="0"/>
              </a:defRPr>
            </a:lvl3pPr>
            <a:lvl4pPr marL="1600200" indent="-228600" eaLnBrk="0" hangingPunct="0">
              <a:spcBef>
                <a:spcPct val="30000"/>
              </a:spcBef>
              <a:defRPr sz="1200">
                <a:solidFill>
                  <a:schemeClr val="tx1"/>
                </a:solidFill>
                <a:latin typeface="Verdana" pitchFamily="34" charset="0"/>
                <a:cs typeface="Arial" pitchFamily="34" charset="0"/>
              </a:defRPr>
            </a:lvl4pPr>
            <a:lvl5pPr marL="2057400" indent="-228600" eaLnBrk="0" hangingPunct="0">
              <a:spcBef>
                <a:spcPct val="30000"/>
              </a:spcBef>
              <a:defRPr sz="1200">
                <a:solidFill>
                  <a:schemeClr val="tx1"/>
                </a:solidFill>
                <a:latin typeface="Verdana"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Verdana"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Verdana"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Verdana"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Verdana" pitchFamily="34" charset="0"/>
                <a:cs typeface="Arial" pitchFamily="34" charset="0"/>
              </a:defRPr>
            </a:lvl9pPr>
          </a:lstStyle>
          <a:p>
            <a:pPr>
              <a:spcBef>
                <a:spcPct val="0"/>
              </a:spcBef>
            </a:pPr>
            <a:fld id="{4984B1A8-4D34-4836-ADE0-8CC9225F0D70}" type="slidenum">
              <a:rPr lang="en-US" altLang="en-US" smtClean="0"/>
              <a:pPr>
                <a:spcBef>
                  <a:spcPct val="0"/>
                </a:spcBef>
              </a:pPr>
              <a:t>2</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382588" y="685800"/>
            <a:ext cx="6092825" cy="3429000"/>
          </a:xfrm>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buClr>
                <a:srgbClr val="0E438A"/>
              </a:buClr>
              <a:buSzPct val="110000"/>
            </a:pPr>
            <a:r>
              <a:rPr lang="en-GB" altLang="en-US" sz="1400" b="1" smtClean="0">
                <a:solidFill>
                  <a:srgbClr val="5C5C5C"/>
                </a:solidFill>
              </a:rPr>
              <a:t>Key Words</a:t>
            </a:r>
            <a:r>
              <a:rPr lang="en-US" altLang="en-US" sz="1400" b="1" smtClean="0">
                <a:solidFill>
                  <a:srgbClr val="5C5C5C"/>
                </a:solidFill>
              </a:rPr>
              <a:t>:</a:t>
            </a:r>
          </a:p>
          <a:p>
            <a:endParaRPr lang="en-US" altLang="en-US" smtClean="0">
              <a:solidFill>
                <a:srgbClr val="5C5C5C"/>
              </a:solidFill>
            </a:endParaRPr>
          </a:p>
          <a:p>
            <a:r>
              <a:rPr lang="en-US" altLang="en-US" smtClean="0">
                <a:solidFill>
                  <a:srgbClr val="5C5C5C"/>
                </a:solidFill>
              </a:rPr>
              <a:t>	Compliance – Reuse – refurbishment – Donations – Equipment testing – Trans boundary movements, poverty – development – records keeping – competition – unlawful competition –Take back schemes – Auditable processes – recovery of metals – green supply chain – Manufacturers &amp; Recycler joint work – CSR – Offsetting – opportunities – economic growth.</a:t>
            </a:r>
            <a:endParaRPr lang="en-GB" altLang="en-US" smtClean="0">
              <a:solidFill>
                <a:srgbClr val="5C5C5C"/>
              </a:solidFill>
            </a:endParaRPr>
          </a:p>
          <a:p>
            <a:endParaRPr lang="en-US" altLang="en-US" smtClean="0"/>
          </a:p>
        </p:txBody>
      </p:sp>
      <p:sp>
        <p:nvSpPr>
          <p:cNvPr id="3891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Verdana" pitchFamily="34" charset="0"/>
                <a:cs typeface="Arial" pitchFamily="34" charset="0"/>
              </a:defRPr>
            </a:lvl1pPr>
            <a:lvl2pPr marL="742950" indent="-285750" eaLnBrk="0" hangingPunct="0">
              <a:spcBef>
                <a:spcPct val="30000"/>
              </a:spcBef>
              <a:defRPr sz="1200">
                <a:solidFill>
                  <a:schemeClr val="tx1"/>
                </a:solidFill>
                <a:latin typeface="Verdana" pitchFamily="34" charset="0"/>
                <a:cs typeface="Arial" pitchFamily="34" charset="0"/>
              </a:defRPr>
            </a:lvl2pPr>
            <a:lvl3pPr marL="1143000" indent="-228600" eaLnBrk="0" hangingPunct="0">
              <a:spcBef>
                <a:spcPct val="30000"/>
              </a:spcBef>
              <a:defRPr sz="1200">
                <a:solidFill>
                  <a:schemeClr val="tx1"/>
                </a:solidFill>
                <a:latin typeface="Verdana" pitchFamily="34" charset="0"/>
                <a:cs typeface="Arial" pitchFamily="34" charset="0"/>
              </a:defRPr>
            </a:lvl3pPr>
            <a:lvl4pPr marL="1600200" indent="-228600" eaLnBrk="0" hangingPunct="0">
              <a:spcBef>
                <a:spcPct val="30000"/>
              </a:spcBef>
              <a:defRPr sz="1200">
                <a:solidFill>
                  <a:schemeClr val="tx1"/>
                </a:solidFill>
                <a:latin typeface="Verdana" pitchFamily="34" charset="0"/>
                <a:cs typeface="Arial" pitchFamily="34" charset="0"/>
              </a:defRPr>
            </a:lvl4pPr>
            <a:lvl5pPr marL="2057400" indent="-228600" eaLnBrk="0" hangingPunct="0">
              <a:spcBef>
                <a:spcPct val="30000"/>
              </a:spcBef>
              <a:defRPr sz="1200">
                <a:solidFill>
                  <a:schemeClr val="tx1"/>
                </a:solidFill>
                <a:latin typeface="Verdana"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Verdana"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Verdana"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Verdana"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Verdana" pitchFamily="34" charset="0"/>
                <a:cs typeface="Arial" pitchFamily="34" charset="0"/>
              </a:defRPr>
            </a:lvl9pPr>
          </a:lstStyle>
          <a:p>
            <a:pPr>
              <a:spcBef>
                <a:spcPct val="0"/>
              </a:spcBef>
            </a:pPr>
            <a:r>
              <a:rPr lang="en-US" altLang="en-US" smtClean="0"/>
              <a:t>September 2012</a:t>
            </a:r>
          </a:p>
        </p:txBody>
      </p:sp>
      <p:sp>
        <p:nvSpPr>
          <p:cNvPr id="3891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Verdana" pitchFamily="34" charset="0"/>
                <a:cs typeface="Arial" pitchFamily="34" charset="0"/>
              </a:defRPr>
            </a:lvl1pPr>
            <a:lvl2pPr marL="742950" indent="-285750" eaLnBrk="0" hangingPunct="0">
              <a:spcBef>
                <a:spcPct val="30000"/>
              </a:spcBef>
              <a:defRPr sz="1200">
                <a:solidFill>
                  <a:schemeClr val="tx1"/>
                </a:solidFill>
                <a:latin typeface="Verdana" pitchFamily="34" charset="0"/>
                <a:cs typeface="Arial" pitchFamily="34" charset="0"/>
              </a:defRPr>
            </a:lvl2pPr>
            <a:lvl3pPr marL="1143000" indent="-228600" eaLnBrk="0" hangingPunct="0">
              <a:spcBef>
                <a:spcPct val="30000"/>
              </a:spcBef>
              <a:defRPr sz="1200">
                <a:solidFill>
                  <a:schemeClr val="tx1"/>
                </a:solidFill>
                <a:latin typeface="Verdana" pitchFamily="34" charset="0"/>
                <a:cs typeface="Arial" pitchFamily="34" charset="0"/>
              </a:defRPr>
            </a:lvl3pPr>
            <a:lvl4pPr marL="1600200" indent="-228600" eaLnBrk="0" hangingPunct="0">
              <a:spcBef>
                <a:spcPct val="30000"/>
              </a:spcBef>
              <a:defRPr sz="1200">
                <a:solidFill>
                  <a:schemeClr val="tx1"/>
                </a:solidFill>
                <a:latin typeface="Verdana" pitchFamily="34" charset="0"/>
                <a:cs typeface="Arial" pitchFamily="34" charset="0"/>
              </a:defRPr>
            </a:lvl4pPr>
            <a:lvl5pPr marL="2057400" indent="-228600" eaLnBrk="0" hangingPunct="0">
              <a:spcBef>
                <a:spcPct val="30000"/>
              </a:spcBef>
              <a:defRPr sz="1200">
                <a:solidFill>
                  <a:schemeClr val="tx1"/>
                </a:solidFill>
                <a:latin typeface="Verdana"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Verdana"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Verdana"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Verdana"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Verdana" pitchFamily="34" charset="0"/>
                <a:cs typeface="Arial" pitchFamily="34" charset="0"/>
              </a:defRPr>
            </a:lvl9pPr>
          </a:lstStyle>
          <a:p>
            <a:pPr>
              <a:spcBef>
                <a:spcPct val="0"/>
              </a:spcBef>
            </a:pPr>
            <a:fld id="{5E450186-E412-49B8-9D5A-7DF0919B0041}" type="slidenum">
              <a:rPr lang="en-US" altLang="en-US" smtClean="0"/>
              <a:pPr>
                <a:spcBef>
                  <a:spcPct val="0"/>
                </a:spcBef>
              </a:pPr>
              <a:t>13</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382588" y="685800"/>
            <a:ext cx="6092825" cy="3429000"/>
          </a:xfrm>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Verdana" pitchFamily="34" charset="0"/>
                <a:cs typeface="Arial" pitchFamily="34" charset="0"/>
              </a:defRPr>
            </a:lvl1pPr>
            <a:lvl2pPr marL="742950" indent="-285750" eaLnBrk="0" hangingPunct="0">
              <a:spcBef>
                <a:spcPct val="30000"/>
              </a:spcBef>
              <a:defRPr sz="1200">
                <a:solidFill>
                  <a:schemeClr val="tx1"/>
                </a:solidFill>
                <a:latin typeface="Verdana" pitchFamily="34" charset="0"/>
                <a:cs typeface="Arial" pitchFamily="34" charset="0"/>
              </a:defRPr>
            </a:lvl2pPr>
            <a:lvl3pPr marL="1143000" indent="-228600" eaLnBrk="0" hangingPunct="0">
              <a:spcBef>
                <a:spcPct val="30000"/>
              </a:spcBef>
              <a:defRPr sz="1200">
                <a:solidFill>
                  <a:schemeClr val="tx1"/>
                </a:solidFill>
                <a:latin typeface="Verdana" pitchFamily="34" charset="0"/>
                <a:cs typeface="Arial" pitchFamily="34" charset="0"/>
              </a:defRPr>
            </a:lvl3pPr>
            <a:lvl4pPr marL="1600200" indent="-228600" eaLnBrk="0" hangingPunct="0">
              <a:spcBef>
                <a:spcPct val="30000"/>
              </a:spcBef>
              <a:defRPr sz="1200">
                <a:solidFill>
                  <a:schemeClr val="tx1"/>
                </a:solidFill>
                <a:latin typeface="Verdana" pitchFamily="34" charset="0"/>
                <a:cs typeface="Arial" pitchFamily="34" charset="0"/>
              </a:defRPr>
            </a:lvl4pPr>
            <a:lvl5pPr marL="2057400" indent="-228600" eaLnBrk="0" hangingPunct="0">
              <a:spcBef>
                <a:spcPct val="30000"/>
              </a:spcBef>
              <a:defRPr sz="1200">
                <a:solidFill>
                  <a:schemeClr val="tx1"/>
                </a:solidFill>
                <a:latin typeface="Verdana"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Verdana"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Verdana"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Verdana"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Verdana" pitchFamily="34" charset="0"/>
                <a:cs typeface="Arial" pitchFamily="34" charset="0"/>
              </a:defRPr>
            </a:lvl9pPr>
          </a:lstStyle>
          <a:p>
            <a:pPr>
              <a:spcBef>
                <a:spcPct val="0"/>
              </a:spcBef>
            </a:pPr>
            <a:fld id="{3AED321E-9412-4373-B67F-DA21A1D56CF8}" type="slidenum">
              <a:rPr lang="en-US" altLang="en-US" smtClean="0"/>
              <a:pPr>
                <a:spcBef>
                  <a:spcPct val="0"/>
                </a:spcBef>
              </a:pPr>
              <a:t>15</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1"/>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Verdana" pitchFamily="34" charset="0"/>
                <a:cs typeface="Arial" pitchFamily="34" charset="0"/>
              </a:defRPr>
            </a:lvl1pPr>
            <a:lvl2pPr marL="742950" indent="-285750" eaLnBrk="0" hangingPunct="0">
              <a:spcBef>
                <a:spcPct val="30000"/>
              </a:spcBef>
              <a:defRPr sz="1200">
                <a:solidFill>
                  <a:schemeClr val="tx1"/>
                </a:solidFill>
                <a:latin typeface="Verdana" pitchFamily="34" charset="0"/>
                <a:cs typeface="Arial" pitchFamily="34" charset="0"/>
              </a:defRPr>
            </a:lvl2pPr>
            <a:lvl3pPr marL="1143000" indent="-228600" eaLnBrk="0" hangingPunct="0">
              <a:spcBef>
                <a:spcPct val="30000"/>
              </a:spcBef>
              <a:defRPr sz="1200">
                <a:solidFill>
                  <a:schemeClr val="tx1"/>
                </a:solidFill>
                <a:latin typeface="Verdana" pitchFamily="34" charset="0"/>
                <a:cs typeface="Arial" pitchFamily="34" charset="0"/>
              </a:defRPr>
            </a:lvl3pPr>
            <a:lvl4pPr marL="1600200" indent="-228600" eaLnBrk="0" hangingPunct="0">
              <a:spcBef>
                <a:spcPct val="30000"/>
              </a:spcBef>
              <a:defRPr sz="1200">
                <a:solidFill>
                  <a:schemeClr val="tx1"/>
                </a:solidFill>
                <a:latin typeface="Verdana" pitchFamily="34" charset="0"/>
                <a:cs typeface="Arial" pitchFamily="34" charset="0"/>
              </a:defRPr>
            </a:lvl4pPr>
            <a:lvl5pPr marL="2057400" indent="-228600" eaLnBrk="0" hangingPunct="0">
              <a:spcBef>
                <a:spcPct val="30000"/>
              </a:spcBef>
              <a:defRPr sz="1200">
                <a:solidFill>
                  <a:schemeClr val="tx1"/>
                </a:solidFill>
                <a:latin typeface="Verdana"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Verdana"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Verdana"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Verdana"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Verdana" pitchFamily="34" charset="0"/>
                <a:cs typeface="Arial" pitchFamily="34" charset="0"/>
              </a:defRPr>
            </a:lvl9pPr>
          </a:lstStyle>
          <a:p>
            <a:pPr>
              <a:spcBef>
                <a:spcPct val="0"/>
              </a:spcBef>
            </a:pPr>
            <a:r>
              <a:rPr lang="en-US" altLang="en-US" smtClean="0"/>
              <a:t>Presentation title</a:t>
            </a:r>
          </a:p>
        </p:txBody>
      </p:sp>
      <p:sp>
        <p:nvSpPr>
          <p:cNvPr id="41987" name="Rectangle 2"/>
          <p:cNvSpPr>
            <a:spLocks noGrp="1" noRot="1" noChangeAspect="1" noChangeArrowheads="1" noTextEdit="1"/>
          </p:cNvSpPr>
          <p:nvPr>
            <p:ph type="sldImg"/>
          </p:nvPr>
        </p:nvSpPr>
        <p:spPr>
          <a:xfrm>
            <a:off x="382588" y="685800"/>
            <a:ext cx="6092825" cy="3429000"/>
          </a:xfrm>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Verdana" pitchFamily="34" charset="0"/>
                <a:cs typeface="Arial" pitchFamily="34" charset="0"/>
              </a:defRPr>
            </a:lvl1pPr>
            <a:lvl2pPr marL="742950" indent="-285750" eaLnBrk="0" hangingPunct="0">
              <a:spcBef>
                <a:spcPct val="30000"/>
              </a:spcBef>
              <a:defRPr sz="1200">
                <a:solidFill>
                  <a:schemeClr val="tx1"/>
                </a:solidFill>
                <a:latin typeface="Verdana" pitchFamily="34" charset="0"/>
                <a:cs typeface="Arial" pitchFamily="34" charset="0"/>
              </a:defRPr>
            </a:lvl2pPr>
            <a:lvl3pPr marL="1143000" indent="-228600" eaLnBrk="0" hangingPunct="0">
              <a:spcBef>
                <a:spcPct val="30000"/>
              </a:spcBef>
              <a:defRPr sz="1200">
                <a:solidFill>
                  <a:schemeClr val="tx1"/>
                </a:solidFill>
                <a:latin typeface="Verdana" pitchFamily="34" charset="0"/>
                <a:cs typeface="Arial" pitchFamily="34" charset="0"/>
              </a:defRPr>
            </a:lvl3pPr>
            <a:lvl4pPr marL="1600200" indent="-228600" eaLnBrk="0" hangingPunct="0">
              <a:spcBef>
                <a:spcPct val="30000"/>
              </a:spcBef>
              <a:defRPr sz="1200">
                <a:solidFill>
                  <a:schemeClr val="tx1"/>
                </a:solidFill>
                <a:latin typeface="Verdana" pitchFamily="34" charset="0"/>
                <a:cs typeface="Arial" pitchFamily="34" charset="0"/>
              </a:defRPr>
            </a:lvl4pPr>
            <a:lvl5pPr marL="2057400" indent="-228600" eaLnBrk="0" hangingPunct="0">
              <a:spcBef>
                <a:spcPct val="30000"/>
              </a:spcBef>
              <a:defRPr sz="1200">
                <a:solidFill>
                  <a:schemeClr val="tx1"/>
                </a:solidFill>
                <a:latin typeface="Verdana"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Verdana"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Verdana"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Verdana"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Verdana" pitchFamily="34" charset="0"/>
                <a:cs typeface="Arial" pitchFamily="34" charset="0"/>
              </a:defRPr>
            </a:lvl9pPr>
          </a:lstStyle>
          <a:p>
            <a:pPr>
              <a:spcBef>
                <a:spcPct val="0"/>
              </a:spcBef>
            </a:pPr>
            <a:fld id="{24A181BC-DF30-41BE-83EA-7418825813E2}" type="slidenum">
              <a:rPr lang="en-US" altLang="en-US" smtClean="0"/>
              <a:pPr>
                <a:spcBef>
                  <a:spcPct val="0"/>
                </a:spcBef>
              </a:pPr>
              <a:t>19</a:t>
            </a:fld>
            <a:endParaRPr lang="en-US" altLang="en-US" smtClean="0"/>
          </a:p>
        </p:txBody>
      </p:sp>
      <p:sp>
        <p:nvSpPr>
          <p:cNvPr id="43011" name="Rectangle 2"/>
          <p:cNvSpPr>
            <a:spLocks noGrp="1" noRot="1" noChangeAspect="1" noChangeArrowheads="1" noTextEdit="1"/>
          </p:cNvSpPr>
          <p:nvPr>
            <p:ph type="sldImg"/>
          </p:nvPr>
        </p:nvSpPr>
        <p:spPr>
          <a:xfrm>
            <a:off x="382588" y="685800"/>
            <a:ext cx="6092825" cy="3429000"/>
          </a:xfrm>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382588" y="685800"/>
            <a:ext cx="6092825" cy="3429000"/>
          </a:xfrm>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Verdana" pitchFamily="34" charset="0"/>
                <a:cs typeface="Arial" pitchFamily="34" charset="0"/>
              </a:defRPr>
            </a:lvl1pPr>
            <a:lvl2pPr marL="742950" indent="-285750" eaLnBrk="0" hangingPunct="0">
              <a:spcBef>
                <a:spcPct val="30000"/>
              </a:spcBef>
              <a:defRPr sz="1200">
                <a:solidFill>
                  <a:schemeClr val="tx1"/>
                </a:solidFill>
                <a:latin typeface="Verdana" pitchFamily="34" charset="0"/>
                <a:cs typeface="Arial" pitchFamily="34" charset="0"/>
              </a:defRPr>
            </a:lvl2pPr>
            <a:lvl3pPr marL="1143000" indent="-228600" eaLnBrk="0" hangingPunct="0">
              <a:spcBef>
                <a:spcPct val="30000"/>
              </a:spcBef>
              <a:defRPr sz="1200">
                <a:solidFill>
                  <a:schemeClr val="tx1"/>
                </a:solidFill>
                <a:latin typeface="Verdana" pitchFamily="34" charset="0"/>
                <a:cs typeface="Arial" pitchFamily="34" charset="0"/>
              </a:defRPr>
            </a:lvl3pPr>
            <a:lvl4pPr marL="1600200" indent="-228600" eaLnBrk="0" hangingPunct="0">
              <a:spcBef>
                <a:spcPct val="30000"/>
              </a:spcBef>
              <a:defRPr sz="1200">
                <a:solidFill>
                  <a:schemeClr val="tx1"/>
                </a:solidFill>
                <a:latin typeface="Verdana" pitchFamily="34" charset="0"/>
                <a:cs typeface="Arial" pitchFamily="34" charset="0"/>
              </a:defRPr>
            </a:lvl4pPr>
            <a:lvl5pPr marL="2057400" indent="-228600" eaLnBrk="0" hangingPunct="0">
              <a:spcBef>
                <a:spcPct val="30000"/>
              </a:spcBef>
              <a:defRPr sz="1200">
                <a:solidFill>
                  <a:schemeClr val="tx1"/>
                </a:solidFill>
                <a:latin typeface="Verdana"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Verdana"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Verdana"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Verdana"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Verdana" pitchFamily="34" charset="0"/>
                <a:cs typeface="Arial" pitchFamily="34" charset="0"/>
              </a:defRPr>
            </a:lvl9pPr>
          </a:lstStyle>
          <a:p>
            <a:pPr>
              <a:spcBef>
                <a:spcPct val="0"/>
              </a:spcBef>
            </a:pPr>
            <a:fld id="{392FD4F3-8329-456B-9DC6-725D23EE8769}" type="slidenum">
              <a:rPr lang="en-US" altLang="en-US" smtClean="0"/>
              <a:pPr>
                <a:spcBef>
                  <a:spcPct val="0"/>
                </a:spcBef>
              </a:pPr>
              <a:t>4</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382588" y="685800"/>
            <a:ext cx="6092825" cy="3429000"/>
          </a:xfrm>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smtClean="0"/>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Verdana" pitchFamily="34" charset="0"/>
                <a:cs typeface="Arial" pitchFamily="34" charset="0"/>
              </a:defRPr>
            </a:lvl1pPr>
            <a:lvl2pPr marL="742950" indent="-285750" eaLnBrk="0" hangingPunct="0">
              <a:spcBef>
                <a:spcPct val="30000"/>
              </a:spcBef>
              <a:defRPr sz="1200">
                <a:solidFill>
                  <a:schemeClr val="tx1"/>
                </a:solidFill>
                <a:latin typeface="Verdana" pitchFamily="34" charset="0"/>
                <a:cs typeface="Arial" pitchFamily="34" charset="0"/>
              </a:defRPr>
            </a:lvl2pPr>
            <a:lvl3pPr marL="1143000" indent="-228600" eaLnBrk="0" hangingPunct="0">
              <a:spcBef>
                <a:spcPct val="30000"/>
              </a:spcBef>
              <a:defRPr sz="1200">
                <a:solidFill>
                  <a:schemeClr val="tx1"/>
                </a:solidFill>
                <a:latin typeface="Verdana" pitchFamily="34" charset="0"/>
                <a:cs typeface="Arial" pitchFamily="34" charset="0"/>
              </a:defRPr>
            </a:lvl3pPr>
            <a:lvl4pPr marL="1600200" indent="-228600" eaLnBrk="0" hangingPunct="0">
              <a:spcBef>
                <a:spcPct val="30000"/>
              </a:spcBef>
              <a:defRPr sz="1200">
                <a:solidFill>
                  <a:schemeClr val="tx1"/>
                </a:solidFill>
                <a:latin typeface="Verdana" pitchFamily="34" charset="0"/>
                <a:cs typeface="Arial" pitchFamily="34" charset="0"/>
              </a:defRPr>
            </a:lvl4pPr>
            <a:lvl5pPr marL="2057400" indent="-228600" eaLnBrk="0" hangingPunct="0">
              <a:spcBef>
                <a:spcPct val="30000"/>
              </a:spcBef>
              <a:defRPr sz="1200">
                <a:solidFill>
                  <a:schemeClr val="tx1"/>
                </a:solidFill>
                <a:latin typeface="Verdana"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Verdana"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Verdana"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Verdana"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Verdana" pitchFamily="34" charset="0"/>
                <a:cs typeface="Arial" pitchFamily="34" charset="0"/>
              </a:defRPr>
            </a:lvl9pPr>
          </a:lstStyle>
          <a:p>
            <a:pPr>
              <a:spcBef>
                <a:spcPct val="0"/>
              </a:spcBef>
            </a:pPr>
            <a:fld id="{75670635-CA02-4EE9-B54B-975ACD9AD1EE}" type="slidenum">
              <a:rPr lang="en-US" altLang="en-US" smtClean="0"/>
              <a:pPr>
                <a:spcBef>
                  <a:spcPct val="0"/>
                </a:spcBef>
              </a:pPr>
              <a:t>5</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382588" y="685800"/>
            <a:ext cx="6092825" cy="3429000"/>
          </a:xfr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t>Rec. L.1000 </a:t>
            </a:r>
            <a:r>
              <a:rPr lang="en-US" altLang="en-US" smtClean="0"/>
              <a:t>provides high level requirements for a universal power adapter and charger solution that will reduce the number of power adapters and chargers produced and recycled by widening their application to more devices and increasing their lifetime. The solution also aims to reduce energy consumption. The longer life cycle and possibility of avoiding device duplication reduces the demand on raw materials and waste. The universal power adapter and charger solution is designed to serve the vast majority of mobile terminals and other ICT devices.</a:t>
            </a:r>
          </a:p>
          <a:p>
            <a:endParaRPr lang="en-US" altLang="en-US" smtClean="0"/>
          </a:p>
          <a:p>
            <a:pPr>
              <a:lnSpc>
                <a:spcPct val="90000"/>
              </a:lnSpc>
            </a:pPr>
            <a:r>
              <a:rPr lang="en-US" altLang="en-US" smtClean="0">
                <a:solidFill>
                  <a:srgbClr val="2E2E2E"/>
                </a:solidFill>
              </a:rPr>
              <a:t>- “</a:t>
            </a:r>
            <a:r>
              <a:rPr lang="en-GB" altLang="en-US" smtClean="0">
                <a:solidFill>
                  <a:srgbClr val="2E2E2E"/>
                </a:solidFill>
              </a:rPr>
              <a:t>Universal power adapter</a:t>
            </a:r>
            <a:r>
              <a:rPr lang="en-GB" altLang="zh-CN" smtClean="0">
                <a:solidFill>
                  <a:srgbClr val="2E2E2E"/>
                </a:solidFill>
              </a:rPr>
              <a:t> and charger solution for mobile terminals and other ICT hand held devices</a:t>
            </a:r>
            <a:r>
              <a:rPr lang="en-US" altLang="zh-CN" smtClean="0">
                <a:solidFill>
                  <a:srgbClr val="2E2E2E"/>
                </a:solidFill>
              </a:rPr>
              <a:t>” (</a:t>
            </a:r>
            <a:r>
              <a:rPr lang="en-US" altLang="en-US" b="1" smtClean="0">
                <a:solidFill>
                  <a:srgbClr val="2E2E2E"/>
                </a:solidFill>
              </a:rPr>
              <a:t>Recommendation ITU-T L.1000</a:t>
            </a:r>
            <a:r>
              <a:rPr lang="en-US" altLang="en-US" smtClean="0">
                <a:solidFill>
                  <a:srgbClr val="2E2E2E"/>
                </a:solidFill>
              </a:rPr>
              <a:t>)</a:t>
            </a:r>
            <a:endParaRPr lang="en-US" altLang="zh-CN" smtClean="0">
              <a:solidFill>
                <a:srgbClr val="2E2E2E"/>
              </a:solidFill>
            </a:endParaRPr>
          </a:p>
          <a:p>
            <a:pPr>
              <a:lnSpc>
                <a:spcPct val="90000"/>
              </a:lnSpc>
            </a:pPr>
            <a:r>
              <a:rPr lang="en-US" altLang="zh-CN" i="1" smtClean="0">
                <a:solidFill>
                  <a:srgbClr val="2E2E2E"/>
                </a:solidFill>
              </a:rPr>
              <a:t>- Saves 82,000 tons of e-waste per year</a:t>
            </a:r>
          </a:p>
          <a:p>
            <a:pPr>
              <a:lnSpc>
                <a:spcPct val="90000"/>
              </a:lnSpc>
            </a:pPr>
            <a:r>
              <a:rPr lang="en-US" altLang="zh-CN" i="1" smtClean="0">
                <a:solidFill>
                  <a:srgbClr val="2E2E2E"/>
                </a:solidFill>
              </a:rPr>
              <a:t>- Saves at least 13.6 million tonnes of CO2 emissions annually</a:t>
            </a:r>
          </a:p>
          <a:p>
            <a:endParaRPr lang="en-US" altLang="en-US" smtClean="0"/>
          </a:p>
          <a:p>
            <a:r>
              <a:rPr lang="en-US" altLang="en-US" b="1" smtClean="0"/>
              <a:t>Recommendation ITU-T L.1001 </a:t>
            </a:r>
            <a:r>
              <a:rPr lang="en-US" altLang="en-US" smtClean="0"/>
              <a:t>provides requirements for a universal power adapter solution (UPA) for stationary ICT devices that will reduce the number of produced power adapters by widening their application to more devices, enabling their reuse and increasing their lifetime. The solution also aims to reduce energy consumption. The longer life cycle and possibility of avoiding device duplication reduces the demand on raw materials and production of huge e-waste amount. The universal power adapter solution for ICT equipment for stationary use is designed to serve the vast majority of ICT devices.</a:t>
            </a:r>
          </a:p>
          <a:p>
            <a:endParaRPr lang="en-US" altLang="en-US" smtClean="0"/>
          </a:p>
          <a:p>
            <a:r>
              <a:rPr lang="en-US" altLang="en-US" b="1" smtClean="0">
                <a:solidFill>
                  <a:srgbClr val="FF0000"/>
                </a:solidFill>
              </a:rPr>
              <a:t>- </a:t>
            </a:r>
            <a:r>
              <a:rPr lang="en-US" altLang="en-US" b="1" smtClean="0">
                <a:solidFill>
                  <a:srgbClr val="000000"/>
                </a:solidFill>
              </a:rPr>
              <a:t>Consented</a:t>
            </a:r>
            <a:r>
              <a:rPr lang="en-US" altLang="en-US" smtClean="0">
                <a:solidFill>
                  <a:srgbClr val="000000"/>
                </a:solidFill>
              </a:rPr>
              <a:t> on 12 October 2012</a:t>
            </a:r>
            <a:br>
              <a:rPr lang="en-US" altLang="en-US" smtClean="0">
                <a:solidFill>
                  <a:srgbClr val="000000"/>
                </a:solidFill>
              </a:rPr>
            </a:br>
            <a:r>
              <a:rPr lang="en-US" altLang="en-US" smtClean="0">
                <a:solidFill>
                  <a:srgbClr val="000000"/>
                </a:solidFill>
              </a:rPr>
              <a:t>- </a:t>
            </a:r>
            <a:r>
              <a:rPr lang="en-US" altLang="en-US" b="1" smtClean="0">
                <a:solidFill>
                  <a:srgbClr val="FF0000"/>
                </a:solidFill>
              </a:rPr>
              <a:t>NEW - </a:t>
            </a:r>
            <a:r>
              <a:rPr lang="en-US" altLang="en-US" smtClean="0">
                <a:solidFill>
                  <a:srgbClr val="000000"/>
                </a:solidFill>
              </a:rPr>
              <a:t>“External universal power adapter solutions for ICT equipment for stationary use” </a:t>
            </a:r>
            <a:r>
              <a:rPr lang="en-US" altLang="zh-CN" smtClean="0">
                <a:solidFill>
                  <a:srgbClr val="2E2E2E"/>
                </a:solidFill>
              </a:rPr>
              <a:t>(</a:t>
            </a:r>
            <a:r>
              <a:rPr lang="en-US" altLang="en-US" b="1" smtClean="0">
                <a:solidFill>
                  <a:srgbClr val="2E2E2E"/>
                </a:solidFill>
              </a:rPr>
              <a:t>Recommendation ITU-T L.1001</a:t>
            </a:r>
            <a:r>
              <a:rPr lang="en-US" altLang="en-US" smtClean="0">
                <a:solidFill>
                  <a:srgbClr val="2E2E2E"/>
                </a:solidFill>
              </a:rPr>
              <a:t>)</a:t>
            </a:r>
            <a:endParaRPr lang="en-US" altLang="en-US" smtClean="0">
              <a:solidFill>
                <a:srgbClr val="000000"/>
              </a:solidFill>
            </a:endParaRPr>
          </a:p>
          <a:p>
            <a:r>
              <a:rPr lang="en-US" altLang="en-US" smtClean="0">
                <a:solidFill>
                  <a:srgbClr val="000000"/>
                </a:solidFill>
              </a:rPr>
              <a:t>- Saves 300,000 tonnes of e-waste annually</a:t>
            </a:r>
          </a:p>
          <a:p>
            <a:r>
              <a:rPr lang="en-US" altLang="en-US" smtClean="0">
                <a:solidFill>
                  <a:srgbClr val="000000"/>
                </a:solidFill>
              </a:rPr>
              <a:t>- Reduces the energy consumption and greenhouse gas (GHG) emissions of external power supplies by between 25% and 50%</a:t>
            </a:r>
          </a:p>
          <a:p>
            <a:endParaRPr lang="en-US" altLang="en-US" smtClean="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Verdana" pitchFamily="34" charset="0"/>
                <a:cs typeface="Arial" pitchFamily="34" charset="0"/>
              </a:defRPr>
            </a:lvl1pPr>
            <a:lvl2pPr marL="742950" indent="-285750" eaLnBrk="0" hangingPunct="0">
              <a:spcBef>
                <a:spcPct val="30000"/>
              </a:spcBef>
              <a:defRPr sz="1200">
                <a:solidFill>
                  <a:schemeClr val="tx1"/>
                </a:solidFill>
                <a:latin typeface="Verdana" pitchFamily="34" charset="0"/>
                <a:cs typeface="Arial" pitchFamily="34" charset="0"/>
              </a:defRPr>
            </a:lvl2pPr>
            <a:lvl3pPr marL="1143000" indent="-228600" eaLnBrk="0" hangingPunct="0">
              <a:spcBef>
                <a:spcPct val="30000"/>
              </a:spcBef>
              <a:defRPr sz="1200">
                <a:solidFill>
                  <a:schemeClr val="tx1"/>
                </a:solidFill>
                <a:latin typeface="Verdana" pitchFamily="34" charset="0"/>
                <a:cs typeface="Arial" pitchFamily="34" charset="0"/>
              </a:defRPr>
            </a:lvl3pPr>
            <a:lvl4pPr marL="1600200" indent="-228600" eaLnBrk="0" hangingPunct="0">
              <a:spcBef>
                <a:spcPct val="30000"/>
              </a:spcBef>
              <a:defRPr sz="1200">
                <a:solidFill>
                  <a:schemeClr val="tx1"/>
                </a:solidFill>
                <a:latin typeface="Verdana" pitchFamily="34" charset="0"/>
                <a:cs typeface="Arial" pitchFamily="34" charset="0"/>
              </a:defRPr>
            </a:lvl4pPr>
            <a:lvl5pPr marL="2057400" indent="-228600" eaLnBrk="0" hangingPunct="0">
              <a:spcBef>
                <a:spcPct val="30000"/>
              </a:spcBef>
              <a:defRPr sz="1200">
                <a:solidFill>
                  <a:schemeClr val="tx1"/>
                </a:solidFill>
                <a:latin typeface="Verdana"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Verdana"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Verdana"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Verdana"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Verdana" pitchFamily="34" charset="0"/>
                <a:cs typeface="Arial" pitchFamily="34" charset="0"/>
              </a:defRPr>
            </a:lvl9pPr>
          </a:lstStyle>
          <a:p>
            <a:pPr>
              <a:spcBef>
                <a:spcPct val="0"/>
              </a:spcBef>
            </a:pPr>
            <a:fld id="{9A016EE2-BF9E-42E1-A651-A043FF50E345}" type="slidenum">
              <a:rPr lang="en-US" altLang="en-US" smtClean="0"/>
              <a:pPr>
                <a:spcBef>
                  <a:spcPct val="0"/>
                </a:spcBef>
              </a:pPr>
              <a:t>6</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382588" y="685800"/>
            <a:ext cx="6092825" cy="3429000"/>
          </a:xfr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t>Rec. L.1100 </a:t>
            </a:r>
            <a:r>
              <a:rPr lang="en-US" altLang="en-US" smtClean="0"/>
              <a:t>provides information on the recycling procedures of rare metals in information and communication technology (ICT) goods. It also defines a communication format for providing recycling information of rare metals contained in ICT goods.</a:t>
            </a:r>
          </a:p>
          <a:p>
            <a:endParaRPr lang="en-US" altLang="en-US" smtClean="0"/>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Verdana" pitchFamily="34" charset="0"/>
                <a:cs typeface="Arial" pitchFamily="34" charset="0"/>
              </a:defRPr>
            </a:lvl1pPr>
            <a:lvl2pPr marL="742950" indent="-285750" eaLnBrk="0" hangingPunct="0">
              <a:spcBef>
                <a:spcPct val="30000"/>
              </a:spcBef>
              <a:defRPr sz="1200">
                <a:solidFill>
                  <a:schemeClr val="tx1"/>
                </a:solidFill>
                <a:latin typeface="Verdana" pitchFamily="34" charset="0"/>
                <a:cs typeface="Arial" pitchFamily="34" charset="0"/>
              </a:defRPr>
            </a:lvl2pPr>
            <a:lvl3pPr marL="1143000" indent="-228600" eaLnBrk="0" hangingPunct="0">
              <a:spcBef>
                <a:spcPct val="30000"/>
              </a:spcBef>
              <a:defRPr sz="1200">
                <a:solidFill>
                  <a:schemeClr val="tx1"/>
                </a:solidFill>
                <a:latin typeface="Verdana" pitchFamily="34" charset="0"/>
                <a:cs typeface="Arial" pitchFamily="34" charset="0"/>
              </a:defRPr>
            </a:lvl3pPr>
            <a:lvl4pPr marL="1600200" indent="-228600" eaLnBrk="0" hangingPunct="0">
              <a:spcBef>
                <a:spcPct val="30000"/>
              </a:spcBef>
              <a:defRPr sz="1200">
                <a:solidFill>
                  <a:schemeClr val="tx1"/>
                </a:solidFill>
                <a:latin typeface="Verdana" pitchFamily="34" charset="0"/>
                <a:cs typeface="Arial" pitchFamily="34" charset="0"/>
              </a:defRPr>
            </a:lvl4pPr>
            <a:lvl5pPr marL="2057400" indent="-228600" eaLnBrk="0" hangingPunct="0">
              <a:spcBef>
                <a:spcPct val="30000"/>
              </a:spcBef>
              <a:defRPr sz="1200">
                <a:solidFill>
                  <a:schemeClr val="tx1"/>
                </a:solidFill>
                <a:latin typeface="Verdana"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Verdana"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Verdana"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Verdana"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Verdana" pitchFamily="34" charset="0"/>
                <a:cs typeface="Arial" pitchFamily="34" charset="0"/>
              </a:defRPr>
            </a:lvl9pPr>
          </a:lstStyle>
          <a:p>
            <a:pPr>
              <a:spcBef>
                <a:spcPct val="0"/>
              </a:spcBef>
            </a:pPr>
            <a:fld id="{FB0A3E5D-B6C2-4B83-9585-1992F7B05999}" type="slidenum">
              <a:rPr lang="en-US" altLang="en-US" smtClean="0"/>
              <a:pPr>
                <a:spcBef>
                  <a:spcPct val="0"/>
                </a:spcBef>
              </a:pPr>
              <a:t>7</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382588" y="685800"/>
            <a:ext cx="6092825" cy="3429000"/>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Verdana" pitchFamily="34" charset="0"/>
                <a:cs typeface="Arial" pitchFamily="34" charset="0"/>
              </a:defRPr>
            </a:lvl1pPr>
            <a:lvl2pPr marL="742950" indent="-285750" eaLnBrk="0" hangingPunct="0">
              <a:spcBef>
                <a:spcPct val="30000"/>
              </a:spcBef>
              <a:defRPr sz="1200">
                <a:solidFill>
                  <a:schemeClr val="tx1"/>
                </a:solidFill>
                <a:latin typeface="Verdana" pitchFamily="34" charset="0"/>
                <a:cs typeface="Arial" pitchFamily="34" charset="0"/>
              </a:defRPr>
            </a:lvl2pPr>
            <a:lvl3pPr marL="1143000" indent="-228600" eaLnBrk="0" hangingPunct="0">
              <a:spcBef>
                <a:spcPct val="30000"/>
              </a:spcBef>
              <a:defRPr sz="1200">
                <a:solidFill>
                  <a:schemeClr val="tx1"/>
                </a:solidFill>
                <a:latin typeface="Verdana" pitchFamily="34" charset="0"/>
                <a:cs typeface="Arial" pitchFamily="34" charset="0"/>
              </a:defRPr>
            </a:lvl3pPr>
            <a:lvl4pPr marL="1600200" indent="-228600" eaLnBrk="0" hangingPunct="0">
              <a:spcBef>
                <a:spcPct val="30000"/>
              </a:spcBef>
              <a:defRPr sz="1200">
                <a:solidFill>
                  <a:schemeClr val="tx1"/>
                </a:solidFill>
                <a:latin typeface="Verdana" pitchFamily="34" charset="0"/>
                <a:cs typeface="Arial" pitchFamily="34" charset="0"/>
              </a:defRPr>
            </a:lvl4pPr>
            <a:lvl5pPr marL="2057400" indent="-228600" eaLnBrk="0" hangingPunct="0">
              <a:spcBef>
                <a:spcPct val="30000"/>
              </a:spcBef>
              <a:defRPr sz="1200">
                <a:solidFill>
                  <a:schemeClr val="tx1"/>
                </a:solidFill>
                <a:latin typeface="Verdana"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Verdana"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Verdana"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Verdana"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Verdana" pitchFamily="34" charset="0"/>
                <a:cs typeface="Arial" pitchFamily="34" charset="0"/>
              </a:defRPr>
            </a:lvl9pPr>
          </a:lstStyle>
          <a:p>
            <a:pPr>
              <a:spcBef>
                <a:spcPct val="0"/>
              </a:spcBef>
            </a:pPr>
            <a:fld id="{B131665D-C59D-4917-93DC-E060B1E9F019}" type="slidenum">
              <a:rPr lang="en-US" altLang="en-US" smtClean="0"/>
              <a:pPr>
                <a:spcBef>
                  <a:spcPct val="0"/>
                </a:spcBef>
              </a:pPr>
              <a:t>8</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382588" y="685800"/>
            <a:ext cx="6092825" cy="3429000"/>
          </a:xfrm>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t>An Energy-aware Survey on ICT Device Power Supplies. </a:t>
            </a:r>
            <a:r>
              <a:rPr lang="en-US" altLang="en-US" smtClean="0"/>
              <a:t>Specifically, this document reports the results of a wide analysis performed on a large set of commercially available external power supplies (more than 300 devices verified and more than 200 electrically measured) to assist the standardization activities within ITU-T Study Group 5 (SG5) (Recommendation ITU-T L.1000, phase 2). Mechanical, electrical and environmental characteristics have been evaluated; correlation and statistics have also been developed.</a:t>
            </a:r>
          </a:p>
          <a:p>
            <a:r>
              <a:rPr lang="en-US" altLang="en-US" smtClean="0"/>
              <a:t>The report is organized in two main parts. The first part (Sections 2 and 3) considers nameplate (e.g., voltage, current, efficiency class, etc.) and physical characteristics (e.g., weight, volumes, mains and DC voltage connector type). The second part (Sections 4 and 5) of the report shows the measured electrical features of the adapters, in terms of energy efficiency, DC voltage and Cos φ, with variable loads, together with no load measurements.</a:t>
            </a:r>
          </a:p>
          <a:p>
            <a:endParaRPr lang="en-US" altLang="en-US" b="1" smtClean="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Verdana" pitchFamily="34" charset="0"/>
                <a:cs typeface="Arial" pitchFamily="34" charset="0"/>
              </a:defRPr>
            </a:lvl1pPr>
            <a:lvl2pPr marL="742950" indent="-285750" eaLnBrk="0" hangingPunct="0">
              <a:spcBef>
                <a:spcPct val="30000"/>
              </a:spcBef>
              <a:defRPr sz="1200">
                <a:solidFill>
                  <a:schemeClr val="tx1"/>
                </a:solidFill>
                <a:latin typeface="Verdana" pitchFamily="34" charset="0"/>
                <a:cs typeface="Arial" pitchFamily="34" charset="0"/>
              </a:defRPr>
            </a:lvl2pPr>
            <a:lvl3pPr marL="1143000" indent="-228600" eaLnBrk="0" hangingPunct="0">
              <a:spcBef>
                <a:spcPct val="30000"/>
              </a:spcBef>
              <a:defRPr sz="1200">
                <a:solidFill>
                  <a:schemeClr val="tx1"/>
                </a:solidFill>
                <a:latin typeface="Verdana" pitchFamily="34" charset="0"/>
                <a:cs typeface="Arial" pitchFamily="34" charset="0"/>
              </a:defRPr>
            </a:lvl3pPr>
            <a:lvl4pPr marL="1600200" indent="-228600" eaLnBrk="0" hangingPunct="0">
              <a:spcBef>
                <a:spcPct val="30000"/>
              </a:spcBef>
              <a:defRPr sz="1200">
                <a:solidFill>
                  <a:schemeClr val="tx1"/>
                </a:solidFill>
                <a:latin typeface="Verdana" pitchFamily="34" charset="0"/>
                <a:cs typeface="Arial" pitchFamily="34" charset="0"/>
              </a:defRPr>
            </a:lvl4pPr>
            <a:lvl5pPr marL="2057400" indent="-228600" eaLnBrk="0" hangingPunct="0">
              <a:spcBef>
                <a:spcPct val="30000"/>
              </a:spcBef>
              <a:defRPr sz="1200">
                <a:solidFill>
                  <a:schemeClr val="tx1"/>
                </a:solidFill>
                <a:latin typeface="Verdana"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Verdana"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Verdana"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Verdana"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Verdana" pitchFamily="34" charset="0"/>
                <a:cs typeface="Arial" pitchFamily="34" charset="0"/>
              </a:defRPr>
            </a:lvl9pPr>
          </a:lstStyle>
          <a:p>
            <a:pPr>
              <a:spcBef>
                <a:spcPct val="0"/>
              </a:spcBef>
            </a:pPr>
            <a:fld id="{9C0CE803-079E-49C5-A738-C9B2EA3F9343}" type="slidenum">
              <a:rPr lang="en-US" altLang="en-US" smtClean="0"/>
              <a:pPr>
                <a:spcBef>
                  <a:spcPct val="0"/>
                </a:spcBef>
              </a:pPr>
              <a:t>9</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382588" y="685800"/>
            <a:ext cx="6092825" cy="3429000"/>
          </a:xfrm>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Toolkit on Environmental Sustainability for the ICT sector is an ITU-T initiative which provides plenty of detailed support on how ICT companies can build sustainability into the operations and management of their organizations, through the practical application of international standards and guidelines.</a:t>
            </a:r>
          </a:p>
          <a:p>
            <a:endParaRPr lang="en-US" altLang="en-US" smtClean="0"/>
          </a:p>
          <a:p>
            <a:r>
              <a:rPr lang="en-US" altLang="en-US" smtClean="0"/>
              <a:t>This toolkit provides a set of agreed upon sustainability requirements for ICT companies that allows for a more objective reporting of how sustainability is practiced in the ICT sector in these key areas: sustainable buildings, sustainable ICT in corporate organizations, sustainable products, end of life management, general specifications and KPIs, and an assessment framework for environmental impacts of the ICT sector.</a:t>
            </a: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Verdana" pitchFamily="34" charset="0"/>
                <a:cs typeface="Arial" pitchFamily="34" charset="0"/>
              </a:defRPr>
            </a:lvl1pPr>
            <a:lvl2pPr marL="742950" indent="-285750" eaLnBrk="0" hangingPunct="0">
              <a:spcBef>
                <a:spcPct val="30000"/>
              </a:spcBef>
              <a:defRPr sz="1200">
                <a:solidFill>
                  <a:schemeClr val="tx1"/>
                </a:solidFill>
                <a:latin typeface="Verdana" pitchFamily="34" charset="0"/>
                <a:cs typeface="Arial" pitchFamily="34" charset="0"/>
              </a:defRPr>
            </a:lvl2pPr>
            <a:lvl3pPr marL="1143000" indent="-228600" eaLnBrk="0" hangingPunct="0">
              <a:spcBef>
                <a:spcPct val="30000"/>
              </a:spcBef>
              <a:defRPr sz="1200">
                <a:solidFill>
                  <a:schemeClr val="tx1"/>
                </a:solidFill>
                <a:latin typeface="Verdana" pitchFamily="34" charset="0"/>
                <a:cs typeface="Arial" pitchFamily="34" charset="0"/>
              </a:defRPr>
            </a:lvl3pPr>
            <a:lvl4pPr marL="1600200" indent="-228600" eaLnBrk="0" hangingPunct="0">
              <a:spcBef>
                <a:spcPct val="30000"/>
              </a:spcBef>
              <a:defRPr sz="1200">
                <a:solidFill>
                  <a:schemeClr val="tx1"/>
                </a:solidFill>
                <a:latin typeface="Verdana" pitchFamily="34" charset="0"/>
                <a:cs typeface="Arial" pitchFamily="34" charset="0"/>
              </a:defRPr>
            </a:lvl4pPr>
            <a:lvl5pPr marL="2057400" indent="-228600" eaLnBrk="0" hangingPunct="0">
              <a:spcBef>
                <a:spcPct val="30000"/>
              </a:spcBef>
              <a:defRPr sz="1200">
                <a:solidFill>
                  <a:schemeClr val="tx1"/>
                </a:solidFill>
                <a:latin typeface="Verdana"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Verdana"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Verdana"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Verdana"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Verdana" pitchFamily="34" charset="0"/>
                <a:cs typeface="Arial" pitchFamily="34" charset="0"/>
              </a:defRPr>
            </a:lvl9pPr>
          </a:lstStyle>
          <a:p>
            <a:pPr>
              <a:spcBef>
                <a:spcPct val="0"/>
              </a:spcBef>
            </a:pPr>
            <a:fld id="{C8B52407-B63A-4F1B-A503-DDA182C775FC}" type="slidenum">
              <a:rPr lang="en-US" altLang="en-US" smtClean="0"/>
              <a:pPr>
                <a:spcBef>
                  <a:spcPct val="0"/>
                </a:spcBef>
              </a:pPr>
              <a:t>10</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382588" y="685800"/>
            <a:ext cx="6092825" cy="3429000"/>
          </a:xfrm>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37892"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Verdana" pitchFamily="34" charset="0"/>
                <a:cs typeface="Arial" pitchFamily="34" charset="0"/>
              </a:defRPr>
            </a:lvl1pPr>
            <a:lvl2pPr marL="742950" indent="-285750" eaLnBrk="0" hangingPunct="0">
              <a:spcBef>
                <a:spcPct val="30000"/>
              </a:spcBef>
              <a:defRPr sz="1200">
                <a:solidFill>
                  <a:schemeClr val="tx1"/>
                </a:solidFill>
                <a:latin typeface="Verdana" pitchFamily="34" charset="0"/>
                <a:cs typeface="Arial" pitchFamily="34" charset="0"/>
              </a:defRPr>
            </a:lvl2pPr>
            <a:lvl3pPr marL="1143000" indent="-228600" eaLnBrk="0" hangingPunct="0">
              <a:spcBef>
                <a:spcPct val="30000"/>
              </a:spcBef>
              <a:defRPr sz="1200">
                <a:solidFill>
                  <a:schemeClr val="tx1"/>
                </a:solidFill>
                <a:latin typeface="Verdana" pitchFamily="34" charset="0"/>
                <a:cs typeface="Arial" pitchFamily="34" charset="0"/>
              </a:defRPr>
            </a:lvl3pPr>
            <a:lvl4pPr marL="1600200" indent="-228600" eaLnBrk="0" hangingPunct="0">
              <a:spcBef>
                <a:spcPct val="30000"/>
              </a:spcBef>
              <a:defRPr sz="1200">
                <a:solidFill>
                  <a:schemeClr val="tx1"/>
                </a:solidFill>
                <a:latin typeface="Verdana" pitchFamily="34" charset="0"/>
                <a:cs typeface="Arial" pitchFamily="34" charset="0"/>
              </a:defRPr>
            </a:lvl4pPr>
            <a:lvl5pPr marL="2057400" indent="-228600" eaLnBrk="0" hangingPunct="0">
              <a:spcBef>
                <a:spcPct val="30000"/>
              </a:spcBef>
              <a:defRPr sz="1200">
                <a:solidFill>
                  <a:schemeClr val="tx1"/>
                </a:solidFill>
                <a:latin typeface="Verdana"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Verdana"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Verdana"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Verdana"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Verdana" pitchFamily="34" charset="0"/>
                <a:cs typeface="Arial" pitchFamily="34" charset="0"/>
              </a:defRPr>
            </a:lvl9pPr>
          </a:lstStyle>
          <a:p>
            <a:pPr>
              <a:spcBef>
                <a:spcPct val="0"/>
              </a:spcBef>
            </a:pPr>
            <a:r>
              <a:rPr lang="en-US" altLang="en-US" smtClean="0"/>
              <a:t>September 2012</a:t>
            </a:r>
          </a:p>
        </p:txBody>
      </p:sp>
      <p:sp>
        <p:nvSpPr>
          <p:cNvPr id="3789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Verdana" pitchFamily="34" charset="0"/>
                <a:cs typeface="Arial" pitchFamily="34" charset="0"/>
              </a:defRPr>
            </a:lvl1pPr>
            <a:lvl2pPr marL="742950" indent="-285750" eaLnBrk="0" hangingPunct="0">
              <a:spcBef>
                <a:spcPct val="30000"/>
              </a:spcBef>
              <a:defRPr sz="1200">
                <a:solidFill>
                  <a:schemeClr val="tx1"/>
                </a:solidFill>
                <a:latin typeface="Verdana" pitchFamily="34" charset="0"/>
                <a:cs typeface="Arial" pitchFamily="34" charset="0"/>
              </a:defRPr>
            </a:lvl2pPr>
            <a:lvl3pPr marL="1143000" indent="-228600" eaLnBrk="0" hangingPunct="0">
              <a:spcBef>
                <a:spcPct val="30000"/>
              </a:spcBef>
              <a:defRPr sz="1200">
                <a:solidFill>
                  <a:schemeClr val="tx1"/>
                </a:solidFill>
                <a:latin typeface="Verdana" pitchFamily="34" charset="0"/>
                <a:cs typeface="Arial" pitchFamily="34" charset="0"/>
              </a:defRPr>
            </a:lvl3pPr>
            <a:lvl4pPr marL="1600200" indent="-228600" eaLnBrk="0" hangingPunct="0">
              <a:spcBef>
                <a:spcPct val="30000"/>
              </a:spcBef>
              <a:defRPr sz="1200">
                <a:solidFill>
                  <a:schemeClr val="tx1"/>
                </a:solidFill>
                <a:latin typeface="Verdana" pitchFamily="34" charset="0"/>
                <a:cs typeface="Arial" pitchFamily="34" charset="0"/>
              </a:defRPr>
            </a:lvl4pPr>
            <a:lvl5pPr marL="2057400" indent="-228600" eaLnBrk="0" hangingPunct="0">
              <a:spcBef>
                <a:spcPct val="30000"/>
              </a:spcBef>
              <a:defRPr sz="1200">
                <a:solidFill>
                  <a:schemeClr val="tx1"/>
                </a:solidFill>
                <a:latin typeface="Verdana"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Verdana"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Verdana"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Verdana"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Verdana" pitchFamily="34" charset="0"/>
                <a:cs typeface="Arial" pitchFamily="34" charset="0"/>
              </a:defRPr>
            </a:lvl9pPr>
          </a:lstStyle>
          <a:p>
            <a:pPr>
              <a:spcBef>
                <a:spcPct val="0"/>
              </a:spcBef>
            </a:pPr>
            <a:fld id="{2B143D78-CD1D-470B-A5C5-7B78DB1BA656}" type="slidenum">
              <a:rPr lang="en-US" altLang="en-US" smtClean="0"/>
              <a:pPr>
                <a:spcBef>
                  <a:spcPct val="0"/>
                </a:spcBef>
              </a:pPr>
              <a:t>12</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1371838" y="3196625"/>
            <a:ext cx="15547499" cy="2205718"/>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2743676" y="5831099"/>
            <a:ext cx="12803823" cy="2629711"/>
          </a:xfrm>
        </p:spPr>
        <p:txBody>
          <a:bodyPr/>
          <a:lstStyle>
            <a:lvl1pPr marL="0" indent="0" algn="ctr">
              <a:buNone/>
              <a:defRPr>
                <a:solidFill>
                  <a:schemeClr val="tx1">
                    <a:tint val="75000"/>
                  </a:schemeClr>
                </a:solidFill>
              </a:defRPr>
            </a:lvl1pPr>
            <a:lvl2pPr marL="816605" indent="0" algn="ctr">
              <a:buNone/>
              <a:defRPr>
                <a:solidFill>
                  <a:schemeClr val="tx1">
                    <a:tint val="75000"/>
                  </a:schemeClr>
                </a:solidFill>
              </a:defRPr>
            </a:lvl2pPr>
            <a:lvl3pPr marL="1633210" indent="0" algn="ctr">
              <a:buNone/>
              <a:defRPr>
                <a:solidFill>
                  <a:schemeClr val="tx1">
                    <a:tint val="75000"/>
                  </a:schemeClr>
                </a:solidFill>
              </a:defRPr>
            </a:lvl3pPr>
            <a:lvl4pPr marL="2449815" indent="0" algn="ctr">
              <a:buNone/>
              <a:defRPr>
                <a:solidFill>
                  <a:schemeClr val="tx1">
                    <a:tint val="75000"/>
                  </a:schemeClr>
                </a:solidFill>
              </a:defRPr>
            </a:lvl4pPr>
            <a:lvl5pPr marL="3266420" indent="0" algn="ctr">
              <a:buNone/>
              <a:defRPr>
                <a:solidFill>
                  <a:schemeClr val="tx1">
                    <a:tint val="75000"/>
                  </a:schemeClr>
                </a:solidFill>
              </a:defRPr>
            </a:lvl5pPr>
            <a:lvl6pPr marL="4083025" indent="0" algn="ctr">
              <a:buNone/>
              <a:defRPr>
                <a:solidFill>
                  <a:schemeClr val="tx1">
                    <a:tint val="75000"/>
                  </a:schemeClr>
                </a:solidFill>
              </a:defRPr>
            </a:lvl6pPr>
            <a:lvl7pPr marL="4899630" indent="0" algn="ctr">
              <a:buNone/>
              <a:defRPr>
                <a:solidFill>
                  <a:schemeClr val="tx1">
                    <a:tint val="75000"/>
                  </a:schemeClr>
                </a:solidFill>
              </a:defRPr>
            </a:lvl7pPr>
            <a:lvl8pPr marL="5716234" indent="0" algn="ctr">
              <a:buNone/>
              <a:defRPr>
                <a:solidFill>
                  <a:schemeClr val="tx1">
                    <a:tint val="75000"/>
                  </a:schemeClr>
                </a:solidFill>
              </a:defRPr>
            </a:lvl8pPr>
            <a:lvl9pPr marL="6532839"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65DDB98A-F1DC-46C4-9FF0-1BF63371BA7C}" type="datetimeFigureOut">
              <a:rPr lang="es-ES" smtClean="0"/>
              <a:pPr/>
              <a:t>13/09/2013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5FC4B2E-7876-44C2-A2ED-D83237E82549}" type="slidenum">
              <a:rPr lang="es-ES" smtClean="0"/>
              <a:pPr/>
              <a:t>‹#›</a:t>
            </a:fld>
            <a:endParaRPr lang="es-ES"/>
          </a:p>
        </p:txBody>
      </p:sp>
    </p:spTree>
    <p:extLst>
      <p:ext uri="{BB962C8B-B14F-4D97-AF65-F5344CB8AC3E}">
        <p14:creationId xmlns:p14="http://schemas.microsoft.com/office/powerpoint/2010/main" val="1847460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5DDB98A-F1DC-46C4-9FF0-1BF63371BA7C}" type="datetimeFigureOut">
              <a:rPr lang="es-ES" smtClean="0"/>
              <a:pPr/>
              <a:t>13/09/2013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5FC4B2E-7876-44C2-A2ED-D83237E82549}" type="slidenum">
              <a:rPr lang="es-ES" smtClean="0"/>
              <a:pPr/>
              <a:t>‹#›</a:t>
            </a:fld>
            <a:endParaRPr lang="es-ES"/>
          </a:p>
        </p:txBody>
      </p:sp>
    </p:spTree>
    <p:extLst>
      <p:ext uri="{BB962C8B-B14F-4D97-AF65-F5344CB8AC3E}">
        <p14:creationId xmlns:p14="http://schemas.microsoft.com/office/powerpoint/2010/main" val="316709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26528555" y="619317"/>
            <a:ext cx="8231029" cy="13172377"/>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1829119" y="619317"/>
            <a:ext cx="24394584" cy="1317237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5DDB98A-F1DC-46C4-9FF0-1BF63371BA7C}" type="datetimeFigureOut">
              <a:rPr lang="es-ES" smtClean="0"/>
              <a:pPr/>
              <a:t>13/09/2013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5FC4B2E-7876-44C2-A2ED-D83237E82549}" type="slidenum">
              <a:rPr lang="es-ES" smtClean="0"/>
              <a:pPr/>
              <a:t>‹#›</a:t>
            </a:fld>
            <a:endParaRPr lang="es-ES"/>
          </a:p>
        </p:txBody>
      </p:sp>
    </p:spTree>
    <p:extLst>
      <p:ext uri="{BB962C8B-B14F-4D97-AF65-F5344CB8AC3E}">
        <p14:creationId xmlns:p14="http://schemas.microsoft.com/office/powerpoint/2010/main" val="869050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4"/>
          <p:cNvSpPr>
            <a:spLocks noGrp="1"/>
          </p:cNvSpPr>
          <p:nvPr>
            <p:ph type="sldNum" sz="quarter" idx="10"/>
          </p:nvPr>
        </p:nvSpPr>
        <p:spPr>
          <a:xfrm>
            <a:off x="14366194" y="9789959"/>
            <a:ext cx="1260695" cy="369208"/>
          </a:xfrm>
        </p:spPr>
        <p:txBody>
          <a:bodyPr/>
          <a:lstStyle>
            <a:lvl1pPr>
              <a:defRPr/>
            </a:lvl1pPr>
          </a:lstStyle>
          <a:p>
            <a:pPr>
              <a:defRPr/>
            </a:pPr>
            <a:fld id="{3D6D0C8C-9758-41F8-BBE4-47337861C0CE}" type="slidenum">
              <a:rPr lang="en-US"/>
              <a:pPr>
                <a:defRPr/>
              </a:pPr>
              <a:t>‹#›</a:t>
            </a:fld>
            <a:endParaRPr lang="en-US"/>
          </a:p>
        </p:txBody>
      </p:sp>
    </p:spTree>
    <p:extLst>
      <p:ext uri="{BB962C8B-B14F-4D97-AF65-F5344CB8AC3E}">
        <p14:creationId xmlns:p14="http://schemas.microsoft.com/office/powerpoint/2010/main" val="130326153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3"/>
          <p:cNvSpPr>
            <a:spLocks noGrp="1" noChangeArrowheads="1"/>
          </p:cNvSpPr>
          <p:nvPr>
            <p:ph type="sldNum" sz="quarter" idx="10"/>
          </p:nvPr>
        </p:nvSpPr>
        <p:spPr>
          <a:xfrm>
            <a:off x="14331265" y="9744701"/>
            <a:ext cx="1556020" cy="371590"/>
          </a:xfrm>
        </p:spPr>
        <p:txBody>
          <a:bodyPr/>
          <a:lstStyle>
            <a:lvl1pPr>
              <a:defRPr/>
            </a:lvl1pPr>
          </a:lstStyle>
          <a:p>
            <a:pPr>
              <a:defRPr/>
            </a:pPr>
            <a:r>
              <a:rPr lang="en-US"/>
              <a:t>June 2011</a:t>
            </a:r>
          </a:p>
        </p:txBody>
      </p:sp>
    </p:spTree>
    <p:extLst>
      <p:ext uri="{BB962C8B-B14F-4D97-AF65-F5344CB8AC3E}">
        <p14:creationId xmlns:p14="http://schemas.microsoft.com/office/powerpoint/2010/main" val="9644025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5DDB98A-F1DC-46C4-9FF0-1BF63371BA7C}" type="datetimeFigureOut">
              <a:rPr lang="es-ES" smtClean="0"/>
              <a:pPr/>
              <a:t>13/09/2013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5FC4B2E-7876-44C2-A2ED-D83237E82549}" type="slidenum">
              <a:rPr lang="es-ES" smtClean="0"/>
              <a:pPr/>
              <a:t>‹#›</a:t>
            </a:fld>
            <a:endParaRPr lang="es-ES"/>
          </a:p>
        </p:txBody>
      </p:sp>
    </p:spTree>
    <p:extLst>
      <p:ext uri="{BB962C8B-B14F-4D97-AF65-F5344CB8AC3E}">
        <p14:creationId xmlns:p14="http://schemas.microsoft.com/office/powerpoint/2010/main" val="126961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444877" y="6612391"/>
            <a:ext cx="15547499" cy="2043743"/>
          </a:xfrm>
        </p:spPr>
        <p:txBody>
          <a:bodyPr anchor="t"/>
          <a:lstStyle>
            <a:lvl1pPr algn="l">
              <a:defRPr sz="71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1444877" y="4361416"/>
            <a:ext cx="15547499" cy="2250975"/>
          </a:xfrm>
        </p:spPr>
        <p:txBody>
          <a:bodyPr anchor="b"/>
          <a:lstStyle>
            <a:lvl1pPr marL="0" indent="0">
              <a:buNone/>
              <a:defRPr sz="3600">
                <a:solidFill>
                  <a:schemeClr val="tx1">
                    <a:tint val="75000"/>
                  </a:schemeClr>
                </a:solidFill>
              </a:defRPr>
            </a:lvl1pPr>
            <a:lvl2pPr marL="816605" indent="0">
              <a:buNone/>
              <a:defRPr sz="3200">
                <a:solidFill>
                  <a:schemeClr val="tx1">
                    <a:tint val="75000"/>
                  </a:schemeClr>
                </a:solidFill>
              </a:defRPr>
            </a:lvl2pPr>
            <a:lvl3pPr marL="1633210" indent="0">
              <a:buNone/>
              <a:defRPr sz="2900">
                <a:solidFill>
                  <a:schemeClr val="tx1">
                    <a:tint val="75000"/>
                  </a:schemeClr>
                </a:solidFill>
              </a:defRPr>
            </a:lvl3pPr>
            <a:lvl4pPr marL="2449815" indent="0">
              <a:buNone/>
              <a:defRPr sz="2500">
                <a:solidFill>
                  <a:schemeClr val="tx1">
                    <a:tint val="75000"/>
                  </a:schemeClr>
                </a:solidFill>
              </a:defRPr>
            </a:lvl4pPr>
            <a:lvl5pPr marL="3266420" indent="0">
              <a:buNone/>
              <a:defRPr sz="2500">
                <a:solidFill>
                  <a:schemeClr val="tx1">
                    <a:tint val="75000"/>
                  </a:schemeClr>
                </a:solidFill>
              </a:defRPr>
            </a:lvl5pPr>
            <a:lvl6pPr marL="4083025" indent="0">
              <a:buNone/>
              <a:defRPr sz="2500">
                <a:solidFill>
                  <a:schemeClr val="tx1">
                    <a:tint val="75000"/>
                  </a:schemeClr>
                </a:solidFill>
              </a:defRPr>
            </a:lvl6pPr>
            <a:lvl7pPr marL="4899630" indent="0">
              <a:buNone/>
              <a:defRPr sz="2500">
                <a:solidFill>
                  <a:schemeClr val="tx1">
                    <a:tint val="75000"/>
                  </a:schemeClr>
                </a:solidFill>
              </a:defRPr>
            </a:lvl7pPr>
            <a:lvl8pPr marL="5716234" indent="0">
              <a:buNone/>
              <a:defRPr sz="2500">
                <a:solidFill>
                  <a:schemeClr val="tx1">
                    <a:tint val="75000"/>
                  </a:schemeClr>
                </a:solidFill>
              </a:defRPr>
            </a:lvl8pPr>
            <a:lvl9pPr marL="6532839" indent="0">
              <a:buNone/>
              <a:defRPr sz="25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5DDB98A-F1DC-46C4-9FF0-1BF63371BA7C}" type="datetimeFigureOut">
              <a:rPr lang="es-ES" smtClean="0"/>
              <a:pPr/>
              <a:t>13/09/2013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5FC4B2E-7876-44C2-A2ED-D83237E82549}" type="slidenum">
              <a:rPr lang="es-ES" smtClean="0"/>
              <a:pPr/>
              <a:t>‹#›</a:t>
            </a:fld>
            <a:endParaRPr lang="es-ES"/>
          </a:p>
        </p:txBody>
      </p:sp>
    </p:spTree>
    <p:extLst>
      <p:ext uri="{BB962C8B-B14F-4D97-AF65-F5344CB8AC3E}">
        <p14:creationId xmlns:p14="http://schemas.microsoft.com/office/powerpoint/2010/main" val="932848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829117" y="3601562"/>
            <a:ext cx="16312808" cy="10190132"/>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18446779" y="3601562"/>
            <a:ext cx="16312806" cy="10190132"/>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65DDB98A-F1DC-46C4-9FF0-1BF63371BA7C}" type="datetimeFigureOut">
              <a:rPr lang="es-ES" smtClean="0"/>
              <a:pPr/>
              <a:t>13/09/2013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5FC4B2E-7876-44C2-A2ED-D83237E82549}" type="slidenum">
              <a:rPr lang="es-ES" smtClean="0"/>
              <a:pPr/>
              <a:t>‹#›</a:t>
            </a:fld>
            <a:endParaRPr lang="es-ES"/>
          </a:p>
        </p:txBody>
      </p:sp>
    </p:spTree>
    <p:extLst>
      <p:ext uri="{BB962C8B-B14F-4D97-AF65-F5344CB8AC3E}">
        <p14:creationId xmlns:p14="http://schemas.microsoft.com/office/powerpoint/2010/main" val="2789025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914559" y="412084"/>
            <a:ext cx="16462058" cy="1715029"/>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14559" y="2303380"/>
            <a:ext cx="8081779" cy="959939"/>
          </a:xfrm>
        </p:spPr>
        <p:txBody>
          <a:bodyPr anchor="b"/>
          <a:lstStyle>
            <a:lvl1pPr marL="0" indent="0">
              <a:buNone/>
              <a:defRPr sz="4300" b="1"/>
            </a:lvl1pPr>
            <a:lvl2pPr marL="816605" indent="0">
              <a:buNone/>
              <a:defRPr sz="3600" b="1"/>
            </a:lvl2pPr>
            <a:lvl3pPr marL="1633210" indent="0">
              <a:buNone/>
              <a:defRPr sz="3200" b="1"/>
            </a:lvl3pPr>
            <a:lvl4pPr marL="2449815" indent="0">
              <a:buNone/>
              <a:defRPr sz="2900" b="1"/>
            </a:lvl4pPr>
            <a:lvl5pPr marL="3266420" indent="0">
              <a:buNone/>
              <a:defRPr sz="2900" b="1"/>
            </a:lvl5pPr>
            <a:lvl6pPr marL="4083025" indent="0">
              <a:buNone/>
              <a:defRPr sz="2900" b="1"/>
            </a:lvl6pPr>
            <a:lvl7pPr marL="4899630" indent="0">
              <a:buNone/>
              <a:defRPr sz="2900" b="1"/>
            </a:lvl7pPr>
            <a:lvl8pPr marL="5716234" indent="0">
              <a:buNone/>
              <a:defRPr sz="2900" b="1"/>
            </a:lvl8pPr>
            <a:lvl9pPr marL="6532839" indent="0">
              <a:buNone/>
              <a:defRPr sz="29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914559" y="3263320"/>
            <a:ext cx="8081779" cy="5928761"/>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9291664" y="2303380"/>
            <a:ext cx="8084953" cy="959939"/>
          </a:xfrm>
        </p:spPr>
        <p:txBody>
          <a:bodyPr anchor="b"/>
          <a:lstStyle>
            <a:lvl1pPr marL="0" indent="0">
              <a:buNone/>
              <a:defRPr sz="4300" b="1"/>
            </a:lvl1pPr>
            <a:lvl2pPr marL="816605" indent="0">
              <a:buNone/>
              <a:defRPr sz="3600" b="1"/>
            </a:lvl2pPr>
            <a:lvl3pPr marL="1633210" indent="0">
              <a:buNone/>
              <a:defRPr sz="3200" b="1"/>
            </a:lvl3pPr>
            <a:lvl4pPr marL="2449815" indent="0">
              <a:buNone/>
              <a:defRPr sz="2900" b="1"/>
            </a:lvl4pPr>
            <a:lvl5pPr marL="3266420" indent="0">
              <a:buNone/>
              <a:defRPr sz="2900" b="1"/>
            </a:lvl5pPr>
            <a:lvl6pPr marL="4083025" indent="0">
              <a:buNone/>
              <a:defRPr sz="2900" b="1"/>
            </a:lvl6pPr>
            <a:lvl7pPr marL="4899630" indent="0">
              <a:buNone/>
              <a:defRPr sz="2900" b="1"/>
            </a:lvl7pPr>
            <a:lvl8pPr marL="5716234" indent="0">
              <a:buNone/>
              <a:defRPr sz="2900" b="1"/>
            </a:lvl8pPr>
            <a:lvl9pPr marL="6532839" indent="0">
              <a:buNone/>
              <a:defRPr sz="29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9291664" y="3263320"/>
            <a:ext cx="8084953" cy="5928761"/>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65DDB98A-F1DC-46C4-9FF0-1BF63371BA7C}" type="datetimeFigureOut">
              <a:rPr lang="es-ES" smtClean="0"/>
              <a:pPr/>
              <a:t>13/09/2013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5FC4B2E-7876-44C2-A2ED-D83237E82549}" type="slidenum">
              <a:rPr lang="es-ES" smtClean="0"/>
              <a:pPr/>
              <a:t>‹#›</a:t>
            </a:fld>
            <a:endParaRPr lang="es-ES"/>
          </a:p>
        </p:txBody>
      </p:sp>
    </p:spTree>
    <p:extLst>
      <p:ext uri="{BB962C8B-B14F-4D97-AF65-F5344CB8AC3E}">
        <p14:creationId xmlns:p14="http://schemas.microsoft.com/office/powerpoint/2010/main" val="1362957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65DDB98A-F1DC-46C4-9FF0-1BF63371BA7C}" type="datetimeFigureOut">
              <a:rPr lang="es-ES" smtClean="0"/>
              <a:pPr/>
              <a:t>13/09/2013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5FC4B2E-7876-44C2-A2ED-D83237E82549}" type="slidenum">
              <a:rPr lang="es-ES" smtClean="0"/>
              <a:pPr/>
              <a:t>‹#›</a:t>
            </a:fld>
            <a:endParaRPr lang="es-ES"/>
          </a:p>
        </p:txBody>
      </p:sp>
    </p:spTree>
    <p:extLst>
      <p:ext uri="{BB962C8B-B14F-4D97-AF65-F5344CB8AC3E}">
        <p14:creationId xmlns:p14="http://schemas.microsoft.com/office/powerpoint/2010/main" val="2244185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5DDB98A-F1DC-46C4-9FF0-1BF63371BA7C}" type="datetimeFigureOut">
              <a:rPr lang="es-ES" smtClean="0"/>
              <a:pPr/>
              <a:t>13/09/2013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5FC4B2E-7876-44C2-A2ED-D83237E82549}" type="slidenum">
              <a:rPr lang="es-ES" smtClean="0"/>
              <a:pPr/>
              <a:t>‹#›</a:t>
            </a:fld>
            <a:endParaRPr lang="es-ES"/>
          </a:p>
        </p:txBody>
      </p:sp>
    </p:spTree>
    <p:extLst>
      <p:ext uri="{BB962C8B-B14F-4D97-AF65-F5344CB8AC3E}">
        <p14:creationId xmlns:p14="http://schemas.microsoft.com/office/powerpoint/2010/main" val="741369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560" y="409701"/>
            <a:ext cx="6017671" cy="1743613"/>
          </a:xfrm>
        </p:spPr>
        <p:txBody>
          <a:bodyPr anchor="b"/>
          <a:lstStyle>
            <a:lvl1pPr algn="l">
              <a:defRPr sz="36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7151341" y="409702"/>
            <a:ext cx="10225275" cy="8782379"/>
          </a:xfrm>
        </p:spPr>
        <p:txBody>
          <a:bodyPr/>
          <a:lstStyle>
            <a:lvl1pPr>
              <a:defRPr sz="5700"/>
            </a:lvl1pPr>
            <a:lvl2pPr>
              <a:defRPr sz="5000"/>
            </a:lvl2pPr>
            <a:lvl3pPr>
              <a:defRPr sz="4300"/>
            </a:lvl3pPr>
            <a:lvl4pPr>
              <a:defRPr sz="3600"/>
            </a:lvl4pPr>
            <a:lvl5pPr>
              <a:defRPr sz="3600"/>
            </a:lvl5pPr>
            <a:lvl6pPr>
              <a:defRPr sz="3600"/>
            </a:lvl6pPr>
            <a:lvl7pPr>
              <a:defRPr sz="3600"/>
            </a:lvl7pPr>
            <a:lvl8pPr>
              <a:defRPr sz="3600"/>
            </a:lvl8pPr>
            <a:lvl9pPr>
              <a:defRPr sz="3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914560" y="2153315"/>
            <a:ext cx="6017671" cy="7038766"/>
          </a:xfrm>
        </p:spPr>
        <p:txBody>
          <a:bodyPr/>
          <a:lstStyle>
            <a:lvl1pPr marL="0" indent="0">
              <a:buNone/>
              <a:defRPr sz="2500"/>
            </a:lvl1pPr>
            <a:lvl2pPr marL="816605" indent="0">
              <a:buNone/>
              <a:defRPr sz="2100"/>
            </a:lvl2pPr>
            <a:lvl3pPr marL="1633210" indent="0">
              <a:buNone/>
              <a:defRPr sz="1800"/>
            </a:lvl3pPr>
            <a:lvl4pPr marL="2449815" indent="0">
              <a:buNone/>
              <a:defRPr sz="1600"/>
            </a:lvl4pPr>
            <a:lvl5pPr marL="3266420" indent="0">
              <a:buNone/>
              <a:defRPr sz="1600"/>
            </a:lvl5pPr>
            <a:lvl6pPr marL="4083025" indent="0">
              <a:buNone/>
              <a:defRPr sz="1600"/>
            </a:lvl6pPr>
            <a:lvl7pPr marL="4899630" indent="0">
              <a:buNone/>
              <a:defRPr sz="1600"/>
            </a:lvl7pPr>
            <a:lvl8pPr marL="5716234" indent="0">
              <a:buNone/>
              <a:defRPr sz="1600"/>
            </a:lvl8pPr>
            <a:lvl9pPr marL="6532839" indent="0">
              <a:buNone/>
              <a:defRPr sz="16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5DDB98A-F1DC-46C4-9FF0-1BF63371BA7C}" type="datetimeFigureOut">
              <a:rPr lang="es-ES" smtClean="0"/>
              <a:pPr/>
              <a:t>13/09/2013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5FC4B2E-7876-44C2-A2ED-D83237E82549}" type="slidenum">
              <a:rPr lang="es-ES" smtClean="0"/>
              <a:pPr/>
              <a:t>‹#›</a:t>
            </a:fld>
            <a:endParaRPr lang="es-ES"/>
          </a:p>
        </p:txBody>
      </p:sp>
    </p:spTree>
    <p:extLst>
      <p:ext uri="{BB962C8B-B14F-4D97-AF65-F5344CB8AC3E}">
        <p14:creationId xmlns:p14="http://schemas.microsoft.com/office/powerpoint/2010/main" val="224822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585198" y="7203123"/>
            <a:ext cx="10974705" cy="850369"/>
          </a:xfrm>
        </p:spPr>
        <p:txBody>
          <a:bodyPr anchor="b"/>
          <a:lstStyle>
            <a:lvl1pPr algn="l">
              <a:defRPr sz="36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3585198" y="919446"/>
            <a:ext cx="10974705" cy="6174105"/>
          </a:xfrm>
        </p:spPr>
        <p:txBody>
          <a:bodyPr/>
          <a:lstStyle>
            <a:lvl1pPr marL="0" indent="0">
              <a:buNone/>
              <a:defRPr sz="5700"/>
            </a:lvl1pPr>
            <a:lvl2pPr marL="816605" indent="0">
              <a:buNone/>
              <a:defRPr sz="5000"/>
            </a:lvl2pPr>
            <a:lvl3pPr marL="1633210" indent="0">
              <a:buNone/>
              <a:defRPr sz="4300"/>
            </a:lvl3pPr>
            <a:lvl4pPr marL="2449815" indent="0">
              <a:buNone/>
              <a:defRPr sz="3600"/>
            </a:lvl4pPr>
            <a:lvl5pPr marL="3266420" indent="0">
              <a:buNone/>
              <a:defRPr sz="3600"/>
            </a:lvl5pPr>
            <a:lvl6pPr marL="4083025" indent="0">
              <a:buNone/>
              <a:defRPr sz="3600"/>
            </a:lvl6pPr>
            <a:lvl7pPr marL="4899630" indent="0">
              <a:buNone/>
              <a:defRPr sz="3600"/>
            </a:lvl7pPr>
            <a:lvl8pPr marL="5716234" indent="0">
              <a:buNone/>
              <a:defRPr sz="3600"/>
            </a:lvl8pPr>
            <a:lvl9pPr marL="6532839" indent="0">
              <a:buNone/>
              <a:defRPr sz="3600"/>
            </a:lvl9pPr>
          </a:lstStyle>
          <a:p>
            <a:endParaRPr lang="es-ES"/>
          </a:p>
        </p:txBody>
      </p:sp>
      <p:sp>
        <p:nvSpPr>
          <p:cNvPr id="4" name="3 Marcador de texto"/>
          <p:cNvSpPr>
            <a:spLocks noGrp="1"/>
          </p:cNvSpPr>
          <p:nvPr>
            <p:ph type="body" sz="half" idx="2"/>
          </p:nvPr>
        </p:nvSpPr>
        <p:spPr>
          <a:xfrm>
            <a:off x="3585198" y="8053492"/>
            <a:ext cx="10974705" cy="1207666"/>
          </a:xfrm>
        </p:spPr>
        <p:txBody>
          <a:bodyPr/>
          <a:lstStyle>
            <a:lvl1pPr marL="0" indent="0">
              <a:buNone/>
              <a:defRPr sz="2500"/>
            </a:lvl1pPr>
            <a:lvl2pPr marL="816605" indent="0">
              <a:buNone/>
              <a:defRPr sz="2100"/>
            </a:lvl2pPr>
            <a:lvl3pPr marL="1633210" indent="0">
              <a:buNone/>
              <a:defRPr sz="1800"/>
            </a:lvl3pPr>
            <a:lvl4pPr marL="2449815" indent="0">
              <a:buNone/>
              <a:defRPr sz="1600"/>
            </a:lvl4pPr>
            <a:lvl5pPr marL="3266420" indent="0">
              <a:buNone/>
              <a:defRPr sz="1600"/>
            </a:lvl5pPr>
            <a:lvl6pPr marL="4083025" indent="0">
              <a:buNone/>
              <a:defRPr sz="1600"/>
            </a:lvl6pPr>
            <a:lvl7pPr marL="4899630" indent="0">
              <a:buNone/>
              <a:defRPr sz="1600"/>
            </a:lvl7pPr>
            <a:lvl8pPr marL="5716234" indent="0">
              <a:buNone/>
              <a:defRPr sz="1600"/>
            </a:lvl8pPr>
            <a:lvl9pPr marL="6532839" indent="0">
              <a:buNone/>
              <a:defRPr sz="16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5DDB98A-F1DC-46C4-9FF0-1BF63371BA7C}" type="datetimeFigureOut">
              <a:rPr lang="es-ES" smtClean="0"/>
              <a:pPr/>
              <a:t>13/09/2013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5FC4B2E-7876-44C2-A2ED-D83237E82549}" type="slidenum">
              <a:rPr lang="es-ES" smtClean="0"/>
              <a:pPr/>
              <a:t>‹#›</a:t>
            </a:fld>
            <a:endParaRPr lang="es-ES"/>
          </a:p>
        </p:txBody>
      </p:sp>
    </p:spTree>
    <p:extLst>
      <p:ext uri="{BB962C8B-B14F-4D97-AF65-F5344CB8AC3E}">
        <p14:creationId xmlns:p14="http://schemas.microsoft.com/office/powerpoint/2010/main" val="2429658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914559" y="412084"/>
            <a:ext cx="16462058" cy="1715029"/>
          </a:xfrm>
          <a:prstGeom prst="rect">
            <a:avLst/>
          </a:prstGeom>
        </p:spPr>
        <p:txBody>
          <a:bodyPr vert="horz" lIns="163321" tIns="81660" rIns="163321" bIns="8166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14559" y="2401042"/>
            <a:ext cx="16462058" cy="6791040"/>
          </a:xfrm>
          <a:prstGeom prst="rect">
            <a:avLst/>
          </a:prstGeom>
        </p:spPr>
        <p:txBody>
          <a:bodyPr vert="horz" lIns="163321" tIns="81660" rIns="163321" bIns="8166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914559" y="9537468"/>
            <a:ext cx="4267941" cy="547857"/>
          </a:xfrm>
          <a:prstGeom prst="rect">
            <a:avLst/>
          </a:prstGeom>
        </p:spPr>
        <p:txBody>
          <a:bodyPr vert="horz" lIns="163321" tIns="81660" rIns="163321" bIns="81660" rtlCol="0" anchor="ctr"/>
          <a:lstStyle>
            <a:lvl1pPr algn="l">
              <a:defRPr sz="2100">
                <a:solidFill>
                  <a:schemeClr val="tx1">
                    <a:tint val="75000"/>
                  </a:schemeClr>
                </a:solidFill>
              </a:defRPr>
            </a:lvl1pPr>
          </a:lstStyle>
          <a:p>
            <a:fld id="{65DDB98A-F1DC-46C4-9FF0-1BF63371BA7C}" type="datetimeFigureOut">
              <a:rPr lang="es-ES" smtClean="0"/>
              <a:pPr/>
              <a:t>13/09/2013</a:t>
            </a:fld>
            <a:endParaRPr lang="es-ES"/>
          </a:p>
        </p:txBody>
      </p:sp>
      <p:sp>
        <p:nvSpPr>
          <p:cNvPr id="5" name="4 Marcador de pie de página"/>
          <p:cNvSpPr>
            <a:spLocks noGrp="1"/>
          </p:cNvSpPr>
          <p:nvPr>
            <p:ph type="ftr" sz="quarter" idx="3"/>
          </p:nvPr>
        </p:nvSpPr>
        <p:spPr>
          <a:xfrm>
            <a:off x="6249485" y="9537468"/>
            <a:ext cx="5792205" cy="547857"/>
          </a:xfrm>
          <a:prstGeom prst="rect">
            <a:avLst/>
          </a:prstGeom>
        </p:spPr>
        <p:txBody>
          <a:bodyPr vert="horz" lIns="163321" tIns="81660" rIns="163321" bIns="81660" rtlCol="0" anchor="ctr"/>
          <a:lstStyle>
            <a:lvl1pPr algn="ctr">
              <a:defRPr sz="21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13108675" y="9537468"/>
            <a:ext cx="4267941" cy="547857"/>
          </a:xfrm>
          <a:prstGeom prst="rect">
            <a:avLst/>
          </a:prstGeom>
        </p:spPr>
        <p:txBody>
          <a:bodyPr vert="horz" lIns="163321" tIns="81660" rIns="163321" bIns="81660" rtlCol="0" anchor="ctr"/>
          <a:lstStyle>
            <a:lvl1pPr algn="r">
              <a:defRPr sz="2100">
                <a:solidFill>
                  <a:schemeClr val="tx1">
                    <a:tint val="75000"/>
                  </a:schemeClr>
                </a:solidFill>
              </a:defRPr>
            </a:lvl1pPr>
          </a:lstStyle>
          <a:p>
            <a:fld id="{25FC4B2E-7876-44C2-A2ED-D83237E82549}" type="slidenum">
              <a:rPr lang="es-ES" smtClean="0"/>
              <a:pPr/>
              <a:t>‹#›</a:t>
            </a:fld>
            <a:endParaRPr lang="es-ES"/>
          </a:p>
        </p:txBody>
      </p:sp>
    </p:spTree>
    <p:extLst>
      <p:ext uri="{BB962C8B-B14F-4D97-AF65-F5344CB8AC3E}">
        <p14:creationId xmlns:p14="http://schemas.microsoft.com/office/powerpoint/2010/main" val="1487332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1633210" rtl="0" eaLnBrk="1" latinLnBrk="0" hangingPunct="1">
        <a:spcBef>
          <a:spcPct val="0"/>
        </a:spcBef>
        <a:buNone/>
        <a:defRPr sz="7900" kern="1200">
          <a:solidFill>
            <a:schemeClr val="tx1"/>
          </a:solidFill>
          <a:latin typeface="+mj-lt"/>
          <a:ea typeface="+mj-ea"/>
          <a:cs typeface="+mj-cs"/>
        </a:defRPr>
      </a:lvl1pPr>
    </p:titleStyle>
    <p:bodyStyle>
      <a:lvl1pPr marL="612454" indent="-612454" algn="l" defTabSz="1633210" rtl="0" eaLnBrk="1" latinLnBrk="0" hangingPunct="1">
        <a:spcBef>
          <a:spcPct val="20000"/>
        </a:spcBef>
        <a:buFont typeface="Arial" pitchFamily="34" charset="0"/>
        <a:buChar char="•"/>
        <a:defRPr sz="5700" kern="1200">
          <a:solidFill>
            <a:schemeClr val="tx1"/>
          </a:solidFill>
          <a:latin typeface="+mn-lt"/>
          <a:ea typeface="+mn-ea"/>
          <a:cs typeface="+mn-cs"/>
        </a:defRPr>
      </a:lvl1pPr>
      <a:lvl2pPr marL="1326983" indent="-510378" algn="l" defTabSz="1633210" rtl="0" eaLnBrk="1" latinLnBrk="0" hangingPunct="1">
        <a:spcBef>
          <a:spcPct val="20000"/>
        </a:spcBef>
        <a:buFont typeface="Arial" pitchFamily="34" charset="0"/>
        <a:buChar char="–"/>
        <a:defRPr sz="5000" kern="1200">
          <a:solidFill>
            <a:schemeClr val="tx1"/>
          </a:solidFill>
          <a:latin typeface="+mn-lt"/>
          <a:ea typeface="+mn-ea"/>
          <a:cs typeface="+mn-cs"/>
        </a:defRPr>
      </a:lvl2pPr>
      <a:lvl3pPr marL="2041512" indent="-408302" algn="l" defTabSz="1633210" rtl="0" eaLnBrk="1" latinLnBrk="0" hangingPunct="1">
        <a:spcBef>
          <a:spcPct val="20000"/>
        </a:spcBef>
        <a:buFont typeface="Arial" pitchFamily="34" charset="0"/>
        <a:buChar char="•"/>
        <a:defRPr sz="4300" kern="1200">
          <a:solidFill>
            <a:schemeClr val="tx1"/>
          </a:solidFill>
          <a:latin typeface="+mn-lt"/>
          <a:ea typeface="+mn-ea"/>
          <a:cs typeface="+mn-cs"/>
        </a:defRPr>
      </a:lvl3pPr>
      <a:lvl4pPr marL="2858117" indent="-408302" algn="l" defTabSz="1633210" rtl="0" eaLnBrk="1" latinLnBrk="0" hangingPunct="1">
        <a:spcBef>
          <a:spcPct val="20000"/>
        </a:spcBef>
        <a:buFont typeface="Arial" pitchFamily="34" charset="0"/>
        <a:buChar char="–"/>
        <a:defRPr sz="3600" kern="1200">
          <a:solidFill>
            <a:schemeClr val="tx1"/>
          </a:solidFill>
          <a:latin typeface="+mn-lt"/>
          <a:ea typeface="+mn-ea"/>
          <a:cs typeface="+mn-cs"/>
        </a:defRPr>
      </a:lvl4pPr>
      <a:lvl5pPr marL="3674722" indent="-408302" algn="l" defTabSz="1633210" rtl="0" eaLnBrk="1" latinLnBrk="0" hangingPunct="1">
        <a:spcBef>
          <a:spcPct val="20000"/>
        </a:spcBef>
        <a:buFont typeface="Arial" pitchFamily="34" charset="0"/>
        <a:buChar char="»"/>
        <a:defRPr sz="3600" kern="1200">
          <a:solidFill>
            <a:schemeClr val="tx1"/>
          </a:solidFill>
          <a:latin typeface="+mn-lt"/>
          <a:ea typeface="+mn-ea"/>
          <a:cs typeface="+mn-cs"/>
        </a:defRPr>
      </a:lvl5pPr>
      <a:lvl6pPr marL="4491327" indent="-408302" algn="l" defTabSz="1633210" rtl="0" eaLnBrk="1" latinLnBrk="0" hangingPunct="1">
        <a:spcBef>
          <a:spcPct val="20000"/>
        </a:spcBef>
        <a:buFont typeface="Arial" pitchFamily="34" charset="0"/>
        <a:buChar char="•"/>
        <a:defRPr sz="3600" kern="1200">
          <a:solidFill>
            <a:schemeClr val="tx1"/>
          </a:solidFill>
          <a:latin typeface="+mn-lt"/>
          <a:ea typeface="+mn-ea"/>
          <a:cs typeface="+mn-cs"/>
        </a:defRPr>
      </a:lvl6pPr>
      <a:lvl7pPr marL="5307932" indent="-408302" algn="l" defTabSz="1633210" rtl="0" eaLnBrk="1" latinLnBrk="0" hangingPunct="1">
        <a:spcBef>
          <a:spcPct val="20000"/>
        </a:spcBef>
        <a:buFont typeface="Arial" pitchFamily="34" charset="0"/>
        <a:buChar char="•"/>
        <a:defRPr sz="3600" kern="1200">
          <a:solidFill>
            <a:schemeClr val="tx1"/>
          </a:solidFill>
          <a:latin typeface="+mn-lt"/>
          <a:ea typeface="+mn-ea"/>
          <a:cs typeface="+mn-cs"/>
        </a:defRPr>
      </a:lvl7pPr>
      <a:lvl8pPr marL="6124537" indent="-408302" algn="l" defTabSz="1633210" rtl="0" eaLnBrk="1" latinLnBrk="0" hangingPunct="1">
        <a:spcBef>
          <a:spcPct val="20000"/>
        </a:spcBef>
        <a:buFont typeface="Arial" pitchFamily="34" charset="0"/>
        <a:buChar char="•"/>
        <a:defRPr sz="3600" kern="1200">
          <a:solidFill>
            <a:schemeClr val="tx1"/>
          </a:solidFill>
          <a:latin typeface="+mn-lt"/>
          <a:ea typeface="+mn-ea"/>
          <a:cs typeface="+mn-cs"/>
        </a:defRPr>
      </a:lvl8pPr>
      <a:lvl9pPr marL="6941142" indent="-408302" algn="l" defTabSz="1633210" rtl="0" eaLnBrk="1" latinLnBrk="0" hangingPunct="1">
        <a:spcBef>
          <a:spcPct val="20000"/>
        </a:spcBef>
        <a:buFont typeface="Arial" pitchFamily="34" charset="0"/>
        <a:buChar char="•"/>
        <a:defRPr sz="3600" kern="1200">
          <a:solidFill>
            <a:schemeClr val="tx1"/>
          </a:solidFill>
          <a:latin typeface="+mn-lt"/>
          <a:ea typeface="+mn-ea"/>
          <a:cs typeface="+mn-cs"/>
        </a:defRPr>
      </a:lvl9pPr>
    </p:bodyStyle>
    <p:otherStyle>
      <a:defPPr>
        <a:defRPr lang="es-ES"/>
      </a:defPPr>
      <a:lvl1pPr marL="0" algn="l" defTabSz="1633210" rtl="0" eaLnBrk="1" latinLnBrk="0" hangingPunct="1">
        <a:defRPr sz="3200" kern="1200">
          <a:solidFill>
            <a:schemeClr val="tx1"/>
          </a:solidFill>
          <a:latin typeface="+mn-lt"/>
          <a:ea typeface="+mn-ea"/>
          <a:cs typeface="+mn-cs"/>
        </a:defRPr>
      </a:lvl1pPr>
      <a:lvl2pPr marL="816605" algn="l" defTabSz="1633210" rtl="0" eaLnBrk="1" latinLnBrk="0" hangingPunct="1">
        <a:defRPr sz="3200" kern="1200">
          <a:solidFill>
            <a:schemeClr val="tx1"/>
          </a:solidFill>
          <a:latin typeface="+mn-lt"/>
          <a:ea typeface="+mn-ea"/>
          <a:cs typeface="+mn-cs"/>
        </a:defRPr>
      </a:lvl2pPr>
      <a:lvl3pPr marL="1633210" algn="l" defTabSz="1633210" rtl="0" eaLnBrk="1" latinLnBrk="0" hangingPunct="1">
        <a:defRPr sz="3200" kern="1200">
          <a:solidFill>
            <a:schemeClr val="tx1"/>
          </a:solidFill>
          <a:latin typeface="+mn-lt"/>
          <a:ea typeface="+mn-ea"/>
          <a:cs typeface="+mn-cs"/>
        </a:defRPr>
      </a:lvl3pPr>
      <a:lvl4pPr marL="2449815" algn="l" defTabSz="1633210" rtl="0" eaLnBrk="1" latinLnBrk="0" hangingPunct="1">
        <a:defRPr sz="3200" kern="1200">
          <a:solidFill>
            <a:schemeClr val="tx1"/>
          </a:solidFill>
          <a:latin typeface="+mn-lt"/>
          <a:ea typeface="+mn-ea"/>
          <a:cs typeface="+mn-cs"/>
        </a:defRPr>
      </a:lvl4pPr>
      <a:lvl5pPr marL="3266420" algn="l" defTabSz="1633210" rtl="0" eaLnBrk="1" latinLnBrk="0" hangingPunct="1">
        <a:defRPr sz="3200" kern="1200">
          <a:solidFill>
            <a:schemeClr val="tx1"/>
          </a:solidFill>
          <a:latin typeface="+mn-lt"/>
          <a:ea typeface="+mn-ea"/>
          <a:cs typeface="+mn-cs"/>
        </a:defRPr>
      </a:lvl5pPr>
      <a:lvl6pPr marL="4083025" algn="l" defTabSz="1633210" rtl="0" eaLnBrk="1" latinLnBrk="0" hangingPunct="1">
        <a:defRPr sz="3200" kern="1200">
          <a:solidFill>
            <a:schemeClr val="tx1"/>
          </a:solidFill>
          <a:latin typeface="+mn-lt"/>
          <a:ea typeface="+mn-ea"/>
          <a:cs typeface="+mn-cs"/>
        </a:defRPr>
      </a:lvl6pPr>
      <a:lvl7pPr marL="4899630" algn="l" defTabSz="1633210" rtl="0" eaLnBrk="1" latinLnBrk="0" hangingPunct="1">
        <a:defRPr sz="3200" kern="1200">
          <a:solidFill>
            <a:schemeClr val="tx1"/>
          </a:solidFill>
          <a:latin typeface="+mn-lt"/>
          <a:ea typeface="+mn-ea"/>
          <a:cs typeface="+mn-cs"/>
        </a:defRPr>
      </a:lvl7pPr>
      <a:lvl8pPr marL="5716234" algn="l" defTabSz="1633210" rtl="0" eaLnBrk="1" latinLnBrk="0" hangingPunct="1">
        <a:defRPr sz="3200" kern="1200">
          <a:solidFill>
            <a:schemeClr val="tx1"/>
          </a:solidFill>
          <a:latin typeface="+mn-lt"/>
          <a:ea typeface="+mn-ea"/>
          <a:cs typeface="+mn-cs"/>
        </a:defRPr>
      </a:lvl8pPr>
      <a:lvl9pPr marL="6532839" algn="l" defTabSz="1633210"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rotWithShape="1">
          <a:blip r:embed="rId2" cstate="print">
            <a:extLst>
              <a:ext uri="{28A0092B-C50C-407E-A947-70E740481C1C}">
                <a14:useLocalDpi xmlns:a14="http://schemas.microsoft.com/office/drawing/2010/main" val="0"/>
              </a:ext>
            </a:extLst>
          </a:blip>
          <a:srcRect b="24159"/>
          <a:stretch/>
        </p:blipFill>
        <p:spPr>
          <a:xfrm>
            <a:off x="-1" y="-1"/>
            <a:ext cx="18291175" cy="10290175"/>
          </a:xfrm>
          <a:prstGeom prst="rect">
            <a:avLst/>
          </a:prstGeom>
        </p:spPr>
      </p:pic>
      <p:grpSp>
        <p:nvGrpSpPr>
          <p:cNvPr id="12" name="11 Grupo"/>
          <p:cNvGrpSpPr/>
          <p:nvPr/>
        </p:nvGrpSpPr>
        <p:grpSpPr>
          <a:xfrm>
            <a:off x="10147117" y="1832719"/>
            <a:ext cx="8144058" cy="8138144"/>
            <a:chOff x="10884627" y="1035408"/>
            <a:chExt cx="7353134" cy="7347794"/>
          </a:xfrm>
        </p:grpSpPr>
        <p:pic>
          <p:nvPicPr>
            <p:cNvPr id="5" name="4 Imagen"/>
            <p:cNvPicPr>
              <a:picLocks noChangeAspect="1"/>
            </p:cNvPicPr>
            <p:nvPr/>
          </p:nvPicPr>
          <p:blipFill rotWithShape="1">
            <a:blip r:embed="rId3" cstate="print">
              <a:extLst>
                <a:ext uri="{28A0092B-C50C-407E-A947-70E740481C1C}">
                  <a14:useLocalDpi xmlns:a14="http://schemas.microsoft.com/office/drawing/2010/main" val="0"/>
                </a:ext>
              </a:extLst>
            </a:blip>
            <a:srcRect l="22899" t="2781" r="23249" b="1553"/>
            <a:stretch/>
          </p:blipFill>
          <p:spPr>
            <a:xfrm>
              <a:off x="10884627" y="1035408"/>
              <a:ext cx="7353134" cy="7347794"/>
            </a:xfrm>
            <a:prstGeom prst="rect">
              <a:avLst/>
            </a:prstGeom>
          </p:spPr>
        </p:pic>
        <p:pic>
          <p:nvPicPr>
            <p:cNvPr id="6" name="5 Imagen"/>
            <p:cNvPicPr>
              <a:picLocks noChangeAspect="1"/>
            </p:cNvPicPr>
            <p:nvPr/>
          </p:nvPicPr>
          <p:blipFill rotWithShape="1">
            <a:blip r:embed="rId4" cstate="print">
              <a:extLst>
                <a:ext uri="{28A0092B-C50C-407E-A947-70E740481C1C}">
                  <a14:useLocalDpi xmlns:a14="http://schemas.microsoft.com/office/drawing/2010/main" val="0"/>
                </a:ext>
              </a:extLst>
            </a:blip>
            <a:srcRect l="22997" r="22254" b="10594"/>
            <a:stretch/>
          </p:blipFill>
          <p:spPr>
            <a:xfrm>
              <a:off x="10911034" y="1356330"/>
              <a:ext cx="7300320" cy="6705950"/>
            </a:xfrm>
            <a:prstGeom prst="rect">
              <a:avLst/>
            </a:prstGeom>
          </p:spPr>
        </p:pic>
      </p:grpSp>
      <p:sp>
        <p:nvSpPr>
          <p:cNvPr id="10" name="9 CuadroTexto"/>
          <p:cNvSpPr txBox="1"/>
          <p:nvPr/>
        </p:nvSpPr>
        <p:spPr>
          <a:xfrm>
            <a:off x="747321" y="7764073"/>
            <a:ext cx="9621632" cy="1446550"/>
          </a:xfrm>
          <a:prstGeom prst="rect">
            <a:avLst/>
          </a:prstGeom>
          <a:noFill/>
        </p:spPr>
        <p:txBody>
          <a:bodyPr wrap="square" rtlCol="0">
            <a:spAutoFit/>
          </a:bodyPr>
          <a:lstStyle/>
          <a:p>
            <a:pPr defTabSz="1217613"/>
            <a:r>
              <a:rPr lang="es-ES" sz="4400" dirty="0" smtClean="0">
                <a:solidFill>
                  <a:schemeClr val="bg1"/>
                </a:solidFill>
                <a:latin typeface="Telefonica Text" pitchFamily="2" charset="0"/>
              </a:rPr>
              <a:t>Cristina Bueti, </a:t>
            </a:r>
            <a:r>
              <a:rPr lang="es-ES" sz="4400" dirty="0" err="1" smtClean="0">
                <a:solidFill>
                  <a:schemeClr val="bg1"/>
                </a:solidFill>
                <a:latin typeface="Telefonica Text" pitchFamily="2" charset="0"/>
              </a:rPr>
              <a:t>Adviser</a:t>
            </a:r>
            <a:r>
              <a:rPr lang="es-ES" sz="4400" dirty="0" smtClean="0">
                <a:solidFill>
                  <a:schemeClr val="bg1"/>
                </a:solidFill>
                <a:latin typeface="Telefonica Text" pitchFamily="2" charset="0"/>
              </a:rPr>
              <a:t>, </a:t>
            </a:r>
            <a:r>
              <a:rPr lang="es-ES" sz="4400" dirty="0" smtClean="0">
                <a:solidFill>
                  <a:schemeClr val="bg1"/>
                </a:solidFill>
                <a:latin typeface="Telefonica Text" pitchFamily="2" charset="0"/>
              </a:rPr>
              <a:t>ITU</a:t>
            </a:r>
          </a:p>
          <a:p>
            <a:pPr defTabSz="1217613"/>
            <a:r>
              <a:rPr lang="es-ES" sz="4400" dirty="0" smtClean="0">
                <a:solidFill>
                  <a:schemeClr val="bg1"/>
                </a:solidFill>
                <a:latin typeface="Telefonica Text" pitchFamily="2" charset="0"/>
              </a:rPr>
              <a:t>Flavio Cucchietti, Vice-Chairman, ITU-T </a:t>
            </a:r>
            <a:r>
              <a:rPr lang="es-ES" sz="4400" dirty="0" err="1" smtClean="0">
                <a:solidFill>
                  <a:schemeClr val="bg1"/>
                </a:solidFill>
                <a:latin typeface="Telefonica Text" pitchFamily="2" charset="0"/>
              </a:rPr>
              <a:t>Study</a:t>
            </a:r>
            <a:r>
              <a:rPr lang="es-ES" sz="4400" dirty="0" smtClean="0">
                <a:solidFill>
                  <a:schemeClr val="bg1"/>
                </a:solidFill>
                <a:latin typeface="Telefonica Text" pitchFamily="2" charset="0"/>
              </a:rPr>
              <a:t> Group 5</a:t>
            </a:r>
            <a:r>
              <a:rPr lang="es-ES" sz="4400" dirty="0" smtClean="0">
                <a:solidFill>
                  <a:schemeClr val="bg1"/>
                </a:solidFill>
                <a:latin typeface="Telefonica Text" pitchFamily="2" charset="0"/>
              </a:rPr>
              <a:t> </a:t>
            </a:r>
            <a:endParaRPr lang="es-ES" sz="4400" dirty="0" smtClean="0">
              <a:solidFill>
                <a:schemeClr val="bg1"/>
              </a:solidFill>
              <a:latin typeface="Telefonica Text" pitchFamily="2" charset="0"/>
            </a:endParaRPr>
          </a:p>
        </p:txBody>
      </p:sp>
      <p:sp>
        <p:nvSpPr>
          <p:cNvPr id="11" name="10 CuadroTexto"/>
          <p:cNvSpPr txBox="1"/>
          <p:nvPr/>
        </p:nvSpPr>
        <p:spPr>
          <a:xfrm>
            <a:off x="798188" y="6221613"/>
            <a:ext cx="8136905" cy="923330"/>
          </a:xfrm>
          <a:prstGeom prst="rect">
            <a:avLst/>
          </a:prstGeom>
          <a:noFill/>
        </p:spPr>
        <p:txBody>
          <a:bodyPr wrap="square" rtlCol="0">
            <a:spAutoFit/>
          </a:bodyPr>
          <a:lstStyle/>
          <a:p>
            <a:r>
              <a:rPr lang="es-ES" sz="5400" i="1" dirty="0" err="1" smtClean="0">
                <a:solidFill>
                  <a:schemeClr val="bg1"/>
                </a:solidFill>
                <a:latin typeface="Telefonica Text" pitchFamily="2" charset="0"/>
              </a:rPr>
              <a:t>Overview</a:t>
            </a:r>
            <a:r>
              <a:rPr lang="es-ES" sz="5400" i="1" dirty="0" smtClean="0">
                <a:solidFill>
                  <a:schemeClr val="bg1"/>
                </a:solidFill>
                <a:latin typeface="Telefonica Text" pitchFamily="2" charset="0"/>
              </a:rPr>
              <a:t> of ITU </a:t>
            </a:r>
            <a:r>
              <a:rPr lang="es-ES" sz="5400" i="1" dirty="0" err="1" smtClean="0">
                <a:solidFill>
                  <a:schemeClr val="bg1"/>
                </a:solidFill>
                <a:latin typeface="Telefonica Text" pitchFamily="2" charset="0"/>
              </a:rPr>
              <a:t>Activities</a:t>
            </a:r>
            <a:r>
              <a:rPr lang="es-ES" sz="5400" i="1" dirty="0" smtClean="0">
                <a:solidFill>
                  <a:schemeClr val="bg1"/>
                </a:solidFill>
                <a:latin typeface="Telefonica Text" pitchFamily="2" charset="0"/>
              </a:rPr>
              <a:t> </a:t>
            </a:r>
            <a:r>
              <a:rPr lang="es-ES" sz="5400" i="1" dirty="0" err="1" smtClean="0">
                <a:solidFill>
                  <a:schemeClr val="bg1"/>
                </a:solidFill>
                <a:latin typeface="Telefonica Text" pitchFamily="2" charset="0"/>
              </a:rPr>
              <a:t>on</a:t>
            </a:r>
            <a:r>
              <a:rPr lang="es-ES" sz="5400" i="1" dirty="0" smtClean="0">
                <a:solidFill>
                  <a:schemeClr val="bg1"/>
                </a:solidFill>
                <a:latin typeface="Telefonica Text" pitchFamily="2" charset="0"/>
              </a:rPr>
              <a:t> E-</a:t>
            </a:r>
            <a:r>
              <a:rPr lang="es-ES" sz="5400" i="1" dirty="0" err="1" smtClean="0">
                <a:solidFill>
                  <a:schemeClr val="bg1"/>
                </a:solidFill>
                <a:latin typeface="Telefonica Text" pitchFamily="2" charset="0"/>
              </a:rPr>
              <a:t>Waste</a:t>
            </a:r>
            <a:endParaRPr lang="es-ES" sz="5400" i="1" dirty="0" smtClean="0">
              <a:solidFill>
                <a:schemeClr val="bg1"/>
              </a:solidFill>
              <a:latin typeface="Telefonica Text" pitchFamily="2" charset="0"/>
            </a:endParaRPr>
          </a:p>
        </p:txBody>
      </p:sp>
      <p:grpSp>
        <p:nvGrpSpPr>
          <p:cNvPr id="15" name="14 Grupo"/>
          <p:cNvGrpSpPr/>
          <p:nvPr/>
        </p:nvGrpSpPr>
        <p:grpSpPr>
          <a:xfrm>
            <a:off x="575865" y="618847"/>
            <a:ext cx="9793088" cy="4094441"/>
            <a:chOff x="8285993" y="1622117"/>
            <a:chExt cx="10602200" cy="4432727"/>
          </a:xfrm>
        </p:grpSpPr>
        <p:pic>
          <p:nvPicPr>
            <p:cNvPr id="16" name="15 Imagen"/>
            <p:cNvPicPr>
              <a:picLocks noChangeAspect="1"/>
            </p:cNvPicPr>
            <p:nvPr/>
          </p:nvPicPr>
          <p:blipFill rotWithShape="1">
            <a:blip r:embed="rId5" cstate="print">
              <a:extLst>
                <a:ext uri="{28A0092B-C50C-407E-A947-70E740481C1C}">
                  <a14:useLocalDpi xmlns:a14="http://schemas.microsoft.com/office/drawing/2010/main" val="0"/>
                </a:ext>
              </a:extLst>
            </a:blip>
            <a:srcRect t="20260" b="19357"/>
            <a:stretch/>
          </p:blipFill>
          <p:spPr>
            <a:xfrm>
              <a:off x="8526684" y="1789144"/>
              <a:ext cx="3224612" cy="1095250"/>
            </a:xfrm>
            <a:prstGeom prst="rect">
              <a:avLst/>
            </a:prstGeom>
          </p:spPr>
        </p:pic>
        <p:pic>
          <p:nvPicPr>
            <p:cNvPr id="17" name="1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37443" y="1622117"/>
              <a:ext cx="2006026" cy="1185379"/>
            </a:xfrm>
            <a:prstGeom prst="rect">
              <a:avLst/>
            </a:prstGeom>
          </p:spPr>
        </p:pic>
        <p:pic>
          <p:nvPicPr>
            <p:cNvPr id="18" name="17 Imagen"/>
            <p:cNvPicPr>
              <a:picLocks noChangeAspect="1"/>
            </p:cNvPicPr>
            <p:nvPr/>
          </p:nvPicPr>
          <p:blipFill rotWithShape="1">
            <a:blip r:embed="rId7" cstate="print">
              <a:extLst>
                <a:ext uri="{28A0092B-C50C-407E-A947-70E740481C1C}">
                  <a14:useLocalDpi xmlns:a14="http://schemas.microsoft.com/office/drawing/2010/main" val="0"/>
                </a:ext>
              </a:extLst>
            </a:blip>
            <a:srcRect t="15389" b="35610"/>
            <a:stretch/>
          </p:blipFill>
          <p:spPr>
            <a:xfrm>
              <a:off x="8285993" y="3132594"/>
              <a:ext cx="10602200" cy="2922250"/>
            </a:xfrm>
            <a:prstGeom prst="rect">
              <a:avLst/>
            </a:prstGeom>
          </p:spPr>
        </p:pic>
      </p:grpSp>
    </p:spTree>
    <p:extLst>
      <p:ext uri="{BB962C8B-B14F-4D97-AF65-F5344CB8AC3E}">
        <p14:creationId xmlns:p14="http://schemas.microsoft.com/office/powerpoint/2010/main" val="40424911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3 Imagen"/>
          <p:cNvPicPr>
            <a:picLocks noChangeAspect="1"/>
          </p:cNvPicPr>
          <p:nvPr/>
        </p:nvPicPr>
        <p:blipFill rotWithShape="1">
          <a:blip r:embed="rId3" cstate="print">
            <a:extLst>
              <a:ext uri="{28A0092B-C50C-407E-A947-70E740481C1C}">
                <a14:useLocalDpi xmlns:a14="http://schemas.microsoft.com/office/drawing/2010/main" val="0"/>
              </a:ext>
            </a:extLst>
          </a:blip>
          <a:srcRect b="24159"/>
          <a:stretch/>
        </p:blipFill>
        <p:spPr>
          <a:xfrm>
            <a:off x="-1" y="-1"/>
            <a:ext cx="18291175" cy="10290175"/>
          </a:xfrm>
          <a:prstGeom prst="rect">
            <a:avLst/>
          </a:prstGeom>
        </p:spPr>
      </p:pic>
      <p:sp>
        <p:nvSpPr>
          <p:cNvPr id="15362" name="Slide Number Placeholder 2"/>
          <p:cNvSpPr>
            <a:spLocks noGrp="1"/>
          </p:cNvSpPr>
          <p:nvPr>
            <p:ph type="sldNum" sz="quarter" idx="10"/>
          </p:nvPr>
        </p:nvSpPr>
        <p:spPr>
          <a:xfrm>
            <a:off x="16932039" y="9920968"/>
            <a:ext cx="1260695" cy="369207"/>
          </a:xfrm>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5700">
                <a:solidFill>
                  <a:srgbClr val="5C5C5C"/>
                </a:solidFill>
                <a:latin typeface="Verdana" pitchFamily="34" charset="0"/>
              </a:defRPr>
            </a:lvl1pPr>
            <a:lvl2pPr marL="1326983" indent="-510378" eaLnBrk="0" hangingPunct="0">
              <a:spcBef>
                <a:spcPct val="20000"/>
              </a:spcBef>
              <a:buClr>
                <a:srgbClr val="0099CC"/>
              </a:buClr>
              <a:buFont typeface="Wingdings" pitchFamily="2" charset="2"/>
              <a:buChar char="Ø"/>
              <a:defRPr sz="5000">
                <a:solidFill>
                  <a:srgbClr val="5C5C5C"/>
                </a:solidFill>
                <a:latin typeface="Verdana" pitchFamily="34" charset="0"/>
              </a:defRPr>
            </a:lvl2pPr>
            <a:lvl3pPr marL="2041512" indent="-408302" eaLnBrk="0" hangingPunct="0">
              <a:spcBef>
                <a:spcPct val="20000"/>
              </a:spcBef>
              <a:buClr>
                <a:srgbClr val="0099CC"/>
              </a:buClr>
              <a:buFont typeface="Wingdings" pitchFamily="2" charset="2"/>
              <a:buChar char="§"/>
              <a:defRPr sz="4300">
                <a:solidFill>
                  <a:srgbClr val="5C5C5C"/>
                </a:solidFill>
                <a:latin typeface="Verdana" pitchFamily="34" charset="0"/>
              </a:defRPr>
            </a:lvl3pPr>
            <a:lvl4pPr marL="2858117" indent="-408302" eaLnBrk="0" hangingPunct="0">
              <a:spcBef>
                <a:spcPct val="20000"/>
              </a:spcBef>
              <a:buFont typeface="Verdana" pitchFamily="34" charset="0"/>
              <a:buChar char="–"/>
              <a:defRPr sz="3600">
                <a:solidFill>
                  <a:srgbClr val="5C5C5C"/>
                </a:solidFill>
                <a:latin typeface="Verdana" pitchFamily="34" charset="0"/>
              </a:defRPr>
            </a:lvl4pPr>
            <a:lvl5pPr marL="3674722" indent="-408302" eaLnBrk="0" hangingPunct="0">
              <a:spcBef>
                <a:spcPct val="20000"/>
              </a:spcBef>
              <a:buFont typeface="Verdana" pitchFamily="34" charset="0"/>
              <a:buChar char="–"/>
              <a:defRPr sz="3600">
                <a:solidFill>
                  <a:srgbClr val="5C5C5C"/>
                </a:solidFill>
                <a:latin typeface="Verdana" pitchFamily="34" charset="0"/>
              </a:defRPr>
            </a:lvl5pPr>
            <a:lvl6pPr marL="4491327" indent="-408302" eaLnBrk="0" fontAlgn="base" hangingPunct="0">
              <a:spcBef>
                <a:spcPct val="20000"/>
              </a:spcBef>
              <a:spcAft>
                <a:spcPct val="0"/>
              </a:spcAft>
              <a:buFont typeface="Verdana" pitchFamily="34" charset="0"/>
              <a:buChar char="–"/>
              <a:defRPr sz="3600">
                <a:solidFill>
                  <a:srgbClr val="5C5C5C"/>
                </a:solidFill>
                <a:latin typeface="Verdana" pitchFamily="34" charset="0"/>
              </a:defRPr>
            </a:lvl6pPr>
            <a:lvl7pPr marL="5307932" indent="-408302" eaLnBrk="0" fontAlgn="base" hangingPunct="0">
              <a:spcBef>
                <a:spcPct val="20000"/>
              </a:spcBef>
              <a:spcAft>
                <a:spcPct val="0"/>
              </a:spcAft>
              <a:buFont typeface="Verdana" pitchFamily="34" charset="0"/>
              <a:buChar char="–"/>
              <a:defRPr sz="3600">
                <a:solidFill>
                  <a:srgbClr val="5C5C5C"/>
                </a:solidFill>
                <a:latin typeface="Verdana" pitchFamily="34" charset="0"/>
              </a:defRPr>
            </a:lvl7pPr>
            <a:lvl8pPr marL="6124537" indent="-408302" eaLnBrk="0" fontAlgn="base" hangingPunct="0">
              <a:spcBef>
                <a:spcPct val="20000"/>
              </a:spcBef>
              <a:spcAft>
                <a:spcPct val="0"/>
              </a:spcAft>
              <a:buFont typeface="Verdana" pitchFamily="34" charset="0"/>
              <a:buChar char="–"/>
              <a:defRPr sz="3600">
                <a:solidFill>
                  <a:srgbClr val="5C5C5C"/>
                </a:solidFill>
                <a:latin typeface="Verdana" pitchFamily="34" charset="0"/>
              </a:defRPr>
            </a:lvl8pPr>
            <a:lvl9pPr marL="6941142" indent="-408302" eaLnBrk="0" fontAlgn="base" hangingPunct="0">
              <a:spcBef>
                <a:spcPct val="20000"/>
              </a:spcBef>
              <a:spcAft>
                <a:spcPct val="0"/>
              </a:spcAft>
              <a:buFont typeface="Verdana" pitchFamily="34" charset="0"/>
              <a:buChar char="–"/>
              <a:defRPr sz="3600">
                <a:solidFill>
                  <a:srgbClr val="5C5C5C"/>
                </a:solidFill>
                <a:latin typeface="Verdana" pitchFamily="34" charset="0"/>
              </a:defRPr>
            </a:lvl9pPr>
          </a:lstStyle>
          <a:p>
            <a:pPr eaLnBrk="1" hangingPunct="1">
              <a:spcBef>
                <a:spcPct val="0"/>
              </a:spcBef>
              <a:buClrTx/>
              <a:buSzTx/>
              <a:buFontTx/>
              <a:buNone/>
            </a:pPr>
            <a:fld id="{D95383F6-284D-4E9D-B5C1-AAE44A934B44}" type="slidenum">
              <a:rPr lang="en-US" altLang="en-US" sz="1800">
                <a:solidFill>
                  <a:srgbClr val="0E438A"/>
                </a:solidFill>
                <a:latin typeface="Zurich BT"/>
              </a:rPr>
              <a:pPr eaLnBrk="1" hangingPunct="1">
                <a:spcBef>
                  <a:spcPct val="0"/>
                </a:spcBef>
                <a:buClrTx/>
                <a:buSzTx/>
                <a:buFontTx/>
                <a:buNone/>
              </a:pPr>
              <a:t>10</a:t>
            </a:fld>
            <a:endParaRPr lang="en-US" altLang="en-US" sz="1800">
              <a:solidFill>
                <a:srgbClr val="0E438A"/>
              </a:solidFill>
              <a:latin typeface="Zurich BT"/>
            </a:endParaRPr>
          </a:p>
        </p:txBody>
      </p:sp>
      <p:sp>
        <p:nvSpPr>
          <p:cNvPr id="15363" name="Title 1"/>
          <p:cNvSpPr txBox="1">
            <a:spLocks/>
          </p:cNvSpPr>
          <p:nvPr/>
        </p:nvSpPr>
        <p:spPr bwMode="auto">
          <a:xfrm>
            <a:off x="4560092" y="407320"/>
            <a:ext cx="14064517" cy="1388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3321" tIns="81660" rIns="163321" bIns="81660"/>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eaLnBrk="1" hangingPunct="1">
              <a:spcBef>
                <a:spcPct val="0"/>
              </a:spcBef>
              <a:buClrTx/>
              <a:buSzTx/>
              <a:buFontTx/>
              <a:buNone/>
            </a:pPr>
            <a:r>
              <a:rPr lang="en-US" altLang="en-US" sz="4800" b="1" dirty="0">
                <a:solidFill>
                  <a:schemeClr val="bg1"/>
                </a:solidFill>
                <a:latin typeface="+mj-lt"/>
              </a:rPr>
              <a:t>ITU Toolkit on Environmental Sustainability for </a:t>
            </a:r>
            <a:r>
              <a:rPr lang="en-US" altLang="en-US" sz="4800" b="1" dirty="0" smtClean="0">
                <a:solidFill>
                  <a:schemeClr val="bg1"/>
                </a:solidFill>
                <a:latin typeface="+mj-lt"/>
              </a:rPr>
              <a:t/>
            </a:r>
            <a:br>
              <a:rPr lang="en-US" altLang="en-US" sz="4800" b="1" dirty="0" smtClean="0">
                <a:solidFill>
                  <a:schemeClr val="bg1"/>
                </a:solidFill>
                <a:latin typeface="+mj-lt"/>
              </a:rPr>
            </a:br>
            <a:r>
              <a:rPr lang="en-US" altLang="en-US" sz="4800" b="1" dirty="0" smtClean="0">
                <a:solidFill>
                  <a:schemeClr val="bg1"/>
                </a:solidFill>
                <a:latin typeface="+mj-lt"/>
              </a:rPr>
              <a:t>the </a:t>
            </a:r>
            <a:r>
              <a:rPr lang="en-US" altLang="en-US" sz="4800" b="1" dirty="0">
                <a:solidFill>
                  <a:schemeClr val="bg1"/>
                </a:solidFill>
                <a:latin typeface="+mj-lt"/>
              </a:rPr>
              <a:t>ICT Sector</a:t>
            </a:r>
          </a:p>
        </p:txBody>
      </p:sp>
      <p:sp>
        <p:nvSpPr>
          <p:cNvPr id="5" name="Freeform 4"/>
          <p:cNvSpPr>
            <a:spLocks/>
          </p:cNvSpPr>
          <p:nvPr/>
        </p:nvSpPr>
        <p:spPr bwMode="auto">
          <a:xfrm>
            <a:off x="387418" y="5183199"/>
            <a:ext cx="2635708" cy="3306195"/>
          </a:xfrm>
          <a:custGeom>
            <a:avLst/>
            <a:gdLst/>
            <a:ahLst/>
            <a:cxnLst>
              <a:cxn ang="0">
                <a:pos x="617" y="407"/>
              </a:cxn>
              <a:cxn ang="0">
                <a:pos x="141" y="0"/>
              </a:cxn>
              <a:cxn ang="0">
                <a:pos x="0" y="401"/>
              </a:cxn>
              <a:cxn ang="0">
                <a:pos x="525" y="1033"/>
              </a:cxn>
              <a:cxn ang="0">
                <a:pos x="617" y="407"/>
              </a:cxn>
            </a:cxnLst>
            <a:rect l="0" t="0" r="r" b="b"/>
            <a:pathLst>
              <a:path w="617" h="1033">
                <a:moveTo>
                  <a:pt x="617" y="407"/>
                </a:moveTo>
                <a:cubicBezTo>
                  <a:pt x="511" y="217"/>
                  <a:pt x="341" y="80"/>
                  <a:pt x="141" y="0"/>
                </a:cubicBezTo>
                <a:cubicBezTo>
                  <a:pt x="53" y="110"/>
                  <a:pt x="0" y="249"/>
                  <a:pt x="0" y="401"/>
                </a:cubicBezTo>
                <a:cubicBezTo>
                  <a:pt x="0" y="715"/>
                  <a:pt x="227" y="977"/>
                  <a:pt x="525" y="1033"/>
                </a:cubicBezTo>
                <a:cubicBezTo>
                  <a:pt x="484" y="822"/>
                  <a:pt x="514" y="597"/>
                  <a:pt x="617" y="407"/>
                </a:cubicBezTo>
                <a:close/>
              </a:path>
            </a:pathLst>
          </a:custGeom>
          <a:solidFill>
            <a:srgbClr val="0070C0"/>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163314" tIns="81657" rIns="163314" bIns="81657"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defTabSz="1632672">
              <a:lnSpc>
                <a:spcPct val="80000"/>
              </a:lnSpc>
              <a:defRPr/>
            </a:pPr>
            <a:endParaRPr lang="en-US" sz="4100">
              <a:solidFill>
                <a:schemeClr val="bg1"/>
              </a:solidFill>
              <a:effectLst>
                <a:outerShdw blurRad="38100" dist="38100" dir="2700000" algn="tl">
                  <a:srgbClr val="000000">
                    <a:alpha val="43137"/>
                  </a:srgbClr>
                </a:outerShdw>
              </a:effectLst>
            </a:endParaRPr>
          </a:p>
        </p:txBody>
      </p:sp>
      <p:sp>
        <p:nvSpPr>
          <p:cNvPr id="6" name="Freeform 5"/>
          <p:cNvSpPr>
            <a:spLocks/>
          </p:cNvSpPr>
          <p:nvPr/>
        </p:nvSpPr>
        <p:spPr bwMode="auto">
          <a:xfrm>
            <a:off x="1041582" y="4270901"/>
            <a:ext cx="4655358" cy="1996103"/>
          </a:xfrm>
          <a:custGeom>
            <a:avLst/>
            <a:gdLst/>
            <a:ahLst/>
            <a:cxnLst>
              <a:cxn ang="0">
                <a:pos x="497" y="620"/>
              </a:cxn>
              <a:cxn ang="0">
                <a:pos x="1090" y="410"/>
              </a:cxn>
              <a:cxn ang="0">
                <a:pos x="490" y="0"/>
              </a:cxn>
              <a:cxn ang="0">
                <a:pos x="0" y="227"/>
              </a:cxn>
              <a:cxn ang="0">
                <a:pos x="497" y="620"/>
              </a:cxn>
            </a:cxnLst>
            <a:rect l="0" t="0" r="r" b="b"/>
            <a:pathLst>
              <a:path w="1090" h="623">
                <a:moveTo>
                  <a:pt x="497" y="620"/>
                </a:moveTo>
                <a:cubicBezTo>
                  <a:pt x="715" y="623"/>
                  <a:pt x="920" y="544"/>
                  <a:pt x="1090" y="410"/>
                </a:cubicBezTo>
                <a:cubicBezTo>
                  <a:pt x="996" y="170"/>
                  <a:pt x="763" y="0"/>
                  <a:pt x="490" y="0"/>
                </a:cubicBezTo>
                <a:cubicBezTo>
                  <a:pt x="294" y="0"/>
                  <a:pt x="117" y="88"/>
                  <a:pt x="0" y="227"/>
                </a:cubicBezTo>
                <a:cubicBezTo>
                  <a:pt x="203" y="297"/>
                  <a:pt x="384" y="436"/>
                  <a:pt x="497" y="620"/>
                </a:cubicBezTo>
                <a:close/>
              </a:path>
            </a:pathLst>
          </a:custGeom>
          <a:solidFill>
            <a:srgbClr val="7030A0"/>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163314" tIns="81657" rIns="163314" bIns="81657"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defTabSz="1632672">
              <a:lnSpc>
                <a:spcPct val="80000"/>
              </a:lnSpc>
              <a:defRPr/>
            </a:pPr>
            <a:endParaRPr lang="en-US" sz="4100">
              <a:solidFill>
                <a:schemeClr val="bg1"/>
              </a:solidFill>
              <a:effectLst>
                <a:outerShdw blurRad="38100" dist="38100" dir="2700000" algn="tl">
                  <a:srgbClr val="000000">
                    <a:alpha val="43137"/>
                  </a:srgbClr>
                </a:outerShdw>
              </a:effectLst>
            </a:endParaRPr>
          </a:p>
        </p:txBody>
      </p:sp>
      <p:sp>
        <p:nvSpPr>
          <p:cNvPr id="7" name="Freeform 6"/>
          <p:cNvSpPr>
            <a:spLocks/>
          </p:cNvSpPr>
          <p:nvPr/>
        </p:nvSpPr>
        <p:spPr bwMode="auto">
          <a:xfrm>
            <a:off x="2680166" y="5747730"/>
            <a:ext cx="3296222" cy="2741664"/>
          </a:xfrm>
          <a:custGeom>
            <a:avLst/>
            <a:gdLst/>
            <a:ahLst/>
            <a:cxnLst>
              <a:cxn ang="0">
                <a:pos x="772" y="214"/>
              </a:cxn>
              <a:cxn ang="0">
                <a:pos x="736" y="0"/>
              </a:cxn>
              <a:cxn ang="0">
                <a:pos x="147" y="234"/>
              </a:cxn>
              <a:cxn ang="0">
                <a:pos x="31" y="849"/>
              </a:cxn>
              <a:cxn ang="0">
                <a:pos x="129" y="857"/>
              </a:cxn>
              <a:cxn ang="0">
                <a:pos x="772" y="214"/>
              </a:cxn>
            </a:cxnLst>
            <a:rect l="0" t="0" r="r" b="b"/>
            <a:pathLst>
              <a:path w="772" h="857">
                <a:moveTo>
                  <a:pt x="772" y="214"/>
                </a:moveTo>
                <a:cubicBezTo>
                  <a:pt x="772" y="139"/>
                  <a:pt x="759" y="67"/>
                  <a:pt x="736" y="0"/>
                </a:cubicBezTo>
                <a:cubicBezTo>
                  <a:pt x="574" y="141"/>
                  <a:pt x="363" y="228"/>
                  <a:pt x="147" y="234"/>
                </a:cubicBezTo>
                <a:cubicBezTo>
                  <a:pt x="35" y="420"/>
                  <a:pt x="0" y="636"/>
                  <a:pt x="31" y="849"/>
                </a:cubicBezTo>
                <a:cubicBezTo>
                  <a:pt x="63" y="854"/>
                  <a:pt x="96" y="857"/>
                  <a:pt x="129" y="857"/>
                </a:cubicBezTo>
                <a:cubicBezTo>
                  <a:pt x="484" y="857"/>
                  <a:pt x="772" y="569"/>
                  <a:pt x="772" y="214"/>
                </a:cubicBezTo>
                <a:close/>
              </a:path>
            </a:pathLst>
          </a:custGeom>
          <a:solidFill>
            <a:srgbClr val="006600"/>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163314" tIns="81657" rIns="163314" bIns="81657"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defTabSz="1632672">
              <a:lnSpc>
                <a:spcPct val="80000"/>
              </a:lnSpc>
              <a:defRPr/>
            </a:pPr>
            <a:endParaRPr lang="en-US" sz="4100" dirty="0">
              <a:solidFill>
                <a:schemeClr val="bg1"/>
              </a:solidFill>
              <a:effectLst>
                <a:outerShdw blurRad="38100" dist="38100" dir="2700000" algn="tl">
                  <a:srgbClr val="000000">
                    <a:alpha val="43137"/>
                  </a:srgbClr>
                </a:outerShdw>
              </a:effectLst>
            </a:endParaRPr>
          </a:p>
        </p:txBody>
      </p:sp>
      <p:sp>
        <p:nvSpPr>
          <p:cNvPr id="15367" name="TextBox 26"/>
          <p:cNvSpPr txBox="1">
            <a:spLocks noChangeArrowheads="1"/>
          </p:cNvSpPr>
          <p:nvPr/>
        </p:nvSpPr>
        <p:spPr bwMode="auto">
          <a:xfrm>
            <a:off x="3039003" y="6643357"/>
            <a:ext cx="2450605" cy="1146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63321" tIns="81660" rIns="163321" bIns="81660">
            <a:spAutoFit/>
          </a:bodyPr>
          <a:lstStyle>
            <a:lvl1pPr defTabSz="457200"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defTabSz="45720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defTabSz="4572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defTabSz="457200" eaLnBrk="0" hangingPunct="0">
              <a:spcBef>
                <a:spcPct val="20000"/>
              </a:spcBef>
              <a:buFont typeface="Verdana" pitchFamily="34" charset="0"/>
              <a:buChar char="–"/>
              <a:defRPr sz="2000">
                <a:solidFill>
                  <a:srgbClr val="5C5C5C"/>
                </a:solidFill>
                <a:latin typeface="Verdana" pitchFamily="34" charset="0"/>
              </a:defRPr>
            </a:lvl4pPr>
            <a:lvl5pPr marL="2057400" indent="-228600" defTabSz="457200" eaLnBrk="0" hangingPunct="0">
              <a:spcBef>
                <a:spcPct val="20000"/>
              </a:spcBef>
              <a:buFont typeface="Verdana" pitchFamily="34" charset="0"/>
              <a:buChar char="–"/>
              <a:defRPr sz="2000">
                <a:solidFill>
                  <a:srgbClr val="5C5C5C"/>
                </a:solidFill>
                <a:latin typeface="Verdana" pitchFamily="34" charset="0"/>
              </a:defRPr>
            </a:lvl5pPr>
            <a:lvl6pPr marL="2514600" indent="-228600" defTabSz="4572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defTabSz="4572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defTabSz="4572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defTabSz="4572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eaLnBrk="1" hangingPunct="1">
              <a:buClrTx/>
              <a:buSzTx/>
              <a:buFontTx/>
              <a:buNone/>
            </a:pPr>
            <a:r>
              <a:rPr lang="en-US" altLang="en-US" sz="2900" b="1">
                <a:solidFill>
                  <a:schemeClr val="bg1"/>
                </a:solidFill>
              </a:rPr>
              <a:t>Standards</a:t>
            </a:r>
          </a:p>
          <a:p>
            <a:pPr eaLnBrk="1" hangingPunct="1">
              <a:buClrTx/>
              <a:buSzTx/>
              <a:buFontTx/>
              <a:buNone/>
            </a:pPr>
            <a:r>
              <a:rPr lang="en-US" altLang="en-US" sz="2900" b="1">
                <a:solidFill>
                  <a:schemeClr val="bg1"/>
                </a:solidFill>
              </a:rPr>
              <a:t>Support</a:t>
            </a:r>
          </a:p>
        </p:txBody>
      </p:sp>
      <p:sp>
        <p:nvSpPr>
          <p:cNvPr id="15368" name="TextBox 27"/>
          <p:cNvSpPr txBox="1">
            <a:spLocks noChangeArrowheads="1"/>
          </p:cNvSpPr>
          <p:nvPr/>
        </p:nvSpPr>
        <p:spPr bwMode="auto">
          <a:xfrm>
            <a:off x="387418" y="6240800"/>
            <a:ext cx="2224581" cy="611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63321" tIns="81660" rIns="163321" bIns="81660">
            <a:spAutoFit/>
          </a:bodyPr>
          <a:lstStyle>
            <a:lvl1pPr defTabSz="457200"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defTabSz="45720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defTabSz="4572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defTabSz="457200" eaLnBrk="0" hangingPunct="0">
              <a:spcBef>
                <a:spcPct val="20000"/>
              </a:spcBef>
              <a:buFont typeface="Verdana" pitchFamily="34" charset="0"/>
              <a:buChar char="–"/>
              <a:defRPr sz="2000">
                <a:solidFill>
                  <a:srgbClr val="5C5C5C"/>
                </a:solidFill>
                <a:latin typeface="Verdana" pitchFamily="34" charset="0"/>
              </a:defRPr>
            </a:lvl4pPr>
            <a:lvl5pPr marL="2057400" indent="-228600" defTabSz="457200" eaLnBrk="0" hangingPunct="0">
              <a:spcBef>
                <a:spcPct val="20000"/>
              </a:spcBef>
              <a:buFont typeface="Verdana" pitchFamily="34" charset="0"/>
              <a:buChar char="–"/>
              <a:defRPr sz="2000">
                <a:solidFill>
                  <a:srgbClr val="5C5C5C"/>
                </a:solidFill>
                <a:latin typeface="Verdana" pitchFamily="34" charset="0"/>
              </a:defRPr>
            </a:lvl5pPr>
            <a:lvl6pPr marL="2514600" indent="-228600" defTabSz="4572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defTabSz="4572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defTabSz="4572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defTabSz="4572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eaLnBrk="1" hangingPunct="1">
              <a:buClrTx/>
              <a:buSzTx/>
              <a:buFontTx/>
              <a:buNone/>
            </a:pPr>
            <a:r>
              <a:rPr lang="en-US" altLang="en-US" sz="2900" b="1">
                <a:solidFill>
                  <a:schemeClr val="bg1"/>
                </a:solidFill>
              </a:rPr>
              <a:t>Checklist</a:t>
            </a:r>
            <a:endParaRPr lang="en-US" altLang="en-US" b="1">
              <a:solidFill>
                <a:schemeClr val="bg1"/>
              </a:solidFill>
            </a:endParaRPr>
          </a:p>
        </p:txBody>
      </p:sp>
      <p:sp>
        <p:nvSpPr>
          <p:cNvPr id="15369" name="TextBox 28"/>
          <p:cNvSpPr txBox="1">
            <a:spLocks noChangeArrowheads="1"/>
          </p:cNvSpPr>
          <p:nvPr/>
        </p:nvSpPr>
        <p:spPr bwMode="auto">
          <a:xfrm>
            <a:off x="2534090" y="4666309"/>
            <a:ext cx="2146035" cy="1146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63321" tIns="81660" rIns="163321" bIns="81660">
            <a:spAutoFit/>
          </a:bodyPr>
          <a:lstStyle>
            <a:lvl1pPr defTabSz="457200"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defTabSz="45720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defTabSz="4572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defTabSz="457200" eaLnBrk="0" hangingPunct="0">
              <a:spcBef>
                <a:spcPct val="20000"/>
              </a:spcBef>
              <a:buFont typeface="Verdana" pitchFamily="34" charset="0"/>
              <a:buChar char="–"/>
              <a:defRPr sz="2000">
                <a:solidFill>
                  <a:srgbClr val="5C5C5C"/>
                </a:solidFill>
                <a:latin typeface="Verdana" pitchFamily="34" charset="0"/>
              </a:defRPr>
            </a:lvl4pPr>
            <a:lvl5pPr marL="2057400" indent="-228600" defTabSz="457200" eaLnBrk="0" hangingPunct="0">
              <a:spcBef>
                <a:spcPct val="20000"/>
              </a:spcBef>
              <a:buFont typeface="Verdana" pitchFamily="34" charset="0"/>
              <a:buChar char="–"/>
              <a:defRPr sz="2000">
                <a:solidFill>
                  <a:srgbClr val="5C5C5C"/>
                </a:solidFill>
                <a:latin typeface="Verdana" pitchFamily="34" charset="0"/>
              </a:defRPr>
            </a:lvl5pPr>
            <a:lvl6pPr marL="2514600" indent="-228600" defTabSz="4572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defTabSz="4572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defTabSz="4572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defTabSz="4572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eaLnBrk="1" hangingPunct="1">
              <a:buClrTx/>
              <a:buSzTx/>
              <a:buFontTx/>
              <a:buNone/>
            </a:pPr>
            <a:r>
              <a:rPr lang="en-US" altLang="en-US" sz="2900" b="1">
                <a:solidFill>
                  <a:schemeClr val="bg1"/>
                </a:solidFill>
              </a:rPr>
              <a:t>Practical</a:t>
            </a:r>
          </a:p>
          <a:p>
            <a:pPr eaLnBrk="1" hangingPunct="1">
              <a:buClrTx/>
              <a:buSzTx/>
              <a:buFontTx/>
              <a:buNone/>
            </a:pPr>
            <a:r>
              <a:rPr lang="en-US" altLang="en-US" sz="2900" b="1">
                <a:solidFill>
                  <a:schemeClr val="bg1"/>
                </a:solidFill>
              </a:rPr>
              <a:t>support</a:t>
            </a:r>
          </a:p>
        </p:txBody>
      </p:sp>
      <p:sp>
        <p:nvSpPr>
          <p:cNvPr id="11" name="Rectangle 10"/>
          <p:cNvSpPr/>
          <p:nvPr/>
        </p:nvSpPr>
        <p:spPr bwMode="auto">
          <a:xfrm>
            <a:off x="6420965" y="2227157"/>
            <a:ext cx="10869913" cy="1715029"/>
          </a:xfrm>
          <a:prstGeom prst="rect">
            <a:avLst/>
          </a:prstGeom>
          <a:solidFill>
            <a:srgbClr val="7030A0"/>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163314" tIns="81657" rIns="163314" bIns="81657"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defTabSz="1632672">
              <a:lnSpc>
                <a:spcPct val="80000"/>
              </a:lnSpc>
              <a:defRPr/>
            </a:pPr>
            <a:r>
              <a:rPr lang="en-US" sz="2400" dirty="0" smtClean="0">
                <a:solidFill>
                  <a:schemeClr val="bg1"/>
                </a:solidFill>
                <a:effectLst>
                  <a:outerShdw blurRad="38100" dist="38100" dir="2700000" algn="tl">
                    <a:srgbClr val="000000">
                      <a:alpha val="43137"/>
                    </a:srgbClr>
                  </a:outerShdw>
                </a:effectLst>
              </a:rPr>
              <a:t>Detailed practical support on how ICT companies can build sustainability into their operations and management</a:t>
            </a:r>
          </a:p>
        </p:txBody>
      </p:sp>
      <p:sp>
        <p:nvSpPr>
          <p:cNvPr id="12" name="Rectangle 11"/>
          <p:cNvSpPr/>
          <p:nvPr/>
        </p:nvSpPr>
        <p:spPr bwMode="auto">
          <a:xfrm>
            <a:off x="6420965" y="4442404"/>
            <a:ext cx="10869913" cy="1860329"/>
          </a:xfrm>
          <a:prstGeom prst="rect">
            <a:avLst/>
          </a:prstGeom>
          <a:solidFill>
            <a:srgbClr val="006600"/>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163314" tIns="81657" rIns="163314" bIns="81657"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defTabSz="1632672">
              <a:lnSpc>
                <a:spcPct val="80000"/>
              </a:lnSpc>
              <a:defRPr/>
            </a:pPr>
            <a:r>
              <a:rPr lang="en-US" sz="2400" dirty="0" smtClean="0">
                <a:solidFill>
                  <a:schemeClr val="bg1"/>
                </a:solidFill>
                <a:effectLst>
                  <a:outerShdw blurRad="38100" dist="38100" dir="2700000" algn="tl">
                    <a:srgbClr val="000000">
                      <a:alpha val="43137"/>
                    </a:srgbClr>
                  </a:outerShdw>
                </a:effectLst>
              </a:rPr>
              <a:t>Ongoing contribution to ITU-T Study Group 5 which has the goal of developing global standards in this arena</a:t>
            </a:r>
          </a:p>
        </p:txBody>
      </p:sp>
      <p:sp>
        <p:nvSpPr>
          <p:cNvPr id="13" name="Rectangle 12"/>
          <p:cNvSpPr/>
          <p:nvPr/>
        </p:nvSpPr>
        <p:spPr bwMode="auto">
          <a:xfrm>
            <a:off x="6420965" y="6748165"/>
            <a:ext cx="10869913" cy="1841274"/>
          </a:xfrm>
          <a:prstGeom prst="rect">
            <a:avLst/>
          </a:prstGeom>
          <a:solidFill>
            <a:srgbClr val="0070C0"/>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163314" tIns="81657" rIns="163314" bIns="81657"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defTabSz="1632672">
              <a:lnSpc>
                <a:spcPct val="80000"/>
              </a:lnSpc>
              <a:defRPr/>
            </a:pPr>
            <a:r>
              <a:rPr lang="en-US" sz="2400" dirty="0" smtClean="0">
                <a:solidFill>
                  <a:schemeClr val="bg1"/>
                </a:solidFill>
                <a:effectLst>
                  <a:outerShdw blurRad="38100" dist="38100" dir="2700000" algn="tl">
                    <a:srgbClr val="000000">
                      <a:alpha val="43137"/>
                    </a:srgbClr>
                  </a:outerShdw>
                </a:effectLst>
              </a:rPr>
              <a:t>Standardized checklist of sustainability requirements specific </a:t>
            </a:r>
            <a:br>
              <a:rPr lang="en-US" sz="2400" dirty="0" smtClean="0">
                <a:solidFill>
                  <a:schemeClr val="bg1"/>
                </a:solidFill>
                <a:effectLst>
                  <a:outerShdw blurRad="38100" dist="38100" dir="2700000" algn="tl">
                    <a:srgbClr val="000000">
                      <a:alpha val="43137"/>
                    </a:srgbClr>
                  </a:outerShdw>
                </a:effectLst>
              </a:rPr>
            </a:br>
            <a:r>
              <a:rPr lang="en-US" sz="2400" dirty="0" smtClean="0">
                <a:solidFill>
                  <a:schemeClr val="bg1"/>
                </a:solidFill>
                <a:effectLst>
                  <a:outerShdw blurRad="38100" dist="38100" dir="2700000" algn="tl">
                    <a:srgbClr val="000000">
                      <a:alpha val="43137"/>
                    </a:srgbClr>
                  </a:outerShdw>
                </a:effectLst>
              </a:rPr>
              <a:t>to the ICT sector</a:t>
            </a:r>
          </a:p>
        </p:txBody>
      </p:sp>
      <p:pic>
        <p:nvPicPr>
          <p:cNvPr id="15373" name="Picture 6" descr="http://www.itu.int/ITU-T/climatechange/ess/images/ES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5271" y="469252"/>
            <a:ext cx="2854821" cy="3229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11 Imagen" descr="banda_baja.png"/>
          <p:cNvPicPr>
            <a:picLocks noChangeAspect="1"/>
          </p:cNvPicPr>
          <p:nvPr/>
        </p:nvPicPr>
        <p:blipFill>
          <a:blip r:embed="rId5" cstate="print"/>
          <a:srcRect t="66102"/>
          <a:stretch>
            <a:fillRect/>
          </a:stretch>
        </p:blipFill>
        <p:spPr>
          <a:xfrm>
            <a:off x="76895" y="6842989"/>
            <a:ext cx="18285716" cy="3486674"/>
          </a:xfrm>
          <a:prstGeom prst="rect">
            <a:avLst/>
          </a:prstGeom>
        </p:spPr>
      </p:pic>
    </p:spTree>
    <p:extLst>
      <p:ext uri="{BB962C8B-B14F-4D97-AF65-F5344CB8AC3E}">
        <p14:creationId xmlns:p14="http://schemas.microsoft.com/office/powerpoint/2010/main" val="125410241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Imagen"/>
          <p:cNvPicPr>
            <a:picLocks noChangeAspect="1"/>
          </p:cNvPicPr>
          <p:nvPr/>
        </p:nvPicPr>
        <p:blipFill rotWithShape="1">
          <a:blip r:embed="rId2" cstate="print">
            <a:extLst>
              <a:ext uri="{28A0092B-C50C-407E-A947-70E740481C1C}">
                <a14:useLocalDpi xmlns:a14="http://schemas.microsoft.com/office/drawing/2010/main" val="0"/>
              </a:ext>
            </a:extLst>
          </a:blip>
          <a:srcRect b="24159"/>
          <a:stretch/>
        </p:blipFill>
        <p:spPr>
          <a:xfrm>
            <a:off x="571" y="-1"/>
            <a:ext cx="18291175" cy="10290175"/>
          </a:xfrm>
          <a:prstGeom prst="rect">
            <a:avLst/>
          </a:prstGeom>
        </p:spPr>
      </p:pic>
      <p:sp>
        <p:nvSpPr>
          <p:cNvPr id="16386" name="Slide Number Placeholder 4"/>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5700">
                <a:solidFill>
                  <a:srgbClr val="5C5C5C"/>
                </a:solidFill>
                <a:latin typeface="Verdana" pitchFamily="34" charset="0"/>
              </a:defRPr>
            </a:lvl1pPr>
            <a:lvl2pPr marL="1326983" indent="-510378" eaLnBrk="0" hangingPunct="0">
              <a:spcBef>
                <a:spcPct val="20000"/>
              </a:spcBef>
              <a:buClr>
                <a:srgbClr val="0099CC"/>
              </a:buClr>
              <a:buFont typeface="Wingdings" pitchFamily="2" charset="2"/>
              <a:buChar char="Ø"/>
              <a:defRPr sz="5000">
                <a:solidFill>
                  <a:srgbClr val="5C5C5C"/>
                </a:solidFill>
                <a:latin typeface="Verdana" pitchFamily="34" charset="0"/>
              </a:defRPr>
            </a:lvl2pPr>
            <a:lvl3pPr marL="2041512" indent="-408302" eaLnBrk="0" hangingPunct="0">
              <a:spcBef>
                <a:spcPct val="20000"/>
              </a:spcBef>
              <a:buClr>
                <a:srgbClr val="0099CC"/>
              </a:buClr>
              <a:buFont typeface="Wingdings" pitchFamily="2" charset="2"/>
              <a:buChar char="§"/>
              <a:defRPr sz="4300">
                <a:solidFill>
                  <a:srgbClr val="5C5C5C"/>
                </a:solidFill>
                <a:latin typeface="Verdana" pitchFamily="34" charset="0"/>
              </a:defRPr>
            </a:lvl3pPr>
            <a:lvl4pPr marL="2858117" indent="-408302" eaLnBrk="0" hangingPunct="0">
              <a:spcBef>
                <a:spcPct val="20000"/>
              </a:spcBef>
              <a:buFont typeface="Verdana" pitchFamily="34" charset="0"/>
              <a:buChar char="–"/>
              <a:defRPr sz="3600">
                <a:solidFill>
                  <a:srgbClr val="5C5C5C"/>
                </a:solidFill>
                <a:latin typeface="Verdana" pitchFamily="34" charset="0"/>
              </a:defRPr>
            </a:lvl4pPr>
            <a:lvl5pPr marL="3674722" indent="-408302" eaLnBrk="0" hangingPunct="0">
              <a:spcBef>
                <a:spcPct val="20000"/>
              </a:spcBef>
              <a:buFont typeface="Verdana" pitchFamily="34" charset="0"/>
              <a:buChar char="–"/>
              <a:defRPr sz="3600">
                <a:solidFill>
                  <a:srgbClr val="5C5C5C"/>
                </a:solidFill>
                <a:latin typeface="Verdana" pitchFamily="34" charset="0"/>
              </a:defRPr>
            </a:lvl5pPr>
            <a:lvl6pPr marL="4491327" indent="-408302" eaLnBrk="0" fontAlgn="base" hangingPunct="0">
              <a:spcBef>
                <a:spcPct val="20000"/>
              </a:spcBef>
              <a:spcAft>
                <a:spcPct val="0"/>
              </a:spcAft>
              <a:buFont typeface="Verdana" pitchFamily="34" charset="0"/>
              <a:buChar char="–"/>
              <a:defRPr sz="3600">
                <a:solidFill>
                  <a:srgbClr val="5C5C5C"/>
                </a:solidFill>
                <a:latin typeface="Verdana" pitchFamily="34" charset="0"/>
              </a:defRPr>
            </a:lvl6pPr>
            <a:lvl7pPr marL="5307932" indent="-408302" eaLnBrk="0" fontAlgn="base" hangingPunct="0">
              <a:spcBef>
                <a:spcPct val="20000"/>
              </a:spcBef>
              <a:spcAft>
                <a:spcPct val="0"/>
              </a:spcAft>
              <a:buFont typeface="Verdana" pitchFamily="34" charset="0"/>
              <a:buChar char="–"/>
              <a:defRPr sz="3600">
                <a:solidFill>
                  <a:srgbClr val="5C5C5C"/>
                </a:solidFill>
                <a:latin typeface="Verdana" pitchFamily="34" charset="0"/>
              </a:defRPr>
            </a:lvl7pPr>
            <a:lvl8pPr marL="6124537" indent="-408302" eaLnBrk="0" fontAlgn="base" hangingPunct="0">
              <a:spcBef>
                <a:spcPct val="20000"/>
              </a:spcBef>
              <a:spcAft>
                <a:spcPct val="0"/>
              </a:spcAft>
              <a:buFont typeface="Verdana" pitchFamily="34" charset="0"/>
              <a:buChar char="–"/>
              <a:defRPr sz="3600">
                <a:solidFill>
                  <a:srgbClr val="5C5C5C"/>
                </a:solidFill>
                <a:latin typeface="Verdana" pitchFamily="34" charset="0"/>
              </a:defRPr>
            </a:lvl8pPr>
            <a:lvl9pPr marL="6941142" indent="-408302" eaLnBrk="0" fontAlgn="base" hangingPunct="0">
              <a:spcBef>
                <a:spcPct val="20000"/>
              </a:spcBef>
              <a:spcAft>
                <a:spcPct val="0"/>
              </a:spcAft>
              <a:buFont typeface="Verdana" pitchFamily="34" charset="0"/>
              <a:buChar char="–"/>
              <a:defRPr sz="3600">
                <a:solidFill>
                  <a:srgbClr val="5C5C5C"/>
                </a:solidFill>
                <a:latin typeface="Verdana" pitchFamily="34" charset="0"/>
              </a:defRPr>
            </a:lvl9pPr>
          </a:lstStyle>
          <a:p>
            <a:pPr eaLnBrk="1" hangingPunct="1">
              <a:spcBef>
                <a:spcPct val="0"/>
              </a:spcBef>
              <a:buClrTx/>
              <a:buSzTx/>
              <a:buFontTx/>
              <a:buNone/>
            </a:pPr>
            <a:fld id="{BD0F31F6-410A-4000-BBD7-92E26D8B32B1}" type="slidenum">
              <a:rPr lang="en-US" altLang="en-US" sz="1800">
                <a:solidFill>
                  <a:srgbClr val="0E438A"/>
                </a:solidFill>
                <a:latin typeface="Zurich BT"/>
              </a:rPr>
              <a:pPr eaLnBrk="1" hangingPunct="1">
                <a:spcBef>
                  <a:spcPct val="0"/>
                </a:spcBef>
                <a:buClrTx/>
                <a:buSzTx/>
                <a:buFontTx/>
                <a:buNone/>
              </a:pPr>
              <a:t>11</a:t>
            </a:fld>
            <a:endParaRPr lang="en-US" altLang="en-US" sz="1800">
              <a:solidFill>
                <a:srgbClr val="0E438A"/>
              </a:solidFill>
              <a:latin typeface="Zurich BT"/>
            </a:endParaRPr>
          </a:p>
        </p:txBody>
      </p:sp>
      <p:pic>
        <p:nvPicPr>
          <p:cNvPr id="7" name="11 Imagen" descr="banda_baja.png"/>
          <p:cNvPicPr>
            <a:picLocks noChangeAspect="1"/>
          </p:cNvPicPr>
          <p:nvPr/>
        </p:nvPicPr>
        <p:blipFill>
          <a:blip r:embed="rId3" cstate="print"/>
          <a:srcRect t="66102"/>
          <a:stretch>
            <a:fillRect/>
          </a:stretch>
        </p:blipFill>
        <p:spPr>
          <a:xfrm>
            <a:off x="2729" y="6801271"/>
            <a:ext cx="18285716" cy="3486674"/>
          </a:xfrm>
          <a:prstGeom prst="rect">
            <a:avLst/>
          </a:prstGeom>
        </p:spPr>
      </p:pic>
      <p:graphicFrame>
        <p:nvGraphicFramePr>
          <p:cNvPr id="6" name="Content Placeholder 4"/>
          <p:cNvGraphicFramePr>
            <a:graphicFrameLocks/>
          </p:cNvGraphicFramePr>
          <p:nvPr>
            <p:extLst>
              <p:ext uri="{D42A27DB-BD31-4B8C-83A1-F6EECF244321}">
                <p14:modId xmlns:p14="http://schemas.microsoft.com/office/powerpoint/2010/main" val="1708095796"/>
              </p:ext>
            </p:extLst>
          </p:nvPr>
        </p:nvGraphicFramePr>
        <p:xfrm>
          <a:off x="1370399" y="1182383"/>
          <a:ext cx="16200124" cy="7347080"/>
        </p:xfrm>
        <a:graphic>
          <a:graphicData uri="http://schemas.openxmlformats.org/drawingml/2006/table">
            <a:tbl>
              <a:tblPr firstRow="1" bandRow="1">
                <a:solidFill>
                  <a:srgbClr val="641355"/>
                </a:solidFill>
                <a:tableStyleId>{18603FDC-E32A-4AB5-989C-0864C3EAD2B8}</a:tableStyleId>
              </a:tblPr>
              <a:tblGrid>
                <a:gridCol w="6350156"/>
                <a:gridCol w="9849968"/>
              </a:tblGrid>
              <a:tr h="918385">
                <a:tc>
                  <a:txBody>
                    <a:bodyPr/>
                    <a:lstStyle/>
                    <a:p>
                      <a:pPr>
                        <a:spcAft>
                          <a:spcPts val="0"/>
                        </a:spcAft>
                      </a:pPr>
                      <a:r>
                        <a:rPr lang="en-GB" sz="2700" b="1" dirty="0" smtClean="0">
                          <a:effectLst/>
                        </a:rPr>
                        <a:t>Document</a:t>
                      </a:r>
                      <a:endParaRPr lang="en-GB" sz="2700" b="1" dirty="0">
                        <a:solidFill>
                          <a:srgbClr val="666666"/>
                        </a:solidFill>
                        <a:effectLst/>
                        <a:latin typeface="Verdana"/>
                        <a:ea typeface="Times New Roman"/>
                        <a:cs typeface="Times New Roman"/>
                      </a:endParaRPr>
                    </a:p>
                  </a:txBody>
                  <a:tcPr marL="137184" marR="137184" marT="0" marB="0" anchor="ctr">
                    <a:solidFill>
                      <a:srgbClr val="00B050"/>
                    </a:solidFill>
                  </a:tcPr>
                </a:tc>
                <a:tc>
                  <a:txBody>
                    <a:bodyPr/>
                    <a:lstStyle/>
                    <a:p>
                      <a:pPr>
                        <a:spcAft>
                          <a:spcPts val="0"/>
                        </a:spcAft>
                      </a:pPr>
                      <a:r>
                        <a:rPr lang="en-GB" sz="2700" b="1" dirty="0" smtClean="0">
                          <a:solidFill>
                            <a:schemeClr val="lt1"/>
                          </a:solidFill>
                          <a:effectLst/>
                          <a:latin typeface="+mn-lt"/>
                          <a:ea typeface="+mn-ea"/>
                          <a:cs typeface="+mn-cs"/>
                        </a:rPr>
                        <a:t>Summary</a:t>
                      </a:r>
                      <a:endParaRPr lang="en-GB" sz="2700" b="1" dirty="0">
                        <a:solidFill>
                          <a:srgbClr val="666666"/>
                        </a:solidFill>
                        <a:effectLst/>
                        <a:latin typeface="Verdana"/>
                        <a:ea typeface="Times New Roman"/>
                        <a:cs typeface="Times New Roman"/>
                      </a:endParaRPr>
                    </a:p>
                  </a:txBody>
                  <a:tcPr marL="137184" marR="137184" marT="0" marB="0" anchor="ctr">
                    <a:solidFill>
                      <a:srgbClr val="00B050"/>
                    </a:solidFill>
                  </a:tcPr>
                </a:tc>
              </a:tr>
              <a:tr h="918385">
                <a:tc>
                  <a:txBody>
                    <a:bodyPr/>
                    <a:lstStyle/>
                    <a:p>
                      <a:pPr>
                        <a:spcAft>
                          <a:spcPts val="0"/>
                        </a:spcAft>
                      </a:pPr>
                      <a:r>
                        <a:rPr lang="en-GB" sz="2100" b="1" dirty="0" smtClean="0">
                          <a:effectLst/>
                        </a:rPr>
                        <a:t>Introduction to toolkit</a:t>
                      </a:r>
                      <a:endParaRPr lang="en-GB" sz="2100" b="1" dirty="0">
                        <a:solidFill>
                          <a:srgbClr val="666666"/>
                        </a:solidFill>
                        <a:effectLst/>
                        <a:latin typeface="Verdana"/>
                        <a:ea typeface="Times New Roman"/>
                        <a:cs typeface="Times New Roman"/>
                      </a:endParaRPr>
                    </a:p>
                  </a:txBody>
                  <a:tcPr marL="137184" marR="137184" marT="0" marB="0" anchor="ctr">
                    <a:solidFill>
                      <a:schemeClr val="tx1"/>
                    </a:solidFill>
                  </a:tcPr>
                </a:tc>
                <a:tc>
                  <a:txBody>
                    <a:bodyPr/>
                    <a:lstStyle/>
                    <a:p>
                      <a:pPr>
                        <a:spcAft>
                          <a:spcPts val="0"/>
                        </a:spcAft>
                      </a:pPr>
                      <a:r>
                        <a:rPr lang="en-GB" sz="2100" b="0" dirty="0" smtClean="0">
                          <a:solidFill>
                            <a:schemeClr val="bg1"/>
                          </a:solidFill>
                          <a:effectLst/>
                          <a:latin typeface="Verdana"/>
                          <a:ea typeface="Times New Roman"/>
                          <a:cs typeface="Times New Roman"/>
                        </a:rPr>
                        <a:t>A business-led perspective on the use of sustainability in ICT organizations</a:t>
                      </a:r>
                      <a:endParaRPr lang="en-GB" sz="2100" b="0" dirty="0">
                        <a:solidFill>
                          <a:schemeClr val="bg1"/>
                        </a:solidFill>
                        <a:effectLst/>
                        <a:latin typeface="Verdana"/>
                        <a:ea typeface="Times New Roman"/>
                        <a:cs typeface="Times New Roman"/>
                      </a:endParaRPr>
                    </a:p>
                  </a:txBody>
                  <a:tcPr marL="137184" marR="137184" marT="0" marB="0" anchor="ctr">
                    <a:solidFill>
                      <a:schemeClr val="tx1"/>
                    </a:solidFill>
                  </a:tcPr>
                </a:tc>
              </a:tr>
              <a:tr h="918385">
                <a:tc>
                  <a:txBody>
                    <a:bodyPr/>
                    <a:lstStyle/>
                    <a:p>
                      <a:pPr>
                        <a:spcAft>
                          <a:spcPts val="0"/>
                        </a:spcAft>
                      </a:pPr>
                      <a:r>
                        <a:rPr lang="en-GB" sz="2100" b="1" dirty="0" smtClean="0">
                          <a:effectLst/>
                        </a:rPr>
                        <a:t>Sustainable ICT in corporate organizations</a:t>
                      </a:r>
                      <a:endParaRPr lang="en-GB" sz="2100" b="1" dirty="0">
                        <a:solidFill>
                          <a:srgbClr val="666666"/>
                        </a:solidFill>
                        <a:effectLst/>
                        <a:latin typeface="Verdana"/>
                        <a:ea typeface="Times New Roman"/>
                        <a:cs typeface="Times New Roman"/>
                      </a:endParaRPr>
                    </a:p>
                  </a:txBody>
                  <a:tcPr marL="137184" marR="137184" marT="0" marB="0" anchor="ctr">
                    <a:solidFill>
                      <a:srgbClr val="00B050"/>
                    </a:solidFill>
                  </a:tcPr>
                </a:tc>
                <a:tc>
                  <a:txBody>
                    <a:bodyPr/>
                    <a:lstStyle/>
                    <a:p>
                      <a:pPr>
                        <a:spcAft>
                          <a:spcPts val="0"/>
                        </a:spcAft>
                      </a:pPr>
                      <a:r>
                        <a:rPr lang="en-GB" sz="2100" b="0" dirty="0" smtClean="0">
                          <a:solidFill>
                            <a:schemeClr val="bg1"/>
                          </a:solidFill>
                          <a:effectLst/>
                          <a:latin typeface="Verdana"/>
                          <a:ea typeface="Times New Roman"/>
                          <a:cs typeface="Times New Roman"/>
                        </a:rPr>
                        <a:t>Sustainability</a:t>
                      </a:r>
                      <a:r>
                        <a:rPr lang="en-GB" sz="2100" b="0" baseline="0" dirty="0" smtClean="0">
                          <a:solidFill>
                            <a:schemeClr val="bg1"/>
                          </a:solidFill>
                          <a:effectLst/>
                          <a:latin typeface="Verdana"/>
                          <a:ea typeface="Times New Roman"/>
                          <a:cs typeface="Times New Roman"/>
                        </a:rPr>
                        <a:t> issues with the use of ICT products and services</a:t>
                      </a:r>
                      <a:endParaRPr lang="en-GB" sz="2100" b="0" dirty="0">
                        <a:solidFill>
                          <a:schemeClr val="bg1"/>
                        </a:solidFill>
                        <a:effectLst/>
                        <a:latin typeface="Verdana"/>
                        <a:ea typeface="Times New Roman"/>
                        <a:cs typeface="Times New Roman"/>
                      </a:endParaRPr>
                    </a:p>
                  </a:txBody>
                  <a:tcPr marL="137184" marR="137184" marT="0" marB="0" anchor="ctr">
                    <a:solidFill>
                      <a:srgbClr val="00B050"/>
                    </a:solidFill>
                  </a:tcPr>
                </a:tc>
              </a:tr>
              <a:tr h="918385">
                <a:tc>
                  <a:txBody>
                    <a:bodyPr/>
                    <a:lstStyle/>
                    <a:p>
                      <a:pPr>
                        <a:spcAft>
                          <a:spcPts val="0"/>
                        </a:spcAft>
                      </a:pPr>
                      <a:r>
                        <a:rPr lang="en-GB" sz="2100" b="1" dirty="0" smtClean="0">
                          <a:solidFill>
                            <a:schemeClr val="lt1"/>
                          </a:solidFill>
                          <a:effectLst/>
                          <a:latin typeface="+mn-lt"/>
                          <a:ea typeface="+mn-ea"/>
                          <a:cs typeface="+mn-cs"/>
                        </a:rPr>
                        <a:t>Sustainable</a:t>
                      </a:r>
                      <a:r>
                        <a:rPr lang="en-GB" sz="2100" b="1" baseline="0" dirty="0" smtClean="0">
                          <a:solidFill>
                            <a:schemeClr val="lt1"/>
                          </a:solidFill>
                          <a:effectLst/>
                          <a:latin typeface="+mn-lt"/>
                          <a:ea typeface="+mn-ea"/>
                          <a:cs typeface="+mn-cs"/>
                        </a:rPr>
                        <a:t> products</a:t>
                      </a:r>
                      <a:endParaRPr lang="en-GB" sz="2100" b="1" dirty="0">
                        <a:solidFill>
                          <a:srgbClr val="666666"/>
                        </a:solidFill>
                        <a:effectLst/>
                        <a:latin typeface="Verdana"/>
                        <a:ea typeface="Times New Roman"/>
                        <a:cs typeface="Times New Roman"/>
                      </a:endParaRPr>
                    </a:p>
                  </a:txBody>
                  <a:tcPr marL="137184" marR="137184" marT="0" marB="0" anchor="ctr">
                    <a:solidFill>
                      <a:schemeClr val="tx1"/>
                    </a:solidFill>
                  </a:tcPr>
                </a:tc>
                <a:tc>
                  <a:txBody>
                    <a:bodyPr/>
                    <a:lstStyle/>
                    <a:p>
                      <a:pPr>
                        <a:spcAft>
                          <a:spcPts val="0"/>
                        </a:spcAft>
                      </a:pPr>
                      <a:r>
                        <a:rPr lang="en-GB" sz="2100" b="0" dirty="0" smtClean="0">
                          <a:solidFill>
                            <a:schemeClr val="bg1"/>
                          </a:solidFill>
                          <a:effectLst/>
                          <a:latin typeface="Verdana"/>
                          <a:ea typeface="Times New Roman"/>
                          <a:cs typeface="Times New Roman"/>
                        </a:rPr>
                        <a:t>Sustainability-led design</a:t>
                      </a:r>
                      <a:r>
                        <a:rPr lang="en-GB" sz="2100" b="0" baseline="0" dirty="0" smtClean="0">
                          <a:solidFill>
                            <a:schemeClr val="bg1"/>
                          </a:solidFill>
                          <a:effectLst/>
                          <a:latin typeface="Verdana"/>
                          <a:ea typeface="Times New Roman"/>
                          <a:cs typeface="Times New Roman"/>
                        </a:rPr>
                        <a:t> principles and practice for ICT products</a:t>
                      </a:r>
                      <a:endParaRPr lang="en-GB" sz="2100" b="0" dirty="0">
                        <a:solidFill>
                          <a:schemeClr val="bg1"/>
                        </a:solidFill>
                        <a:effectLst/>
                        <a:latin typeface="Verdana"/>
                        <a:ea typeface="Times New Roman"/>
                        <a:cs typeface="Times New Roman"/>
                      </a:endParaRPr>
                    </a:p>
                  </a:txBody>
                  <a:tcPr marL="137184" marR="137184" marT="0" marB="0" anchor="ctr">
                    <a:solidFill>
                      <a:schemeClr val="tx1"/>
                    </a:solidFill>
                  </a:tcPr>
                </a:tc>
              </a:tr>
              <a:tr h="918385">
                <a:tc>
                  <a:txBody>
                    <a:bodyPr/>
                    <a:lstStyle/>
                    <a:p>
                      <a:pPr>
                        <a:spcAft>
                          <a:spcPts val="0"/>
                        </a:spcAft>
                      </a:pPr>
                      <a:r>
                        <a:rPr lang="en-GB" sz="2100" b="1" dirty="0" smtClean="0">
                          <a:effectLst/>
                        </a:rPr>
                        <a:t>Sustainable</a:t>
                      </a:r>
                      <a:r>
                        <a:rPr lang="en-GB" sz="2100" b="1" baseline="0" dirty="0" smtClean="0">
                          <a:effectLst/>
                        </a:rPr>
                        <a:t> buildings</a:t>
                      </a:r>
                      <a:endParaRPr lang="en-GB" sz="2100" b="1" dirty="0">
                        <a:solidFill>
                          <a:srgbClr val="666666"/>
                        </a:solidFill>
                        <a:effectLst/>
                        <a:latin typeface="Verdana"/>
                        <a:ea typeface="Times New Roman"/>
                        <a:cs typeface="Times New Roman"/>
                      </a:endParaRPr>
                    </a:p>
                  </a:txBody>
                  <a:tcPr marL="137184" marR="137184" marT="0" marB="0" anchor="ctr">
                    <a:solidFill>
                      <a:srgbClr val="00B050"/>
                    </a:solidFill>
                  </a:tcPr>
                </a:tc>
                <a:tc>
                  <a:txBody>
                    <a:bodyPr/>
                    <a:lstStyle/>
                    <a:p>
                      <a:pPr>
                        <a:spcAft>
                          <a:spcPts val="0"/>
                        </a:spcAft>
                      </a:pPr>
                      <a:r>
                        <a:rPr lang="en-GB" sz="2100" b="0" dirty="0" smtClean="0">
                          <a:solidFill>
                            <a:schemeClr val="bg1"/>
                          </a:solidFill>
                          <a:effectLst/>
                          <a:latin typeface="Verdana"/>
                          <a:ea typeface="Times New Roman"/>
                          <a:cs typeface="Times New Roman"/>
                        </a:rPr>
                        <a:t>Sustainability management of the construction, use</a:t>
                      </a:r>
                      <a:r>
                        <a:rPr lang="en-GB" sz="2100" b="0" baseline="0" dirty="0" smtClean="0">
                          <a:solidFill>
                            <a:schemeClr val="bg1"/>
                          </a:solidFill>
                          <a:effectLst/>
                          <a:latin typeface="Verdana"/>
                          <a:ea typeface="Times New Roman"/>
                          <a:cs typeface="Times New Roman"/>
                        </a:rPr>
                        <a:t> and decommissioning of ICT buildings</a:t>
                      </a:r>
                      <a:endParaRPr lang="en-GB" sz="2100" b="0" dirty="0">
                        <a:solidFill>
                          <a:schemeClr val="bg1"/>
                        </a:solidFill>
                        <a:effectLst/>
                        <a:latin typeface="Verdana"/>
                        <a:ea typeface="Times New Roman"/>
                        <a:cs typeface="Times New Roman"/>
                      </a:endParaRPr>
                    </a:p>
                  </a:txBody>
                  <a:tcPr marL="137184" marR="137184" marT="0" marB="0" anchor="ctr">
                    <a:solidFill>
                      <a:srgbClr val="00B050"/>
                    </a:solidFill>
                  </a:tcPr>
                </a:tc>
              </a:tr>
              <a:tr h="918385">
                <a:tc>
                  <a:txBody>
                    <a:bodyPr/>
                    <a:lstStyle/>
                    <a:p>
                      <a:pPr>
                        <a:spcAft>
                          <a:spcPts val="0"/>
                        </a:spcAft>
                      </a:pPr>
                      <a:r>
                        <a:rPr lang="en-GB" sz="2100" b="1" dirty="0" smtClean="0">
                          <a:solidFill>
                            <a:schemeClr val="lt1"/>
                          </a:solidFill>
                          <a:effectLst/>
                          <a:latin typeface="+mn-lt"/>
                          <a:ea typeface="+mn-ea"/>
                          <a:cs typeface="+mn-cs"/>
                        </a:rPr>
                        <a:t>End-of-life</a:t>
                      </a:r>
                      <a:r>
                        <a:rPr lang="en-GB" sz="2100" b="1" baseline="0" dirty="0" smtClean="0">
                          <a:solidFill>
                            <a:schemeClr val="lt1"/>
                          </a:solidFill>
                          <a:effectLst/>
                          <a:latin typeface="+mn-lt"/>
                          <a:ea typeface="+mn-ea"/>
                          <a:cs typeface="+mn-cs"/>
                        </a:rPr>
                        <a:t> management</a:t>
                      </a:r>
                      <a:endParaRPr lang="en-GB" sz="2100" b="1" dirty="0">
                        <a:solidFill>
                          <a:srgbClr val="666666"/>
                        </a:solidFill>
                        <a:effectLst/>
                        <a:latin typeface="Verdana"/>
                        <a:ea typeface="Times New Roman"/>
                        <a:cs typeface="Times New Roman"/>
                      </a:endParaRPr>
                    </a:p>
                  </a:txBody>
                  <a:tcPr marL="137184" marR="137184" marT="0" marB="0" anchor="ctr">
                    <a:solidFill>
                      <a:schemeClr val="tx1"/>
                    </a:solidFill>
                  </a:tcPr>
                </a:tc>
                <a:tc>
                  <a:txBody>
                    <a:bodyPr/>
                    <a:lstStyle/>
                    <a:p>
                      <a:pPr>
                        <a:spcAft>
                          <a:spcPts val="0"/>
                        </a:spcAft>
                      </a:pPr>
                      <a:r>
                        <a:rPr lang="en-GB" sz="2100" b="0" dirty="0" smtClean="0">
                          <a:solidFill>
                            <a:schemeClr val="bg1"/>
                          </a:solidFill>
                          <a:effectLst/>
                          <a:latin typeface="Verdana"/>
                          <a:ea typeface="Times New Roman"/>
                          <a:cs typeface="Times New Roman"/>
                        </a:rPr>
                        <a:t>Support in dealing with the various end-of-life</a:t>
                      </a:r>
                      <a:r>
                        <a:rPr lang="en-GB" sz="2100" b="0" baseline="0" dirty="0" smtClean="0">
                          <a:solidFill>
                            <a:schemeClr val="bg1"/>
                          </a:solidFill>
                          <a:effectLst/>
                          <a:latin typeface="Verdana"/>
                          <a:ea typeface="Times New Roman"/>
                          <a:cs typeface="Times New Roman"/>
                        </a:rPr>
                        <a:t> stages  of ICT equipment</a:t>
                      </a:r>
                      <a:endParaRPr lang="en-GB" sz="2100" b="0" dirty="0">
                        <a:solidFill>
                          <a:schemeClr val="bg1"/>
                        </a:solidFill>
                        <a:effectLst/>
                        <a:latin typeface="Verdana"/>
                        <a:ea typeface="Times New Roman"/>
                        <a:cs typeface="Times New Roman"/>
                      </a:endParaRPr>
                    </a:p>
                  </a:txBody>
                  <a:tcPr marL="137184" marR="137184" marT="0" marB="0" anchor="ctr">
                    <a:solidFill>
                      <a:schemeClr val="tx1"/>
                    </a:solidFill>
                  </a:tcPr>
                </a:tc>
              </a:tr>
              <a:tr h="918385">
                <a:tc>
                  <a:txBody>
                    <a:bodyPr/>
                    <a:lstStyle/>
                    <a:p>
                      <a:pPr>
                        <a:spcAft>
                          <a:spcPts val="0"/>
                        </a:spcAft>
                      </a:pPr>
                      <a:r>
                        <a:rPr lang="en-GB" sz="2100" b="1" dirty="0" smtClean="0">
                          <a:solidFill>
                            <a:schemeClr val="lt1"/>
                          </a:solidFill>
                          <a:effectLst/>
                          <a:latin typeface="+mn-lt"/>
                          <a:ea typeface="+mn-ea"/>
                          <a:cs typeface="+mn-cs"/>
                        </a:rPr>
                        <a:t>General</a:t>
                      </a:r>
                      <a:r>
                        <a:rPr lang="en-GB" sz="2100" b="1" baseline="0" dirty="0" smtClean="0">
                          <a:solidFill>
                            <a:schemeClr val="lt1"/>
                          </a:solidFill>
                          <a:effectLst/>
                          <a:latin typeface="+mn-lt"/>
                          <a:ea typeface="+mn-ea"/>
                          <a:cs typeface="+mn-cs"/>
                        </a:rPr>
                        <a:t> specifications and KPIs</a:t>
                      </a:r>
                      <a:endParaRPr lang="en-GB" sz="2100" b="1" dirty="0">
                        <a:solidFill>
                          <a:srgbClr val="666666"/>
                        </a:solidFill>
                        <a:effectLst/>
                        <a:latin typeface="Verdana"/>
                        <a:ea typeface="Times New Roman"/>
                        <a:cs typeface="Times New Roman"/>
                      </a:endParaRPr>
                    </a:p>
                  </a:txBody>
                  <a:tcPr marL="137184" marR="137184" marT="0" marB="0" anchor="ctr">
                    <a:solidFill>
                      <a:srgbClr val="00B050"/>
                    </a:solidFill>
                  </a:tcPr>
                </a:tc>
                <a:tc>
                  <a:txBody>
                    <a:bodyPr/>
                    <a:lstStyle/>
                    <a:p>
                      <a:pPr>
                        <a:spcAft>
                          <a:spcPts val="0"/>
                        </a:spcAft>
                      </a:pPr>
                      <a:r>
                        <a:rPr lang="en-GB" sz="2100" b="0" dirty="0" smtClean="0">
                          <a:solidFill>
                            <a:schemeClr val="bg1"/>
                          </a:solidFill>
                          <a:effectLst/>
                          <a:latin typeface="Verdana"/>
                          <a:ea typeface="Times New Roman"/>
                          <a:cs typeface="Times New Roman"/>
                        </a:rPr>
                        <a:t>Environmental KPIs that can be used to manage and evaluate sustainability performance</a:t>
                      </a:r>
                      <a:endParaRPr lang="en-GB" sz="2100" b="0" dirty="0">
                        <a:solidFill>
                          <a:schemeClr val="bg1"/>
                        </a:solidFill>
                        <a:effectLst/>
                        <a:latin typeface="Verdana"/>
                        <a:ea typeface="Times New Roman"/>
                        <a:cs typeface="Times New Roman"/>
                      </a:endParaRPr>
                    </a:p>
                  </a:txBody>
                  <a:tcPr marL="137184" marR="137184" marT="0" marB="0" anchor="ctr">
                    <a:solidFill>
                      <a:srgbClr val="00B050"/>
                    </a:solidFill>
                  </a:tcPr>
                </a:tc>
              </a:tr>
              <a:tr h="918385">
                <a:tc>
                  <a:txBody>
                    <a:bodyPr/>
                    <a:lstStyle/>
                    <a:p>
                      <a:pPr>
                        <a:spcAft>
                          <a:spcPts val="0"/>
                        </a:spcAft>
                      </a:pPr>
                      <a:r>
                        <a:rPr lang="en-GB" sz="2100" b="1" dirty="0" smtClean="0">
                          <a:effectLst/>
                        </a:rPr>
                        <a:t>Assessment framework</a:t>
                      </a:r>
                      <a:endParaRPr lang="en-GB" sz="2100" b="1" dirty="0">
                        <a:solidFill>
                          <a:srgbClr val="666666"/>
                        </a:solidFill>
                        <a:effectLst/>
                        <a:latin typeface="Verdana"/>
                        <a:ea typeface="Times New Roman"/>
                        <a:cs typeface="Times New Roman"/>
                      </a:endParaRPr>
                    </a:p>
                  </a:txBody>
                  <a:tcPr marL="137184" marR="137184" marT="0" marB="0" anchor="ctr">
                    <a:solidFill>
                      <a:schemeClr val="tx1"/>
                    </a:solidFill>
                  </a:tcPr>
                </a:tc>
                <a:tc>
                  <a:txBody>
                    <a:bodyPr/>
                    <a:lstStyle/>
                    <a:p>
                      <a:pPr>
                        <a:spcAft>
                          <a:spcPts val="0"/>
                        </a:spcAft>
                      </a:pPr>
                      <a:r>
                        <a:rPr lang="en-GB" sz="2100" b="0" dirty="0" smtClean="0">
                          <a:solidFill>
                            <a:schemeClr val="bg1"/>
                          </a:solidFill>
                          <a:effectLst/>
                          <a:latin typeface="Verdana"/>
                          <a:ea typeface="Times New Roman"/>
                          <a:cs typeface="Times New Roman"/>
                        </a:rPr>
                        <a:t>Mapping the standards and guidelines applying to the ICT industry</a:t>
                      </a:r>
                      <a:endParaRPr lang="en-GB" sz="2100" b="0" dirty="0">
                        <a:solidFill>
                          <a:schemeClr val="bg1"/>
                        </a:solidFill>
                        <a:effectLst/>
                        <a:latin typeface="Verdana"/>
                        <a:ea typeface="Times New Roman"/>
                        <a:cs typeface="Times New Roman"/>
                      </a:endParaRPr>
                    </a:p>
                  </a:txBody>
                  <a:tcPr marL="137184" marR="137184" marT="0" marB="0" anchor="ctr">
                    <a:solidFill>
                      <a:schemeClr val="tx1"/>
                    </a:solidFill>
                  </a:tcPr>
                </a:tc>
              </a:tr>
            </a:tbl>
          </a:graphicData>
        </a:graphic>
      </p:graphicFrame>
      <p:sp>
        <p:nvSpPr>
          <p:cNvPr id="16388" name="Title 1"/>
          <p:cNvSpPr>
            <a:spLocks noGrp="1"/>
          </p:cNvSpPr>
          <p:nvPr>
            <p:ph type="title"/>
          </p:nvPr>
        </p:nvSpPr>
        <p:spPr>
          <a:xfrm>
            <a:off x="5328573" y="176535"/>
            <a:ext cx="7634025" cy="914682"/>
          </a:xfrm>
        </p:spPr>
        <p:txBody>
          <a:bodyPr>
            <a:normAutofit/>
          </a:bodyPr>
          <a:lstStyle/>
          <a:p>
            <a:pPr eaLnBrk="1" hangingPunct="1"/>
            <a:r>
              <a:rPr lang="en-US" altLang="en-US" sz="4800" b="1" dirty="0">
                <a:solidFill>
                  <a:schemeClr val="bg1"/>
                </a:solidFill>
              </a:rPr>
              <a:t>Toolkit content</a:t>
            </a:r>
          </a:p>
        </p:txBody>
      </p:sp>
    </p:spTree>
    <p:extLst>
      <p:ext uri="{BB962C8B-B14F-4D97-AF65-F5344CB8AC3E}">
        <p14:creationId xmlns:p14="http://schemas.microsoft.com/office/powerpoint/2010/main" val="3384512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3 Imagen"/>
          <p:cNvPicPr>
            <a:picLocks noChangeAspect="1"/>
          </p:cNvPicPr>
          <p:nvPr/>
        </p:nvPicPr>
        <p:blipFill rotWithShape="1">
          <a:blip r:embed="rId3" cstate="print">
            <a:extLst>
              <a:ext uri="{28A0092B-C50C-407E-A947-70E740481C1C}">
                <a14:useLocalDpi xmlns:a14="http://schemas.microsoft.com/office/drawing/2010/main" val="0"/>
              </a:ext>
            </a:extLst>
          </a:blip>
          <a:srcRect b="24159"/>
          <a:stretch/>
        </p:blipFill>
        <p:spPr>
          <a:xfrm>
            <a:off x="-1" y="-1"/>
            <a:ext cx="18291175" cy="10290175"/>
          </a:xfrm>
          <a:prstGeom prst="rect">
            <a:avLst/>
          </a:prstGeom>
        </p:spPr>
      </p:pic>
      <p:sp>
        <p:nvSpPr>
          <p:cNvPr id="3" name="Content Placeholder 2"/>
          <p:cNvSpPr>
            <a:spLocks noGrp="1"/>
          </p:cNvSpPr>
          <p:nvPr>
            <p:ph sz="half" idx="1"/>
          </p:nvPr>
        </p:nvSpPr>
        <p:spPr>
          <a:xfrm>
            <a:off x="492212" y="3272266"/>
            <a:ext cx="7932527" cy="3673021"/>
          </a:xfrm>
        </p:spPr>
        <p:txBody>
          <a:bodyPr>
            <a:noAutofit/>
          </a:bodyPr>
          <a:lstStyle/>
          <a:p>
            <a:pPr marL="0" indent="0">
              <a:lnSpc>
                <a:spcPct val="150000"/>
              </a:lnSpc>
              <a:buNone/>
              <a:defRPr/>
            </a:pPr>
            <a:r>
              <a:rPr lang="en-US" sz="2900" dirty="0">
                <a:solidFill>
                  <a:schemeClr val="bg1"/>
                </a:solidFill>
                <a:ea typeface="Verdana" panose="020B0604030504040204" pitchFamily="34" charset="0"/>
                <a:cs typeface="Verdana" panose="020B0604030504040204" pitchFamily="34" charset="0"/>
              </a:rPr>
              <a:t>An outline of the various EOL stages (and accompanying legislation) , and support for creating a framework for environmentally-sound management of EOL ICT equipment.</a:t>
            </a:r>
          </a:p>
        </p:txBody>
      </p:sp>
      <p:sp>
        <p:nvSpPr>
          <p:cNvPr id="17411" name="Title 1"/>
          <p:cNvSpPr txBox="1">
            <a:spLocks/>
          </p:cNvSpPr>
          <p:nvPr/>
        </p:nvSpPr>
        <p:spPr bwMode="auto">
          <a:xfrm>
            <a:off x="466807" y="690776"/>
            <a:ext cx="17729101" cy="91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3321" tIns="81660" rIns="163321" bIns="81660" anchor="ct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eaLnBrk="1" hangingPunct="1">
              <a:spcBef>
                <a:spcPct val="0"/>
              </a:spcBef>
              <a:buClrTx/>
              <a:buSzTx/>
              <a:buFontTx/>
              <a:buNone/>
            </a:pPr>
            <a:r>
              <a:rPr lang="en-US" altLang="en-US" sz="5000" b="1" dirty="0">
                <a:solidFill>
                  <a:schemeClr val="bg1"/>
                </a:solidFill>
                <a:latin typeface="+mn-lt"/>
              </a:rPr>
              <a:t>End-of-life management for ICT equipment</a:t>
            </a:r>
          </a:p>
        </p:txBody>
      </p:sp>
      <p:sp>
        <p:nvSpPr>
          <p:cNvPr id="9" name="Rectangle 8"/>
          <p:cNvSpPr/>
          <p:nvPr/>
        </p:nvSpPr>
        <p:spPr bwMode="auto">
          <a:xfrm>
            <a:off x="9717187" y="5685799"/>
            <a:ext cx="7697536" cy="1533998"/>
          </a:xfrm>
          <a:prstGeom prst="rect">
            <a:avLst/>
          </a:prstGeom>
          <a:solidFill>
            <a:srgbClr val="009200"/>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163314" tIns="81657" rIns="163314" bIns="81657"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defTabSz="1632672">
              <a:lnSpc>
                <a:spcPct val="80000"/>
              </a:lnSpc>
              <a:defRPr/>
            </a:pPr>
            <a:r>
              <a:rPr lang="en-US" sz="3600" dirty="0">
                <a:solidFill>
                  <a:schemeClr val="bg1"/>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t>Clean supply chains</a:t>
            </a:r>
          </a:p>
        </p:txBody>
      </p:sp>
      <p:sp>
        <p:nvSpPr>
          <p:cNvPr id="10" name="Rectangle 9"/>
          <p:cNvSpPr/>
          <p:nvPr/>
        </p:nvSpPr>
        <p:spPr bwMode="auto">
          <a:xfrm>
            <a:off x="9717187" y="7522309"/>
            <a:ext cx="7697536" cy="1519706"/>
          </a:xfrm>
          <a:prstGeom prst="rect">
            <a:avLst/>
          </a:prstGeom>
          <a:solidFill>
            <a:srgbClr val="641355"/>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163314" tIns="81657" rIns="163314" bIns="81657"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defTabSz="1632672">
              <a:lnSpc>
                <a:spcPct val="80000"/>
              </a:lnSpc>
              <a:defRPr/>
            </a:pPr>
            <a:r>
              <a:rPr lang="en-US" sz="3600" dirty="0">
                <a:solidFill>
                  <a:schemeClr val="bg1"/>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t>Offsetting and mitigation</a:t>
            </a:r>
          </a:p>
        </p:txBody>
      </p:sp>
      <p:sp>
        <p:nvSpPr>
          <p:cNvPr id="14" name="Rectangle 13"/>
          <p:cNvSpPr/>
          <p:nvPr/>
        </p:nvSpPr>
        <p:spPr bwMode="auto">
          <a:xfrm>
            <a:off x="9656852" y="3849288"/>
            <a:ext cx="7697536" cy="1533998"/>
          </a:xfrm>
          <a:prstGeom prst="rect">
            <a:avLst/>
          </a:prstGeom>
          <a:solidFill>
            <a:schemeClr val="bg2">
              <a:lumMod val="75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163314" tIns="81657" rIns="163314" bIns="81657"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defTabSz="1632672">
              <a:lnSpc>
                <a:spcPct val="80000"/>
              </a:lnSpc>
              <a:defRPr/>
            </a:pPr>
            <a:r>
              <a:rPr lang="en-US" sz="3600" dirty="0">
                <a:solidFill>
                  <a:schemeClr val="bg1"/>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t>Material recovery and recycling</a:t>
            </a:r>
          </a:p>
        </p:txBody>
      </p:sp>
      <p:sp>
        <p:nvSpPr>
          <p:cNvPr id="15" name="Rectangle 14"/>
          <p:cNvSpPr/>
          <p:nvPr/>
        </p:nvSpPr>
        <p:spPr bwMode="auto">
          <a:xfrm>
            <a:off x="9609218" y="2012778"/>
            <a:ext cx="7700713" cy="1533998"/>
          </a:xfrm>
          <a:prstGeom prst="rect">
            <a:avLst/>
          </a:prstGeom>
          <a:solidFill>
            <a:srgbClr val="00B0F0"/>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163314" tIns="81657" rIns="163314" bIns="81657"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defTabSz="1632672">
              <a:lnSpc>
                <a:spcPct val="80000"/>
              </a:lnSpc>
              <a:defRPr/>
            </a:pPr>
            <a:r>
              <a:rPr lang="en-US" sz="3600" dirty="0">
                <a:solidFill>
                  <a:schemeClr val="bg1"/>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t>End-of-life management</a:t>
            </a:r>
          </a:p>
        </p:txBody>
      </p:sp>
      <p:sp>
        <p:nvSpPr>
          <p:cNvPr id="17417" name="Slide Number Placeholder 3"/>
          <p:cNvSpPr>
            <a:spLocks noGrp="1"/>
          </p:cNvSpPr>
          <p:nvPr>
            <p:ph type="sldNum" sz="quarter" idx="10"/>
          </p:nvPr>
        </p:nvSpPr>
        <p:spPr>
          <a:xfrm>
            <a:off x="16658943" y="9639894"/>
            <a:ext cx="1140024" cy="547857"/>
          </a:xfrm>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5700">
                <a:solidFill>
                  <a:srgbClr val="5C5C5C"/>
                </a:solidFill>
                <a:latin typeface="Verdana" pitchFamily="34" charset="0"/>
              </a:defRPr>
            </a:lvl1pPr>
            <a:lvl2pPr marL="1326983" indent="-510378" eaLnBrk="0" hangingPunct="0">
              <a:spcBef>
                <a:spcPct val="20000"/>
              </a:spcBef>
              <a:buClr>
                <a:srgbClr val="0099CC"/>
              </a:buClr>
              <a:buFont typeface="Wingdings" pitchFamily="2" charset="2"/>
              <a:buChar char="Ø"/>
              <a:defRPr sz="5000">
                <a:solidFill>
                  <a:srgbClr val="5C5C5C"/>
                </a:solidFill>
                <a:latin typeface="Verdana" pitchFamily="34" charset="0"/>
              </a:defRPr>
            </a:lvl2pPr>
            <a:lvl3pPr marL="2041512" indent="-408302" eaLnBrk="0" hangingPunct="0">
              <a:spcBef>
                <a:spcPct val="20000"/>
              </a:spcBef>
              <a:buClr>
                <a:srgbClr val="0099CC"/>
              </a:buClr>
              <a:buFont typeface="Wingdings" pitchFamily="2" charset="2"/>
              <a:buChar char="§"/>
              <a:defRPr sz="4300">
                <a:solidFill>
                  <a:srgbClr val="5C5C5C"/>
                </a:solidFill>
                <a:latin typeface="Verdana" pitchFamily="34" charset="0"/>
              </a:defRPr>
            </a:lvl3pPr>
            <a:lvl4pPr marL="2858117" indent="-408302" eaLnBrk="0" hangingPunct="0">
              <a:spcBef>
                <a:spcPct val="20000"/>
              </a:spcBef>
              <a:buFont typeface="Verdana" pitchFamily="34" charset="0"/>
              <a:buChar char="–"/>
              <a:defRPr sz="3600">
                <a:solidFill>
                  <a:srgbClr val="5C5C5C"/>
                </a:solidFill>
                <a:latin typeface="Verdana" pitchFamily="34" charset="0"/>
              </a:defRPr>
            </a:lvl4pPr>
            <a:lvl5pPr marL="3674722" indent="-408302" eaLnBrk="0" hangingPunct="0">
              <a:spcBef>
                <a:spcPct val="20000"/>
              </a:spcBef>
              <a:buFont typeface="Verdana" pitchFamily="34" charset="0"/>
              <a:buChar char="–"/>
              <a:defRPr sz="3600">
                <a:solidFill>
                  <a:srgbClr val="5C5C5C"/>
                </a:solidFill>
                <a:latin typeface="Verdana" pitchFamily="34" charset="0"/>
              </a:defRPr>
            </a:lvl5pPr>
            <a:lvl6pPr marL="4491327" indent="-408302" eaLnBrk="0" fontAlgn="base" hangingPunct="0">
              <a:spcBef>
                <a:spcPct val="20000"/>
              </a:spcBef>
              <a:spcAft>
                <a:spcPct val="0"/>
              </a:spcAft>
              <a:buFont typeface="Verdana" pitchFamily="34" charset="0"/>
              <a:buChar char="–"/>
              <a:defRPr sz="3600">
                <a:solidFill>
                  <a:srgbClr val="5C5C5C"/>
                </a:solidFill>
                <a:latin typeface="Verdana" pitchFamily="34" charset="0"/>
              </a:defRPr>
            </a:lvl6pPr>
            <a:lvl7pPr marL="5307932" indent="-408302" eaLnBrk="0" fontAlgn="base" hangingPunct="0">
              <a:spcBef>
                <a:spcPct val="20000"/>
              </a:spcBef>
              <a:spcAft>
                <a:spcPct val="0"/>
              </a:spcAft>
              <a:buFont typeface="Verdana" pitchFamily="34" charset="0"/>
              <a:buChar char="–"/>
              <a:defRPr sz="3600">
                <a:solidFill>
                  <a:srgbClr val="5C5C5C"/>
                </a:solidFill>
                <a:latin typeface="Verdana" pitchFamily="34" charset="0"/>
              </a:defRPr>
            </a:lvl7pPr>
            <a:lvl8pPr marL="6124537" indent="-408302" eaLnBrk="0" fontAlgn="base" hangingPunct="0">
              <a:spcBef>
                <a:spcPct val="20000"/>
              </a:spcBef>
              <a:spcAft>
                <a:spcPct val="0"/>
              </a:spcAft>
              <a:buFont typeface="Verdana" pitchFamily="34" charset="0"/>
              <a:buChar char="–"/>
              <a:defRPr sz="3600">
                <a:solidFill>
                  <a:srgbClr val="5C5C5C"/>
                </a:solidFill>
                <a:latin typeface="Verdana" pitchFamily="34" charset="0"/>
              </a:defRPr>
            </a:lvl8pPr>
            <a:lvl9pPr marL="6941142" indent="-408302" eaLnBrk="0" fontAlgn="base" hangingPunct="0">
              <a:spcBef>
                <a:spcPct val="20000"/>
              </a:spcBef>
              <a:spcAft>
                <a:spcPct val="0"/>
              </a:spcAft>
              <a:buFont typeface="Verdana" pitchFamily="34" charset="0"/>
              <a:buChar char="–"/>
              <a:defRPr sz="3600">
                <a:solidFill>
                  <a:srgbClr val="5C5C5C"/>
                </a:solidFill>
                <a:latin typeface="Verdana" pitchFamily="34" charset="0"/>
              </a:defRPr>
            </a:lvl9pPr>
          </a:lstStyle>
          <a:p>
            <a:pPr eaLnBrk="1" hangingPunct="1">
              <a:spcBef>
                <a:spcPct val="0"/>
              </a:spcBef>
              <a:buClrTx/>
              <a:buSzTx/>
              <a:buFontTx/>
              <a:buNone/>
            </a:pPr>
            <a:fld id="{3D775D94-3F3E-4544-807C-8317676FEBB0}" type="slidenum">
              <a:rPr lang="en-US" altLang="en-US" sz="1800">
                <a:solidFill>
                  <a:srgbClr val="0E438A"/>
                </a:solidFill>
                <a:latin typeface="Zurich BT"/>
              </a:rPr>
              <a:pPr eaLnBrk="1" hangingPunct="1">
                <a:spcBef>
                  <a:spcPct val="0"/>
                </a:spcBef>
                <a:buClrTx/>
                <a:buSzTx/>
                <a:buFontTx/>
                <a:buNone/>
              </a:pPr>
              <a:t>12</a:t>
            </a:fld>
            <a:endParaRPr lang="en-US" altLang="en-US" sz="1800">
              <a:solidFill>
                <a:srgbClr val="0E438A"/>
              </a:solidFill>
              <a:latin typeface="Zurich BT"/>
            </a:endParaRPr>
          </a:p>
        </p:txBody>
      </p:sp>
      <p:pic>
        <p:nvPicPr>
          <p:cNvPr id="12" name="11 Imagen" descr="banda_baja.png"/>
          <p:cNvPicPr>
            <a:picLocks noChangeAspect="1"/>
          </p:cNvPicPr>
          <p:nvPr/>
        </p:nvPicPr>
        <p:blipFill>
          <a:blip r:embed="rId4" cstate="print"/>
          <a:srcRect t="66102"/>
          <a:stretch>
            <a:fillRect/>
          </a:stretch>
        </p:blipFill>
        <p:spPr>
          <a:xfrm>
            <a:off x="24879" y="6801271"/>
            <a:ext cx="18285716" cy="3486674"/>
          </a:xfrm>
          <a:prstGeom prst="rect">
            <a:avLst/>
          </a:prstGeom>
        </p:spPr>
      </p:pic>
    </p:spTree>
    <p:extLst>
      <p:ext uri="{BB962C8B-B14F-4D97-AF65-F5344CB8AC3E}">
        <p14:creationId xmlns:p14="http://schemas.microsoft.com/office/powerpoint/2010/main" val="1306760915"/>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3 Imagen"/>
          <p:cNvPicPr>
            <a:picLocks noChangeAspect="1"/>
          </p:cNvPicPr>
          <p:nvPr/>
        </p:nvPicPr>
        <p:blipFill rotWithShape="1">
          <a:blip r:embed="rId3" cstate="print">
            <a:extLst>
              <a:ext uri="{28A0092B-C50C-407E-A947-70E740481C1C}">
                <a14:useLocalDpi xmlns:a14="http://schemas.microsoft.com/office/drawing/2010/main" val="0"/>
              </a:ext>
            </a:extLst>
          </a:blip>
          <a:srcRect b="24159"/>
          <a:stretch/>
        </p:blipFill>
        <p:spPr>
          <a:xfrm>
            <a:off x="-1" y="-1"/>
            <a:ext cx="18291175" cy="10290175"/>
          </a:xfrm>
          <a:prstGeom prst="rect">
            <a:avLst/>
          </a:prstGeom>
        </p:spPr>
      </p:pic>
      <p:sp>
        <p:nvSpPr>
          <p:cNvPr id="18434" name="Content Placeholder 1"/>
          <p:cNvSpPr txBox="1">
            <a:spLocks/>
          </p:cNvSpPr>
          <p:nvPr/>
        </p:nvSpPr>
        <p:spPr bwMode="auto">
          <a:xfrm>
            <a:off x="936789" y="2516612"/>
            <a:ext cx="7487950" cy="52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3321" tIns="81660" rIns="163321" bIns="81660"/>
          <a:lstStyle>
            <a:lvl1pPr marL="342900" indent="-342900"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marL="0" lvl="1" eaLnBrk="1" hangingPunct="1">
              <a:spcBef>
                <a:spcPct val="0"/>
              </a:spcBef>
              <a:buClrTx/>
              <a:buNone/>
            </a:pPr>
            <a:r>
              <a:rPr lang="en-US" altLang="en-US" sz="3600" b="1" dirty="0">
                <a:solidFill>
                  <a:schemeClr val="bg1"/>
                </a:solidFill>
                <a:latin typeface="+mn-lt"/>
                <a:ea typeface="Verdana" pitchFamily="34" charset="0"/>
                <a:cs typeface="Verdana" pitchFamily="34" charset="0"/>
              </a:rPr>
              <a:t>Structure of analysis</a:t>
            </a:r>
          </a:p>
          <a:p>
            <a:pPr marL="0" lvl="1" eaLnBrk="1" hangingPunct="1">
              <a:spcBef>
                <a:spcPct val="0"/>
              </a:spcBef>
              <a:buClrTx/>
              <a:buNone/>
            </a:pPr>
            <a:endParaRPr lang="en-US" altLang="en-US" sz="3200" dirty="0">
              <a:solidFill>
                <a:schemeClr val="bg1"/>
              </a:solidFill>
              <a:latin typeface="+mn-lt"/>
            </a:endParaRPr>
          </a:p>
          <a:p>
            <a:pPr eaLnBrk="1" hangingPunct="1">
              <a:spcBef>
                <a:spcPct val="0"/>
              </a:spcBef>
              <a:buClrTx/>
              <a:buSzTx/>
            </a:pPr>
            <a:r>
              <a:rPr lang="en-GB" altLang="en-US" sz="2900" dirty="0">
                <a:solidFill>
                  <a:schemeClr val="bg1"/>
                </a:solidFill>
                <a:latin typeface="+mn-lt"/>
                <a:ea typeface="Verdana" pitchFamily="34" charset="0"/>
                <a:cs typeface="Verdana" pitchFamily="34" charset="0"/>
              </a:rPr>
              <a:t>Legal frameworks</a:t>
            </a:r>
          </a:p>
          <a:p>
            <a:pPr eaLnBrk="1" hangingPunct="1">
              <a:spcBef>
                <a:spcPct val="0"/>
              </a:spcBef>
              <a:buClrTx/>
              <a:buSzTx/>
            </a:pPr>
            <a:r>
              <a:rPr lang="en-GB" altLang="en-US" sz="2900" dirty="0">
                <a:solidFill>
                  <a:schemeClr val="bg1"/>
                </a:solidFill>
                <a:latin typeface="+mn-lt"/>
                <a:ea typeface="Verdana" pitchFamily="34" charset="0"/>
                <a:cs typeface="Verdana" pitchFamily="34" charset="0"/>
              </a:rPr>
              <a:t>EOL management steps</a:t>
            </a:r>
          </a:p>
          <a:p>
            <a:pPr eaLnBrk="1" hangingPunct="1">
              <a:spcBef>
                <a:spcPct val="0"/>
              </a:spcBef>
              <a:buClrTx/>
              <a:buSzTx/>
            </a:pPr>
            <a:r>
              <a:rPr lang="en-GB" altLang="en-US" sz="2900" dirty="0">
                <a:solidFill>
                  <a:schemeClr val="bg1"/>
                </a:solidFill>
                <a:latin typeface="+mn-lt"/>
                <a:ea typeface="Verdana" pitchFamily="34" charset="0"/>
                <a:cs typeface="Verdana" pitchFamily="34" charset="0"/>
              </a:rPr>
              <a:t>Regulatory compliance</a:t>
            </a:r>
          </a:p>
          <a:p>
            <a:pPr eaLnBrk="1" hangingPunct="1">
              <a:spcBef>
                <a:spcPct val="0"/>
              </a:spcBef>
              <a:buClrTx/>
              <a:buSzTx/>
            </a:pPr>
            <a:r>
              <a:rPr lang="en-GB" altLang="en-US" sz="2900" dirty="0">
                <a:solidFill>
                  <a:schemeClr val="bg1"/>
                </a:solidFill>
                <a:latin typeface="+mn-lt"/>
                <a:ea typeface="Verdana" pitchFamily="34" charset="0"/>
                <a:cs typeface="Verdana" pitchFamily="34" charset="0"/>
              </a:rPr>
              <a:t>Best practice guidance</a:t>
            </a:r>
          </a:p>
          <a:p>
            <a:pPr eaLnBrk="1" hangingPunct="1">
              <a:spcBef>
                <a:spcPct val="0"/>
              </a:spcBef>
              <a:buClrTx/>
              <a:buSzTx/>
            </a:pPr>
            <a:r>
              <a:rPr lang="en-GB" altLang="en-US" sz="2900" dirty="0">
                <a:solidFill>
                  <a:schemeClr val="bg1"/>
                </a:solidFill>
                <a:latin typeface="+mn-lt"/>
                <a:ea typeface="Verdana" pitchFamily="34" charset="0"/>
                <a:cs typeface="Verdana" pitchFamily="34" charset="0"/>
              </a:rPr>
              <a:t>Clean supply chains and conflict minerals</a:t>
            </a:r>
          </a:p>
          <a:p>
            <a:pPr eaLnBrk="1" hangingPunct="1">
              <a:spcBef>
                <a:spcPct val="0"/>
              </a:spcBef>
              <a:buClrTx/>
              <a:buSzTx/>
            </a:pPr>
            <a:r>
              <a:rPr lang="en-GB" altLang="en-US" sz="2900" dirty="0">
                <a:solidFill>
                  <a:schemeClr val="bg1"/>
                </a:solidFill>
                <a:latin typeface="+mn-lt"/>
                <a:ea typeface="Verdana" pitchFamily="34" charset="0"/>
                <a:cs typeface="Verdana" pitchFamily="34" charset="0"/>
              </a:rPr>
              <a:t>Socio-economic issues</a:t>
            </a:r>
          </a:p>
          <a:p>
            <a:pPr eaLnBrk="1" hangingPunct="1">
              <a:spcBef>
                <a:spcPct val="0"/>
              </a:spcBef>
              <a:buClrTx/>
              <a:buSzTx/>
            </a:pPr>
            <a:r>
              <a:rPr lang="en-GB" altLang="en-US" sz="2900" dirty="0">
                <a:solidFill>
                  <a:schemeClr val="bg1"/>
                </a:solidFill>
                <a:latin typeface="+mn-lt"/>
                <a:ea typeface="Verdana" pitchFamily="34" charset="0"/>
                <a:cs typeface="Verdana" pitchFamily="34" charset="0"/>
              </a:rPr>
              <a:t>Corporate social responsibility</a:t>
            </a:r>
          </a:p>
          <a:p>
            <a:pPr eaLnBrk="1" hangingPunct="1">
              <a:spcBef>
                <a:spcPct val="0"/>
              </a:spcBef>
              <a:buClrTx/>
              <a:buSzTx/>
            </a:pPr>
            <a:r>
              <a:rPr lang="en-GB" altLang="en-US" sz="2900" dirty="0">
                <a:solidFill>
                  <a:schemeClr val="bg1"/>
                </a:solidFill>
                <a:latin typeface="+mn-lt"/>
                <a:ea typeface="Verdana" pitchFamily="34" charset="0"/>
                <a:cs typeface="Verdana" pitchFamily="34" charset="0"/>
              </a:rPr>
              <a:t>Checklists</a:t>
            </a:r>
          </a:p>
          <a:p>
            <a:pPr>
              <a:spcBef>
                <a:spcPct val="0"/>
              </a:spcBef>
              <a:buClrTx/>
              <a:buSzTx/>
              <a:buFont typeface="Arial" pitchFamily="34" charset="0"/>
              <a:buChar char="•"/>
            </a:pPr>
            <a:endParaRPr lang="en-US" altLang="en-US" sz="2900" dirty="0">
              <a:solidFill>
                <a:schemeClr val="bg1"/>
              </a:solidFill>
              <a:ea typeface="Verdana" pitchFamily="34" charset="0"/>
              <a:cs typeface="Verdana" pitchFamily="34" charset="0"/>
            </a:endParaRPr>
          </a:p>
          <a:p>
            <a:endParaRPr lang="en-US" altLang="en-US" sz="2500" dirty="0">
              <a:solidFill>
                <a:schemeClr val="bg1"/>
              </a:solidFill>
            </a:endParaRPr>
          </a:p>
        </p:txBody>
      </p:sp>
      <p:sp>
        <p:nvSpPr>
          <p:cNvPr id="10" name="TextBox 9"/>
          <p:cNvSpPr txBox="1"/>
          <p:nvPr/>
        </p:nvSpPr>
        <p:spPr>
          <a:xfrm>
            <a:off x="9113832" y="2336775"/>
            <a:ext cx="8500952" cy="4830295"/>
          </a:xfrm>
          <a:prstGeom prst="rect">
            <a:avLst/>
          </a:prstGeom>
          <a:solidFill>
            <a:srgbClr val="FFFFF3"/>
          </a:solidFill>
          <a:ln>
            <a:solidFill>
              <a:schemeClr val="bg1">
                <a:lumMod val="65000"/>
              </a:schemeClr>
            </a:solidFill>
          </a:ln>
          <a:effectLst>
            <a:outerShdw blurRad="50800" dist="38100" dir="2700000" algn="tl" rotWithShape="0">
              <a:prstClr val="black">
                <a:alpha val="40000"/>
              </a:prstClr>
            </a:outerShdw>
          </a:effectLst>
        </p:spPr>
        <p:txBody>
          <a:bodyPr lIns="163321" tIns="81660" rIns="163321" bIns="81660">
            <a:spAutoFit/>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eaLnBrk="1" hangingPunct="1">
              <a:spcBef>
                <a:spcPts val="1072"/>
              </a:spcBef>
              <a:spcAft>
                <a:spcPts val="1072"/>
              </a:spcAft>
              <a:buClrTx/>
              <a:buSzTx/>
              <a:buNone/>
            </a:pPr>
            <a:r>
              <a:rPr lang="en-US" altLang="en-US" dirty="0">
                <a:solidFill>
                  <a:srgbClr val="4D4D4D"/>
                </a:solidFill>
                <a:latin typeface="+mn-lt"/>
                <a:ea typeface="Verdana" pitchFamily="34" charset="0"/>
                <a:cs typeface="Verdana" pitchFamily="34" charset="0"/>
              </a:rPr>
              <a:t>Key guidance to ensure best practices: </a:t>
            </a:r>
          </a:p>
          <a:p>
            <a:pPr eaLnBrk="1" hangingPunct="1">
              <a:spcBef>
                <a:spcPts val="1072"/>
              </a:spcBef>
              <a:spcAft>
                <a:spcPts val="1072"/>
              </a:spcAft>
              <a:buClrTx/>
              <a:buSzTx/>
            </a:pPr>
            <a:r>
              <a:rPr lang="en-GB" altLang="en-US" sz="2500" b="1" dirty="0">
                <a:solidFill>
                  <a:srgbClr val="4D4D4D"/>
                </a:solidFill>
                <a:latin typeface="+mn-lt"/>
                <a:ea typeface="Verdana" pitchFamily="34" charset="0"/>
                <a:cs typeface="Verdana" pitchFamily="34" charset="0"/>
              </a:rPr>
              <a:t>General Material Recovery and Recycling Facility Guidelines </a:t>
            </a:r>
            <a:r>
              <a:rPr lang="en-US" altLang="en-US" sz="2500" b="1" dirty="0">
                <a:solidFill>
                  <a:srgbClr val="4D4D4D"/>
                </a:solidFill>
                <a:latin typeface="+mn-lt"/>
                <a:ea typeface="Verdana" pitchFamily="34" charset="0"/>
                <a:cs typeface="Verdana" pitchFamily="34" charset="0"/>
              </a:rPr>
              <a:t>/ </a:t>
            </a:r>
            <a:r>
              <a:rPr lang="en-US" altLang="en-US" sz="2500" dirty="0">
                <a:solidFill>
                  <a:srgbClr val="4D4D4D"/>
                </a:solidFill>
                <a:latin typeface="+mn-lt"/>
                <a:ea typeface="Verdana" pitchFamily="34" charset="0"/>
                <a:cs typeface="Verdana" pitchFamily="34" charset="0"/>
              </a:rPr>
              <a:t>minimum criteria to select a service provider</a:t>
            </a:r>
          </a:p>
          <a:p>
            <a:pPr eaLnBrk="1" hangingPunct="1">
              <a:spcBef>
                <a:spcPts val="1072"/>
              </a:spcBef>
              <a:spcAft>
                <a:spcPts val="1072"/>
              </a:spcAft>
              <a:buClrTx/>
              <a:buSzTx/>
            </a:pPr>
            <a:r>
              <a:rPr lang="en-US" altLang="en-US" sz="2500" b="1" dirty="0">
                <a:solidFill>
                  <a:srgbClr val="4D4D4D"/>
                </a:solidFill>
                <a:latin typeface="+mn-lt"/>
                <a:ea typeface="Verdana" pitchFamily="34" charset="0"/>
                <a:cs typeface="Verdana" pitchFamily="34" charset="0"/>
              </a:rPr>
              <a:t>C</a:t>
            </a:r>
            <a:r>
              <a:rPr lang="en-GB" altLang="en-US" sz="2500" b="1" dirty="0">
                <a:solidFill>
                  <a:srgbClr val="4D4D4D"/>
                </a:solidFill>
                <a:latin typeface="+mn-lt"/>
                <a:ea typeface="Verdana" pitchFamily="34" charset="0"/>
                <a:cs typeface="Verdana" pitchFamily="34" charset="0"/>
              </a:rPr>
              <a:t>lean Supply Chain and Conflict Minerals </a:t>
            </a:r>
            <a:r>
              <a:rPr lang="en-US" altLang="en-US" sz="2500" b="1" dirty="0">
                <a:solidFill>
                  <a:srgbClr val="4D4D4D"/>
                </a:solidFill>
                <a:latin typeface="+mn-lt"/>
                <a:ea typeface="Verdana" pitchFamily="34" charset="0"/>
                <a:cs typeface="Verdana" pitchFamily="34" charset="0"/>
              </a:rPr>
              <a:t>: </a:t>
            </a:r>
            <a:r>
              <a:rPr lang="en-US" altLang="en-US" sz="2500" dirty="0">
                <a:solidFill>
                  <a:srgbClr val="4D4D4D"/>
                </a:solidFill>
                <a:latin typeface="+mn-lt"/>
                <a:ea typeface="Verdana" pitchFamily="34" charset="0"/>
                <a:cs typeface="Verdana" pitchFamily="34" charset="0"/>
              </a:rPr>
              <a:t>  An opportunity for a greener industry</a:t>
            </a:r>
          </a:p>
          <a:p>
            <a:pPr eaLnBrk="1" hangingPunct="1">
              <a:spcBef>
                <a:spcPts val="1072"/>
              </a:spcBef>
              <a:spcAft>
                <a:spcPts val="1072"/>
              </a:spcAft>
              <a:buClrTx/>
              <a:buSzTx/>
            </a:pPr>
            <a:r>
              <a:rPr lang="en-GB" altLang="en-US" sz="2500" b="1" dirty="0">
                <a:solidFill>
                  <a:srgbClr val="4D4D4D"/>
                </a:solidFill>
                <a:latin typeface="+mn-lt"/>
                <a:ea typeface="Verdana" pitchFamily="34" charset="0"/>
                <a:cs typeface="Verdana" pitchFamily="34" charset="0"/>
              </a:rPr>
              <a:t>Offsetting Opportunities and Mitigation </a:t>
            </a:r>
            <a:r>
              <a:rPr lang="en-US" altLang="en-US" sz="2500" b="1" dirty="0">
                <a:solidFill>
                  <a:srgbClr val="4D4D4D"/>
                </a:solidFill>
                <a:latin typeface="+mn-lt"/>
                <a:ea typeface="Verdana" pitchFamily="34" charset="0"/>
                <a:cs typeface="Verdana" pitchFamily="34" charset="0"/>
              </a:rPr>
              <a:t>: </a:t>
            </a:r>
            <a:r>
              <a:rPr lang="en-US" altLang="en-US" sz="2500" dirty="0">
                <a:solidFill>
                  <a:srgbClr val="4D4D4D"/>
                </a:solidFill>
                <a:latin typeface="+mn-lt"/>
                <a:ea typeface="Verdana" pitchFamily="34" charset="0"/>
                <a:cs typeface="Verdana" pitchFamily="34" charset="0"/>
              </a:rPr>
              <a:t> The ICT sector response to Social and Environmental issues generated by bad EOL practices</a:t>
            </a:r>
          </a:p>
          <a:p>
            <a:pPr eaLnBrk="1" hangingPunct="1">
              <a:spcBef>
                <a:spcPct val="0"/>
              </a:spcBef>
              <a:buClrTx/>
              <a:buSzTx/>
              <a:buFontTx/>
              <a:buNone/>
            </a:pPr>
            <a:endParaRPr lang="en-US" altLang="en-US" dirty="0">
              <a:solidFill>
                <a:srgbClr val="4D4D4D"/>
              </a:solidFill>
              <a:ea typeface="Verdana" pitchFamily="34" charset="0"/>
              <a:cs typeface="Verdana" pitchFamily="34" charset="0"/>
            </a:endParaRPr>
          </a:p>
        </p:txBody>
      </p:sp>
      <p:sp>
        <p:nvSpPr>
          <p:cNvPr id="18437" name="Slide Number Placeholder 3"/>
          <p:cNvSpPr>
            <a:spLocks noGrp="1"/>
          </p:cNvSpPr>
          <p:nvPr>
            <p:ph type="sldNum" sz="quarter" idx="10"/>
          </p:nvPr>
        </p:nvSpPr>
        <p:spPr>
          <a:xfrm>
            <a:off x="16595432" y="9466009"/>
            <a:ext cx="1140024" cy="547857"/>
          </a:xfrm>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5700">
                <a:solidFill>
                  <a:srgbClr val="5C5C5C"/>
                </a:solidFill>
                <a:latin typeface="Verdana" pitchFamily="34" charset="0"/>
              </a:defRPr>
            </a:lvl1pPr>
            <a:lvl2pPr marL="1326983" indent="-510378" eaLnBrk="0" hangingPunct="0">
              <a:spcBef>
                <a:spcPct val="20000"/>
              </a:spcBef>
              <a:buClr>
                <a:srgbClr val="0099CC"/>
              </a:buClr>
              <a:buFont typeface="Wingdings" pitchFamily="2" charset="2"/>
              <a:buChar char="Ø"/>
              <a:defRPr sz="5000">
                <a:solidFill>
                  <a:srgbClr val="5C5C5C"/>
                </a:solidFill>
                <a:latin typeface="Verdana" pitchFamily="34" charset="0"/>
              </a:defRPr>
            </a:lvl2pPr>
            <a:lvl3pPr marL="2041512" indent="-408302" eaLnBrk="0" hangingPunct="0">
              <a:spcBef>
                <a:spcPct val="20000"/>
              </a:spcBef>
              <a:buClr>
                <a:srgbClr val="0099CC"/>
              </a:buClr>
              <a:buFont typeface="Wingdings" pitchFamily="2" charset="2"/>
              <a:buChar char="§"/>
              <a:defRPr sz="4300">
                <a:solidFill>
                  <a:srgbClr val="5C5C5C"/>
                </a:solidFill>
                <a:latin typeface="Verdana" pitchFamily="34" charset="0"/>
              </a:defRPr>
            </a:lvl3pPr>
            <a:lvl4pPr marL="2858117" indent="-408302" eaLnBrk="0" hangingPunct="0">
              <a:spcBef>
                <a:spcPct val="20000"/>
              </a:spcBef>
              <a:buFont typeface="Verdana" pitchFamily="34" charset="0"/>
              <a:buChar char="–"/>
              <a:defRPr sz="3600">
                <a:solidFill>
                  <a:srgbClr val="5C5C5C"/>
                </a:solidFill>
                <a:latin typeface="Verdana" pitchFamily="34" charset="0"/>
              </a:defRPr>
            </a:lvl4pPr>
            <a:lvl5pPr marL="3674722" indent="-408302" eaLnBrk="0" hangingPunct="0">
              <a:spcBef>
                <a:spcPct val="20000"/>
              </a:spcBef>
              <a:buFont typeface="Verdana" pitchFamily="34" charset="0"/>
              <a:buChar char="–"/>
              <a:defRPr sz="3600">
                <a:solidFill>
                  <a:srgbClr val="5C5C5C"/>
                </a:solidFill>
                <a:latin typeface="Verdana" pitchFamily="34" charset="0"/>
              </a:defRPr>
            </a:lvl5pPr>
            <a:lvl6pPr marL="4491327" indent="-408302" eaLnBrk="0" fontAlgn="base" hangingPunct="0">
              <a:spcBef>
                <a:spcPct val="20000"/>
              </a:spcBef>
              <a:spcAft>
                <a:spcPct val="0"/>
              </a:spcAft>
              <a:buFont typeface="Verdana" pitchFamily="34" charset="0"/>
              <a:buChar char="–"/>
              <a:defRPr sz="3600">
                <a:solidFill>
                  <a:srgbClr val="5C5C5C"/>
                </a:solidFill>
                <a:latin typeface="Verdana" pitchFamily="34" charset="0"/>
              </a:defRPr>
            </a:lvl6pPr>
            <a:lvl7pPr marL="5307932" indent="-408302" eaLnBrk="0" fontAlgn="base" hangingPunct="0">
              <a:spcBef>
                <a:spcPct val="20000"/>
              </a:spcBef>
              <a:spcAft>
                <a:spcPct val="0"/>
              </a:spcAft>
              <a:buFont typeface="Verdana" pitchFamily="34" charset="0"/>
              <a:buChar char="–"/>
              <a:defRPr sz="3600">
                <a:solidFill>
                  <a:srgbClr val="5C5C5C"/>
                </a:solidFill>
                <a:latin typeface="Verdana" pitchFamily="34" charset="0"/>
              </a:defRPr>
            </a:lvl7pPr>
            <a:lvl8pPr marL="6124537" indent="-408302" eaLnBrk="0" fontAlgn="base" hangingPunct="0">
              <a:spcBef>
                <a:spcPct val="20000"/>
              </a:spcBef>
              <a:spcAft>
                <a:spcPct val="0"/>
              </a:spcAft>
              <a:buFont typeface="Verdana" pitchFamily="34" charset="0"/>
              <a:buChar char="–"/>
              <a:defRPr sz="3600">
                <a:solidFill>
                  <a:srgbClr val="5C5C5C"/>
                </a:solidFill>
                <a:latin typeface="Verdana" pitchFamily="34" charset="0"/>
              </a:defRPr>
            </a:lvl8pPr>
            <a:lvl9pPr marL="6941142" indent="-408302" eaLnBrk="0" fontAlgn="base" hangingPunct="0">
              <a:spcBef>
                <a:spcPct val="20000"/>
              </a:spcBef>
              <a:spcAft>
                <a:spcPct val="0"/>
              </a:spcAft>
              <a:buFont typeface="Verdana" pitchFamily="34" charset="0"/>
              <a:buChar char="–"/>
              <a:defRPr sz="3600">
                <a:solidFill>
                  <a:srgbClr val="5C5C5C"/>
                </a:solidFill>
                <a:latin typeface="Verdana" pitchFamily="34" charset="0"/>
              </a:defRPr>
            </a:lvl9pPr>
          </a:lstStyle>
          <a:p>
            <a:pPr eaLnBrk="1" hangingPunct="1">
              <a:spcBef>
                <a:spcPct val="0"/>
              </a:spcBef>
              <a:buClrTx/>
              <a:buSzTx/>
              <a:buFontTx/>
              <a:buNone/>
            </a:pPr>
            <a:fld id="{3DC16D7F-E765-4D8A-8788-2EA19E501872}" type="slidenum">
              <a:rPr lang="en-US" altLang="en-US" sz="1800">
                <a:solidFill>
                  <a:srgbClr val="0E438A"/>
                </a:solidFill>
                <a:latin typeface="Zurich BT"/>
              </a:rPr>
              <a:pPr eaLnBrk="1" hangingPunct="1">
                <a:spcBef>
                  <a:spcPct val="0"/>
                </a:spcBef>
                <a:buClrTx/>
                <a:buSzTx/>
                <a:buFontTx/>
                <a:buNone/>
              </a:pPr>
              <a:t>13</a:t>
            </a:fld>
            <a:endParaRPr lang="en-US" altLang="en-US" sz="1800">
              <a:solidFill>
                <a:srgbClr val="0E438A"/>
              </a:solidFill>
              <a:latin typeface="Zurich BT"/>
            </a:endParaRPr>
          </a:p>
        </p:txBody>
      </p:sp>
      <p:sp>
        <p:nvSpPr>
          <p:cNvPr id="18438" name="Title 1"/>
          <p:cNvSpPr txBox="1">
            <a:spLocks/>
          </p:cNvSpPr>
          <p:nvPr/>
        </p:nvSpPr>
        <p:spPr bwMode="auto">
          <a:xfrm>
            <a:off x="852708" y="680591"/>
            <a:ext cx="17725927" cy="91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3321" tIns="81660" rIns="163321" bIns="81660" anchor="ct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eaLnBrk="1" hangingPunct="1">
              <a:spcBef>
                <a:spcPct val="0"/>
              </a:spcBef>
              <a:buClrTx/>
              <a:buSzTx/>
              <a:buFontTx/>
              <a:buNone/>
            </a:pPr>
            <a:r>
              <a:rPr lang="en-US" altLang="en-US" sz="4800" b="1" dirty="0">
                <a:solidFill>
                  <a:schemeClr val="bg1"/>
                </a:solidFill>
                <a:latin typeface="+mj-lt"/>
              </a:rPr>
              <a:t>End-of-life management for ICT equipment</a:t>
            </a:r>
          </a:p>
        </p:txBody>
      </p:sp>
      <p:pic>
        <p:nvPicPr>
          <p:cNvPr id="8" name="11 Imagen" descr="banda_baja.png"/>
          <p:cNvPicPr>
            <a:picLocks noChangeAspect="1"/>
          </p:cNvPicPr>
          <p:nvPr/>
        </p:nvPicPr>
        <p:blipFill>
          <a:blip r:embed="rId4" cstate="print"/>
          <a:srcRect t="66102"/>
          <a:stretch>
            <a:fillRect/>
          </a:stretch>
        </p:blipFill>
        <p:spPr>
          <a:xfrm>
            <a:off x="2729" y="6801271"/>
            <a:ext cx="18285716" cy="3486674"/>
          </a:xfrm>
          <a:prstGeom prst="rect">
            <a:avLst/>
          </a:prstGeom>
        </p:spPr>
      </p:pic>
    </p:spTree>
    <p:extLst>
      <p:ext uri="{BB962C8B-B14F-4D97-AF65-F5344CB8AC3E}">
        <p14:creationId xmlns:p14="http://schemas.microsoft.com/office/powerpoint/2010/main" val="1262288549"/>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3 Imagen"/>
          <p:cNvPicPr>
            <a:picLocks noChangeAspect="1"/>
          </p:cNvPicPr>
          <p:nvPr/>
        </p:nvPicPr>
        <p:blipFill rotWithShape="1">
          <a:blip r:embed="rId2" cstate="print">
            <a:extLst>
              <a:ext uri="{28A0092B-C50C-407E-A947-70E740481C1C}">
                <a14:useLocalDpi xmlns:a14="http://schemas.microsoft.com/office/drawing/2010/main" val="0"/>
              </a:ext>
            </a:extLst>
          </a:blip>
          <a:srcRect b="24159"/>
          <a:stretch/>
        </p:blipFill>
        <p:spPr>
          <a:xfrm>
            <a:off x="-1" y="-1"/>
            <a:ext cx="18291175" cy="10290175"/>
          </a:xfrm>
          <a:prstGeom prst="rect">
            <a:avLst/>
          </a:prstGeom>
        </p:spPr>
      </p:pic>
      <p:pic>
        <p:nvPicPr>
          <p:cNvPr id="19458" name="Picture 9" descr="C:\Users\campilon\Desktop\photos\shutterstock_2403587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9" y="7881391"/>
            <a:ext cx="4747450" cy="2624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Content Placeholder 3"/>
          <p:cNvSpPr>
            <a:spLocks noGrp="1"/>
          </p:cNvSpPr>
          <p:nvPr>
            <p:ph sz="half" idx="2"/>
          </p:nvPr>
        </p:nvSpPr>
        <p:spPr>
          <a:xfrm>
            <a:off x="241342" y="1200520"/>
            <a:ext cx="5617551" cy="7777182"/>
          </a:xfrm>
        </p:spPr>
        <p:txBody>
          <a:bodyPr/>
          <a:lstStyle/>
          <a:p>
            <a:pPr>
              <a:buFont typeface="Wingdings" pitchFamily="2" charset="2"/>
              <a:buChar char="§"/>
            </a:pPr>
            <a:r>
              <a:rPr lang="en-US" altLang="en-US" sz="2100" dirty="0">
                <a:solidFill>
                  <a:schemeClr val="bg1"/>
                </a:solidFill>
                <a:latin typeface="Verdana" pitchFamily="34" charset="0"/>
                <a:ea typeface="Verdana" pitchFamily="34" charset="0"/>
                <a:cs typeface="Verdana" pitchFamily="34" charset="0"/>
              </a:rPr>
              <a:t>3p Institute for Sustainable Management</a:t>
            </a:r>
          </a:p>
          <a:p>
            <a:pPr>
              <a:buFont typeface="Wingdings" pitchFamily="2" charset="2"/>
              <a:buChar char="§"/>
            </a:pPr>
            <a:r>
              <a:rPr lang="en-US" altLang="en-US" sz="2100" dirty="0">
                <a:solidFill>
                  <a:schemeClr val="bg1"/>
                </a:solidFill>
                <a:latin typeface="Verdana" pitchFamily="34" charset="0"/>
                <a:ea typeface="Verdana" pitchFamily="34" charset="0"/>
                <a:cs typeface="Verdana" pitchFamily="34" charset="0"/>
              </a:rPr>
              <a:t>Alcatel Lucent</a:t>
            </a:r>
          </a:p>
          <a:p>
            <a:pPr>
              <a:buFont typeface="Wingdings" pitchFamily="2" charset="2"/>
              <a:buChar char="§"/>
            </a:pPr>
            <a:r>
              <a:rPr lang="en-US" altLang="en-US" sz="2100" dirty="0">
                <a:solidFill>
                  <a:schemeClr val="bg1"/>
                </a:solidFill>
                <a:latin typeface="Verdana" pitchFamily="34" charset="0"/>
                <a:ea typeface="Verdana" pitchFamily="34" charset="0"/>
                <a:cs typeface="Verdana" pitchFamily="34" charset="0"/>
              </a:rPr>
              <a:t>BBC</a:t>
            </a:r>
          </a:p>
          <a:p>
            <a:pPr>
              <a:buFont typeface="Wingdings" pitchFamily="2" charset="2"/>
              <a:buChar char="§"/>
            </a:pPr>
            <a:r>
              <a:rPr lang="en-US" altLang="en-US" sz="2100" dirty="0">
                <a:solidFill>
                  <a:schemeClr val="bg1"/>
                </a:solidFill>
                <a:latin typeface="Verdana" pitchFamily="34" charset="0"/>
                <a:ea typeface="Verdana" pitchFamily="34" charset="0"/>
                <a:cs typeface="Verdana" pitchFamily="34" charset="0"/>
              </a:rPr>
              <a:t>BIO Intelligence Service</a:t>
            </a:r>
          </a:p>
          <a:p>
            <a:pPr>
              <a:buFont typeface="Wingdings" pitchFamily="2" charset="2"/>
              <a:buChar char="§"/>
            </a:pPr>
            <a:r>
              <a:rPr lang="en-US" altLang="en-US" sz="2100" dirty="0">
                <a:solidFill>
                  <a:schemeClr val="bg1"/>
                </a:solidFill>
                <a:latin typeface="Verdana" pitchFamily="34" charset="0"/>
                <a:ea typeface="Verdana" pitchFamily="34" charset="0"/>
                <a:cs typeface="Verdana" pitchFamily="34" charset="0"/>
              </a:rPr>
              <a:t>BT</a:t>
            </a:r>
          </a:p>
          <a:p>
            <a:pPr>
              <a:buFont typeface="Wingdings" pitchFamily="2" charset="2"/>
              <a:buChar char="§"/>
            </a:pPr>
            <a:r>
              <a:rPr lang="en-US" altLang="en-US" sz="2100" dirty="0">
                <a:solidFill>
                  <a:schemeClr val="bg1"/>
                </a:solidFill>
                <a:latin typeface="Verdana" pitchFamily="34" charset="0"/>
                <a:ea typeface="Verdana" pitchFamily="34" charset="0"/>
                <a:cs typeface="Verdana" pitchFamily="34" charset="0"/>
              </a:rPr>
              <a:t>CEDARE</a:t>
            </a:r>
          </a:p>
          <a:p>
            <a:pPr>
              <a:buFont typeface="Wingdings" pitchFamily="2" charset="2"/>
              <a:buChar char="§"/>
            </a:pPr>
            <a:r>
              <a:rPr lang="en-US" altLang="en-US" sz="2100" dirty="0">
                <a:solidFill>
                  <a:schemeClr val="bg1"/>
                </a:solidFill>
                <a:latin typeface="Verdana" pitchFamily="34" charset="0"/>
                <a:ea typeface="Verdana" pitchFamily="34" charset="0"/>
                <a:cs typeface="Verdana" pitchFamily="34" charset="0"/>
              </a:rPr>
              <a:t>Climate Associates</a:t>
            </a:r>
          </a:p>
          <a:p>
            <a:pPr>
              <a:buFont typeface="Wingdings" pitchFamily="2" charset="2"/>
              <a:buChar char="§"/>
            </a:pPr>
            <a:r>
              <a:rPr lang="en-US" altLang="en-US" sz="2100" dirty="0" err="1">
                <a:solidFill>
                  <a:schemeClr val="bg1"/>
                </a:solidFill>
                <a:latin typeface="Verdana" pitchFamily="34" charset="0"/>
                <a:ea typeface="Verdana" pitchFamily="34" charset="0"/>
                <a:cs typeface="Verdana" pitchFamily="34" charset="0"/>
              </a:rPr>
              <a:t>ClimateCHECK</a:t>
            </a:r>
            <a:endParaRPr lang="en-US" altLang="en-US" sz="2100" dirty="0">
              <a:solidFill>
                <a:schemeClr val="bg1"/>
              </a:solidFill>
              <a:latin typeface="Verdana" pitchFamily="34" charset="0"/>
              <a:ea typeface="Verdana" pitchFamily="34" charset="0"/>
              <a:cs typeface="Verdana" pitchFamily="34" charset="0"/>
            </a:endParaRPr>
          </a:p>
          <a:p>
            <a:pPr>
              <a:buFont typeface="Wingdings" pitchFamily="2" charset="2"/>
              <a:buChar char="§"/>
            </a:pPr>
            <a:r>
              <a:rPr lang="en-US" altLang="en-US" sz="2100" dirty="0" err="1">
                <a:solidFill>
                  <a:schemeClr val="bg1"/>
                </a:solidFill>
                <a:latin typeface="Verdana" pitchFamily="34" charset="0"/>
                <a:ea typeface="Verdana" pitchFamily="34" charset="0"/>
                <a:cs typeface="Verdana" pitchFamily="34" charset="0"/>
              </a:rPr>
              <a:t>Cogeco</a:t>
            </a:r>
            <a:r>
              <a:rPr lang="en-US" altLang="en-US" sz="2100" dirty="0">
                <a:solidFill>
                  <a:schemeClr val="bg1"/>
                </a:solidFill>
                <a:latin typeface="Verdana" pitchFamily="34" charset="0"/>
                <a:ea typeface="Verdana" pitchFamily="34" charset="0"/>
                <a:cs typeface="Verdana" pitchFamily="34" charset="0"/>
              </a:rPr>
              <a:t> Cable</a:t>
            </a:r>
          </a:p>
          <a:p>
            <a:pPr>
              <a:buFont typeface="Wingdings" pitchFamily="2" charset="2"/>
              <a:buChar char="§"/>
            </a:pPr>
            <a:r>
              <a:rPr lang="en-US" altLang="en-US" sz="2100" dirty="0">
                <a:solidFill>
                  <a:schemeClr val="bg1"/>
                </a:solidFill>
                <a:latin typeface="Verdana" pitchFamily="34" charset="0"/>
                <a:ea typeface="Verdana" pitchFamily="34" charset="0"/>
                <a:cs typeface="Verdana" pitchFamily="34" charset="0"/>
              </a:rPr>
              <a:t>DATEC Technologies</a:t>
            </a:r>
          </a:p>
          <a:p>
            <a:pPr>
              <a:buFont typeface="Wingdings" pitchFamily="2" charset="2"/>
              <a:buChar char="§"/>
            </a:pPr>
            <a:r>
              <a:rPr lang="en-US" altLang="en-US" sz="2100" dirty="0">
                <a:solidFill>
                  <a:schemeClr val="bg1"/>
                </a:solidFill>
                <a:latin typeface="Verdana" pitchFamily="34" charset="0"/>
                <a:ea typeface="Verdana" pitchFamily="34" charset="0"/>
                <a:cs typeface="Verdana" pitchFamily="34" charset="0"/>
              </a:rPr>
              <a:t>Dell</a:t>
            </a:r>
          </a:p>
          <a:p>
            <a:pPr>
              <a:buFont typeface="Wingdings" pitchFamily="2" charset="2"/>
              <a:buChar char="§"/>
            </a:pPr>
            <a:r>
              <a:rPr lang="en-US" altLang="en-US" sz="2100" dirty="0">
                <a:solidFill>
                  <a:schemeClr val="bg1"/>
                </a:solidFill>
                <a:latin typeface="Verdana" pitchFamily="34" charset="0"/>
                <a:ea typeface="Verdana" pitchFamily="34" charset="0"/>
                <a:cs typeface="Verdana" pitchFamily="34" charset="0"/>
              </a:rPr>
              <a:t>Ernst &amp; Young</a:t>
            </a:r>
          </a:p>
          <a:p>
            <a:pPr>
              <a:buFont typeface="Wingdings" pitchFamily="2" charset="2"/>
              <a:buChar char="§"/>
            </a:pPr>
            <a:r>
              <a:rPr lang="en-US" altLang="en-US" sz="2100" dirty="0">
                <a:solidFill>
                  <a:schemeClr val="bg1"/>
                </a:solidFill>
                <a:latin typeface="Verdana" pitchFamily="34" charset="0"/>
                <a:ea typeface="Verdana" pitchFamily="34" charset="0"/>
                <a:cs typeface="Verdana" pitchFamily="34" charset="0"/>
              </a:rPr>
              <a:t>ETRI</a:t>
            </a:r>
          </a:p>
          <a:p>
            <a:pPr>
              <a:buFont typeface="Wingdings" pitchFamily="2" charset="2"/>
              <a:buChar char="§"/>
            </a:pPr>
            <a:r>
              <a:rPr lang="en-US" altLang="en-US" sz="2100" dirty="0">
                <a:solidFill>
                  <a:schemeClr val="bg1"/>
                </a:solidFill>
                <a:latin typeface="Verdana" pitchFamily="34" charset="0"/>
                <a:ea typeface="Verdana" pitchFamily="34" charset="0"/>
                <a:cs typeface="Verdana" pitchFamily="34" charset="0"/>
              </a:rPr>
              <a:t>ETNO</a:t>
            </a:r>
          </a:p>
          <a:p>
            <a:pPr>
              <a:buFont typeface="Wingdings" pitchFamily="2" charset="2"/>
              <a:buChar char="§"/>
            </a:pPr>
            <a:r>
              <a:rPr lang="en-US" altLang="en-US" sz="2100" dirty="0">
                <a:solidFill>
                  <a:schemeClr val="bg1"/>
                </a:solidFill>
                <a:latin typeface="Verdana" pitchFamily="34" charset="0"/>
                <a:ea typeface="Verdana" pitchFamily="34" charset="0"/>
                <a:cs typeface="Verdana" pitchFamily="34" charset="0"/>
              </a:rPr>
              <a:t>ETSI</a:t>
            </a:r>
          </a:p>
          <a:p>
            <a:pPr>
              <a:buFont typeface="Wingdings" pitchFamily="2" charset="2"/>
              <a:buChar char="§"/>
            </a:pPr>
            <a:r>
              <a:rPr lang="en-US" altLang="en-US" sz="2100" dirty="0">
                <a:solidFill>
                  <a:schemeClr val="bg1"/>
                </a:solidFill>
                <a:latin typeface="Verdana" pitchFamily="34" charset="0"/>
                <a:ea typeface="Verdana" pitchFamily="34" charset="0"/>
                <a:cs typeface="Verdana" pitchFamily="34" charset="0"/>
              </a:rPr>
              <a:t>European Broadcasting Union</a:t>
            </a:r>
          </a:p>
          <a:p>
            <a:endParaRPr lang="en-US" altLang="en-US" dirty="0" smtClean="0">
              <a:solidFill>
                <a:schemeClr val="bg1"/>
              </a:solidFill>
            </a:endParaRPr>
          </a:p>
        </p:txBody>
      </p:sp>
      <p:sp>
        <p:nvSpPr>
          <p:cNvPr id="19460" name="Content Placeholder 5"/>
          <p:cNvSpPr>
            <a:spLocks noGrp="1"/>
          </p:cNvSpPr>
          <p:nvPr>
            <p:ph sz="quarter" idx="4"/>
          </p:nvPr>
        </p:nvSpPr>
        <p:spPr>
          <a:xfrm>
            <a:off x="11736837" y="1255307"/>
            <a:ext cx="6214555" cy="7179303"/>
          </a:xfrm>
        </p:spPr>
        <p:txBody>
          <a:bodyPr>
            <a:normAutofit fontScale="92500"/>
          </a:bodyPr>
          <a:lstStyle/>
          <a:p>
            <a:pPr>
              <a:buFont typeface="Wingdings" pitchFamily="2" charset="2"/>
              <a:buChar char="§"/>
            </a:pPr>
            <a:r>
              <a:rPr lang="en-US" altLang="en-US" sz="2100" dirty="0">
                <a:solidFill>
                  <a:schemeClr val="bg1"/>
                </a:solidFill>
                <a:latin typeface="Verdana" pitchFamily="34" charset="0"/>
                <a:ea typeface="Verdana" pitchFamily="34" charset="0"/>
                <a:cs typeface="Verdana" pitchFamily="34" charset="0"/>
              </a:rPr>
              <a:t>Panasonic</a:t>
            </a:r>
          </a:p>
          <a:p>
            <a:pPr>
              <a:buFont typeface="Wingdings" pitchFamily="2" charset="2"/>
              <a:buChar char="§"/>
            </a:pPr>
            <a:r>
              <a:rPr lang="en-US" altLang="en-US" sz="2100" dirty="0">
                <a:solidFill>
                  <a:schemeClr val="bg1"/>
                </a:solidFill>
                <a:latin typeface="Verdana" pitchFamily="34" charset="0"/>
                <a:ea typeface="Verdana" pitchFamily="34" charset="0"/>
                <a:cs typeface="Verdana" pitchFamily="34" charset="0"/>
              </a:rPr>
              <a:t>PE INTERNATIONAL AG</a:t>
            </a:r>
          </a:p>
          <a:p>
            <a:pPr>
              <a:buFont typeface="Wingdings" pitchFamily="2" charset="2"/>
              <a:buChar char="§"/>
            </a:pPr>
            <a:r>
              <a:rPr lang="en-US" altLang="en-US" sz="2100" dirty="0">
                <a:solidFill>
                  <a:schemeClr val="bg1"/>
                </a:solidFill>
                <a:latin typeface="Verdana" pitchFamily="34" charset="0"/>
                <a:ea typeface="Verdana" pitchFamily="34" charset="0"/>
                <a:cs typeface="Verdana" pitchFamily="34" charset="0"/>
              </a:rPr>
              <a:t>Research In Motion</a:t>
            </a:r>
          </a:p>
          <a:p>
            <a:pPr>
              <a:buFont typeface="Wingdings" pitchFamily="2" charset="2"/>
              <a:buChar char="§"/>
            </a:pPr>
            <a:r>
              <a:rPr lang="en-US" altLang="en-US" sz="2100" dirty="0" err="1">
                <a:solidFill>
                  <a:schemeClr val="bg1"/>
                </a:solidFill>
                <a:latin typeface="Verdana" pitchFamily="34" charset="0"/>
                <a:ea typeface="Verdana" pitchFamily="34" charset="0"/>
                <a:cs typeface="Verdana" pitchFamily="34" charset="0"/>
              </a:rPr>
              <a:t>Scuola</a:t>
            </a:r>
            <a:r>
              <a:rPr lang="en-US" altLang="en-US" sz="2100" dirty="0">
                <a:solidFill>
                  <a:schemeClr val="bg1"/>
                </a:solidFill>
                <a:latin typeface="Verdana" pitchFamily="34" charset="0"/>
                <a:ea typeface="Verdana" pitchFamily="34" charset="0"/>
                <a:cs typeface="Verdana" pitchFamily="34" charset="0"/>
              </a:rPr>
              <a:t> </a:t>
            </a:r>
            <a:r>
              <a:rPr lang="en-US" altLang="en-US" sz="2100" dirty="0" err="1">
                <a:solidFill>
                  <a:schemeClr val="bg1"/>
                </a:solidFill>
                <a:latin typeface="Verdana" pitchFamily="34" charset="0"/>
                <a:ea typeface="Verdana" pitchFamily="34" charset="0"/>
                <a:cs typeface="Verdana" pitchFamily="34" charset="0"/>
              </a:rPr>
              <a:t>Superiore</a:t>
            </a:r>
            <a:r>
              <a:rPr lang="en-US" altLang="en-US" sz="2100" dirty="0">
                <a:solidFill>
                  <a:schemeClr val="bg1"/>
                </a:solidFill>
                <a:latin typeface="Verdana" pitchFamily="34" charset="0"/>
                <a:ea typeface="Verdana" pitchFamily="34" charset="0"/>
                <a:cs typeface="Verdana" pitchFamily="34" charset="0"/>
              </a:rPr>
              <a:t> </a:t>
            </a:r>
            <a:r>
              <a:rPr lang="en-US" altLang="en-US" sz="2100" dirty="0" err="1">
                <a:solidFill>
                  <a:schemeClr val="bg1"/>
                </a:solidFill>
                <a:latin typeface="Verdana" pitchFamily="34" charset="0"/>
                <a:ea typeface="Verdana" pitchFamily="34" charset="0"/>
                <a:cs typeface="Verdana" pitchFamily="34" charset="0"/>
              </a:rPr>
              <a:t>Sant’Anna</a:t>
            </a:r>
            <a:r>
              <a:rPr lang="en-US" altLang="en-US" sz="2100" dirty="0">
                <a:solidFill>
                  <a:schemeClr val="bg1"/>
                </a:solidFill>
                <a:latin typeface="Verdana" pitchFamily="34" charset="0"/>
                <a:ea typeface="Verdana" pitchFamily="34" charset="0"/>
                <a:cs typeface="Verdana" pitchFamily="34" charset="0"/>
              </a:rPr>
              <a:t> of Pisa</a:t>
            </a:r>
          </a:p>
          <a:p>
            <a:pPr>
              <a:buFont typeface="Wingdings" pitchFamily="2" charset="2"/>
              <a:buChar char="§"/>
            </a:pPr>
            <a:r>
              <a:rPr lang="en-US" altLang="en-US" sz="2100" dirty="0">
                <a:solidFill>
                  <a:schemeClr val="bg1"/>
                </a:solidFill>
                <a:latin typeface="Verdana" pitchFamily="34" charset="0"/>
                <a:ea typeface="Verdana" pitchFamily="34" charset="0"/>
                <a:cs typeface="Verdana" pitchFamily="34" charset="0"/>
              </a:rPr>
              <a:t>Step Initiative</a:t>
            </a:r>
          </a:p>
          <a:p>
            <a:pPr>
              <a:buFont typeface="Wingdings" pitchFamily="2" charset="2"/>
              <a:buChar char="§"/>
            </a:pPr>
            <a:r>
              <a:rPr lang="en-US" altLang="en-US" sz="2100" dirty="0">
                <a:solidFill>
                  <a:schemeClr val="bg1"/>
                </a:solidFill>
                <a:latin typeface="Verdana" pitchFamily="34" charset="0"/>
                <a:ea typeface="Verdana" pitchFamily="34" charset="0"/>
                <a:cs typeface="Verdana" pitchFamily="34" charset="0"/>
              </a:rPr>
              <a:t>Telecom Italia</a:t>
            </a:r>
          </a:p>
          <a:p>
            <a:pPr>
              <a:buFont typeface="Wingdings" pitchFamily="2" charset="2"/>
              <a:buChar char="§"/>
            </a:pPr>
            <a:r>
              <a:rPr lang="en-US" altLang="en-US" sz="2100" dirty="0">
                <a:solidFill>
                  <a:schemeClr val="bg1"/>
                </a:solidFill>
                <a:latin typeface="Verdana" pitchFamily="34" charset="0"/>
                <a:ea typeface="Verdana" pitchFamily="34" charset="0"/>
                <a:cs typeface="Verdana" pitchFamily="34" charset="0"/>
              </a:rPr>
              <a:t>Telecommunications Networks and Telematics Laboratory</a:t>
            </a:r>
          </a:p>
          <a:p>
            <a:pPr>
              <a:buFont typeface="Wingdings" pitchFamily="2" charset="2"/>
              <a:buChar char="§"/>
            </a:pPr>
            <a:r>
              <a:rPr lang="en-US" altLang="en-US" sz="2100" dirty="0">
                <a:solidFill>
                  <a:schemeClr val="bg1"/>
                </a:solidFill>
                <a:latin typeface="Verdana" pitchFamily="34" charset="0"/>
                <a:ea typeface="Verdana" pitchFamily="34" charset="0"/>
                <a:cs typeface="Verdana" pitchFamily="34" charset="0"/>
              </a:rPr>
              <a:t>Telecommunication Technology Committee</a:t>
            </a:r>
          </a:p>
          <a:p>
            <a:pPr>
              <a:buFont typeface="Wingdings" pitchFamily="2" charset="2"/>
              <a:buChar char="§"/>
            </a:pPr>
            <a:r>
              <a:rPr lang="en-US" altLang="en-US" sz="2100" dirty="0" err="1">
                <a:solidFill>
                  <a:schemeClr val="bg1"/>
                </a:solidFill>
                <a:latin typeface="Verdana" pitchFamily="34" charset="0"/>
                <a:ea typeface="Verdana" pitchFamily="34" charset="0"/>
                <a:cs typeface="Verdana" pitchFamily="34" charset="0"/>
              </a:rPr>
              <a:t>Telefónica</a:t>
            </a:r>
            <a:endParaRPr lang="en-US" altLang="en-US" sz="2100" dirty="0">
              <a:solidFill>
                <a:schemeClr val="bg1"/>
              </a:solidFill>
              <a:latin typeface="Verdana" pitchFamily="34" charset="0"/>
              <a:ea typeface="Verdana" pitchFamily="34" charset="0"/>
              <a:cs typeface="Verdana" pitchFamily="34" charset="0"/>
            </a:endParaRPr>
          </a:p>
          <a:p>
            <a:pPr>
              <a:buFont typeface="Wingdings" pitchFamily="2" charset="2"/>
              <a:buChar char="§"/>
            </a:pPr>
            <a:r>
              <a:rPr lang="en-US" altLang="en-US" sz="2100" dirty="0">
                <a:solidFill>
                  <a:schemeClr val="bg1"/>
                </a:solidFill>
                <a:latin typeface="Verdana" pitchFamily="34" charset="0"/>
                <a:ea typeface="Verdana" pitchFamily="34" charset="0"/>
                <a:cs typeface="Verdana" pitchFamily="34" charset="0"/>
              </a:rPr>
              <a:t>Thomson Reuters</a:t>
            </a:r>
          </a:p>
          <a:p>
            <a:pPr>
              <a:buFont typeface="Wingdings" pitchFamily="2" charset="2"/>
              <a:buChar char="§"/>
            </a:pPr>
            <a:r>
              <a:rPr lang="en-US" altLang="en-US" sz="2100" dirty="0">
                <a:solidFill>
                  <a:schemeClr val="bg1"/>
                </a:solidFill>
                <a:latin typeface="Verdana" pitchFamily="34" charset="0"/>
                <a:ea typeface="Verdana" pitchFamily="34" charset="0"/>
                <a:cs typeface="Verdana" pitchFamily="34" charset="0"/>
              </a:rPr>
              <a:t>Toshiba</a:t>
            </a:r>
          </a:p>
          <a:p>
            <a:pPr>
              <a:buFont typeface="Wingdings" pitchFamily="2" charset="2"/>
              <a:buChar char="§"/>
            </a:pPr>
            <a:r>
              <a:rPr lang="en-US" altLang="en-US" sz="2100" dirty="0">
                <a:solidFill>
                  <a:schemeClr val="bg1"/>
                </a:solidFill>
                <a:latin typeface="Verdana" pitchFamily="34" charset="0"/>
                <a:ea typeface="Verdana" pitchFamily="34" charset="0"/>
                <a:cs typeface="Verdana" pitchFamily="34" charset="0"/>
              </a:rPr>
              <a:t>United Nations Environmental </a:t>
            </a:r>
            <a:r>
              <a:rPr lang="en-US" altLang="en-US" sz="2100" dirty="0" err="1">
                <a:solidFill>
                  <a:schemeClr val="bg1"/>
                </a:solidFill>
                <a:latin typeface="Verdana" pitchFamily="34" charset="0"/>
                <a:ea typeface="Verdana" pitchFamily="34" charset="0"/>
                <a:cs typeface="Verdana" pitchFamily="34" charset="0"/>
              </a:rPr>
              <a:t>Programme</a:t>
            </a:r>
            <a:endParaRPr lang="en-US" altLang="en-US" sz="2100" dirty="0">
              <a:solidFill>
                <a:schemeClr val="bg1"/>
              </a:solidFill>
              <a:latin typeface="Verdana" pitchFamily="34" charset="0"/>
              <a:ea typeface="Verdana" pitchFamily="34" charset="0"/>
              <a:cs typeface="Verdana" pitchFamily="34" charset="0"/>
            </a:endParaRPr>
          </a:p>
          <a:p>
            <a:pPr>
              <a:buFont typeface="Wingdings" pitchFamily="2" charset="2"/>
              <a:buChar char="§"/>
            </a:pPr>
            <a:r>
              <a:rPr lang="en-US" altLang="en-US" sz="2100" dirty="0">
                <a:solidFill>
                  <a:schemeClr val="bg1"/>
                </a:solidFill>
                <a:latin typeface="Verdana" pitchFamily="34" charset="0"/>
                <a:ea typeface="Verdana" pitchFamily="34" charset="0"/>
                <a:cs typeface="Verdana" pitchFamily="34" charset="0"/>
              </a:rPr>
              <a:t>United Nations Environmental </a:t>
            </a:r>
            <a:r>
              <a:rPr lang="en-US" altLang="en-US" sz="2100" dirty="0" err="1">
                <a:solidFill>
                  <a:schemeClr val="bg1"/>
                </a:solidFill>
                <a:latin typeface="Verdana" pitchFamily="34" charset="0"/>
                <a:ea typeface="Verdana" pitchFamily="34" charset="0"/>
                <a:cs typeface="Verdana" pitchFamily="34" charset="0"/>
              </a:rPr>
              <a:t>Programme</a:t>
            </a:r>
            <a:r>
              <a:rPr lang="en-US" altLang="en-US" sz="2100" dirty="0">
                <a:solidFill>
                  <a:schemeClr val="bg1"/>
                </a:solidFill>
                <a:latin typeface="Verdana" pitchFamily="34" charset="0"/>
                <a:ea typeface="Verdana" pitchFamily="34" charset="0"/>
                <a:cs typeface="Verdana" pitchFamily="34" charset="0"/>
              </a:rPr>
              <a:t> Basel convention</a:t>
            </a:r>
          </a:p>
          <a:p>
            <a:pPr>
              <a:buFont typeface="Wingdings" pitchFamily="2" charset="2"/>
              <a:buChar char="§"/>
            </a:pPr>
            <a:r>
              <a:rPr lang="en-US" altLang="en-US" sz="2100" dirty="0">
                <a:solidFill>
                  <a:schemeClr val="bg1"/>
                </a:solidFill>
                <a:latin typeface="Verdana" pitchFamily="34" charset="0"/>
                <a:ea typeface="Verdana" pitchFamily="34" charset="0"/>
                <a:cs typeface="Verdana" pitchFamily="34" charset="0"/>
              </a:rPr>
              <a:t>United Nations University</a:t>
            </a:r>
          </a:p>
          <a:p>
            <a:pPr>
              <a:buFont typeface="Wingdings" pitchFamily="2" charset="2"/>
              <a:buChar char="§"/>
            </a:pPr>
            <a:r>
              <a:rPr lang="en-US" altLang="en-US" sz="2100" dirty="0">
                <a:solidFill>
                  <a:schemeClr val="bg1"/>
                </a:solidFill>
                <a:latin typeface="Verdana" pitchFamily="34" charset="0"/>
                <a:ea typeface="Verdana" pitchFamily="34" charset="0"/>
                <a:cs typeface="Verdana" pitchFamily="34" charset="0"/>
              </a:rPr>
              <a:t>University of </a:t>
            </a:r>
            <a:r>
              <a:rPr lang="en-US" altLang="en-US" sz="2100" dirty="0" err="1">
                <a:solidFill>
                  <a:schemeClr val="bg1"/>
                </a:solidFill>
                <a:latin typeface="Verdana" pitchFamily="34" charset="0"/>
                <a:ea typeface="Verdana" pitchFamily="34" charset="0"/>
                <a:cs typeface="Verdana" pitchFamily="34" charset="0"/>
              </a:rPr>
              <a:t>Genova</a:t>
            </a:r>
            <a:endParaRPr lang="en-US" altLang="en-US" sz="2100" dirty="0">
              <a:solidFill>
                <a:schemeClr val="bg1"/>
              </a:solidFill>
              <a:latin typeface="Verdana" pitchFamily="34" charset="0"/>
              <a:ea typeface="Verdana" pitchFamily="34" charset="0"/>
              <a:cs typeface="Verdana" pitchFamily="34" charset="0"/>
            </a:endParaRPr>
          </a:p>
          <a:p>
            <a:pPr>
              <a:buFont typeface="Wingdings" pitchFamily="2" charset="2"/>
              <a:buChar char="§"/>
            </a:pPr>
            <a:r>
              <a:rPr lang="en-US" altLang="en-US" sz="2100" dirty="0">
                <a:solidFill>
                  <a:schemeClr val="bg1"/>
                </a:solidFill>
                <a:latin typeface="Verdana" pitchFamily="34" charset="0"/>
                <a:ea typeface="Verdana" pitchFamily="34" charset="0"/>
                <a:cs typeface="Verdana" pitchFamily="34" charset="0"/>
              </a:rPr>
              <a:t>University of Zagreb</a:t>
            </a:r>
          </a:p>
          <a:p>
            <a:pPr>
              <a:buFont typeface="Wingdings" pitchFamily="2" charset="2"/>
              <a:buChar char="§"/>
            </a:pPr>
            <a:r>
              <a:rPr lang="en-US" altLang="en-US" sz="2100" dirty="0">
                <a:solidFill>
                  <a:schemeClr val="bg1"/>
                </a:solidFill>
                <a:latin typeface="Verdana" pitchFamily="34" charset="0"/>
                <a:ea typeface="Verdana" pitchFamily="34" charset="0"/>
                <a:cs typeface="Verdana" pitchFamily="34" charset="0"/>
              </a:rPr>
              <a:t>Verizon</a:t>
            </a:r>
          </a:p>
          <a:p>
            <a:pPr>
              <a:buFont typeface="Wingdings" pitchFamily="2" charset="2"/>
              <a:buChar char="§"/>
            </a:pPr>
            <a:r>
              <a:rPr lang="en-US" altLang="en-US" sz="2100" dirty="0">
                <a:solidFill>
                  <a:schemeClr val="bg1"/>
                </a:solidFill>
                <a:latin typeface="Verdana" pitchFamily="34" charset="0"/>
                <a:ea typeface="Verdana" pitchFamily="34" charset="0"/>
                <a:cs typeface="Verdana" pitchFamily="34" charset="0"/>
              </a:rPr>
              <a:t>Vodafone Ghana</a:t>
            </a:r>
          </a:p>
        </p:txBody>
      </p:sp>
      <p:sp>
        <p:nvSpPr>
          <p:cNvPr id="19462" name="Content Placeholder 3"/>
          <p:cNvSpPr txBox="1">
            <a:spLocks/>
          </p:cNvSpPr>
          <p:nvPr/>
        </p:nvSpPr>
        <p:spPr bwMode="auto">
          <a:xfrm>
            <a:off x="5833490" y="1255307"/>
            <a:ext cx="5617549" cy="70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3321" tIns="81660" rIns="163321" bIns="81660"/>
          <a:lstStyle>
            <a:lvl1pPr marL="342900" indent="-342900"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buClr>
                <a:schemeClr val="bg1"/>
              </a:buClr>
            </a:pPr>
            <a:r>
              <a:rPr lang="en-US" altLang="en-US" sz="2100" dirty="0">
                <a:solidFill>
                  <a:schemeClr val="bg1"/>
                </a:solidFill>
              </a:rPr>
              <a:t>France Telecom/Orange</a:t>
            </a:r>
          </a:p>
          <a:p>
            <a:pPr>
              <a:buClr>
                <a:schemeClr val="bg1"/>
              </a:buClr>
            </a:pPr>
            <a:r>
              <a:rPr lang="en-US" altLang="en-US" sz="2100" dirty="0" err="1">
                <a:solidFill>
                  <a:schemeClr val="bg1"/>
                </a:solidFill>
              </a:rPr>
              <a:t>Fronesys</a:t>
            </a:r>
            <a:endParaRPr lang="en-US" altLang="en-US" sz="2100" dirty="0">
              <a:solidFill>
                <a:schemeClr val="bg1"/>
              </a:solidFill>
            </a:endParaRPr>
          </a:p>
          <a:p>
            <a:pPr>
              <a:buClr>
                <a:schemeClr val="bg1"/>
              </a:buClr>
            </a:pPr>
            <a:r>
              <a:rPr lang="en-US" altLang="en-US" sz="2100" dirty="0">
                <a:solidFill>
                  <a:schemeClr val="bg1"/>
                </a:solidFill>
              </a:rPr>
              <a:t>Fujitsu</a:t>
            </a:r>
          </a:p>
          <a:p>
            <a:pPr>
              <a:buClr>
                <a:schemeClr val="bg1"/>
              </a:buClr>
            </a:pPr>
            <a:r>
              <a:rPr lang="en-US" altLang="en-US" sz="2100" dirty="0">
                <a:solidFill>
                  <a:schemeClr val="bg1"/>
                </a:solidFill>
              </a:rPr>
              <a:t>GHG Management Institute (GHGMI)</a:t>
            </a:r>
          </a:p>
          <a:p>
            <a:pPr>
              <a:buClr>
                <a:schemeClr val="bg1"/>
              </a:buClr>
            </a:pPr>
            <a:r>
              <a:rPr lang="en-US" altLang="en-US" sz="2100" dirty="0">
                <a:solidFill>
                  <a:schemeClr val="bg1"/>
                </a:solidFill>
              </a:rPr>
              <a:t>Hewlett-Packard</a:t>
            </a:r>
          </a:p>
          <a:p>
            <a:pPr>
              <a:buClr>
                <a:schemeClr val="bg1"/>
              </a:buClr>
            </a:pPr>
            <a:r>
              <a:rPr lang="en-US" altLang="en-US" sz="2100" dirty="0">
                <a:solidFill>
                  <a:schemeClr val="bg1"/>
                </a:solidFill>
              </a:rPr>
              <a:t>Hitachi</a:t>
            </a:r>
          </a:p>
          <a:p>
            <a:pPr>
              <a:buClr>
                <a:schemeClr val="bg1"/>
              </a:buClr>
            </a:pPr>
            <a:r>
              <a:rPr lang="en-US" altLang="en-US" sz="2100" dirty="0">
                <a:solidFill>
                  <a:schemeClr val="bg1"/>
                </a:solidFill>
              </a:rPr>
              <a:t>Huawei</a:t>
            </a:r>
          </a:p>
          <a:p>
            <a:pPr>
              <a:buClr>
                <a:schemeClr val="bg1"/>
              </a:buClr>
            </a:pPr>
            <a:r>
              <a:rPr lang="en-US" altLang="en-US" sz="2100" dirty="0">
                <a:solidFill>
                  <a:schemeClr val="bg1"/>
                </a:solidFill>
              </a:rPr>
              <a:t>IBI Group</a:t>
            </a:r>
          </a:p>
          <a:p>
            <a:pPr>
              <a:buClr>
                <a:schemeClr val="bg1"/>
              </a:buClr>
            </a:pPr>
            <a:r>
              <a:rPr lang="en-US" altLang="en-US" sz="2100" dirty="0">
                <a:solidFill>
                  <a:schemeClr val="bg1"/>
                </a:solidFill>
              </a:rPr>
              <a:t>Imperial College</a:t>
            </a:r>
          </a:p>
          <a:p>
            <a:pPr>
              <a:buClr>
                <a:schemeClr val="bg1"/>
              </a:buClr>
            </a:pPr>
            <a:r>
              <a:rPr lang="en-US" altLang="en-US" sz="2100" dirty="0">
                <a:solidFill>
                  <a:schemeClr val="bg1"/>
                </a:solidFill>
              </a:rPr>
              <a:t>Infosys</a:t>
            </a:r>
          </a:p>
          <a:p>
            <a:pPr>
              <a:buClr>
                <a:schemeClr val="bg1"/>
              </a:buClr>
            </a:pPr>
            <a:r>
              <a:rPr lang="en-US" altLang="en-US" sz="2100" dirty="0">
                <a:solidFill>
                  <a:schemeClr val="bg1"/>
                </a:solidFill>
              </a:rPr>
              <a:t>International Telecommunication Union (ITU)</a:t>
            </a:r>
          </a:p>
          <a:p>
            <a:pPr>
              <a:buClr>
                <a:schemeClr val="bg1"/>
              </a:buClr>
            </a:pPr>
            <a:r>
              <a:rPr lang="en-US" altLang="en-US" sz="2100" dirty="0" err="1">
                <a:solidFill>
                  <a:schemeClr val="bg1"/>
                </a:solidFill>
              </a:rPr>
              <a:t>Mandat</a:t>
            </a:r>
            <a:r>
              <a:rPr lang="en-US" altLang="en-US" sz="2100" dirty="0">
                <a:solidFill>
                  <a:schemeClr val="bg1"/>
                </a:solidFill>
              </a:rPr>
              <a:t> International</a:t>
            </a:r>
          </a:p>
          <a:p>
            <a:pPr>
              <a:buClr>
                <a:schemeClr val="bg1"/>
              </a:buClr>
            </a:pPr>
            <a:r>
              <a:rPr lang="en-US" altLang="en-US" sz="2100" dirty="0" err="1">
                <a:solidFill>
                  <a:schemeClr val="bg1"/>
                </a:solidFill>
              </a:rPr>
              <a:t>MicroPro</a:t>
            </a:r>
            <a:r>
              <a:rPr lang="en-US" altLang="en-US" sz="2100" dirty="0">
                <a:solidFill>
                  <a:schemeClr val="bg1"/>
                </a:solidFill>
              </a:rPr>
              <a:t> Computers</a:t>
            </a:r>
          </a:p>
          <a:p>
            <a:pPr>
              <a:buClr>
                <a:schemeClr val="bg1"/>
              </a:buClr>
            </a:pPr>
            <a:r>
              <a:rPr lang="en-US" altLang="en-US" sz="2100" dirty="0">
                <a:solidFill>
                  <a:schemeClr val="bg1"/>
                </a:solidFill>
              </a:rPr>
              <a:t>Microsoft</a:t>
            </a:r>
          </a:p>
          <a:p>
            <a:pPr>
              <a:buClr>
                <a:schemeClr val="bg1"/>
              </a:buClr>
            </a:pPr>
            <a:r>
              <a:rPr lang="en-US" altLang="en-US" sz="2100" dirty="0">
                <a:solidFill>
                  <a:schemeClr val="bg1"/>
                </a:solidFill>
              </a:rPr>
              <a:t>MJRD Assessment Inc.</a:t>
            </a:r>
          </a:p>
          <a:p>
            <a:pPr>
              <a:buClr>
                <a:schemeClr val="bg1"/>
              </a:buClr>
            </a:pPr>
            <a:r>
              <a:rPr lang="en-US" altLang="en-US" sz="2100" dirty="0">
                <a:solidFill>
                  <a:schemeClr val="bg1"/>
                </a:solidFill>
              </a:rPr>
              <a:t>National Inter-University Consortium for Telecommunications</a:t>
            </a:r>
          </a:p>
          <a:p>
            <a:pPr>
              <a:buClr>
                <a:schemeClr val="bg1"/>
              </a:buClr>
            </a:pPr>
            <a:r>
              <a:rPr lang="en-US" altLang="en-US" sz="2100" dirty="0">
                <a:solidFill>
                  <a:schemeClr val="bg1"/>
                </a:solidFill>
              </a:rPr>
              <a:t>Nokia Siemens Networks</a:t>
            </a:r>
          </a:p>
          <a:p>
            <a:pPr>
              <a:buClr>
                <a:schemeClr val="bg1"/>
              </a:buClr>
            </a:pPr>
            <a:r>
              <a:rPr lang="en-US" altLang="en-US" sz="2100" dirty="0">
                <a:solidFill>
                  <a:schemeClr val="bg1"/>
                </a:solidFill>
              </a:rPr>
              <a:t>NEC Empowered by Innovation</a:t>
            </a:r>
          </a:p>
          <a:p>
            <a:pPr>
              <a:buClr>
                <a:schemeClr val="bg1"/>
              </a:buClr>
            </a:pPr>
            <a:r>
              <a:rPr lang="en-US" altLang="en-US" sz="2100" dirty="0">
                <a:solidFill>
                  <a:schemeClr val="bg1"/>
                </a:solidFill>
              </a:rPr>
              <a:t>NTT</a:t>
            </a:r>
          </a:p>
        </p:txBody>
      </p:sp>
      <p:sp>
        <p:nvSpPr>
          <p:cNvPr id="19463" name="Title 4"/>
          <p:cNvSpPr txBox="1">
            <a:spLocks/>
          </p:cNvSpPr>
          <p:nvPr/>
        </p:nvSpPr>
        <p:spPr bwMode="auto">
          <a:xfrm>
            <a:off x="1368664" y="125938"/>
            <a:ext cx="17284524" cy="934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3321" tIns="81660" rIns="163321" bIns="81660" anchor="ctr">
            <a:spAutoFit/>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a:spcBef>
                <a:spcPct val="0"/>
              </a:spcBef>
              <a:buClrTx/>
              <a:buSzTx/>
              <a:buFontTx/>
              <a:buNone/>
            </a:pPr>
            <a:r>
              <a:rPr lang="en-US" altLang="en-US" sz="4800" b="1" dirty="0">
                <a:solidFill>
                  <a:schemeClr val="bg1"/>
                </a:solidFill>
                <a:latin typeface="+mj-lt"/>
              </a:rPr>
              <a:t>Collaboration with over 50 partners</a:t>
            </a:r>
          </a:p>
        </p:txBody>
      </p:sp>
    </p:spTree>
    <p:extLst>
      <p:ext uri="{BB962C8B-B14F-4D97-AF65-F5344CB8AC3E}">
        <p14:creationId xmlns:p14="http://schemas.microsoft.com/office/powerpoint/2010/main" val="800116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3 Imagen"/>
          <p:cNvPicPr>
            <a:picLocks noChangeAspect="1"/>
          </p:cNvPicPr>
          <p:nvPr/>
        </p:nvPicPr>
        <p:blipFill rotWithShape="1">
          <a:blip r:embed="rId3" cstate="print">
            <a:extLst>
              <a:ext uri="{28A0092B-C50C-407E-A947-70E740481C1C}">
                <a14:useLocalDpi xmlns:a14="http://schemas.microsoft.com/office/drawing/2010/main" val="0"/>
              </a:ext>
            </a:extLst>
          </a:blip>
          <a:srcRect b="24159"/>
          <a:stretch/>
        </p:blipFill>
        <p:spPr>
          <a:xfrm>
            <a:off x="-2730" y="-1"/>
            <a:ext cx="18291175" cy="10290175"/>
          </a:xfrm>
          <a:prstGeom prst="rect">
            <a:avLst/>
          </a:prstGeom>
        </p:spPr>
      </p:pic>
      <p:sp>
        <p:nvSpPr>
          <p:cNvPr id="20483" name="Slide Number Placeholder 3"/>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5700">
                <a:solidFill>
                  <a:srgbClr val="5C5C5C"/>
                </a:solidFill>
                <a:latin typeface="Verdana" pitchFamily="34" charset="0"/>
              </a:defRPr>
            </a:lvl1pPr>
            <a:lvl2pPr marL="1326983" indent="-510378" eaLnBrk="0" hangingPunct="0">
              <a:spcBef>
                <a:spcPct val="20000"/>
              </a:spcBef>
              <a:buClr>
                <a:srgbClr val="0099CC"/>
              </a:buClr>
              <a:buFont typeface="Wingdings" pitchFamily="2" charset="2"/>
              <a:buChar char="Ø"/>
              <a:defRPr sz="5000">
                <a:solidFill>
                  <a:srgbClr val="5C5C5C"/>
                </a:solidFill>
                <a:latin typeface="Verdana" pitchFamily="34" charset="0"/>
              </a:defRPr>
            </a:lvl2pPr>
            <a:lvl3pPr marL="2041512" indent="-408302" eaLnBrk="0" hangingPunct="0">
              <a:spcBef>
                <a:spcPct val="20000"/>
              </a:spcBef>
              <a:buClr>
                <a:srgbClr val="0099CC"/>
              </a:buClr>
              <a:buFont typeface="Wingdings" pitchFamily="2" charset="2"/>
              <a:buChar char="§"/>
              <a:defRPr sz="4300">
                <a:solidFill>
                  <a:srgbClr val="5C5C5C"/>
                </a:solidFill>
                <a:latin typeface="Verdana" pitchFamily="34" charset="0"/>
              </a:defRPr>
            </a:lvl3pPr>
            <a:lvl4pPr marL="2858117" indent="-408302" eaLnBrk="0" hangingPunct="0">
              <a:spcBef>
                <a:spcPct val="20000"/>
              </a:spcBef>
              <a:buFont typeface="Verdana" pitchFamily="34" charset="0"/>
              <a:buChar char="–"/>
              <a:defRPr sz="3600">
                <a:solidFill>
                  <a:srgbClr val="5C5C5C"/>
                </a:solidFill>
                <a:latin typeface="Verdana" pitchFamily="34" charset="0"/>
              </a:defRPr>
            </a:lvl4pPr>
            <a:lvl5pPr marL="3674722" indent="-408302" eaLnBrk="0" hangingPunct="0">
              <a:spcBef>
                <a:spcPct val="20000"/>
              </a:spcBef>
              <a:buFont typeface="Verdana" pitchFamily="34" charset="0"/>
              <a:buChar char="–"/>
              <a:defRPr sz="3600">
                <a:solidFill>
                  <a:srgbClr val="5C5C5C"/>
                </a:solidFill>
                <a:latin typeface="Verdana" pitchFamily="34" charset="0"/>
              </a:defRPr>
            </a:lvl5pPr>
            <a:lvl6pPr marL="4491327" indent="-408302" eaLnBrk="0" fontAlgn="base" hangingPunct="0">
              <a:spcBef>
                <a:spcPct val="20000"/>
              </a:spcBef>
              <a:spcAft>
                <a:spcPct val="0"/>
              </a:spcAft>
              <a:buFont typeface="Verdana" pitchFamily="34" charset="0"/>
              <a:buChar char="–"/>
              <a:defRPr sz="3600">
                <a:solidFill>
                  <a:srgbClr val="5C5C5C"/>
                </a:solidFill>
                <a:latin typeface="Verdana" pitchFamily="34" charset="0"/>
              </a:defRPr>
            </a:lvl6pPr>
            <a:lvl7pPr marL="5307932" indent="-408302" eaLnBrk="0" fontAlgn="base" hangingPunct="0">
              <a:spcBef>
                <a:spcPct val="20000"/>
              </a:spcBef>
              <a:spcAft>
                <a:spcPct val="0"/>
              </a:spcAft>
              <a:buFont typeface="Verdana" pitchFamily="34" charset="0"/>
              <a:buChar char="–"/>
              <a:defRPr sz="3600">
                <a:solidFill>
                  <a:srgbClr val="5C5C5C"/>
                </a:solidFill>
                <a:latin typeface="Verdana" pitchFamily="34" charset="0"/>
              </a:defRPr>
            </a:lvl7pPr>
            <a:lvl8pPr marL="6124537" indent="-408302" eaLnBrk="0" fontAlgn="base" hangingPunct="0">
              <a:spcBef>
                <a:spcPct val="20000"/>
              </a:spcBef>
              <a:spcAft>
                <a:spcPct val="0"/>
              </a:spcAft>
              <a:buFont typeface="Verdana" pitchFamily="34" charset="0"/>
              <a:buChar char="–"/>
              <a:defRPr sz="3600">
                <a:solidFill>
                  <a:srgbClr val="5C5C5C"/>
                </a:solidFill>
                <a:latin typeface="Verdana" pitchFamily="34" charset="0"/>
              </a:defRPr>
            </a:lvl8pPr>
            <a:lvl9pPr marL="6941142" indent="-408302" eaLnBrk="0" fontAlgn="base" hangingPunct="0">
              <a:spcBef>
                <a:spcPct val="20000"/>
              </a:spcBef>
              <a:spcAft>
                <a:spcPct val="0"/>
              </a:spcAft>
              <a:buFont typeface="Verdana" pitchFamily="34" charset="0"/>
              <a:buChar char="–"/>
              <a:defRPr sz="3600">
                <a:solidFill>
                  <a:srgbClr val="5C5C5C"/>
                </a:solidFill>
                <a:latin typeface="Verdana" pitchFamily="34" charset="0"/>
              </a:defRPr>
            </a:lvl9pPr>
          </a:lstStyle>
          <a:p>
            <a:pPr eaLnBrk="1" hangingPunct="1">
              <a:spcBef>
                <a:spcPct val="0"/>
              </a:spcBef>
              <a:buClrTx/>
              <a:buSzTx/>
              <a:buFontTx/>
              <a:buNone/>
            </a:pPr>
            <a:fld id="{3BF27981-3F1F-48CC-A2E9-BE9235790398}" type="slidenum">
              <a:rPr lang="en-US" altLang="en-US" sz="1800">
                <a:solidFill>
                  <a:srgbClr val="0E438A"/>
                </a:solidFill>
                <a:latin typeface="Zurich BT"/>
              </a:rPr>
              <a:pPr eaLnBrk="1" hangingPunct="1">
                <a:spcBef>
                  <a:spcPct val="0"/>
                </a:spcBef>
                <a:buClrTx/>
                <a:buSzTx/>
                <a:buFontTx/>
                <a:buNone/>
              </a:pPr>
              <a:t>15</a:t>
            </a:fld>
            <a:endParaRPr lang="en-US" altLang="en-US" sz="1800">
              <a:solidFill>
                <a:srgbClr val="0E438A"/>
              </a:solidFill>
              <a:latin typeface="Zurich BT"/>
            </a:endParaRPr>
          </a:p>
        </p:txBody>
      </p:sp>
      <p:sp>
        <p:nvSpPr>
          <p:cNvPr id="20484" name="Title 1"/>
          <p:cNvSpPr>
            <a:spLocks noGrp="1"/>
          </p:cNvSpPr>
          <p:nvPr>
            <p:ph type="title"/>
          </p:nvPr>
        </p:nvSpPr>
        <p:spPr>
          <a:xfrm>
            <a:off x="1867224" y="7801002"/>
            <a:ext cx="14836175" cy="878952"/>
          </a:xfrm>
          <a:gradFill rotWithShape="1">
            <a:gsLst>
              <a:gs pos="0">
                <a:srgbClr val="BEF397"/>
              </a:gs>
              <a:gs pos="50000">
                <a:srgbClr val="D5F6C0"/>
              </a:gs>
              <a:gs pos="100000">
                <a:srgbClr val="EAFAE0"/>
              </a:gs>
            </a:gsLst>
            <a:lin ang="13500000" scaled="1"/>
          </a:gradFill>
          <a:ln w="38100">
            <a:solidFill>
              <a:srgbClr val="1B5BA2"/>
            </a:solidFill>
            <a:miter lim="800000"/>
            <a:headEnd/>
            <a:tailEnd/>
          </a:ln>
        </p:spPr>
        <p:txBody>
          <a:bodyPr>
            <a:normAutofit fontScale="90000"/>
          </a:bodyPr>
          <a:lstStyle/>
          <a:p>
            <a:r>
              <a:rPr lang="en-GB" altLang="en-US" sz="5700"/>
              <a:t>Raising Awareness</a:t>
            </a:r>
            <a:endParaRPr lang="en-US" altLang="en-US" smtClean="0"/>
          </a:p>
        </p:txBody>
      </p:sp>
      <p:pic>
        <p:nvPicPr>
          <p:cNvPr id="7" name="11 Imagen" descr="banda_baja.png"/>
          <p:cNvPicPr>
            <a:picLocks noChangeAspect="1"/>
          </p:cNvPicPr>
          <p:nvPr/>
        </p:nvPicPr>
        <p:blipFill>
          <a:blip r:embed="rId4" cstate="print"/>
          <a:srcRect t="66102"/>
          <a:stretch>
            <a:fillRect/>
          </a:stretch>
        </p:blipFill>
        <p:spPr>
          <a:xfrm>
            <a:off x="2729" y="6801271"/>
            <a:ext cx="18285716" cy="3486674"/>
          </a:xfrm>
          <a:prstGeom prst="rect">
            <a:avLst/>
          </a:prstGeom>
        </p:spPr>
      </p:pic>
      <p:pic>
        <p:nvPicPr>
          <p:cNvPr id="1026" name="Picture 2" descr="C:\Users\bueti\Pictures\join-itu-hand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2899" y="781402"/>
            <a:ext cx="12529392" cy="7099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06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3 Imagen"/>
          <p:cNvPicPr>
            <a:picLocks noChangeAspect="1"/>
          </p:cNvPicPr>
          <p:nvPr/>
        </p:nvPicPr>
        <p:blipFill rotWithShape="1">
          <a:blip r:embed="rId2" cstate="print">
            <a:extLst>
              <a:ext uri="{28A0092B-C50C-407E-A947-70E740481C1C}">
                <a14:useLocalDpi xmlns:a14="http://schemas.microsoft.com/office/drawing/2010/main" val="0"/>
              </a:ext>
            </a:extLst>
          </a:blip>
          <a:srcRect b="24159"/>
          <a:stretch/>
        </p:blipFill>
        <p:spPr>
          <a:xfrm>
            <a:off x="-1" y="-1"/>
            <a:ext cx="18291175" cy="10290175"/>
          </a:xfrm>
          <a:prstGeom prst="rect">
            <a:avLst/>
          </a:prstGeom>
        </p:spPr>
      </p:pic>
      <p:sp>
        <p:nvSpPr>
          <p:cNvPr id="21506" name="Title 1"/>
          <p:cNvSpPr>
            <a:spLocks noGrp="1"/>
          </p:cNvSpPr>
          <p:nvPr>
            <p:ph type="title"/>
          </p:nvPr>
        </p:nvSpPr>
        <p:spPr>
          <a:xfrm>
            <a:off x="177831" y="35731"/>
            <a:ext cx="16462058" cy="1715029"/>
          </a:xfrm>
        </p:spPr>
        <p:txBody>
          <a:bodyPr>
            <a:normAutofit/>
          </a:bodyPr>
          <a:lstStyle/>
          <a:p>
            <a:r>
              <a:rPr lang="en-US" altLang="en-US" sz="4800" b="1" dirty="0">
                <a:solidFill>
                  <a:schemeClr val="bg1"/>
                </a:solidFill>
              </a:rPr>
              <a:t>E-Waste Actions in Latin America </a:t>
            </a:r>
          </a:p>
        </p:txBody>
      </p:sp>
      <p:sp>
        <p:nvSpPr>
          <p:cNvPr id="21507" name="Text Placeholder 4"/>
          <p:cNvSpPr>
            <a:spLocks noGrp="1"/>
          </p:cNvSpPr>
          <p:nvPr>
            <p:ph type="body" idx="1"/>
          </p:nvPr>
        </p:nvSpPr>
        <p:spPr>
          <a:xfrm>
            <a:off x="2232415" y="3201389"/>
            <a:ext cx="6913174" cy="633608"/>
          </a:xfrm>
          <a:solidFill>
            <a:schemeClr val="tx2">
              <a:lumMod val="20000"/>
              <a:lumOff val="80000"/>
            </a:schemeClr>
          </a:solidFill>
        </p:spPr>
        <p:txBody>
          <a:bodyPr>
            <a:normAutofit fontScale="92500" lnSpcReduction="10000"/>
          </a:bodyPr>
          <a:lstStyle/>
          <a:p>
            <a:pPr>
              <a:defRPr/>
            </a:pPr>
            <a:r>
              <a:rPr lang="en-US" altLang="en-US" sz="3600" dirty="0"/>
              <a:t>Quito, 13 August 2013</a:t>
            </a:r>
          </a:p>
        </p:txBody>
      </p:sp>
      <p:sp>
        <p:nvSpPr>
          <p:cNvPr id="3" name="Content Placeholder 2"/>
          <p:cNvSpPr>
            <a:spLocks noGrp="1"/>
          </p:cNvSpPr>
          <p:nvPr>
            <p:ph sz="half" idx="2"/>
          </p:nvPr>
        </p:nvSpPr>
        <p:spPr>
          <a:xfrm>
            <a:off x="1619532" y="4063667"/>
            <a:ext cx="14439232" cy="3999353"/>
          </a:xfrm>
        </p:spPr>
        <p:txBody>
          <a:bodyPr/>
          <a:lstStyle/>
          <a:p>
            <a:pPr marL="0" indent="0" algn="ctr">
              <a:buNone/>
              <a:defRPr/>
            </a:pPr>
            <a:r>
              <a:rPr lang="en-US" sz="3600" b="1" dirty="0">
                <a:solidFill>
                  <a:schemeClr val="bg1"/>
                </a:solidFill>
              </a:rPr>
              <a:t>Key actions:</a:t>
            </a:r>
          </a:p>
          <a:p>
            <a:pPr>
              <a:defRPr/>
            </a:pPr>
            <a:r>
              <a:rPr lang="en-US" sz="2900" dirty="0">
                <a:solidFill>
                  <a:schemeClr val="bg1"/>
                </a:solidFill>
                <a:ea typeface="Verdana" pitchFamily="34" charset="0"/>
                <a:cs typeface="Verdana" pitchFamily="34" charset="0"/>
              </a:rPr>
              <a:t>Raise awareness on the dangers of </a:t>
            </a:r>
            <a:r>
              <a:rPr lang="en-US" sz="2900" dirty="0" smtClean="0">
                <a:solidFill>
                  <a:schemeClr val="bg1"/>
                </a:solidFill>
                <a:ea typeface="Verdana" pitchFamily="34" charset="0"/>
                <a:cs typeface="Verdana" pitchFamily="34" charset="0"/>
              </a:rPr>
              <a:t>e-waste;</a:t>
            </a:r>
            <a:endParaRPr lang="en-US" sz="2900" dirty="0">
              <a:solidFill>
                <a:schemeClr val="bg1"/>
              </a:solidFill>
              <a:ea typeface="Verdana" pitchFamily="34" charset="0"/>
              <a:cs typeface="Verdana" pitchFamily="34" charset="0"/>
            </a:endParaRPr>
          </a:p>
          <a:p>
            <a:pPr>
              <a:defRPr/>
            </a:pPr>
            <a:r>
              <a:rPr lang="en-US" sz="2900" dirty="0">
                <a:solidFill>
                  <a:schemeClr val="bg1"/>
                </a:solidFill>
                <a:ea typeface="Verdana" pitchFamily="34" charset="0"/>
                <a:cs typeface="Verdana" pitchFamily="34" charset="0"/>
              </a:rPr>
              <a:t>Encourage the consideration of </a:t>
            </a:r>
            <a:r>
              <a:rPr lang="en-US" sz="2900" dirty="0" err="1">
                <a:solidFill>
                  <a:schemeClr val="bg1"/>
                </a:solidFill>
                <a:ea typeface="Verdana" pitchFamily="34" charset="0"/>
                <a:cs typeface="Verdana" pitchFamily="34" charset="0"/>
              </a:rPr>
              <a:t>e-waste</a:t>
            </a:r>
            <a:r>
              <a:rPr lang="en-US" sz="2900" dirty="0">
                <a:solidFill>
                  <a:schemeClr val="bg1"/>
                </a:solidFill>
                <a:ea typeface="Verdana" pitchFamily="34" charset="0"/>
                <a:cs typeface="Verdana" pitchFamily="34" charset="0"/>
              </a:rPr>
              <a:t> management in the design of ICT policy;</a:t>
            </a:r>
          </a:p>
          <a:p>
            <a:pPr>
              <a:defRPr/>
            </a:pPr>
            <a:r>
              <a:rPr lang="en-US" sz="2900" dirty="0">
                <a:solidFill>
                  <a:schemeClr val="bg1"/>
                </a:solidFill>
                <a:ea typeface="Verdana" pitchFamily="34" charset="0"/>
                <a:cs typeface="Verdana" pitchFamily="34" charset="0"/>
              </a:rPr>
              <a:t>Adopt strategic policies, international standards and regulatory approaches that are sensitive to local context; </a:t>
            </a:r>
          </a:p>
          <a:p>
            <a:pPr>
              <a:defRPr/>
            </a:pPr>
            <a:r>
              <a:rPr lang="en-US" sz="2900" dirty="0">
                <a:solidFill>
                  <a:schemeClr val="bg1"/>
                </a:solidFill>
                <a:ea typeface="Verdana" pitchFamily="34" charset="0"/>
                <a:cs typeface="Verdana" pitchFamily="34" charset="0"/>
              </a:rPr>
              <a:t>Encourage concerted cooperation in handling </a:t>
            </a:r>
            <a:r>
              <a:rPr lang="en-US" sz="2900" dirty="0" err="1">
                <a:solidFill>
                  <a:schemeClr val="bg1"/>
                </a:solidFill>
                <a:ea typeface="Verdana" pitchFamily="34" charset="0"/>
                <a:cs typeface="Verdana" pitchFamily="34" charset="0"/>
              </a:rPr>
              <a:t>e-waste</a:t>
            </a:r>
            <a:r>
              <a:rPr lang="en-US" sz="2900" dirty="0">
                <a:solidFill>
                  <a:schemeClr val="bg1"/>
                </a:solidFill>
                <a:ea typeface="Verdana" pitchFamily="34" charset="0"/>
                <a:cs typeface="Verdana" pitchFamily="34" charset="0"/>
              </a:rPr>
              <a:t> at the national, regional and international level.</a:t>
            </a:r>
          </a:p>
        </p:txBody>
      </p:sp>
      <p:sp>
        <p:nvSpPr>
          <p:cNvPr id="21509" name="Text Placeholder 5"/>
          <p:cNvSpPr>
            <a:spLocks noGrp="1"/>
          </p:cNvSpPr>
          <p:nvPr>
            <p:ph type="body" sz="quarter" idx="3"/>
          </p:nvPr>
        </p:nvSpPr>
        <p:spPr>
          <a:xfrm>
            <a:off x="7272013" y="2227157"/>
            <a:ext cx="9218626" cy="635989"/>
          </a:xfrm>
          <a:solidFill>
            <a:schemeClr val="tx2">
              <a:lumMod val="20000"/>
              <a:lumOff val="80000"/>
            </a:schemeClr>
          </a:solidFill>
        </p:spPr>
        <p:txBody>
          <a:bodyPr>
            <a:normAutofit fontScale="92500" lnSpcReduction="10000"/>
          </a:bodyPr>
          <a:lstStyle/>
          <a:p>
            <a:pPr>
              <a:defRPr/>
            </a:pPr>
            <a:r>
              <a:rPr lang="es-ES" altLang="en-US" sz="3600" dirty="0"/>
              <a:t>El Salvador, 19-21 </a:t>
            </a:r>
            <a:r>
              <a:rPr lang="es-ES" altLang="en-US" sz="3600" dirty="0" err="1"/>
              <a:t>March</a:t>
            </a:r>
            <a:r>
              <a:rPr lang="es-ES" altLang="en-US" sz="3600" dirty="0"/>
              <a:t> 2013</a:t>
            </a:r>
            <a:endParaRPr lang="en-US" altLang="en-US" sz="3600" dirty="0"/>
          </a:p>
        </p:txBody>
      </p:sp>
      <p:sp>
        <p:nvSpPr>
          <p:cNvPr id="21510" name="Slide Number Placeholder 3"/>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5700">
                <a:solidFill>
                  <a:srgbClr val="5C5C5C"/>
                </a:solidFill>
                <a:latin typeface="Verdana" pitchFamily="34" charset="0"/>
              </a:defRPr>
            </a:lvl1pPr>
            <a:lvl2pPr marL="1326983" indent="-510378" eaLnBrk="0" hangingPunct="0">
              <a:spcBef>
                <a:spcPct val="20000"/>
              </a:spcBef>
              <a:buClr>
                <a:srgbClr val="0099CC"/>
              </a:buClr>
              <a:buFont typeface="Wingdings" pitchFamily="2" charset="2"/>
              <a:buChar char="Ø"/>
              <a:defRPr sz="5000">
                <a:solidFill>
                  <a:srgbClr val="5C5C5C"/>
                </a:solidFill>
                <a:latin typeface="Verdana" pitchFamily="34" charset="0"/>
              </a:defRPr>
            </a:lvl2pPr>
            <a:lvl3pPr marL="2041512" indent="-408302" eaLnBrk="0" hangingPunct="0">
              <a:spcBef>
                <a:spcPct val="20000"/>
              </a:spcBef>
              <a:buClr>
                <a:srgbClr val="0099CC"/>
              </a:buClr>
              <a:buFont typeface="Wingdings" pitchFamily="2" charset="2"/>
              <a:buChar char="§"/>
              <a:defRPr sz="4300">
                <a:solidFill>
                  <a:srgbClr val="5C5C5C"/>
                </a:solidFill>
                <a:latin typeface="Verdana" pitchFamily="34" charset="0"/>
              </a:defRPr>
            </a:lvl3pPr>
            <a:lvl4pPr marL="2858117" indent="-408302" eaLnBrk="0" hangingPunct="0">
              <a:spcBef>
                <a:spcPct val="20000"/>
              </a:spcBef>
              <a:buFont typeface="Verdana" pitchFamily="34" charset="0"/>
              <a:buChar char="–"/>
              <a:defRPr sz="3600">
                <a:solidFill>
                  <a:srgbClr val="5C5C5C"/>
                </a:solidFill>
                <a:latin typeface="Verdana" pitchFamily="34" charset="0"/>
              </a:defRPr>
            </a:lvl4pPr>
            <a:lvl5pPr marL="3674722" indent="-408302" eaLnBrk="0" hangingPunct="0">
              <a:spcBef>
                <a:spcPct val="20000"/>
              </a:spcBef>
              <a:buFont typeface="Verdana" pitchFamily="34" charset="0"/>
              <a:buChar char="–"/>
              <a:defRPr sz="3600">
                <a:solidFill>
                  <a:srgbClr val="5C5C5C"/>
                </a:solidFill>
                <a:latin typeface="Verdana" pitchFamily="34" charset="0"/>
              </a:defRPr>
            </a:lvl5pPr>
            <a:lvl6pPr marL="4491327" indent="-408302" eaLnBrk="0" fontAlgn="base" hangingPunct="0">
              <a:spcBef>
                <a:spcPct val="20000"/>
              </a:spcBef>
              <a:spcAft>
                <a:spcPct val="0"/>
              </a:spcAft>
              <a:buFont typeface="Verdana" pitchFamily="34" charset="0"/>
              <a:buChar char="–"/>
              <a:defRPr sz="3600">
                <a:solidFill>
                  <a:srgbClr val="5C5C5C"/>
                </a:solidFill>
                <a:latin typeface="Verdana" pitchFamily="34" charset="0"/>
              </a:defRPr>
            </a:lvl6pPr>
            <a:lvl7pPr marL="5307932" indent="-408302" eaLnBrk="0" fontAlgn="base" hangingPunct="0">
              <a:spcBef>
                <a:spcPct val="20000"/>
              </a:spcBef>
              <a:spcAft>
                <a:spcPct val="0"/>
              </a:spcAft>
              <a:buFont typeface="Verdana" pitchFamily="34" charset="0"/>
              <a:buChar char="–"/>
              <a:defRPr sz="3600">
                <a:solidFill>
                  <a:srgbClr val="5C5C5C"/>
                </a:solidFill>
                <a:latin typeface="Verdana" pitchFamily="34" charset="0"/>
              </a:defRPr>
            </a:lvl7pPr>
            <a:lvl8pPr marL="6124537" indent="-408302" eaLnBrk="0" fontAlgn="base" hangingPunct="0">
              <a:spcBef>
                <a:spcPct val="20000"/>
              </a:spcBef>
              <a:spcAft>
                <a:spcPct val="0"/>
              </a:spcAft>
              <a:buFont typeface="Verdana" pitchFamily="34" charset="0"/>
              <a:buChar char="–"/>
              <a:defRPr sz="3600">
                <a:solidFill>
                  <a:srgbClr val="5C5C5C"/>
                </a:solidFill>
                <a:latin typeface="Verdana" pitchFamily="34" charset="0"/>
              </a:defRPr>
            </a:lvl8pPr>
            <a:lvl9pPr marL="6941142" indent="-408302" eaLnBrk="0" fontAlgn="base" hangingPunct="0">
              <a:spcBef>
                <a:spcPct val="20000"/>
              </a:spcBef>
              <a:spcAft>
                <a:spcPct val="0"/>
              </a:spcAft>
              <a:buFont typeface="Verdana" pitchFamily="34" charset="0"/>
              <a:buChar char="–"/>
              <a:defRPr sz="3600">
                <a:solidFill>
                  <a:srgbClr val="5C5C5C"/>
                </a:solidFill>
                <a:latin typeface="Verdana" pitchFamily="34" charset="0"/>
              </a:defRPr>
            </a:lvl9pPr>
          </a:lstStyle>
          <a:p>
            <a:pPr eaLnBrk="1" hangingPunct="1">
              <a:spcBef>
                <a:spcPct val="0"/>
              </a:spcBef>
              <a:buClrTx/>
              <a:buSzTx/>
              <a:buFontTx/>
              <a:buNone/>
            </a:pPr>
            <a:fld id="{B984C004-768C-498F-9805-39C5F3646998}" type="slidenum">
              <a:rPr lang="en-US" altLang="en-US" sz="1800">
                <a:solidFill>
                  <a:srgbClr val="0E438A"/>
                </a:solidFill>
                <a:latin typeface="Zurich BT"/>
              </a:rPr>
              <a:pPr eaLnBrk="1" hangingPunct="1">
                <a:spcBef>
                  <a:spcPct val="0"/>
                </a:spcBef>
                <a:buClrTx/>
                <a:buSzTx/>
                <a:buFontTx/>
                <a:buNone/>
              </a:pPr>
              <a:t>16</a:t>
            </a:fld>
            <a:endParaRPr lang="en-US" altLang="en-US" sz="1800">
              <a:solidFill>
                <a:srgbClr val="0E438A"/>
              </a:solidFill>
              <a:latin typeface="Zurich BT"/>
            </a:endParaRPr>
          </a:p>
        </p:txBody>
      </p:sp>
      <p:pic>
        <p:nvPicPr>
          <p:cNvPr id="21511" name="14 Imagen" descr="scrap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069535">
            <a:off x="15638720" y="144025"/>
            <a:ext cx="2222886" cy="1950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http://foreignpolicyblogs.com/wp-content/uploads/fpalatinamericamap.jpg"/>
          <p:cNvPicPr>
            <a:picLocks noChangeAspect="1" noChangeArrowheads="1"/>
          </p:cNvPicPr>
          <p:nvPr/>
        </p:nvPicPr>
        <p:blipFill>
          <a:blip r:embed="rId4" cstate="print"/>
          <a:srcRect/>
          <a:stretch>
            <a:fillRect/>
          </a:stretch>
        </p:blipFill>
        <p:spPr bwMode="auto">
          <a:xfrm>
            <a:off x="359086" y="391892"/>
            <a:ext cx="2520718" cy="2160907"/>
          </a:xfrm>
          <a:prstGeom prst="rect">
            <a:avLst/>
          </a:prstGeom>
          <a:ln w="88900" cap="sq" cmpd="thickThin">
            <a:solidFill>
              <a:srgbClr val="000000"/>
            </a:solidFill>
            <a:prstDash val="solid"/>
            <a:miter lim="800000"/>
          </a:ln>
          <a:effectLst>
            <a:innerShdw blurRad="76200">
              <a:srgbClr val="000000"/>
            </a:innerShdw>
          </a:effectLst>
        </p:spPr>
      </p:pic>
      <p:pic>
        <p:nvPicPr>
          <p:cNvPr id="11" name="11 Imagen" descr="banda_baja.png"/>
          <p:cNvPicPr>
            <a:picLocks noChangeAspect="1"/>
          </p:cNvPicPr>
          <p:nvPr/>
        </p:nvPicPr>
        <p:blipFill>
          <a:blip r:embed="rId5" cstate="print"/>
          <a:srcRect t="66102"/>
          <a:stretch>
            <a:fillRect/>
          </a:stretch>
        </p:blipFill>
        <p:spPr>
          <a:xfrm>
            <a:off x="571" y="6801271"/>
            <a:ext cx="18285716" cy="3486674"/>
          </a:xfrm>
          <a:prstGeom prst="rect">
            <a:avLst/>
          </a:prstGeom>
        </p:spPr>
      </p:pic>
    </p:spTree>
    <p:extLst>
      <p:ext uri="{BB962C8B-B14F-4D97-AF65-F5344CB8AC3E}">
        <p14:creationId xmlns:p14="http://schemas.microsoft.com/office/powerpoint/2010/main" val="374057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3 Imagen"/>
          <p:cNvPicPr>
            <a:picLocks noChangeAspect="1"/>
          </p:cNvPicPr>
          <p:nvPr/>
        </p:nvPicPr>
        <p:blipFill rotWithShape="1">
          <a:blip r:embed="rId2" cstate="print">
            <a:extLst>
              <a:ext uri="{28A0092B-C50C-407E-A947-70E740481C1C}">
                <a14:useLocalDpi xmlns:a14="http://schemas.microsoft.com/office/drawing/2010/main" val="0"/>
              </a:ext>
            </a:extLst>
          </a:blip>
          <a:srcRect b="24159"/>
          <a:stretch/>
        </p:blipFill>
        <p:spPr>
          <a:xfrm>
            <a:off x="-1" y="-1"/>
            <a:ext cx="18291175" cy="10290175"/>
          </a:xfrm>
          <a:prstGeom prst="rect">
            <a:avLst/>
          </a:prstGeom>
        </p:spPr>
      </p:pic>
      <p:sp>
        <p:nvSpPr>
          <p:cNvPr id="22530" name="Title 1"/>
          <p:cNvSpPr>
            <a:spLocks noGrp="1"/>
          </p:cNvSpPr>
          <p:nvPr>
            <p:ph type="title"/>
          </p:nvPr>
        </p:nvSpPr>
        <p:spPr>
          <a:xfrm>
            <a:off x="718989" y="1040631"/>
            <a:ext cx="16995550" cy="783674"/>
          </a:xfrm>
        </p:spPr>
        <p:txBody>
          <a:bodyPr>
            <a:noAutofit/>
          </a:bodyPr>
          <a:lstStyle/>
          <a:p>
            <a:r>
              <a:rPr lang="en-US" altLang="en-US" sz="4800" b="1" dirty="0" smtClean="0">
                <a:solidFill>
                  <a:schemeClr val="bg1"/>
                </a:solidFill>
              </a:rPr>
              <a:t>Upcoming </a:t>
            </a:r>
            <a:r>
              <a:rPr lang="en-US" altLang="en-US" sz="4800" b="1" dirty="0">
                <a:solidFill>
                  <a:schemeClr val="bg1"/>
                </a:solidFill>
              </a:rPr>
              <a:t>workshop and meetings</a:t>
            </a:r>
          </a:p>
        </p:txBody>
      </p:sp>
      <p:sp>
        <p:nvSpPr>
          <p:cNvPr id="22531" name="Content Placeholder 2"/>
          <p:cNvSpPr>
            <a:spLocks noGrp="1"/>
          </p:cNvSpPr>
          <p:nvPr>
            <p:ph idx="1"/>
          </p:nvPr>
        </p:nvSpPr>
        <p:spPr>
          <a:xfrm>
            <a:off x="1511564" y="2605892"/>
            <a:ext cx="15125151" cy="6590953"/>
          </a:xfrm>
        </p:spPr>
        <p:txBody>
          <a:bodyPr/>
          <a:lstStyle/>
          <a:p>
            <a:r>
              <a:rPr lang="en-US" altLang="en-US" sz="3600" dirty="0">
                <a:solidFill>
                  <a:schemeClr val="bg1"/>
                </a:solidFill>
              </a:rPr>
              <a:t>Greening the Future: Bridging the Standardization Gap on Environmental </a:t>
            </a:r>
            <a:r>
              <a:rPr lang="en-US" altLang="en-US" sz="3600" dirty="0" smtClean="0">
                <a:solidFill>
                  <a:schemeClr val="bg1"/>
                </a:solidFill>
              </a:rPr>
              <a:t>Sustainability</a:t>
            </a:r>
            <a:r>
              <a:rPr lang="en-US" altLang="en-US" sz="3600" dirty="0">
                <a:solidFill>
                  <a:schemeClr val="bg1"/>
                </a:solidFill>
              </a:rPr>
              <a:t>   </a:t>
            </a:r>
            <a:br>
              <a:rPr lang="en-US" altLang="en-US" sz="3600" dirty="0">
                <a:solidFill>
                  <a:schemeClr val="bg1"/>
                </a:solidFill>
              </a:rPr>
            </a:br>
            <a:r>
              <a:rPr lang="en-US" altLang="en-US" sz="3600" dirty="0">
                <a:solidFill>
                  <a:srgbClr val="00B050"/>
                </a:solidFill>
              </a:rPr>
              <a:t>Colombo, Sri Lanka, 3-4 October 2013</a:t>
            </a:r>
          </a:p>
          <a:p>
            <a:r>
              <a:rPr lang="en-US" altLang="en-US" sz="3600" dirty="0">
                <a:solidFill>
                  <a:schemeClr val="bg1"/>
                </a:solidFill>
              </a:rPr>
              <a:t>ITU/CITEL Workshop on Environmentally sound management of E-waste   </a:t>
            </a:r>
            <a:br>
              <a:rPr lang="en-US" altLang="en-US" sz="3600" dirty="0">
                <a:solidFill>
                  <a:schemeClr val="bg1"/>
                </a:solidFill>
              </a:rPr>
            </a:br>
            <a:r>
              <a:rPr lang="en-US" altLang="en-US" sz="3600" dirty="0">
                <a:solidFill>
                  <a:srgbClr val="00B050"/>
                </a:solidFill>
              </a:rPr>
              <a:t>Mendoza, Argentina, 9 October 2013</a:t>
            </a:r>
          </a:p>
          <a:p>
            <a:r>
              <a:rPr lang="en-US" altLang="en-US" sz="3600" dirty="0">
                <a:solidFill>
                  <a:schemeClr val="bg1"/>
                </a:solidFill>
              </a:rPr>
              <a:t>ITU-T Study Group 5 </a:t>
            </a:r>
            <a:r>
              <a:rPr lang="en-US" altLang="en-US" sz="3600" dirty="0" smtClean="0">
                <a:solidFill>
                  <a:schemeClr val="bg1"/>
                </a:solidFill>
              </a:rPr>
              <a:t>meeting</a:t>
            </a:r>
            <a:r>
              <a:rPr lang="en-US" altLang="en-US" sz="3600" dirty="0">
                <a:solidFill>
                  <a:schemeClr val="bg1"/>
                </a:solidFill>
              </a:rPr>
              <a:t/>
            </a:r>
            <a:br>
              <a:rPr lang="en-US" altLang="en-US" sz="3600" dirty="0">
                <a:solidFill>
                  <a:schemeClr val="bg1"/>
                </a:solidFill>
              </a:rPr>
            </a:br>
            <a:r>
              <a:rPr lang="en-US" altLang="en-US" sz="3600" dirty="0">
                <a:solidFill>
                  <a:srgbClr val="00B050"/>
                </a:solidFill>
              </a:rPr>
              <a:t>Lima, Peru, 2-13 December 2013</a:t>
            </a:r>
          </a:p>
        </p:txBody>
      </p:sp>
      <p:sp>
        <p:nvSpPr>
          <p:cNvPr id="22532" name="Slide Number Placeholder 3"/>
          <p:cNvSpPr>
            <a:spLocks noGrp="1"/>
          </p:cNvSpPr>
          <p:nvPr>
            <p:ph type="sldNum" sz="quarter" idx="10"/>
          </p:nvPr>
        </p:nvSpPr>
        <p:spPr>
          <a:xfrm>
            <a:off x="16986025" y="9358820"/>
            <a:ext cx="743079" cy="547857"/>
          </a:xfrm>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5700">
                <a:solidFill>
                  <a:srgbClr val="5C5C5C"/>
                </a:solidFill>
                <a:latin typeface="Verdana" pitchFamily="34" charset="0"/>
              </a:defRPr>
            </a:lvl1pPr>
            <a:lvl2pPr marL="1326983" indent="-510378" eaLnBrk="0" hangingPunct="0">
              <a:spcBef>
                <a:spcPct val="20000"/>
              </a:spcBef>
              <a:buClr>
                <a:srgbClr val="0099CC"/>
              </a:buClr>
              <a:buFont typeface="Wingdings" pitchFamily="2" charset="2"/>
              <a:buChar char="Ø"/>
              <a:defRPr sz="5000">
                <a:solidFill>
                  <a:srgbClr val="5C5C5C"/>
                </a:solidFill>
                <a:latin typeface="Verdana" pitchFamily="34" charset="0"/>
              </a:defRPr>
            </a:lvl2pPr>
            <a:lvl3pPr marL="2041512" indent="-408302" eaLnBrk="0" hangingPunct="0">
              <a:spcBef>
                <a:spcPct val="20000"/>
              </a:spcBef>
              <a:buClr>
                <a:srgbClr val="0099CC"/>
              </a:buClr>
              <a:buFont typeface="Wingdings" pitchFamily="2" charset="2"/>
              <a:buChar char="§"/>
              <a:defRPr sz="4300">
                <a:solidFill>
                  <a:srgbClr val="5C5C5C"/>
                </a:solidFill>
                <a:latin typeface="Verdana" pitchFamily="34" charset="0"/>
              </a:defRPr>
            </a:lvl3pPr>
            <a:lvl4pPr marL="2858117" indent="-408302" eaLnBrk="0" hangingPunct="0">
              <a:spcBef>
                <a:spcPct val="20000"/>
              </a:spcBef>
              <a:buFont typeface="Verdana" pitchFamily="34" charset="0"/>
              <a:buChar char="–"/>
              <a:defRPr sz="3600">
                <a:solidFill>
                  <a:srgbClr val="5C5C5C"/>
                </a:solidFill>
                <a:latin typeface="Verdana" pitchFamily="34" charset="0"/>
              </a:defRPr>
            </a:lvl4pPr>
            <a:lvl5pPr marL="3674722" indent="-408302" eaLnBrk="0" hangingPunct="0">
              <a:spcBef>
                <a:spcPct val="20000"/>
              </a:spcBef>
              <a:buFont typeface="Verdana" pitchFamily="34" charset="0"/>
              <a:buChar char="–"/>
              <a:defRPr sz="3600">
                <a:solidFill>
                  <a:srgbClr val="5C5C5C"/>
                </a:solidFill>
                <a:latin typeface="Verdana" pitchFamily="34" charset="0"/>
              </a:defRPr>
            </a:lvl5pPr>
            <a:lvl6pPr marL="4491327" indent="-408302" eaLnBrk="0" fontAlgn="base" hangingPunct="0">
              <a:spcBef>
                <a:spcPct val="20000"/>
              </a:spcBef>
              <a:spcAft>
                <a:spcPct val="0"/>
              </a:spcAft>
              <a:buFont typeface="Verdana" pitchFamily="34" charset="0"/>
              <a:buChar char="–"/>
              <a:defRPr sz="3600">
                <a:solidFill>
                  <a:srgbClr val="5C5C5C"/>
                </a:solidFill>
                <a:latin typeface="Verdana" pitchFamily="34" charset="0"/>
              </a:defRPr>
            </a:lvl6pPr>
            <a:lvl7pPr marL="5307932" indent="-408302" eaLnBrk="0" fontAlgn="base" hangingPunct="0">
              <a:spcBef>
                <a:spcPct val="20000"/>
              </a:spcBef>
              <a:spcAft>
                <a:spcPct val="0"/>
              </a:spcAft>
              <a:buFont typeface="Verdana" pitchFamily="34" charset="0"/>
              <a:buChar char="–"/>
              <a:defRPr sz="3600">
                <a:solidFill>
                  <a:srgbClr val="5C5C5C"/>
                </a:solidFill>
                <a:latin typeface="Verdana" pitchFamily="34" charset="0"/>
              </a:defRPr>
            </a:lvl7pPr>
            <a:lvl8pPr marL="6124537" indent="-408302" eaLnBrk="0" fontAlgn="base" hangingPunct="0">
              <a:spcBef>
                <a:spcPct val="20000"/>
              </a:spcBef>
              <a:spcAft>
                <a:spcPct val="0"/>
              </a:spcAft>
              <a:buFont typeface="Verdana" pitchFamily="34" charset="0"/>
              <a:buChar char="–"/>
              <a:defRPr sz="3600">
                <a:solidFill>
                  <a:srgbClr val="5C5C5C"/>
                </a:solidFill>
                <a:latin typeface="Verdana" pitchFamily="34" charset="0"/>
              </a:defRPr>
            </a:lvl8pPr>
            <a:lvl9pPr marL="6941142" indent="-408302" eaLnBrk="0" fontAlgn="base" hangingPunct="0">
              <a:spcBef>
                <a:spcPct val="20000"/>
              </a:spcBef>
              <a:spcAft>
                <a:spcPct val="0"/>
              </a:spcAft>
              <a:buFont typeface="Verdana" pitchFamily="34" charset="0"/>
              <a:buChar char="–"/>
              <a:defRPr sz="3600">
                <a:solidFill>
                  <a:srgbClr val="5C5C5C"/>
                </a:solidFill>
                <a:latin typeface="Verdana" pitchFamily="34" charset="0"/>
              </a:defRPr>
            </a:lvl9pPr>
          </a:lstStyle>
          <a:p>
            <a:pPr eaLnBrk="1" hangingPunct="1">
              <a:spcBef>
                <a:spcPct val="0"/>
              </a:spcBef>
              <a:buClrTx/>
              <a:buSzTx/>
              <a:buFontTx/>
              <a:buNone/>
            </a:pPr>
            <a:fld id="{661A270D-5E71-438C-8AC3-2496AA454EC3}" type="slidenum">
              <a:rPr lang="en-US" altLang="en-US" sz="1800">
                <a:solidFill>
                  <a:srgbClr val="0E438A"/>
                </a:solidFill>
                <a:latin typeface="Zurich BT"/>
              </a:rPr>
              <a:pPr eaLnBrk="1" hangingPunct="1">
                <a:spcBef>
                  <a:spcPct val="0"/>
                </a:spcBef>
                <a:buClrTx/>
                <a:buSzTx/>
                <a:buFontTx/>
                <a:buNone/>
              </a:pPr>
              <a:t>17</a:t>
            </a:fld>
            <a:endParaRPr lang="en-US" altLang="en-US" sz="1800">
              <a:solidFill>
                <a:srgbClr val="0E438A"/>
              </a:solidFill>
              <a:latin typeface="Zurich BT"/>
            </a:endParaRPr>
          </a:p>
        </p:txBody>
      </p:sp>
      <p:pic>
        <p:nvPicPr>
          <p:cNvPr id="7" name="11 Imagen" descr="banda_baja.png"/>
          <p:cNvPicPr>
            <a:picLocks noChangeAspect="1"/>
          </p:cNvPicPr>
          <p:nvPr/>
        </p:nvPicPr>
        <p:blipFill>
          <a:blip r:embed="rId3" cstate="print"/>
          <a:srcRect t="66102"/>
          <a:stretch>
            <a:fillRect/>
          </a:stretch>
        </p:blipFill>
        <p:spPr>
          <a:xfrm>
            <a:off x="571" y="6801271"/>
            <a:ext cx="18285716" cy="3486674"/>
          </a:xfrm>
          <a:prstGeom prst="rect">
            <a:avLst/>
          </a:prstGeom>
        </p:spPr>
      </p:pic>
    </p:spTree>
    <p:extLst>
      <p:ext uri="{BB962C8B-B14F-4D97-AF65-F5344CB8AC3E}">
        <p14:creationId xmlns:p14="http://schemas.microsoft.com/office/powerpoint/2010/main" val="1437253123"/>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Imagen"/>
          <p:cNvPicPr>
            <a:picLocks noChangeAspect="1"/>
          </p:cNvPicPr>
          <p:nvPr/>
        </p:nvPicPr>
        <p:blipFill rotWithShape="1">
          <a:blip r:embed="rId3" cstate="print">
            <a:extLst>
              <a:ext uri="{28A0092B-C50C-407E-A947-70E740481C1C}">
                <a14:useLocalDpi xmlns:a14="http://schemas.microsoft.com/office/drawing/2010/main" val="0"/>
              </a:ext>
            </a:extLst>
          </a:blip>
          <a:srcRect b="24159"/>
          <a:stretch/>
        </p:blipFill>
        <p:spPr>
          <a:xfrm>
            <a:off x="-1" y="-116717"/>
            <a:ext cx="18291175" cy="10290175"/>
          </a:xfrm>
          <a:prstGeom prst="rect">
            <a:avLst/>
          </a:prstGeom>
        </p:spPr>
      </p:pic>
      <p:sp>
        <p:nvSpPr>
          <p:cNvPr id="24578" name="Rectangle 2"/>
          <p:cNvSpPr>
            <a:spLocks noGrp="1" noChangeArrowheads="1"/>
          </p:cNvSpPr>
          <p:nvPr>
            <p:ph type="title"/>
          </p:nvPr>
        </p:nvSpPr>
        <p:spPr>
          <a:xfrm>
            <a:off x="3384947" y="536575"/>
            <a:ext cx="11517725" cy="878953"/>
          </a:xfrm>
        </p:spPr>
        <p:txBody>
          <a:bodyPr>
            <a:noAutofit/>
          </a:bodyPr>
          <a:lstStyle/>
          <a:p>
            <a:r>
              <a:rPr lang="en-US" altLang="en-US" sz="4800" b="1" dirty="0">
                <a:solidFill>
                  <a:schemeClr val="bg1"/>
                </a:solidFill>
              </a:rPr>
              <a:t>E-Waste … the solution!</a:t>
            </a:r>
            <a:endParaRPr lang="de-DE" altLang="en-US" sz="4800" b="1" dirty="0">
              <a:solidFill>
                <a:schemeClr val="bg1"/>
              </a:solidFill>
              <a:ea typeface="Calibri" pitchFamily="34" charset="0"/>
              <a:cs typeface="Calibri" pitchFamily="34" charset="0"/>
            </a:endParaRPr>
          </a:p>
        </p:txBody>
      </p:sp>
      <p:sp>
        <p:nvSpPr>
          <p:cNvPr id="220163" name="Rectangle 3"/>
          <p:cNvSpPr>
            <a:spLocks noGrp="1" noChangeArrowheads="1"/>
          </p:cNvSpPr>
          <p:nvPr>
            <p:ph idx="1"/>
          </p:nvPr>
        </p:nvSpPr>
        <p:spPr>
          <a:xfrm>
            <a:off x="8209483" y="1976735"/>
            <a:ext cx="8713736" cy="6176486"/>
          </a:xfrm>
        </p:spPr>
        <p:txBody>
          <a:bodyPr>
            <a:normAutofit lnSpcReduction="10000"/>
          </a:bodyPr>
          <a:lstStyle/>
          <a:p>
            <a:pPr marL="0" indent="0">
              <a:spcBef>
                <a:spcPct val="25000"/>
              </a:spcBef>
              <a:spcAft>
                <a:spcPct val="25000"/>
              </a:spcAft>
              <a:buNone/>
              <a:defRPr/>
            </a:pPr>
            <a:r>
              <a:rPr lang="en-US" sz="3600" dirty="0">
                <a:solidFill>
                  <a:schemeClr val="bg1"/>
                </a:solidFill>
              </a:rPr>
              <a:t>Need of an integrated waste management approach </a:t>
            </a:r>
            <a:r>
              <a:rPr lang="en-US" sz="3600" dirty="0" smtClean="0">
                <a:solidFill>
                  <a:schemeClr val="bg1"/>
                </a:solidFill>
                <a:latin typeface="+mj-lt"/>
              </a:rPr>
              <a:t>to:</a:t>
            </a:r>
          </a:p>
          <a:p>
            <a:pPr>
              <a:spcBef>
                <a:spcPct val="25000"/>
              </a:spcBef>
              <a:spcAft>
                <a:spcPct val="25000"/>
              </a:spcAft>
              <a:defRPr/>
            </a:pPr>
            <a:r>
              <a:rPr lang="en-US" sz="3600" dirty="0" smtClean="0">
                <a:solidFill>
                  <a:schemeClr val="bg1"/>
                </a:solidFill>
                <a:latin typeface="+mj-lt"/>
              </a:rPr>
              <a:t>generate </a:t>
            </a:r>
            <a:r>
              <a:rPr lang="en-US" sz="3600" dirty="0">
                <a:solidFill>
                  <a:schemeClr val="bg1"/>
                </a:solidFill>
                <a:latin typeface="+mj-lt"/>
              </a:rPr>
              <a:t>decent employment, </a:t>
            </a:r>
            <a:endParaRPr lang="en-US" sz="3600" dirty="0" smtClean="0">
              <a:solidFill>
                <a:schemeClr val="bg1"/>
              </a:solidFill>
              <a:latin typeface="+mj-lt"/>
            </a:endParaRPr>
          </a:p>
          <a:p>
            <a:pPr>
              <a:spcBef>
                <a:spcPct val="25000"/>
              </a:spcBef>
              <a:spcAft>
                <a:spcPct val="25000"/>
              </a:spcAft>
              <a:defRPr/>
            </a:pPr>
            <a:r>
              <a:rPr lang="en-US" sz="3600" dirty="0" smtClean="0">
                <a:solidFill>
                  <a:schemeClr val="bg1"/>
                </a:solidFill>
                <a:latin typeface="+mj-lt"/>
              </a:rPr>
              <a:t>curb </a:t>
            </a:r>
            <a:r>
              <a:rPr lang="en-US" sz="3600" dirty="0">
                <a:solidFill>
                  <a:schemeClr val="bg1"/>
                </a:solidFill>
                <a:latin typeface="+mj-lt"/>
              </a:rPr>
              <a:t>health problems, </a:t>
            </a:r>
            <a:endParaRPr lang="en-US" sz="3600" dirty="0" smtClean="0">
              <a:solidFill>
                <a:schemeClr val="bg1"/>
              </a:solidFill>
              <a:latin typeface="+mj-lt"/>
            </a:endParaRPr>
          </a:p>
          <a:p>
            <a:pPr>
              <a:spcBef>
                <a:spcPct val="25000"/>
              </a:spcBef>
              <a:spcAft>
                <a:spcPct val="25000"/>
              </a:spcAft>
              <a:defRPr/>
            </a:pPr>
            <a:r>
              <a:rPr lang="en-US" sz="3600" dirty="0" smtClean="0">
                <a:solidFill>
                  <a:schemeClr val="bg1"/>
                </a:solidFill>
                <a:latin typeface="+mj-lt"/>
              </a:rPr>
              <a:t>cut </a:t>
            </a:r>
            <a:r>
              <a:rPr lang="en-US" sz="3600" dirty="0">
                <a:solidFill>
                  <a:schemeClr val="bg1"/>
                </a:solidFill>
                <a:latin typeface="+mj-lt"/>
              </a:rPr>
              <a:t>greenhouse gas emissions </a:t>
            </a:r>
            <a:r>
              <a:rPr lang="en-US" sz="3600" dirty="0" smtClean="0">
                <a:solidFill>
                  <a:schemeClr val="bg1"/>
                </a:solidFill>
                <a:latin typeface="+mj-lt"/>
              </a:rPr>
              <a:t>and</a:t>
            </a:r>
          </a:p>
          <a:p>
            <a:pPr>
              <a:spcBef>
                <a:spcPct val="25000"/>
              </a:spcBef>
              <a:spcAft>
                <a:spcPct val="25000"/>
              </a:spcAft>
              <a:defRPr/>
            </a:pPr>
            <a:r>
              <a:rPr lang="en-US" sz="3600" dirty="0" smtClean="0">
                <a:solidFill>
                  <a:schemeClr val="bg1"/>
                </a:solidFill>
                <a:latin typeface="+mj-lt"/>
              </a:rPr>
              <a:t>recover </a:t>
            </a:r>
            <a:r>
              <a:rPr lang="en-US" sz="3600" dirty="0">
                <a:solidFill>
                  <a:schemeClr val="bg1"/>
                </a:solidFill>
                <a:latin typeface="+mj-lt"/>
              </a:rPr>
              <a:t>a wide range of valuable metals including silver, gold, palladium, copper and indium – by turning </a:t>
            </a:r>
            <a:r>
              <a:rPr lang="en-US" sz="3600" dirty="0">
                <a:solidFill>
                  <a:srgbClr val="00B050"/>
                </a:solidFill>
                <a:latin typeface="+mj-lt"/>
              </a:rPr>
              <a:t>an e-challenge into an e-opportunity.</a:t>
            </a:r>
          </a:p>
        </p:txBody>
      </p:sp>
      <p:pic>
        <p:nvPicPr>
          <p:cNvPr id="24580" name="Picture 4" descr="http://www.jcpotter.com/images/recycle-gree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3062" y="2655914"/>
            <a:ext cx="6347928" cy="4744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11 Imagen" descr="banda_baja.png"/>
          <p:cNvPicPr>
            <a:picLocks noChangeAspect="1"/>
          </p:cNvPicPr>
          <p:nvPr/>
        </p:nvPicPr>
        <p:blipFill>
          <a:blip r:embed="rId5" cstate="print"/>
          <a:srcRect t="66102"/>
          <a:stretch>
            <a:fillRect/>
          </a:stretch>
        </p:blipFill>
        <p:spPr>
          <a:xfrm>
            <a:off x="32148" y="6914997"/>
            <a:ext cx="18285716" cy="3486674"/>
          </a:xfrm>
          <a:prstGeom prst="rect">
            <a:avLst/>
          </a:prstGeom>
        </p:spPr>
      </p:pic>
    </p:spTree>
    <p:extLst>
      <p:ext uri="{BB962C8B-B14F-4D97-AF65-F5344CB8AC3E}">
        <p14:creationId xmlns:p14="http://schemas.microsoft.com/office/powerpoint/2010/main" val="4272057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Imagen"/>
          <p:cNvPicPr>
            <a:picLocks noChangeAspect="1"/>
          </p:cNvPicPr>
          <p:nvPr/>
        </p:nvPicPr>
        <p:blipFill rotWithShape="1">
          <a:blip r:embed="rId3" cstate="print">
            <a:extLst>
              <a:ext uri="{28A0092B-C50C-407E-A947-70E740481C1C}">
                <a14:useLocalDpi xmlns:a14="http://schemas.microsoft.com/office/drawing/2010/main" val="0"/>
              </a:ext>
            </a:extLst>
          </a:blip>
          <a:srcRect b="24159"/>
          <a:stretch/>
        </p:blipFill>
        <p:spPr>
          <a:xfrm>
            <a:off x="-1" y="-1"/>
            <a:ext cx="18291175" cy="10290175"/>
          </a:xfrm>
          <a:prstGeom prst="rect">
            <a:avLst/>
          </a:prstGeom>
        </p:spPr>
      </p:pic>
      <p:sp>
        <p:nvSpPr>
          <p:cNvPr id="25602" name="Slide Number Placeholder 3"/>
          <p:cNvSpPr>
            <a:spLocks noGrp="1"/>
          </p:cNvSpPr>
          <p:nvPr>
            <p:ph type="sldNum" sz="quarter" idx="10"/>
          </p:nvPr>
        </p:nvSpPr>
        <p:spPr>
          <a:xfrm>
            <a:off x="17500464" y="9682770"/>
            <a:ext cx="546195" cy="433521"/>
          </a:xfrm>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5700">
                <a:solidFill>
                  <a:srgbClr val="5C5C5C"/>
                </a:solidFill>
                <a:latin typeface="Verdana" pitchFamily="34" charset="0"/>
              </a:defRPr>
            </a:lvl1pPr>
            <a:lvl2pPr marL="1326983" indent="-510378" eaLnBrk="0" hangingPunct="0">
              <a:spcBef>
                <a:spcPct val="20000"/>
              </a:spcBef>
              <a:buClr>
                <a:srgbClr val="0099CC"/>
              </a:buClr>
              <a:buFont typeface="Wingdings" pitchFamily="2" charset="2"/>
              <a:buChar char="Ø"/>
              <a:defRPr sz="5000">
                <a:solidFill>
                  <a:srgbClr val="5C5C5C"/>
                </a:solidFill>
                <a:latin typeface="Verdana" pitchFamily="34" charset="0"/>
              </a:defRPr>
            </a:lvl2pPr>
            <a:lvl3pPr marL="2041512" indent="-408302" eaLnBrk="0" hangingPunct="0">
              <a:spcBef>
                <a:spcPct val="20000"/>
              </a:spcBef>
              <a:buClr>
                <a:srgbClr val="0099CC"/>
              </a:buClr>
              <a:buFont typeface="Wingdings" pitchFamily="2" charset="2"/>
              <a:buChar char="§"/>
              <a:defRPr sz="4300">
                <a:solidFill>
                  <a:srgbClr val="5C5C5C"/>
                </a:solidFill>
                <a:latin typeface="Verdana" pitchFamily="34" charset="0"/>
              </a:defRPr>
            </a:lvl3pPr>
            <a:lvl4pPr marL="2858117" indent="-408302" eaLnBrk="0" hangingPunct="0">
              <a:spcBef>
                <a:spcPct val="20000"/>
              </a:spcBef>
              <a:buFont typeface="Verdana" pitchFamily="34" charset="0"/>
              <a:buChar char="–"/>
              <a:defRPr sz="3600">
                <a:solidFill>
                  <a:srgbClr val="5C5C5C"/>
                </a:solidFill>
                <a:latin typeface="Verdana" pitchFamily="34" charset="0"/>
              </a:defRPr>
            </a:lvl4pPr>
            <a:lvl5pPr marL="3674722" indent="-408302" eaLnBrk="0" hangingPunct="0">
              <a:spcBef>
                <a:spcPct val="20000"/>
              </a:spcBef>
              <a:buFont typeface="Verdana" pitchFamily="34" charset="0"/>
              <a:buChar char="–"/>
              <a:defRPr sz="3600">
                <a:solidFill>
                  <a:srgbClr val="5C5C5C"/>
                </a:solidFill>
                <a:latin typeface="Verdana" pitchFamily="34" charset="0"/>
              </a:defRPr>
            </a:lvl5pPr>
            <a:lvl6pPr marL="4491327" indent="-408302" eaLnBrk="0" fontAlgn="base" hangingPunct="0">
              <a:spcBef>
                <a:spcPct val="20000"/>
              </a:spcBef>
              <a:spcAft>
                <a:spcPct val="0"/>
              </a:spcAft>
              <a:buFont typeface="Verdana" pitchFamily="34" charset="0"/>
              <a:buChar char="–"/>
              <a:defRPr sz="3600">
                <a:solidFill>
                  <a:srgbClr val="5C5C5C"/>
                </a:solidFill>
                <a:latin typeface="Verdana" pitchFamily="34" charset="0"/>
              </a:defRPr>
            </a:lvl6pPr>
            <a:lvl7pPr marL="5307932" indent="-408302" eaLnBrk="0" fontAlgn="base" hangingPunct="0">
              <a:spcBef>
                <a:spcPct val="20000"/>
              </a:spcBef>
              <a:spcAft>
                <a:spcPct val="0"/>
              </a:spcAft>
              <a:buFont typeface="Verdana" pitchFamily="34" charset="0"/>
              <a:buChar char="–"/>
              <a:defRPr sz="3600">
                <a:solidFill>
                  <a:srgbClr val="5C5C5C"/>
                </a:solidFill>
                <a:latin typeface="Verdana" pitchFamily="34" charset="0"/>
              </a:defRPr>
            </a:lvl7pPr>
            <a:lvl8pPr marL="6124537" indent="-408302" eaLnBrk="0" fontAlgn="base" hangingPunct="0">
              <a:spcBef>
                <a:spcPct val="20000"/>
              </a:spcBef>
              <a:spcAft>
                <a:spcPct val="0"/>
              </a:spcAft>
              <a:buFont typeface="Verdana" pitchFamily="34" charset="0"/>
              <a:buChar char="–"/>
              <a:defRPr sz="3600">
                <a:solidFill>
                  <a:srgbClr val="5C5C5C"/>
                </a:solidFill>
                <a:latin typeface="Verdana" pitchFamily="34" charset="0"/>
              </a:defRPr>
            </a:lvl8pPr>
            <a:lvl9pPr marL="6941142" indent="-408302" eaLnBrk="0" fontAlgn="base" hangingPunct="0">
              <a:spcBef>
                <a:spcPct val="20000"/>
              </a:spcBef>
              <a:spcAft>
                <a:spcPct val="0"/>
              </a:spcAft>
              <a:buFont typeface="Verdana" pitchFamily="34" charset="0"/>
              <a:buChar char="–"/>
              <a:defRPr sz="3600">
                <a:solidFill>
                  <a:srgbClr val="5C5C5C"/>
                </a:solidFill>
                <a:latin typeface="Verdana" pitchFamily="34" charset="0"/>
              </a:defRPr>
            </a:lvl9pPr>
          </a:lstStyle>
          <a:p>
            <a:pPr eaLnBrk="1" hangingPunct="1">
              <a:spcBef>
                <a:spcPct val="0"/>
              </a:spcBef>
              <a:buClrTx/>
              <a:buSzTx/>
              <a:buFontTx/>
              <a:buNone/>
            </a:pPr>
            <a:fld id="{CCACA51A-51B0-4C2C-B522-72316E814F2B}" type="slidenum">
              <a:rPr lang="en-US" altLang="en-US" sz="1800">
                <a:solidFill>
                  <a:srgbClr val="0E438A"/>
                </a:solidFill>
                <a:latin typeface="Zurich BT"/>
              </a:rPr>
              <a:pPr eaLnBrk="1" hangingPunct="1">
                <a:spcBef>
                  <a:spcPct val="0"/>
                </a:spcBef>
                <a:buClrTx/>
                <a:buSzTx/>
                <a:buFontTx/>
                <a:buNone/>
              </a:pPr>
              <a:t>19</a:t>
            </a:fld>
            <a:endParaRPr lang="en-US" altLang="en-US" sz="1800">
              <a:solidFill>
                <a:srgbClr val="0E438A"/>
              </a:solidFill>
              <a:latin typeface="Zurich BT"/>
            </a:endParaRPr>
          </a:p>
        </p:txBody>
      </p:sp>
      <p:sp>
        <p:nvSpPr>
          <p:cNvPr id="25603" name="Rectangle 6"/>
          <p:cNvSpPr>
            <a:spLocks noGrp="1" noChangeArrowheads="1"/>
          </p:cNvSpPr>
          <p:nvPr>
            <p:ph type="title" idx="4294967295"/>
          </p:nvPr>
        </p:nvSpPr>
        <p:spPr>
          <a:xfrm>
            <a:off x="1656755" y="968623"/>
            <a:ext cx="15547499" cy="690776"/>
          </a:xfrm>
        </p:spPr>
        <p:txBody>
          <a:bodyPr>
            <a:noAutofit/>
          </a:bodyPr>
          <a:lstStyle/>
          <a:p>
            <a:r>
              <a:rPr lang="en-GB" altLang="en-US" sz="4800" b="1" dirty="0">
                <a:solidFill>
                  <a:schemeClr val="bg1"/>
                </a:solidFill>
              </a:rPr>
              <a:t>Links &amp; Additional Information </a:t>
            </a:r>
            <a:endParaRPr lang="en-US" altLang="en-US" sz="4800" b="1" dirty="0">
              <a:solidFill>
                <a:schemeClr val="bg1"/>
              </a:solidFill>
            </a:endParaRPr>
          </a:p>
        </p:txBody>
      </p:sp>
      <p:sp>
        <p:nvSpPr>
          <p:cNvPr id="25604" name="Content Placeholder 2"/>
          <p:cNvSpPr>
            <a:spLocks noGrp="1"/>
          </p:cNvSpPr>
          <p:nvPr>
            <p:ph idx="1"/>
          </p:nvPr>
        </p:nvSpPr>
        <p:spPr>
          <a:xfrm>
            <a:off x="1222588" y="2768823"/>
            <a:ext cx="16065113" cy="5268951"/>
          </a:xfrm>
        </p:spPr>
        <p:txBody>
          <a:bodyPr/>
          <a:lstStyle/>
          <a:p>
            <a:r>
              <a:rPr lang="en-US" altLang="en-US" sz="3600" dirty="0">
                <a:solidFill>
                  <a:schemeClr val="bg1"/>
                </a:solidFill>
              </a:rPr>
              <a:t>ITU-T/SG5 “Environment &amp; Climate Change”</a:t>
            </a:r>
          </a:p>
          <a:p>
            <a:pPr>
              <a:buFont typeface="Wingdings" pitchFamily="2" charset="2"/>
              <a:buNone/>
            </a:pPr>
            <a:r>
              <a:rPr lang="en-US" altLang="en-US" sz="3600" dirty="0">
                <a:solidFill>
                  <a:schemeClr val="bg1"/>
                </a:solidFill>
              </a:rPr>
              <a:t>    http://www.itu.int/ITU-T/studygroups/com05/index.asp</a:t>
            </a:r>
          </a:p>
          <a:p>
            <a:pPr>
              <a:buFont typeface="Wingdings" pitchFamily="2" charset="2"/>
              <a:buNone/>
            </a:pPr>
            <a:endParaRPr lang="en-US" altLang="en-US" sz="3600" dirty="0">
              <a:solidFill>
                <a:schemeClr val="bg1"/>
              </a:solidFill>
            </a:endParaRPr>
          </a:p>
          <a:p>
            <a:r>
              <a:rPr lang="en-US" altLang="en-US" sz="3600" dirty="0">
                <a:solidFill>
                  <a:schemeClr val="bg1"/>
                </a:solidFill>
              </a:rPr>
              <a:t>ITU-T and Climate Change</a:t>
            </a:r>
            <a:br>
              <a:rPr lang="en-US" altLang="en-US" sz="3600" dirty="0">
                <a:solidFill>
                  <a:schemeClr val="bg1"/>
                </a:solidFill>
              </a:rPr>
            </a:br>
            <a:r>
              <a:rPr lang="en-US" altLang="en-US" sz="3600" dirty="0">
                <a:solidFill>
                  <a:schemeClr val="bg1"/>
                </a:solidFill>
              </a:rPr>
              <a:t>http://</a:t>
            </a:r>
            <a:r>
              <a:rPr lang="en-US" altLang="en-US" sz="3600" dirty="0" smtClean="0">
                <a:solidFill>
                  <a:schemeClr val="bg1"/>
                </a:solidFill>
              </a:rPr>
              <a:t>www.itu.int/ITU-T/climatechange</a:t>
            </a:r>
            <a:endParaRPr lang="en-US" altLang="en-US" sz="3600" dirty="0">
              <a:solidFill>
                <a:schemeClr val="bg1"/>
              </a:solidFill>
            </a:endParaRPr>
          </a:p>
          <a:p>
            <a:pPr>
              <a:buFont typeface="Wingdings" pitchFamily="2" charset="2"/>
              <a:buNone/>
            </a:pPr>
            <a:endParaRPr lang="en-US" altLang="en-US" sz="3600" dirty="0">
              <a:solidFill>
                <a:schemeClr val="bg1"/>
              </a:solidFill>
            </a:endParaRPr>
          </a:p>
          <a:p>
            <a:r>
              <a:rPr lang="en-US" altLang="en-US" sz="3600" dirty="0">
                <a:solidFill>
                  <a:schemeClr val="bg1"/>
                </a:solidFill>
              </a:rPr>
              <a:t>ITU Symposia &amp; Events on ICTs and Climate Change   </a:t>
            </a:r>
            <a:r>
              <a:rPr lang="en-US" altLang="en-US" sz="3600" dirty="0" smtClean="0">
                <a:solidFill>
                  <a:schemeClr val="bg1"/>
                </a:solidFill>
              </a:rPr>
              <a:t/>
            </a:r>
            <a:br>
              <a:rPr lang="en-US" altLang="en-US" sz="3600" dirty="0" smtClean="0">
                <a:solidFill>
                  <a:schemeClr val="bg1"/>
                </a:solidFill>
              </a:rPr>
            </a:br>
            <a:r>
              <a:rPr lang="en-US" altLang="en-US" sz="3600" dirty="0" smtClean="0">
                <a:solidFill>
                  <a:schemeClr val="bg1"/>
                </a:solidFill>
              </a:rPr>
              <a:t>http</a:t>
            </a:r>
            <a:r>
              <a:rPr lang="en-US" altLang="en-US" sz="3600" dirty="0">
                <a:solidFill>
                  <a:schemeClr val="bg1"/>
                </a:solidFill>
              </a:rPr>
              <a:t>://www.itu.int/ITU-T/worksem/climatechange</a:t>
            </a:r>
          </a:p>
          <a:p>
            <a:pPr>
              <a:buFont typeface="Wingdings" pitchFamily="2" charset="2"/>
              <a:buNone/>
            </a:pPr>
            <a:endParaRPr lang="en-US" altLang="en-US" sz="3600" dirty="0">
              <a:solidFill>
                <a:schemeClr val="bg1"/>
              </a:solidFill>
            </a:endParaRPr>
          </a:p>
        </p:txBody>
      </p:sp>
      <p:pic>
        <p:nvPicPr>
          <p:cNvPr id="6" name="11 Imagen" descr="banda_baja.png"/>
          <p:cNvPicPr>
            <a:picLocks noChangeAspect="1"/>
          </p:cNvPicPr>
          <p:nvPr/>
        </p:nvPicPr>
        <p:blipFill>
          <a:blip r:embed="rId4" cstate="print"/>
          <a:srcRect t="66102"/>
          <a:stretch>
            <a:fillRect/>
          </a:stretch>
        </p:blipFill>
        <p:spPr>
          <a:xfrm>
            <a:off x="2729" y="6842989"/>
            <a:ext cx="18285716" cy="3486674"/>
          </a:xfrm>
          <a:prstGeom prst="rect">
            <a:avLst/>
          </a:prstGeom>
        </p:spPr>
      </p:pic>
    </p:spTree>
    <p:extLst>
      <p:ext uri="{BB962C8B-B14F-4D97-AF65-F5344CB8AC3E}">
        <p14:creationId xmlns:p14="http://schemas.microsoft.com/office/powerpoint/2010/main" val="411411466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3 Imagen"/>
          <p:cNvPicPr>
            <a:picLocks noChangeAspect="1"/>
          </p:cNvPicPr>
          <p:nvPr/>
        </p:nvPicPr>
        <p:blipFill rotWithShape="1">
          <a:blip r:embed="rId3" cstate="print">
            <a:extLst>
              <a:ext uri="{28A0092B-C50C-407E-A947-70E740481C1C}">
                <a14:useLocalDpi xmlns:a14="http://schemas.microsoft.com/office/drawing/2010/main" val="0"/>
              </a:ext>
            </a:extLst>
          </a:blip>
          <a:srcRect b="24159"/>
          <a:stretch/>
        </p:blipFill>
        <p:spPr>
          <a:xfrm>
            <a:off x="-1" y="-1"/>
            <a:ext cx="18291175" cy="10290175"/>
          </a:xfrm>
          <a:prstGeom prst="rect">
            <a:avLst/>
          </a:prstGeom>
        </p:spPr>
      </p:pic>
      <p:sp>
        <p:nvSpPr>
          <p:cNvPr id="7171" name="Title 1"/>
          <p:cNvSpPr>
            <a:spLocks noGrp="1"/>
          </p:cNvSpPr>
          <p:nvPr>
            <p:ph type="title"/>
          </p:nvPr>
        </p:nvSpPr>
        <p:spPr>
          <a:xfrm>
            <a:off x="2772258" y="104527"/>
            <a:ext cx="12337015" cy="1431574"/>
          </a:xfrm>
        </p:spPr>
        <p:txBody>
          <a:bodyPr>
            <a:normAutofit/>
          </a:bodyPr>
          <a:lstStyle/>
          <a:p>
            <a:pPr algn="ctr"/>
            <a:r>
              <a:rPr lang="de-CH" altLang="en-US" sz="4800" dirty="0">
                <a:solidFill>
                  <a:schemeClr val="bg1"/>
                </a:solidFill>
              </a:rPr>
              <a:t>E-waste is the fastest growing waste stream</a:t>
            </a:r>
          </a:p>
        </p:txBody>
      </p:sp>
      <p:sp>
        <p:nvSpPr>
          <p:cNvPr id="2" name="Content Placeholder 1"/>
          <p:cNvSpPr>
            <a:spLocks noGrp="1"/>
          </p:cNvSpPr>
          <p:nvPr>
            <p:ph idx="1"/>
          </p:nvPr>
        </p:nvSpPr>
        <p:spPr>
          <a:xfrm>
            <a:off x="8856613" y="2227157"/>
            <a:ext cx="8497775" cy="6169341"/>
          </a:xfrm>
        </p:spPr>
        <p:txBody>
          <a:bodyPr/>
          <a:lstStyle/>
          <a:p>
            <a:pPr>
              <a:defRPr/>
            </a:pPr>
            <a:r>
              <a:rPr lang="en-US" sz="3200" dirty="0">
                <a:solidFill>
                  <a:schemeClr val="bg1"/>
                </a:solidFill>
              </a:rPr>
              <a:t>67 million metric tons of electrical and electronic equipment were put on the market in 2013</a:t>
            </a:r>
          </a:p>
          <a:p>
            <a:pPr>
              <a:defRPr/>
            </a:pPr>
            <a:r>
              <a:rPr lang="en-US" sz="3200" dirty="0">
                <a:solidFill>
                  <a:schemeClr val="bg1"/>
                </a:solidFill>
              </a:rPr>
              <a:t>53 million metric tons </a:t>
            </a:r>
            <a:r>
              <a:rPr lang="en-US" sz="3200" dirty="0" err="1">
                <a:solidFill>
                  <a:schemeClr val="bg1"/>
                </a:solidFill>
              </a:rPr>
              <a:t>e-waste</a:t>
            </a:r>
            <a:r>
              <a:rPr lang="en-US" sz="3200" dirty="0">
                <a:solidFill>
                  <a:schemeClr val="bg1"/>
                </a:solidFill>
              </a:rPr>
              <a:t> were disposed of worldwide in 2013 </a:t>
            </a:r>
            <a:endParaRPr lang="en-US" sz="2500" b="1" dirty="0">
              <a:solidFill>
                <a:schemeClr val="bg1"/>
              </a:solidFill>
            </a:endParaRPr>
          </a:p>
          <a:p>
            <a:pPr>
              <a:defRPr/>
            </a:pPr>
            <a:r>
              <a:rPr lang="en-US" sz="3200" dirty="0">
                <a:solidFill>
                  <a:schemeClr val="bg1"/>
                </a:solidFill>
              </a:rPr>
              <a:t>For every one million cell phones that are recycled, 16 tons of copper, 350 kilos of silver, 34 kilos of gold and 15 kilos of palladium can be recovered</a:t>
            </a:r>
            <a:endParaRPr lang="en-US" sz="2500" b="1" dirty="0">
              <a:solidFill>
                <a:schemeClr val="bg1"/>
              </a:solidFill>
            </a:endParaRPr>
          </a:p>
        </p:txBody>
      </p:sp>
      <p:sp>
        <p:nvSpPr>
          <p:cNvPr id="7173" name="Slide Number Placeholder 4"/>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5700">
                <a:solidFill>
                  <a:srgbClr val="5C5C5C"/>
                </a:solidFill>
                <a:latin typeface="Verdana" pitchFamily="34" charset="0"/>
              </a:defRPr>
            </a:lvl1pPr>
            <a:lvl2pPr marL="1326983" indent="-510378" eaLnBrk="0" hangingPunct="0">
              <a:spcBef>
                <a:spcPct val="20000"/>
              </a:spcBef>
              <a:buClr>
                <a:srgbClr val="0099CC"/>
              </a:buClr>
              <a:buFont typeface="Wingdings" pitchFamily="2" charset="2"/>
              <a:buChar char="Ø"/>
              <a:defRPr sz="5000">
                <a:solidFill>
                  <a:srgbClr val="5C5C5C"/>
                </a:solidFill>
                <a:latin typeface="Verdana" pitchFamily="34" charset="0"/>
              </a:defRPr>
            </a:lvl2pPr>
            <a:lvl3pPr marL="2041512" indent="-408302" eaLnBrk="0" hangingPunct="0">
              <a:spcBef>
                <a:spcPct val="20000"/>
              </a:spcBef>
              <a:buClr>
                <a:srgbClr val="0099CC"/>
              </a:buClr>
              <a:buFont typeface="Wingdings" pitchFamily="2" charset="2"/>
              <a:buChar char="§"/>
              <a:defRPr sz="4300">
                <a:solidFill>
                  <a:srgbClr val="5C5C5C"/>
                </a:solidFill>
                <a:latin typeface="Verdana" pitchFamily="34" charset="0"/>
              </a:defRPr>
            </a:lvl3pPr>
            <a:lvl4pPr marL="2858117" indent="-408302" eaLnBrk="0" hangingPunct="0">
              <a:spcBef>
                <a:spcPct val="20000"/>
              </a:spcBef>
              <a:buFont typeface="Verdana" pitchFamily="34" charset="0"/>
              <a:buChar char="–"/>
              <a:defRPr sz="3600">
                <a:solidFill>
                  <a:srgbClr val="5C5C5C"/>
                </a:solidFill>
                <a:latin typeface="Verdana" pitchFamily="34" charset="0"/>
              </a:defRPr>
            </a:lvl4pPr>
            <a:lvl5pPr marL="3674722" indent="-408302" eaLnBrk="0" hangingPunct="0">
              <a:spcBef>
                <a:spcPct val="20000"/>
              </a:spcBef>
              <a:buFont typeface="Verdana" pitchFamily="34" charset="0"/>
              <a:buChar char="–"/>
              <a:defRPr sz="3600">
                <a:solidFill>
                  <a:srgbClr val="5C5C5C"/>
                </a:solidFill>
                <a:latin typeface="Verdana" pitchFamily="34" charset="0"/>
              </a:defRPr>
            </a:lvl5pPr>
            <a:lvl6pPr marL="4491327" indent="-408302" eaLnBrk="0" fontAlgn="base" hangingPunct="0">
              <a:spcBef>
                <a:spcPct val="20000"/>
              </a:spcBef>
              <a:spcAft>
                <a:spcPct val="0"/>
              </a:spcAft>
              <a:buFont typeface="Verdana" pitchFamily="34" charset="0"/>
              <a:buChar char="–"/>
              <a:defRPr sz="3600">
                <a:solidFill>
                  <a:srgbClr val="5C5C5C"/>
                </a:solidFill>
                <a:latin typeface="Verdana" pitchFamily="34" charset="0"/>
              </a:defRPr>
            </a:lvl6pPr>
            <a:lvl7pPr marL="5307932" indent="-408302" eaLnBrk="0" fontAlgn="base" hangingPunct="0">
              <a:spcBef>
                <a:spcPct val="20000"/>
              </a:spcBef>
              <a:spcAft>
                <a:spcPct val="0"/>
              </a:spcAft>
              <a:buFont typeface="Verdana" pitchFamily="34" charset="0"/>
              <a:buChar char="–"/>
              <a:defRPr sz="3600">
                <a:solidFill>
                  <a:srgbClr val="5C5C5C"/>
                </a:solidFill>
                <a:latin typeface="Verdana" pitchFamily="34" charset="0"/>
              </a:defRPr>
            </a:lvl7pPr>
            <a:lvl8pPr marL="6124537" indent="-408302" eaLnBrk="0" fontAlgn="base" hangingPunct="0">
              <a:spcBef>
                <a:spcPct val="20000"/>
              </a:spcBef>
              <a:spcAft>
                <a:spcPct val="0"/>
              </a:spcAft>
              <a:buFont typeface="Verdana" pitchFamily="34" charset="0"/>
              <a:buChar char="–"/>
              <a:defRPr sz="3600">
                <a:solidFill>
                  <a:srgbClr val="5C5C5C"/>
                </a:solidFill>
                <a:latin typeface="Verdana" pitchFamily="34" charset="0"/>
              </a:defRPr>
            </a:lvl8pPr>
            <a:lvl9pPr marL="6941142" indent="-408302" eaLnBrk="0" fontAlgn="base" hangingPunct="0">
              <a:spcBef>
                <a:spcPct val="20000"/>
              </a:spcBef>
              <a:spcAft>
                <a:spcPct val="0"/>
              </a:spcAft>
              <a:buFont typeface="Verdana" pitchFamily="34" charset="0"/>
              <a:buChar char="–"/>
              <a:defRPr sz="3600">
                <a:solidFill>
                  <a:srgbClr val="5C5C5C"/>
                </a:solidFill>
                <a:latin typeface="Verdana" pitchFamily="34" charset="0"/>
              </a:defRPr>
            </a:lvl9pPr>
          </a:lstStyle>
          <a:p>
            <a:pPr eaLnBrk="1" hangingPunct="1">
              <a:spcBef>
                <a:spcPct val="0"/>
              </a:spcBef>
              <a:buClrTx/>
              <a:buSzTx/>
              <a:buFontTx/>
              <a:buNone/>
            </a:pPr>
            <a:fld id="{1D183AD2-37AD-447E-B42F-88375D3F881C}" type="slidenum">
              <a:rPr lang="en-US" altLang="en-US" sz="1800">
                <a:solidFill>
                  <a:srgbClr val="0E438A"/>
                </a:solidFill>
                <a:latin typeface="Zurich BT"/>
              </a:rPr>
              <a:pPr eaLnBrk="1" hangingPunct="1">
                <a:spcBef>
                  <a:spcPct val="0"/>
                </a:spcBef>
                <a:buClrTx/>
                <a:buSzTx/>
                <a:buFontTx/>
                <a:buNone/>
              </a:pPr>
              <a:t>2</a:t>
            </a:fld>
            <a:endParaRPr lang="en-US" altLang="en-US" sz="1800">
              <a:solidFill>
                <a:srgbClr val="0E438A"/>
              </a:solidFill>
              <a:latin typeface="Zurich BT"/>
            </a:endParaRPr>
          </a:p>
        </p:txBody>
      </p:sp>
      <p:sp>
        <p:nvSpPr>
          <p:cNvPr id="9" name="Content Placeholder 1"/>
          <p:cNvSpPr txBox="1">
            <a:spLocks/>
          </p:cNvSpPr>
          <p:nvPr/>
        </p:nvSpPr>
        <p:spPr bwMode="auto">
          <a:xfrm>
            <a:off x="631193" y="6842787"/>
            <a:ext cx="8640676" cy="883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3321" tIns="81660" rIns="163321" bIns="81660"/>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buNone/>
              <a:defRPr/>
            </a:pPr>
            <a:r>
              <a:rPr lang="en-US" sz="2500" kern="0" dirty="0">
                <a:solidFill>
                  <a:schemeClr val="bg1"/>
                </a:solidFill>
              </a:rPr>
              <a:t>Source: </a:t>
            </a:r>
            <a:r>
              <a:rPr lang="en-US" sz="2500" dirty="0">
                <a:solidFill>
                  <a:schemeClr val="bg1"/>
                </a:solidFill>
              </a:rPr>
              <a:t>United Nations University and United States Environmental Protection Agency </a:t>
            </a:r>
            <a:r>
              <a:rPr lang="en-US" sz="2500" kern="0" dirty="0">
                <a:solidFill>
                  <a:schemeClr val="bg1"/>
                </a:solidFill>
              </a:rPr>
              <a:t> </a:t>
            </a:r>
          </a:p>
        </p:txBody>
      </p:sp>
      <p:pic>
        <p:nvPicPr>
          <p:cNvPr id="10" name="11 Imagen" descr="banda_baja.png"/>
          <p:cNvPicPr>
            <a:picLocks noChangeAspect="1"/>
          </p:cNvPicPr>
          <p:nvPr/>
        </p:nvPicPr>
        <p:blipFill>
          <a:blip r:embed="rId4" cstate="print"/>
          <a:srcRect t="66102"/>
          <a:stretch>
            <a:fillRect/>
          </a:stretch>
        </p:blipFill>
        <p:spPr>
          <a:xfrm>
            <a:off x="5459" y="6803500"/>
            <a:ext cx="18285716" cy="3486674"/>
          </a:xfrm>
          <a:prstGeom prst="rect">
            <a:avLst/>
          </a:prstGeom>
        </p:spPr>
      </p:pic>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0749" y="2583230"/>
            <a:ext cx="6760702" cy="3785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0764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3 Imagen"/>
          <p:cNvPicPr>
            <a:picLocks noChangeAspect="1"/>
          </p:cNvPicPr>
          <p:nvPr/>
        </p:nvPicPr>
        <p:blipFill rotWithShape="1">
          <a:blip r:embed="rId2" cstate="print">
            <a:extLst>
              <a:ext uri="{28A0092B-C50C-407E-A947-70E740481C1C}">
                <a14:useLocalDpi xmlns:a14="http://schemas.microsoft.com/office/drawing/2010/main" val="0"/>
              </a:ext>
            </a:extLst>
          </a:blip>
          <a:srcRect b="24159"/>
          <a:stretch/>
        </p:blipFill>
        <p:spPr>
          <a:xfrm>
            <a:off x="-1" y="-1"/>
            <a:ext cx="18291175" cy="10290175"/>
          </a:xfrm>
          <a:prstGeom prst="rect">
            <a:avLst/>
          </a:prstGeom>
        </p:spPr>
      </p:pic>
      <p:sp>
        <p:nvSpPr>
          <p:cNvPr id="26626" name="Title 1"/>
          <p:cNvSpPr>
            <a:spLocks noGrp="1"/>
          </p:cNvSpPr>
          <p:nvPr>
            <p:ph type="title"/>
          </p:nvPr>
        </p:nvSpPr>
        <p:spPr>
          <a:xfrm>
            <a:off x="1222588" y="3229972"/>
            <a:ext cx="15547499" cy="2632094"/>
          </a:xfrm>
        </p:spPr>
        <p:txBody>
          <a:bodyPr>
            <a:normAutofit fontScale="90000"/>
          </a:bodyPr>
          <a:lstStyle/>
          <a:p>
            <a:r>
              <a:rPr lang="en-US" altLang="en-US" dirty="0" smtClean="0">
                <a:solidFill>
                  <a:schemeClr val="bg1"/>
                </a:solidFill>
              </a:rPr>
              <a:t>Thank YOU</a:t>
            </a:r>
            <a:br>
              <a:rPr lang="en-US" altLang="en-US" dirty="0" smtClean="0">
                <a:solidFill>
                  <a:schemeClr val="bg1"/>
                </a:solidFill>
              </a:rPr>
            </a:br>
            <a:r>
              <a:rPr lang="en-US" altLang="en-US" dirty="0" smtClean="0">
                <a:solidFill>
                  <a:schemeClr val="bg1"/>
                </a:solidFill>
              </a:rPr>
              <a:t/>
            </a:r>
            <a:br>
              <a:rPr lang="en-US" altLang="en-US" dirty="0" smtClean="0">
                <a:solidFill>
                  <a:schemeClr val="bg1"/>
                </a:solidFill>
              </a:rPr>
            </a:br>
            <a:r>
              <a:rPr lang="en-US" altLang="en-US" b="0" dirty="0" smtClean="0">
                <a:solidFill>
                  <a:schemeClr val="bg1"/>
                </a:solidFill>
              </a:rPr>
              <a:t>greenstandard@itu.int</a:t>
            </a:r>
          </a:p>
        </p:txBody>
      </p:sp>
      <p:sp>
        <p:nvSpPr>
          <p:cNvPr id="26627" name="Slide Number Placeholder 3"/>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5700">
                <a:solidFill>
                  <a:srgbClr val="5C5C5C"/>
                </a:solidFill>
                <a:latin typeface="Verdana" pitchFamily="34" charset="0"/>
              </a:defRPr>
            </a:lvl1pPr>
            <a:lvl2pPr marL="1326983" indent="-510378" eaLnBrk="0" hangingPunct="0">
              <a:spcBef>
                <a:spcPct val="20000"/>
              </a:spcBef>
              <a:buClr>
                <a:srgbClr val="0099CC"/>
              </a:buClr>
              <a:buFont typeface="Wingdings" pitchFamily="2" charset="2"/>
              <a:buChar char="Ø"/>
              <a:defRPr sz="5000">
                <a:solidFill>
                  <a:srgbClr val="5C5C5C"/>
                </a:solidFill>
                <a:latin typeface="Verdana" pitchFamily="34" charset="0"/>
              </a:defRPr>
            </a:lvl2pPr>
            <a:lvl3pPr marL="2041512" indent="-408302" eaLnBrk="0" hangingPunct="0">
              <a:spcBef>
                <a:spcPct val="20000"/>
              </a:spcBef>
              <a:buClr>
                <a:srgbClr val="0099CC"/>
              </a:buClr>
              <a:buFont typeface="Wingdings" pitchFamily="2" charset="2"/>
              <a:buChar char="§"/>
              <a:defRPr sz="4300">
                <a:solidFill>
                  <a:srgbClr val="5C5C5C"/>
                </a:solidFill>
                <a:latin typeface="Verdana" pitchFamily="34" charset="0"/>
              </a:defRPr>
            </a:lvl3pPr>
            <a:lvl4pPr marL="2858117" indent="-408302" eaLnBrk="0" hangingPunct="0">
              <a:spcBef>
                <a:spcPct val="20000"/>
              </a:spcBef>
              <a:buFont typeface="Verdana" pitchFamily="34" charset="0"/>
              <a:buChar char="–"/>
              <a:defRPr sz="3600">
                <a:solidFill>
                  <a:srgbClr val="5C5C5C"/>
                </a:solidFill>
                <a:latin typeface="Verdana" pitchFamily="34" charset="0"/>
              </a:defRPr>
            </a:lvl4pPr>
            <a:lvl5pPr marL="3674722" indent="-408302" eaLnBrk="0" hangingPunct="0">
              <a:spcBef>
                <a:spcPct val="20000"/>
              </a:spcBef>
              <a:buFont typeface="Verdana" pitchFamily="34" charset="0"/>
              <a:buChar char="–"/>
              <a:defRPr sz="3600">
                <a:solidFill>
                  <a:srgbClr val="5C5C5C"/>
                </a:solidFill>
                <a:latin typeface="Verdana" pitchFamily="34" charset="0"/>
              </a:defRPr>
            </a:lvl5pPr>
            <a:lvl6pPr marL="4491327" indent="-408302" eaLnBrk="0" fontAlgn="base" hangingPunct="0">
              <a:spcBef>
                <a:spcPct val="20000"/>
              </a:spcBef>
              <a:spcAft>
                <a:spcPct val="0"/>
              </a:spcAft>
              <a:buFont typeface="Verdana" pitchFamily="34" charset="0"/>
              <a:buChar char="–"/>
              <a:defRPr sz="3600">
                <a:solidFill>
                  <a:srgbClr val="5C5C5C"/>
                </a:solidFill>
                <a:latin typeface="Verdana" pitchFamily="34" charset="0"/>
              </a:defRPr>
            </a:lvl6pPr>
            <a:lvl7pPr marL="5307932" indent="-408302" eaLnBrk="0" fontAlgn="base" hangingPunct="0">
              <a:spcBef>
                <a:spcPct val="20000"/>
              </a:spcBef>
              <a:spcAft>
                <a:spcPct val="0"/>
              </a:spcAft>
              <a:buFont typeface="Verdana" pitchFamily="34" charset="0"/>
              <a:buChar char="–"/>
              <a:defRPr sz="3600">
                <a:solidFill>
                  <a:srgbClr val="5C5C5C"/>
                </a:solidFill>
                <a:latin typeface="Verdana" pitchFamily="34" charset="0"/>
              </a:defRPr>
            </a:lvl7pPr>
            <a:lvl8pPr marL="6124537" indent="-408302" eaLnBrk="0" fontAlgn="base" hangingPunct="0">
              <a:spcBef>
                <a:spcPct val="20000"/>
              </a:spcBef>
              <a:spcAft>
                <a:spcPct val="0"/>
              </a:spcAft>
              <a:buFont typeface="Verdana" pitchFamily="34" charset="0"/>
              <a:buChar char="–"/>
              <a:defRPr sz="3600">
                <a:solidFill>
                  <a:srgbClr val="5C5C5C"/>
                </a:solidFill>
                <a:latin typeface="Verdana" pitchFamily="34" charset="0"/>
              </a:defRPr>
            </a:lvl8pPr>
            <a:lvl9pPr marL="6941142" indent="-408302" eaLnBrk="0" fontAlgn="base" hangingPunct="0">
              <a:spcBef>
                <a:spcPct val="20000"/>
              </a:spcBef>
              <a:spcAft>
                <a:spcPct val="0"/>
              </a:spcAft>
              <a:buFont typeface="Verdana" pitchFamily="34" charset="0"/>
              <a:buChar char="–"/>
              <a:defRPr sz="3600">
                <a:solidFill>
                  <a:srgbClr val="5C5C5C"/>
                </a:solidFill>
                <a:latin typeface="Verdana" pitchFamily="34" charset="0"/>
              </a:defRPr>
            </a:lvl9pPr>
          </a:lstStyle>
          <a:p>
            <a:pPr eaLnBrk="1" hangingPunct="1">
              <a:spcBef>
                <a:spcPct val="0"/>
              </a:spcBef>
              <a:buClrTx/>
              <a:buSzTx/>
              <a:buFontTx/>
              <a:buNone/>
            </a:pPr>
            <a:fld id="{A666BCBE-D0DC-40AB-A7C8-36A8E343FF1A}" type="slidenum">
              <a:rPr lang="en-US" altLang="en-US" sz="1800">
                <a:solidFill>
                  <a:srgbClr val="0E438A"/>
                </a:solidFill>
                <a:latin typeface="Zurich BT"/>
              </a:rPr>
              <a:pPr eaLnBrk="1" hangingPunct="1">
                <a:spcBef>
                  <a:spcPct val="0"/>
                </a:spcBef>
                <a:buClrTx/>
                <a:buSzTx/>
                <a:buFontTx/>
                <a:buNone/>
              </a:pPr>
              <a:t>20</a:t>
            </a:fld>
            <a:endParaRPr lang="en-US" altLang="en-US" sz="1800">
              <a:solidFill>
                <a:srgbClr val="0E438A"/>
              </a:solidFill>
              <a:latin typeface="Zurich BT"/>
            </a:endParaRPr>
          </a:p>
        </p:txBody>
      </p:sp>
      <p:pic>
        <p:nvPicPr>
          <p:cNvPr id="7" name="11 Imagen" descr="banda_baja.png"/>
          <p:cNvPicPr>
            <a:picLocks noChangeAspect="1"/>
          </p:cNvPicPr>
          <p:nvPr/>
        </p:nvPicPr>
        <p:blipFill>
          <a:blip r:embed="rId3" cstate="print"/>
          <a:srcRect t="66102"/>
          <a:stretch>
            <a:fillRect/>
          </a:stretch>
        </p:blipFill>
        <p:spPr>
          <a:xfrm>
            <a:off x="2729" y="6801271"/>
            <a:ext cx="18285716" cy="3486674"/>
          </a:xfrm>
          <a:prstGeom prst="rect">
            <a:avLst/>
          </a:prstGeom>
        </p:spPr>
      </p:pic>
    </p:spTree>
    <p:extLst>
      <p:ext uri="{BB962C8B-B14F-4D97-AF65-F5344CB8AC3E}">
        <p14:creationId xmlns:p14="http://schemas.microsoft.com/office/powerpoint/2010/main" val="1241134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3 Imagen"/>
          <p:cNvPicPr>
            <a:picLocks noChangeAspect="1"/>
          </p:cNvPicPr>
          <p:nvPr/>
        </p:nvPicPr>
        <p:blipFill rotWithShape="1">
          <a:blip r:embed="rId2" cstate="print">
            <a:extLst>
              <a:ext uri="{28A0092B-C50C-407E-A947-70E740481C1C}">
                <a14:useLocalDpi xmlns:a14="http://schemas.microsoft.com/office/drawing/2010/main" val="0"/>
              </a:ext>
            </a:extLst>
          </a:blip>
          <a:srcRect b="24159"/>
          <a:stretch/>
        </p:blipFill>
        <p:spPr>
          <a:xfrm>
            <a:off x="-1" y="-1"/>
            <a:ext cx="18291175" cy="10290175"/>
          </a:xfrm>
          <a:prstGeom prst="rect">
            <a:avLst/>
          </a:prstGeom>
        </p:spPr>
      </p:pic>
      <p:sp>
        <p:nvSpPr>
          <p:cNvPr id="8194" name="Title 1"/>
          <p:cNvSpPr>
            <a:spLocks noGrp="1"/>
          </p:cNvSpPr>
          <p:nvPr>
            <p:ph type="title"/>
          </p:nvPr>
        </p:nvSpPr>
        <p:spPr>
          <a:xfrm>
            <a:off x="2729" y="536575"/>
            <a:ext cx="18291175" cy="786055"/>
          </a:xfrm>
        </p:spPr>
        <p:txBody>
          <a:bodyPr>
            <a:noAutofit/>
          </a:bodyPr>
          <a:lstStyle/>
          <a:p>
            <a:r>
              <a:rPr lang="en-US" altLang="en-US" sz="5000" b="1" dirty="0">
                <a:solidFill>
                  <a:schemeClr val="bg1"/>
                </a:solidFill>
              </a:rPr>
              <a:t>The best way to deal with e-waste is …</a:t>
            </a:r>
            <a:endParaRPr lang="de-CH" altLang="en-US" sz="5000" b="1" dirty="0">
              <a:solidFill>
                <a:schemeClr val="bg1"/>
              </a:solidFill>
            </a:endParaRPr>
          </a:p>
        </p:txBody>
      </p:sp>
      <p:sp>
        <p:nvSpPr>
          <p:cNvPr id="8195" name="Slide Number Placeholder 4"/>
          <p:cNvSpPr>
            <a:spLocks noGrp="1"/>
          </p:cNvSpPr>
          <p:nvPr>
            <p:ph type="sldNum" sz="quarter" idx="10"/>
          </p:nvPr>
        </p:nvSpPr>
        <p:spPr>
          <a:xfrm>
            <a:off x="16992377" y="9832835"/>
            <a:ext cx="1298799" cy="433521"/>
          </a:xfrm>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5700">
                <a:solidFill>
                  <a:srgbClr val="5C5C5C"/>
                </a:solidFill>
                <a:latin typeface="Verdana" pitchFamily="34" charset="0"/>
              </a:defRPr>
            </a:lvl1pPr>
            <a:lvl2pPr marL="1326983" indent="-510378" eaLnBrk="0" hangingPunct="0">
              <a:spcBef>
                <a:spcPct val="20000"/>
              </a:spcBef>
              <a:buClr>
                <a:srgbClr val="0099CC"/>
              </a:buClr>
              <a:buFont typeface="Wingdings" pitchFamily="2" charset="2"/>
              <a:buChar char="Ø"/>
              <a:defRPr sz="5000">
                <a:solidFill>
                  <a:srgbClr val="5C5C5C"/>
                </a:solidFill>
                <a:latin typeface="Verdana" pitchFamily="34" charset="0"/>
              </a:defRPr>
            </a:lvl2pPr>
            <a:lvl3pPr marL="2041512" indent="-408302" eaLnBrk="0" hangingPunct="0">
              <a:spcBef>
                <a:spcPct val="20000"/>
              </a:spcBef>
              <a:buClr>
                <a:srgbClr val="0099CC"/>
              </a:buClr>
              <a:buFont typeface="Wingdings" pitchFamily="2" charset="2"/>
              <a:buChar char="§"/>
              <a:defRPr sz="4300">
                <a:solidFill>
                  <a:srgbClr val="5C5C5C"/>
                </a:solidFill>
                <a:latin typeface="Verdana" pitchFamily="34" charset="0"/>
              </a:defRPr>
            </a:lvl3pPr>
            <a:lvl4pPr marL="2858117" indent="-408302" eaLnBrk="0" hangingPunct="0">
              <a:spcBef>
                <a:spcPct val="20000"/>
              </a:spcBef>
              <a:buFont typeface="Verdana" pitchFamily="34" charset="0"/>
              <a:buChar char="–"/>
              <a:defRPr sz="3600">
                <a:solidFill>
                  <a:srgbClr val="5C5C5C"/>
                </a:solidFill>
                <a:latin typeface="Verdana" pitchFamily="34" charset="0"/>
              </a:defRPr>
            </a:lvl4pPr>
            <a:lvl5pPr marL="3674722" indent="-408302" eaLnBrk="0" hangingPunct="0">
              <a:spcBef>
                <a:spcPct val="20000"/>
              </a:spcBef>
              <a:buFont typeface="Verdana" pitchFamily="34" charset="0"/>
              <a:buChar char="–"/>
              <a:defRPr sz="3600">
                <a:solidFill>
                  <a:srgbClr val="5C5C5C"/>
                </a:solidFill>
                <a:latin typeface="Verdana" pitchFamily="34" charset="0"/>
              </a:defRPr>
            </a:lvl5pPr>
            <a:lvl6pPr marL="4491327" indent="-408302" eaLnBrk="0" fontAlgn="base" hangingPunct="0">
              <a:spcBef>
                <a:spcPct val="20000"/>
              </a:spcBef>
              <a:spcAft>
                <a:spcPct val="0"/>
              </a:spcAft>
              <a:buFont typeface="Verdana" pitchFamily="34" charset="0"/>
              <a:buChar char="–"/>
              <a:defRPr sz="3600">
                <a:solidFill>
                  <a:srgbClr val="5C5C5C"/>
                </a:solidFill>
                <a:latin typeface="Verdana" pitchFamily="34" charset="0"/>
              </a:defRPr>
            </a:lvl6pPr>
            <a:lvl7pPr marL="5307932" indent="-408302" eaLnBrk="0" fontAlgn="base" hangingPunct="0">
              <a:spcBef>
                <a:spcPct val="20000"/>
              </a:spcBef>
              <a:spcAft>
                <a:spcPct val="0"/>
              </a:spcAft>
              <a:buFont typeface="Verdana" pitchFamily="34" charset="0"/>
              <a:buChar char="–"/>
              <a:defRPr sz="3600">
                <a:solidFill>
                  <a:srgbClr val="5C5C5C"/>
                </a:solidFill>
                <a:latin typeface="Verdana" pitchFamily="34" charset="0"/>
              </a:defRPr>
            </a:lvl7pPr>
            <a:lvl8pPr marL="6124537" indent="-408302" eaLnBrk="0" fontAlgn="base" hangingPunct="0">
              <a:spcBef>
                <a:spcPct val="20000"/>
              </a:spcBef>
              <a:spcAft>
                <a:spcPct val="0"/>
              </a:spcAft>
              <a:buFont typeface="Verdana" pitchFamily="34" charset="0"/>
              <a:buChar char="–"/>
              <a:defRPr sz="3600">
                <a:solidFill>
                  <a:srgbClr val="5C5C5C"/>
                </a:solidFill>
                <a:latin typeface="Verdana" pitchFamily="34" charset="0"/>
              </a:defRPr>
            </a:lvl8pPr>
            <a:lvl9pPr marL="6941142" indent="-408302" eaLnBrk="0" fontAlgn="base" hangingPunct="0">
              <a:spcBef>
                <a:spcPct val="20000"/>
              </a:spcBef>
              <a:spcAft>
                <a:spcPct val="0"/>
              </a:spcAft>
              <a:buFont typeface="Verdana" pitchFamily="34" charset="0"/>
              <a:buChar char="–"/>
              <a:defRPr sz="3600">
                <a:solidFill>
                  <a:srgbClr val="5C5C5C"/>
                </a:solidFill>
                <a:latin typeface="Verdana" pitchFamily="34" charset="0"/>
              </a:defRPr>
            </a:lvl9pPr>
          </a:lstStyle>
          <a:p>
            <a:pPr eaLnBrk="1" hangingPunct="1">
              <a:spcBef>
                <a:spcPct val="0"/>
              </a:spcBef>
              <a:buClrTx/>
              <a:buSzTx/>
              <a:buFontTx/>
              <a:buNone/>
            </a:pPr>
            <a:fld id="{8B0FADAA-ED87-4ADC-8E1C-529B963B45B1}" type="slidenum">
              <a:rPr lang="en-US" altLang="en-US" sz="1800">
                <a:solidFill>
                  <a:srgbClr val="0E438A"/>
                </a:solidFill>
                <a:latin typeface="Zurich BT"/>
              </a:rPr>
              <a:pPr eaLnBrk="1" hangingPunct="1">
                <a:spcBef>
                  <a:spcPct val="0"/>
                </a:spcBef>
                <a:buClrTx/>
                <a:buSzTx/>
                <a:buFontTx/>
                <a:buNone/>
              </a:pPr>
              <a:t>3</a:t>
            </a:fld>
            <a:endParaRPr lang="en-US" altLang="en-US" sz="1800">
              <a:solidFill>
                <a:srgbClr val="0E438A"/>
              </a:solidFill>
              <a:latin typeface="Zurich BT"/>
            </a:endParaRPr>
          </a:p>
        </p:txBody>
      </p:sp>
      <p:sp>
        <p:nvSpPr>
          <p:cNvPr id="8196" name="Content Placeholder 2"/>
          <p:cNvSpPr txBox="1">
            <a:spLocks/>
          </p:cNvSpPr>
          <p:nvPr/>
        </p:nvSpPr>
        <p:spPr bwMode="auto">
          <a:xfrm>
            <a:off x="1152699" y="2210127"/>
            <a:ext cx="14179632" cy="5869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3321" tIns="81660" rIns="163321" bIns="81660"/>
          <a:lstStyle>
            <a:lvl1pPr marL="342900" indent="-342900"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800100" indent="-34290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257300" indent="-3429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spcBef>
                <a:spcPts val="536"/>
              </a:spcBef>
              <a:buFont typeface="Arial" pitchFamily="34" charset="0"/>
              <a:buChar char="•"/>
            </a:pPr>
            <a:r>
              <a:rPr lang="en-US" altLang="en-US" sz="3600" u="sng" dirty="0">
                <a:solidFill>
                  <a:schemeClr val="bg1"/>
                </a:solidFill>
                <a:latin typeface="+mn-lt"/>
              </a:rPr>
              <a:t>From the manufacturing phase through:</a:t>
            </a:r>
          </a:p>
          <a:p>
            <a:pPr lvl="1">
              <a:spcBef>
                <a:spcPts val="536"/>
              </a:spcBef>
              <a:buFont typeface="Arial" pitchFamily="34" charset="0"/>
              <a:buChar char="•"/>
            </a:pPr>
            <a:r>
              <a:rPr lang="en-US" altLang="en-US" sz="3600" dirty="0">
                <a:solidFill>
                  <a:schemeClr val="bg1"/>
                </a:solidFill>
                <a:latin typeface="+mn-lt"/>
              </a:rPr>
              <a:t>Designing for easy disassembly and recycling </a:t>
            </a:r>
          </a:p>
          <a:p>
            <a:pPr lvl="1">
              <a:spcBef>
                <a:spcPts val="536"/>
              </a:spcBef>
              <a:buFont typeface="Arial" pitchFamily="34" charset="0"/>
              <a:buChar char="•"/>
            </a:pPr>
            <a:r>
              <a:rPr lang="en-US" altLang="en-US" sz="3600" dirty="0">
                <a:solidFill>
                  <a:schemeClr val="bg1"/>
                </a:solidFill>
                <a:latin typeface="+mn-lt"/>
              </a:rPr>
              <a:t>Avoiding use of heavy pollutants</a:t>
            </a:r>
          </a:p>
          <a:p>
            <a:pPr lvl="1">
              <a:spcBef>
                <a:spcPts val="536"/>
              </a:spcBef>
              <a:buFont typeface="Arial" pitchFamily="34" charset="0"/>
              <a:buChar char="•"/>
            </a:pPr>
            <a:r>
              <a:rPr lang="en-US" altLang="en-US" sz="3600" dirty="0">
                <a:solidFill>
                  <a:schemeClr val="bg1"/>
                </a:solidFill>
                <a:latin typeface="+mn-lt"/>
              </a:rPr>
              <a:t>Minimization on the use of resources</a:t>
            </a:r>
          </a:p>
          <a:p>
            <a:pPr lvl="2">
              <a:spcBef>
                <a:spcPts val="536"/>
              </a:spcBef>
              <a:buFont typeface="Arial" pitchFamily="34" charset="0"/>
              <a:buChar char="•"/>
            </a:pPr>
            <a:r>
              <a:rPr lang="en-US" altLang="en-US" sz="3600" dirty="0">
                <a:solidFill>
                  <a:schemeClr val="bg1"/>
                </a:solidFill>
                <a:latin typeface="+mn-lt"/>
              </a:rPr>
              <a:t>Regulations and standards</a:t>
            </a:r>
          </a:p>
          <a:p>
            <a:pPr>
              <a:spcBef>
                <a:spcPts val="536"/>
              </a:spcBef>
              <a:buFont typeface="Arial" pitchFamily="34" charset="0"/>
              <a:buChar char="•"/>
            </a:pPr>
            <a:r>
              <a:rPr lang="en-US" altLang="en-US" sz="3600" u="sng" dirty="0">
                <a:solidFill>
                  <a:schemeClr val="bg1"/>
                </a:solidFill>
                <a:latin typeface="+mn-lt"/>
              </a:rPr>
              <a:t>During the life of equipment:</a:t>
            </a:r>
          </a:p>
          <a:p>
            <a:pPr lvl="1">
              <a:spcBef>
                <a:spcPts val="536"/>
              </a:spcBef>
              <a:buFont typeface="Arial" pitchFamily="34" charset="0"/>
              <a:buChar char="•"/>
            </a:pPr>
            <a:r>
              <a:rPr lang="en-US" altLang="en-US" sz="3600" dirty="0">
                <a:solidFill>
                  <a:schemeClr val="bg1"/>
                </a:solidFill>
                <a:latin typeface="+mn-lt"/>
              </a:rPr>
              <a:t>Prolonging its lifetime</a:t>
            </a:r>
          </a:p>
          <a:p>
            <a:pPr lvl="1">
              <a:spcBef>
                <a:spcPts val="536"/>
              </a:spcBef>
              <a:buFont typeface="Arial" pitchFamily="34" charset="0"/>
              <a:buChar char="•"/>
            </a:pPr>
            <a:r>
              <a:rPr lang="en-US" altLang="en-US" sz="3600" dirty="0">
                <a:solidFill>
                  <a:schemeClr val="bg1"/>
                </a:solidFill>
                <a:latin typeface="+mn-lt"/>
              </a:rPr>
              <a:t>Designing for reuse/multiple use</a:t>
            </a:r>
          </a:p>
          <a:p>
            <a:pPr>
              <a:spcBef>
                <a:spcPts val="536"/>
              </a:spcBef>
              <a:buFont typeface="Arial" pitchFamily="34" charset="0"/>
              <a:buChar char="•"/>
            </a:pPr>
            <a:r>
              <a:rPr lang="en-US" altLang="en-US" sz="3600" u="sng" dirty="0">
                <a:solidFill>
                  <a:schemeClr val="bg1"/>
                </a:solidFill>
                <a:latin typeface="+mn-lt"/>
              </a:rPr>
              <a:t>At end of life:</a:t>
            </a:r>
            <a:endParaRPr lang="en-US" altLang="en-US" sz="3600" dirty="0">
              <a:solidFill>
                <a:schemeClr val="bg1"/>
              </a:solidFill>
              <a:latin typeface="+mn-lt"/>
            </a:endParaRPr>
          </a:p>
          <a:p>
            <a:pPr lvl="1">
              <a:spcBef>
                <a:spcPts val="536"/>
              </a:spcBef>
              <a:buFont typeface="Arial" pitchFamily="34" charset="0"/>
              <a:buChar char="•"/>
            </a:pPr>
            <a:r>
              <a:rPr lang="en-US" altLang="en-US" sz="3600" dirty="0">
                <a:solidFill>
                  <a:schemeClr val="bg1"/>
                </a:solidFill>
                <a:latin typeface="+mn-lt"/>
              </a:rPr>
              <a:t>E-waste conscious management</a:t>
            </a:r>
          </a:p>
        </p:txBody>
      </p:sp>
      <p:sp>
        <p:nvSpPr>
          <p:cNvPr id="8197" name="Title 1"/>
          <p:cNvSpPr txBox="1">
            <a:spLocks/>
          </p:cNvSpPr>
          <p:nvPr/>
        </p:nvSpPr>
        <p:spPr bwMode="auto">
          <a:xfrm>
            <a:off x="1514739" y="1469685"/>
            <a:ext cx="15547499" cy="781291"/>
          </a:xfrm>
          <a:prstGeom prst="rect">
            <a:avLst/>
          </a:prstGeom>
          <a:noFill/>
          <a:ln>
            <a:noFill/>
          </a:ln>
          <a:effectLst/>
          <a:extLst/>
        </p:spPr>
        <p:txBody>
          <a:bodyPr lIns="0" tIns="0" rIns="0" bIns="0" anchor="ct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algn="ctr">
              <a:lnSpc>
                <a:spcPct val="80000"/>
              </a:lnSpc>
              <a:defRPr/>
            </a:pPr>
            <a:r>
              <a:rPr kumimoji="1" lang="en-US" sz="5000" b="1" dirty="0">
                <a:solidFill>
                  <a:schemeClr val="bg1"/>
                </a:solidFill>
                <a:latin typeface="+mj-lt"/>
              </a:rPr>
              <a:t>… avoid (or at least minimize) it!</a:t>
            </a:r>
          </a:p>
        </p:txBody>
      </p:sp>
      <p:pic>
        <p:nvPicPr>
          <p:cNvPr id="8" name="11 Imagen" descr="banda_baja.png"/>
          <p:cNvPicPr>
            <a:picLocks noChangeAspect="1"/>
          </p:cNvPicPr>
          <p:nvPr/>
        </p:nvPicPr>
        <p:blipFill>
          <a:blip r:embed="rId3" cstate="print"/>
          <a:srcRect t="66102"/>
          <a:stretch>
            <a:fillRect/>
          </a:stretch>
        </p:blipFill>
        <p:spPr>
          <a:xfrm>
            <a:off x="2729" y="6801271"/>
            <a:ext cx="18285716" cy="3486674"/>
          </a:xfrm>
          <a:prstGeom prst="rect">
            <a:avLst/>
          </a:prstGeom>
        </p:spPr>
      </p:pic>
      <p:pic>
        <p:nvPicPr>
          <p:cNvPr id="10" name="Picture 2" descr="http://greenbuildingelements.com/files/2013/03/e-waste-shutterstock_12884405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92560" y="2764387"/>
            <a:ext cx="4769678" cy="2389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8 Imagen" descr="basura-electronica-1521923h430.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77635" y="4569023"/>
            <a:ext cx="6193767" cy="309730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8560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3 Imagen"/>
          <p:cNvPicPr>
            <a:picLocks noChangeAspect="1"/>
          </p:cNvPicPr>
          <p:nvPr/>
        </p:nvPicPr>
        <p:blipFill rotWithShape="1">
          <a:blip r:embed="rId3" cstate="print">
            <a:extLst>
              <a:ext uri="{28A0092B-C50C-407E-A947-70E740481C1C}">
                <a14:useLocalDpi xmlns:a14="http://schemas.microsoft.com/office/drawing/2010/main" val="0"/>
              </a:ext>
            </a:extLst>
          </a:blip>
          <a:srcRect b="24159"/>
          <a:stretch/>
        </p:blipFill>
        <p:spPr>
          <a:xfrm>
            <a:off x="-1" y="-1"/>
            <a:ext cx="18291175" cy="10290175"/>
          </a:xfrm>
          <a:prstGeom prst="rect">
            <a:avLst/>
          </a:prstGeom>
        </p:spPr>
      </p:pic>
      <p:sp>
        <p:nvSpPr>
          <p:cNvPr id="9218" name="Title 1"/>
          <p:cNvSpPr>
            <a:spLocks noGrp="1"/>
          </p:cNvSpPr>
          <p:nvPr>
            <p:ph type="title"/>
          </p:nvPr>
        </p:nvSpPr>
        <p:spPr>
          <a:xfrm>
            <a:off x="0" y="552621"/>
            <a:ext cx="18291175" cy="786055"/>
          </a:xfrm>
        </p:spPr>
        <p:txBody>
          <a:bodyPr>
            <a:noAutofit/>
          </a:bodyPr>
          <a:lstStyle/>
          <a:p>
            <a:r>
              <a:rPr lang="en-US" altLang="en-US" sz="5000" b="1" dirty="0">
                <a:solidFill>
                  <a:schemeClr val="bg1"/>
                </a:solidFill>
              </a:rPr>
              <a:t>Avoid/minimize through standardization</a:t>
            </a:r>
            <a:endParaRPr lang="de-CH" altLang="en-US" sz="5000" b="1" dirty="0">
              <a:solidFill>
                <a:schemeClr val="bg1"/>
              </a:solidFill>
            </a:endParaRPr>
          </a:p>
        </p:txBody>
      </p:sp>
      <p:sp>
        <p:nvSpPr>
          <p:cNvPr id="9219" name="Slide Number Placeholder 4"/>
          <p:cNvSpPr>
            <a:spLocks noGrp="1"/>
          </p:cNvSpPr>
          <p:nvPr>
            <p:ph type="sldNum" sz="quarter" idx="10"/>
          </p:nvPr>
        </p:nvSpPr>
        <p:spPr>
          <a:xfrm>
            <a:off x="16992377" y="9832835"/>
            <a:ext cx="1298799" cy="433521"/>
          </a:xfrm>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5700">
                <a:solidFill>
                  <a:srgbClr val="5C5C5C"/>
                </a:solidFill>
                <a:latin typeface="Verdana" pitchFamily="34" charset="0"/>
              </a:defRPr>
            </a:lvl1pPr>
            <a:lvl2pPr marL="1326983" indent="-510378" eaLnBrk="0" hangingPunct="0">
              <a:spcBef>
                <a:spcPct val="20000"/>
              </a:spcBef>
              <a:buClr>
                <a:srgbClr val="0099CC"/>
              </a:buClr>
              <a:buFont typeface="Wingdings" pitchFamily="2" charset="2"/>
              <a:buChar char="Ø"/>
              <a:defRPr sz="5000">
                <a:solidFill>
                  <a:srgbClr val="5C5C5C"/>
                </a:solidFill>
                <a:latin typeface="Verdana" pitchFamily="34" charset="0"/>
              </a:defRPr>
            </a:lvl2pPr>
            <a:lvl3pPr marL="2041512" indent="-408302" eaLnBrk="0" hangingPunct="0">
              <a:spcBef>
                <a:spcPct val="20000"/>
              </a:spcBef>
              <a:buClr>
                <a:srgbClr val="0099CC"/>
              </a:buClr>
              <a:buFont typeface="Wingdings" pitchFamily="2" charset="2"/>
              <a:buChar char="§"/>
              <a:defRPr sz="4300">
                <a:solidFill>
                  <a:srgbClr val="5C5C5C"/>
                </a:solidFill>
                <a:latin typeface="Verdana" pitchFamily="34" charset="0"/>
              </a:defRPr>
            </a:lvl3pPr>
            <a:lvl4pPr marL="2858117" indent="-408302" eaLnBrk="0" hangingPunct="0">
              <a:spcBef>
                <a:spcPct val="20000"/>
              </a:spcBef>
              <a:buFont typeface="Verdana" pitchFamily="34" charset="0"/>
              <a:buChar char="–"/>
              <a:defRPr sz="3600">
                <a:solidFill>
                  <a:srgbClr val="5C5C5C"/>
                </a:solidFill>
                <a:latin typeface="Verdana" pitchFamily="34" charset="0"/>
              </a:defRPr>
            </a:lvl4pPr>
            <a:lvl5pPr marL="3674722" indent="-408302" eaLnBrk="0" hangingPunct="0">
              <a:spcBef>
                <a:spcPct val="20000"/>
              </a:spcBef>
              <a:buFont typeface="Verdana" pitchFamily="34" charset="0"/>
              <a:buChar char="–"/>
              <a:defRPr sz="3600">
                <a:solidFill>
                  <a:srgbClr val="5C5C5C"/>
                </a:solidFill>
                <a:latin typeface="Verdana" pitchFamily="34" charset="0"/>
              </a:defRPr>
            </a:lvl5pPr>
            <a:lvl6pPr marL="4491327" indent="-408302" eaLnBrk="0" fontAlgn="base" hangingPunct="0">
              <a:spcBef>
                <a:spcPct val="20000"/>
              </a:spcBef>
              <a:spcAft>
                <a:spcPct val="0"/>
              </a:spcAft>
              <a:buFont typeface="Verdana" pitchFamily="34" charset="0"/>
              <a:buChar char="–"/>
              <a:defRPr sz="3600">
                <a:solidFill>
                  <a:srgbClr val="5C5C5C"/>
                </a:solidFill>
                <a:latin typeface="Verdana" pitchFamily="34" charset="0"/>
              </a:defRPr>
            </a:lvl6pPr>
            <a:lvl7pPr marL="5307932" indent="-408302" eaLnBrk="0" fontAlgn="base" hangingPunct="0">
              <a:spcBef>
                <a:spcPct val="20000"/>
              </a:spcBef>
              <a:spcAft>
                <a:spcPct val="0"/>
              </a:spcAft>
              <a:buFont typeface="Verdana" pitchFamily="34" charset="0"/>
              <a:buChar char="–"/>
              <a:defRPr sz="3600">
                <a:solidFill>
                  <a:srgbClr val="5C5C5C"/>
                </a:solidFill>
                <a:latin typeface="Verdana" pitchFamily="34" charset="0"/>
              </a:defRPr>
            </a:lvl7pPr>
            <a:lvl8pPr marL="6124537" indent="-408302" eaLnBrk="0" fontAlgn="base" hangingPunct="0">
              <a:spcBef>
                <a:spcPct val="20000"/>
              </a:spcBef>
              <a:spcAft>
                <a:spcPct val="0"/>
              </a:spcAft>
              <a:buFont typeface="Verdana" pitchFamily="34" charset="0"/>
              <a:buChar char="–"/>
              <a:defRPr sz="3600">
                <a:solidFill>
                  <a:srgbClr val="5C5C5C"/>
                </a:solidFill>
                <a:latin typeface="Verdana" pitchFamily="34" charset="0"/>
              </a:defRPr>
            </a:lvl8pPr>
            <a:lvl9pPr marL="6941142" indent="-408302" eaLnBrk="0" fontAlgn="base" hangingPunct="0">
              <a:spcBef>
                <a:spcPct val="20000"/>
              </a:spcBef>
              <a:spcAft>
                <a:spcPct val="0"/>
              </a:spcAft>
              <a:buFont typeface="Verdana" pitchFamily="34" charset="0"/>
              <a:buChar char="–"/>
              <a:defRPr sz="3600">
                <a:solidFill>
                  <a:srgbClr val="5C5C5C"/>
                </a:solidFill>
                <a:latin typeface="Verdana" pitchFamily="34" charset="0"/>
              </a:defRPr>
            </a:lvl9pPr>
          </a:lstStyle>
          <a:p>
            <a:pPr eaLnBrk="1" hangingPunct="1">
              <a:spcBef>
                <a:spcPct val="0"/>
              </a:spcBef>
              <a:buClrTx/>
              <a:buSzTx/>
              <a:buFontTx/>
              <a:buNone/>
            </a:pPr>
            <a:fld id="{FB7E2671-4261-4EF6-9CAC-B523DC900FF2}" type="slidenum">
              <a:rPr lang="en-US" altLang="en-US" sz="1800">
                <a:solidFill>
                  <a:srgbClr val="0E438A"/>
                </a:solidFill>
                <a:latin typeface="Zurich BT"/>
              </a:rPr>
              <a:pPr eaLnBrk="1" hangingPunct="1">
                <a:spcBef>
                  <a:spcPct val="0"/>
                </a:spcBef>
                <a:buClrTx/>
                <a:buSzTx/>
                <a:buFontTx/>
                <a:buNone/>
              </a:pPr>
              <a:t>4</a:t>
            </a:fld>
            <a:endParaRPr lang="en-US" altLang="en-US" sz="1800">
              <a:solidFill>
                <a:srgbClr val="0E438A"/>
              </a:solidFill>
              <a:latin typeface="Zurich BT"/>
            </a:endParaRPr>
          </a:p>
        </p:txBody>
      </p:sp>
      <p:sp>
        <p:nvSpPr>
          <p:cNvPr id="9220" name="Content Placeholder 2"/>
          <p:cNvSpPr txBox="1">
            <a:spLocks/>
          </p:cNvSpPr>
          <p:nvPr/>
        </p:nvSpPr>
        <p:spPr bwMode="auto">
          <a:xfrm>
            <a:off x="647814" y="1579258"/>
            <a:ext cx="17128923" cy="583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3321" tIns="81660" rIns="163321" bIns="81660"/>
          <a:lstStyle>
            <a:lvl1pPr marL="342900" indent="-342900"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spcBef>
                <a:spcPts val="536"/>
              </a:spcBef>
              <a:buFont typeface="Arial" pitchFamily="34" charset="0"/>
              <a:buChar char="•"/>
            </a:pPr>
            <a:r>
              <a:rPr lang="en-US" altLang="en-US" sz="4300" u="sng" dirty="0">
                <a:solidFill>
                  <a:schemeClr val="bg1"/>
                </a:solidFill>
                <a:latin typeface="+mn-lt"/>
              </a:rPr>
              <a:t>Environmentally conscious companies have e-waste </a:t>
            </a:r>
            <a:r>
              <a:rPr lang="en-US" altLang="en-US" sz="4300" u="sng" dirty="0" smtClean="0">
                <a:solidFill>
                  <a:schemeClr val="bg1"/>
                </a:solidFill>
                <a:latin typeface="+mn-lt"/>
              </a:rPr>
              <a:t>management </a:t>
            </a:r>
            <a:r>
              <a:rPr lang="en-US" altLang="en-US" sz="4300" u="sng" dirty="0" err="1" smtClean="0">
                <a:solidFill>
                  <a:schemeClr val="bg1"/>
                </a:solidFill>
                <a:latin typeface="+mn-lt"/>
              </a:rPr>
              <a:t>programmes</a:t>
            </a:r>
            <a:r>
              <a:rPr lang="en-US" altLang="en-US" sz="4300" u="sng" dirty="0" smtClean="0">
                <a:solidFill>
                  <a:schemeClr val="bg1"/>
                </a:solidFill>
                <a:latin typeface="+mn-lt"/>
              </a:rPr>
              <a:t> </a:t>
            </a:r>
            <a:r>
              <a:rPr lang="en-US" altLang="en-US" sz="4300" u="sng" dirty="0">
                <a:solidFill>
                  <a:schemeClr val="bg1"/>
                </a:solidFill>
                <a:latin typeface="+mn-lt"/>
              </a:rPr>
              <a:t>in </a:t>
            </a:r>
            <a:r>
              <a:rPr lang="en-US" altLang="en-US" sz="4300" u="sng" dirty="0" smtClean="0">
                <a:solidFill>
                  <a:schemeClr val="bg1"/>
                </a:solidFill>
                <a:latin typeface="+mn-lt"/>
              </a:rPr>
              <a:t>place:</a:t>
            </a:r>
            <a:endParaRPr lang="en-US" altLang="en-US" sz="4300" u="sng" dirty="0">
              <a:solidFill>
                <a:schemeClr val="bg1"/>
              </a:solidFill>
              <a:latin typeface="+mn-lt"/>
            </a:endParaRPr>
          </a:p>
          <a:p>
            <a:pPr lvl="1">
              <a:spcBef>
                <a:spcPts val="536"/>
              </a:spcBef>
              <a:buFont typeface="Arial" pitchFamily="34" charset="0"/>
              <a:buChar char="•"/>
            </a:pPr>
            <a:r>
              <a:rPr lang="en-US" altLang="en-US" sz="4300" dirty="0" smtClean="0">
                <a:solidFill>
                  <a:schemeClr val="bg1"/>
                </a:solidFill>
                <a:latin typeface="+mn-lt"/>
              </a:rPr>
              <a:t>However such </a:t>
            </a:r>
            <a:r>
              <a:rPr lang="en-US" altLang="en-US" sz="4300" dirty="0" err="1">
                <a:solidFill>
                  <a:schemeClr val="bg1"/>
                </a:solidFill>
                <a:latin typeface="+mn-lt"/>
              </a:rPr>
              <a:t>programmes</a:t>
            </a:r>
            <a:r>
              <a:rPr lang="en-US" altLang="en-US" sz="4300" dirty="0">
                <a:solidFill>
                  <a:schemeClr val="bg1"/>
                </a:solidFill>
                <a:latin typeface="+mn-lt"/>
              </a:rPr>
              <a:t> are difficult to set up and manage</a:t>
            </a:r>
          </a:p>
          <a:p>
            <a:pPr lvl="1">
              <a:spcBef>
                <a:spcPts val="536"/>
              </a:spcBef>
              <a:buFont typeface="Arial" pitchFamily="34" charset="0"/>
              <a:buChar char="•"/>
            </a:pPr>
            <a:r>
              <a:rPr lang="en-US" altLang="en-US" sz="4300" dirty="0">
                <a:solidFill>
                  <a:schemeClr val="bg1"/>
                </a:solidFill>
                <a:latin typeface="+mn-lt"/>
              </a:rPr>
              <a:t>The extra cost can discourage them</a:t>
            </a:r>
          </a:p>
          <a:p>
            <a:pPr lvl="1">
              <a:spcBef>
                <a:spcPts val="536"/>
              </a:spcBef>
              <a:buFont typeface="Arial" pitchFamily="34" charset="0"/>
              <a:buChar char="•"/>
            </a:pPr>
            <a:r>
              <a:rPr lang="en-US" altLang="en-US" sz="4300" dirty="0">
                <a:solidFill>
                  <a:schemeClr val="bg1"/>
                </a:solidFill>
                <a:latin typeface="+mn-lt"/>
              </a:rPr>
              <a:t>As individual companies they can have little impact</a:t>
            </a:r>
          </a:p>
          <a:p>
            <a:pPr>
              <a:spcBef>
                <a:spcPts val="536"/>
              </a:spcBef>
              <a:buFont typeface="Arial" pitchFamily="34" charset="0"/>
              <a:buChar char="•"/>
            </a:pPr>
            <a:r>
              <a:rPr lang="en-US" altLang="en-US" sz="4300" u="sng" dirty="0">
                <a:solidFill>
                  <a:schemeClr val="bg1"/>
                </a:solidFill>
                <a:latin typeface="+mn-lt"/>
              </a:rPr>
              <a:t>Need to </a:t>
            </a:r>
            <a:r>
              <a:rPr lang="en-US" altLang="en-US" sz="4300" u="sng" dirty="0" smtClean="0">
                <a:solidFill>
                  <a:schemeClr val="bg1"/>
                </a:solidFill>
                <a:latin typeface="+mn-lt"/>
              </a:rPr>
              <a:t>act </a:t>
            </a:r>
            <a:r>
              <a:rPr lang="en-US" altLang="en-US" sz="4300" u="sng" dirty="0">
                <a:solidFill>
                  <a:schemeClr val="bg1"/>
                </a:solidFill>
                <a:latin typeface="+mn-lt"/>
              </a:rPr>
              <a:t>soon</a:t>
            </a:r>
          </a:p>
          <a:p>
            <a:pPr>
              <a:spcBef>
                <a:spcPts val="536"/>
              </a:spcBef>
              <a:buFont typeface="Arial" pitchFamily="34" charset="0"/>
              <a:buChar char="•"/>
            </a:pPr>
            <a:r>
              <a:rPr lang="en-US" altLang="en-US" sz="4300" u="sng" dirty="0">
                <a:solidFill>
                  <a:schemeClr val="bg1"/>
                </a:solidFill>
                <a:latin typeface="+mn-lt"/>
              </a:rPr>
              <a:t>Regulation </a:t>
            </a:r>
            <a:r>
              <a:rPr lang="en-US" altLang="en-US" sz="4300" u="sng" dirty="0" smtClean="0">
                <a:solidFill>
                  <a:schemeClr val="bg1"/>
                </a:solidFill>
                <a:latin typeface="+mn-lt"/>
              </a:rPr>
              <a:t>sometimes is </a:t>
            </a:r>
            <a:r>
              <a:rPr lang="en-US" altLang="en-US" sz="4300" u="sng" dirty="0">
                <a:solidFill>
                  <a:schemeClr val="bg1"/>
                </a:solidFill>
                <a:latin typeface="+mn-lt"/>
              </a:rPr>
              <a:t>complex and takes long time</a:t>
            </a:r>
          </a:p>
          <a:p>
            <a:pPr algn="ctr">
              <a:spcBef>
                <a:spcPts val="536"/>
              </a:spcBef>
              <a:buNone/>
            </a:pPr>
            <a:endParaRPr lang="en-US" altLang="en-US" sz="4300" b="1" u="sng" dirty="0">
              <a:solidFill>
                <a:schemeClr val="bg1"/>
              </a:solidFill>
            </a:endParaRPr>
          </a:p>
        </p:txBody>
      </p:sp>
      <p:pic>
        <p:nvPicPr>
          <p:cNvPr id="5" name="Picture 2" descr="http://www.amoeba.com/dynamic-images/blog/ewaste_main_1.jpg"/>
          <p:cNvPicPr>
            <a:picLocks noChangeAspect="1" noChangeArrowheads="1"/>
          </p:cNvPicPr>
          <p:nvPr/>
        </p:nvPicPr>
        <p:blipFill>
          <a:blip r:embed="rId4"/>
          <a:srcRect/>
          <a:stretch>
            <a:fillRect/>
          </a:stretch>
        </p:blipFill>
        <p:spPr bwMode="auto">
          <a:xfrm>
            <a:off x="215937" y="7415121"/>
            <a:ext cx="4550566" cy="2701171"/>
          </a:xfrm>
          <a:prstGeom prst="rect">
            <a:avLst/>
          </a:prstGeom>
          <a:ln>
            <a:noFill/>
          </a:ln>
          <a:effectLst>
            <a:outerShdw blurRad="292100" dist="139700" dir="2700000" algn="tl" rotWithShape="0">
              <a:srgbClr val="333333">
                <a:alpha val="65000"/>
              </a:srgbClr>
            </a:outerShdw>
          </a:effectLst>
        </p:spPr>
      </p:pic>
      <p:sp>
        <p:nvSpPr>
          <p:cNvPr id="9222" name="Rectangle 1"/>
          <p:cNvSpPr>
            <a:spLocks noChangeArrowheads="1"/>
          </p:cNvSpPr>
          <p:nvPr/>
        </p:nvSpPr>
        <p:spPr bwMode="auto">
          <a:xfrm>
            <a:off x="6554338" y="7624735"/>
            <a:ext cx="9936301" cy="1337031"/>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63321" tIns="81660" rIns="163321" bIns="81660">
            <a:spAutoFit/>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eaLnBrk="1" hangingPunct="1">
              <a:spcBef>
                <a:spcPts val="536"/>
              </a:spcBef>
              <a:buNone/>
            </a:pPr>
            <a:r>
              <a:rPr lang="en-US" altLang="en-US" sz="3600" b="1" dirty="0">
                <a:solidFill>
                  <a:srgbClr val="404040"/>
                </a:solidFill>
              </a:rPr>
              <a:t>Standardization can fill the gap</a:t>
            </a:r>
          </a:p>
          <a:p>
            <a:pPr algn="ctr" eaLnBrk="1" hangingPunct="1">
              <a:spcBef>
                <a:spcPts val="536"/>
              </a:spcBef>
              <a:buNone/>
            </a:pPr>
            <a:r>
              <a:rPr lang="en-US" altLang="en-US" sz="3600" b="1" dirty="0">
                <a:solidFill>
                  <a:srgbClr val="404040"/>
                </a:solidFill>
              </a:rPr>
              <a:t>and lead the market</a:t>
            </a:r>
          </a:p>
        </p:txBody>
      </p:sp>
    </p:spTree>
    <p:extLst>
      <p:ext uri="{BB962C8B-B14F-4D97-AF65-F5344CB8AC3E}">
        <p14:creationId xmlns:p14="http://schemas.microsoft.com/office/powerpoint/2010/main" val="3837814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3 Imagen"/>
          <p:cNvPicPr>
            <a:picLocks noChangeAspect="1"/>
          </p:cNvPicPr>
          <p:nvPr/>
        </p:nvPicPr>
        <p:blipFill rotWithShape="1">
          <a:blip r:embed="rId3" cstate="print">
            <a:extLst>
              <a:ext uri="{28A0092B-C50C-407E-A947-70E740481C1C}">
                <a14:useLocalDpi xmlns:a14="http://schemas.microsoft.com/office/drawing/2010/main" val="0"/>
              </a:ext>
            </a:extLst>
          </a:blip>
          <a:srcRect b="24159"/>
          <a:stretch/>
        </p:blipFill>
        <p:spPr>
          <a:xfrm>
            <a:off x="-1" y="-1"/>
            <a:ext cx="18291175" cy="10290175"/>
          </a:xfrm>
          <a:prstGeom prst="rect">
            <a:avLst/>
          </a:prstGeom>
        </p:spPr>
      </p:pic>
      <p:sp>
        <p:nvSpPr>
          <p:cNvPr id="10242" name="Rectangle 1"/>
          <p:cNvSpPr>
            <a:spLocks noChangeArrowheads="1"/>
          </p:cNvSpPr>
          <p:nvPr/>
        </p:nvSpPr>
        <p:spPr bwMode="auto">
          <a:xfrm>
            <a:off x="790715" y="3309877"/>
            <a:ext cx="16709750" cy="755090"/>
          </a:xfrm>
          <a:prstGeom prst="rect">
            <a:avLst/>
          </a:prstGeom>
          <a:solidFill>
            <a:srgbClr val="92D050"/>
          </a:solidFill>
          <a:ln w="9525" algn="ctr">
            <a:solidFill>
              <a:schemeClr val="tx1"/>
            </a:solidFill>
            <a:round/>
            <a:headEnd/>
            <a:tailEnd/>
          </a:ln>
        </p:spPr>
        <p:txBody>
          <a:bodyPr lIns="163321" tIns="81660" rIns="163321" bIns="81660"/>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spcBef>
                <a:spcPct val="0"/>
              </a:spcBef>
              <a:buClrTx/>
              <a:buSzTx/>
              <a:buFontTx/>
              <a:buNone/>
            </a:pPr>
            <a:endParaRPr lang="en-US" altLang="en-US" sz="3600">
              <a:solidFill>
                <a:srgbClr val="646464"/>
              </a:solidFill>
            </a:endParaRPr>
          </a:p>
        </p:txBody>
      </p:sp>
      <p:sp>
        <p:nvSpPr>
          <p:cNvPr id="10243" name="Title 1"/>
          <p:cNvSpPr>
            <a:spLocks noGrp="1"/>
          </p:cNvSpPr>
          <p:nvPr>
            <p:ph type="title"/>
          </p:nvPr>
        </p:nvSpPr>
        <p:spPr>
          <a:xfrm>
            <a:off x="2685252" y="536575"/>
            <a:ext cx="13877159" cy="1245777"/>
          </a:xfrm>
        </p:spPr>
        <p:txBody>
          <a:bodyPr>
            <a:noAutofit/>
          </a:bodyPr>
          <a:lstStyle/>
          <a:p>
            <a:r>
              <a:rPr lang="en-US" altLang="en-US" sz="4800" b="1" dirty="0">
                <a:solidFill>
                  <a:schemeClr val="bg1"/>
                </a:solidFill>
                <a:cs typeface="Times New Roman" pitchFamily="18" charset="0"/>
              </a:rPr>
              <a:t>ITU-T Study Group 5</a:t>
            </a:r>
            <a:br>
              <a:rPr lang="en-US" altLang="en-US" sz="4800" b="1" dirty="0">
                <a:solidFill>
                  <a:schemeClr val="bg1"/>
                </a:solidFill>
                <a:cs typeface="Times New Roman" pitchFamily="18" charset="0"/>
              </a:rPr>
            </a:br>
            <a:r>
              <a:rPr lang="en-US" altLang="en-US" sz="4800" b="1" dirty="0">
                <a:solidFill>
                  <a:schemeClr val="bg1"/>
                </a:solidFill>
                <a:cs typeface="Times New Roman" pitchFamily="18" charset="0"/>
              </a:rPr>
              <a:t>“Environment &amp; Climate Change”</a:t>
            </a:r>
            <a:endParaRPr lang="en-US" altLang="en-US" sz="4800" b="1" dirty="0" smtClean="0">
              <a:solidFill>
                <a:schemeClr val="bg1"/>
              </a:solidFill>
            </a:endParaRPr>
          </a:p>
        </p:txBody>
      </p:sp>
      <p:sp>
        <p:nvSpPr>
          <p:cNvPr id="10244" name="Content Placeholder 5"/>
          <p:cNvSpPr>
            <a:spLocks noGrp="1"/>
          </p:cNvSpPr>
          <p:nvPr>
            <p:ph sz="quarter" idx="4"/>
          </p:nvPr>
        </p:nvSpPr>
        <p:spPr>
          <a:xfrm>
            <a:off x="932011" y="2081618"/>
            <a:ext cx="17430600" cy="6159813"/>
          </a:xfrm>
        </p:spPr>
        <p:txBody>
          <a:bodyPr>
            <a:normAutofit/>
          </a:bodyPr>
          <a:lstStyle/>
          <a:p>
            <a:pPr marL="816605" indent="-816605">
              <a:buNone/>
            </a:pPr>
            <a:r>
              <a:rPr lang="en-US" altLang="en-US" sz="3600" b="1" dirty="0">
                <a:solidFill>
                  <a:schemeClr val="bg1"/>
                </a:solidFill>
                <a:cs typeface="Times New Roman" pitchFamily="18" charset="0"/>
              </a:rPr>
              <a:t>ITU-T SG5/WP3 work areas:</a:t>
            </a:r>
          </a:p>
          <a:p>
            <a:pPr marL="816605" indent="-816605">
              <a:buNone/>
            </a:pPr>
            <a:endParaRPr lang="en-US" altLang="en-US" sz="3600" dirty="0">
              <a:solidFill>
                <a:srgbClr val="2E2E2E"/>
              </a:solidFill>
            </a:endParaRPr>
          </a:p>
          <a:p>
            <a:pPr marL="816605" indent="-816605"/>
            <a:r>
              <a:rPr lang="en-US" altLang="en-US" sz="3200" b="1" dirty="0">
                <a:solidFill>
                  <a:srgbClr val="1B5BA2"/>
                </a:solidFill>
                <a:cs typeface="Times New Roman" pitchFamily="18" charset="0"/>
              </a:rPr>
              <a:t>Q 13/5</a:t>
            </a:r>
            <a:r>
              <a:rPr lang="en-US" altLang="en-US" sz="3200" b="1" dirty="0">
                <a:solidFill>
                  <a:srgbClr val="00B050"/>
                </a:solidFill>
                <a:cs typeface="Times New Roman" pitchFamily="18" charset="0"/>
              </a:rPr>
              <a:t> </a:t>
            </a:r>
            <a:r>
              <a:rPr lang="en-US" altLang="en-US" sz="3200" dirty="0">
                <a:solidFill>
                  <a:srgbClr val="2E2E2E"/>
                </a:solidFill>
              </a:rPr>
              <a:t>- Environmental impact reduction including </a:t>
            </a:r>
            <a:r>
              <a:rPr lang="en-US" altLang="en-US" sz="3200" dirty="0" smtClean="0">
                <a:solidFill>
                  <a:srgbClr val="2E2E2E"/>
                </a:solidFill>
              </a:rPr>
              <a:t>e-waste</a:t>
            </a:r>
            <a:endParaRPr lang="en-US" altLang="en-US" sz="3200" b="1" dirty="0">
              <a:solidFill>
                <a:srgbClr val="00B050"/>
              </a:solidFill>
            </a:endParaRPr>
          </a:p>
          <a:p>
            <a:pPr marL="816605" indent="-816605"/>
            <a:r>
              <a:rPr lang="en-US" altLang="en-US" sz="3200" b="1" dirty="0">
                <a:solidFill>
                  <a:schemeClr val="bg1"/>
                </a:solidFill>
                <a:cs typeface="Times New Roman" pitchFamily="18" charset="0"/>
              </a:rPr>
              <a:t>Q 14/5 </a:t>
            </a:r>
            <a:r>
              <a:rPr lang="en-US" altLang="en-US" sz="3200" dirty="0">
                <a:solidFill>
                  <a:schemeClr val="bg1"/>
                </a:solidFill>
              </a:rPr>
              <a:t>- Setting up a low cost sustainable telecommunication infrastructure for rural communications in developing countries </a:t>
            </a:r>
          </a:p>
          <a:p>
            <a:pPr marL="816605" indent="-816605"/>
            <a:r>
              <a:rPr lang="en-US" altLang="en-US" sz="3200" b="1" dirty="0">
                <a:solidFill>
                  <a:schemeClr val="bg1"/>
                </a:solidFill>
                <a:cs typeface="Times New Roman" pitchFamily="18" charset="0"/>
              </a:rPr>
              <a:t>Q 15/5 </a:t>
            </a:r>
            <a:r>
              <a:rPr lang="en-US" altLang="en-US" sz="3200" dirty="0">
                <a:solidFill>
                  <a:schemeClr val="bg1"/>
                </a:solidFill>
              </a:rPr>
              <a:t>- ICTs and adaption to the effects of climate change </a:t>
            </a:r>
          </a:p>
          <a:p>
            <a:pPr marL="816605" indent="-816605"/>
            <a:r>
              <a:rPr lang="en-US" altLang="en-US" sz="3200" b="1" dirty="0">
                <a:solidFill>
                  <a:schemeClr val="bg1"/>
                </a:solidFill>
                <a:cs typeface="Times New Roman" pitchFamily="18" charset="0"/>
              </a:rPr>
              <a:t>Q 16/5 </a:t>
            </a:r>
            <a:r>
              <a:rPr lang="en-US" altLang="en-US" sz="3200" dirty="0">
                <a:solidFill>
                  <a:schemeClr val="bg1"/>
                </a:solidFill>
              </a:rPr>
              <a:t>- Leveraging and enhancing the ICT environmental sustainability</a:t>
            </a:r>
          </a:p>
          <a:p>
            <a:pPr marL="816605" indent="-816605"/>
            <a:r>
              <a:rPr lang="en-US" altLang="en-US" sz="3200" b="1" dirty="0">
                <a:solidFill>
                  <a:schemeClr val="bg1"/>
                </a:solidFill>
                <a:cs typeface="Times New Roman" pitchFamily="18" charset="0"/>
              </a:rPr>
              <a:t>Q 17/5 </a:t>
            </a:r>
            <a:r>
              <a:rPr lang="en-US" altLang="en-US" sz="3200" dirty="0">
                <a:solidFill>
                  <a:schemeClr val="bg1"/>
                </a:solidFill>
              </a:rPr>
              <a:t>- Energy efficiency for the ICT sector and harmonization of environmental standards </a:t>
            </a:r>
          </a:p>
          <a:p>
            <a:pPr marL="816605" indent="-816605"/>
            <a:r>
              <a:rPr lang="en-US" altLang="en-US" sz="3200" b="1" dirty="0">
                <a:solidFill>
                  <a:schemeClr val="bg1"/>
                </a:solidFill>
                <a:cs typeface="Times New Roman" pitchFamily="18" charset="0"/>
              </a:rPr>
              <a:t>Q 18/5 </a:t>
            </a:r>
            <a:r>
              <a:rPr lang="en-US" altLang="en-US" sz="3200" dirty="0">
                <a:solidFill>
                  <a:schemeClr val="bg1"/>
                </a:solidFill>
              </a:rPr>
              <a:t>- Methodologies for the assessment of environmental impacts of ICT</a:t>
            </a:r>
          </a:p>
          <a:p>
            <a:pPr marL="816605" indent="-816605"/>
            <a:r>
              <a:rPr lang="en-US" altLang="en-US" sz="3200" b="1" dirty="0">
                <a:solidFill>
                  <a:schemeClr val="bg1"/>
                </a:solidFill>
                <a:cs typeface="Times New Roman" pitchFamily="18" charset="0"/>
              </a:rPr>
              <a:t>Q 19/5</a:t>
            </a:r>
            <a:r>
              <a:rPr lang="en-US" altLang="en-US" sz="3200" dirty="0">
                <a:solidFill>
                  <a:schemeClr val="bg1"/>
                </a:solidFill>
              </a:rPr>
              <a:t> - Power feeding systems </a:t>
            </a:r>
          </a:p>
        </p:txBody>
      </p:sp>
      <p:sp>
        <p:nvSpPr>
          <p:cNvPr id="10245" name="Slide Number Placeholder 6"/>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5700">
                <a:solidFill>
                  <a:srgbClr val="5C5C5C"/>
                </a:solidFill>
                <a:latin typeface="Verdana" pitchFamily="34" charset="0"/>
              </a:defRPr>
            </a:lvl1pPr>
            <a:lvl2pPr marL="1326983" indent="-510378" eaLnBrk="0" hangingPunct="0">
              <a:spcBef>
                <a:spcPct val="20000"/>
              </a:spcBef>
              <a:buClr>
                <a:srgbClr val="0099CC"/>
              </a:buClr>
              <a:buFont typeface="Wingdings" pitchFamily="2" charset="2"/>
              <a:buChar char="Ø"/>
              <a:defRPr sz="5000">
                <a:solidFill>
                  <a:srgbClr val="5C5C5C"/>
                </a:solidFill>
                <a:latin typeface="Verdana" pitchFamily="34" charset="0"/>
              </a:defRPr>
            </a:lvl2pPr>
            <a:lvl3pPr marL="2041512" indent="-408302" eaLnBrk="0" hangingPunct="0">
              <a:spcBef>
                <a:spcPct val="20000"/>
              </a:spcBef>
              <a:buClr>
                <a:srgbClr val="0099CC"/>
              </a:buClr>
              <a:buFont typeface="Wingdings" pitchFamily="2" charset="2"/>
              <a:buChar char="§"/>
              <a:defRPr sz="4300">
                <a:solidFill>
                  <a:srgbClr val="5C5C5C"/>
                </a:solidFill>
                <a:latin typeface="Verdana" pitchFamily="34" charset="0"/>
              </a:defRPr>
            </a:lvl3pPr>
            <a:lvl4pPr marL="2858117" indent="-408302" eaLnBrk="0" hangingPunct="0">
              <a:spcBef>
                <a:spcPct val="20000"/>
              </a:spcBef>
              <a:buFont typeface="Verdana" pitchFamily="34" charset="0"/>
              <a:buChar char="–"/>
              <a:defRPr sz="3600">
                <a:solidFill>
                  <a:srgbClr val="5C5C5C"/>
                </a:solidFill>
                <a:latin typeface="Verdana" pitchFamily="34" charset="0"/>
              </a:defRPr>
            </a:lvl4pPr>
            <a:lvl5pPr marL="3674722" indent="-408302" eaLnBrk="0" hangingPunct="0">
              <a:spcBef>
                <a:spcPct val="20000"/>
              </a:spcBef>
              <a:buFont typeface="Verdana" pitchFamily="34" charset="0"/>
              <a:buChar char="–"/>
              <a:defRPr sz="3600">
                <a:solidFill>
                  <a:srgbClr val="5C5C5C"/>
                </a:solidFill>
                <a:latin typeface="Verdana" pitchFamily="34" charset="0"/>
              </a:defRPr>
            </a:lvl5pPr>
            <a:lvl6pPr marL="4491327" indent="-408302" eaLnBrk="0" fontAlgn="base" hangingPunct="0">
              <a:spcBef>
                <a:spcPct val="20000"/>
              </a:spcBef>
              <a:spcAft>
                <a:spcPct val="0"/>
              </a:spcAft>
              <a:buFont typeface="Verdana" pitchFamily="34" charset="0"/>
              <a:buChar char="–"/>
              <a:defRPr sz="3600">
                <a:solidFill>
                  <a:srgbClr val="5C5C5C"/>
                </a:solidFill>
                <a:latin typeface="Verdana" pitchFamily="34" charset="0"/>
              </a:defRPr>
            </a:lvl6pPr>
            <a:lvl7pPr marL="5307932" indent="-408302" eaLnBrk="0" fontAlgn="base" hangingPunct="0">
              <a:spcBef>
                <a:spcPct val="20000"/>
              </a:spcBef>
              <a:spcAft>
                <a:spcPct val="0"/>
              </a:spcAft>
              <a:buFont typeface="Verdana" pitchFamily="34" charset="0"/>
              <a:buChar char="–"/>
              <a:defRPr sz="3600">
                <a:solidFill>
                  <a:srgbClr val="5C5C5C"/>
                </a:solidFill>
                <a:latin typeface="Verdana" pitchFamily="34" charset="0"/>
              </a:defRPr>
            </a:lvl7pPr>
            <a:lvl8pPr marL="6124537" indent="-408302" eaLnBrk="0" fontAlgn="base" hangingPunct="0">
              <a:spcBef>
                <a:spcPct val="20000"/>
              </a:spcBef>
              <a:spcAft>
                <a:spcPct val="0"/>
              </a:spcAft>
              <a:buFont typeface="Verdana" pitchFamily="34" charset="0"/>
              <a:buChar char="–"/>
              <a:defRPr sz="3600">
                <a:solidFill>
                  <a:srgbClr val="5C5C5C"/>
                </a:solidFill>
                <a:latin typeface="Verdana" pitchFamily="34" charset="0"/>
              </a:defRPr>
            </a:lvl8pPr>
            <a:lvl9pPr marL="6941142" indent="-408302" eaLnBrk="0" fontAlgn="base" hangingPunct="0">
              <a:spcBef>
                <a:spcPct val="20000"/>
              </a:spcBef>
              <a:spcAft>
                <a:spcPct val="0"/>
              </a:spcAft>
              <a:buFont typeface="Verdana" pitchFamily="34" charset="0"/>
              <a:buChar char="–"/>
              <a:defRPr sz="3600">
                <a:solidFill>
                  <a:srgbClr val="5C5C5C"/>
                </a:solidFill>
                <a:latin typeface="Verdana" pitchFamily="34" charset="0"/>
              </a:defRPr>
            </a:lvl9pPr>
          </a:lstStyle>
          <a:p>
            <a:pPr eaLnBrk="1" hangingPunct="1">
              <a:spcBef>
                <a:spcPct val="0"/>
              </a:spcBef>
              <a:buClrTx/>
              <a:buSzTx/>
              <a:buFontTx/>
              <a:buNone/>
            </a:pPr>
            <a:fld id="{B17B72CB-5443-4225-AFDC-54FB666B0B79}" type="slidenum">
              <a:rPr lang="en-US" altLang="en-US" sz="1800">
                <a:solidFill>
                  <a:srgbClr val="0E438A"/>
                </a:solidFill>
                <a:latin typeface="Zurich BT"/>
              </a:rPr>
              <a:pPr eaLnBrk="1" hangingPunct="1">
                <a:spcBef>
                  <a:spcPct val="0"/>
                </a:spcBef>
                <a:buClrTx/>
                <a:buSzTx/>
                <a:buFontTx/>
                <a:buNone/>
              </a:pPr>
              <a:t>5</a:t>
            </a:fld>
            <a:endParaRPr lang="en-US" altLang="en-US" sz="1800">
              <a:solidFill>
                <a:srgbClr val="0E438A"/>
              </a:solidFill>
              <a:latin typeface="Zurich BT"/>
            </a:endParaRPr>
          </a:p>
        </p:txBody>
      </p:sp>
      <p:pic>
        <p:nvPicPr>
          <p:cNvPr id="8" name="11 Imagen" descr="banda_baja.png"/>
          <p:cNvPicPr>
            <a:picLocks noChangeAspect="1"/>
          </p:cNvPicPr>
          <p:nvPr/>
        </p:nvPicPr>
        <p:blipFill>
          <a:blip r:embed="rId4" cstate="print"/>
          <a:srcRect t="66102"/>
          <a:stretch>
            <a:fillRect/>
          </a:stretch>
        </p:blipFill>
        <p:spPr>
          <a:xfrm>
            <a:off x="2729" y="6801271"/>
            <a:ext cx="18285716" cy="3486674"/>
          </a:xfrm>
          <a:prstGeom prst="rect">
            <a:avLst/>
          </a:prstGeom>
        </p:spPr>
      </p:pic>
    </p:spTree>
    <p:extLst>
      <p:ext uri="{BB962C8B-B14F-4D97-AF65-F5344CB8AC3E}">
        <p14:creationId xmlns:p14="http://schemas.microsoft.com/office/powerpoint/2010/main" val="89355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3 Imagen"/>
          <p:cNvPicPr>
            <a:picLocks noChangeAspect="1"/>
          </p:cNvPicPr>
          <p:nvPr/>
        </p:nvPicPr>
        <p:blipFill rotWithShape="1">
          <a:blip r:embed="rId3" cstate="print">
            <a:extLst>
              <a:ext uri="{28A0092B-C50C-407E-A947-70E740481C1C}">
                <a14:useLocalDpi xmlns:a14="http://schemas.microsoft.com/office/drawing/2010/main" val="0"/>
              </a:ext>
            </a:extLst>
          </a:blip>
          <a:srcRect b="24159"/>
          <a:stretch/>
        </p:blipFill>
        <p:spPr>
          <a:xfrm>
            <a:off x="-1" y="-1"/>
            <a:ext cx="18291175" cy="10290175"/>
          </a:xfrm>
          <a:prstGeom prst="rect">
            <a:avLst/>
          </a:prstGeom>
        </p:spPr>
      </p:pic>
      <p:sp>
        <p:nvSpPr>
          <p:cNvPr id="11266" name="Rectangle 2"/>
          <p:cNvSpPr>
            <a:spLocks noChangeArrowheads="1"/>
          </p:cNvSpPr>
          <p:nvPr/>
        </p:nvSpPr>
        <p:spPr bwMode="auto">
          <a:xfrm>
            <a:off x="0" y="-23820"/>
            <a:ext cx="18329282" cy="8386970"/>
          </a:xfrm>
          <a:prstGeom prst="rect">
            <a:avLst/>
          </a:prstGeom>
          <a:noFill/>
          <a:ln w="9525" algn="ctr">
            <a:noFill/>
            <a:round/>
            <a:headEnd/>
            <a:tailEnd/>
          </a:ln>
        </p:spPr>
        <p:txBody>
          <a:bodyPr lIns="163321" tIns="81660" rIns="163321" bIns="81660"/>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spcBef>
                <a:spcPct val="0"/>
              </a:spcBef>
              <a:buClrTx/>
              <a:buSzTx/>
              <a:buFontTx/>
              <a:buNone/>
            </a:pPr>
            <a:endParaRPr lang="en-US" altLang="en-US" sz="3600">
              <a:solidFill>
                <a:srgbClr val="646464"/>
              </a:solidFill>
            </a:endParaRPr>
          </a:p>
        </p:txBody>
      </p:sp>
      <p:sp>
        <p:nvSpPr>
          <p:cNvPr id="11267" name="Title 1"/>
          <p:cNvSpPr>
            <a:spLocks noGrp="1"/>
          </p:cNvSpPr>
          <p:nvPr>
            <p:ph type="title"/>
          </p:nvPr>
        </p:nvSpPr>
        <p:spPr>
          <a:xfrm>
            <a:off x="288603" y="6729263"/>
            <a:ext cx="12962600" cy="1255307"/>
          </a:xfrm>
          <a:gradFill rotWithShape="1">
            <a:gsLst>
              <a:gs pos="0">
                <a:srgbClr val="7B9E10"/>
              </a:gs>
              <a:gs pos="50000">
                <a:srgbClr val="B2E31C"/>
              </a:gs>
              <a:gs pos="100000">
                <a:srgbClr val="D4FF24"/>
              </a:gs>
            </a:gsLst>
            <a:lin ang="18900000" scaled="1"/>
          </a:gradFill>
        </p:spPr>
        <p:txBody>
          <a:bodyPr>
            <a:normAutofit fontScale="90000"/>
          </a:bodyPr>
          <a:lstStyle/>
          <a:p>
            <a:pPr algn="l"/>
            <a:r>
              <a:rPr lang="en-GB" altLang="en-US" dirty="0" smtClean="0">
                <a:cs typeface="Times New Roman" pitchFamily="18" charset="0"/>
              </a:rPr>
              <a:t>One adapter size fits all</a:t>
            </a:r>
            <a:endParaRPr lang="en-US" altLang="en-US" dirty="0" smtClean="0"/>
          </a:p>
        </p:txBody>
      </p:sp>
      <p:sp>
        <p:nvSpPr>
          <p:cNvPr id="11268" name="Slide Number Placeholder 6"/>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5700">
                <a:solidFill>
                  <a:srgbClr val="5C5C5C"/>
                </a:solidFill>
                <a:latin typeface="Verdana" pitchFamily="34" charset="0"/>
              </a:defRPr>
            </a:lvl1pPr>
            <a:lvl2pPr marL="1326983" indent="-510378" eaLnBrk="0" hangingPunct="0">
              <a:spcBef>
                <a:spcPct val="20000"/>
              </a:spcBef>
              <a:buClr>
                <a:srgbClr val="0099CC"/>
              </a:buClr>
              <a:buFont typeface="Wingdings" pitchFamily="2" charset="2"/>
              <a:buChar char="Ø"/>
              <a:defRPr sz="5000">
                <a:solidFill>
                  <a:srgbClr val="5C5C5C"/>
                </a:solidFill>
                <a:latin typeface="Verdana" pitchFamily="34" charset="0"/>
              </a:defRPr>
            </a:lvl2pPr>
            <a:lvl3pPr marL="2041512" indent="-408302" eaLnBrk="0" hangingPunct="0">
              <a:spcBef>
                <a:spcPct val="20000"/>
              </a:spcBef>
              <a:buClr>
                <a:srgbClr val="0099CC"/>
              </a:buClr>
              <a:buFont typeface="Wingdings" pitchFamily="2" charset="2"/>
              <a:buChar char="§"/>
              <a:defRPr sz="4300">
                <a:solidFill>
                  <a:srgbClr val="5C5C5C"/>
                </a:solidFill>
                <a:latin typeface="Verdana" pitchFamily="34" charset="0"/>
              </a:defRPr>
            </a:lvl3pPr>
            <a:lvl4pPr marL="2858117" indent="-408302" eaLnBrk="0" hangingPunct="0">
              <a:spcBef>
                <a:spcPct val="20000"/>
              </a:spcBef>
              <a:buFont typeface="Verdana" pitchFamily="34" charset="0"/>
              <a:buChar char="–"/>
              <a:defRPr sz="3600">
                <a:solidFill>
                  <a:srgbClr val="5C5C5C"/>
                </a:solidFill>
                <a:latin typeface="Verdana" pitchFamily="34" charset="0"/>
              </a:defRPr>
            </a:lvl4pPr>
            <a:lvl5pPr marL="3674722" indent="-408302" eaLnBrk="0" hangingPunct="0">
              <a:spcBef>
                <a:spcPct val="20000"/>
              </a:spcBef>
              <a:buFont typeface="Verdana" pitchFamily="34" charset="0"/>
              <a:buChar char="–"/>
              <a:defRPr sz="3600">
                <a:solidFill>
                  <a:srgbClr val="5C5C5C"/>
                </a:solidFill>
                <a:latin typeface="Verdana" pitchFamily="34" charset="0"/>
              </a:defRPr>
            </a:lvl5pPr>
            <a:lvl6pPr marL="4491327" indent="-408302" eaLnBrk="0" fontAlgn="base" hangingPunct="0">
              <a:spcBef>
                <a:spcPct val="20000"/>
              </a:spcBef>
              <a:spcAft>
                <a:spcPct val="0"/>
              </a:spcAft>
              <a:buFont typeface="Verdana" pitchFamily="34" charset="0"/>
              <a:buChar char="–"/>
              <a:defRPr sz="3600">
                <a:solidFill>
                  <a:srgbClr val="5C5C5C"/>
                </a:solidFill>
                <a:latin typeface="Verdana" pitchFamily="34" charset="0"/>
              </a:defRPr>
            </a:lvl6pPr>
            <a:lvl7pPr marL="5307932" indent="-408302" eaLnBrk="0" fontAlgn="base" hangingPunct="0">
              <a:spcBef>
                <a:spcPct val="20000"/>
              </a:spcBef>
              <a:spcAft>
                <a:spcPct val="0"/>
              </a:spcAft>
              <a:buFont typeface="Verdana" pitchFamily="34" charset="0"/>
              <a:buChar char="–"/>
              <a:defRPr sz="3600">
                <a:solidFill>
                  <a:srgbClr val="5C5C5C"/>
                </a:solidFill>
                <a:latin typeface="Verdana" pitchFamily="34" charset="0"/>
              </a:defRPr>
            </a:lvl7pPr>
            <a:lvl8pPr marL="6124537" indent="-408302" eaLnBrk="0" fontAlgn="base" hangingPunct="0">
              <a:spcBef>
                <a:spcPct val="20000"/>
              </a:spcBef>
              <a:spcAft>
                <a:spcPct val="0"/>
              </a:spcAft>
              <a:buFont typeface="Verdana" pitchFamily="34" charset="0"/>
              <a:buChar char="–"/>
              <a:defRPr sz="3600">
                <a:solidFill>
                  <a:srgbClr val="5C5C5C"/>
                </a:solidFill>
                <a:latin typeface="Verdana" pitchFamily="34" charset="0"/>
              </a:defRPr>
            </a:lvl8pPr>
            <a:lvl9pPr marL="6941142" indent="-408302" eaLnBrk="0" fontAlgn="base" hangingPunct="0">
              <a:spcBef>
                <a:spcPct val="20000"/>
              </a:spcBef>
              <a:spcAft>
                <a:spcPct val="0"/>
              </a:spcAft>
              <a:buFont typeface="Verdana" pitchFamily="34" charset="0"/>
              <a:buChar char="–"/>
              <a:defRPr sz="3600">
                <a:solidFill>
                  <a:srgbClr val="5C5C5C"/>
                </a:solidFill>
                <a:latin typeface="Verdana" pitchFamily="34" charset="0"/>
              </a:defRPr>
            </a:lvl9pPr>
          </a:lstStyle>
          <a:p>
            <a:pPr eaLnBrk="1" hangingPunct="1">
              <a:spcBef>
                <a:spcPct val="0"/>
              </a:spcBef>
              <a:buClrTx/>
              <a:buSzTx/>
              <a:buFontTx/>
              <a:buNone/>
            </a:pPr>
            <a:fld id="{3E3AFA4E-6FA1-46CC-B991-861525CB5B0D}" type="slidenum">
              <a:rPr lang="en-US" altLang="en-US" sz="1800">
                <a:solidFill>
                  <a:srgbClr val="0E438A"/>
                </a:solidFill>
                <a:latin typeface="Zurich BT"/>
              </a:rPr>
              <a:pPr eaLnBrk="1" hangingPunct="1">
                <a:spcBef>
                  <a:spcPct val="0"/>
                </a:spcBef>
                <a:buClrTx/>
                <a:buSzTx/>
                <a:buFontTx/>
                <a:buNone/>
              </a:pPr>
              <a:t>6</a:t>
            </a:fld>
            <a:endParaRPr lang="en-US" altLang="en-US" sz="1800">
              <a:solidFill>
                <a:srgbClr val="0E438A"/>
              </a:solidFill>
              <a:latin typeface="Zurich BT"/>
            </a:endParaRPr>
          </a:p>
        </p:txBody>
      </p:sp>
      <p:pic>
        <p:nvPicPr>
          <p:cNvPr id="19461" name="Picture 6" descr="C:\Documents and Settings\bueti\My Documents\My Pictures\24-01.jpg"/>
          <p:cNvPicPr>
            <a:picLocks noChangeAspect="1" noChangeArrowheads="1"/>
          </p:cNvPicPr>
          <p:nvPr/>
        </p:nvPicPr>
        <p:blipFill>
          <a:blip r:embed="rId4"/>
          <a:srcRect/>
          <a:stretch>
            <a:fillRect/>
          </a:stretch>
        </p:blipFill>
        <p:spPr bwMode="auto">
          <a:xfrm>
            <a:off x="1800539" y="2224774"/>
            <a:ext cx="6614672" cy="38897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7" descr="C:\Documents and Settings\bueti\My Documents\My Pictures\24-02.jpg"/>
          <p:cNvPicPr>
            <a:picLocks noChangeAspect="1" noChangeArrowheads="1"/>
          </p:cNvPicPr>
          <p:nvPr/>
        </p:nvPicPr>
        <p:blipFill>
          <a:blip r:embed="rId5"/>
          <a:srcRect/>
          <a:stretch>
            <a:fillRect/>
          </a:stretch>
        </p:blipFill>
        <p:spPr bwMode="auto">
          <a:xfrm>
            <a:off x="9063023" y="2224774"/>
            <a:ext cx="6722643" cy="39255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bwMode="auto">
          <a:xfrm>
            <a:off x="647814" y="409237"/>
            <a:ext cx="16852651" cy="1272911"/>
          </a:xfrm>
          <a:prstGeom prst="rect">
            <a:avLst/>
          </a:prstGeom>
          <a:gradFill rotWithShape="1">
            <a:gsLst>
              <a:gs pos="0">
                <a:srgbClr val="7B9E10"/>
              </a:gs>
              <a:gs pos="50000">
                <a:srgbClr val="B2E31C"/>
              </a:gs>
              <a:gs pos="100000">
                <a:srgbClr val="D4FF24"/>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163321" tIns="81660" rIns="163321" bIns="81660" anchor="ctr">
            <a:spAutoFit/>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marL="612454" indent="-612454" algn="l">
              <a:buFont typeface="Wingdings" panose="05000000000000000000" pitchFamily="2" charset="2"/>
              <a:buChar char="§"/>
              <a:defRPr/>
            </a:pPr>
            <a:r>
              <a:rPr lang="en-US" altLang="en-US" b="0" kern="0" dirty="0">
                <a:cs typeface="Times New Roman" pitchFamily="18" charset="0"/>
              </a:rPr>
              <a:t>Saves 82,000 tons of </a:t>
            </a:r>
            <a:r>
              <a:rPr lang="en-US" altLang="en-US" b="0" kern="0" dirty="0" err="1">
                <a:cs typeface="Times New Roman" pitchFamily="18" charset="0"/>
              </a:rPr>
              <a:t>e-waste</a:t>
            </a:r>
            <a:r>
              <a:rPr lang="en-US" altLang="en-US" b="0" kern="0" dirty="0">
                <a:cs typeface="Times New Roman" pitchFamily="18" charset="0"/>
              </a:rPr>
              <a:t> per year</a:t>
            </a:r>
          </a:p>
          <a:p>
            <a:pPr marL="612454" indent="-612454" algn="l">
              <a:buFont typeface="Wingdings" panose="05000000000000000000" pitchFamily="2" charset="2"/>
              <a:buChar char="§"/>
              <a:defRPr/>
            </a:pPr>
            <a:r>
              <a:rPr lang="en-US" altLang="en-US" b="0" kern="0" dirty="0">
                <a:cs typeface="Times New Roman" pitchFamily="18" charset="0"/>
              </a:rPr>
              <a:t>Saves at least 13.6 million </a:t>
            </a:r>
            <a:r>
              <a:rPr lang="en-US" altLang="en-US" b="0" kern="0" dirty="0" err="1">
                <a:cs typeface="Times New Roman" pitchFamily="18" charset="0"/>
              </a:rPr>
              <a:t>tonnes</a:t>
            </a:r>
            <a:r>
              <a:rPr lang="en-US" altLang="en-US" b="0" kern="0" dirty="0">
                <a:cs typeface="Times New Roman" pitchFamily="18" charset="0"/>
              </a:rPr>
              <a:t> of CO2 emissions annually</a:t>
            </a:r>
          </a:p>
        </p:txBody>
      </p:sp>
      <p:pic>
        <p:nvPicPr>
          <p:cNvPr id="9" name="11 Imagen" descr="banda_baja.png"/>
          <p:cNvPicPr>
            <a:picLocks noChangeAspect="1"/>
          </p:cNvPicPr>
          <p:nvPr/>
        </p:nvPicPr>
        <p:blipFill>
          <a:blip r:embed="rId6" cstate="print"/>
          <a:srcRect t="66102"/>
          <a:stretch>
            <a:fillRect/>
          </a:stretch>
        </p:blipFill>
        <p:spPr>
          <a:xfrm>
            <a:off x="4887" y="6842989"/>
            <a:ext cx="18285716" cy="3486674"/>
          </a:xfrm>
          <a:prstGeom prst="rect">
            <a:avLst/>
          </a:prstGeom>
        </p:spPr>
      </p:pic>
    </p:spTree>
    <p:extLst>
      <p:ext uri="{BB962C8B-B14F-4D97-AF65-F5344CB8AC3E}">
        <p14:creationId xmlns:p14="http://schemas.microsoft.com/office/powerpoint/2010/main" val="3062229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3 Imagen"/>
          <p:cNvPicPr>
            <a:picLocks noChangeAspect="1"/>
          </p:cNvPicPr>
          <p:nvPr/>
        </p:nvPicPr>
        <p:blipFill rotWithShape="1">
          <a:blip r:embed="rId3" cstate="print">
            <a:extLst>
              <a:ext uri="{28A0092B-C50C-407E-A947-70E740481C1C}">
                <a14:useLocalDpi xmlns:a14="http://schemas.microsoft.com/office/drawing/2010/main" val="0"/>
              </a:ext>
            </a:extLst>
          </a:blip>
          <a:srcRect b="24159"/>
          <a:stretch/>
        </p:blipFill>
        <p:spPr>
          <a:xfrm>
            <a:off x="-29819" y="-1"/>
            <a:ext cx="18291175" cy="10290175"/>
          </a:xfrm>
          <a:prstGeom prst="rect">
            <a:avLst/>
          </a:prstGeom>
        </p:spPr>
      </p:pic>
      <p:sp>
        <p:nvSpPr>
          <p:cNvPr id="12290" name="Rectangle 2"/>
          <p:cNvSpPr>
            <a:spLocks noChangeArrowheads="1"/>
          </p:cNvSpPr>
          <p:nvPr/>
        </p:nvSpPr>
        <p:spPr bwMode="auto">
          <a:xfrm>
            <a:off x="0" y="-23820"/>
            <a:ext cx="18329282" cy="8386970"/>
          </a:xfrm>
          <a:prstGeom prst="rect">
            <a:avLst/>
          </a:prstGeom>
          <a:noFill/>
          <a:ln w="9525" algn="ctr">
            <a:noFill/>
            <a:round/>
            <a:headEnd/>
            <a:tailEnd/>
          </a:ln>
        </p:spPr>
        <p:txBody>
          <a:bodyPr lIns="163321" tIns="81660" rIns="163321" bIns="81660"/>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spcBef>
                <a:spcPct val="0"/>
              </a:spcBef>
              <a:buClrTx/>
              <a:buSzTx/>
              <a:buFontTx/>
              <a:buNone/>
            </a:pPr>
            <a:endParaRPr lang="en-US" altLang="en-US" sz="3600">
              <a:solidFill>
                <a:srgbClr val="646464"/>
              </a:solidFill>
            </a:endParaRPr>
          </a:p>
        </p:txBody>
      </p:sp>
      <p:sp>
        <p:nvSpPr>
          <p:cNvPr id="19458" name="Title 1"/>
          <p:cNvSpPr>
            <a:spLocks noGrp="1"/>
          </p:cNvSpPr>
          <p:nvPr>
            <p:ph type="title"/>
          </p:nvPr>
        </p:nvSpPr>
        <p:spPr>
          <a:xfrm>
            <a:off x="864667" y="6368756"/>
            <a:ext cx="11450244" cy="1512635"/>
          </a:xfrm>
          <a:noFill/>
          <a:extLst/>
        </p:spPr>
        <p:txBody>
          <a:bodyPr/>
          <a:lstStyle/>
          <a:p>
            <a:pPr algn="l">
              <a:defRPr/>
            </a:pPr>
            <a:r>
              <a:rPr lang="en-GB" sz="5700" dirty="0">
                <a:solidFill>
                  <a:schemeClr val="bg1"/>
                </a:solidFill>
                <a:cs typeface="Times New Roman" pitchFamily="18" charset="0"/>
              </a:rPr>
              <a:t>Recycling Rare Metals in ICT Products</a:t>
            </a:r>
          </a:p>
        </p:txBody>
      </p:sp>
      <p:sp>
        <p:nvSpPr>
          <p:cNvPr id="12294" name="Slide Number Placeholder 6"/>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5700">
                <a:solidFill>
                  <a:srgbClr val="5C5C5C"/>
                </a:solidFill>
                <a:latin typeface="Verdana" pitchFamily="34" charset="0"/>
              </a:defRPr>
            </a:lvl1pPr>
            <a:lvl2pPr marL="1326983" indent="-510378" eaLnBrk="0" hangingPunct="0">
              <a:spcBef>
                <a:spcPct val="20000"/>
              </a:spcBef>
              <a:buClr>
                <a:srgbClr val="0099CC"/>
              </a:buClr>
              <a:buFont typeface="Wingdings" pitchFamily="2" charset="2"/>
              <a:buChar char="Ø"/>
              <a:defRPr sz="5000">
                <a:solidFill>
                  <a:srgbClr val="5C5C5C"/>
                </a:solidFill>
                <a:latin typeface="Verdana" pitchFamily="34" charset="0"/>
              </a:defRPr>
            </a:lvl2pPr>
            <a:lvl3pPr marL="2041512" indent="-408302" eaLnBrk="0" hangingPunct="0">
              <a:spcBef>
                <a:spcPct val="20000"/>
              </a:spcBef>
              <a:buClr>
                <a:srgbClr val="0099CC"/>
              </a:buClr>
              <a:buFont typeface="Wingdings" pitchFamily="2" charset="2"/>
              <a:buChar char="§"/>
              <a:defRPr sz="4300">
                <a:solidFill>
                  <a:srgbClr val="5C5C5C"/>
                </a:solidFill>
                <a:latin typeface="Verdana" pitchFamily="34" charset="0"/>
              </a:defRPr>
            </a:lvl3pPr>
            <a:lvl4pPr marL="2858117" indent="-408302" eaLnBrk="0" hangingPunct="0">
              <a:spcBef>
                <a:spcPct val="20000"/>
              </a:spcBef>
              <a:buFont typeface="Verdana" pitchFamily="34" charset="0"/>
              <a:buChar char="–"/>
              <a:defRPr sz="3600">
                <a:solidFill>
                  <a:srgbClr val="5C5C5C"/>
                </a:solidFill>
                <a:latin typeface="Verdana" pitchFamily="34" charset="0"/>
              </a:defRPr>
            </a:lvl4pPr>
            <a:lvl5pPr marL="3674722" indent="-408302" eaLnBrk="0" hangingPunct="0">
              <a:spcBef>
                <a:spcPct val="20000"/>
              </a:spcBef>
              <a:buFont typeface="Verdana" pitchFamily="34" charset="0"/>
              <a:buChar char="–"/>
              <a:defRPr sz="3600">
                <a:solidFill>
                  <a:srgbClr val="5C5C5C"/>
                </a:solidFill>
                <a:latin typeface="Verdana" pitchFamily="34" charset="0"/>
              </a:defRPr>
            </a:lvl5pPr>
            <a:lvl6pPr marL="4491327" indent="-408302" eaLnBrk="0" fontAlgn="base" hangingPunct="0">
              <a:spcBef>
                <a:spcPct val="20000"/>
              </a:spcBef>
              <a:spcAft>
                <a:spcPct val="0"/>
              </a:spcAft>
              <a:buFont typeface="Verdana" pitchFamily="34" charset="0"/>
              <a:buChar char="–"/>
              <a:defRPr sz="3600">
                <a:solidFill>
                  <a:srgbClr val="5C5C5C"/>
                </a:solidFill>
                <a:latin typeface="Verdana" pitchFamily="34" charset="0"/>
              </a:defRPr>
            </a:lvl6pPr>
            <a:lvl7pPr marL="5307932" indent="-408302" eaLnBrk="0" fontAlgn="base" hangingPunct="0">
              <a:spcBef>
                <a:spcPct val="20000"/>
              </a:spcBef>
              <a:spcAft>
                <a:spcPct val="0"/>
              </a:spcAft>
              <a:buFont typeface="Verdana" pitchFamily="34" charset="0"/>
              <a:buChar char="–"/>
              <a:defRPr sz="3600">
                <a:solidFill>
                  <a:srgbClr val="5C5C5C"/>
                </a:solidFill>
                <a:latin typeface="Verdana" pitchFamily="34" charset="0"/>
              </a:defRPr>
            </a:lvl7pPr>
            <a:lvl8pPr marL="6124537" indent="-408302" eaLnBrk="0" fontAlgn="base" hangingPunct="0">
              <a:spcBef>
                <a:spcPct val="20000"/>
              </a:spcBef>
              <a:spcAft>
                <a:spcPct val="0"/>
              </a:spcAft>
              <a:buFont typeface="Verdana" pitchFamily="34" charset="0"/>
              <a:buChar char="–"/>
              <a:defRPr sz="3600">
                <a:solidFill>
                  <a:srgbClr val="5C5C5C"/>
                </a:solidFill>
                <a:latin typeface="Verdana" pitchFamily="34" charset="0"/>
              </a:defRPr>
            </a:lvl8pPr>
            <a:lvl9pPr marL="6941142" indent="-408302" eaLnBrk="0" fontAlgn="base" hangingPunct="0">
              <a:spcBef>
                <a:spcPct val="20000"/>
              </a:spcBef>
              <a:spcAft>
                <a:spcPct val="0"/>
              </a:spcAft>
              <a:buFont typeface="Verdana" pitchFamily="34" charset="0"/>
              <a:buChar char="–"/>
              <a:defRPr sz="3600">
                <a:solidFill>
                  <a:srgbClr val="5C5C5C"/>
                </a:solidFill>
                <a:latin typeface="Verdana" pitchFamily="34" charset="0"/>
              </a:defRPr>
            </a:lvl9pPr>
          </a:lstStyle>
          <a:p>
            <a:pPr eaLnBrk="1" hangingPunct="1">
              <a:spcBef>
                <a:spcPct val="0"/>
              </a:spcBef>
              <a:buClrTx/>
              <a:buSzTx/>
              <a:buFontTx/>
              <a:buNone/>
            </a:pPr>
            <a:fld id="{4AA3E990-090E-493B-9A2D-9C582EE9DA5A}" type="slidenum">
              <a:rPr lang="en-US" altLang="en-US" sz="1800">
                <a:solidFill>
                  <a:srgbClr val="0E438A"/>
                </a:solidFill>
                <a:latin typeface="Zurich BT"/>
              </a:rPr>
              <a:pPr eaLnBrk="1" hangingPunct="1">
                <a:spcBef>
                  <a:spcPct val="0"/>
                </a:spcBef>
                <a:buClrTx/>
                <a:buSzTx/>
                <a:buFontTx/>
                <a:buNone/>
              </a:pPr>
              <a:t>7</a:t>
            </a:fld>
            <a:endParaRPr lang="en-US" altLang="en-US" sz="1800">
              <a:solidFill>
                <a:srgbClr val="0E438A"/>
              </a:solidFill>
              <a:latin typeface="Zurich BT"/>
            </a:endParaRPr>
          </a:p>
        </p:txBody>
      </p:sp>
      <p:pic>
        <p:nvPicPr>
          <p:cNvPr id="12295" name="개체 4"/>
          <p:cNvPicPr>
            <a:picLocks noChangeArrowheads="1"/>
          </p:cNvPicPr>
          <p:nvPr/>
        </p:nvPicPr>
        <p:blipFill>
          <a:blip r:embed="rId4">
            <a:extLst>
              <a:ext uri="{28A0092B-C50C-407E-A947-70E740481C1C}">
                <a14:useLocalDpi xmlns:a14="http://schemas.microsoft.com/office/drawing/2010/main" val="0"/>
              </a:ext>
            </a:extLst>
          </a:blip>
          <a:srcRect l="-517" t="-1962" r="-410" b="-240"/>
          <a:stretch>
            <a:fillRect/>
          </a:stretch>
        </p:blipFill>
        <p:spPr bwMode="auto">
          <a:xfrm>
            <a:off x="1440731" y="1361515"/>
            <a:ext cx="8424936" cy="5295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descr="C:\Documents and Settings\campilon\My Documents\Erica\Mie Immagini\_49648525_010459537-1.jpg"/>
          <p:cNvPicPr>
            <a:picLocks noChangeAspect="1" noChangeArrowheads="1"/>
          </p:cNvPicPr>
          <p:nvPr/>
        </p:nvPicPr>
        <p:blipFill>
          <a:blip r:embed="rId5" cstate="print">
            <a:extLst/>
          </a:blip>
          <a:srcRect/>
          <a:stretch>
            <a:fillRect/>
          </a:stretch>
        </p:blipFill>
        <p:spPr bwMode="auto">
          <a:xfrm>
            <a:off x="10585747" y="1112639"/>
            <a:ext cx="5597798" cy="2657992"/>
          </a:xfrm>
          <a:prstGeom prst="rect">
            <a:avLst/>
          </a:prstGeom>
          <a:ln>
            <a:noFill/>
          </a:ln>
          <a:effectLst>
            <a:softEdge rad="112500"/>
          </a:effectLst>
          <a:extLst/>
        </p:spPr>
      </p:pic>
      <p:pic>
        <p:nvPicPr>
          <p:cNvPr id="9" name="Picture 2" descr="C:\Documents and Settings\campilon\My Documents\Erica\Mie Immagini\images.jpg"/>
          <p:cNvPicPr>
            <a:picLocks noChangeAspect="1" noChangeArrowheads="1"/>
          </p:cNvPicPr>
          <p:nvPr/>
        </p:nvPicPr>
        <p:blipFill>
          <a:blip r:embed="rId6" cstate="print">
            <a:extLst/>
          </a:blip>
          <a:srcRect/>
          <a:stretch>
            <a:fillRect/>
          </a:stretch>
        </p:blipFill>
        <p:spPr bwMode="auto">
          <a:xfrm>
            <a:off x="12438063" y="2973380"/>
            <a:ext cx="5276476" cy="2963795"/>
          </a:xfrm>
          <a:prstGeom prst="rect">
            <a:avLst/>
          </a:prstGeom>
          <a:ln>
            <a:noFill/>
          </a:ln>
          <a:effectLst>
            <a:softEdge rad="112500"/>
          </a:effectLst>
          <a:extLst/>
        </p:spPr>
      </p:pic>
      <p:pic>
        <p:nvPicPr>
          <p:cNvPr id="11" name="11 Imagen" descr="banda_baja.png"/>
          <p:cNvPicPr>
            <a:picLocks noChangeAspect="1"/>
          </p:cNvPicPr>
          <p:nvPr/>
        </p:nvPicPr>
        <p:blipFill>
          <a:blip r:embed="rId7" cstate="print"/>
          <a:srcRect t="66102"/>
          <a:stretch>
            <a:fillRect/>
          </a:stretch>
        </p:blipFill>
        <p:spPr>
          <a:xfrm>
            <a:off x="43566" y="6842989"/>
            <a:ext cx="18285716" cy="3486674"/>
          </a:xfrm>
          <a:prstGeom prst="rect">
            <a:avLst/>
          </a:prstGeom>
        </p:spPr>
      </p:pic>
    </p:spTree>
    <p:extLst>
      <p:ext uri="{BB962C8B-B14F-4D97-AF65-F5344CB8AC3E}">
        <p14:creationId xmlns:p14="http://schemas.microsoft.com/office/powerpoint/2010/main" val="1846762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3 Imagen"/>
          <p:cNvPicPr>
            <a:picLocks noChangeAspect="1"/>
          </p:cNvPicPr>
          <p:nvPr/>
        </p:nvPicPr>
        <p:blipFill rotWithShape="1">
          <a:blip r:embed="rId3" cstate="print">
            <a:extLst>
              <a:ext uri="{28A0092B-C50C-407E-A947-70E740481C1C}">
                <a14:useLocalDpi xmlns:a14="http://schemas.microsoft.com/office/drawing/2010/main" val="0"/>
              </a:ext>
            </a:extLst>
          </a:blip>
          <a:srcRect b="24159"/>
          <a:stretch/>
        </p:blipFill>
        <p:spPr>
          <a:xfrm>
            <a:off x="-1" y="-1"/>
            <a:ext cx="18291175" cy="10290175"/>
          </a:xfrm>
          <a:prstGeom prst="rect">
            <a:avLst/>
          </a:prstGeom>
        </p:spPr>
      </p:pic>
      <p:pic>
        <p:nvPicPr>
          <p:cNvPr id="13314" name="Picture 5" descr="C:\Users\campilon\Desktop\photos\SHUTTERSTOCK\shutterstock_1143108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8152" y="1796017"/>
            <a:ext cx="13670749" cy="6817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Slide Number Placeholder 3"/>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5700">
                <a:solidFill>
                  <a:srgbClr val="5C5C5C"/>
                </a:solidFill>
                <a:latin typeface="Verdana" pitchFamily="34" charset="0"/>
              </a:defRPr>
            </a:lvl1pPr>
            <a:lvl2pPr marL="1326983" indent="-510378" eaLnBrk="0" hangingPunct="0">
              <a:spcBef>
                <a:spcPct val="20000"/>
              </a:spcBef>
              <a:buClr>
                <a:srgbClr val="0099CC"/>
              </a:buClr>
              <a:buFont typeface="Wingdings" pitchFamily="2" charset="2"/>
              <a:buChar char="Ø"/>
              <a:defRPr sz="5000">
                <a:solidFill>
                  <a:srgbClr val="5C5C5C"/>
                </a:solidFill>
                <a:latin typeface="Verdana" pitchFamily="34" charset="0"/>
              </a:defRPr>
            </a:lvl2pPr>
            <a:lvl3pPr marL="2041512" indent="-408302" eaLnBrk="0" hangingPunct="0">
              <a:spcBef>
                <a:spcPct val="20000"/>
              </a:spcBef>
              <a:buClr>
                <a:srgbClr val="0099CC"/>
              </a:buClr>
              <a:buFont typeface="Wingdings" pitchFamily="2" charset="2"/>
              <a:buChar char="§"/>
              <a:defRPr sz="4300">
                <a:solidFill>
                  <a:srgbClr val="5C5C5C"/>
                </a:solidFill>
                <a:latin typeface="Verdana" pitchFamily="34" charset="0"/>
              </a:defRPr>
            </a:lvl3pPr>
            <a:lvl4pPr marL="2858117" indent="-408302" eaLnBrk="0" hangingPunct="0">
              <a:spcBef>
                <a:spcPct val="20000"/>
              </a:spcBef>
              <a:buFont typeface="Verdana" pitchFamily="34" charset="0"/>
              <a:buChar char="–"/>
              <a:defRPr sz="3600">
                <a:solidFill>
                  <a:srgbClr val="5C5C5C"/>
                </a:solidFill>
                <a:latin typeface="Verdana" pitchFamily="34" charset="0"/>
              </a:defRPr>
            </a:lvl4pPr>
            <a:lvl5pPr marL="3674722" indent="-408302" eaLnBrk="0" hangingPunct="0">
              <a:spcBef>
                <a:spcPct val="20000"/>
              </a:spcBef>
              <a:buFont typeface="Verdana" pitchFamily="34" charset="0"/>
              <a:buChar char="–"/>
              <a:defRPr sz="3600">
                <a:solidFill>
                  <a:srgbClr val="5C5C5C"/>
                </a:solidFill>
                <a:latin typeface="Verdana" pitchFamily="34" charset="0"/>
              </a:defRPr>
            </a:lvl5pPr>
            <a:lvl6pPr marL="4491327" indent="-408302" eaLnBrk="0" fontAlgn="base" hangingPunct="0">
              <a:spcBef>
                <a:spcPct val="20000"/>
              </a:spcBef>
              <a:spcAft>
                <a:spcPct val="0"/>
              </a:spcAft>
              <a:buFont typeface="Verdana" pitchFamily="34" charset="0"/>
              <a:buChar char="–"/>
              <a:defRPr sz="3600">
                <a:solidFill>
                  <a:srgbClr val="5C5C5C"/>
                </a:solidFill>
                <a:latin typeface="Verdana" pitchFamily="34" charset="0"/>
              </a:defRPr>
            </a:lvl6pPr>
            <a:lvl7pPr marL="5307932" indent="-408302" eaLnBrk="0" fontAlgn="base" hangingPunct="0">
              <a:spcBef>
                <a:spcPct val="20000"/>
              </a:spcBef>
              <a:spcAft>
                <a:spcPct val="0"/>
              </a:spcAft>
              <a:buFont typeface="Verdana" pitchFamily="34" charset="0"/>
              <a:buChar char="–"/>
              <a:defRPr sz="3600">
                <a:solidFill>
                  <a:srgbClr val="5C5C5C"/>
                </a:solidFill>
                <a:latin typeface="Verdana" pitchFamily="34" charset="0"/>
              </a:defRPr>
            </a:lvl7pPr>
            <a:lvl8pPr marL="6124537" indent="-408302" eaLnBrk="0" fontAlgn="base" hangingPunct="0">
              <a:spcBef>
                <a:spcPct val="20000"/>
              </a:spcBef>
              <a:spcAft>
                <a:spcPct val="0"/>
              </a:spcAft>
              <a:buFont typeface="Verdana" pitchFamily="34" charset="0"/>
              <a:buChar char="–"/>
              <a:defRPr sz="3600">
                <a:solidFill>
                  <a:srgbClr val="5C5C5C"/>
                </a:solidFill>
                <a:latin typeface="Verdana" pitchFamily="34" charset="0"/>
              </a:defRPr>
            </a:lvl8pPr>
            <a:lvl9pPr marL="6941142" indent="-408302" eaLnBrk="0" fontAlgn="base" hangingPunct="0">
              <a:spcBef>
                <a:spcPct val="20000"/>
              </a:spcBef>
              <a:spcAft>
                <a:spcPct val="0"/>
              </a:spcAft>
              <a:buFont typeface="Verdana" pitchFamily="34" charset="0"/>
              <a:buChar char="–"/>
              <a:defRPr sz="3600">
                <a:solidFill>
                  <a:srgbClr val="5C5C5C"/>
                </a:solidFill>
                <a:latin typeface="Verdana" pitchFamily="34" charset="0"/>
              </a:defRPr>
            </a:lvl9pPr>
          </a:lstStyle>
          <a:p>
            <a:pPr eaLnBrk="1" hangingPunct="1">
              <a:spcBef>
                <a:spcPct val="0"/>
              </a:spcBef>
              <a:buClrTx/>
              <a:buSzTx/>
              <a:buFontTx/>
              <a:buNone/>
            </a:pPr>
            <a:fld id="{B5771729-BC59-49F0-8465-C34813152367}" type="slidenum">
              <a:rPr lang="en-US" altLang="en-US" sz="1800">
                <a:solidFill>
                  <a:srgbClr val="0E438A"/>
                </a:solidFill>
                <a:latin typeface="Zurich BT"/>
              </a:rPr>
              <a:pPr eaLnBrk="1" hangingPunct="1">
                <a:spcBef>
                  <a:spcPct val="0"/>
                </a:spcBef>
                <a:buClrTx/>
                <a:buSzTx/>
                <a:buFontTx/>
                <a:buNone/>
              </a:pPr>
              <a:t>8</a:t>
            </a:fld>
            <a:endParaRPr lang="en-US" altLang="en-US" sz="1800">
              <a:solidFill>
                <a:srgbClr val="0E438A"/>
              </a:solidFill>
              <a:latin typeface="Zurich BT"/>
            </a:endParaRPr>
          </a:p>
        </p:txBody>
      </p:sp>
      <p:sp>
        <p:nvSpPr>
          <p:cNvPr id="13316" name="Title 1"/>
          <p:cNvSpPr>
            <a:spLocks noGrp="1"/>
          </p:cNvSpPr>
          <p:nvPr>
            <p:ph type="title"/>
          </p:nvPr>
        </p:nvSpPr>
        <p:spPr>
          <a:xfrm>
            <a:off x="1737028" y="6874409"/>
            <a:ext cx="14836175" cy="1079040"/>
          </a:xfrm>
          <a:gradFill rotWithShape="1">
            <a:gsLst>
              <a:gs pos="0">
                <a:srgbClr val="BEF397"/>
              </a:gs>
              <a:gs pos="50000">
                <a:srgbClr val="D5F6C0"/>
              </a:gs>
              <a:gs pos="100000">
                <a:srgbClr val="EAFAE0"/>
              </a:gs>
            </a:gsLst>
            <a:lin ang="13500000" scaled="1"/>
          </a:gradFill>
          <a:ln w="38100">
            <a:solidFill>
              <a:srgbClr val="1B5BA2"/>
            </a:solidFill>
            <a:miter lim="800000"/>
            <a:headEnd/>
            <a:tailEnd/>
          </a:ln>
        </p:spPr>
        <p:txBody>
          <a:bodyPr/>
          <a:lstStyle/>
          <a:p>
            <a:r>
              <a:rPr lang="en-GB" altLang="en-US" sz="5700" dirty="0"/>
              <a:t>Research and Development</a:t>
            </a:r>
            <a:endParaRPr lang="en-US" altLang="en-US" dirty="0" smtClean="0"/>
          </a:p>
        </p:txBody>
      </p:sp>
      <p:pic>
        <p:nvPicPr>
          <p:cNvPr id="7" name="11 Imagen" descr="banda_baja.png"/>
          <p:cNvPicPr>
            <a:picLocks noChangeAspect="1"/>
          </p:cNvPicPr>
          <p:nvPr/>
        </p:nvPicPr>
        <p:blipFill>
          <a:blip r:embed="rId5" cstate="print"/>
          <a:srcRect t="66102"/>
          <a:stretch>
            <a:fillRect/>
          </a:stretch>
        </p:blipFill>
        <p:spPr>
          <a:xfrm>
            <a:off x="2729" y="6801271"/>
            <a:ext cx="18285716" cy="3486674"/>
          </a:xfrm>
          <a:prstGeom prst="rect">
            <a:avLst/>
          </a:prstGeom>
        </p:spPr>
      </p:pic>
    </p:spTree>
    <p:extLst>
      <p:ext uri="{BB962C8B-B14F-4D97-AF65-F5344CB8AC3E}">
        <p14:creationId xmlns:p14="http://schemas.microsoft.com/office/powerpoint/2010/main" val="4052862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3 Imagen"/>
          <p:cNvPicPr>
            <a:picLocks noChangeAspect="1"/>
          </p:cNvPicPr>
          <p:nvPr/>
        </p:nvPicPr>
        <p:blipFill rotWithShape="1">
          <a:blip r:embed="rId3" cstate="print">
            <a:extLst>
              <a:ext uri="{28A0092B-C50C-407E-A947-70E740481C1C}">
                <a14:useLocalDpi xmlns:a14="http://schemas.microsoft.com/office/drawing/2010/main" val="0"/>
              </a:ext>
            </a:extLst>
          </a:blip>
          <a:srcRect b="24159"/>
          <a:stretch/>
        </p:blipFill>
        <p:spPr>
          <a:xfrm>
            <a:off x="-1" y="-1"/>
            <a:ext cx="18291175" cy="10290175"/>
          </a:xfrm>
          <a:prstGeom prst="rect">
            <a:avLst/>
          </a:prstGeom>
        </p:spPr>
      </p:pic>
      <p:sp>
        <p:nvSpPr>
          <p:cNvPr id="14338" name="Title 2"/>
          <p:cNvSpPr>
            <a:spLocks noGrp="1"/>
          </p:cNvSpPr>
          <p:nvPr>
            <p:ph type="title"/>
          </p:nvPr>
        </p:nvSpPr>
        <p:spPr>
          <a:xfrm>
            <a:off x="1511562" y="745562"/>
            <a:ext cx="14763139" cy="1617367"/>
          </a:xfrm>
        </p:spPr>
        <p:txBody>
          <a:bodyPr>
            <a:normAutofit/>
          </a:bodyPr>
          <a:lstStyle/>
          <a:p>
            <a:r>
              <a:rPr lang="en-US" altLang="en-US" sz="4800" b="1" dirty="0">
                <a:solidFill>
                  <a:schemeClr val="bg1"/>
                </a:solidFill>
              </a:rPr>
              <a:t>An Energy-Aware Survey on ICT Device Power Supplies</a:t>
            </a:r>
          </a:p>
        </p:txBody>
      </p:sp>
      <p:sp>
        <p:nvSpPr>
          <p:cNvPr id="14339" name="Slide Number Placeholder 6"/>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5700">
                <a:solidFill>
                  <a:srgbClr val="5C5C5C"/>
                </a:solidFill>
                <a:latin typeface="Verdana" pitchFamily="34" charset="0"/>
              </a:defRPr>
            </a:lvl1pPr>
            <a:lvl2pPr marL="1326983" indent="-510378" eaLnBrk="0" hangingPunct="0">
              <a:spcBef>
                <a:spcPct val="20000"/>
              </a:spcBef>
              <a:buClr>
                <a:srgbClr val="0099CC"/>
              </a:buClr>
              <a:buFont typeface="Wingdings" pitchFamily="2" charset="2"/>
              <a:buChar char="Ø"/>
              <a:defRPr sz="5000">
                <a:solidFill>
                  <a:srgbClr val="5C5C5C"/>
                </a:solidFill>
                <a:latin typeface="Verdana" pitchFamily="34" charset="0"/>
              </a:defRPr>
            </a:lvl2pPr>
            <a:lvl3pPr marL="2041512" indent="-408302" eaLnBrk="0" hangingPunct="0">
              <a:spcBef>
                <a:spcPct val="20000"/>
              </a:spcBef>
              <a:buClr>
                <a:srgbClr val="0099CC"/>
              </a:buClr>
              <a:buFont typeface="Wingdings" pitchFamily="2" charset="2"/>
              <a:buChar char="§"/>
              <a:defRPr sz="4300">
                <a:solidFill>
                  <a:srgbClr val="5C5C5C"/>
                </a:solidFill>
                <a:latin typeface="Verdana" pitchFamily="34" charset="0"/>
              </a:defRPr>
            </a:lvl3pPr>
            <a:lvl4pPr marL="2858117" indent="-408302" eaLnBrk="0" hangingPunct="0">
              <a:spcBef>
                <a:spcPct val="20000"/>
              </a:spcBef>
              <a:buFont typeface="Verdana" pitchFamily="34" charset="0"/>
              <a:buChar char="–"/>
              <a:defRPr sz="3600">
                <a:solidFill>
                  <a:srgbClr val="5C5C5C"/>
                </a:solidFill>
                <a:latin typeface="Verdana" pitchFamily="34" charset="0"/>
              </a:defRPr>
            </a:lvl4pPr>
            <a:lvl5pPr marL="3674722" indent="-408302" eaLnBrk="0" hangingPunct="0">
              <a:spcBef>
                <a:spcPct val="20000"/>
              </a:spcBef>
              <a:buFont typeface="Verdana" pitchFamily="34" charset="0"/>
              <a:buChar char="–"/>
              <a:defRPr sz="3600">
                <a:solidFill>
                  <a:srgbClr val="5C5C5C"/>
                </a:solidFill>
                <a:latin typeface="Verdana" pitchFamily="34" charset="0"/>
              </a:defRPr>
            </a:lvl5pPr>
            <a:lvl6pPr marL="4491327" indent="-408302" eaLnBrk="0" fontAlgn="base" hangingPunct="0">
              <a:spcBef>
                <a:spcPct val="20000"/>
              </a:spcBef>
              <a:spcAft>
                <a:spcPct val="0"/>
              </a:spcAft>
              <a:buFont typeface="Verdana" pitchFamily="34" charset="0"/>
              <a:buChar char="–"/>
              <a:defRPr sz="3600">
                <a:solidFill>
                  <a:srgbClr val="5C5C5C"/>
                </a:solidFill>
                <a:latin typeface="Verdana" pitchFamily="34" charset="0"/>
              </a:defRPr>
            </a:lvl6pPr>
            <a:lvl7pPr marL="5307932" indent="-408302" eaLnBrk="0" fontAlgn="base" hangingPunct="0">
              <a:spcBef>
                <a:spcPct val="20000"/>
              </a:spcBef>
              <a:spcAft>
                <a:spcPct val="0"/>
              </a:spcAft>
              <a:buFont typeface="Verdana" pitchFamily="34" charset="0"/>
              <a:buChar char="–"/>
              <a:defRPr sz="3600">
                <a:solidFill>
                  <a:srgbClr val="5C5C5C"/>
                </a:solidFill>
                <a:latin typeface="Verdana" pitchFamily="34" charset="0"/>
              </a:defRPr>
            </a:lvl7pPr>
            <a:lvl8pPr marL="6124537" indent="-408302" eaLnBrk="0" fontAlgn="base" hangingPunct="0">
              <a:spcBef>
                <a:spcPct val="20000"/>
              </a:spcBef>
              <a:spcAft>
                <a:spcPct val="0"/>
              </a:spcAft>
              <a:buFont typeface="Verdana" pitchFamily="34" charset="0"/>
              <a:buChar char="–"/>
              <a:defRPr sz="3600">
                <a:solidFill>
                  <a:srgbClr val="5C5C5C"/>
                </a:solidFill>
                <a:latin typeface="Verdana" pitchFamily="34" charset="0"/>
              </a:defRPr>
            </a:lvl8pPr>
            <a:lvl9pPr marL="6941142" indent="-408302" eaLnBrk="0" fontAlgn="base" hangingPunct="0">
              <a:spcBef>
                <a:spcPct val="20000"/>
              </a:spcBef>
              <a:spcAft>
                <a:spcPct val="0"/>
              </a:spcAft>
              <a:buFont typeface="Verdana" pitchFamily="34" charset="0"/>
              <a:buChar char="–"/>
              <a:defRPr sz="3600">
                <a:solidFill>
                  <a:srgbClr val="5C5C5C"/>
                </a:solidFill>
                <a:latin typeface="Verdana" pitchFamily="34" charset="0"/>
              </a:defRPr>
            </a:lvl9pPr>
          </a:lstStyle>
          <a:p>
            <a:pPr eaLnBrk="1" hangingPunct="1">
              <a:spcBef>
                <a:spcPct val="0"/>
              </a:spcBef>
              <a:buClrTx/>
              <a:buSzTx/>
              <a:buFontTx/>
              <a:buNone/>
            </a:pPr>
            <a:fld id="{BC37E3C4-2926-4DCB-A338-C23D267894AB}" type="slidenum">
              <a:rPr lang="en-US" altLang="en-US" sz="1800">
                <a:solidFill>
                  <a:srgbClr val="0E438A"/>
                </a:solidFill>
                <a:latin typeface="Zurich BT"/>
              </a:rPr>
              <a:pPr eaLnBrk="1" hangingPunct="1">
                <a:spcBef>
                  <a:spcPct val="0"/>
                </a:spcBef>
                <a:buClrTx/>
                <a:buSzTx/>
                <a:buFontTx/>
                <a:buNone/>
              </a:pPr>
              <a:t>9</a:t>
            </a:fld>
            <a:endParaRPr lang="en-US" altLang="en-US" sz="1800">
              <a:solidFill>
                <a:srgbClr val="0E438A"/>
              </a:solidFill>
              <a:latin typeface="Zurich BT"/>
            </a:endParaRPr>
          </a:p>
        </p:txBody>
      </p:sp>
      <p:sp>
        <p:nvSpPr>
          <p:cNvPr id="14340" name="Content Placeholder 3"/>
          <p:cNvSpPr>
            <a:spLocks noGrp="1"/>
          </p:cNvSpPr>
          <p:nvPr>
            <p:ph sz="half" idx="4294967295"/>
          </p:nvPr>
        </p:nvSpPr>
        <p:spPr>
          <a:xfrm>
            <a:off x="5712818" y="2939369"/>
            <a:ext cx="11393878" cy="3985062"/>
          </a:xfrm>
        </p:spPr>
        <p:txBody>
          <a:bodyPr/>
          <a:lstStyle/>
          <a:p>
            <a:pPr marL="0" indent="0">
              <a:buNone/>
            </a:pPr>
            <a:r>
              <a:rPr lang="en-US" altLang="en-US" sz="2900" dirty="0">
                <a:solidFill>
                  <a:schemeClr val="bg1"/>
                </a:solidFill>
              </a:rPr>
              <a:t>This survey reports the results of a wide analysis performed on a large set of commercially available external power supplies (more than 300 devices verified and more than 200 electrically measured) to assist the standardization activities within ITU-T Study Group 5 (SG5) (Recommendation ITU-T L.1001). Mechanical, electrical and environmental characteristics have been evaluated; correlation and statistics have also been developed.</a:t>
            </a:r>
          </a:p>
        </p:txBody>
      </p:sp>
      <p:pic>
        <p:nvPicPr>
          <p:cNvPr id="1434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789" y="2789305"/>
            <a:ext cx="3600286" cy="4285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13" descr="http://www.itu.int/ITU-T/climatechange/ess/images/udsdg.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90405" y="6369223"/>
            <a:ext cx="1937086" cy="1467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5" descr="http://www.itu.int/ITU-T/climatechange/gsw/images/gesi.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49243" y="6686372"/>
            <a:ext cx="3867821" cy="978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11 Imagen" descr="banda_baja.png"/>
          <p:cNvPicPr>
            <a:picLocks noChangeAspect="1"/>
          </p:cNvPicPr>
          <p:nvPr/>
        </p:nvPicPr>
        <p:blipFill>
          <a:blip r:embed="rId7" cstate="print"/>
          <a:srcRect t="66102"/>
          <a:stretch>
            <a:fillRect/>
          </a:stretch>
        </p:blipFill>
        <p:spPr>
          <a:xfrm>
            <a:off x="-1" y="6791667"/>
            <a:ext cx="18285716" cy="3486674"/>
          </a:xfrm>
          <a:prstGeom prst="rect">
            <a:avLst/>
          </a:prstGeom>
        </p:spPr>
      </p:pic>
      <p:pic>
        <p:nvPicPr>
          <p:cNvPr id="10" name="16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106027" y="6570451"/>
            <a:ext cx="1852935" cy="1094916"/>
          </a:xfrm>
          <a:prstGeom prst="rect">
            <a:avLst/>
          </a:prstGeom>
        </p:spPr>
      </p:pic>
    </p:spTree>
    <p:extLst>
      <p:ext uri="{BB962C8B-B14F-4D97-AF65-F5344CB8AC3E}">
        <p14:creationId xmlns:p14="http://schemas.microsoft.com/office/powerpoint/2010/main" val="1770039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118&quot;&gt;&lt;property id=&quot;20148&quot; value=&quot;5&quot;/&gt;&lt;property id=&quot;20300&quot; value=&quot;Slide 2&quot;/&gt;&lt;property id=&quot;20307&quot; value=&quot;260&quot;/&gt;&lt;/object&gt;&lt;/object&gt;&lt;/object&gt;&lt;/database&gt;"/>
  <p:tag name="SECTOMILLISECCONVERTED" val="1"/>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2C488B902C4D4385B7704CD2E51C82" ma:contentTypeVersion="3" ma:contentTypeDescription="Create a new document." ma:contentTypeScope="" ma:versionID="87879ae58a221fc8f71e5c5e8230f398">
  <xsd:schema xmlns:xsd="http://www.w3.org/2001/XMLSchema" xmlns:xs="http://www.w3.org/2001/XMLSchema" xmlns:p="http://schemas.microsoft.com/office/2006/metadata/properties" xmlns:ns1="http://schemas.microsoft.com/sharepoint/v3" targetNamespace="http://schemas.microsoft.com/office/2006/metadata/properties" ma:root="true" ma:fieldsID="49dd530e3df1f86ebe7020055b570883"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75AE5B7-E5BD-4B36-B518-0F070263EE96}"/>
</file>

<file path=customXml/itemProps2.xml><?xml version="1.0" encoding="utf-8"?>
<ds:datastoreItem xmlns:ds="http://schemas.openxmlformats.org/officeDocument/2006/customXml" ds:itemID="{AC5481B0-45A4-4E54-BFF4-6186BFB967A4}"/>
</file>

<file path=customXml/itemProps3.xml><?xml version="1.0" encoding="utf-8"?>
<ds:datastoreItem xmlns:ds="http://schemas.openxmlformats.org/officeDocument/2006/customXml" ds:itemID="{7D38CF8C-F25C-4686-9D21-5B1340373461}"/>
</file>

<file path=docProps/app.xml><?xml version="1.0" encoding="utf-8"?>
<Properties xmlns="http://schemas.openxmlformats.org/officeDocument/2006/extended-properties" xmlns:vt="http://schemas.openxmlformats.org/officeDocument/2006/docPropsVTypes">
  <TotalTime>157</TotalTime>
  <Words>1651</Words>
  <Application>Microsoft Office PowerPoint</Application>
  <PresentationFormat>Custom</PresentationFormat>
  <Paragraphs>229</Paragraphs>
  <Slides>20</Slides>
  <Notes>13</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Tema de Office</vt:lpstr>
      <vt:lpstr>PowerPoint Presentation</vt:lpstr>
      <vt:lpstr>E-waste is the fastest growing waste stream</vt:lpstr>
      <vt:lpstr>The best way to deal with e-waste is …</vt:lpstr>
      <vt:lpstr>Avoid/minimize through standardization</vt:lpstr>
      <vt:lpstr>ITU-T Study Group 5 “Environment &amp; Climate Change”</vt:lpstr>
      <vt:lpstr>One adapter size fits all</vt:lpstr>
      <vt:lpstr>Recycling Rare Metals in ICT Products</vt:lpstr>
      <vt:lpstr>Research and Development</vt:lpstr>
      <vt:lpstr>An Energy-Aware Survey on ICT Device Power Supplies</vt:lpstr>
      <vt:lpstr>PowerPoint Presentation</vt:lpstr>
      <vt:lpstr>Toolkit content</vt:lpstr>
      <vt:lpstr>PowerPoint Presentation</vt:lpstr>
      <vt:lpstr>PowerPoint Presentation</vt:lpstr>
      <vt:lpstr>PowerPoint Presentation</vt:lpstr>
      <vt:lpstr>Raising Awareness</vt:lpstr>
      <vt:lpstr>E-Waste Actions in Latin America </vt:lpstr>
      <vt:lpstr>Upcoming workshop and meetings</vt:lpstr>
      <vt:lpstr>E-Waste … the solution!</vt:lpstr>
      <vt:lpstr>Links &amp; Additional Information </vt:lpstr>
      <vt:lpstr>Thank YOU  greenstandard@itu.int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cdelcaz</dc:creator>
  <cp:lastModifiedBy>Cristina Bueti</cp:lastModifiedBy>
  <cp:revision>43</cp:revision>
  <dcterms:created xsi:type="dcterms:W3CDTF">2013-08-21T15:33:30Z</dcterms:created>
  <dcterms:modified xsi:type="dcterms:W3CDTF">2013-09-13T12:34:35Z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0x010100162C488B902C4D4385B7704CD2E51C82</vt:lpwstr>
  </property>
</Properties>
</file>