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64" r:id="rId4"/>
    <p:sldId id="270" r:id="rId5"/>
    <p:sldId id="265" r:id="rId6"/>
    <p:sldId id="266" r:id="rId7"/>
    <p:sldId id="262" r:id="rId8"/>
    <p:sldId id="260" r:id="rId9"/>
  </p:sldIdLst>
  <p:sldSz cx="18291175" cy="10290175"/>
  <p:notesSz cx="6858000" cy="9144000"/>
  <p:custDataLst>
    <p:tags r:id="rId13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-1176" y="-120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gs" Target="tags/tag1.xml"/><Relationship Id="rId8" Type="http://schemas.openxmlformats.org/officeDocument/2006/relationships/slide" Target="slides/slide7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printerSettings" Target="printerSettings/printerSettings1.bin"/><Relationship Id="rId17" Type="http://schemas.openxmlformats.org/officeDocument/2006/relationships/tableStyles" Target="tableStyles.xml"/><Relationship Id="rId7" Type="http://schemas.openxmlformats.org/officeDocument/2006/relationships/slide" Target="slides/slide6.xml"/><Relationship Id="rId16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customXml" Target="../customXml/item3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2.xml"/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D:Users:federicomagalini:Documents:Lavoro:Dropbox:Projects:2012_WAIT:2012_WAIT_External:Final_Report:Data_Graphs:Grafici_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15753870687109"/>
          <c:y val="0.0262942359842941"/>
          <c:w val="0.906775964636388"/>
          <c:h val="0.893776692040919"/>
        </c:manualLayout>
      </c:layout>
      <c:lineChart>
        <c:grouping val="standard"/>
        <c:varyColors val="0"/>
        <c:ser>
          <c:idx val="0"/>
          <c:order val="0"/>
          <c:tx>
            <c:strRef>
              <c:f>'Figura 13'!$C$3</c:f>
              <c:strCache>
                <c:ptCount val="1"/>
                <c:pt idx="0">
                  <c:v>102 Dish-Washers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13'!$C$4:$C$108</c:f>
              <c:numCache>
                <c:formatCode>0.00%</c:formatCode>
                <c:ptCount val="105"/>
                <c:pt idx="0">
                  <c:v>0.00480427373252826</c:v>
                </c:pt>
                <c:pt idx="1">
                  <c:v>0.0157626041659512</c:v>
                </c:pt>
                <c:pt idx="2">
                  <c:v>0.0202779354384846</c:v>
                </c:pt>
                <c:pt idx="3">
                  <c:v>0.0234299976086236</c:v>
                </c:pt>
                <c:pt idx="4">
                  <c:v>0.025898423932041</c:v>
                </c:pt>
                <c:pt idx="5">
                  <c:v>0.0279342612998758</c:v>
                </c:pt>
                <c:pt idx="6">
                  <c:v>0.0296626685188072</c:v>
                </c:pt>
                <c:pt idx="7">
                  <c:v>0.031156640125449</c:v>
                </c:pt>
                <c:pt idx="8">
                  <c:v>0.0324631770161634</c:v>
                </c:pt>
                <c:pt idx="9">
                  <c:v>0.0336147018767017</c:v>
                </c:pt>
                <c:pt idx="10">
                  <c:v>0.0346347526701514</c:v>
                </c:pt>
                <c:pt idx="11">
                  <c:v>0.035541106266401</c:v>
                </c:pt>
                <c:pt idx="12">
                  <c:v>0.0363476195256717</c:v>
                </c:pt>
                <c:pt idx="13">
                  <c:v>0.0370653770150388</c:v>
                </c:pt>
                <c:pt idx="14">
                  <c:v>0.0377034395182254</c:v>
                </c:pt>
                <c:pt idx="15">
                  <c:v>0.0382693506787104</c:v>
                </c:pt>
                <c:pt idx="16">
                  <c:v>0.0387694907875701</c:v>
                </c:pt>
                <c:pt idx="17">
                  <c:v>0.0392093304749191</c:v>
                </c:pt>
                <c:pt idx="18">
                  <c:v>0.0395936168332346</c:v>
                </c:pt>
                <c:pt idx="19">
                  <c:v>0.0399265127169845</c:v>
                </c:pt>
                <c:pt idx="20">
                  <c:v>0.0402117028415016</c:v>
                </c:pt>
                <c:pt idx="21">
                  <c:v>0.0404524758600352</c:v>
                </c:pt>
                <c:pt idx="22">
                  <c:v>0.0406517887455511</c:v>
                </c:pt>
                <c:pt idx="23">
                  <c:v>0.0408123179268393</c:v>
                </c:pt>
                <c:pt idx="24">
                  <c:v>0.040936500365538</c:v>
                </c:pt>
                <c:pt idx="25">
                  <c:v>0.0410265668937425</c:v>
                </c:pt>
                <c:pt idx="26">
                  <c:v>0.0410845695259461</c:v>
                </c:pt>
                <c:pt idx="27">
                  <c:v>0.0411124040285622</c:v>
                </c:pt>
                <c:pt idx="28">
                  <c:v>0.0411118287198245</c:v>
                </c:pt>
                <c:pt idx="29">
                  <c:v>0.0410844802458879</c:v>
                </c:pt>
                <c:pt idx="30">
                  <c:v>0.0410318869109184</c:v>
                </c:pt>
                <c:pt idx="31">
                  <c:v>0.0409554800131038</c:v>
                </c:pt>
                <c:pt idx="32">
                  <c:v>0.0408566035432348</c:v>
                </c:pt>
                <c:pt idx="33">
                  <c:v>0.0407365225296548</c:v>
                </c:pt>
                <c:pt idx="34">
                  <c:v>0.0405964302571488</c:v>
                </c:pt>
                <c:pt idx="35">
                  <c:v>0.0404374545435713</c:v>
                </c:pt>
                <c:pt idx="36">
                  <c:v>0.0402606632236666</c:v>
                </c:pt>
                <c:pt idx="37">
                  <c:v>0.0400670689623709</c:v>
                </c:pt>
                <c:pt idx="38">
                  <c:v>0.0398576334982563</c:v>
                </c:pt>
                <c:pt idx="39">
                  <c:v>0.0396332714004333</c:v>
                </c:pt>
                <c:pt idx="40">
                  <c:v>0.0393948534082378</c:v>
                </c:pt>
                <c:pt idx="41">
                  <c:v>0.0391432094116714</c:v>
                </c:pt>
                <c:pt idx="42">
                  <c:v>0.038879131121296</c:v>
                </c:pt>
                <c:pt idx="43">
                  <c:v>0.0386033744686791</c:v>
                </c:pt>
                <c:pt idx="44">
                  <c:v>0.0383166617722102</c:v>
                </c:pt>
                <c:pt idx="45">
                  <c:v>0.0380196836979177</c:v>
                </c:pt>
                <c:pt idx="46">
                  <c:v>0.0377131010405823</c:v>
                </c:pt>
                <c:pt idx="47">
                  <c:v>0.0373975463468308</c:v>
                </c:pt>
                <c:pt idx="48">
                  <c:v>0.0370736253988552</c:v>
                </c:pt>
                <c:pt idx="49">
                  <c:v>0.0367419185748431</c:v>
                </c:pt>
                <c:pt idx="50">
                  <c:v>0.0364029821000412</c:v>
                </c:pt>
                <c:pt idx="51">
                  <c:v>0.0360573492005356</c:v>
                </c:pt>
                <c:pt idx="52">
                  <c:v>0.0357055311702661</c:v>
                </c:pt>
                <c:pt idx="53">
                  <c:v>0.035348018360454</c:v>
                </c:pt>
                <c:pt idx="54">
                  <c:v>0.0349852810994767</c:v>
                </c:pt>
                <c:pt idx="55">
                  <c:v>0.0346177705502352</c:v>
                </c:pt>
                <c:pt idx="56">
                  <c:v>0.0342459195112091</c:v>
                </c:pt>
                <c:pt idx="57">
                  <c:v>0.0338701431666597</c:v>
                </c:pt>
                <c:pt idx="58">
                  <c:v>0.0334908397908041</c:v>
                </c:pt>
                <c:pt idx="59">
                  <c:v>0.0331083914102277</c:v>
                </c:pt>
                <c:pt idx="60">
                  <c:v>0.0327231644283205</c:v>
                </c:pt>
                <c:pt idx="61">
                  <c:v>0.0323355102151024</c:v>
                </c:pt>
                <c:pt idx="62">
                  <c:v>0.0319457656654299</c:v>
                </c:pt>
                <c:pt idx="63">
                  <c:v>0.0315542537282583</c:v>
                </c:pt>
                <c:pt idx="64">
                  <c:v>0.0311612839093438</c:v>
                </c:pt>
                <c:pt idx="65">
                  <c:v>0.0307671527495242</c:v>
                </c:pt>
                <c:pt idx="66">
                  <c:v>0.0303721442804914</c:v>
                </c:pt>
                <c:pt idx="67">
                  <c:v>0.0299765304597794</c:v>
                </c:pt>
                <c:pt idx="68">
                  <c:v>0.029580571586512</c:v>
                </c:pt>
                <c:pt idx="69">
                  <c:v>0.0291845166993067</c:v>
                </c:pt>
                <c:pt idx="70">
                  <c:v>0.028788603957593</c:v>
                </c:pt>
                <c:pt idx="71">
                  <c:v>0.028393061007481</c:v>
                </c:pt>
                <c:pt idx="72">
                  <c:v>0.0279981053332113</c:v>
                </c:pt>
                <c:pt idx="73">
                  <c:v>0.0276039445951178</c:v>
                </c:pt>
                <c:pt idx="74">
                  <c:v>0.0272107769549517</c:v>
                </c:pt>
                <c:pt idx="75">
                  <c:v>0.0268187913893366</c:v>
                </c:pt>
                <c:pt idx="76">
                  <c:v>0.0264281679920556</c:v>
                </c:pt>
                <c:pt idx="77">
                  <c:v>0.0260390782658112</c:v>
                </c:pt>
                <c:pt idx="78">
                  <c:v>0.0256516854040405</c:v>
                </c:pt>
                <c:pt idx="79">
                  <c:v>0.0252661445633224</c:v>
                </c:pt>
                <c:pt idx="80">
                  <c:v>0.0248826031268641</c:v>
                </c:pt>
                <c:pt idx="81">
                  <c:v>0.0245012009595175</c:v>
                </c:pt>
                <c:pt idx="82">
                  <c:v>0.0241220706547377</c:v>
                </c:pt>
                <c:pt idx="83">
                  <c:v>0.0237453377738638</c:v>
                </c:pt>
                <c:pt idx="84">
                  <c:v>0.023371121078072</c:v>
                </c:pt>
                <c:pt idx="85">
                  <c:v>0.0229995327533246</c:v>
                </c:pt>
                <c:pt idx="86">
                  <c:v>0.0226306786286136</c:v>
                </c:pt>
                <c:pt idx="87">
                  <c:v>0.022264658387777</c:v>
                </c:pt>
                <c:pt idx="88">
                  <c:v>0.0219015657751433</c:v>
                </c:pt>
                <c:pt idx="89">
                  <c:v>0.0215414887952454</c:v>
                </c:pt>
                <c:pt idx="90">
                  <c:v>0.0211845099068244</c:v>
                </c:pt>
                <c:pt idx="91">
                  <c:v>0.0208307062113326</c:v>
                </c:pt>
                <c:pt idx="92">
                  <c:v>0.0204801496361287</c:v>
                </c:pt>
                <c:pt idx="93">
                  <c:v>0.0201329071125481</c:v>
                </c:pt>
                <c:pt idx="94">
                  <c:v>0.0197890407490175</c:v>
                </c:pt>
                <c:pt idx="95">
                  <c:v>0.0194486079993749</c:v>
                </c:pt>
                <c:pt idx="96">
                  <c:v>0.0191116618265454</c:v>
                </c:pt>
                <c:pt idx="97">
                  <c:v>0.0187782508617156</c:v>
                </c:pt>
                <c:pt idx="98">
                  <c:v>0.0184484195591397</c:v>
                </c:pt>
                <c:pt idx="99">
                  <c:v>0.0181222083467066</c:v>
                </c:pt>
                <c:pt idx="100">
                  <c:v>0.0177996537723869</c:v>
                </c:pt>
                <c:pt idx="101">
                  <c:v>0.0174807886466756</c:v>
                </c:pt>
                <c:pt idx="102">
                  <c:v>0.0171656421811388</c:v>
                </c:pt>
                <c:pt idx="103">
                  <c:v>0.0168542401231695</c:v>
                </c:pt>
                <c:pt idx="104">
                  <c:v>0.0165466048870515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'Figura 13'!$D$3</c:f>
              <c:strCache>
                <c:ptCount val="1"/>
                <c:pt idx="0">
                  <c:v>104 Washers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13'!$D$4:$D$108</c:f>
              <c:numCache>
                <c:formatCode>0.00%</c:formatCode>
                <c:ptCount val="105"/>
                <c:pt idx="0">
                  <c:v>0.00511164190745277</c:v>
                </c:pt>
                <c:pt idx="1">
                  <c:v>0.0179953661530077</c:v>
                </c:pt>
                <c:pt idx="2">
                  <c:v>0.0234896739739098</c:v>
                </c:pt>
                <c:pt idx="3">
                  <c:v>0.0273591110086032</c:v>
                </c:pt>
                <c:pt idx="4">
                  <c:v>0.0304002737012776</c:v>
                </c:pt>
                <c:pt idx="5">
                  <c:v>0.0329104073162125</c:v>
                </c:pt>
                <c:pt idx="6">
                  <c:v>0.035038829170253</c:v>
                </c:pt>
                <c:pt idx="7">
                  <c:v>0.0368732073257335</c:v>
                </c:pt>
                <c:pt idx="8">
                  <c:v>0.0384703535929872</c:v>
                </c:pt>
                <c:pt idx="9">
                  <c:v>0.0398697110693937</c:v>
                </c:pt>
                <c:pt idx="10">
                  <c:v>0.0411001038959367</c:v>
                </c:pt>
                <c:pt idx="11">
                  <c:v>0.0421834509356515</c:v>
                </c:pt>
                <c:pt idx="12">
                  <c:v>0.0431369599689967</c:v>
                </c:pt>
                <c:pt idx="13">
                  <c:v>0.0439744984195322</c:v>
                </c:pt>
                <c:pt idx="14">
                  <c:v>0.0447074889423023</c:v>
                </c:pt>
                <c:pt idx="15">
                  <c:v>0.0453455165883812</c:v>
                </c:pt>
                <c:pt idx="16">
                  <c:v>0.0458967533777048</c:v>
                </c:pt>
                <c:pt idx="17">
                  <c:v>0.0463682631188512</c:v>
                </c:pt>
                <c:pt idx="18">
                  <c:v>0.0467662252807631</c:v>
                </c:pt>
                <c:pt idx="19">
                  <c:v>0.0470961027001363</c:v>
                </c:pt>
                <c:pt idx="20">
                  <c:v>0.0473627694221027</c:v>
                </c:pt>
                <c:pt idx="21">
                  <c:v>0.0475706096690417</c:v>
                </c:pt>
                <c:pt idx="22">
                  <c:v>0.047723595524435</c:v>
                </c:pt>
                <c:pt idx="23">
                  <c:v>0.0478253486734046</c:v>
                </c:pt>
                <c:pt idx="24">
                  <c:v>0.047879190029137</c:v>
                </c:pt>
                <c:pt idx="25">
                  <c:v>0.04788818003511</c:v>
                </c:pt>
                <c:pt idx="26">
                  <c:v>0.0478551517059268</c:v>
                </c:pt>
                <c:pt idx="27">
                  <c:v>0.0477827379524922</c:v>
                </c:pt>
                <c:pt idx="28">
                  <c:v>0.0476733943640382</c:v>
                </c:pt>
                <c:pt idx="29">
                  <c:v>0.0475294183464246</c:v>
                </c:pt>
                <c:pt idx="30">
                  <c:v>0.0473529653138024</c:v>
                </c:pt>
                <c:pt idx="31">
                  <c:v>0.0471460624790744</c:v>
                </c:pt>
                <c:pt idx="32">
                  <c:v>0.0469106206736978</c:v>
                </c:pt>
                <c:pt idx="33">
                  <c:v>0.0466484445394713</c:v>
                </c:pt>
                <c:pt idx="34">
                  <c:v>0.0463612413670672</c:v>
                </c:pt>
                <c:pt idx="35">
                  <c:v>0.0460506288032025</c:v>
                </c:pt>
                <c:pt idx="36">
                  <c:v>0.0457181416068324</c:v>
                </c:pt>
                <c:pt idx="37">
                  <c:v>0.0453652376019114</c:v>
                </c:pt>
                <c:pt idx="38">
                  <c:v>0.0449933029481098</c:v>
                </c:pt>
                <c:pt idx="39">
                  <c:v>0.04460365682989</c:v>
                </c:pt>
                <c:pt idx="40">
                  <c:v>0.0441975556474199</c:v>
                </c:pt>
                <c:pt idx="41">
                  <c:v>0.0437761967790564</c:v>
                </c:pt>
                <c:pt idx="42">
                  <c:v>0.0433407219739156</c:v>
                </c:pt>
                <c:pt idx="43">
                  <c:v>0.0428922204238404</c:v>
                </c:pt>
                <c:pt idx="44">
                  <c:v>0.042431731556488</c:v>
                </c:pt>
                <c:pt idx="45">
                  <c:v>0.04196024758497</c:v>
                </c:pt>
                <c:pt idx="46">
                  <c:v>0.0414787158442474</c:v>
                </c:pt>
                <c:pt idx="47">
                  <c:v>0.0409880409401075</c:v>
                </c:pt>
                <c:pt idx="48">
                  <c:v>0.0404890867328824</c:v>
                </c:pt>
                <c:pt idx="49">
                  <c:v>0.0399826781749785</c:v>
                </c:pt>
                <c:pt idx="50">
                  <c:v>0.0394696030186756</c:v>
                </c:pt>
                <c:pt idx="51">
                  <c:v>0.0389506134084373</c:v>
                </c:pt>
                <c:pt idx="52">
                  <c:v>0.0384264273700929</c:v>
                </c:pt>
                <c:pt idx="53">
                  <c:v>0.0378977302076392</c:v>
                </c:pt>
                <c:pt idx="54">
                  <c:v>0.0373651758170377</c:v>
                </c:pt>
                <c:pt idx="55">
                  <c:v>0.0368293879251961</c:v>
                </c:pt>
                <c:pt idx="56">
                  <c:v>0.0362909612613123</c:v>
                </c:pt>
                <c:pt idx="57">
                  <c:v>0.0357504626668758</c:v>
                </c:pt>
                <c:pt idx="58">
                  <c:v>0.0352084321498656</c:v>
                </c:pt>
                <c:pt idx="59">
                  <c:v>0.0346653838880273</c:v>
                </c:pt>
                <c:pt idx="60">
                  <c:v>0.0341218071855376</c:v>
                </c:pt>
                <c:pt idx="61">
                  <c:v>0.0335781673868699</c:v>
                </c:pt>
                <c:pt idx="62">
                  <c:v>0.0330349067512404</c:v>
                </c:pt>
                <c:pt idx="63">
                  <c:v>0.0324924452906354</c:v>
                </c:pt>
                <c:pt idx="64">
                  <c:v>0.0319511815740898</c:v>
                </c:pt>
                <c:pt idx="65">
                  <c:v>0.0314114935005948</c:v>
                </c:pt>
                <c:pt idx="66">
                  <c:v>0.030873739042761</c:v>
                </c:pt>
                <c:pt idx="67">
                  <c:v>0.030338256963135</c:v>
                </c:pt>
                <c:pt idx="68">
                  <c:v>0.0298053675048751</c:v>
                </c:pt>
                <c:pt idx="69">
                  <c:v>0.0292753730583128</c:v>
                </c:pt>
                <c:pt idx="70">
                  <c:v>0.028748558804779</c:v>
                </c:pt>
                <c:pt idx="71">
                  <c:v>0.0282251933389334</c:v>
                </c:pt>
                <c:pt idx="72">
                  <c:v>0.0277055292707189</c:v>
                </c:pt>
                <c:pt idx="73">
                  <c:v>0.0271898038079569</c:v>
                </c:pt>
                <c:pt idx="74">
                  <c:v>0.0266782393205027</c:v>
                </c:pt>
                <c:pt idx="75">
                  <c:v>0.026171043886801</c:v>
                </c:pt>
                <c:pt idx="76">
                  <c:v>0.025668411823604</c:v>
                </c:pt>
                <c:pt idx="77">
                  <c:v>0.025170524199552</c:v>
                </c:pt>
                <c:pt idx="78">
                  <c:v>0.0246775493332558</c:v>
                </c:pt>
                <c:pt idx="79">
                  <c:v>0.0241896432764693</c:v>
                </c:pt>
                <c:pt idx="80">
                  <c:v>0.023706950282896</c:v>
                </c:pt>
                <c:pt idx="81">
                  <c:v>0.0232296032631292</c:v>
                </c:pt>
                <c:pt idx="82">
                  <c:v>0.0227577242261915</c:v>
                </c:pt>
                <c:pt idx="83">
                  <c:v>0.0222914247081056</c:v>
                </c:pt>
                <c:pt idx="84">
                  <c:v>0.0218308061879001</c:v>
                </c:pt>
                <c:pt idx="85">
                  <c:v>0.0213759604914258</c:v>
                </c:pt>
                <c:pt idx="86">
                  <c:v>0.0209269701833389</c:v>
                </c:pt>
                <c:pt idx="87">
                  <c:v>0.0204839089475826</c:v>
                </c:pt>
                <c:pt idx="88">
                  <c:v>0.0200468419566823</c:v>
                </c:pt>
                <c:pt idx="89">
                  <c:v>0.0196158262301535</c:v>
                </c:pt>
                <c:pt idx="90">
                  <c:v>0.0191909109823042</c:v>
                </c:pt>
                <c:pt idx="91">
                  <c:v>0.018772137959703</c:v>
                </c:pt>
                <c:pt idx="92">
                  <c:v>0.0183595417685711</c:v>
                </c:pt>
                <c:pt idx="93">
                  <c:v>0.0179531501923445</c:v>
                </c:pt>
                <c:pt idx="94">
                  <c:v>0.0175529844996448</c:v>
                </c:pt>
                <c:pt idx="95">
                  <c:v>0.0171590597428875</c:v>
                </c:pt>
                <c:pt idx="96">
                  <c:v>0.0167713850477484</c:v>
                </c:pt>
                <c:pt idx="97">
                  <c:v>0.0163899638937026</c:v>
                </c:pt>
                <c:pt idx="98">
                  <c:v>0.0160147943858428</c:v>
                </c:pt>
                <c:pt idx="99">
                  <c:v>0.0156458695181793</c:v>
                </c:pt>
                <c:pt idx="100">
                  <c:v>0.015283177428616</c:v>
                </c:pt>
                <c:pt idx="101">
                  <c:v>0.0149267016457969</c:v>
                </c:pt>
                <c:pt idx="102">
                  <c:v>0.0145764213280055</c:v>
                </c:pt>
                <c:pt idx="103">
                  <c:v>0.0142323114943035</c:v>
                </c:pt>
                <c:pt idx="104">
                  <c:v>0.0138943432480845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'Figura 13'!$E$3</c:f>
              <c:strCache>
                <c:ptCount val="1"/>
                <c:pt idx="0">
                  <c:v>108&amp;110 Fridges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13'!$E$4:$E$108</c:f>
              <c:numCache>
                <c:formatCode>0.00%</c:formatCode>
                <c:ptCount val="105"/>
                <c:pt idx="0">
                  <c:v>1.28459574042568E-5</c:v>
                </c:pt>
                <c:pt idx="1">
                  <c:v>0.000611314000046383</c:v>
                </c:pt>
                <c:pt idx="2">
                  <c:v>0.00140408007561205</c:v>
                </c:pt>
                <c:pt idx="3">
                  <c:v>0.00228297812125371</c:v>
                </c:pt>
                <c:pt idx="4">
                  <c:v>0.00322202955312088</c:v>
                </c:pt>
                <c:pt idx="5">
                  <c:v>0.00420743879946895</c:v>
                </c:pt>
                <c:pt idx="6">
                  <c:v>0.00523024141280563</c:v>
                </c:pt>
                <c:pt idx="7">
                  <c:v>0.00628391608619228</c:v>
                </c:pt>
                <c:pt idx="8">
                  <c:v>0.0073633541766422</c:v>
                </c:pt>
                <c:pt idx="9">
                  <c:v>0.00846433783723862</c:v>
                </c:pt>
                <c:pt idx="10">
                  <c:v>0.00958324654255192</c:v>
                </c:pt>
                <c:pt idx="11">
                  <c:v>0.0107168793801767</c:v>
                </c:pt>
                <c:pt idx="12">
                  <c:v>0.0118623414005044</c:v>
                </c:pt>
                <c:pt idx="13">
                  <c:v>0.013016967863304</c:v>
                </c:pt>
                <c:pt idx="14">
                  <c:v>0.0141782721196506</c:v>
                </c:pt>
                <c:pt idx="15">
                  <c:v>0.0153439088794075</c:v>
                </c:pt>
                <c:pt idx="16">
                  <c:v>0.0165116478547842</c:v>
                </c:pt>
                <c:pt idx="17">
                  <c:v>0.0176793546122894</c:v>
                </c:pt>
                <c:pt idx="18">
                  <c:v>0.018844976559786</c:v>
                </c:pt>
                <c:pt idx="19">
                  <c:v>0.0200065326706112</c:v>
                </c:pt>
                <c:pt idx="20">
                  <c:v>0.0211621059771208</c:v>
                </c:pt>
                <c:pt idx="21">
                  <c:v>0.0223098381481991</c:v>
                </c:pt>
                <c:pt idx="22">
                  <c:v>0.0234479256549422</c:v>
                </c:pt>
                <c:pt idx="23">
                  <c:v>0.0245746171590527</c:v>
                </c:pt>
                <c:pt idx="24">
                  <c:v>0.0256882118498205</c:v>
                </c:pt>
                <c:pt idx="25">
                  <c:v>0.0267870585207394</c:v>
                </c:pt>
                <c:pt idx="26">
                  <c:v>0.0278695552240675</c:v>
                </c:pt>
                <c:pt idx="27">
                  <c:v>0.0289341493764313</c:v>
                </c:pt>
                <c:pt idx="28">
                  <c:v>0.029979338214546</c:v>
                </c:pt>
                <c:pt idx="29">
                  <c:v>0.0310036695197679</c:v>
                </c:pt>
                <c:pt idx="30">
                  <c:v>0.0320057425452388</c:v>
                </c:pt>
                <c:pt idx="31">
                  <c:v>0.0329842090910459</c:v>
                </c:pt>
                <c:pt idx="32">
                  <c:v>0.0339377746819702</c:v>
                </c:pt>
                <c:pt idx="33">
                  <c:v>0.0348651998096549</c:v>
                </c:pt>
                <c:pt idx="34">
                  <c:v>0.0357653012068616</c:v>
                </c:pt>
                <c:pt idx="35">
                  <c:v>0.0366369531262174</c:v>
                </c:pt>
                <c:pt idx="36">
                  <c:v>0.0374790885997575</c:v>
                </c:pt>
                <c:pt idx="37">
                  <c:v>0.0382907006588166</c:v>
                </c:pt>
                <c:pt idx="38">
                  <c:v>0.0390708434965599</c:v>
                </c:pt>
                <c:pt idx="39">
                  <c:v>0.0398186335577861</c:v>
                </c:pt>
                <c:pt idx="40">
                  <c:v>0.0405332505426598</c:v>
                </c:pt>
                <c:pt idx="41">
                  <c:v>0.0412139383128031</c:v>
                </c:pt>
                <c:pt idx="42">
                  <c:v>0.0418600056897509</c:v>
                </c:pt>
                <c:pt idx="43">
                  <c:v>0.0424708271371844</c:v>
                </c:pt>
                <c:pt idx="44">
                  <c:v>0.0430458433196372</c:v>
                </c:pt>
                <c:pt idx="45">
                  <c:v>0.0435845615315388</c:v>
                </c:pt>
                <c:pt idx="46">
                  <c:v>0.0440865559915441</c:v>
                </c:pt>
                <c:pt idx="47">
                  <c:v>0.044551467998103</c:v>
                </c:pt>
                <c:pt idx="48">
                  <c:v>0.0449790059431672</c:v>
                </c:pt>
                <c:pt idx="49">
                  <c:v>0.0453689451818212</c:v>
                </c:pt>
                <c:pt idx="50">
                  <c:v>0.0457211277564604</c:v>
                </c:pt>
                <c:pt idx="51">
                  <c:v>0.0460354619749385</c:v>
                </c:pt>
                <c:pt idx="52">
                  <c:v>0.04631192184286</c:v>
                </c:pt>
                <c:pt idx="53">
                  <c:v>0.0465505463509141</c:v>
                </c:pt>
                <c:pt idx="54">
                  <c:v>0.0467514386188274</c:v>
                </c:pt>
                <c:pt idx="55">
                  <c:v>0.0469147648981669</c:v>
                </c:pt>
                <c:pt idx="56">
                  <c:v>0.0470407534368364</c:v>
                </c:pt>
                <c:pt idx="57">
                  <c:v>0.0471296932086984</c:v>
                </c:pt>
                <c:pt idx="58">
                  <c:v>0.0471819325123001</c:v>
                </c:pt>
                <c:pt idx="59">
                  <c:v>0.0471978774432051</c:v>
                </c:pt>
                <c:pt idx="60">
                  <c:v>0.0471779902449143</c:v>
                </c:pt>
                <c:pt idx="61">
                  <c:v>0.0471227875438134</c:v>
                </c:pt>
                <c:pt idx="62">
                  <c:v>0.047032838474003</c:v>
                </c:pt>
                <c:pt idx="63">
                  <c:v>0.0469087626982488</c:v>
                </c:pt>
                <c:pt idx="64">
                  <c:v>0.0467512283316417</c:v>
                </c:pt>
                <c:pt idx="65">
                  <c:v>0.0465609497748694</c:v>
                </c:pt>
                <c:pt idx="66">
                  <c:v>0.0463386854642784</c:v>
                </c:pt>
                <c:pt idx="67">
                  <c:v>0.0460852355461531</c:v>
                </c:pt>
                <c:pt idx="68">
                  <c:v>0.0458014394828383</c:v>
                </c:pt>
                <c:pt idx="69">
                  <c:v>0.0454881735985082</c:v>
                </c:pt>
                <c:pt idx="70">
                  <c:v>0.0451463485725168</c:v>
                </c:pt>
                <c:pt idx="71">
                  <c:v>0.0447769068883636</c:v>
                </c:pt>
                <c:pt idx="72">
                  <c:v>0.0443808202463753</c:v>
                </c:pt>
                <c:pt idx="73">
                  <c:v>0.0439590869482266</c:v>
                </c:pt>
                <c:pt idx="74">
                  <c:v>0.043512729261426</c:v>
                </c:pt>
                <c:pt idx="75">
                  <c:v>0.0430427907718449</c:v>
                </c:pt>
                <c:pt idx="76">
                  <c:v>0.0425503337323002</c:v>
                </c:pt>
                <c:pt idx="77">
                  <c:v>0.042036436415098</c:v>
                </c:pt>
                <c:pt idx="78">
                  <c:v>0.041502190476304</c:v>
                </c:pt>
                <c:pt idx="79">
                  <c:v>0.0409486983393505</c:v>
                </c:pt>
                <c:pt idx="80">
                  <c:v>0.0403770706053892</c:v>
                </c:pt>
                <c:pt idx="81">
                  <c:v>0.0397884234975835</c:v>
                </c:pt>
                <c:pt idx="82">
                  <c:v>0.0391838763462863</c:v>
                </c:pt>
                <c:pt idx="83">
                  <c:v>0.0385645491217826</c:v>
                </c:pt>
                <c:pt idx="84">
                  <c:v>0.0379315600209823</c:v>
                </c:pt>
                <c:pt idx="85">
                  <c:v>0.0372860231141388</c:v>
                </c:pt>
                <c:pt idx="86">
                  <c:v>0.036629046057339</c:v>
                </c:pt>
                <c:pt idx="87">
                  <c:v>0.0359617278761634</c:v>
                </c:pt>
                <c:pt idx="88">
                  <c:v>0.0352851568255525</c:v>
                </c:pt>
                <c:pt idx="89">
                  <c:v>0.0346004083305448</c:v>
                </c:pt>
                <c:pt idx="90">
                  <c:v>0.0339085430121638</c:v>
                </c:pt>
                <c:pt idx="91">
                  <c:v>0.0332106048023381</c:v>
                </c:pt>
                <c:pt idx="92">
                  <c:v>0.0325076191513409</c:v>
                </c:pt>
                <c:pt idx="93">
                  <c:v>0.0318005913308269</c:v>
                </c:pt>
                <c:pt idx="94">
                  <c:v>0.0310905048351366</c:v>
                </c:pt>
                <c:pt idx="95">
                  <c:v>0.0303783198831313</c:v>
                </c:pt>
                <c:pt idx="96">
                  <c:v>0.0296649720224105</c:v>
                </c:pt>
                <c:pt idx="97">
                  <c:v>0.0289513708373587</c:v>
                </c:pt>
                <c:pt idx="98">
                  <c:v>0.0282383987620686</c:v>
                </c:pt>
                <c:pt idx="99">
                  <c:v>0.0275269099987902</c:v>
                </c:pt>
                <c:pt idx="100">
                  <c:v>0.0268177295421692</c:v>
                </c:pt>
                <c:pt idx="101">
                  <c:v>0.0261116523091597</c:v>
                </c:pt>
                <c:pt idx="102">
                  <c:v>0.0254094423741287</c:v>
                </c:pt>
                <c:pt idx="103">
                  <c:v>0.0247118323083132</c:v>
                </c:pt>
                <c:pt idx="104">
                  <c:v>0.0240195226224522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'Figura 13'!$F$3</c:f>
              <c:strCache>
                <c:ptCount val="1"/>
                <c:pt idx="0">
                  <c:v>111 Air Cond.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13'!$F$4:$F$108</c:f>
              <c:numCache>
                <c:formatCode>0.00%</c:formatCode>
                <c:ptCount val="105"/>
                <c:pt idx="0">
                  <c:v>0.000966270012423031</c:v>
                </c:pt>
                <c:pt idx="1">
                  <c:v>0.00782072147158275</c:v>
                </c:pt>
                <c:pt idx="2">
                  <c:v>0.012240934610494</c:v>
                </c:pt>
                <c:pt idx="3">
                  <c:v>0.0158757417908496</c:v>
                </c:pt>
                <c:pt idx="4">
                  <c:v>0.0190557676928631</c:v>
                </c:pt>
                <c:pt idx="5">
                  <c:v>0.0219158941744436</c:v>
                </c:pt>
                <c:pt idx="6">
                  <c:v>0.0245274918027041</c:v>
                </c:pt>
                <c:pt idx="7">
                  <c:v>0.0269338978826203</c:v>
                </c:pt>
                <c:pt idx="8">
                  <c:v>0.0291638432368432</c:v>
                </c:pt>
                <c:pt idx="9">
                  <c:v>0.0312375978024545</c:v>
                </c:pt>
                <c:pt idx="10">
                  <c:v>0.033170155226779</c:v>
                </c:pt>
                <c:pt idx="11">
                  <c:v>0.0349730353565987</c:v>
                </c:pt>
                <c:pt idx="12">
                  <c:v>0.0366553742887648</c:v>
                </c:pt>
                <c:pt idx="13">
                  <c:v>0.038224618433855</c:v>
                </c:pt>
                <c:pt idx="14">
                  <c:v>0.039686985017258</c:v>
                </c:pt>
                <c:pt idx="15">
                  <c:v>0.0410477780313411</c:v>
                </c:pt>
                <c:pt idx="16">
                  <c:v>0.0423116110958433</c:v>
                </c:pt>
                <c:pt idx="17">
                  <c:v>0.0434825683236278</c:v>
                </c:pt>
                <c:pt idx="18">
                  <c:v>0.0445643227042705</c:v>
                </c:pt>
                <c:pt idx="19">
                  <c:v>0.0455602246500949</c:v>
                </c:pt>
                <c:pt idx="20">
                  <c:v>0.0464733691313112</c:v>
                </c:pt>
                <c:pt idx="21">
                  <c:v>0.0473066471555733</c:v>
                </c:pt>
                <c:pt idx="22">
                  <c:v>0.0480627856091176</c:v>
                </c:pt>
                <c:pt idx="23">
                  <c:v>0.048744378318313</c:v>
                </c:pt>
                <c:pt idx="24">
                  <c:v>0.0493539104018344</c:v>
                </c:pt>
                <c:pt idx="25">
                  <c:v>0.0498937774363722</c:v>
                </c:pt>
                <c:pt idx="26">
                  <c:v>0.0503663005722931</c:v>
                </c:pt>
                <c:pt idx="27">
                  <c:v>0.0507737384583988</c:v>
                </c:pt>
                <c:pt idx="28">
                  <c:v>0.0511182966331163</c:v>
                </c:pt>
                <c:pt idx="29">
                  <c:v>0.0514021348906065</c:v>
                </c:pt>
                <c:pt idx="30">
                  <c:v>0.0516273730191402</c:v>
                </c:pt>
                <c:pt idx="31">
                  <c:v>0.0517960952251663</c:v>
                </c:pt>
                <c:pt idx="32">
                  <c:v>0.0519103534924425</c:v>
                </c:pt>
                <c:pt idx="33">
                  <c:v>0.0519721700762343</c:v>
                </c:pt>
                <c:pt idx="34">
                  <c:v>0.0519835392941774</c:v>
                </c:pt>
                <c:pt idx="35">
                  <c:v>0.0519464287452638</c:v>
                </c:pt>
                <c:pt idx="36">
                  <c:v>0.0518627800645598</c:v>
                </c:pt>
                <c:pt idx="37">
                  <c:v>0.0517345093022464</c:v>
                </c:pt>
                <c:pt idx="38">
                  <c:v>0.0515635070002913</c:v>
                </c:pt>
                <c:pt idx="39">
                  <c:v>0.0513516380276945</c:v>
                </c:pt>
                <c:pt idx="40">
                  <c:v>0.0511007412251771</c:v>
                </c:pt>
                <c:pt idx="41">
                  <c:v>0.0508126289019211</c:v>
                </c:pt>
                <c:pt idx="42">
                  <c:v>0.0504890862201477</c:v>
                </c:pt>
                <c:pt idx="43">
                  <c:v>0.0501318704976676</c:v>
                </c:pt>
                <c:pt idx="44">
                  <c:v>0.0497427104538091</c:v>
                </c:pt>
                <c:pt idx="45">
                  <c:v>0.0493233054201628</c:v>
                </c:pt>
                <c:pt idx="46">
                  <c:v>0.0488753245342376</c:v>
                </c:pt>
                <c:pt idx="47">
                  <c:v>0.0484004059312821</c:v>
                </c:pt>
                <c:pt idx="48">
                  <c:v>0.0479001559471075</c:v>
                </c:pt>
                <c:pt idx="49">
                  <c:v>0.0473761483426776</c:v>
                </c:pt>
                <c:pt idx="50">
                  <c:v>0.0468299235594536</c:v>
                </c:pt>
                <c:pt idx="51">
                  <c:v>0.0462629880129447</c:v>
                </c:pt>
                <c:pt idx="52">
                  <c:v>0.0456768134305897</c:v>
                </c:pt>
                <c:pt idx="53">
                  <c:v>0.0450728362389367</c:v>
                </c:pt>
                <c:pt idx="54">
                  <c:v>0.0444524570040869</c:v>
                </c:pt>
                <c:pt idx="55">
                  <c:v>0.0438170399284898</c:v>
                </c:pt>
                <c:pt idx="56">
                  <c:v>0.0431679124064078</c:v>
                </c:pt>
                <c:pt idx="57">
                  <c:v>0.0425063646396987</c:v>
                </c:pt>
                <c:pt idx="58">
                  <c:v>0.0418336493149744</c:v>
                </c:pt>
                <c:pt idx="59">
                  <c:v>0.0411509813426749</c:v>
                </c:pt>
                <c:pt idx="60">
                  <c:v>0.0404595376581453</c:v>
                </c:pt>
                <c:pt idx="61">
                  <c:v>0.0397604570844044</c:v>
                </c:pt>
                <c:pt idx="62">
                  <c:v>0.0390548402559457</c:v>
                </c:pt>
                <c:pt idx="63">
                  <c:v>0.0383437496026056</c:v>
                </c:pt>
                <c:pt idx="64">
                  <c:v>0.0376282093922718</c:v>
                </c:pt>
                <c:pt idx="65">
                  <c:v>0.0369092058309707</c:v>
                </c:pt>
                <c:pt idx="66">
                  <c:v>0.0361876872186785</c:v>
                </c:pt>
                <c:pt idx="67">
                  <c:v>0.0354645641590265</c:v>
                </c:pt>
                <c:pt idx="68">
                  <c:v>0.0347407098209308</c:v>
                </c:pt>
                <c:pt idx="69">
                  <c:v>0.0340169602500521</c:v>
                </c:pt>
                <c:pt idx="70">
                  <c:v>0.0332941147278938</c:v>
                </c:pt>
                <c:pt idx="71">
                  <c:v>0.0325729361762641</c:v>
                </c:pt>
                <c:pt idx="72">
                  <c:v>0.0318541516047644</c:v>
                </c:pt>
                <c:pt idx="73">
                  <c:v>0.03113845259892</c:v>
                </c:pt>
                <c:pt idx="74">
                  <c:v>0.0304264958465339</c:v>
                </c:pt>
                <c:pt idx="75">
                  <c:v>0.0297189036998248</c:v>
                </c:pt>
                <c:pt idx="76">
                  <c:v>0.0290162647709032</c:v>
                </c:pt>
                <c:pt idx="77">
                  <c:v>0.0283191345581403</c:v>
                </c:pt>
                <c:pt idx="78">
                  <c:v>0.0276280361009971</c:v>
                </c:pt>
                <c:pt idx="79">
                  <c:v>0.0269434606609039</c:v>
                </c:pt>
                <c:pt idx="80">
                  <c:v>0.026265868425807</c:v>
                </c:pt>
                <c:pt idx="81">
                  <c:v>0.0255956892360377</c:v>
                </c:pt>
                <c:pt idx="82">
                  <c:v>0.0249333233292015</c:v>
                </c:pt>
                <c:pt idx="83">
                  <c:v>0.0242791421018331</c:v>
                </c:pt>
                <c:pt idx="84">
                  <c:v>0.0236334888856188</c:v>
                </c:pt>
                <c:pt idx="85">
                  <c:v>0.0229966797360432</c:v>
                </c:pt>
                <c:pt idx="86">
                  <c:v>0.0223690042313844</c:v>
                </c:pt>
                <c:pt idx="87">
                  <c:v>0.0217507262800421</c:v>
                </c:pt>
                <c:pt idx="88">
                  <c:v>0.0211420849342579</c:v>
                </c:pt>
                <c:pt idx="89">
                  <c:v>0.0205432952083536</c:v>
                </c:pt>
                <c:pt idx="90">
                  <c:v>0.0199545488996901</c:v>
                </c:pt>
                <c:pt idx="91">
                  <c:v>0.0193760154106243</c:v>
                </c:pt>
                <c:pt idx="92">
                  <c:v>0.018807842569816</c:v>
                </c:pt>
                <c:pt idx="93">
                  <c:v>0.0182501574513173</c:v>
                </c:pt>
                <c:pt idx="94">
                  <c:v>0.0177030671899522</c:v>
                </c:pt>
                <c:pt idx="95">
                  <c:v>0.0171666597915753</c:v>
                </c:pt>
                <c:pt idx="96">
                  <c:v>0.0166410049368743</c:v>
                </c:pt>
                <c:pt idx="97">
                  <c:v>0.0161261547774616</c:v>
                </c:pt>
                <c:pt idx="98">
                  <c:v>0.0156221447230761</c:v>
                </c:pt>
                <c:pt idx="99">
                  <c:v>0.015128994218794</c:v>
                </c:pt>
                <c:pt idx="100">
                  <c:v>0.0146467075112241</c:v>
                </c:pt>
                <c:pt idx="101">
                  <c:v>0.0141752744027364</c:v>
                </c:pt>
                <c:pt idx="102">
                  <c:v>0.0137146709928486</c:v>
                </c:pt>
                <c:pt idx="103">
                  <c:v>0.0132648604059644</c:v>
                </c:pt>
                <c:pt idx="104">
                  <c:v>0.0128257935047315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'Figura 13'!$G$3</c:f>
              <c:strCache>
                <c:ptCount val="1"/>
                <c:pt idx="0">
                  <c:v>114 Microwaves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13'!$G$4:$G$108</c:f>
              <c:numCache>
                <c:formatCode>0.00%</c:formatCode>
                <c:ptCount val="105"/>
                <c:pt idx="0">
                  <c:v>0.0104234838510784</c:v>
                </c:pt>
                <c:pt idx="1">
                  <c:v>0.0299850939121904</c:v>
                </c:pt>
                <c:pt idx="2">
                  <c:v>0.0373695778668924</c:v>
                </c:pt>
                <c:pt idx="3">
                  <c:v>0.042286799413947</c:v>
                </c:pt>
                <c:pt idx="4">
                  <c:v>0.0459714298038059</c:v>
                </c:pt>
                <c:pt idx="5">
                  <c:v>0.0488756321983597</c:v>
                </c:pt>
                <c:pt idx="6">
                  <c:v>0.0512244554352382</c:v>
                </c:pt>
                <c:pt idx="7">
                  <c:v>0.0531494557159111</c:v>
                </c:pt>
                <c:pt idx="8">
                  <c:v>0.0547357760869526</c:v>
                </c:pt>
                <c:pt idx="9">
                  <c:v>0.0560425759399148</c:v>
                </c:pt>
                <c:pt idx="10">
                  <c:v>0.0571131821784696</c:v>
                </c:pt>
                <c:pt idx="11">
                  <c:v>0.0579806432959777</c:v>
                </c:pt>
                <c:pt idx="12">
                  <c:v>0.0586709966270997</c:v>
                </c:pt>
                <c:pt idx="13">
                  <c:v>0.0592053024951155</c:v>
                </c:pt>
                <c:pt idx="14">
                  <c:v>0.0596009698667792</c:v>
                </c:pt>
                <c:pt idx="15">
                  <c:v>0.0598726534654586</c:v>
                </c:pt>
                <c:pt idx="16">
                  <c:v>0.0600328804116817</c:v>
                </c:pt>
                <c:pt idx="17">
                  <c:v>0.0600924999306634</c:v>
                </c:pt>
                <c:pt idx="18">
                  <c:v>0.0600610137205864</c:v>
                </c:pt>
                <c:pt idx="19">
                  <c:v>0.0599468236699161</c:v>
                </c:pt>
                <c:pt idx="20">
                  <c:v>0.0597574209945233</c:v>
                </c:pt>
                <c:pt idx="21">
                  <c:v>0.0594995330005269</c:v>
                </c:pt>
                <c:pt idx="22">
                  <c:v>0.0591792386355488</c:v>
                </c:pt>
                <c:pt idx="23">
                  <c:v>0.0588020606750557</c:v>
                </c:pt>
                <c:pt idx="24">
                  <c:v>0.0583730401607772</c:v>
                </c:pt>
                <c:pt idx="25">
                  <c:v>0.0578967971785383</c:v>
                </c:pt>
                <c:pt idx="26">
                  <c:v>0.0573775809942345</c:v>
                </c:pt>
                <c:pt idx="27">
                  <c:v>0.056819311807762</c:v>
                </c:pt>
                <c:pt idx="28">
                  <c:v>0.0562256158375961</c:v>
                </c:pt>
                <c:pt idx="29">
                  <c:v>0.0555998550488219</c:v>
                </c:pt>
                <c:pt idx="30">
                  <c:v>0.0549451525414398</c:v>
                </c:pt>
                <c:pt idx="31">
                  <c:v>0.0542644143941193</c:v>
                </c:pt>
                <c:pt idx="32">
                  <c:v>0.0535603485908137</c:v>
                </c:pt>
                <c:pt idx="33">
                  <c:v>0.0528354815293826</c:v>
                </c:pt>
                <c:pt idx="34">
                  <c:v>0.0520921725124033</c:v>
                </c:pt>
                <c:pt idx="35">
                  <c:v>0.0513326265433214</c:v>
                </c:pt>
                <c:pt idx="36">
                  <c:v>0.0505589056906526</c:v>
                </c:pt>
                <c:pt idx="37">
                  <c:v>0.0497729392351655</c:v>
                </c:pt>
                <c:pt idx="38">
                  <c:v>0.0489765327769376</c:v>
                </c:pt>
                <c:pt idx="39">
                  <c:v>0.0481713764486822</c:v>
                </c:pt>
                <c:pt idx="40">
                  <c:v>0.0473590523571619</c:v>
                </c:pt>
                <c:pt idx="41">
                  <c:v>0.0465410413545497</c:v>
                </c:pt>
                <c:pt idx="42">
                  <c:v>0.0457187292253335</c:v>
                </c:pt>
                <c:pt idx="43">
                  <c:v>0.0448934123610106</c:v>
                </c:pt>
                <c:pt idx="44">
                  <c:v>0.044066302983826</c:v>
                </c:pt>
                <c:pt idx="45">
                  <c:v>0.0432385339717031</c:v>
                </c:pt>
                <c:pt idx="46">
                  <c:v>0.0424111633289413</c:v>
                </c:pt>
                <c:pt idx="47">
                  <c:v>0.0415851783409358</c:v>
                </c:pt>
                <c:pt idx="48">
                  <c:v>0.040761499445867</c:v>
                </c:pt>
                <c:pt idx="49">
                  <c:v>0.0399409838518486</c:v>
                </c:pt>
                <c:pt idx="50">
                  <c:v>0.0391244289242504</c:v>
                </c:pt>
                <c:pt idx="51">
                  <c:v>0.0383125753647159</c:v>
                </c:pt>
                <c:pt idx="52">
                  <c:v>0.037506110200678</c:v>
                </c:pt>
                <c:pt idx="53">
                  <c:v>0.036705669601854</c:v>
                </c:pt>
                <c:pt idx="54">
                  <c:v>0.0359118415382199</c:v>
                </c:pt>
                <c:pt idx="55">
                  <c:v>0.0351251682922566</c:v>
                </c:pt>
                <c:pt idx="56">
                  <c:v>0.0343461488367958</c:v>
                </c:pt>
                <c:pt idx="57">
                  <c:v>0.0335752410885291</c:v>
                </c:pt>
                <c:pt idx="58">
                  <c:v>0.0328128640461455</c:v>
                </c:pt>
                <c:pt idx="59">
                  <c:v>0.0320593998211151</c:v>
                </c:pt>
                <c:pt idx="60">
                  <c:v>0.0313151955683088</c:v>
                </c:pt>
                <c:pt idx="61">
                  <c:v>0.0305805653229233</c:v>
                </c:pt>
                <c:pt idx="62">
                  <c:v>0.0298557917495531</c:v>
                </c:pt>
                <c:pt idx="63">
                  <c:v>0.0291411278086955</c:v>
                </c:pt>
                <c:pt idx="64">
                  <c:v>0.0284367983454952</c:v>
                </c:pt>
                <c:pt idx="65">
                  <c:v>0.027743001605105</c:v>
                </c:pt>
                <c:pt idx="66">
                  <c:v>0.0270599106786651</c:v>
                </c:pt>
                <c:pt idx="67">
                  <c:v>0.0263876748835708</c:v>
                </c:pt>
                <c:pt idx="68">
                  <c:v>0.0257264210814035</c:v>
                </c:pt>
                <c:pt idx="69">
                  <c:v>0.0250762549366389</c:v>
                </c:pt>
                <c:pt idx="70">
                  <c:v>0.0244372621190133</c:v>
                </c:pt>
                <c:pt idx="71">
                  <c:v>0.0238095094522202</c:v>
                </c:pt>
                <c:pt idx="72">
                  <c:v>0.0231930460114251</c:v>
                </c:pt>
                <c:pt idx="73">
                  <c:v>0.0225879041719189</c:v>
                </c:pt>
                <c:pt idx="74">
                  <c:v>0.0219941006110797</c:v>
                </c:pt>
                <c:pt idx="75">
                  <c:v>0.0214116372656802</c:v>
                </c:pt>
                <c:pt idx="76">
                  <c:v>0.0208405022464522</c:v>
                </c:pt>
                <c:pt idx="77">
                  <c:v>0.0202806707117136</c:v>
                </c:pt>
                <c:pt idx="78">
                  <c:v>0.0197321057017593</c:v>
                </c:pt>
                <c:pt idx="79">
                  <c:v>0.0191947589356275</c:v>
                </c:pt>
                <c:pt idx="80">
                  <c:v>0.0186685715717696</c:v>
                </c:pt>
                <c:pt idx="81">
                  <c:v>0.0181534749340756</c:v>
                </c:pt>
                <c:pt idx="82">
                  <c:v>0.0176493912046347</c:v>
                </c:pt>
                <c:pt idx="83">
                  <c:v>0.0171562340845497</c:v>
                </c:pt>
                <c:pt idx="84">
                  <c:v>0.0166739094240591</c:v>
                </c:pt>
                <c:pt idx="85">
                  <c:v>0.0162023158231721</c:v>
                </c:pt>
                <c:pt idx="86">
                  <c:v>0.0157413452039625</c:v>
                </c:pt>
                <c:pt idx="87">
                  <c:v>0.0152908833556259</c:v>
                </c:pt>
                <c:pt idx="88">
                  <c:v>0.0148508104533574</c:v>
                </c:pt>
                <c:pt idx="89">
                  <c:v>0.014421001552064</c:v>
                </c:pt>
                <c:pt idx="90">
                  <c:v>0.0140013270558881</c:v>
                </c:pt>
                <c:pt idx="91">
                  <c:v>0.0135916531644817</c:v>
                </c:pt>
                <c:pt idx="92">
                  <c:v>0.0131918422969335</c:v>
                </c:pt>
                <c:pt idx="93">
                  <c:v>0.0128017534942214</c:v>
                </c:pt>
                <c:pt idx="94">
                  <c:v>0.0124212428010277</c:v>
                </c:pt>
                <c:pt idx="95">
                  <c:v>0.0120501636277273</c:v>
                </c:pt>
                <c:pt idx="96">
                  <c:v>0.0116883670933299</c:v>
                </c:pt>
                <c:pt idx="97">
                  <c:v>0.0113357023501287</c:v>
                </c:pt>
                <c:pt idx="98">
                  <c:v>0.010992016890784</c:v>
                </c:pt>
                <c:pt idx="99">
                  <c:v>0.0106571568385439</c:v>
                </c:pt>
                <c:pt idx="100">
                  <c:v>0.0103309672212805</c:v>
                </c:pt>
                <c:pt idx="101">
                  <c:v>0.0100132922299977</c:v>
                </c:pt>
                <c:pt idx="102">
                  <c:v>0.0097039754624442</c:v>
                </c:pt>
                <c:pt idx="103">
                  <c:v>0.00940286015244298</c:v>
                </c:pt>
                <c:pt idx="104">
                  <c:v>0.00910978938552962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'Figura 13'!$H$3</c:f>
              <c:strCache>
                <c:ptCount val="1"/>
                <c:pt idx="0">
                  <c:v>201 SHA 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13'!$H$4:$H$108</c:f>
              <c:numCache>
                <c:formatCode>0.00%</c:formatCode>
                <c:ptCount val="105"/>
                <c:pt idx="0">
                  <c:v>0.0178826824152684</c:v>
                </c:pt>
                <c:pt idx="1">
                  <c:v>0.0465533652668464</c:v>
                </c:pt>
                <c:pt idx="2">
                  <c:v>0.0565617751187626</c:v>
                </c:pt>
                <c:pt idx="3">
                  <c:v>0.062899313444758</c:v>
                </c:pt>
                <c:pt idx="4">
                  <c:v>0.0674071178552182</c:v>
                </c:pt>
                <c:pt idx="5">
                  <c:v>0.0707576700932185</c:v>
                </c:pt>
                <c:pt idx="6">
                  <c:v>0.0732866233405168</c:v>
                </c:pt>
                <c:pt idx="7">
                  <c:v>0.0751913391434523</c:v>
                </c:pt>
                <c:pt idx="8">
                  <c:v>0.0766005340105511</c:v>
                </c:pt>
                <c:pt idx="9">
                  <c:v>0.077604424582244</c:v>
                </c:pt>
                <c:pt idx="10">
                  <c:v>0.0782696862123514</c:v>
                </c:pt>
                <c:pt idx="11">
                  <c:v>0.0786476339491502</c:v>
                </c:pt>
                <c:pt idx="12">
                  <c:v>0.0787790369564787</c:v>
                </c:pt>
                <c:pt idx="13">
                  <c:v>0.0786971193225755</c:v>
                </c:pt>
                <c:pt idx="14">
                  <c:v>0.078429519374463</c:v>
                </c:pt>
                <c:pt idx="15">
                  <c:v>0.0779996191252097</c:v>
                </c:pt>
                <c:pt idx="16">
                  <c:v>0.0774274761153111</c:v>
                </c:pt>
                <c:pt idx="17">
                  <c:v>0.0767304950328683</c:v>
                </c:pt>
                <c:pt idx="18">
                  <c:v>0.0759239236831875</c:v>
                </c:pt>
                <c:pt idx="19">
                  <c:v>0.0750212271776807</c:v>
                </c:pt>
                <c:pt idx="20">
                  <c:v>0.0740343756885237</c:v>
                </c:pt>
                <c:pt idx="21">
                  <c:v>0.0729740695714496</c:v>
                </c:pt>
                <c:pt idx="22">
                  <c:v>0.0718499182570825</c:v>
                </c:pt>
                <c:pt idx="23">
                  <c:v>0.0706705844441039</c:v>
                </c:pt>
                <c:pt idx="24">
                  <c:v>0.0694439018545393</c:v>
                </c:pt>
                <c:pt idx="25">
                  <c:v>0.0681769725656354</c:v>
                </c:pt>
                <c:pt idx="26">
                  <c:v>0.0668762483635218</c:v>
                </c:pt>
                <c:pt idx="27">
                  <c:v>0.0655475994490702</c:v>
                </c:pt>
                <c:pt idx="28">
                  <c:v>0.0641963730224556</c:v>
                </c:pt>
                <c:pt idx="29">
                  <c:v>0.0628274436851794</c:v>
                </c:pt>
                <c:pt idx="30">
                  <c:v>0.0614452571631404</c:v>
                </c:pt>
                <c:pt idx="31">
                  <c:v>0.0600538685283761</c:v>
                </c:pt>
                <c:pt idx="32">
                  <c:v>0.0586569758502855</c:v>
                </c:pt>
                <c:pt idx="33">
                  <c:v>0.0572579500184101</c:v>
                </c:pt>
                <c:pt idx="34">
                  <c:v>0.0558598613331709</c:v>
                </c:pt>
                <c:pt idx="35">
                  <c:v>0.0544655033475491</c:v>
                </c:pt>
                <c:pt idx="36">
                  <c:v>0.0530774143536923</c:v>
                </c:pt>
                <c:pt idx="37">
                  <c:v>0.0516978968380459</c:v>
                </c:pt>
                <c:pt idx="38">
                  <c:v>0.0503290351725569</c:v>
                </c:pt>
                <c:pt idx="39">
                  <c:v>0.048972711764563</c:v>
                </c:pt>
                <c:pt idx="40">
                  <c:v>0.0476306218517267</c:v>
                </c:pt>
                <c:pt idx="41">
                  <c:v>0.0463042870989487</c:v>
                </c:pt>
                <c:pt idx="42">
                  <c:v>0.0449950681301847</c:v>
                </c:pt>
                <c:pt idx="43">
                  <c:v>0.0437041761083804</c:v>
                </c:pt>
                <c:pt idx="44">
                  <c:v>0.0424326834604847</c:v>
                </c:pt>
                <c:pt idx="45">
                  <c:v>0.0411815338310283</c:v>
                </c:pt>
                <c:pt idx="46">
                  <c:v>0.0399515513365326</c:v>
                </c:pt>
                <c:pt idx="47">
                  <c:v>0.0387434491836237</c:v>
                </c:pt>
                <c:pt idx="48">
                  <c:v>0.0375578377058342</c:v>
                </c:pt>
                <c:pt idx="49">
                  <c:v>0.036395231867416</c:v>
                </c:pt>
                <c:pt idx="50">
                  <c:v>0.0352560582768383</c:v>
                </c:pt>
                <c:pt idx="51">
                  <c:v>0.0341406617478398</c:v>
                </c:pt>
                <c:pt idx="52">
                  <c:v>0.033049311441795</c:v>
                </c:pt>
                <c:pt idx="53">
                  <c:v>0.0319822066216281</c:v>
                </c:pt>
                <c:pt idx="54">
                  <c:v>0.0309394820444692</c:v>
                </c:pt>
                <c:pt idx="55">
                  <c:v>0.0299212130176199</c:v>
                </c:pt>
                <c:pt idx="56">
                  <c:v>0.0289274201401102</c:v>
                </c:pt>
                <c:pt idx="57">
                  <c:v>0.0279580737501376</c:v>
                </c:pt>
                <c:pt idx="58">
                  <c:v>0.0270130980969346</c:v>
                </c:pt>
                <c:pt idx="59">
                  <c:v>0.0260923752540786</c:v>
                </c:pt>
                <c:pt idx="60">
                  <c:v>0.0251957487899033</c:v>
                </c:pt>
                <c:pt idx="61">
                  <c:v>0.0243230272094702</c:v>
                </c:pt>
                <c:pt idx="62">
                  <c:v>0.0234739871814935</c:v>
                </c:pt>
                <c:pt idx="63">
                  <c:v>0.0226483765626544</c:v>
                </c:pt>
                <c:pt idx="64">
                  <c:v>0.0218459172308883</c:v>
                </c:pt>
                <c:pt idx="65">
                  <c:v>0.0210663077384536</c:v>
                </c:pt>
                <c:pt idx="66">
                  <c:v>0.0203092257948976</c:v>
                </c:pt>
                <c:pt idx="67">
                  <c:v>0.0195743305893989</c:v>
                </c:pt>
                <c:pt idx="68">
                  <c:v>0.0188612649613921</c:v>
                </c:pt>
                <c:pt idx="69">
                  <c:v>0.0181696574278511</c:v>
                </c:pt>
                <c:pt idx="70">
                  <c:v>0.0174991240751237</c:v>
                </c:pt>
                <c:pt idx="71">
                  <c:v>0.0168492703227672</c:v>
                </c:pt>
                <c:pt idx="72">
                  <c:v>0.0162196925664183</c:v>
                </c:pt>
                <c:pt idx="73">
                  <c:v>0.0156099797063534</c:v>
                </c:pt>
                <c:pt idx="74">
                  <c:v>0.0150197145680373</c:v>
                </c:pt>
                <c:pt idx="75">
                  <c:v>0.0144484752206296</c:v>
                </c:pt>
                <c:pt idx="76">
                  <c:v>0.0138958361991075</c:v>
                </c:pt>
                <c:pt idx="77">
                  <c:v>0.0133613696353741</c:v>
                </c:pt>
                <c:pt idx="78">
                  <c:v>0.0128446463034491</c:v>
                </c:pt>
                <c:pt idx="79">
                  <c:v>0.0123452365835828</c:v>
                </c:pt>
                <c:pt idx="80">
                  <c:v>0.0118627113498919</c:v>
                </c:pt>
                <c:pt idx="81">
                  <c:v>0.0113966427858869</c:v>
                </c:pt>
                <c:pt idx="82">
                  <c:v>0.0109466051320456</c:v>
                </c:pt>
                <c:pt idx="83">
                  <c:v>0.0105121753693816</c:v>
                </c:pt>
                <c:pt idx="84">
                  <c:v>0.010092933842762</c:v>
                </c:pt>
                <c:pt idx="85">
                  <c:v>0.00968846482754341</c:v>
                </c:pt>
                <c:pt idx="86">
                  <c:v>0.0092983570429205</c:v>
                </c:pt>
                <c:pt idx="87">
                  <c:v>0.00892220411521228</c:v>
                </c:pt>
                <c:pt idx="88">
                  <c:v>0.00855960499415311</c:v>
                </c:pt>
                <c:pt idx="89">
                  <c:v>0.00821016432510214</c:v>
                </c:pt>
                <c:pt idx="90">
                  <c:v>0.00787349277994024</c:v>
                </c:pt>
                <c:pt idx="91">
                  <c:v>0.00754920734928436</c:v>
                </c:pt>
                <c:pt idx="92">
                  <c:v>0.00723693159851724</c:v>
                </c:pt>
                <c:pt idx="93">
                  <c:v>0.00693629589000341</c:v>
                </c:pt>
                <c:pt idx="94">
                  <c:v>0.00664693757374185</c:v>
                </c:pt>
                <c:pt idx="95">
                  <c:v>0.00636850114858961</c:v>
                </c:pt>
                <c:pt idx="96">
                  <c:v>0.00610063839608092</c:v>
                </c:pt>
                <c:pt idx="97">
                  <c:v>0.00584300848875975</c:v>
                </c:pt>
                <c:pt idx="98">
                  <c:v>0.00559527807484365</c:v>
                </c:pt>
                <c:pt idx="99">
                  <c:v>0.00535712134093953</c:v>
                </c:pt>
                <c:pt idx="100">
                  <c:v>0.00512822005444014</c:v>
                </c:pt>
                <c:pt idx="101">
                  <c:v>0.0049082635871415</c:v>
                </c:pt>
                <c:pt idx="102">
                  <c:v>0.00469694892153756</c:v>
                </c:pt>
                <c:pt idx="103">
                  <c:v>0.00449398064116764</c:v>
                </c:pt>
                <c:pt idx="104">
                  <c:v>0.00429907090631529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'Figura 13'!$I$3</c:f>
              <c:strCache>
                <c:ptCount val="1"/>
                <c:pt idx="0">
                  <c:v>205 SHA Body Care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13'!$I$4:$I$108</c:f>
              <c:numCache>
                <c:formatCode>0.00%</c:formatCode>
                <c:ptCount val="105"/>
                <c:pt idx="0">
                  <c:v>0.0438136388409013</c:v>
                </c:pt>
                <c:pt idx="1">
                  <c:v>0.0819986653506099</c:v>
                </c:pt>
                <c:pt idx="2">
                  <c:v>0.092091281944173</c:v>
                </c:pt>
                <c:pt idx="3">
                  <c:v>0.0974019180851908</c:v>
                </c:pt>
                <c:pt idx="4">
                  <c:v>0.100443816794234</c:v>
                </c:pt>
                <c:pt idx="5">
                  <c:v>0.102110617899145</c:v>
                </c:pt>
                <c:pt idx="6">
                  <c:v>0.102841985918052</c:v>
                </c:pt>
                <c:pt idx="7">
                  <c:v>0.102893882232319</c:v>
                </c:pt>
                <c:pt idx="8">
                  <c:v>0.102431791813711</c:v>
                </c:pt>
                <c:pt idx="9">
                  <c:v>0.101570638339713</c:v>
                </c:pt>
                <c:pt idx="10">
                  <c:v>0.100394453261945</c:v>
                </c:pt>
                <c:pt idx="11">
                  <c:v>0.0989670894508406</c:v>
                </c:pt>
                <c:pt idx="12">
                  <c:v>0.0973385153200776</c:v>
                </c:pt>
                <c:pt idx="13">
                  <c:v>0.0955487390301492</c:v>
                </c:pt>
                <c:pt idx="14">
                  <c:v>0.0936303758356848</c:v>
                </c:pt>
                <c:pt idx="15">
                  <c:v>0.0916103961837152</c:v>
                </c:pt>
                <c:pt idx="16">
                  <c:v>0.0895113568493824</c:v>
                </c:pt>
                <c:pt idx="17">
                  <c:v>0.0873522934592151</c:v>
                </c:pt>
                <c:pt idx="18">
                  <c:v>0.0851493840037942</c:v>
                </c:pt>
                <c:pt idx="19">
                  <c:v>0.0829164530907001</c:v>
                </c:pt>
                <c:pt idx="20">
                  <c:v>0.0806653626971299</c:v>
                </c:pt>
                <c:pt idx="21">
                  <c:v>0.0784063202541478</c:v>
                </c:pt>
                <c:pt idx="22">
                  <c:v>0.0761481253338883</c:v>
                </c:pt>
                <c:pt idx="23">
                  <c:v>0.0738983699285002</c:v>
                </c:pt>
                <c:pt idx="24">
                  <c:v>0.0716636030855059</c:v>
                </c:pt>
                <c:pt idx="25">
                  <c:v>0.069449467765004</c:v>
                </c:pt>
                <c:pt idx="26">
                  <c:v>0.067260815756797</c:v>
                </c:pt>
                <c:pt idx="27">
                  <c:v>0.0651018050536423</c:v>
                </c:pt>
                <c:pt idx="28">
                  <c:v>0.0629759830353195</c:v>
                </c:pt>
                <c:pt idx="29">
                  <c:v>0.0608863580551268</c:v>
                </c:pt>
                <c:pt idx="30">
                  <c:v>0.058835461453953</c:v>
                </c:pt>
                <c:pt idx="31">
                  <c:v>0.0568254016014117</c:v>
                </c:pt>
                <c:pt idx="32">
                  <c:v>0.0548579112400455</c:v>
                </c:pt>
                <c:pt idx="33">
                  <c:v>0.0529343891601666</c:v>
                </c:pt>
                <c:pt idx="34">
                  <c:v>0.0510559370402046</c:v>
                </c:pt>
                <c:pt idx="35">
                  <c:v>0.0492233921365724</c:v>
                </c:pt>
                <c:pt idx="36">
                  <c:v>0.0474373563879245</c:v>
                </c:pt>
                <c:pt idx="37">
                  <c:v>0.0456982224038083</c:v>
                </c:pt>
                <c:pt idx="38">
                  <c:v>0.0440061967315678</c:v>
                </c:pt>
                <c:pt idx="39">
                  <c:v>0.0423613207337892</c:v>
                </c:pt>
                <c:pt idx="40">
                  <c:v>0.0407634893584383</c:v>
                </c:pt>
                <c:pt idx="41">
                  <c:v>0.0392124680427275</c:v>
                </c:pt>
                <c:pt idx="42">
                  <c:v>0.0377079079578225</c:v>
                </c:pt>
                <c:pt idx="43">
                  <c:v>0.0362493597733194</c:v>
                </c:pt>
                <c:pt idx="44">
                  <c:v>0.0348362860968839</c:v>
                </c:pt>
                <c:pt idx="45">
                  <c:v>0.0334680727246621</c:v>
                </c:pt>
                <c:pt idx="46">
                  <c:v>0.0321440388213559</c:v>
                </c:pt>
                <c:pt idx="47">
                  <c:v>0.0308634461346574</c:v>
                </c:pt>
                <c:pt idx="48">
                  <c:v>0.0296255073366072</c:v>
                </c:pt>
                <c:pt idx="49">
                  <c:v>0.0284293935740403</c:v>
                </c:pt>
                <c:pt idx="50">
                  <c:v>0.0272742413013021</c:v>
                </c:pt>
                <c:pt idx="51">
                  <c:v>0.0261591584606499</c:v>
                </c:pt>
                <c:pt idx="52">
                  <c:v>0.0250832300689854</c:v>
                </c:pt>
                <c:pt idx="53">
                  <c:v>0.0240455232636549</c:v>
                </c:pt>
                <c:pt idx="54">
                  <c:v>0.0230450918548653</c:v>
                </c:pt>
                <c:pt idx="55">
                  <c:v>0.0220809804276947</c:v>
                </c:pt>
                <c:pt idx="56">
                  <c:v>0.021152228032637</c:v>
                </c:pt>
                <c:pt idx="57">
                  <c:v>0.0202578715000321</c:v>
                </c:pt>
                <c:pt idx="58">
                  <c:v>0.0193969484105427</c:v>
                </c:pt>
                <c:pt idx="59">
                  <c:v>0.0185684997509859</c:v>
                </c:pt>
                <c:pt idx="60">
                  <c:v>0.017771572282272</c:v>
                </c:pt>
                <c:pt idx="61">
                  <c:v>0.0170052206439063</c:v>
                </c:pt>
                <c:pt idx="62">
                  <c:v>0.0162685092174395</c:v>
                </c:pt>
                <c:pt idx="63">
                  <c:v>0.0155605137693832</c:v>
                </c:pt>
                <c:pt idx="64">
                  <c:v>0.014880322892413</c:v>
                </c:pt>
                <c:pt idx="65">
                  <c:v>0.0142270392621428</c:v>
                </c:pt>
                <c:pt idx="66">
                  <c:v>0.0135997807253577</c:v>
                </c:pt>
                <c:pt idx="67">
                  <c:v>0.0129976812343158</c:v>
                </c:pt>
                <c:pt idx="68">
                  <c:v>0.0124198916405666</c:v>
                </c:pt>
                <c:pt idx="69">
                  <c:v>0.0118655803606661</c:v>
                </c:pt>
                <c:pt idx="70">
                  <c:v>0.0113339339251964</c:v>
                </c:pt>
                <c:pt idx="71">
                  <c:v>0.0108241574215996</c:v>
                </c:pt>
                <c:pt idx="72">
                  <c:v>0.0103354748405121</c:v>
                </c:pt>
                <c:pt idx="73">
                  <c:v>0.00986712933453267</c:v>
                </c:pt>
                <c:pt idx="74">
                  <c:v>0.0094183833976559</c:v>
                </c:pt>
                <c:pt idx="75">
                  <c:v>0.00898851897296299</c:v>
                </c:pt>
                <c:pt idx="76">
                  <c:v>0.00857683749556754</c:v>
                </c:pt>
                <c:pt idx="77">
                  <c:v>0.00818265987726678</c:v>
                </c:pt>
                <c:pt idx="78">
                  <c:v>0.00780532643884232</c:v>
                </c:pt>
                <c:pt idx="79">
                  <c:v>0.00744419679548655</c:v>
                </c:pt>
                <c:pt idx="80">
                  <c:v>0.00709864970039752</c:v>
                </c:pt>
                <c:pt idx="81">
                  <c:v>0.00676808285118442</c:v>
                </c:pt>
                <c:pt idx="82">
                  <c:v>0.00645191266335398</c:v>
                </c:pt>
                <c:pt idx="83">
                  <c:v>0.00614957401480457</c:v>
                </c:pt>
                <c:pt idx="84">
                  <c:v>0.00586051996493541</c:v>
                </c:pt>
                <c:pt idx="85">
                  <c:v>0.00558422145168319</c:v>
                </c:pt>
                <c:pt idx="86">
                  <c:v>0.00532016696952414</c:v>
                </c:pt>
                <c:pt idx="87">
                  <c:v>0.00506786223122563</c:v>
                </c:pt>
                <c:pt idx="88">
                  <c:v>0.00482682981589591</c:v>
                </c:pt>
                <c:pt idx="89">
                  <c:v>0.00459660880566231</c:v>
                </c:pt>
                <c:pt idx="90">
                  <c:v>0.00437675441310563</c:v>
                </c:pt>
                <c:pt idx="91">
                  <c:v>0.00416683760139095</c:v>
                </c:pt>
                <c:pt idx="92">
                  <c:v>0.00396644469886135</c:v>
                </c:pt>
                <c:pt idx="93">
                  <c:v>0.00377517700969949</c:v>
                </c:pt>
                <c:pt idx="94">
                  <c:v>0.0035926504221136</c:v>
                </c:pt>
                <c:pt idx="95">
                  <c:v>0.00341849501536528</c:v>
                </c:pt>
                <c:pt idx="96">
                  <c:v>0.00325235466682958</c:v>
                </c:pt>
                <c:pt idx="97">
                  <c:v>0.00309388666015913</c:v>
                </c:pt>
                <c:pt idx="98">
                  <c:v>0.0029427612955146</c:v>
                </c:pt>
                <c:pt idx="99">
                  <c:v>0.0027986615027233</c:v>
                </c:pt>
                <c:pt idx="100">
                  <c:v>0.00266128245813373</c:v>
                </c:pt>
                <c:pt idx="101">
                  <c:v>0.0025303312058484</c:v>
                </c:pt>
                <c:pt idx="102">
                  <c:v>0.00240552628393754</c:v>
                </c:pt>
                <c:pt idx="103">
                  <c:v>0.00228659735616317</c:v>
                </c:pt>
                <c:pt idx="104">
                  <c:v>0.00217328484967583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'Figura 13'!$J$3</c:f>
              <c:strCache>
                <c:ptCount val="1"/>
                <c:pt idx="0">
                  <c:v>303 Laptop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13'!$J$4:$J$108</c:f>
              <c:numCache>
                <c:formatCode>0.00%</c:formatCode>
                <c:ptCount val="105"/>
                <c:pt idx="0">
                  <c:v>0.00435162469081449</c:v>
                </c:pt>
                <c:pt idx="1">
                  <c:v>0.0318595820650348</c:v>
                </c:pt>
                <c:pt idx="2">
                  <c:v>0.0484650602580066</c:v>
                </c:pt>
                <c:pt idx="3">
                  <c:v>0.0614440420232613</c:v>
                </c:pt>
                <c:pt idx="4">
                  <c:v>0.0721754378992366</c:v>
                </c:pt>
                <c:pt idx="5">
                  <c:v>0.0812166465253799</c:v>
                </c:pt>
                <c:pt idx="6">
                  <c:v>0.0888663955448322</c:v>
                </c:pt>
                <c:pt idx="7">
                  <c:v>0.095313064071488</c:v>
                </c:pt>
                <c:pt idx="8">
                  <c:v>0.100689803227566</c:v>
                </c:pt>
                <c:pt idx="9">
                  <c:v>0.105099213086676</c:v>
                </c:pt>
                <c:pt idx="10">
                  <c:v>0.108625763569779</c:v>
                </c:pt>
                <c:pt idx="11">
                  <c:v>0.111342554414004</c:v>
                </c:pt>
                <c:pt idx="12">
                  <c:v>0.113315192286782</c:v>
                </c:pt>
                <c:pt idx="13">
                  <c:v>0.11460408987481</c:v>
                </c:pt>
                <c:pt idx="14">
                  <c:v>0.115265853095666</c:v>
                </c:pt>
                <c:pt idx="15">
                  <c:v>0.115354119760275</c:v>
                </c:pt>
                <c:pt idx="16">
                  <c:v>0.11492005877543</c:v>
                </c:pt>
                <c:pt idx="17">
                  <c:v>0.114012655641116</c:v>
                </c:pt>
                <c:pt idx="18">
                  <c:v>0.112678862676151</c:v>
                </c:pt>
                <c:pt idx="19">
                  <c:v>0.110963664360053</c:v>
                </c:pt>
                <c:pt idx="20">
                  <c:v>0.108910090924633</c:v>
                </c:pt>
                <c:pt idx="21">
                  <c:v>0.106559202357096</c:v>
                </c:pt>
                <c:pt idx="22">
                  <c:v>0.103950057791968</c:v>
                </c:pt>
                <c:pt idx="23">
                  <c:v>0.101119680440534</c:v>
                </c:pt>
                <c:pt idx="24">
                  <c:v>0.0981030248860689</c:v>
                </c:pt>
                <c:pt idx="25">
                  <c:v>0.0949329512445516</c:v>
                </c:pt>
                <c:pt idx="26">
                  <c:v>0.091640209030955</c:v>
                </c:pt>
                <c:pt idx="27">
                  <c:v>0.0882534323736367</c:v>
                </c:pt>
                <c:pt idx="28">
                  <c:v>0.084799147348416</c:v>
                </c:pt>
                <c:pt idx="29">
                  <c:v>0.0813017915686973</c:v>
                </c:pt>
                <c:pt idx="30">
                  <c:v>0.0777837457064148</c:v>
                </c:pt>
                <c:pt idx="31">
                  <c:v>0.0742653762871469</c:v>
                </c:pt>
                <c:pt idx="32">
                  <c:v>0.0707650888704373</c:v>
                </c:pt>
                <c:pt idx="33">
                  <c:v>0.0672993905705059</c:v>
                </c:pt>
                <c:pt idx="34">
                  <c:v>0.0638829607762184</c:v>
                </c:pt>
                <c:pt idx="35">
                  <c:v>0.0605287288795277</c:v>
                </c:pt>
                <c:pt idx="36">
                  <c:v>0.0572479578085946</c:v>
                </c:pt>
                <c:pt idx="37">
                  <c:v>0.0540503321774895</c:v>
                </c:pt>
                <c:pt idx="38">
                  <c:v>0.0509440499023926</c:v>
                </c:pt>
                <c:pt idx="39">
                  <c:v>0.0479359161893276</c:v>
                </c:pt>
                <c:pt idx="40">
                  <c:v>0.0450314388663589</c:v>
                </c:pt>
                <c:pt idx="41">
                  <c:v>0.042234924110284</c:v>
                </c:pt>
                <c:pt idx="42">
                  <c:v>0.0395495717011452</c:v>
                </c:pt>
                <c:pt idx="43">
                  <c:v>0.0369775690248517</c:v>
                </c:pt>
                <c:pt idx="44">
                  <c:v>0.0345201831327533</c:v>
                </c:pt>
                <c:pt idx="45">
                  <c:v>0.0321778502553642</c:v>
                </c:pt>
                <c:pt idx="46">
                  <c:v>0.029950262254178</c:v>
                </c:pt>
                <c:pt idx="47">
                  <c:v>0.0278364495794443</c:v>
                </c:pt>
                <c:pt idx="48">
                  <c:v>0.0258348603819611</c:v>
                </c:pt>
                <c:pt idx="49">
                  <c:v>0.0239434355026445</c:v>
                </c:pt>
                <c:pt idx="50">
                  <c:v>0.0221596791342997</c:v>
                </c:pt>
                <c:pt idx="51">
                  <c:v>0.0204807250152697</c:v>
                </c:pt>
                <c:pt idx="52">
                  <c:v>0.0189033980742156</c:v>
                </c:pt>
                <c:pt idx="53">
                  <c:v>0.0174242714990635</c:v>
                </c:pt>
                <c:pt idx="54">
                  <c:v>0.0160397192511278</c:v>
                </c:pt>
                <c:pt idx="55">
                  <c:v>0.0147459640876503</c:v>
                </c:pt>
                <c:pt idx="56">
                  <c:v>0.0135391211926324</c:v>
                </c:pt>
                <c:pt idx="57">
                  <c:v>0.0124152375470942</c:v>
                </c:pt>
                <c:pt idx="58">
                  <c:v>0.0113703271960251</c:v>
                </c:pt>
                <c:pt idx="59">
                  <c:v>0.010400402590602</c:v>
                </c:pt>
                <c:pt idx="60">
                  <c:v>0.00950150220106191</c:v>
                </c:pt>
                <c:pt idx="61">
                  <c:v>0.00866971460828391</c:v>
                </c:pt>
                <c:pt idx="62">
                  <c:v>0.00790119929101173</c:v>
                </c:pt>
                <c:pt idx="63">
                  <c:v>0.00719220433110395</c:v>
                </c:pt>
                <c:pt idx="64">
                  <c:v>0.00653908126159301</c:v>
                </c:pt>
                <c:pt idx="65">
                  <c:v>0.00593829728202713</c:v>
                </c:pt>
                <c:pt idx="66">
                  <c:v>0.00538644506290394</c:v>
                </c:pt>
                <c:pt idx="67">
                  <c:v>0.00488025035631644</c:v>
                </c:pt>
                <c:pt idx="68">
                  <c:v>0.00441657762353293</c:v>
                </c:pt>
                <c:pt idx="69">
                  <c:v>0.00399243388242016</c:v>
                </c:pt>
                <c:pt idx="70">
                  <c:v>0.00360497096866658</c:v>
                </c:pt>
                <c:pt idx="71">
                  <c:v>0.00325148639492453</c:v>
                </c:pt>
                <c:pt idx="72">
                  <c:v>0.00292942298149555</c:v>
                </c:pt>
                <c:pt idx="73">
                  <c:v>0.00263636742124029</c:v>
                </c:pt>
                <c:pt idx="74">
                  <c:v>0.00237004793018987</c:v>
                </c:pt>
                <c:pt idx="75">
                  <c:v>0.00212833112403146</c:v>
                </c:pt>
                <c:pt idx="76">
                  <c:v>0.00190921824938142</c:v>
                </c:pt>
                <c:pt idx="77">
                  <c:v>0.00171084088766634</c:v>
                </c:pt>
                <c:pt idx="78">
                  <c:v>0.00153145623861027</c:v>
                </c:pt>
                <c:pt idx="79">
                  <c:v>0.00136944207986076</c:v>
                </c:pt>
                <c:pt idx="80">
                  <c:v>0.00122329148924745</c:v>
                </c:pt>
                <c:pt idx="81">
                  <c:v>0.00109160740660901</c:v>
                </c:pt>
                <c:pt idx="82">
                  <c:v>0.000973097103089262</c:v>
                </c:pt>
                <c:pt idx="83">
                  <c:v>0.000866566617319364</c:v>
                </c:pt>
                <c:pt idx="84">
                  <c:v>0.000770915209988894</c:v>
                </c:pt>
                <c:pt idx="85">
                  <c:v>0.000685129880972787</c:v>
                </c:pt>
                <c:pt idx="86">
                  <c:v>0.000608279986423728</c:v>
                </c:pt>
                <c:pt idx="87">
                  <c:v>0.000539511987054281</c:v>
                </c:pt>
                <c:pt idx="88">
                  <c:v>0.000478044353206641</c:v>
                </c:pt>
                <c:pt idx="89">
                  <c:v>0.000423162647223199</c:v>
                </c:pt>
                <c:pt idx="90">
                  <c:v>0.000374214799066305</c:v>
                </c:pt>
                <c:pt idx="91">
                  <c:v>0.000330606587065969</c:v>
                </c:pt>
                <c:pt idx="92">
                  <c:v>0.000291797332072895</c:v>
                </c:pt>
                <c:pt idx="93">
                  <c:v>0.000257295810132322</c:v>
                </c:pt>
                <c:pt idx="94">
                  <c:v>0.000226656386042126</c:v>
                </c:pt>
                <c:pt idx="95">
                  <c:v>0.000199475367786256</c:v>
                </c:pt>
                <c:pt idx="96">
                  <c:v>0.000175387579811656</c:v>
                </c:pt>
                <c:pt idx="97">
                  <c:v>0.00015406315141361</c:v>
                </c:pt>
                <c:pt idx="98">
                  <c:v>0.000135204515081655</c:v>
                </c:pt>
                <c:pt idx="99">
                  <c:v>0.000118543608507854</c:v>
                </c:pt>
                <c:pt idx="100">
                  <c:v>0.000103839273044145</c:v>
                </c:pt>
                <c:pt idx="101">
                  <c:v>9.08748406901234E-5</c:v>
                </c:pt>
                <c:pt idx="102">
                  <c:v>7.9455901172719E-5</c:v>
                </c:pt>
                <c:pt idx="103">
                  <c:v>6.94082403221406E-5</c:v>
                </c:pt>
                <c:pt idx="104">
                  <c:v>6.05759407331183E-5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'Figura 13'!$K$3</c:f>
              <c:strCache>
                <c:ptCount val="1"/>
                <c:pt idx="0">
                  <c:v>307 LCD Monitor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13'!$K$4:$K$108</c:f>
              <c:numCache>
                <c:formatCode>0.00%</c:formatCode>
                <c:ptCount val="105"/>
                <c:pt idx="0">
                  <c:v>0.000174344966341788</c:v>
                </c:pt>
                <c:pt idx="1">
                  <c:v>0.00395542813844466</c:v>
                </c:pt>
                <c:pt idx="2">
                  <c:v>0.00773670838720123</c:v>
                </c:pt>
                <c:pt idx="3">
                  <c:v>0.0114372048820753</c:v>
                </c:pt>
                <c:pt idx="4">
                  <c:v>0.0150682300178047</c:v>
                </c:pt>
                <c:pt idx="5">
                  <c:v>0.0186301714379364</c:v>
                </c:pt>
                <c:pt idx="6">
                  <c:v>0.0221196056998841</c:v>
                </c:pt>
                <c:pt idx="7">
                  <c:v>0.025531450601193</c:v>
                </c:pt>
                <c:pt idx="8">
                  <c:v>0.0288598609997302</c:v>
                </c:pt>
                <c:pt idx="9">
                  <c:v>0.0320986780616357</c:v>
                </c:pt>
                <c:pt idx="10">
                  <c:v>0.0352416855439391</c:v>
                </c:pt>
                <c:pt idx="11">
                  <c:v>0.0382827707569459</c:v>
                </c:pt>
                <c:pt idx="12">
                  <c:v>0.0412160333877098</c:v>
                </c:pt>
                <c:pt idx="13">
                  <c:v>0.044035863297433</c:v>
                </c:pt>
                <c:pt idx="14">
                  <c:v>0.0467369984369472</c:v>
                </c:pt>
                <c:pt idx="15">
                  <c:v>0.049314569130783</c:v>
                </c:pt>
                <c:pt idx="16">
                  <c:v>0.0517641324154105</c:v>
                </c:pt>
                <c:pt idx="17">
                  <c:v>0.0540816987005803</c:v>
                </c:pt>
                <c:pt idx="18">
                  <c:v>0.0562637522066766</c:v>
                </c:pt>
                <c:pt idx="19">
                  <c:v>0.0583072661450298</c:v>
                </c:pt>
                <c:pt idx="20">
                  <c:v>0.0602097133112344</c:v>
                </c:pt>
                <c:pt idx="21">
                  <c:v>0.0619690725767901</c:v>
                </c:pt>
                <c:pt idx="22">
                  <c:v>0.0635838316482143</c:v>
                </c:pt>
                <c:pt idx="23">
                  <c:v>0.0650529863895286</c:v>
                </c:pt>
                <c:pt idx="24">
                  <c:v>0.0663760369581804</c:v>
                </c:pt>
                <c:pt idx="25">
                  <c:v>0.0675529809763341</c:v>
                </c:pt>
                <c:pt idx="26">
                  <c:v>0.068584303942878</c:v>
                </c:pt>
                <c:pt idx="27">
                  <c:v>0.0694709670823932</c:v>
                </c:pt>
                <c:pt idx="28">
                  <c:v>0.07021439282302</c:v>
                </c:pt>
                <c:pt idx="29">
                  <c:v>0.070816448093804</c:v>
                </c:pt>
                <c:pt idx="30">
                  <c:v>0.0712794256324337</c:v>
                </c:pt>
                <c:pt idx="31">
                  <c:v>0.0716060234954211</c:v>
                </c:pt>
                <c:pt idx="32">
                  <c:v>0.0717993229640893</c:v>
                </c:pt>
                <c:pt idx="33">
                  <c:v>0.0718627650407897</c:v>
                </c:pt>
                <c:pt idx="34">
                  <c:v>0.0718001257302618</c:v>
                </c:pt>
                <c:pt idx="35">
                  <c:v>0.0716154903007585</c:v>
                </c:pt>
                <c:pt idx="36">
                  <c:v>0.0713132267183574</c:v>
                </c:pt>
                <c:pt idx="37">
                  <c:v>0.0708979584456643</c:v>
                </c:pt>
                <c:pt idx="38">
                  <c:v>0.0703745367928649</c:v>
                </c:pt>
                <c:pt idx="39">
                  <c:v>0.0697480130047677</c:v>
                </c:pt>
                <c:pt idx="40">
                  <c:v>0.0690236102621352</c:v>
                </c:pt>
                <c:pt idx="41">
                  <c:v>0.0682066957692511</c:v>
                </c:pt>
                <c:pt idx="42">
                  <c:v>0.0673027530923833</c:v>
                </c:pt>
                <c:pt idx="43">
                  <c:v>0.0663173549056354</c:v>
                </c:pt>
                <c:pt idx="44">
                  <c:v>0.0652561362917231</c:v>
                </c:pt>
                <c:pt idx="45">
                  <c:v>0.0641247687355462</c:v>
                </c:pt>
                <c:pt idx="46">
                  <c:v>0.0629289349381556</c:v>
                </c:pt>
                <c:pt idx="47">
                  <c:v>0.0616743045679309</c:v>
                </c:pt>
                <c:pt idx="48">
                  <c:v>0.0603665110545903</c:v>
                </c:pt>
                <c:pt idx="49">
                  <c:v>0.0590111295201632</c:v>
                </c:pt>
                <c:pt idx="50">
                  <c:v>0.0576136559293519</c:v>
                </c:pt>
                <c:pt idx="51">
                  <c:v>0.0561794875299161</c:v>
                </c:pt>
                <c:pt idx="52">
                  <c:v>0.0547139046419125</c:v>
                </c:pt>
                <c:pt idx="53">
                  <c:v>0.0532220538429186</c:v>
                </c:pt>
                <c:pt idx="54">
                  <c:v>0.0517089325848492</c:v>
                </c:pt>
                <c:pt idx="55">
                  <c:v>0.0501793752667274</c:v>
                </c:pt>
                <c:pt idx="56">
                  <c:v>0.0486380407768702</c:v>
                </c:pt>
                <c:pt idx="57">
                  <c:v>0.0470894015074747</c:v>
                </c:pt>
                <c:pt idx="58">
                  <c:v>0.0455377338345986</c:v>
                </c:pt>
                <c:pt idx="59">
                  <c:v>0.04398711004709</c:v>
                </c:pt>
                <c:pt idx="60">
                  <c:v>0.0424413916991715</c:v>
                </c:pt>
                <c:pt idx="61">
                  <c:v>0.0409042243531796</c:v>
                </c:pt>
                <c:pt idx="62">
                  <c:v>0.0393790336714249</c:v>
                </c:pt>
                <c:pt idx="63">
                  <c:v>0.0378690228093077</c:v>
                </c:pt>
                <c:pt idx="64">
                  <c:v>0.0363771710557131</c:v>
                </c:pt>
                <c:pt idx="65">
                  <c:v>0.0349062336613253</c:v>
                </c:pt>
                <c:pt idx="66">
                  <c:v>0.0334587427908634</c:v>
                </c:pt>
                <c:pt idx="67">
                  <c:v>0.0320370095313247</c:v>
                </c:pt>
                <c:pt idx="68">
                  <c:v>0.0306431268851426</c:v>
                </c:pt>
                <c:pt idx="69">
                  <c:v>0.0292789736746901</c:v>
                </c:pt>
                <c:pt idx="70">
                  <c:v>0.0279462192827737</c:v>
                </c:pt>
                <c:pt idx="71">
                  <c:v>0.0266463291526465</c:v>
                </c:pt>
                <c:pt idx="72">
                  <c:v>0.0253805709705805</c:v>
                </c:pt>
                <c:pt idx="73">
                  <c:v>0.0241500214541553</c:v>
                </c:pt>
                <c:pt idx="74">
                  <c:v>0.0229555736700963</c:v>
                </c:pt>
                <c:pt idx="75">
                  <c:v>0.0217979448066983</c:v>
                </c:pt>
                <c:pt idx="76">
                  <c:v>0.0206776843275522</c:v>
                </c:pt>
                <c:pt idx="77">
                  <c:v>0.0195951824354085</c:v>
                </c:pt>
                <c:pt idx="78">
                  <c:v>0.0185506787775247</c:v>
                </c:pt>
                <c:pt idx="79">
                  <c:v>0.0175442713266965</c:v>
                </c:pt>
                <c:pt idx="80">
                  <c:v>0.0165759253753287</c:v>
                </c:pt>
                <c:pt idx="81">
                  <c:v>0.0156454825833129</c:v>
                </c:pt>
                <c:pt idx="82">
                  <c:v>0.0147526700240945</c:v>
                </c:pt>
                <c:pt idx="83">
                  <c:v>0.0138971091770995</c:v>
                </c:pt>
                <c:pt idx="84">
                  <c:v>0.0130783248185958</c:v>
                </c:pt>
                <c:pt idx="85">
                  <c:v>0.0122957537670563</c:v>
                </c:pt>
                <c:pt idx="86">
                  <c:v>0.0115487534431246</c:v>
                </c:pt>
                <c:pt idx="87">
                  <c:v>0.0108366102083273</c:v>
                </c:pt>
                <c:pt idx="88">
                  <c:v>0.0101585474506964</c:v>
                </c:pt>
                <c:pt idx="89">
                  <c:v>0.0095137333894228</c:v>
                </c:pt>
                <c:pt idx="90">
                  <c:v>0.00890128857454388</c:v>
                </c:pt>
                <c:pt idx="91">
                  <c:v>0.00832029306143205</c:v>
                </c:pt>
                <c:pt idx="92">
                  <c:v>0.00776979324348688</c:v>
                </c:pt>
                <c:pt idx="93">
                  <c:v>0.00724880832991697</c:v>
                </c:pt>
                <c:pt idx="94">
                  <c:v>0.00675633645881086</c:v>
                </c:pt>
                <c:pt idx="95">
                  <c:v>0.00629136043882822</c:v>
                </c:pt>
                <c:pt idx="96">
                  <c:v>0.00585285311577886</c:v>
                </c:pt>
                <c:pt idx="97">
                  <c:v>0.00543978236309211</c:v>
                </c:pt>
                <c:pt idx="98">
                  <c:v>0.00505111569770372</c:v>
                </c:pt>
                <c:pt idx="99">
                  <c:v>0.00468582452520005</c:v>
                </c:pt>
                <c:pt idx="100">
                  <c:v>0.00434288802015692</c:v>
                </c:pt>
                <c:pt idx="101">
                  <c:v>0.00402129664949456</c:v>
                </c:pt>
                <c:pt idx="102">
                  <c:v>0.00372005534834154</c:v>
                </c:pt>
                <c:pt idx="103">
                  <c:v>0.00343818635936503</c:v>
                </c:pt>
                <c:pt idx="104">
                  <c:v>0.00317473174778618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'Figura 13'!$L$3</c:f>
              <c:strCache>
                <c:ptCount val="1"/>
                <c:pt idx="0">
                  <c:v>401 Small CE</c:v>
                </c:pt>
              </c:strCache>
            </c:strRef>
          </c:tx>
          <c:marker>
            <c:symbol val="none"/>
          </c:marker>
          <c:cat>
            <c:numRef>
              <c:f>'Figura 13'!$A$4:$A$108</c:f>
              <c:numCache>
                <c:formatCode>General</c:formatCode>
                <c:ptCount val="105"/>
                <c:pt idx="0">
                  <c:v>2012.0</c:v>
                </c:pt>
                <c:pt idx="1">
                  <c:v>2012.0</c:v>
                </c:pt>
                <c:pt idx="2">
                  <c:v>2012.0</c:v>
                </c:pt>
                <c:pt idx="3">
                  <c:v>2012.0</c:v>
                </c:pt>
                <c:pt idx="4">
                  <c:v>2013.0</c:v>
                </c:pt>
                <c:pt idx="5">
                  <c:v>2013.0</c:v>
                </c:pt>
                <c:pt idx="6">
                  <c:v>2013.0</c:v>
                </c:pt>
                <c:pt idx="7">
                  <c:v>2013.0</c:v>
                </c:pt>
                <c:pt idx="8">
                  <c:v>2014.0</c:v>
                </c:pt>
                <c:pt idx="9">
                  <c:v>2014.0</c:v>
                </c:pt>
                <c:pt idx="10">
                  <c:v>2014.0</c:v>
                </c:pt>
                <c:pt idx="11">
                  <c:v>2014.0</c:v>
                </c:pt>
                <c:pt idx="12">
                  <c:v>2015.0</c:v>
                </c:pt>
                <c:pt idx="13">
                  <c:v>2015.0</c:v>
                </c:pt>
                <c:pt idx="14">
                  <c:v>2015.0</c:v>
                </c:pt>
                <c:pt idx="15">
                  <c:v>2015.0</c:v>
                </c:pt>
                <c:pt idx="16">
                  <c:v>2016.0</c:v>
                </c:pt>
                <c:pt idx="17">
                  <c:v>2016.0</c:v>
                </c:pt>
                <c:pt idx="18">
                  <c:v>2016.0</c:v>
                </c:pt>
                <c:pt idx="19">
                  <c:v>2016.0</c:v>
                </c:pt>
                <c:pt idx="20">
                  <c:v>2017.0</c:v>
                </c:pt>
                <c:pt idx="21">
                  <c:v>2017.0</c:v>
                </c:pt>
                <c:pt idx="22">
                  <c:v>2017.0</c:v>
                </c:pt>
                <c:pt idx="23">
                  <c:v>2017.0</c:v>
                </c:pt>
                <c:pt idx="24">
                  <c:v>2018.0</c:v>
                </c:pt>
                <c:pt idx="25">
                  <c:v>2018.0</c:v>
                </c:pt>
                <c:pt idx="26">
                  <c:v>2018.0</c:v>
                </c:pt>
                <c:pt idx="27">
                  <c:v>2018.0</c:v>
                </c:pt>
                <c:pt idx="28">
                  <c:v>2019.0</c:v>
                </c:pt>
                <c:pt idx="29">
                  <c:v>2019.0</c:v>
                </c:pt>
                <c:pt idx="30">
                  <c:v>2019.0</c:v>
                </c:pt>
                <c:pt idx="31">
                  <c:v>2019.0</c:v>
                </c:pt>
                <c:pt idx="32">
                  <c:v>2020.0</c:v>
                </c:pt>
                <c:pt idx="33">
                  <c:v>2020.0</c:v>
                </c:pt>
                <c:pt idx="34">
                  <c:v>2020.0</c:v>
                </c:pt>
                <c:pt idx="35">
                  <c:v>2020.0</c:v>
                </c:pt>
                <c:pt idx="36">
                  <c:v>2021.0</c:v>
                </c:pt>
                <c:pt idx="37">
                  <c:v>2021.0</c:v>
                </c:pt>
                <c:pt idx="38">
                  <c:v>2021.0</c:v>
                </c:pt>
                <c:pt idx="39">
                  <c:v>2021.0</c:v>
                </c:pt>
                <c:pt idx="40">
                  <c:v>2022.0</c:v>
                </c:pt>
                <c:pt idx="41">
                  <c:v>2022.0</c:v>
                </c:pt>
                <c:pt idx="42">
                  <c:v>2022.0</c:v>
                </c:pt>
                <c:pt idx="43">
                  <c:v>2022.0</c:v>
                </c:pt>
                <c:pt idx="44">
                  <c:v>2023.0</c:v>
                </c:pt>
                <c:pt idx="45">
                  <c:v>2023.0</c:v>
                </c:pt>
                <c:pt idx="46">
                  <c:v>2023.0</c:v>
                </c:pt>
                <c:pt idx="47">
                  <c:v>2023.0</c:v>
                </c:pt>
                <c:pt idx="48">
                  <c:v>2024.0</c:v>
                </c:pt>
                <c:pt idx="49">
                  <c:v>2024.0</c:v>
                </c:pt>
                <c:pt idx="50">
                  <c:v>2024.0</c:v>
                </c:pt>
                <c:pt idx="51">
                  <c:v>2024.0</c:v>
                </c:pt>
                <c:pt idx="52">
                  <c:v>2025.0</c:v>
                </c:pt>
                <c:pt idx="53">
                  <c:v>2025.0</c:v>
                </c:pt>
                <c:pt idx="54">
                  <c:v>2025.0</c:v>
                </c:pt>
                <c:pt idx="55">
                  <c:v>2025.0</c:v>
                </c:pt>
                <c:pt idx="56">
                  <c:v>2026.0</c:v>
                </c:pt>
                <c:pt idx="57">
                  <c:v>2026.0</c:v>
                </c:pt>
                <c:pt idx="58">
                  <c:v>2026.0</c:v>
                </c:pt>
                <c:pt idx="59">
                  <c:v>2026.0</c:v>
                </c:pt>
                <c:pt idx="60">
                  <c:v>2027.0</c:v>
                </c:pt>
                <c:pt idx="61">
                  <c:v>2027.0</c:v>
                </c:pt>
                <c:pt idx="62">
                  <c:v>2027.0</c:v>
                </c:pt>
                <c:pt idx="63">
                  <c:v>2027.0</c:v>
                </c:pt>
                <c:pt idx="64">
                  <c:v>2028.0</c:v>
                </c:pt>
                <c:pt idx="65">
                  <c:v>2028.0</c:v>
                </c:pt>
                <c:pt idx="66">
                  <c:v>2028.0</c:v>
                </c:pt>
                <c:pt idx="67">
                  <c:v>2028.0</c:v>
                </c:pt>
                <c:pt idx="68">
                  <c:v>2029.0</c:v>
                </c:pt>
                <c:pt idx="69">
                  <c:v>2029.0</c:v>
                </c:pt>
                <c:pt idx="70">
                  <c:v>2029.0</c:v>
                </c:pt>
                <c:pt idx="71">
                  <c:v>2029.0</c:v>
                </c:pt>
                <c:pt idx="72">
                  <c:v>2030.0</c:v>
                </c:pt>
                <c:pt idx="73">
                  <c:v>2030.0</c:v>
                </c:pt>
                <c:pt idx="74">
                  <c:v>2030.0</c:v>
                </c:pt>
                <c:pt idx="75">
                  <c:v>2030.0</c:v>
                </c:pt>
                <c:pt idx="76">
                  <c:v>2031.0</c:v>
                </c:pt>
                <c:pt idx="77">
                  <c:v>2031.0</c:v>
                </c:pt>
                <c:pt idx="78">
                  <c:v>2031.0</c:v>
                </c:pt>
                <c:pt idx="79">
                  <c:v>2031.0</c:v>
                </c:pt>
                <c:pt idx="80">
                  <c:v>2032.0</c:v>
                </c:pt>
                <c:pt idx="81">
                  <c:v>2032.0</c:v>
                </c:pt>
                <c:pt idx="82">
                  <c:v>2032.0</c:v>
                </c:pt>
                <c:pt idx="83">
                  <c:v>2032.0</c:v>
                </c:pt>
                <c:pt idx="84">
                  <c:v>2033.0</c:v>
                </c:pt>
                <c:pt idx="85">
                  <c:v>2033.0</c:v>
                </c:pt>
                <c:pt idx="86">
                  <c:v>2033.0</c:v>
                </c:pt>
                <c:pt idx="87">
                  <c:v>2033.0</c:v>
                </c:pt>
                <c:pt idx="88">
                  <c:v>2034.0</c:v>
                </c:pt>
                <c:pt idx="89">
                  <c:v>2034.0</c:v>
                </c:pt>
                <c:pt idx="90">
                  <c:v>2034.0</c:v>
                </c:pt>
                <c:pt idx="91">
                  <c:v>2034.0</c:v>
                </c:pt>
                <c:pt idx="92">
                  <c:v>2035.0</c:v>
                </c:pt>
                <c:pt idx="93">
                  <c:v>2035.0</c:v>
                </c:pt>
                <c:pt idx="94">
                  <c:v>2035.0</c:v>
                </c:pt>
                <c:pt idx="95">
                  <c:v>2035.0</c:v>
                </c:pt>
                <c:pt idx="96">
                  <c:v>2036.0</c:v>
                </c:pt>
                <c:pt idx="97">
                  <c:v>2036.0</c:v>
                </c:pt>
                <c:pt idx="98">
                  <c:v>2036.0</c:v>
                </c:pt>
                <c:pt idx="99">
                  <c:v>2036.0</c:v>
                </c:pt>
                <c:pt idx="100">
                  <c:v>2037.0</c:v>
                </c:pt>
                <c:pt idx="101">
                  <c:v>2037.0</c:v>
                </c:pt>
                <c:pt idx="102">
                  <c:v>2037.0</c:v>
                </c:pt>
                <c:pt idx="103">
                  <c:v>2037.0</c:v>
                </c:pt>
                <c:pt idx="104">
                  <c:v>2038.0</c:v>
                </c:pt>
              </c:numCache>
            </c:numRef>
          </c:cat>
          <c:val>
            <c:numRef>
              <c:f>'Figura 13'!$L$4:$L$108</c:f>
              <c:numCache>
                <c:formatCode>0.00%</c:formatCode>
                <c:ptCount val="105"/>
                <c:pt idx="0">
                  <c:v>0.107847697219842</c:v>
                </c:pt>
                <c:pt idx="1">
                  <c:v>0.153314564636626</c:v>
                </c:pt>
                <c:pt idx="2">
                  <c:v>0.159822131168604</c:v>
                </c:pt>
                <c:pt idx="3">
                  <c:v>0.160520424855779</c:v>
                </c:pt>
                <c:pt idx="4">
                  <c:v>0.158666671167422</c:v>
                </c:pt>
                <c:pt idx="5">
                  <c:v>0.155403656752528</c:v>
                </c:pt>
                <c:pt idx="6">
                  <c:v>0.151287967941721</c:v>
                </c:pt>
                <c:pt idx="7">
                  <c:v>0.146639199007353</c:v>
                </c:pt>
                <c:pt idx="8">
                  <c:v>0.141659826813452</c:v>
                </c:pt>
                <c:pt idx="9">
                  <c:v>0.136486551081267</c:v>
                </c:pt>
                <c:pt idx="10">
                  <c:v>0.131215688667584</c:v>
                </c:pt>
                <c:pt idx="11">
                  <c:v>0.125917092534096</c:v>
                </c:pt>
                <c:pt idx="12">
                  <c:v>0.120642395119529</c:v>
                </c:pt>
                <c:pt idx="13">
                  <c:v>0.115430195570926</c:v>
                </c:pt>
                <c:pt idx="14">
                  <c:v>0.110309486973449</c:v>
                </c:pt>
                <c:pt idx="15">
                  <c:v>0.10530201307928</c:v>
                </c:pt>
                <c:pt idx="16">
                  <c:v>0.100423943645041</c:v>
                </c:pt>
                <c:pt idx="17">
                  <c:v>0.0956870990548386</c:v>
                </c:pt>
                <c:pt idx="18">
                  <c:v>0.0910998668224355</c:v>
                </c:pt>
                <c:pt idx="19">
                  <c:v>0.0866679013498951</c:v>
                </c:pt>
                <c:pt idx="20">
                  <c:v>0.0823946673677934</c:v>
                </c:pt>
                <c:pt idx="21">
                  <c:v>0.0782818681351009</c:v>
                </c:pt>
                <c:pt idx="22">
                  <c:v>0.0743297870193181</c:v>
                </c:pt>
                <c:pt idx="23">
                  <c:v>0.0705375628413649</c:v>
                </c:pt>
                <c:pt idx="24">
                  <c:v>0.0669034137941143</c:v>
                </c:pt>
                <c:pt idx="25">
                  <c:v>0.0634248208874116</c:v>
                </c:pt>
                <c:pt idx="26">
                  <c:v>0.060098679153342</c:v>
                </c:pt>
                <c:pt idx="27">
                  <c:v>0.0569214228938851</c:v>
                </c:pt>
                <c:pt idx="28">
                  <c:v>0.0538891298293593</c:v>
                </c:pt>
                <c:pt idx="29">
                  <c:v>0.0509976079517511</c:v>
                </c:pt>
                <c:pt idx="30">
                  <c:v>0.0482424680954022</c:v>
                </c:pt>
                <c:pt idx="31">
                  <c:v>0.0456191846354668</c:v>
                </c:pt>
                <c:pt idx="32">
                  <c:v>0.0431231462611596</c:v>
                </c:pt>
                <c:pt idx="33">
                  <c:v>0.0407496984101773</c:v>
                </c:pt>
                <c:pt idx="34">
                  <c:v>0.0384941786670826</c:v>
                </c:pt>
                <c:pt idx="35">
                  <c:v>0.0363519462032665</c:v>
                </c:pt>
                <c:pt idx="36">
                  <c:v>0.0343184061557003</c:v>
                </c:pt>
                <c:pt idx="37">
                  <c:v>0.0323890296959301</c:v>
                </c:pt>
                <c:pt idx="38">
                  <c:v>0.030559370422073</c:v>
                </c:pt>
                <c:pt idx="39">
                  <c:v>0.0288250776092051</c:v>
                </c:pt>
                <c:pt idx="40">
                  <c:v>0.0271819067731233</c:v>
                </c:pt>
                <c:pt idx="41">
                  <c:v>0.0256257279356185</c:v>
                </c:pt>
                <c:pt idx="42">
                  <c:v>0.0241525319235227</c:v>
                </c:pt>
                <c:pt idx="43">
                  <c:v>0.022758434986817</c:v>
                </c:pt>
                <c:pt idx="44">
                  <c:v>0.0214396819813988</c:v>
                </c:pt>
                <c:pt idx="45">
                  <c:v>0.02019264832842</c:v>
                </c:pt>
                <c:pt idx="46">
                  <c:v>0.0190138409333937</c:v>
                </c:pt>
                <c:pt idx="47">
                  <c:v>0.017899898223687</c:v>
                </c:pt>
                <c:pt idx="48">
                  <c:v>0.0168475894419146</c:v>
                </c:pt>
                <c:pt idx="49">
                  <c:v>0.0158538133145569</c:v>
                </c:pt>
                <c:pt idx="50">
                  <c:v>0.0149155961994104</c:v>
                </c:pt>
                <c:pt idx="51">
                  <c:v>0.0140300898018554</c:v>
                </c:pt>
                <c:pt idx="52">
                  <c:v>0.0131945685380965</c:v>
                </c:pt>
                <c:pt idx="53">
                  <c:v>0.0124064266132324</c:v>
                </c:pt>
                <c:pt idx="54">
                  <c:v>0.0116631748730297</c:v>
                </c:pt>
                <c:pt idx="55">
                  <c:v>0.0109624374804303</c:v>
                </c:pt>
                <c:pt idx="56">
                  <c:v>0.0103019484609601</c:v>
                </c:pt>
                <c:pt idx="57">
                  <c:v>0.00967954815519572</c:v>
                </c:pt>
                <c:pt idx="58">
                  <c:v>0.00909317961117826</c:v>
                </c:pt>
                <c:pt idx="59">
                  <c:v>0.00854088494504169</c:v>
                </c:pt>
                <c:pt idx="60">
                  <c:v>0.00802080169406695</c:v>
                </c:pt>
                <c:pt idx="61">
                  <c:v>0.00753115918281197</c:v>
                </c:pt>
                <c:pt idx="62">
                  <c:v>0.00707027491984101</c:v>
                </c:pt>
                <c:pt idx="63">
                  <c:v>0.00663655103983167</c:v>
                </c:pt>
                <c:pt idx="64">
                  <c:v>0.00622847080342846</c:v>
                </c:pt>
                <c:pt idx="65">
                  <c:v>0.00584459516509924</c:v>
                </c:pt>
                <c:pt idx="66">
                  <c:v>0.00548355941739833</c:v>
                </c:pt>
                <c:pt idx="67">
                  <c:v>0.00514406991841921</c:v>
                </c:pt>
                <c:pt idx="68">
                  <c:v>0.00482490090780195</c:v>
                </c:pt>
                <c:pt idx="69">
                  <c:v>0.00452489141542335</c:v>
                </c:pt>
                <c:pt idx="70">
                  <c:v>0.00424294226582005</c:v>
                </c:pt>
                <c:pt idx="71">
                  <c:v>0.00397801318045796</c:v>
                </c:pt>
                <c:pt idx="72">
                  <c:v>0.00372911997915003</c:v>
                </c:pt>
                <c:pt idx="73">
                  <c:v>0.00349533188122298</c:v>
                </c:pt>
                <c:pt idx="74">
                  <c:v>0.00327576890643039</c:v>
                </c:pt>
                <c:pt idx="75">
                  <c:v>0.00306959937509322</c:v>
                </c:pt>
                <c:pt idx="76">
                  <c:v>0.00287603750650858</c:v>
                </c:pt>
                <c:pt idx="77">
                  <c:v>0.00269434111429527</c:v>
                </c:pt>
                <c:pt idx="78">
                  <c:v>0.00252380939703257</c:v>
                </c:pt>
                <c:pt idx="79">
                  <c:v>0.00236378082228858</c:v>
                </c:pt>
                <c:pt idx="80">
                  <c:v>0.00221363110192145</c:v>
                </c:pt>
                <c:pt idx="81">
                  <c:v>0.00207277125636473</c:v>
                </c:pt>
                <c:pt idx="82">
                  <c:v>0.00194064576547155</c:v>
                </c:pt>
                <c:pt idx="83">
                  <c:v>0.00181673080338766</c:v>
                </c:pt>
                <c:pt idx="84">
                  <c:v>0.00170053255484627</c:v>
                </c:pt>
                <c:pt idx="85">
                  <c:v>0.0015915856102243</c:v>
                </c:pt>
                <c:pt idx="86">
                  <c:v>0.00148945143666778</c:v>
                </c:pt>
                <c:pt idx="87">
                  <c:v>0.00139371692257973</c:v>
                </c:pt>
                <c:pt idx="88">
                  <c:v>0.00130399299276595</c:v>
                </c:pt>
                <c:pt idx="89">
                  <c:v>0.00121991329154875</c:v>
                </c:pt>
                <c:pt idx="90">
                  <c:v>0.0011411329311858</c:v>
                </c:pt>
                <c:pt idx="91">
                  <c:v>0.00106732730296715</c:v>
                </c:pt>
                <c:pt idx="92">
                  <c:v>0.000998190948408503</c:v>
                </c:pt>
                <c:pt idx="93">
                  <c:v>0.000933436488010031</c:v>
                </c:pt>
                <c:pt idx="94">
                  <c:v>0.000872793605107151</c:v>
                </c:pt>
                <c:pt idx="95">
                  <c:v>0.000816008082401515</c:v>
                </c:pt>
                <c:pt idx="96">
                  <c:v>0.000762840888825572</c:v>
                </c:pt>
                <c:pt idx="97">
                  <c:v>0.000713067314462341</c:v>
                </c:pt>
                <c:pt idx="98">
                  <c:v>0.000666476151312158</c:v>
                </c:pt>
                <c:pt idx="99">
                  <c:v>0.000622868917769806</c:v>
                </c:pt>
                <c:pt idx="100">
                  <c:v>0.000582059124748008</c:v>
                </c:pt>
                <c:pt idx="101">
                  <c:v>0.000543871581456101</c:v>
                </c:pt>
                <c:pt idx="102">
                  <c:v>0.000508141738915734</c:v>
                </c:pt>
                <c:pt idx="103">
                  <c:v>0.000474715069367869</c:v>
                </c:pt>
                <c:pt idx="104">
                  <c:v>0.000443446479797274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135880"/>
        <c:axId val="-2028133432"/>
      </c:lineChart>
      <c:catAx>
        <c:axId val="-2028135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-2028133432"/>
        <c:crosses val="autoZero"/>
        <c:auto val="1"/>
        <c:lblAlgn val="ctr"/>
        <c:lblOffset val="100"/>
        <c:tickLblSkip val="10"/>
        <c:tickMarkSkip val="2"/>
        <c:noMultiLvlLbl val="0"/>
      </c:catAx>
      <c:valAx>
        <c:axId val="-20281334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-2028135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0465803242844"/>
          <c:y val="0.0412410684314008"/>
          <c:w val="0.24193974116421"/>
          <c:h val="0.606115681999812"/>
        </c:manualLayout>
      </c:layout>
      <c:overlay val="0"/>
      <c:spPr>
        <a:solidFill>
          <a:srgbClr val="FFFFFF"/>
        </a:solidFill>
      </c:spPr>
      <c:txPr>
        <a:bodyPr/>
        <a:lstStyle/>
        <a:p>
          <a:pPr algn="l">
            <a:defRPr sz="1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2CDA-E7F1-CF4B-B1F2-852AF4CB6EE5}" type="datetimeFigureOut">
              <a:rPr lang="it-IT" smtClean="0"/>
              <a:t>05/09/13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F3525-701C-214E-A36C-44A0809E9F9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4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1D98B-6F14-784B-90BF-B8F3C40949D2}" type="datetimeFigureOut">
              <a:rPr lang="it-IT" smtClean="0"/>
              <a:t>05/09/13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EF9B-451A-D848-835A-689CEE10580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1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8DC7-3B2F-8242-B587-25A4E6FCA0F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56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84587" y="9680236"/>
            <a:ext cx="2208717" cy="547857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latin typeface="Calibri"/>
              </a:rPr>
              <a:t>16 Sept 2013</a:t>
            </a:r>
            <a:endParaRPr lang="it-IT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248" y="9680236"/>
            <a:ext cx="12790614" cy="5478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smtClean="0">
                <a:solidFill>
                  <a:prstClr val="white"/>
                </a:solidFill>
                <a:latin typeface="Calibri"/>
              </a:rPr>
              <a:t>ITU Green Standards Week - Madrid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9"/>
          <p:cNvSpPr/>
          <p:nvPr userDrawn="1"/>
        </p:nvSpPr>
        <p:spPr>
          <a:xfrm flipV="1">
            <a:off x="1423655" y="9560356"/>
            <a:ext cx="16291780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321" tIns="81660" rIns="163321" bIns="81660" rtlCol="0" anchor="ctr"/>
          <a:lstStyle/>
          <a:p>
            <a:pPr algn="ctr" defTabSz="816605"/>
            <a:endParaRPr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82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05/09/13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image" Target="../media/image33.jpeg"/><Relationship Id="rId13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47321" y="8241431"/>
            <a:ext cx="81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4400" dirty="0" smtClean="0">
                <a:solidFill>
                  <a:schemeClr val="bg1"/>
                </a:solidFill>
                <a:latin typeface="Telefonica Text" pitchFamily="2" charset="0"/>
              </a:rPr>
              <a:t>Federico Magalini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47321" y="6684914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i="1" dirty="0" err="1">
                <a:solidFill>
                  <a:schemeClr val="bg1"/>
                </a:solidFill>
                <a:latin typeface="Telefonica Text" pitchFamily="2" charset="0"/>
              </a:rPr>
              <a:t>Quantification</a:t>
            </a:r>
            <a:r>
              <a:rPr lang="es-ES" sz="4400" i="1" dirty="0">
                <a:solidFill>
                  <a:schemeClr val="bg1"/>
                </a:solidFill>
                <a:latin typeface="Telefonica Text" pitchFamily="2" charset="0"/>
              </a:rPr>
              <a:t> and </a:t>
            </a:r>
            <a:r>
              <a:rPr lang="es-ES" sz="4400" i="1" dirty="0" err="1">
                <a:solidFill>
                  <a:schemeClr val="bg1"/>
                </a:solidFill>
                <a:latin typeface="Telefonica Text" pitchFamily="2" charset="0"/>
              </a:rPr>
              <a:t>Qualification</a:t>
            </a:r>
            <a:r>
              <a:rPr lang="es-ES" sz="4400" i="1" dirty="0">
                <a:solidFill>
                  <a:schemeClr val="bg1"/>
                </a:solidFill>
                <a:latin typeface="Telefonica Text" pitchFamily="2" charset="0"/>
              </a:rPr>
              <a:t> of </a:t>
            </a:r>
            <a:r>
              <a:rPr lang="es-ES" sz="4400" i="1" dirty="0" err="1">
                <a:solidFill>
                  <a:schemeClr val="bg1"/>
                </a:solidFill>
                <a:latin typeface="Telefonica Text" pitchFamily="2" charset="0"/>
              </a:rPr>
              <a:t>the</a:t>
            </a:r>
            <a:r>
              <a:rPr lang="es-ES" sz="4400" i="1" dirty="0">
                <a:solidFill>
                  <a:schemeClr val="bg1"/>
                </a:solidFill>
                <a:latin typeface="Telefonica Text" pitchFamily="2" charset="0"/>
              </a:rPr>
              <a:t> E-</a:t>
            </a:r>
            <a:r>
              <a:rPr lang="es-ES" sz="4400" i="1" dirty="0" err="1">
                <a:solidFill>
                  <a:schemeClr val="bg1"/>
                </a:solidFill>
                <a:latin typeface="Telefonica Text" pitchFamily="2" charset="0"/>
              </a:rPr>
              <a:t>waste</a:t>
            </a:r>
            <a:r>
              <a:rPr lang="es-ES" sz="4400" i="1" dirty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4400" i="1" dirty="0" err="1">
                <a:solidFill>
                  <a:schemeClr val="bg1"/>
                </a:solidFill>
                <a:latin typeface="Telefonica Text" pitchFamily="2" charset="0"/>
              </a:rPr>
              <a:t>Challenge</a:t>
            </a:r>
            <a:endParaRPr lang="es-ES" sz="44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quantify WEEE? …and WHY?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559" y="2401041"/>
            <a:ext cx="8519060" cy="70645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ontain </a:t>
            </a:r>
            <a:r>
              <a:rPr lang="en-US" dirty="0"/>
              <a:t>toxic </a:t>
            </a:r>
            <a:r>
              <a:rPr lang="en-US" dirty="0" smtClean="0"/>
              <a:t>substances</a:t>
            </a:r>
            <a:r>
              <a:rPr lang="en-US" dirty="0"/>
              <a:t>		</a:t>
            </a:r>
          </a:p>
          <a:p>
            <a:r>
              <a:rPr lang="en-US" dirty="0"/>
              <a:t>Other relatively harmless</a:t>
            </a:r>
          </a:p>
          <a:p>
            <a:r>
              <a:rPr lang="en-US" dirty="0"/>
              <a:t>C</a:t>
            </a:r>
            <a:r>
              <a:rPr lang="en-US" dirty="0" smtClean="0"/>
              <a:t>ontain concentration </a:t>
            </a:r>
            <a:r>
              <a:rPr lang="en-US" dirty="0"/>
              <a:t>of valuable resources</a:t>
            </a:r>
          </a:p>
          <a:p>
            <a:r>
              <a:rPr lang="en-US" dirty="0" smtClean="0"/>
              <a:t>Some are heavy, other light,…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accent1"/>
                </a:solidFill>
              </a:rPr>
              <a:t>UNU-55 classification</a:t>
            </a:r>
            <a:r>
              <a:rPr lang="en-US" dirty="0"/>
              <a:t>: Links to existing statistical classifications</a:t>
            </a:r>
          </a:p>
          <a:p>
            <a:endParaRPr lang="en-US" dirty="0" smtClean="0"/>
          </a:p>
          <a:p>
            <a:r>
              <a:rPr lang="en-US" dirty="0" smtClean="0"/>
              <a:t>Relevant </a:t>
            </a:r>
            <a:r>
              <a:rPr lang="en-US" dirty="0"/>
              <a:t>for policy making </a:t>
            </a:r>
            <a:endParaRPr lang="en-US" dirty="0" smtClean="0"/>
          </a:p>
          <a:p>
            <a:r>
              <a:rPr lang="en-US" dirty="0" smtClean="0"/>
              <a:t>ADDRESS the size of the problem/opportunity</a:t>
            </a:r>
            <a:endParaRPr lang="en-US" dirty="0"/>
          </a:p>
        </p:txBody>
      </p:sp>
      <p:grpSp>
        <p:nvGrpSpPr>
          <p:cNvPr id="4" name="Group 83"/>
          <p:cNvGrpSpPr/>
          <p:nvPr/>
        </p:nvGrpSpPr>
        <p:grpSpPr>
          <a:xfrm>
            <a:off x="8735598" y="2424136"/>
            <a:ext cx="9194965" cy="5817295"/>
            <a:chOff x="539712" y="1340768"/>
            <a:chExt cx="7284332" cy="4608512"/>
          </a:xfrm>
        </p:grpSpPr>
        <p:cxnSp>
          <p:nvCxnSpPr>
            <p:cNvPr id="5" name="Connettore 1 22"/>
            <p:cNvCxnSpPr/>
            <p:nvPr/>
          </p:nvCxnSpPr>
          <p:spPr>
            <a:xfrm>
              <a:off x="3275856" y="3068960"/>
              <a:ext cx="936104" cy="605365"/>
            </a:xfrm>
            <a:prstGeom prst="line">
              <a:avLst/>
            </a:prstGeom>
            <a:noFill/>
            <a:ln w="25400" cap="flat" cmpd="sng" algn="ctr">
              <a:solidFill>
                <a:srgbClr val="4584D3"/>
              </a:solidFill>
              <a:prstDash val="solid"/>
            </a:ln>
            <a:effectLst/>
          </p:spPr>
        </p:cxnSp>
        <p:cxnSp>
          <p:nvCxnSpPr>
            <p:cNvPr id="6" name="Connettore 1 22"/>
            <p:cNvCxnSpPr/>
            <p:nvPr/>
          </p:nvCxnSpPr>
          <p:spPr>
            <a:xfrm>
              <a:off x="5507341" y="4407546"/>
              <a:ext cx="1285533" cy="432048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7" name="Connettore 1 22"/>
            <p:cNvCxnSpPr/>
            <p:nvPr/>
          </p:nvCxnSpPr>
          <p:spPr>
            <a:xfrm flipH="1">
              <a:off x="4932040" y="2456832"/>
              <a:ext cx="72008" cy="961040"/>
            </a:xfrm>
            <a:prstGeom prst="line">
              <a:avLst/>
            </a:prstGeom>
            <a:noFill/>
            <a:ln w="25400" cap="flat" cmpd="sng" algn="ctr">
              <a:solidFill>
                <a:srgbClr val="F5C040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8" name="Connettore 1 22"/>
            <p:cNvCxnSpPr/>
            <p:nvPr/>
          </p:nvCxnSpPr>
          <p:spPr>
            <a:xfrm flipV="1">
              <a:off x="3113060" y="4077072"/>
              <a:ext cx="882876" cy="191208"/>
            </a:xfrm>
            <a:prstGeom prst="line">
              <a:avLst/>
            </a:prstGeom>
            <a:noFill/>
            <a:ln w="25400" cap="flat" cmpd="sng" algn="ctr">
              <a:solidFill>
                <a:srgbClr val="78B832"/>
              </a:solidFill>
              <a:prstDash val="solid"/>
            </a:ln>
            <a:effectLst/>
          </p:spPr>
        </p:cxnSp>
        <p:cxnSp>
          <p:nvCxnSpPr>
            <p:cNvPr id="9" name="Connettore 1 22"/>
            <p:cNvCxnSpPr/>
            <p:nvPr/>
          </p:nvCxnSpPr>
          <p:spPr>
            <a:xfrm flipV="1">
              <a:off x="4140112" y="4560027"/>
              <a:ext cx="416406" cy="597045"/>
            </a:xfrm>
            <a:prstGeom prst="line">
              <a:avLst/>
            </a:prstGeom>
            <a:noFill/>
            <a:ln w="25400" cap="flat" cmpd="sng" algn="ctr">
              <a:solidFill>
                <a:srgbClr val="6BA42C"/>
              </a:solidFill>
              <a:prstDash val="solid"/>
            </a:ln>
            <a:effectLst/>
          </p:spPr>
        </p:cxnSp>
        <p:sp>
          <p:nvSpPr>
            <p:cNvPr id="10" name="Figura a mano libera 19"/>
            <p:cNvSpPr/>
            <p:nvPr/>
          </p:nvSpPr>
          <p:spPr>
            <a:xfrm>
              <a:off x="1835856" y="1552694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C6E7FC">
                <a:lumMod val="50000"/>
              </a:srgb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Ocad3E</a:t>
              </a: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FRA 2013</a:t>
              </a:r>
              <a:endPara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(74)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1" name="Connettore 1 22"/>
            <p:cNvCxnSpPr/>
            <p:nvPr/>
          </p:nvCxnSpPr>
          <p:spPr>
            <a:xfrm flipV="1">
              <a:off x="5634287" y="3573016"/>
              <a:ext cx="953937" cy="202618"/>
            </a:xfrm>
            <a:prstGeom prst="line">
              <a:avLst/>
            </a:prstGeom>
            <a:noFill/>
            <a:ln w="25400" cap="flat" cmpd="sng" algn="ctr">
              <a:solidFill>
                <a:srgbClr val="78B832"/>
              </a:solidFill>
              <a:prstDash val="solid"/>
            </a:ln>
            <a:effectLst/>
          </p:spPr>
        </p:cxnSp>
        <p:cxnSp>
          <p:nvCxnSpPr>
            <p:cNvPr id="12" name="Connettore 1 22"/>
            <p:cNvCxnSpPr/>
            <p:nvPr/>
          </p:nvCxnSpPr>
          <p:spPr>
            <a:xfrm flipV="1">
              <a:off x="5507341" y="2132856"/>
              <a:ext cx="648835" cy="105978"/>
            </a:xfrm>
            <a:prstGeom prst="line">
              <a:avLst/>
            </a:prstGeom>
            <a:noFill/>
            <a:ln w="25400" cap="flat" cmpd="sng" algn="ctr">
              <a:solidFill>
                <a:srgbClr val="268BC4"/>
              </a:solidFill>
              <a:prstDash val="solid"/>
            </a:ln>
            <a:effectLst/>
          </p:spPr>
        </p:cxnSp>
        <p:sp>
          <p:nvSpPr>
            <p:cNvPr id="13" name="Figura a mano libera 9"/>
            <p:cNvSpPr/>
            <p:nvPr/>
          </p:nvSpPr>
          <p:spPr>
            <a:xfrm>
              <a:off x="3995936" y="3141128"/>
              <a:ext cx="1800000" cy="1440000"/>
            </a:xfrm>
            <a:custGeom>
              <a:avLst/>
              <a:gdLst>
                <a:gd name="connsiteX0" fmla="*/ 0 w 1382553"/>
                <a:gd name="connsiteY0" fmla="*/ 230430 h 1382553"/>
                <a:gd name="connsiteX1" fmla="*/ 230430 w 1382553"/>
                <a:gd name="connsiteY1" fmla="*/ 0 h 1382553"/>
                <a:gd name="connsiteX2" fmla="*/ 1152123 w 1382553"/>
                <a:gd name="connsiteY2" fmla="*/ 0 h 1382553"/>
                <a:gd name="connsiteX3" fmla="*/ 1382553 w 1382553"/>
                <a:gd name="connsiteY3" fmla="*/ 230430 h 1382553"/>
                <a:gd name="connsiteX4" fmla="*/ 1382553 w 1382553"/>
                <a:gd name="connsiteY4" fmla="*/ 1152123 h 1382553"/>
                <a:gd name="connsiteX5" fmla="*/ 1152123 w 1382553"/>
                <a:gd name="connsiteY5" fmla="*/ 1382553 h 1382553"/>
                <a:gd name="connsiteX6" fmla="*/ 230430 w 1382553"/>
                <a:gd name="connsiteY6" fmla="*/ 1382553 h 1382553"/>
                <a:gd name="connsiteX7" fmla="*/ 0 w 1382553"/>
                <a:gd name="connsiteY7" fmla="*/ 1152123 h 1382553"/>
                <a:gd name="connsiteX8" fmla="*/ 0 w 1382553"/>
                <a:gd name="connsiteY8" fmla="*/ 230430 h 138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553" h="1382553">
                  <a:moveTo>
                    <a:pt x="0" y="230430"/>
                  </a:moveTo>
                  <a:cubicBezTo>
                    <a:pt x="0" y="103167"/>
                    <a:pt x="103167" y="0"/>
                    <a:pt x="230430" y="0"/>
                  </a:cubicBezTo>
                  <a:lnTo>
                    <a:pt x="1152123" y="0"/>
                  </a:lnTo>
                  <a:cubicBezTo>
                    <a:pt x="1279386" y="0"/>
                    <a:pt x="1382553" y="103167"/>
                    <a:pt x="1382553" y="230430"/>
                  </a:cubicBezTo>
                  <a:lnTo>
                    <a:pt x="1382553" y="1152123"/>
                  </a:lnTo>
                  <a:cubicBezTo>
                    <a:pt x="1382553" y="1279386"/>
                    <a:pt x="1279386" y="1382553"/>
                    <a:pt x="1152123" y="1382553"/>
                  </a:cubicBezTo>
                  <a:lnTo>
                    <a:pt x="230430" y="1382553"/>
                  </a:lnTo>
                  <a:cubicBezTo>
                    <a:pt x="103167" y="1382553"/>
                    <a:pt x="0" y="1279386"/>
                    <a:pt x="0" y="1152123"/>
                  </a:cubicBezTo>
                  <a:lnTo>
                    <a:pt x="0" y="230430"/>
                  </a:lnTo>
                  <a:close/>
                </a:path>
              </a:pathLst>
            </a:custGeom>
            <a:solidFill>
              <a:srgbClr val="416EA8"/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133531" tIns="133531" rIns="133531" bIns="133531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UNU Keys (55)</a:t>
              </a:r>
            </a:p>
            <a:p>
              <a:pPr marL="0" marR="0" lvl="0" indent="0" algn="ctr" defTabSz="11557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with 183 subkeys + 660 product types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Figura a mano libera 11"/>
            <p:cNvSpPr/>
            <p:nvPr/>
          </p:nvSpPr>
          <p:spPr>
            <a:xfrm>
              <a:off x="4211960" y="1628800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F5C040">
                <a:lumMod val="75000"/>
              </a:srgb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85859" tIns="85859" rIns="85859" bIns="8585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Prodcom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(165)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Figura a mano libera 13"/>
            <p:cNvSpPr/>
            <p:nvPr/>
          </p:nvSpPr>
          <p:spPr>
            <a:xfrm>
              <a:off x="6372360" y="4293096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108719" tIns="108719" rIns="108719" bIns="10871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1111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WEEE Dir. Recast 2012 (6+1)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6384044" y="2853056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96019" tIns="96019" rIns="96019" bIns="9601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WEEE Directive 2003 (10)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Figura a mano libera 19"/>
            <p:cNvSpPr/>
            <p:nvPr/>
          </p:nvSpPr>
          <p:spPr>
            <a:xfrm>
              <a:off x="539712" y="1766432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D84835"/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Recupel </a:t>
              </a: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BEL 2012 </a:t>
              </a: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(36)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Figura a mano libera 7"/>
            <p:cNvSpPr>
              <a:spLocks/>
            </p:cNvSpPr>
            <p:nvPr/>
          </p:nvSpPr>
          <p:spPr>
            <a:xfrm>
              <a:off x="6072874" y="1340768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268BC4"/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123959" tIns="123959" rIns="123959" bIns="12395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CN </a:t>
              </a:r>
            </a:p>
            <a:p>
              <a:pPr marL="0" marR="0" lvl="0" indent="0" algn="ctr" defTabSz="1377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(345)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Figura a mano libera 19"/>
            <p:cNvSpPr/>
            <p:nvPr/>
          </p:nvSpPr>
          <p:spPr>
            <a:xfrm>
              <a:off x="2195896" y="2200766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D84835"/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Ecodom </a:t>
              </a: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ITA 2011</a:t>
              </a: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(41 B2C only)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Figura a mano libera 19"/>
            <p:cNvSpPr/>
            <p:nvPr/>
          </p:nvSpPr>
          <p:spPr>
            <a:xfrm>
              <a:off x="899912" y="2416790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C6E7FC">
                <a:lumMod val="50000"/>
              </a:srgb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Wecycle</a:t>
              </a: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NLD 2013</a:t>
              </a:r>
              <a:endPara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(71)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Figura a mano libera 19"/>
            <p:cNvSpPr/>
            <p:nvPr/>
          </p:nvSpPr>
          <p:spPr>
            <a:xfrm>
              <a:off x="1920680" y="3726708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WEEE Forum (17) </a:t>
              </a: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Key Figures &lt; 2012</a:t>
              </a:r>
            </a:p>
          </p:txBody>
        </p:sp>
        <p:sp>
          <p:nvSpPr>
            <p:cNvPr id="22" name="Figura a mano libera 19"/>
            <p:cNvSpPr/>
            <p:nvPr/>
          </p:nvSpPr>
          <p:spPr>
            <a:xfrm>
              <a:off x="3059992" y="4869280"/>
              <a:ext cx="1440000" cy="1080000"/>
            </a:xfrm>
            <a:custGeom>
              <a:avLst/>
              <a:gdLst>
                <a:gd name="connsiteX0" fmla="*/ 0 w 926311"/>
                <a:gd name="connsiteY0" fmla="*/ 154388 h 926311"/>
                <a:gd name="connsiteX1" fmla="*/ 154388 w 926311"/>
                <a:gd name="connsiteY1" fmla="*/ 0 h 926311"/>
                <a:gd name="connsiteX2" fmla="*/ 771923 w 926311"/>
                <a:gd name="connsiteY2" fmla="*/ 0 h 926311"/>
                <a:gd name="connsiteX3" fmla="*/ 926311 w 926311"/>
                <a:gd name="connsiteY3" fmla="*/ 154388 h 926311"/>
                <a:gd name="connsiteX4" fmla="*/ 926311 w 926311"/>
                <a:gd name="connsiteY4" fmla="*/ 771923 h 926311"/>
                <a:gd name="connsiteX5" fmla="*/ 771923 w 926311"/>
                <a:gd name="connsiteY5" fmla="*/ 926311 h 926311"/>
                <a:gd name="connsiteX6" fmla="*/ 154388 w 926311"/>
                <a:gd name="connsiteY6" fmla="*/ 926311 h 926311"/>
                <a:gd name="connsiteX7" fmla="*/ 0 w 926311"/>
                <a:gd name="connsiteY7" fmla="*/ 771923 h 926311"/>
                <a:gd name="connsiteX8" fmla="*/ 0 w 926311"/>
                <a:gd name="connsiteY8" fmla="*/ 154388 h 92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311" h="926311">
                  <a:moveTo>
                    <a:pt x="0" y="154388"/>
                  </a:moveTo>
                  <a:cubicBezTo>
                    <a:pt x="0" y="69122"/>
                    <a:pt x="69122" y="0"/>
                    <a:pt x="154388" y="0"/>
                  </a:cubicBezTo>
                  <a:lnTo>
                    <a:pt x="771923" y="0"/>
                  </a:lnTo>
                  <a:cubicBezTo>
                    <a:pt x="857189" y="0"/>
                    <a:pt x="926311" y="69122"/>
                    <a:pt x="926311" y="154388"/>
                  </a:cubicBezTo>
                  <a:lnTo>
                    <a:pt x="926311" y="771923"/>
                  </a:lnTo>
                  <a:cubicBezTo>
                    <a:pt x="926311" y="857189"/>
                    <a:pt x="857189" y="926311"/>
                    <a:pt x="771923" y="926311"/>
                  </a:cubicBezTo>
                  <a:lnTo>
                    <a:pt x="154388" y="926311"/>
                  </a:lnTo>
                  <a:cubicBezTo>
                    <a:pt x="69122" y="926311"/>
                    <a:pt x="0" y="857189"/>
                    <a:pt x="0" y="771923"/>
                  </a:cubicBezTo>
                  <a:lnTo>
                    <a:pt x="0" y="154388"/>
                  </a:lnTo>
                  <a:close/>
                </a:path>
              </a:pathLst>
            </a:custGeom>
            <a:solidFill>
              <a:srgbClr val="5BD078">
                <a:lumMod val="50000"/>
              </a:srgb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  <p:txBody>
            <a:bodyPr spcFirstLastPara="0" vert="horz" wrap="square" lIns="88399" tIns="88399" rIns="88399" bIns="88399" numCol="1" spcCol="1270" anchor="ctr" anchorCtr="0">
              <a:noAutofit/>
              <a:sp3d extrusionH="28000" prstMaterial="matte"/>
            </a:bodyPr>
            <a:lstStyle/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WEEE Forum </a:t>
              </a:r>
              <a:r>
                <a:rPr kumimoji="0" lang="it-I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(7)</a:t>
              </a: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7556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&gt; 2013 </a:t>
              </a:r>
              <a:r>
                <a:rPr kumimoji="0" lang="it-IT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Key</a:t>
              </a: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93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EEE &amp; WEEE Life-Cycle</a:t>
            </a:r>
            <a:endParaRPr lang="en-US" dirty="0"/>
          </a:p>
        </p:txBody>
      </p:sp>
      <p:sp>
        <p:nvSpPr>
          <p:cNvPr id="28" name="Rettangolo 27"/>
          <p:cNvSpPr/>
          <p:nvPr/>
        </p:nvSpPr>
        <p:spPr>
          <a:xfrm>
            <a:off x="1008683" y="2336775"/>
            <a:ext cx="2160240" cy="50405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Production &amp; Trade EEE</a:t>
            </a:r>
            <a:endParaRPr lang="en-US" dirty="0"/>
          </a:p>
        </p:txBody>
      </p:sp>
      <p:sp>
        <p:nvSpPr>
          <p:cNvPr id="31" name="Rettangolo 30"/>
          <p:cNvSpPr/>
          <p:nvPr/>
        </p:nvSpPr>
        <p:spPr>
          <a:xfrm>
            <a:off x="10225707" y="2336775"/>
            <a:ext cx="3168352" cy="50405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WEEE Collection</a:t>
            </a:r>
            <a:endParaRPr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14186147" y="2336775"/>
            <a:ext cx="3168352" cy="50405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WEEE Processing</a:t>
            </a:r>
            <a:endParaRPr lang="en-US" dirty="0"/>
          </a:p>
        </p:txBody>
      </p:sp>
      <p:sp>
        <p:nvSpPr>
          <p:cNvPr id="33" name="Rettangolo 32"/>
          <p:cNvSpPr/>
          <p:nvPr/>
        </p:nvSpPr>
        <p:spPr>
          <a:xfrm>
            <a:off x="10441731" y="3632919"/>
            <a:ext cx="2736304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</a:t>
            </a:r>
            <a:endParaRPr lang="en-US" dirty="0"/>
          </a:p>
        </p:txBody>
      </p:sp>
      <p:sp>
        <p:nvSpPr>
          <p:cNvPr id="34" name="Rettangolo 33"/>
          <p:cNvSpPr/>
          <p:nvPr/>
        </p:nvSpPr>
        <p:spPr>
          <a:xfrm>
            <a:off x="10441731" y="4497015"/>
            <a:ext cx="2736304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nformal</a:t>
            </a:r>
            <a:endParaRPr lang="en-US" dirty="0"/>
          </a:p>
        </p:txBody>
      </p:sp>
      <p:sp>
        <p:nvSpPr>
          <p:cNvPr id="35" name="Rettangolo 34"/>
          <p:cNvSpPr/>
          <p:nvPr/>
        </p:nvSpPr>
        <p:spPr>
          <a:xfrm>
            <a:off x="10441731" y="6369223"/>
            <a:ext cx="2736304" cy="7200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Waste Bin</a:t>
            </a:r>
            <a:endParaRPr lang="en-US" dirty="0"/>
          </a:p>
        </p:txBody>
      </p:sp>
      <p:cxnSp>
        <p:nvCxnSpPr>
          <p:cNvPr id="38" name="Connettore 2 37"/>
          <p:cNvCxnSpPr>
            <a:stCxn id="28" idx="3"/>
            <a:endCxn id="29" idx="1"/>
          </p:cNvCxnSpPr>
          <p:nvPr/>
        </p:nvCxnSpPr>
        <p:spPr>
          <a:xfrm>
            <a:off x="3168923" y="4857055"/>
            <a:ext cx="504056" cy="0"/>
          </a:xfrm>
          <a:prstGeom prst="straightConnector1">
            <a:avLst/>
          </a:prstGeom>
          <a:ln w="76200" cmpd="sng">
            <a:solidFill>
              <a:schemeClr val="accent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stCxn id="31" idx="3"/>
            <a:endCxn id="32" idx="1"/>
          </p:cNvCxnSpPr>
          <p:nvPr/>
        </p:nvCxnSpPr>
        <p:spPr>
          <a:xfrm>
            <a:off x="13394059" y="4857055"/>
            <a:ext cx="792088" cy="0"/>
          </a:xfrm>
          <a:prstGeom prst="straightConnector1">
            <a:avLst/>
          </a:prstGeom>
          <a:ln w="76200" cmpd="sng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4 48"/>
          <p:cNvCxnSpPr>
            <a:stCxn id="28" idx="3"/>
            <a:endCxn id="28" idx="2"/>
          </p:cNvCxnSpPr>
          <p:nvPr/>
        </p:nvCxnSpPr>
        <p:spPr>
          <a:xfrm flipH="1">
            <a:off x="2088803" y="4857055"/>
            <a:ext cx="1080120" cy="2520280"/>
          </a:xfrm>
          <a:prstGeom prst="bentConnector4">
            <a:avLst>
              <a:gd name="adj1" fmla="val -21164"/>
              <a:gd name="adj2" fmla="val 125195"/>
            </a:avLst>
          </a:prstGeom>
          <a:ln w="57150" cmpd="sng">
            <a:solidFill>
              <a:srgbClr val="F79646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uppo 53"/>
          <p:cNvGrpSpPr/>
          <p:nvPr/>
        </p:nvGrpSpPr>
        <p:grpSpPr>
          <a:xfrm>
            <a:off x="3456955" y="1832719"/>
            <a:ext cx="2376264" cy="5544616"/>
            <a:chOff x="3456955" y="1832719"/>
            <a:chExt cx="2376264" cy="5544616"/>
          </a:xfrm>
        </p:grpSpPr>
        <p:sp>
          <p:nvSpPr>
            <p:cNvPr id="29" name="Rettangolo 28"/>
            <p:cNvSpPr/>
            <p:nvPr/>
          </p:nvSpPr>
          <p:spPr>
            <a:xfrm>
              <a:off x="3672979" y="2336775"/>
              <a:ext cx="2160240" cy="50405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National EEE Placed on Market</a:t>
              </a:r>
              <a:endParaRPr lang="en-US" dirty="0"/>
            </a:p>
          </p:txBody>
        </p:sp>
        <p:sp>
          <p:nvSpPr>
            <p:cNvPr id="51" name="Ovale 50"/>
            <p:cNvSpPr/>
            <p:nvPr/>
          </p:nvSpPr>
          <p:spPr>
            <a:xfrm>
              <a:off x="3456955" y="1832719"/>
              <a:ext cx="1080120" cy="1080120"/>
            </a:xfrm>
            <a:prstGeom prst="ellipse">
              <a:avLst/>
            </a:prstGeom>
            <a:ln w="38100" cmpd="sng"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5833219" y="2336775"/>
            <a:ext cx="2952328" cy="5400600"/>
            <a:chOff x="5833219" y="2336775"/>
            <a:chExt cx="2952328" cy="5400600"/>
          </a:xfrm>
        </p:grpSpPr>
        <p:sp>
          <p:nvSpPr>
            <p:cNvPr id="30" name="Rettangolo 29"/>
            <p:cNvSpPr/>
            <p:nvPr/>
          </p:nvSpPr>
          <p:spPr>
            <a:xfrm>
              <a:off x="6625307" y="2336775"/>
              <a:ext cx="2160240" cy="5040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Stock EEE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HH and B2B</a:t>
              </a:r>
              <a:endParaRPr lang="en-US" dirty="0"/>
            </a:p>
          </p:txBody>
        </p:sp>
        <p:cxnSp>
          <p:nvCxnSpPr>
            <p:cNvPr id="40" name="Connettore 2 39"/>
            <p:cNvCxnSpPr>
              <a:stCxn id="29" idx="3"/>
              <a:endCxn id="30" idx="1"/>
            </p:cNvCxnSpPr>
            <p:nvPr/>
          </p:nvCxnSpPr>
          <p:spPr>
            <a:xfrm>
              <a:off x="5833219" y="4857055"/>
              <a:ext cx="792088" cy="0"/>
            </a:xfrm>
            <a:prstGeom prst="straightConnector1">
              <a:avLst/>
            </a:prstGeom>
            <a:ln w="76200" cmpd="sng"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e 51"/>
            <p:cNvSpPr/>
            <p:nvPr/>
          </p:nvSpPr>
          <p:spPr>
            <a:xfrm>
              <a:off x="6481291" y="6657255"/>
              <a:ext cx="1080120" cy="1080120"/>
            </a:xfrm>
            <a:prstGeom prst="ellipse">
              <a:avLst/>
            </a:prstGeom>
            <a:solidFill>
              <a:schemeClr val="accent1"/>
            </a:solidFill>
            <a:ln w="38100" cmpd="sng"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8785547" y="2408783"/>
            <a:ext cx="1440160" cy="3672408"/>
            <a:chOff x="8785547" y="2408783"/>
            <a:chExt cx="1440160" cy="3672408"/>
          </a:xfrm>
        </p:grpSpPr>
        <p:cxnSp>
          <p:nvCxnSpPr>
            <p:cNvPr id="42" name="Connettore 2 41"/>
            <p:cNvCxnSpPr>
              <a:stCxn id="30" idx="3"/>
              <a:endCxn id="31" idx="1"/>
            </p:cNvCxnSpPr>
            <p:nvPr/>
          </p:nvCxnSpPr>
          <p:spPr>
            <a:xfrm>
              <a:off x="8785547" y="4857055"/>
              <a:ext cx="1440160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46"/>
            <p:cNvSpPr txBox="1"/>
            <p:nvPr/>
          </p:nvSpPr>
          <p:spPr>
            <a:xfrm>
              <a:off x="8929563" y="2408783"/>
              <a:ext cx="1169551" cy="215733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Life-time Profiles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3" name="Ovale 52"/>
            <p:cNvSpPr/>
            <p:nvPr/>
          </p:nvSpPr>
          <p:spPr>
            <a:xfrm>
              <a:off x="8857555" y="5001071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2427824" y="8529463"/>
            <a:ext cx="13435527" cy="79603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Main Pillars to estimate WEEE Generated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0441731" y="5433119"/>
            <a:ext cx="2736304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4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Stock EEE &amp; Life-time </a:t>
            </a:r>
            <a:r>
              <a:rPr lang="it-IT" dirty="0" err="1" smtClean="0"/>
              <a:t>Profiles</a:t>
            </a:r>
            <a:endParaRPr lang="it-IT" sz="4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914559" y="1952900"/>
            <a:ext cx="8081779" cy="959939"/>
          </a:xfrm>
        </p:spPr>
        <p:txBody>
          <a:bodyPr/>
          <a:lstStyle/>
          <a:p>
            <a:r>
              <a:rPr lang="en-US" dirty="0" smtClean="0"/>
              <a:t>Stock EEE (data BEL) </a:t>
            </a:r>
            <a:endParaRPr lang="en-US" dirty="0"/>
          </a:p>
        </p:txBody>
      </p:sp>
      <p:graphicFrame>
        <p:nvGraphicFramePr>
          <p:cNvPr id="47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3165026"/>
              </p:ext>
            </p:extLst>
          </p:nvPr>
        </p:nvGraphicFramePr>
        <p:xfrm>
          <a:off x="9145587" y="3848943"/>
          <a:ext cx="8081963" cy="592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9291664" y="1952900"/>
            <a:ext cx="8084953" cy="959939"/>
          </a:xfrm>
        </p:spPr>
        <p:txBody>
          <a:bodyPr/>
          <a:lstStyle/>
          <a:p>
            <a:r>
              <a:rPr lang="en-US" dirty="0" smtClean="0"/>
              <a:t>Life-Time Profiles (data ITA)</a:t>
            </a:r>
            <a:endParaRPr lang="en-US" dirty="0"/>
          </a:p>
        </p:txBody>
      </p:sp>
      <p:pic>
        <p:nvPicPr>
          <p:cNvPr id="48" name="Picture 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77" b="-27377"/>
          <a:stretch>
            <a:fillRect/>
          </a:stretch>
        </p:blipFill>
        <p:spPr>
          <a:xfrm>
            <a:off x="0" y="2408783"/>
            <a:ext cx="9073579" cy="6653728"/>
          </a:xfrm>
          <a:prstGeom prst="rect">
            <a:avLst/>
          </a:prstGeom>
        </p:spPr>
      </p:pic>
      <p:grpSp>
        <p:nvGrpSpPr>
          <p:cNvPr id="53" name="Gruppo 52"/>
          <p:cNvGrpSpPr/>
          <p:nvPr/>
        </p:nvGrpSpPr>
        <p:grpSpPr>
          <a:xfrm>
            <a:off x="9289602" y="3056855"/>
            <a:ext cx="5436577" cy="5079637"/>
            <a:chOff x="2844106" y="1653349"/>
            <a:chExt cx="2717817" cy="3385380"/>
          </a:xfrm>
        </p:grpSpPr>
        <p:sp>
          <p:nvSpPr>
            <p:cNvPr id="54" name="Ovale 53"/>
            <p:cNvSpPr>
              <a:spLocks/>
            </p:cNvSpPr>
            <p:nvPr/>
          </p:nvSpPr>
          <p:spPr>
            <a:xfrm>
              <a:off x="5435945" y="4868715"/>
              <a:ext cx="125978" cy="170014"/>
            </a:xfrm>
            <a:prstGeom prst="ellipse">
              <a:avLst/>
            </a:prstGeom>
            <a:solidFill>
              <a:srgbClr val="416EA8"/>
            </a:solidFill>
            <a:ln>
              <a:solidFill>
                <a:srgbClr val="416E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ttangolo arrotondato 55"/>
            <p:cNvSpPr/>
            <p:nvPr/>
          </p:nvSpPr>
          <p:spPr>
            <a:xfrm>
              <a:off x="2844106" y="1653349"/>
              <a:ext cx="1838106" cy="7212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416EA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rgbClr val="416EA8"/>
                  </a:solidFill>
                  <a:latin typeface="+mj-lt"/>
                </a:rPr>
                <a:t>Inertia effect of past </a:t>
              </a:r>
              <a:r>
                <a:rPr lang="en-GB" sz="2000" dirty="0" err="1">
                  <a:solidFill>
                    <a:srgbClr val="416EA8"/>
                  </a:solidFill>
                  <a:latin typeface="+mj-lt"/>
                </a:rPr>
                <a:t>PoM</a:t>
              </a:r>
              <a:endParaRPr lang="en-GB" sz="2000" dirty="0">
                <a:solidFill>
                  <a:srgbClr val="416EA8"/>
                </a:solidFill>
                <a:latin typeface="+mj-lt"/>
              </a:endParaRPr>
            </a:p>
            <a:p>
              <a:pPr algn="ctr"/>
              <a:r>
                <a:rPr lang="en-GB" sz="2000" dirty="0">
                  <a:solidFill>
                    <a:srgbClr val="416EA8"/>
                  </a:solidFill>
                  <a:latin typeface="+mj-lt"/>
                </a:rPr>
                <a:t>Influence average weight</a:t>
              </a:r>
            </a:p>
            <a:p>
              <a:pPr algn="ctr"/>
              <a:r>
                <a:rPr lang="en-GB" sz="2000" dirty="0">
                  <a:solidFill>
                    <a:srgbClr val="416EA8"/>
                  </a:solidFill>
                  <a:latin typeface="+mj-lt"/>
                </a:rPr>
                <a:t>Saturated Markets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4762211" y="3056857"/>
            <a:ext cx="2504998" cy="3096342"/>
            <a:chOff x="14762211" y="3056857"/>
            <a:chExt cx="2504998" cy="3096342"/>
          </a:xfrm>
        </p:grpSpPr>
        <p:sp>
          <p:nvSpPr>
            <p:cNvPr id="58" name="Rettangolo arrotondato 57"/>
            <p:cNvSpPr/>
            <p:nvPr/>
          </p:nvSpPr>
          <p:spPr>
            <a:xfrm>
              <a:off x="14762211" y="3056857"/>
              <a:ext cx="2504998" cy="9025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A933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2000" dirty="0">
                  <a:solidFill>
                    <a:srgbClr val="6A9336"/>
                  </a:solidFill>
                  <a:latin typeface="+mj-lt"/>
                </a:rPr>
                <a:t>DIFFERENT </a:t>
              </a:r>
              <a:r>
                <a:rPr lang="en-GB" sz="2000" dirty="0" smtClean="0">
                  <a:solidFill>
                    <a:srgbClr val="6A9336"/>
                  </a:solidFill>
                  <a:latin typeface="+mj-lt"/>
                </a:rPr>
                <a:t>Products, Markets</a:t>
              </a:r>
              <a:r>
                <a:rPr lang="en-GB" sz="2000" dirty="0" smtClean="0">
                  <a:solidFill>
                    <a:srgbClr val="6A9336"/>
                  </a:solidFill>
                  <a:latin typeface="+mj-lt"/>
                </a:rPr>
                <a:t>, </a:t>
              </a:r>
              <a:r>
                <a:rPr lang="en-GB" sz="2000" dirty="0" smtClean="0">
                  <a:solidFill>
                    <a:srgbClr val="6A9336"/>
                  </a:solidFill>
                  <a:latin typeface="+mj-lt"/>
                </a:rPr>
                <a:t>Generation</a:t>
              </a:r>
              <a:endParaRPr lang="en-GB" sz="2000" dirty="0">
                <a:solidFill>
                  <a:srgbClr val="6A9336"/>
                </a:solidFill>
                <a:latin typeface="+mj-lt"/>
              </a:endParaRPr>
            </a:p>
          </p:txBody>
        </p:sp>
        <p:sp>
          <p:nvSpPr>
            <p:cNvPr id="69" name="Ovale 68"/>
            <p:cNvSpPr>
              <a:spLocks/>
            </p:cNvSpPr>
            <p:nvPr/>
          </p:nvSpPr>
          <p:spPr>
            <a:xfrm>
              <a:off x="16922451" y="5898099"/>
              <a:ext cx="252000" cy="2551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0009683" y="4785047"/>
            <a:ext cx="4933716" cy="1160926"/>
            <a:chOff x="10009683" y="4785047"/>
            <a:chExt cx="4933716" cy="1160926"/>
          </a:xfrm>
        </p:grpSpPr>
        <p:sp>
          <p:nvSpPr>
            <p:cNvPr id="52" name="Rettangolo arrotondato 51"/>
            <p:cNvSpPr/>
            <p:nvPr/>
          </p:nvSpPr>
          <p:spPr>
            <a:xfrm>
              <a:off x="11521851" y="4857055"/>
              <a:ext cx="3421548" cy="10889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848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rgbClr val="D84835"/>
                  </a:solidFill>
                  <a:latin typeface="+mj-lt"/>
                </a:rPr>
                <a:t>More influence of </a:t>
              </a:r>
              <a:r>
                <a:rPr lang="en-GB" sz="2000" dirty="0" err="1">
                  <a:solidFill>
                    <a:srgbClr val="D84835"/>
                  </a:solidFill>
                  <a:latin typeface="+mj-lt"/>
                </a:rPr>
                <a:t>PoM</a:t>
              </a:r>
              <a:r>
                <a:rPr lang="en-GB" sz="2000" dirty="0">
                  <a:solidFill>
                    <a:srgbClr val="D84835"/>
                  </a:solidFill>
                  <a:latin typeface="+mj-lt"/>
                </a:rPr>
                <a:t> on Generation</a:t>
              </a:r>
            </a:p>
            <a:p>
              <a:pPr algn="ctr"/>
              <a:r>
                <a:rPr lang="en-GB" sz="2000" dirty="0">
                  <a:solidFill>
                    <a:srgbClr val="D84835"/>
                  </a:solidFill>
                  <a:latin typeface="+mj-lt"/>
                </a:rPr>
                <a:t>Saturated Markets</a:t>
              </a:r>
              <a:endParaRPr lang="en-GB" sz="2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0" name="Ovale 69"/>
            <p:cNvSpPr>
              <a:spLocks/>
            </p:cNvSpPr>
            <p:nvPr/>
          </p:nvSpPr>
          <p:spPr>
            <a:xfrm>
              <a:off x="10009683" y="4785047"/>
              <a:ext cx="252000" cy="2551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1" name="Immagine 70" descr="belgiu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211" y="2408783"/>
            <a:ext cx="426755" cy="369085"/>
          </a:xfrm>
          <a:prstGeom prst="rect">
            <a:avLst/>
          </a:prstGeom>
        </p:spPr>
      </p:pic>
      <p:pic>
        <p:nvPicPr>
          <p:cNvPr id="72" name="Immagine 71" descr="ital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4339" y="2408783"/>
            <a:ext cx="598040" cy="398693"/>
          </a:xfrm>
          <a:prstGeom prst="rect">
            <a:avLst/>
          </a:prstGeom>
        </p:spPr>
      </p:pic>
      <p:sp>
        <p:nvSpPr>
          <p:cNvPr id="73" name="TextBox 2"/>
          <p:cNvSpPr txBox="1"/>
          <p:nvPr/>
        </p:nvSpPr>
        <p:spPr>
          <a:xfrm>
            <a:off x="3600120" y="3798957"/>
            <a:ext cx="2052000" cy="1231106"/>
          </a:xfrm>
          <a:prstGeom prst="rect">
            <a:avLst/>
          </a:prstGeom>
          <a:solidFill>
            <a:srgbClr val="167898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FFFFFF"/>
                </a:solidFill>
                <a:latin typeface="Arial"/>
              </a:rPr>
              <a:t>Attic: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1.0 Central Heating/ boiler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0.03 Sunbeds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 Other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 Energy saving lamp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 TL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3 Luminaires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TextBox 11"/>
          <p:cNvSpPr txBox="1"/>
          <p:nvPr/>
        </p:nvSpPr>
        <p:spPr>
          <a:xfrm>
            <a:off x="-11842" y="5046756"/>
            <a:ext cx="3059832" cy="1423467"/>
          </a:xfrm>
          <a:prstGeom prst="rect">
            <a:avLst/>
          </a:prstGeom>
          <a:solidFill>
            <a:srgbClr val="167898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FFFFFF"/>
                </a:solidFill>
                <a:latin typeface="Arial"/>
              </a:rPr>
              <a:t>Work/ hobby room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6.0 Mice, keyboards, external drives, 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0.8 Desktops	0.8 Laptops/tablets</a:t>
            </a:r>
            <a:r>
              <a:rPr lang="en-GB" sz="1000" b="1" dirty="0">
                <a:solidFill>
                  <a:srgbClr val="FFFFFF"/>
                </a:solidFill>
                <a:latin typeface="Arial"/>
              </a:rPr>
              <a:t> </a:t>
            </a:r>
            <a:endParaRPr lang="en-GB" sz="1000" b="1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50" b="1" dirty="0" smtClean="0">
                <a:solidFill>
                  <a:srgbClr val="FFFFFF"/>
                </a:solidFill>
                <a:latin typeface="Arial"/>
              </a:rPr>
              <a:t>1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.1 Printers	1.4 Phone sets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3.5 Mobile phones	0.4 CRT Monitors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0.7 LCD Monitors	1.1 Cameras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 Other lamps	1 Energy saving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3 Luminaires	0.2 Exercise equipment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Box 12"/>
          <p:cNvSpPr txBox="1"/>
          <p:nvPr/>
        </p:nvSpPr>
        <p:spPr>
          <a:xfrm>
            <a:off x="3067200" y="5054451"/>
            <a:ext cx="3042000" cy="1415772"/>
          </a:xfrm>
          <a:prstGeom prst="rect">
            <a:avLst/>
          </a:prstGeom>
          <a:solidFill>
            <a:srgbClr val="167898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600" b="1" dirty="0" smtClean="0">
                <a:solidFill>
                  <a:srgbClr val="FFFFFF"/>
                </a:solidFill>
                <a:latin typeface="Arial"/>
              </a:rPr>
              <a:t>Sleeping room	Kids room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0.9 CRT TVs	2 Other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 Other lamps</a:t>
            </a:r>
            <a:r>
              <a:rPr lang="en-GB" sz="700" dirty="0" smtClean="0">
                <a:solidFill>
                  <a:srgbClr val="FFFFFF"/>
                </a:solidFill>
                <a:latin typeface="Arial"/>
              </a:rPr>
              <a:t>	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 Energy saving lamp</a:t>
            </a:r>
            <a:endParaRPr lang="en-GB" sz="700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 Energy saving lamps 	3 Luminaires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3 Luminaires	5.2 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Electr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. Toys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 Smoke alarm	0.5 Game Consoles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>
                <a:solidFill>
                  <a:srgbClr val="FFFFFF"/>
                </a:solidFill>
                <a:latin typeface="Arial"/>
              </a:rPr>
              <a:t>	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0.7 Smoke alarms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	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6125702" y="5054451"/>
            <a:ext cx="2052000" cy="1415772"/>
          </a:xfrm>
          <a:prstGeom prst="rect">
            <a:avLst/>
          </a:prstGeom>
          <a:solidFill>
            <a:srgbClr val="167898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600" b="1" dirty="0" smtClean="0">
                <a:solidFill>
                  <a:srgbClr val="FFFFFF"/>
                </a:solidFill>
                <a:latin typeface="Arial"/>
              </a:rPr>
              <a:t>Bath room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5.9 Shavers, elec. toothbrushes 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hairfohns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, etc.</a:t>
            </a:r>
            <a:endParaRPr lang="en-GB" sz="700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 Other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 Energy saving lamps</a:t>
            </a:r>
            <a:endParaRPr lang="en-GB" sz="700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3 Luminaires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1.3 Thermometers/ 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bloodpressure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 meters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TextBox 14"/>
          <p:cNvSpPr txBox="1"/>
          <p:nvPr/>
        </p:nvSpPr>
        <p:spPr>
          <a:xfrm>
            <a:off x="-10800" y="6494611"/>
            <a:ext cx="3059832" cy="1415772"/>
          </a:xfrm>
          <a:prstGeom prst="rect">
            <a:avLst/>
          </a:prstGeom>
          <a:solidFill>
            <a:srgbClr val="167898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FFFFFF"/>
                </a:solidFill>
                <a:latin typeface="Arial"/>
              </a:rPr>
              <a:t>Living room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7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0.07 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Aircons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	5 Small households appliances: Clocks, adapters, chargers, 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2.2 Remote Controls, headphones, 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2.2 Radio’s/Mp3	</a:t>
            </a:r>
            <a:r>
              <a:rPr lang="en-GB" sz="900" b="1" dirty="0" smtClean="0">
                <a:solidFill>
                  <a:srgbClr val="FFFFFF"/>
                </a:solidFill>
                <a:latin typeface="Arial"/>
              </a:rPr>
              <a:t>4.0 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Audio/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HiFi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compon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. </a:t>
            </a:r>
            <a:r>
              <a:rPr lang="en-GB" sz="7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1.9 DVD/ VCRs	2.3 Speaker sets</a:t>
            </a:r>
            <a:endParaRPr lang="en-GB" sz="1050" b="1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7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0.9 LCD TV’s	4 Other lamps</a:t>
            </a:r>
            <a:endParaRPr lang="en-GB" sz="700" b="1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 Energy saving lamps	6 Luminaires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Box 15"/>
          <p:cNvSpPr txBox="1"/>
          <p:nvPr/>
        </p:nvSpPr>
        <p:spPr>
          <a:xfrm>
            <a:off x="3067200" y="6494611"/>
            <a:ext cx="3042000" cy="1415772"/>
          </a:xfrm>
          <a:prstGeom prst="rect">
            <a:avLst/>
          </a:prstGeom>
          <a:solidFill>
            <a:srgbClr val="167898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FFFFFF"/>
                </a:solidFill>
                <a:latin typeface="Arial"/>
              </a:rPr>
              <a:t>Kitchen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0.6 Dishwashers	0.8 Ovens/furnaces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1.1 Ventilators</a:t>
            </a:r>
            <a:r>
              <a:rPr lang="en-GB" sz="1000" b="1" dirty="0">
                <a:solidFill>
                  <a:srgbClr val="FFFFFF"/>
                </a:solidFill>
                <a:latin typeface="Arial"/>
              </a:rPr>
              <a:t>/ 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hoods	1.0 </a:t>
            </a:r>
            <a:r>
              <a:rPr lang="en-GB" sz="1000" b="1" dirty="0">
                <a:solidFill>
                  <a:srgbClr val="FFFFFF"/>
                </a:solidFill>
                <a:latin typeface="Arial"/>
              </a:rPr>
              <a:t>Magnetrons</a:t>
            </a:r>
            <a:endParaRPr lang="en-GB" sz="1000" b="1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1.4 Fridges </a:t>
            </a:r>
            <a:r>
              <a:rPr lang="en-GB" sz="900" b="1" dirty="0" smtClean="0">
                <a:solidFill>
                  <a:srgbClr val="FFFFFF"/>
                </a:solidFill>
                <a:latin typeface="Arial"/>
              </a:rPr>
              <a:t>	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0.1 Icemakers, etc. </a:t>
            </a:r>
            <a:r>
              <a:rPr lang="en-GB" sz="900" b="1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6.8 Small kitchen appliances: Blenders, mixers, frying pans, cooking plates, grills, toasters, 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etc</a:t>
            </a:r>
            <a:endParaRPr lang="en-GB" sz="1000" b="1" dirty="0" smtClean="0">
              <a:solidFill>
                <a:srgbClr val="FFFFFF"/>
              </a:solidFill>
              <a:latin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2.0 Coffee/ water cookers 2 Other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 Energy saving lamp	3 Luminaires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Box 16"/>
          <p:cNvSpPr txBox="1"/>
          <p:nvPr/>
        </p:nvSpPr>
        <p:spPr>
          <a:xfrm>
            <a:off x="6128655" y="6494611"/>
            <a:ext cx="2983785" cy="1415772"/>
          </a:xfrm>
          <a:prstGeom prst="rect">
            <a:avLst/>
          </a:prstGeom>
          <a:solidFill>
            <a:srgbClr val="167898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438275" algn="l"/>
              </a:tabLst>
            </a:pPr>
            <a:r>
              <a:rPr lang="en-GB" sz="1600" b="1" dirty="0" smtClean="0">
                <a:solidFill>
                  <a:srgbClr val="FFFFFF"/>
                </a:solidFill>
                <a:latin typeface="Arial"/>
              </a:rPr>
              <a:t>Scullery	</a:t>
            </a:r>
            <a:r>
              <a:rPr lang="en-GB" sz="1500" b="1" dirty="0" smtClean="0">
                <a:solidFill>
                  <a:srgbClr val="FFFFFF"/>
                </a:solidFill>
                <a:latin typeface="Arial"/>
              </a:rPr>
              <a:t>Garden/garage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1.0 Washing mach. 	2.2 </a:t>
            </a:r>
            <a:r>
              <a:rPr lang="en-GB" sz="900" b="1" dirty="0" smtClean="0">
                <a:solidFill>
                  <a:srgbClr val="FFFFFF"/>
                </a:solidFill>
                <a:latin typeface="Arial"/>
              </a:rPr>
              <a:t>Other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0.6 Dryers	3.7 Energy </a:t>
            </a:r>
            <a:r>
              <a:rPr lang="en-GB" sz="1000" b="1" dirty="0" err="1" smtClean="0">
                <a:solidFill>
                  <a:srgbClr val="FFFFFF"/>
                </a:solidFill>
                <a:latin typeface="Arial"/>
              </a:rPr>
              <a:t>sav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. lamps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0.6 Freezers </a:t>
            </a:r>
            <a:r>
              <a:rPr lang="en-GB" sz="900" b="1" dirty="0" smtClean="0">
                <a:solidFill>
                  <a:srgbClr val="FFFFFF"/>
                </a:solidFill>
                <a:latin typeface="Arial"/>
              </a:rPr>
              <a:t>	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3.2 Luminaires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3.9 Irons, scales, 	6.6 Drills, lawn adapters, etc.</a:t>
            </a:r>
            <a:r>
              <a:rPr lang="en-GB" sz="900" b="1" dirty="0" smtClean="0">
                <a:solidFill>
                  <a:srgbClr val="FFFFFF"/>
                </a:solidFill>
                <a:latin typeface="Arial"/>
              </a:rPr>
              <a:t>	</a:t>
            </a: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mowers, saws,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1.6 Vac. cleaners	hedges, high pressure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  <a:tab pos="1438275" algn="l"/>
              </a:tabLs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2.8 TL lamps	cleaners, etc.</a:t>
            </a:r>
            <a:endParaRPr lang="en-GB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Box 3"/>
          <p:cNvSpPr txBox="1">
            <a:spLocks/>
          </p:cNvSpPr>
          <p:nvPr/>
        </p:nvSpPr>
        <p:spPr>
          <a:xfrm>
            <a:off x="360611" y="8025407"/>
            <a:ext cx="8361363" cy="1916164"/>
          </a:xfrm>
          <a:prstGeom prst="rect">
            <a:avLst/>
          </a:prstGeom>
          <a:noFill/>
        </p:spPr>
        <p:txBody>
          <a:bodyPr vert="horz" wrap="square" lIns="163321" tIns="81660" rIns="163321" bIns="81660" rtlCol="0" anchor="b">
            <a:spAutoFit/>
          </a:bodyPr>
          <a:lstStyle>
            <a:lvl1pPr marL="0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605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3210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815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6420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3025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9630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6234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2839" indent="0" algn="l" defTabSz="16332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800" dirty="0" smtClean="0"/>
              <a:t>Total: 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GB" sz="2800" dirty="0" smtClean="0"/>
              <a:t>79 EEE + 47 Lamps/Luminaires per HH (B2C)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GB" sz="2800" dirty="0" smtClean="0"/>
              <a:t>36 EEE per HH (B2B)            </a:t>
            </a:r>
          </a:p>
          <a:p>
            <a:pPr>
              <a:spcBef>
                <a:spcPts val="0"/>
              </a:spcBef>
            </a:pPr>
            <a:r>
              <a:rPr lang="en-GB" sz="2800" dirty="0" smtClean="0">
                <a:solidFill>
                  <a:srgbClr val="FF0000"/>
                </a:solidFill>
              </a:rPr>
              <a:t>Total Stock = 263 kg/</a:t>
            </a:r>
            <a:r>
              <a:rPr lang="en-GB" sz="2800" dirty="0" err="1" smtClean="0">
                <a:solidFill>
                  <a:srgbClr val="FF0000"/>
                </a:solidFill>
              </a:rPr>
              <a:t>inh</a:t>
            </a:r>
            <a:r>
              <a:rPr lang="en-GB" sz="2800" dirty="0" smtClean="0">
                <a:solidFill>
                  <a:srgbClr val="FF0000"/>
                </a:solidFill>
              </a:rPr>
              <a:t>.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7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7" grpId="0">
        <p:bldSub>
          <a:bldChart bld="series"/>
        </p:bldSub>
      </p:bldGraphic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EEE &amp; WEEE</a:t>
            </a:r>
            <a:endParaRPr lang="en-US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576635" y="1688703"/>
            <a:ext cx="8081779" cy="9599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EEE Placed on Market: 2000-2015</a:t>
            </a:r>
            <a:endParaRPr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9291664" y="1688703"/>
            <a:ext cx="8084953" cy="959939"/>
          </a:xfrm>
        </p:spPr>
        <p:txBody>
          <a:bodyPr/>
          <a:lstStyle/>
          <a:p>
            <a:pPr algn="ctr"/>
            <a:r>
              <a:rPr lang="en-US" dirty="0" smtClean="0"/>
              <a:t>WEEE Generated: 2000-2015</a:t>
            </a:r>
            <a:endParaRPr lang="en-US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9" t="61276" r="1338" b="1973"/>
          <a:stretch/>
        </p:blipFill>
        <p:spPr>
          <a:xfrm>
            <a:off x="9073579" y="7377335"/>
            <a:ext cx="8597555" cy="2417627"/>
          </a:xfrm>
          <a:prstGeom prst="rect">
            <a:avLst/>
          </a:prstGeom>
        </p:spPr>
      </p:pic>
      <p:grpSp>
        <p:nvGrpSpPr>
          <p:cNvPr id="47" name="Gruppo 46"/>
          <p:cNvGrpSpPr/>
          <p:nvPr/>
        </p:nvGrpSpPr>
        <p:grpSpPr>
          <a:xfrm>
            <a:off x="504627" y="3516154"/>
            <a:ext cx="1944216" cy="3357125"/>
            <a:chOff x="504627" y="3516154"/>
            <a:chExt cx="1944216" cy="3357125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25" t="37984" r="60025" b="6138"/>
            <a:stretch/>
          </p:blipFill>
          <p:spPr>
            <a:xfrm>
              <a:off x="548590" y="3516154"/>
              <a:ext cx="1856291" cy="1660592"/>
            </a:xfrm>
            <a:prstGeom prst="rect">
              <a:avLst/>
            </a:prstGeom>
          </p:spPr>
        </p:pic>
        <p:sp>
          <p:nvSpPr>
            <p:cNvPr id="31" name="Rettangolo 30"/>
            <p:cNvSpPr/>
            <p:nvPr/>
          </p:nvSpPr>
          <p:spPr>
            <a:xfrm>
              <a:off x="504627" y="6225207"/>
              <a:ext cx="19442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34,7 Mt</a:t>
              </a:r>
              <a:endParaRPr lang="en-US" dirty="0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2656001" y="2966694"/>
            <a:ext cx="2882135" cy="3906585"/>
            <a:chOff x="2656001" y="2966694"/>
            <a:chExt cx="2882135" cy="3906585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23" t="3501" r="41460" b="3642"/>
            <a:stretch/>
          </p:blipFill>
          <p:spPr>
            <a:xfrm>
              <a:off x="2656001" y="2966694"/>
              <a:ext cx="2882135" cy="2759513"/>
            </a:xfrm>
            <a:prstGeom prst="rect">
              <a:avLst/>
            </a:prstGeom>
          </p:spPr>
        </p:pic>
        <p:sp>
          <p:nvSpPr>
            <p:cNvPr id="32" name="Rettangolo 31"/>
            <p:cNvSpPr/>
            <p:nvPr/>
          </p:nvSpPr>
          <p:spPr>
            <a:xfrm>
              <a:off x="3124960" y="6225207"/>
              <a:ext cx="1944216" cy="6480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59 Mt</a:t>
              </a:r>
              <a:endParaRPr lang="en-US" dirty="0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5761211" y="2624807"/>
            <a:ext cx="3639306" cy="4248472"/>
            <a:chOff x="5761211" y="2624807"/>
            <a:chExt cx="3639306" cy="4248472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46" t="8351" r="42492" b="4471"/>
            <a:stretch/>
          </p:blipFill>
          <p:spPr>
            <a:xfrm>
              <a:off x="5761211" y="2624807"/>
              <a:ext cx="3639306" cy="3443287"/>
            </a:xfrm>
            <a:prstGeom prst="rect">
              <a:avLst/>
            </a:prstGeom>
          </p:spPr>
        </p:pic>
        <p:sp>
          <p:nvSpPr>
            <p:cNvPr id="33" name="Rettangolo 32"/>
            <p:cNvSpPr/>
            <p:nvPr/>
          </p:nvSpPr>
          <p:spPr>
            <a:xfrm>
              <a:off x="6608756" y="6225207"/>
              <a:ext cx="1944216" cy="64807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74,9 Mt</a:t>
              </a:r>
              <a:endParaRPr lang="en-US" dirty="0"/>
            </a:p>
          </p:txBody>
        </p:sp>
      </p:grpSp>
      <p:grpSp>
        <p:nvGrpSpPr>
          <p:cNvPr id="79" name="Gruppo 78"/>
          <p:cNvGrpSpPr/>
          <p:nvPr/>
        </p:nvGrpSpPr>
        <p:grpSpPr>
          <a:xfrm>
            <a:off x="9621598" y="3003325"/>
            <a:ext cx="8236957" cy="3869954"/>
            <a:chOff x="9621598" y="3003325"/>
            <a:chExt cx="8236957" cy="3869954"/>
          </a:xfrm>
        </p:grpSpPr>
        <p:grpSp>
          <p:nvGrpSpPr>
            <p:cNvPr id="44" name="Gruppo 43"/>
            <p:cNvGrpSpPr/>
            <p:nvPr/>
          </p:nvGrpSpPr>
          <p:grpSpPr>
            <a:xfrm>
              <a:off x="9621598" y="3723728"/>
              <a:ext cx="1944216" cy="3149551"/>
              <a:chOff x="9621598" y="3723728"/>
              <a:chExt cx="1944216" cy="3149551"/>
            </a:xfrm>
          </p:grpSpPr>
          <p:sp>
            <p:nvSpPr>
              <p:cNvPr id="34" name="Rettangolo 33"/>
              <p:cNvSpPr/>
              <p:nvPr/>
            </p:nvSpPr>
            <p:spPr>
              <a:xfrm>
                <a:off x="9621598" y="6225207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24,9 Mt</a:t>
                </a:r>
                <a:endParaRPr lang="en-US" dirty="0"/>
              </a:p>
            </p:txBody>
          </p:sp>
          <p:pic>
            <p:nvPicPr>
              <p:cNvPr id="38" name="Immagine 3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5" t="53597" r="68938" b="4494"/>
              <a:stretch/>
            </p:blipFill>
            <p:spPr>
              <a:xfrm>
                <a:off x="9897597" y="3723728"/>
                <a:ext cx="1392218" cy="1245445"/>
              </a:xfrm>
              <a:prstGeom prst="rect">
                <a:avLst/>
              </a:prstGeom>
            </p:spPr>
          </p:pic>
        </p:grpSp>
        <p:grpSp>
          <p:nvGrpSpPr>
            <p:cNvPr id="45" name="Gruppo 44"/>
            <p:cNvGrpSpPr/>
            <p:nvPr/>
          </p:nvGrpSpPr>
          <p:grpSpPr>
            <a:xfrm>
              <a:off x="12220847" y="3308580"/>
              <a:ext cx="2124965" cy="3564699"/>
              <a:chOff x="11971537" y="3308580"/>
              <a:chExt cx="2124965" cy="3564699"/>
            </a:xfrm>
          </p:grpSpPr>
          <p:sp>
            <p:nvSpPr>
              <p:cNvPr id="35" name="Rettangolo 34"/>
              <p:cNvSpPr/>
              <p:nvPr/>
            </p:nvSpPr>
            <p:spPr>
              <a:xfrm>
                <a:off x="12061911" y="6225207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44 Mt</a:t>
                </a:r>
                <a:endParaRPr lang="en-US" dirty="0"/>
              </a:p>
            </p:txBody>
          </p:sp>
          <p:pic>
            <p:nvPicPr>
              <p:cNvPr id="40" name="Immagine 3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5" t="26479" r="54866" b="3672"/>
              <a:stretch/>
            </p:blipFill>
            <p:spPr>
              <a:xfrm>
                <a:off x="11971537" y="3308580"/>
                <a:ext cx="2124965" cy="2075741"/>
              </a:xfrm>
              <a:prstGeom prst="rect">
                <a:avLst/>
              </a:prstGeom>
            </p:spPr>
          </p:pic>
        </p:grpSp>
        <p:grpSp>
          <p:nvGrpSpPr>
            <p:cNvPr id="46" name="Gruppo 45"/>
            <p:cNvGrpSpPr/>
            <p:nvPr/>
          </p:nvGrpSpPr>
          <p:grpSpPr>
            <a:xfrm>
              <a:off x="15000845" y="3003325"/>
              <a:ext cx="2857710" cy="3869954"/>
              <a:chOff x="15000845" y="3003325"/>
              <a:chExt cx="2857710" cy="3869954"/>
            </a:xfrm>
          </p:grpSpPr>
          <p:sp>
            <p:nvSpPr>
              <p:cNvPr id="36" name="Rettangolo 35"/>
              <p:cNvSpPr/>
              <p:nvPr/>
            </p:nvSpPr>
            <p:spPr>
              <a:xfrm>
                <a:off x="15457592" y="6225207"/>
                <a:ext cx="1944216" cy="64807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57,5 Mt</a:t>
                </a:r>
                <a:endParaRPr lang="en-US" dirty="0"/>
              </a:p>
            </p:txBody>
          </p:sp>
          <p:pic>
            <p:nvPicPr>
              <p:cNvPr id="43" name="Immagine 4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89" t="5936" r="41162" b="3673"/>
              <a:stretch/>
            </p:blipFill>
            <p:spPr>
              <a:xfrm>
                <a:off x="15000845" y="3003325"/>
                <a:ext cx="2857710" cy="2686251"/>
              </a:xfrm>
              <a:prstGeom prst="rect">
                <a:avLst/>
              </a:prstGeom>
            </p:spPr>
          </p:pic>
        </p:grpSp>
      </p:grpSp>
      <p:grpSp>
        <p:nvGrpSpPr>
          <p:cNvPr id="78" name="Gruppo 77"/>
          <p:cNvGrpSpPr/>
          <p:nvPr/>
        </p:nvGrpSpPr>
        <p:grpSpPr>
          <a:xfrm>
            <a:off x="504626" y="7161311"/>
            <a:ext cx="4608513" cy="2808312"/>
            <a:chOff x="216594" y="7161311"/>
            <a:chExt cx="4608513" cy="2808312"/>
          </a:xfrm>
        </p:grpSpPr>
        <p:sp>
          <p:nvSpPr>
            <p:cNvPr id="77" name="Rettangolo 76"/>
            <p:cNvSpPr/>
            <p:nvPr/>
          </p:nvSpPr>
          <p:spPr>
            <a:xfrm>
              <a:off x="216594" y="7161311"/>
              <a:ext cx="4608513" cy="280831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uppo 75"/>
            <p:cNvGrpSpPr/>
            <p:nvPr/>
          </p:nvGrpSpPr>
          <p:grpSpPr>
            <a:xfrm>
              <a:off x="360611" y="7449343"/>
              <a:ext cx="4248472" cy="2362610"/>
              <a:chOff x="288603" y="7233319"/>
              <a:chExt cx="4248472" cy="2362610"/>
            </a:xfrm>
          </p:grpSpPr>
          <p:sp>
            <p:nvSpPr>
              <p:cNvPr id="50" name="CasellaDiTesto 49"/>
              <p:cNvSpPr txBox="1"/>
              <p:nvPr/>
            </p:nvSpPr>
            <p:spPr>
              <a:xfrm>
                <a:off x="781596" y="9011153"/>
                <a:ext cx="184666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7" name="Rettangolo 56"/>
              <p:cNvSpPr/>
              <p:nvPr/>
            </p:nvSpPr>
            <p:spPr>
              <a:xfrm>
                <a:off x="1872779" y="7233319"/>
                <a:ext cx="792088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2000</a:t>
                </a:r>
                <a:endParaRPr lang="en-US" sz="2000" dirty="0"/>
              </a:p>
            </p:txBody>
          </p:sp>
          <p:sp>
            <p:nvSpPr>
              <p:cNvPr id="58" name="Rettangolo 57"/>
              <p:cNvSpPr/>
              <p:nvPr/>
            </p:nvSpPr>
            <p:spPr>
              <a:xfrm>
                <a:off x="2808883" y="7233319"/>
                <a:ext cx="792088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2010</a:t>
                </a:r>
                <a:endParaRPr lang="en-US" sz="2000" dirty="0"/>
              </a:p>
            </p:txBody>
          </p:sp>
          <p:sp>
            <p:nvSpPr>
              <p:cNvPr id="59" name="Rettangolo 58"/>
              <p:cNvSpPr/>
              <p:nvPr/>
            </p:nvSpPr>
            <p:spPr>
              <a:xfrm>
                <a:off x="3744987" y="7233319"/>
                <a:ext cx="792088" cy="4320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2015</a:t>
                </a:r>
                <a:endParaRPr lang="en-US" sz="2000" dirty="0"/>
              </a:p>
            </p:txBody>
          </p:sp>
          <p:grpSp>
            <p:nvGrpSpPr>
              <p:cNvPr id="75" name="Gruppo 74"/>
              <p:cNvGrpSpPr/>
              <p:nvPr/>
            </p:nvGrpSpPr>
            <p:grpSpPr>
              <a:xfrm>
                <a:off x="288603" y="7953399"/>
                <a:ext cx="4212468" cy="1584176"/>
                <a:chOff x="288603" y="7953399"/>
                <a:chExt cx="4212468" cy="1584176"/>
              </a:xfrm>
            </p:grpSpPr>
            <p:grpSp>
              <p:nvGrpSpPr>
                <p:cNvPr id="73" name="Gruppo 72"/>
                <p:cNvGrpSpPr/>
                <p:nvPr/>
              </p:nvGrpSpPr>
              <p:grpSpPr>
                <a:xfrm>
                  <a:off x="1224707" y="7953399"/>
                  <a:ext cx="3276364" cy="461665"/>
                  <a:chOff x="1224707" y="7953399"/>
                  <a:chExt cx="3276364" cy="461665"/>
                </a:xfrm>
              </p:grpSpPr>
              <p:pic>
                <p:nvPicPr>
                  <p:cNvPr id="52" name="Immagine 6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24707" y="8097415"/>
                    <a:ext cx="431800" cy="287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3" name="Gruppo 62"/>
                  <p:cNvGrpSpPr/>
                  <p:nvPr/>
                </p:nvGrpSpPr>
                <p:grpSpPr>
                  <a:xfrm>
                    <a:off x="1908783" y="7953399"/>
                    <a:ext cx="2592288" cy="461665"/>
                    <a:chOff x="1908783" y="7953399"/>
                    <a:chExt cx="2592288" cy="461665"/>
                  </a:xfrm>
                </p:grpSpPr>
                <p:sp>
                  <p:nvSpPr>
                    <p:cNvPr id="60" name="CasellaDiTesto 59"/>
                    <p:cNvSpPr txBox="1"/>
                    <p:nvPr/>
                  </p:nvSpPr>
                  <p:spPr>
                    <a:xfrm>
                      <a:off x="1908783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8%</a:t>
                      </a:r>
                      <a:endParaRPr lang="en-US" sz="2400" dirty="0"/>
                    </a:p>
                  </p:txBody>
                </p:sp>
                <p:sp>
                  <p:nvSpPr>
                    <p:cNvPr id="61" name="CasellaDiTesto 60"/>
                    <p:cNvSpPr txBox="1"/>
                    <p:nvPr/>
                  </p:nvSpPr>
                  <p:spPr>
                    <a:xfrm>
                      <a:off x="2844887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p:txBody>
                </p:sp>
                <p:sp>
                  <p:nvSpPr>
                    <p:cNvPr id="62" name="CasellaDiTesto 61"/>
                    <p:cNvSpPr txBox="1"/>
                    <p:nvPr/>
                  </p:nvSpPr>
                  <p:spPr>
                    <a:xfrm>
                      <a:off x="3780991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19%</a:t>
                      </a:r>
                      <a:endParaRPr lang="en-US" sz="2400" dirty="0"/>
                    </a:p>
                  </p:txBody>
                </p:sp>
              </p:grpSp>
            </p:grpSp>
            <p:grpSp>
              <p:nvGrpSpPr>
                <p:cNvPr id="72" name="Gruppo 71"/>
                <p:cNvGrpSpPr/>
                <p:nvPr/>
              </p:nvGrpSpPr>
              <p:grpSpPr>
                <a:xfrm>
                  <a:off x="1224707" y="8514654"/>
                  <a:ext cx="3276364" cy="461665"/>
                  <a:chOff x="1224707" y="8601471"/>
                  <a:chExt cx="3276364" cy="461665"/>
                </a:xfrm>
              </p:grpSpPr>
              <p:pic>
                <p:nvPicPr>
                  <p:cNvPr id="51" name="Immagine 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24707" y="8687841"/>
                    <a:ext cx="431800" cy="288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4" name="Gruppo 63"/>
                  <p:cNvGrpSpPr/>
                  <p:nvPr/>
                </p:nvGrpSpPr>
                <p:grpSpPr>
                  <a:xfrm>
                    <a:off x="1908783" y="8601471"/>
                    <a:ext cx="2592288" cy="461665"/>
                    <a:chOff x="1908783" y="7953399"/>
                    <a:chExt cx="2592288" cy="461665"/>
                  </a:xfrm>
                </p:grpSpPr>
                <p:sp>
                  <p:nvSpPr>
                    <p:cNvPr id="65" name="CasellaDiTesto 64"/>
                    <p:cNvSpPr txBox="1"/>
                    <p:nvPr/>
                  </p:nvSpPr>
                  <p:spPr>
                    <a:xfrm>
                      <a:off x="1908783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p:txBody>
                </p:sp>
                <p:sp>
                  <p:nvSpPr>
                    <p:cNvPr id="66" name="CasellaDiTesto 65"/>
                    <p:cNvSpPr txBox="1"/>
                    <p:nvPr/>
                  </p:nvSpPr>
                  <p:spPr>
                    <a:xfrm>
                      <a:off x="2844887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p:txBody>
                </p:sp>
                <p:sp>
                  <p:nvSpPr>
                    <p:cNvPr id="67" name="CasellaDiTesto 66"/>
                    <p:cNvSpPr txBox="1"/>
                    <p:nvPr/>
                  </p:nvSpPr>
                  <p:spPr>
                    <a:xfrm>
                      <a:off x="3780991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p:txBody>
                </p:sp>
              </p:grpSp>
            </p:grpSp>
            <p:grpSp>
              <p:nvGrpSpPr>
                <p:cNvPr id="74" name="Gruppo 73"/>
                <p:cNvGrpSpPr/>
                <p:nvPr/>
              </p:nvGrpSpPr>
              <p:grpSpPr>
                <a:xfrm>
                  <a:off x="288603" y="9075910"/>
                  <a:ext cx="4212468" cy="461665"/>
                  <a:chOff x="288603" y="9075910"/>
                  <a:chExt cx="4212468" cy="461665"/>
                </a:xfrm>
              </p:grpSpPr>
              <p:grpSp>
                <p:nvGrpSpPr>
                  <p:cNvPr id="56" name="Gruppo 55"/>
                  <p:cNvGrpSpPr/>
                  <p:nvPr/>
                </p:nvGrpSpPr>
                <p:grpSpPr>
                  <a:xfrm>
                    <a:off x="288603" y="9177535"/>
                    <a:ext cx="1409700" cy="358775"/>
                    <a:chOff x="288603" y="9177535"/>
                    <a:chExt cx="1409700" cy="358775"/>
                  </a:xfrm>
                </p:grpSpPr>
                <p:pic>
                  <p:nvPicPr>
                    <p:cNvPr id="53" name="Immagine 43"/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8603" y="9177535"/>
                      <a:ext cx="519112" cy="3587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4" name="Immagine 45"/>
                    <p:cNvPicPr>
                      <a:picLocks noChangeAspect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82328" y="9202935"/>
                      <a:ext cx="433387" cy="3000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55" name="Immagine 46"/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10965" y="9202935"/>
                      <a:ext cx="287338" cy="2889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68" name="Gruppo 67"/>
                  <p:cNvGrpSpPr/>
                  <p:nvPr/>
                </p:nvGrpSpPr>
                <p:grpSpPr>
                  <a:xfrm>
                    <a:off x="1908783" y="9075910"/>
                    <a:ext cx="2592288" cy="461665"/>
                    <a:chOff x="1908783" y="7953399"/>
                    <a:chExt cx="2592288" cy="461665"/>
                  </a:xfrm>
                </p:grpSpPr>
                <p:sp>
                  <p:nvSpPr>
                    <p:cNvPr id="69" name="CasellaDiTesto 68"/>
                    <p:cNvSpPr txBox="1"/>
                    <p:nvPr/>
                  </p:nvSpPr>
                  <p:spPr>
                    <a:xfrm>
                      <a:off x="1908783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25%</a:t>
                      </a:r>
                      <a:endParaRPr lang="en-US" sz="2400" dirty="0"/>
                    </a:p>
                  </p:txBody>
                </p:sp>
                <p:sp>
                  <p:nvSpPr>
                    <p:cNvPr id="70" name="CasellaDiTesto 69"/>
                    <p:cNvSpPr txBox="1"/>
                    <p:nvPr/>
                  </p:nvSpPr>
                  <p:spPr>
                    <a:xfrm>
                      <a:off x="2844887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20%</a:t>
                      </a:r>
                      <a:endParaRPr lang="en-US" sz="2400" dirty="0"/>
                    </a:p>
                  </p:txBody>
                </p:sp>
                <p:sp>
                  <p:nvSpPr>
                    <p:cNvPr id="71" name="CasellaDiTesto 70"/>
                    <p:cNvSpPr txBox="1"/>
                    <p:nvPr/>
                  </p:nvSpPr>
                  <p:spPr>
                    <a:xfrm>
                      <a:off x="3780991" y="7953399"/>
                      <a:ext cx="7200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/>
                        <a:t>17%</a:t>
                      </a:r>
                      <a:endParaRPr lang="en-US" sz="2400" dirty="0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00386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WEEE</a:t>
            </a:r>
            <a:endParaRPr lang="en-US" dirty="0"/>
          </a:p>
        </p:txBody>
      </p:sp>
      <p:pic>
        <p:nvPicPr>
          <p:cNvPr id="22" name="Segnaposto contenuto 5" descr="P105052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"/>
          <a:stretch/>
        </p:blipFill>
        <p:spPr>
          <a:xfrm>
            <a:off x="4753099" y="2336775"/>
            <a:ext cx="8784976" cy="6615620"/>
          </a:xfrm>
        </p:spPr>
      </p:pic>
      <p:sp>
        <p:nvSpPr>
          <p:cNvPr id="23" name="Fumetto 1 22"/>
          <p:cNvSpPr/>
          <p:nvPr/>
        </p:nvSpPr>
        <p:spPr>
          <a:xfrm>
            <a:off x="14546187" y="2480791"/>
            <a:ext cx="3073289" cy="1369965"/>
          </a:xfrm>
          <a:prstGeom prst="wedgeRectCallout">
            <a:avLst>
              <a:gd name="adj1" fmla="val -165192"/>
              <a:gd name="adj2" fmla="val 82832"/>
            </a:avLst>
          </a:prstGeom>
          <a:gradFill rotWithShape="1">
            <a:gsLst>
              <a:gs pos="0">
                <a:srgbClr val="31B6FD">
                  <a:shade val="40000"/>
                  <a:alpha val="100000"/>
                  <a:satMod val="150000"/>
                  <a:lumMod val="100000"/>
                </a:srgbClr>
              </a:gs>
              <a:gs pos="100000">
                <a:srgbClr val="31B6FD">
                  <a:tint val="70000"/>
                  <a:shade val="100000"/>
                  <a:alpha val="100000"/>
                  <a:satMod val="200000"/>
                  <a:lumMod val="100000"/>
                </a:srgbClr>
              </a:gs>
            </a:gsLst>
            <a:lin ang="5400000" scaled="1"/>
          </a:gradFill>
          <a:ln w="12700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Lacking Technologies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umetto 1 23"/>
          <p:cNvSpPr/>
          <p:nvPr/>
        </p:nvSpPr>
        <p:spPr>
          <a:xfrm>
            <a:off x="14546187" y="4136975"/>
            <a:ext cx="3073289" cy="1369965"/>
          </a:xfrm>
          <a:prstGeom prst="wedgeRectCallout">
            <a:avLst>
              <a:gd name="adj1" fmla="val -108758"/>
              <a:gd name="adj2" fmla="val 15084"/>
            </a:avLst>
          </a:prstGeom>
          <a:gradFill rotWithShape="1">
            <a:gsLst>
              <a:gs pos="0">
                <a:srgbClr val="31B6FD">
                  <a:shade val="40000"/>
                  <a:alpha val="100000"/>
                  <a:satMod val="150000"/>
                  <a:lumMod val="100000"/>
                </a:srgbClr>
              </a:gs>
              <a:gs pos="100000">
                <a:srgbClr val="31B6FD">
                  <a:tint val="70000"/>
                  <a:shade val="100000"/>
                  <a:alpha val="100000"/>
                  <a:satMod val="200000"/>
                  <a:lumMod val="100000"/>
                </a:srgbClr>
              </a:gs>
            </a:gsLst>
            <a:lin ang="5400000" scaled="1"/>
          </a:gradFill>
          <a:ln w="12700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Lacking Legislative Framework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umetto 1 24"/>
          <p:cNvSpPr/>
          <p:nvPr/>
        </p:nvSpPr>
        <p:spPr>
          <a:xfrm>
            <a:off x="936675" y="2480791"/>
            <a:ext cx="3073289" cy="1369965"/>
          </a:xfrm>
          <a:prstGeom prst="wedgeRectCallout">
            <a:avLst>
              <a:gd name="adj1" fmla="val 134448"/>
              <a:gd name="adj2" fmla="val 46500"/>
            </a:avLst>
          </a:prstGeom>
          <a:gradFill rotWithShape="1">
            <a:gsLst>
              <a:gs pos="0">
                <a:srgbClr val="4584D3">
                  <a:shade val="40000"/>
                  <a:alpha val="100000"/>
                  <a:satMod val="150000"/>
                  <a:lumMod val="100000"/>
                </a:srgbClr>
              </a:gs>
              <a:gs pos="100000">
                <a:srgbClr val="4584D3">
                  <a:tint val="70000"/>
                  <a:shade val="100000"/>
                  <a:alpha val="100000"/>
                  <a:satMod val="200000"/>
                  <a:lumMod val="100000"/>
                </a:srgbClr>
              </a:gs>
            </a:gsLst>
            <a:lin ang="5400000" scaled="1"/>
          </a:gradFill>
          <a:ln w="12700" cap="flat" cmpd="sng" algn="ctr">
            <a:solidFill>
              <a:srgbClr val="4584D3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Survival Imperative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umetto 1 25"/>
          <p:cNvSpPr/>
          <p:nvPr/>
        </p:nvSpPr>
        <p:spPr>
          <a:xfrm>
            <a:off x="936675" y="4208983"/>
            <a:ext cx="3073289" cy="1369965"/>
          </a:xfrm>
          <a:prstGeom prst="wedgeRectCallout">
            <a:avLst>
              <a:gd name="adj1" fmla="val 127168"/>
              <a:gd name="adj2" fmla="val 62185"/>
            </a:avLst>
          </a:prstGeom>
          <a:gradFill rotWithShape="1">
            <a:gsLst>
              <a:gs pos="0">
                <a:srgbClr val="A5D028">
                  <a:shade val="40000"/>
                  <a:alpha val="100000"/>
                  <a:satMod val="150000"/>
                  <a:lumMod val="100000"/>
                </a:srgbClr>
              </a:gs>
              <a:gs pos="100000">
                <a:srgbClr val="A5D028">
                  <a:tint val="70000"/>
                  <a:shade val="100000"/>
                  <a:alpha val="100000"/>
                  <a:satMod val="200000"/>
                  <a:lumMod val="100000"/>
                </a:srgbClr>
              </a:gs>
            </a:gsLst>
            <a:lin ang="5400000" scaled="1"/>
          </a:gradFill>
          <a:ln w="12700" cap="flat" cmpd="sng" algn="ctr">
            <a:solidFill>
              <a:srgbClr val="A5D028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Waste Resources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umetto 1 26"/>
          <p:cNvSpPr/>
          <p:nvPr/>
        </p:nvSpPr>
        <p:spPr>
          <a:xfrm>
            <a:off x="936675" y="5937175"/>
            <a:ext cx="3073289" cy="1369965"/>
          </a:xfrm>
          <a:prstGeom prst="wedgeRectCallout">
            <a:avLst>
              <a:gd name="adj1" fmla="val 98632"/>
              <a:gd name="adj2" fmla="val -22834"/>
            </a:avLst>
          </a:prstGeom>
          <a:gradFill rotWithShape="1">
            <a:gsLst>
              <a:gs pos="0">
                <a:srgbClr val="A5D028">
                  <a:shade val="40000"/>
                  <a:alpha val="100000"/>
                  <a:satMod val="150000"/>
                  <a:lumMod val="100000"/>
                </a:srgbClr>
              </a:gs>
              <a:gs pos="100000">
                <a:srgbClr val="A5D028">
                  <a:tint val="70000"/>
                  <a:shade val="100000"/>
                  <a:alpha val="100000"/>
                  <a:satMod val="200000"/>
                  <a:lumMod val="100000"/>
                </a:srgbClr>
              </a:gs>
            </a:gsLst>
            <a:lin ang="5400000" scaled="1"/>
          </a:gradFill>
          <a:ln w="12700" cap="flat" cmpd="sng" algn="ctr">
            <a:solidFill>
              <a:srgbClr val="A5D028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Polluting Environment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umetto 1 27"/>
          <p:cNvSpPr/>
          <p:nvPr/>
        </p:nvSpPr>
        <p:spPr>
          <a:xfrm>
            <a:off x="14546187" y="5721151"/>
            <a:ext cx="3073289" cy="1369965"/>
          </a:xfrm>
          <a:prstGeom prst="wedgeRectCallout">
            <a:avLst>
              <a:gd name="adj1" fmla="val -161136"/>
              <a:gd name="adj2" fmla="val -95583"/>
            </a:avLst>
          </a:prstGeom>
          <a:gradFill rotWithShape="1">
            <a:gsLst>
              <a:gs pos="0">
                <a:srgbClr val="A5D028">
                  <a:shade val="40000"/>
                  <a:alpha val="100000"/>
                  <a:satMod val="150000"/>
                  <a:lumMod val="100000"/>
                </a:srgbClr>
              </a:gs>
              <a:gs pos="100000">
                <a:srgbClr val="A5D028">
                  <a:tint val="70000"/>
                  <a:shade val="100000"/>
                  <a:alpha val="100000"/>
                  <a:satMod val="200000"/>
                  <a:lumMod val="100000"/>
                </a:srgbClr>
              </a:gs>
            </a:gsLst>
            <a:lin ang="5400000" scaled="1"/>
          </a:gradFill>
          <a:ln w="12700" cap="flat" cmpd="sng" algn="ctr">
            <a:solidFill>
              <a:srgbClr val="A5D028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 Health Consequences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427824" y="9105527"/>
            <a:ext cx="13435527" cy="796032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 Building Needed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umetto 1 29"/>
          <p:cNvSpPr/>
          <p:nvPr/>
        </p:nvSpPr>
        <p:spPr>
          <a:xfrm>
            <a:off x="14546187" y="7449343"/>
            <a:ext cx="3073289" cy="1369965"/>
          </a:xfrm>
          <a:prstGeom prst="wedgeRectCallout">
            <a:avLst>
              <a:gd name="adj1" fmla="val -147086"/>
              <a:gd name="adj2" fmla="val -36253"/>
            </a:avLst>
          </a:prstGeom>
          <a:gradFill rotWithShape="1">
            <a:gsLst>
              <a:gs pos="0">
                <a:srgbClr val="31B6FD">
                  <a:shade val="40000"/>
                  <a:alpha val="100000"/>
                  <a:satMod val="150000"/>
                  <a:lumMod val="100000"/>
                </a:srgbClr>
              </a:gs>
              <a:gs pos="100000">
                <a:srgbClr val="31B6FD">
                  <a:tint val="70000"/>
                  <a:shade val="100000"/>
                  <a:alpha val="100000"/>
                  <a:satMod val="200000"/>
                  <a:lumMod val="100000"/>
                </a:srgbClr>
              </a:gs>
            </a:gsLst>
            <a:lin ang="5400000" scaled="1"/>
          </a:gradFill>
          <a:ln w="12700" cap="flat" cmpd="sng" algn="ctr">
            <a:solidFill>
              <a:srgbClr val="31B6FD">
                <a:shade val="95000"/>
                <a:satMod val="105000"/>
              </a:srgbClr>
            </a:solidFill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Preventing fair local business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04627" y="7593359"/>
            <a:ext cx="3627222" cy="523220"/>
            <a:chOff x="504627" y="7593359"/>
            <a:chExt cx="3627222" cy="523220"/>
          </a:xfrm>
        </p:grpSpPr>
        <p:sp>
          <p:nvSpPr>
            <p:cNvPr id="32" name="Ovale 31"/>
            <p:cNvSpPr>
              <a:spLocks noChangeAspect="1"/>
            </p:cNvSpPr>
            <p:nvPr/>
          </p:nvSpPr>
          <p:spPr>
            <a:xfrm>
              <a:off x="504627" y="7674969"/>
              <a:ext cx="360000" cy="360000"/>
            </a:xfrm>
            <a:prstGeom prst="ellipse">
              <a:avLst/>
            </a:prstGeom>
            <a:solidFill>
              <a:srgbClr val="A5D028"/>
            </a:solidFill>
            <a:ln w="12700" cap="flat" cmpd="sng" algn="ctr">
              <a:solidFill>
                <a:srgbClr val="A5D028"/>
              </a:solidFill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080691" y="7593359"/>
              <a:ext cx="305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Environmental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504627" y="8654315"/>
            <a:ext cx="3627222" cy="523220"/>
            <a:chOff x="504627" y="8654315"/>
            <a:chExt cx="3627222" cy="523220"/>
          </a:xfrm>
        </p:grpSpPr>
        <p:sp>
          <p:nvSpPr>
            <p:cNvPr id="35" name="Ovale 34"/>
            <p:cNvSpPr>
              <a:spLocks noChangeAspect="1"/>
            </p:cNvSpPr>
            <p:nvPr/>
          </p:nvSpPr>
          <p:spPr>
            <a:xfrm>
              <a:off x="504627" y="8735925"/>
              <a:ext cx="360000" cy="360000"/>
            </a:xfrm>
            <a:prstGeom prst="ellipse">
              <a:avLst/>
            </a:prstGeom>
            <a:solidFill>
              <a:srgbClr val="4584D3"/>
            </a:solidFill>
            <a:ln w="12700" cap="flat" cmpd="sng" algn="ctr">
              <a:solidFill>
                <a:srgbClr val="4584D3"/>
              </a:solidFill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1080691" y="8654315"/>
              <a:ext cx="305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Social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504627" y="8123837"/>
            <a:ext cx="3627222" cy="523220"/>
            <a:chOff x="504627" y="8061411"/>
            <a:chExt cx="3627222" cy="523220"/>
          </a:xfrm>
        </p:grpSpPr>
        <p:sp>
          <p:nvSpPr>
            <p:cNvPr id="38" name="Ovale 37"/>
            <p:cNvSpPr>
              <a:spLocks noChangeAspect="1"/>
            </p:cNvSpPr>
            <p:nvPr/>
          </p:nvSpPr>
          <p:spPr>
            <a:xfrm>
              <a:off x="504627" y="8143021"/>
              <a:ext cx="360000" cy="360000"/>
            </a:xfrm>
            <a:prstGeom prst="ellipse">
              <a:avLst/>
            </a:prstGeom>
            <a:gradFill rotWithShape="1">
              <a:gsLst>
                <a:gs pos="0">
                  <a:srgbClr val="31B6FD">
                    <a:shade val="40000"/>
                    <a:alpha val="100000"/>
                    <a:satMod val="150000"/>
                    <a:lumMod val="100000"/>
                  </a:srgbClr>
                </a:gs>
                <a:gs pos="100000">
                  <a:srgbClr val="31B6FD">
                    <a:tint val="70000"/>
                    <a:shade val="100000"/>
                    <a:alpha val="100000"/>
                    <a:satMod val="200000"/>
                    <a:lumMod val="10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31B6FD">
                  <a:shade val="95000"/>
                  <a:satMod val="105000"/>
                </a:srgbClr>
              </a:solidFill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080691" y="8061411"/>
              <a:ext cx="305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Economic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39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E-waste Academy 2014</a:t>
            </a:r>
            <a:endParaRPr lang="en-US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12962011" y="2401042"/>
            <a:ext cx="4414606" cy="679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Sponsors 2014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Organized by</a:t>
            </a:r>
            <a:endParaRPr lang="en-US" sz="5400" dirty="0"/>
          </a:p>
        </p:txBody>
      </p:sp>
      <p:sp>
        <p:nvSpPr>
          <p:cNvPr id="4" name="Rettangolo 3"/>
          <p:cNvSpPr>
            <a:spLocks noChangeAspect="1"/>
          </p:cNvSpPr>
          <p:nvPr/>
        </p:nvSpPr>
        <p:spPr>
          <a:xfrm>
            <a:off x="648643" y="2320818"/>
            <a:ext cx="2879996" cy="952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WHO</a:t>
            </a:r>
            <a:endParaRPr lang="en-US" sz="4800" dirty="0"/>
          </a:p>
        </p:txBody>
      </p:sp>
      <p:sp>
        <p:nvSpPr>
          <p:cNvPr id="5" name="Rettangolo 4"/>
          <p:cNvSpPr>
            <a:spLocks noChangeAspect="1"/>
          </p:cNvSpPr>
          <p:nvPr/>
        </p:nvSpPr>
        <p:spPr>
          <a:xfrm>
            <a:off x="3720985" y="2320818"/>
            <a:ext cx="2879996" cy="95206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WHERE</a:t>
            </a:r>
            <a:endParaRPr lang="en-US" sz="4000" dirty="0"/>
          </a:p>
        </p:txBody>
      </p:sp>
      <p:sp>
        <p:nvSpPr>
          <p:cNvPr id="6" name="Rettangolo 5"/>
          <p:cNvSpPr>
            <a:spLocks noChangeAspect="1"/>
          </p:cNvSpPr>
          <p:nvPr/>
        </p:nvSpPr>
        <p:spPr>
          <a:xfrm>
            <a:off x="6793327" y="2320818"/>
            <a:ext cx="2879996" cy="9520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WHY</a:t>
            </a:r>
            <a:endParaRPr lang="en-US" sz="4000" dirty="0"/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9865668" y="2320818"/>
            <a:ext cx="2879996" cy="95206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WHEN</a:t>
            </a:r>
            <a:endParaRPr lang="en-US" sz="4000" dirty="0"/>
          </a:p>
        </p:txBody>
      </p:sp>
      <p:sp>
        <p:nvSpPr>
          <p:cNvPr id="8" name="Rettangolo 7"/>
          <p:cNvSpPr>
            <a:spLocks noChangeAspect="1"/>
          </p:cNvSpPr>
          <p:nvPr/>
        </p:nvSpPr>
        <p:spPr>
          <a:xfrm>
            <a:off x="653777" y="3488903"/>
            <a:ext cx="2880000" cy="62225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Policy Makers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Governmental Officials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Recyclers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Refurbishers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Collectors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Form all over the world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3724407" y="3488903"/>
            <a:ext cx="2880000" cy="6222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El </a:t>
            </a:r>
            <a:r>
              <a:rPr lang="en-US" sz="2400" b="1" dirty="0" smtClean="0">
                <a:solidFill>
                  <a:schemeClr val="tx1"/>
                </a:solidFill>
              </a:rPr>
              <a:t>Salvador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hosted </a:t>
            </a:r>
            <a:r>
              <a:rPr lang="en-US" sz="2400" dirty="0">
                <a:solidFill>
                  <a:schemeClr val="tx1"/>
                </a:solidFill>
              </a:rPr>
              <a:t>by Basel Convention Regional Centre for the Central America Sub-region including Mexico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6795037" y="3488903"/>
            <a:ext cx="2880000" cy="6222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latform </a:t>
            </a:r>
            <a:r>
              <a:rPr lang="en-US" sz="2400" dirty="0">
                <a:solidFill>
                  <a:schemeClr val="tx1"/>
                </a:solidFill>
              </a:rPr>
              <a:t>for exchange of best practices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Discuss </a:t>
            </a:r>
            <a:r>
              <a:rPr lang="en-US" sz="2400" dirty="0" smtClean="0">
                <a:solidFill>
                  <a:schemeClr val="tx1"/>
                </a:solidFill>
              </a:rPr>
              <a:t>&amp; share </a:t>
            </a:r>
            <a:r>
              <a:rPr lang="en-US" sz="2400" dirty="0">
                <a:solidFill>
                  <a:schemeClr val="tx1"/>
                </a:solidFill>
              </a:rPr>
              <a:t>policy development and </a:t>
            </a:r>
            <a:r>
              <a:rPr lang="en-US" sz="2400" dirty="0" smtClean="0">
                <a:solidFill>
                  <a:schemeClr val="tx1"/>
                </a:solidFill>
              </a:rPr>
              <a:t>approaches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Foster </a:t>
            </a:r>
            <a:r>
              <a:rPr lang="en-US" sz="2400" dirty="0">
                <a:solidFill>
                  <a:schemeClr val="tx1"/>
                </a:solidFill>
              </a:rPr>
              <a:t>interactive atmosphere of knowledge </a:t>
            </a:r>
            <a:r>
              <a:rPr lang="en-US" sz="2400" dirty="0" smtClean="0">
                <a:solidFill>
                  <a:schemeClr val="tx1"/>
                </a:solidFill>
              </a:rPr>
              <a:t>sharing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Get feedback &amp; advice </a:t>
            </a:r>
            <a:r>
              <a:rPr lang="en-US" sz="2400" dirty="0">
                <a:solidFill>
                  <a:schemeClr val="tx1"/>
                </a:solidFill>
              </a:rPr>
              <a:t>from e-waste experts and </a:t>
            </a:r>
            <a:r>
              <a:rPr lang="en-US" sz="2400" dirty="0" smtClean="0">
                <a:solidFill>
                  <a:schemeClr val="tx1"/>
                </a:solidFill>
              </a:rPr>
              <a:t>policymakers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>
            <a:spLocks noChangeAspect="1"/>
          </p:cNvSpPr>
          <p:nvPr/>
        </p:nvSpPr>
        <p:spPr>
          <a:xfrm>
            <a:off x="9865667" y="3488903"/>
            <a:ext cx="2880000" cy="6222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>
                <a:solidFill>
                  <a:schemeClr val="tx1"/>
                </a:solidFill>
              </a:rPr>
              <a:t>Timeline: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1 August 2013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Call for Applications Open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15 </a:t>
            </a:r>
            <a:r>
              <a:rPr lang="en-US" sz="2400" b="1" dirty="0">
                <a:solidFill>
                  <a:schemeClr val="tx1"/>
                </a:solidFill>
              </a:rPr>
              <a:t>October 2013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Call for Applications Closed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31 </a:t>
            </a:r>
            <a:r>
              <a:rPr lang="en-US" sz="2400" b="1" dirty="0">
                <a:solidFill>
                  <a:schemeClr val="tx1"/>
                </a:solidFill>
              </a:rPr>
              <a:t>January 2014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Confirmation participants 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31 </a:t>
            </a:r>
            <a:r>
              <a:rPr lang="en-US" sz="2400" b="1" dirty="0">
                <a:solidFill>
                  <a:schemeClr val="tx1"/>
                </a:solidFill>
              </a:rPr>
              <a:t>March - 4 April 2014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EWAM in El Salvador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6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035" y="8664669"/>
            <a:ext cx="1747288" cy="8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UNU-ISP 3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283" y="8394430"/>
            <a:ext cx="2425811" cy="1071137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12962011" y="3416895"/>
            <a:ext cx="5003927" cy="3384376"/>
            <a:chOff x="12962011" y="3416895"/>
            <a:chExt cx="5003927" cy="3384376"/>
          </a:xfrm>
        </p:grpSpPr>
        <p:pic>
          <p:nvPicPr>
            <p:cNvPr id="18" name="Immagine 17" descr="HD:Users:federicomagalini:Documents:Lavoro:Dropbox:Projects:2013_EWAM:2.0 Program &amp; Planning:2.1 Call:2.1.2 Logos:gesilogo_01_cmyk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8275" y="4912567"/>
              <a:ext cx="2322933" cy="736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dell_tagline_vertical_blue_rgb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3082" y="5851749"/>
              <a:ext cx="1326485" cy="949522"/>
            </a:xfrm>
            <a:prstGeom prst="rect">
              <a:avLst/>
            </a:prstGeom>
          </p:spPr>
        </p:pic>
        <p:pic>
          <p:nvPicPr>
            <p:cNvPr id="20" name="Immagine 19" descr="EMP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2011" y="3544415"/>
              <a:ext cx="1681691" cy="736577"/>
            </a:xfrm>
            <a:prstGeom prst="rect">
              <a:avLst/>
            </a:prstGeom>
          </p:spPr>
        </p:pic>
        <p:pic>
          <p:nvPicPr>
            <p:cNvPr id="22" name="Immagine 21" descr="HP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99307" y="5865087"/>
              <a:ext cx="848047" cy="848047"/>
            </a:xfrm>
            <a:prstGeom prst="rect">
              <a:avLst/>
            </a:prstGeom>
          </p:spPr>
        </p:pic>
        <p:pic>
          <p:nvPicPr>
            <p:cNvPr id="23" name="Immagine 22" descr="Nokia log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18395" y="3632919"/>
              <a:ext cx="1284613" cy="324398"/>
            </a:xfrm>
            <a:prstGeom prst="rect">
              <a:avLst/>
            </a:prstGeom>
          </p:spPr>
        </p:pic>
        <p:pic>
          <p:nvPicPr>
            <p:cNvPr id="24" name="Immagine 23" descr="SECO_En_pos_hoch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2011" y="4336503"/>
              <a:ext cx="2254516" cy="736576"/>
            </a:xfrm>
            <a:prstGeom prst="rect">
              <a:avLst/>
            </a:prstGeom>
          </p:spPr>
        </p:pic>
        <p:pic>
          <p:nvPicPr>
            <p:cNvPr id="25" name="Immagine 24" descr="Unido_logo_unblue (2)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2011" y="5865087"/>
              <a:ext cx="978747" cy="848046"/>
            </a:xfrm>
            <a:prstGeom prst="rect">
              <a:avLst/>
            </a:prstGeom>
          </p:spPr>
        </p:pic>
        <p:pic>
          <p:nvPicPr>
            <p:cNvPr id="26" name="Immagine 25" descr="VNVMP-logo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06227" y="3416895"/>
              <a:ext cx="1133511" cy="982104"/>
            </a:xfrm>
            <a:prstGeom prst="rect">
              <a:avLst/>
            </a:prstGeom>
          </p:spPr>
        </p:pic>
        <p:pic>
          <p:nvPicPr>
            <p:cNvPr id="27" name="Immagine 26" descr="WorldLoop_cmyk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2411" y="5865167"/>
              <a:ext cx="1403527" cy="847439"/>
            </a:xfrm>
            <a:prstGeom prst="rect">
              <a:avLst/>
            </a:prstGeom>
          </p:spPr>
        </p:pic>
        <p:pic>
          <p:nvPicPr>
            <p:cNvPr id="21" name="Immagine 20" descr="epa_logo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14339" y="4064967"/>
              <a:ext cx="736576" cy="736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7135" y="3266738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Telefonica Text" pitchFamily="2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Telefonica Text" pitchFamily="2" charset="0"/>
              </a:rPr>
              <a:t>you</a:t>
            </a:r>
            <a:endParaRPr lang="es-ES" sz="8800" i="1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CEF27-ED4E-420E-9D5A-66B8450605F9}"/>
</file>

<file path=customXml/itemProps2.xml><?xml version="1.0" encoding="utf-8"?>
<ds:datastoreItem xmlns:ds="http://schemas.openxmlformats.org/officeDocument/2006/customXml" ds:itemID="{EBC3FF28-04FE-4564-A17B-5C69CE4E957E}"/>
</file>

<file path=customXml/itemProps3.xml><?xml version="1.0" encoding="utf-8"?>
<ds:datastoreItem xmlns:ds="http://schemas.openxmlformats.org/officeDocument/2006/customXml" ds:itemID="{679AE02E-5474-4B6D-A9A2-431288271094}"/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453</Words>
  <Application>Microsoft Macintosh PowerPoint</Application>
  <PresentationFormat>Personalizzato</PresentationFormat>
  <Paragraphs>189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de Office</vt:lpstr>
      <vt:lpstr>Presentazione di PowerPoint</vt:lpstr>
      <vt:lpstr>HOW to quantify WEEE? …and WHY?</vt:lpstr>
      <vt:lpstr>EEE &amp; WEEE Life-Cycle</vt:lpstr>
      <vt:lpstr>Stock EEE &amp; Life-time Profiles</vt:lpstr>
      <vt:lpstr>EEE &amp; WEEE</vt:lpstr>
      <vt:lpstr>Where are WEEE</vt:lpstr>
      <vt:lpstr>E-waste Academy 2014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Federico Magalini</cp:lastModifiedBy>
  <cp:revision>58</cp:revision>
  <dcterms:created xsi:type="dcterms:W3CDTF">2013-08-21T15:33:30Z</dcterms:created>
  <dcterms:modified xsi:type="dcterms:W3CDTF">2013-09-05T12:46:04Z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