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presentation.xml" ContentType="application/vnd.openxmlformats-officedocument.presentationml.presentation.main+xml"/>
  <Override PartName="/ppt/slides/slide1.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handoutMasters/handoutMaster1.xml" ContentType="application/vnd.openxmlformats-officedocument.presentationml.handoutMaster+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diagrams/layout1.xml" ContentType="application/vnd.openxmlformats-officedocument.drawingml.diagramLayout+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412" r:id="rId2"/>
    <p:sldId id="418" r:id="rId3"/>
    <p:sldId id="417" r:id="rId4"/>
    <p:sldId id="420" r:id="rId5"/>
    <p:sldId id="419" r:id="rId6"/>
    <p:sldId id="416" r:id="rId7"/>
  </p:sldIdLst>
  <p:sldSz cx="9144000" cy="6858000" type="screen4x3"/>
  <p:notesSz cx="6797675" cy="9926638"/>
  <p:defaultTextStyle>
    <a:defPPr>
      <a:defRPr lang="en-US"/>
    </a:defPPr>
    <a:lvl1pPr algn="l" rtl="0" eaLnBrk="0" fontAlgn="base" hangingPunct="0">
      <a:spcBef>
        <a:spcPct val="0"/>
      </a:spcBef>
      <a:spcAft>
        <a:spcPct val="0"/>
      </a:spcAft>
      <a:defRPr sz="32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32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32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Verdana" pitchFamily="34" charset="0"/>
        <a:ea typeface="+mn-ea"/>
        <a:cs typeface="+mn-cs"/>
      </a:defRPr>
    </a:lvl5pPr>
    <a:lvl6pPr marL="2286000" algn="l" defTabSz="914400" rtl="0" eaLnBrk="1" latinLnBrk="0" hangingPunct="1">
      <a:defRPr sz="3200" kern="1200">
        <a:solidFill>
          <a:schemeClr val="tx1"/>
        </a:solidFill>
        <a:latin typeface="Verdana" pitchFamily="34" charset="0"/>
        <a:ea typeface="+mn-ea"/>
        <a:cs typeface="+mn-cs"/>
      </a:defRPr>
    </a:lvl6pPr>
    <a:lvl7pPr marL="2743200" algn="l" defTabSz="914400" rtl="0" eaLnBrk="1" latinLnBrk="0" hangingPunct="1">
      <a:defRPr sz="3200" kern="1200">
        <a:solidFill>
          <a:schemeClr val="tx1"/>
        </a:solidFill>
        <a:latin typeface="Verdana" pitchFamily="34" charset="0"/>
        <a:ea typeface="+mn-ea"/>
        <a:cs typeface="+mn-cs"/>
      </a:defRPr>
    </a:lvl7pPr>
    <a:lvl8pPr marL="3200400" algn="l" defTabSz="914400" rtl="0" eaLnBrk="1" latinLnBrk="0" hangingPunct="1">
      <a:defRPr sz="3200" kern="1200">
        <a:solidFill>
          <a:schemeClr val="tx1"/>
        </a:solidFill>
        <a:latin typeface="Verdana" pitchFamily="34" charset="0"/>
        <a:ea typeface="+mn-ea"/>
        <a:cs typeface="+mn-cs"/>
      </a:defRPr>
    </a:lvl8pPr>
    <a:lvl9pPr marL="3657600" algn="l" defTabSz="914400" rtl="0" eaLnBrk="1" latinLnBrk="0" hangingPunct="1">
      <a:defRPr sz="32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33CCFF"/>
    <a:srgbClr val="0E438A"/>
    <a:srgbClr val="FF3300"/>
    <a:srgbClr val="000066"/>
    <a:srgbClr val="525152"/>
    <a:srgbClr val="0099CC"/>
    <a:srgbClr val="0066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56" autoAdjust="0"/>
    <p:restoredTop sz="91181" autoAdjust="0"/>
  </p:normalViewPr>
  <p:slideViewPr>
    <p:cSldViewPr showGuides="1">
      <p:cViewPr varScale="1">
        <p:scale>
          <a:sx n="91" d="100"/>
          <a:sy n="91" d="100"/>
        </p:scale>
        <p:origin x="-26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howGuides="1">
      <p:cViewPr varScale="1">
        <p:scale>
          <a:sx n="77" d="100"/>
          <a:sy n="77" d="100"/>
        </p:scale>
        <p:origin x="-2040" y="-96"/>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customXml" Target="../customXml/item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1FF4D7-46A9-41E4-A2DB-8E201812596C}" type="doc">
      <dgm:prSet loTypeId="urn:microsoft.com/office/officeart/2005/8/layout/hierarchy6" loCatId="hierarchy" qsTypeId="urn:microsoft.com/office/officeart/2005/8/quickstyle/simple1" qsCatId="simple" csTypeId="urn:microsoft.com/office/officeart/2005/8/colors/accent0_1" csCatId="mainScheme" phldr="1"/>
      <dgm:spPr/>
      <dgm:t>
        <a:bodyPr/>
        <a:lstStyle/>
        <a:p>
          <a:endParaRPr lang="en-US"/>
        </a:p>
      </dgm:t>
    </dgm:pt>
    <dgm:pt modelId="{E06E7904-86E9-401B-A05C-DC97D7E7AF70}">
      <dgm:prSet phldrT="[Text]"/>
      <dgm:spPr/>
      <dgm:t>
        <a:bodyPr/>
        <a:lstStyle/>
        <a:p>
          <a:r>
            <a:rPr lang="en-US" dirty="0" smtClean="0"/>
            <a:t>General Secretariat</a:t>
          </a:r>
          <a:endParaRPr lang="en-US" dirty="0"/>
        </a:p>
      </dgm:t>
    </dgm:pt>
    <dgm:pt modelId="{F47DA00D-5114-4269-A8EA-109D1FED3E06}" type="parTrans" cxnId="{474ED9D3-F884-4C75-B0D0-44A9FA4DCBC5}">
      <dgm:prSet/>
      <dgm:spPr/>
      <dgm:t>
        <a:bodyPr/>
        <a:lstStyle/>
        <a:p>
          <a:endParaRPr lang="en-US"/>
        </a:p>
      </dgm:t>
    </dgm:pt>
    <dgm:pt modelId="{BCB74A30-05C3-4A4B-8455-B7121D653CA1}" type="sibTrans" cxnId="{474ED9D3-F884-4C75-B0D0-44A9FA4DCBC5}">
      <dgm:prSet/>
      <dgm:spPr/>
      <dgm:t>
        <a:bodyPr/>
        <a:lstStyle/>
        <a:p>
          <a:endParaRPr lang="en-US"/>
        </a:p>
      </dgm:t>
    </dgm:pt>
    <dgm:pt modelId="{5D5AD8D2-2BC3-4EAE-9FAE-1DC7470A2337}">
      <dgm:prSet phldrT="[Text]"/>
      <dgm:spPr/>
      <dgm:t>
        <a:bodyPr/>
        <a:lstStyle/>
        <a:p>
          <a:r>
            <a:rPr lang="en-US" dirty="0" smtClean="0"/>
            <a:t>ITU-R</a:t>
          </a:r>
        </a:p>
        <a:p>
          <a:r>
            <a:rPr lang="en-US" dirty="0" smtClean="0"/>
            <a:t>(</a:t>
          </a:r>
          <a:r>
            <a:rPr lang="en-US" dirty="0" err="1" smtClean="0"/>
            <a:t>radiocommunication</a:t>
          </a:r>
          <a:r>
            <a:rPr lang="en-US" dirty="0" smtClean="0"/>
            <a:t>)</a:t>
          </a:r>
          <a:endParaRPr lang="en-US" dirty="0"/>
        </a:p>
      </dgm:t>
    </dgm:pt>
    <dgm:pt modelId="{0047D130-8E44-4E0D-A356-16AB0CDE60EB}" type="parTrans" cxnId="{EECA2E91-6157-4139-9122-D7A2E69C4D53}">
      <dgm:prSet/>
      <dgm:spPr/>
      <dgm:t>
        <a:bodyPr/>
        <a:lstStyle/>
        <a:p>
          <a:endParaRPr lang="en-US"/>
        </a:p>
      </dgm:t>
    </dgm:pt>
    <dgm:pt modelId="{9EEB568D-C76B-49FC-8B5B-95CF2EF7A381}" type="sibTrans" cxnId="{EECA2E91-6157-4139-9122-D7A2E69C4D53}">
      <dgm:prSet/>
      <dgm:spPr/>
      <dgm:t>
        <a:bodyPr/>
        <a:lstStyle/>
        <a:p>
          <a:endParaRPr lang="en-US"/>
        </a:p>
      </dgm:t>
    </dgm:pt>
    <dgm:pt modelId="{53578E1E-AF05-4C27-8BAE-490F3AA9BB81}">
      <dgm:prSet phldrT="[Text]"/>
      <dgm:spPr/>
      <dgm:t>
        <a:bodyPr/>
        <a:lstStyle/>
        <a:p>
          <a:r>
            <a:rPr lang="en-US" dirty="0" smtClean="0"/>
            <a:t>ITU Council</a:t>
          </a:r>
          <a:endParaRPr lang="en-US" dirty="0"/>
        </a:p>
      </dgm:t>
    </dgm:pt>
    <dgm:pt modelId="{76DCAF87-EFC2-40AE-AD0E-9D4A6EFB99BC}" type="parTrans" cxnId="{340651B1-51B4-4359-8BDC-F08B623BE75C}">
      <dgm:prSet/>
      <dgm:spPr/>
      <dgm:t>
        <a:bodyPr/>
        <a:lstStyle/>
        <a:p>
          <a:endParaRPr lang="en-US"/>
        </a:p>
      </dgm:t>
    </dgm:pt>
    <dgm:pt modelId="{4E931248-A2DD-44B3-AD05-1354E9CD5A95}" type="sibTrans" cxnId="{340651B1-51B4-4359-8BDC-F08B623BE75C}">
      <dgm:prSet/>
      <dgm:spPr/>
      <dgm:t>
        <a:bodyPr/>
        <a:lstStyle/>
        <a:p>
          <a:endParaRPr lang="en-US"/>
        </a:p>
      </dgm:t>
    </dgm:pt>
    <dgm:pt modelId="{44E54BD1-B2D2-4118-B724-50C6B9FFFD58}">
      <dgm:prSet phldrT="[Text]"/>
      <dgm:spPr/>
      <dgm:t>
        <a:bodyPr/>
        <a:lstStyle/>
        <a:p>
          <a:r>
            <a:rPr lang="en-US" dirty="0" smtClean="0"/>
            <a:t>ITU-D</a:t>
          </a:r>
        </a:p>
        <a:p>
          <a:r>
            <a:rPr lang="en-US" dirty="0" smtClean="0"/>
            <a:t>(development)</a:t>
          </a:r>
          <a:endParaRPr lang="en-US" dirty="0"/>
        </a:p>
      </dgm:t>
    </dgm:pt>
    <dgm:pt modelId="{742B508C-C75C-4A75-B472-DE9A4C29366D}" type="parTrans" cxnId="{766713C5-902C-4842-AD6F-4A9DC2EEECAB}">
      <dgm:prSet/>
      <dgm:spPr/>
      <dgm:t>
        <a:bodyPr/>
        <a:lstStyle/>
        <a:p>
          <a:endParaRPr lang="en-US"/>
        </a:p>
      </dgm:t>
    </dgm:pt>
    <dgm:pt modelId="{B979DD16-B2B6-4D1E-8D2D-0EE4FED00564}" type="sibTrans" cxnId="{766713C5-902C-4842-AD6F-4A9DC2EEECAB}">
      <dgm:prSet/>
      <dgm:spPr/>
      <dgm:t>
        <a:bodyPr/>
        <a:lstStyle/>
        <a:p>
          <a:endParaRPr lang="en-US"/>
        </a:p>
      </dgm:t>
    </dgm:pt>
    <dgm:pt modelId="{6641CAA8-56A2-4EAF-9882-AEC938376F12}">
      <dgm:prSet/>
      <dgm:spPr/>
      <dgm:t>
        <a:bodyPr/>
        <a:lstStyle/>
        <a:p>
          <a:r>
            <a:rPr lang="en-US" dirty="0" smtClean="0"/>
            <a:t>WRC &amp; RA</a:t>
          </a:r>
          <a:endParaRPr lang="en-US" dirty="0"/>
        </a:p>
      </dgm:t>
    </dgm:pt>
    <dgm:pt modelId="{42CFA0E0-4199-40C0-B37A-D61D5E64A5FA}" type="parTrans" cxnId="{5CA59ACE-2E7C-41B7-BC7F-6C48EF9308DA}">
      <dgm:prSet/>
      <dgm:spPr/>
      <dgm:t>
        <a:bodyPr/>
        <a:lstStyle/>
        <a:p>
          <a:endParaRPr lang="en-US"/>
        </a:p>
      </dgm:t>
    </dgm:pt>
    <dgm:pt modelId="{F4B46629-A015-4DF6-9BED-D5DC9F06F476}" type="sibTrans" cxnId="{5CA59ACE-2E7C-41B7-BC7F-6C48EF9308DA}">
      <dgm:prSet/>
      <dgm:spPr/>
      <dgm:t>
        <a:bodyPr/>
        <a:lstStyle/>
        <a:p>
          <a:endParaRPr lang="en-US"/>
        </a:p>
      </dgm:t>
    </dgm:pt>
    <dgm:pt modelId="{FB436DF2-2DD6-4795-8CF4-BE26588105DD}">
      <dgm:prSet/>
      <dgm:spPr/>
      <dgm:t>
        <a:bodyPr/>
        <a:lstStyle/>
        <a:p>
          <a:r>
            <a:rPr lang="en-US" dirty="0" err="1" smtClean="0"/>
            <a:t>WTDC</a:t>
          </a:r>
          <a:endParaRPr lang="en-US" dirty="0"/>
        </a:p>
      </dgm:t>
    </dgm:pt>
    <dgm:pt modelId="{73DF3A7D-82BB-4341-BE42-00AC52E15A5E}" type="parTrans" cxnId="{23D733A7-12DF-4109-AC3B-6655406A4148}">
      <dgm:prSet/>
      <dgm:spPr/>
      <dgm:t>
        <a:bodyPr/>
        <a:lstStyle/>
        <a:p>
          <a:endParaRPr lang="en-US"/>
        </a:p>
      </dgm:t>
    </dgm:pt>
    <dgm:pt modelId="{3A6E82AE-2CDB-4741-AEDB-9ED98C114B00}" type="sibTrans" cxnId="{23D733A7-12DF-4109-AC3B-6655406A4148}">
      <dgm:prSet/>
      <dgm:spPr/>
      <dgm:t>
        <a:bodyPr/>
        <a:lstStyle/>
        <a:p>
          <a:endParaRPr lang="en-US"/>
        </a:p>
      </dgm:t>
    </dgm:pt>
    <dgm:pt modelId="{DEBEF8B0-4528-41F6-8568-073F041F6B1E}">
      <dgm:prSet/>
      <dgm:spPr/>
      <dgm:t>
        <a:bodyPr/>
        <a:lstStyle/>
        <a:p>
          <a:r>
            <a:rPr lang="en-US" dirty="0" smtClean="0"/>
            <a:t>Plenipotentiary Conference</a:t>
          </a:r>
          <a:endParaRPr lang="en-US" dirty="0"/>
        </a:p>
      </dgm:t>
    </dgm:pt>
    <dgm:pt modelId="{73EC8792-A5DC-4E51-8230-CF01124F8A92}" type="parTrans" cxnId="{7AD216FC-C632-45C1-91FF-6A05D40CF512}">
      <dgm:prSet/>
      <dgm:spPr/>
      <dgm:t>
        <a:bodyPr/>
        <a:lstStyle/>
        <a:p>
          <a:endParaRPr lang="en-US"/>
        </a:p>
      </dgm:t>
    </dgm:pt>
    <dgm:pt modelId="{DA83EB56-75EF-4229-BFD7-0B8E5146944C}" type="sibTrans" cxnId="{7AD216FC-C632-45C1-91FF-6A05D40CF512}">
      <dgm:prSet/>
      <dgm:spPr/>
      <dgm:t>
        <a:bodyPr/>
        <a:lstStyle/>
        <a:p>
          <a:endParaRPr lang="en-US"/>
        </a:p>
      </dgm:t>
    </dgm:pt>
    <dgm:pt modelId="{E214C891-C713-461B-95E3-9CC98D394B08}">
      <dgm:prSet/>
      <dgm:spPr/>
      <dgm:t>
        <a:bodyPr/>
        <a:lstStyle/>
        <a:p>
          <a:r>
            <a:rPr lang="en-US" dirty="0" smtClean="0"/>
            <a:t>ITU-T</a:t>
          </a:r>
        </a:p>
        <a:p>
          <a:r>
            <a:rPr lang="en-US" dirty="0" smtClean="0"/>
            <a:t>(standardization)</a:t>
          </a:r>
          <a:endParaRPr lang="en-US" dirty="0"/>
        </a:p>
      </dgm:t>
    </dgm:pt>
    <dgm:pt modelId="{510B8374-D8A4-4BD4-84BE-819FC0D86BEF}" type="parTrans" cxnId="{BE868E0C-F95A-4090-8B20-AFD2C09EE8F9}">
      <dgm:prSet/>
      <dgm:spPr/>
      <dgm:t>
        <a:bodyPr/>
        <a:lstStyle/>
        <a:p>
          <a:endParaRPr lang="en-US"/>
        </a:p>
      </dgm:t>
    </dgm:pt>
    <dgm:pt modelId="{8BBA6A94-CD5B-4260-9154-712D0EEFCD7C}" type="sibTrans" cxnId="{BE868E0C-F95A-4090-8B20-AFD2C09EE8F9}">
      <dgm:prSet/>
      <dgm:spPr/>
      <dgm:t>
        <a:bodyPr/>
        <a:lstStyle/>
        <a:p>
          <a:endParaRPr lang="en-US"/>
        </a:p>
      </dgm:t>
    </dgm:pt>
    <dgm:pt modelId="{EF19F465-04DC-4BE9-A548-B4E691C0C108}">
      <dgm:prSet/>
      <dgm:spPr/>
      <dgm:t>
        <a:bodyPr/>
        <a:lstStyle/>
        <a:p>
          <a:r>
            <a:rPr lang="en-US" dirty="0" err="1" smtClean="0"/>
            <a:t>WTSA</a:t>
          </a:r>
          <a:endParaRPr lang="en-US" dirty="0"/>
        </a:p>
      </dgm:t>
    </dgm:pt>
    <dgm:pt modelId="{464383EB-D5B2-459F-B12D-F3824E9DD0F3}" type="parTrans" cxnId="{74C49F48-5595-4C8D-B0E7-97869C6B0E20}">
      <dgm:prSet/>
      <dgm:spPr/>
      <dgm:t>
        <a:bodyPr/>
        <a:lstStyle/>
        <a:p>
          <a:endParaRPr lang="en-US"/>
        </a:p>
      </dgm:t>
    </dgm:pt>
    <dgm:pt modelId="{02135451-FE01-4B26-A47F-5506330E13F3}" type="sibTrans" cxnId="{74C49F48-5595-4C8D-B0E7-97869C6B0E20}">
      <dgm:prSet/>
      <dgm:spPr/>
      <dgm:t>
        <a:bodyPr/>
        <a:lstStyle/>
        <a:p>
          <a:endParaRPr lang="en-US"/>
        </a:p>
      </dgm:t>
    </dgm:pt>
    <dgm:pt modelId="{39CED87B-7BBF-4424-80A3-1057A736A46E}" type="pres">
      <dgm:prSet presAssocID="{AD1FF4D7-46A9-41E4-A2DB-8E201812596C}" presName="mainComposite" presStyleCnt="0">
        <dgm:presLayoutVars>
          <dgm:chPref val="1"/>
          <dgm:dir/>
          <dgm:animOne val="branch"/>
          <dgm:animLvl val="lvl"/>
          <dgm:resizeHandles val="exact"/>
        </dgm:presLayoutVars>
      </dgm:prSet>
      <dgm:spPr/>
      <dgm:t>
        <a:bodyPr/>
        <a:lstStyle/>
        <a:p>
          <a:endParaRPr lang="en-US"/>
        </a:p>
      </dgm:t>
    </dgm:pt>
    <dgm:pt modelId="{3C9E3630-E277-4803-8509-17AF1900BB9A}" type="pres">
      <dgm:prSet presAssocID="{AD1FF4D7-46A9-41E4-A2DB-8E201812596C}" presName="hierFlow" presStyleCnt="0"/>
      <dgm:spPr/>
    </dgm:pt>
    <dgm:pt modelId="{EB536D31-2B67-4731-B41C-5E3E346A38E5}" type="pres">
      <dgm:prSet presAssocID="{AD1FF4D7-46A9-41E4-A2DB-8E201812596C}" presName="hierChild1" presStyleCnt="0">
        <dgm:presLayoutVars>
          <dgm:chPref val="1"/>
          <dgm:animOne val="branch"/>
          <dgm:animLvl val="lvl"/>
        </dgm:presLayoutVars>
      </dgm:prSet>
      <dgm:spPr/>
    </dgm:pt>
    <dgm:pt modelId="{09D92BDE-CE5C-4F92-BDBE-5009557AF07B}" type="pres">
      <dgm:prSet presAssocID="{DEBEF8B0-4528-41F6-8568-073F041F6B1E}" presName="Name14" presStyleCnt="0"/>
      <dgm:spPr/>
    </dgm:pt>
    <dgm:pt modelId="{BB3039FD-3722-4F46-AF52-7227B1189C33}" type="pres">
      <dgm:prSet presAssocID="{DEBEF8B0-4528-41F6-8568-073F041F6B1E}" presName="level1Shape" presStyleLbl="node0" presStyleIdx="0" presStyleCnt="1" custScaleX="144770">
        <dgm:presLayoutVars>
          <dgm:chPref val="3"/>
        </dgm:presLayoutVars>
      </dgm:prSet>
      <dgm:spPr/>
      <dgm:t>
        <a:bodyPr/>
        <a:lstStyle/>
        <a:p>
          <a:endParaRPr lang="en-US"/>
        </a:p>
      </dgm:t>
    </dgm:pt>
    <dgm:pt modelId="{E64BFCE3-FE9E-4ECF-8F1E-312E8D5375ED}" type="pres">
      <dgm:prSet presAssocID="{DEBEF8B0-4528-41F6-8568-073F041F6B1E}" presName="hierChild2" presStyleCnt="0"/>
      <dgm:spPr/>
    </dgm:pt>
    <dgm:pt modelId="{97FB84C4-87BD-4082-848F-327B8B65E4C9}" type="pres">
      <dgm:prSet presAssocID="{76DCAF87-EFC2-40AE-AD0E-9D4A6EFB99BC}" presName="Name19" presStyleLbl="parChTrans1D2" presStyleIdx="0" presStyleCnt="1"/>
      <dgm:spPr/>
      <dgm:t>
        <a:bodyPr/>
        <a:lstStyle/>
        <a:p>
          <a:endParaRPr lang="en-US"/>
        </a:p>
      </dgm:t>
    </dgm:pt>
    <dgm:pt modelId="{8DD5E5D5-A909-402A-A327-F83C4EDA2319}" type="pres">
      <dgm:prSet presAssocID="{53578E1E-AF05-4C27-8BAE-490F3AA9BB81}" presName="Name21" presStyleCnt="0"/>
      <dgm:spPr/>
    </dgm:pt>
    <dgm:pt modelId="{B1741721-E421-40D9-8396-B1D5F2F71AA9}" type="pres">
      <dgm:prSet presAssocID="{53578E1E-AF05-4C27-8BAE-490F3AA9BB81}" presName="level2Shape" presStyleLbl="node2" presStyleIdx="0" presStyleCnt="1"/>
      <dgm:spPr/>
      <dgm:t>
        <a:bodyPr/>
        <a:lstStyle/>
        <a:p>
          <a:endParaRPr lang="en-US"/>
        </a:p>
      </dgm:t>
    </dgm:pt>
    <dgm:pt modelId="{4658659E-A8B3-4EB0-A34F-E678B1C9850F}" type="pres">
      <dgm:prSet presAssocID="{53578E1E-AF05-4C27-8BAE-490F3AA9BB81}" presName="hierChild3" presStyleCnt="0"/>
      <dgm:spPr/>
    </dgm:pt>
    <dgm:pt modelId="{2585EA82-9D4B-4350-9F6B-A1EB460EE27A}" type="pres">
      <dgm:prSet presAssocID="{F47DA00D-5114-4269-A8EA-109D1FED3E06}" presName="Name19" presStyleLbl="parChTrans1D3" presStyleIdx="0" presStyleCnt="4"/>
      <dgm:spPr/>
      <dgm:t>
        <a:bodyPr/>
        <a:lstStyle/>
        <a:p>
          <a:endParaRPr lang="en-US"/>
        </a:p>
      </dgm:t>
    </dgm:pt>
    <dgm:pt modelId="{83B18FB3-D24D-4FCC-9DB9-F0B5D12245F2}" type="pres">
      <dgm:prSet presAssocID="{E06E7904-86E9-401B-A05C-DC97D7E7AF70}" presName="Name21" presStyleCnt="0"/>
      <dgm:spPr/>
    </dgm:pt>
    <dgm:pt modelId="{EA8DCA39-7903-40A3-A04C-5902509FAD56}" type="pres">
      <dgm:prSet presAssocID="{E06E7904-86E9-401B-A05C-DC97D7E7AF70}" presName="level2Shape" presStyleLbl="node3" presStyleIdx="0" presStyleCnt="4" custScaleX="119875"/>
      <dgm:spPr/>
      <dgm:t>
        <a:bodyPr/>
        <a:lstStyle/>
        <a:p>
          <a:endParaRPr lang="en-US"/>
        </a:p>
      </dgm:t>
    </dgm:pt>
    <dgm:pt modelId="{504A9998-0BA1-4C5C-AFF7-F9BCF6A1FFBB}" type="pres">
      <dgm:prSet presAssocID="{E06E7904-86E9-401B-A05C-DC97D7E7AF70}" presName="hierChild3" presStyleCnt="0"/>
      <dgm:spPr/>
    </dgm:pt>
    <dgm:pt modelId="{66AB54AB-944A-490E-8D16-E4CF8E6F99C2}" type="pres">
      <dgm:prSet presAssocID="{0047D130-8E44-4E0D-A356-16AB0CDE60EB}" presName="Name19" presStyleLbl="parChTrans1D3" presStyleIdx="1" presStyleCnt="4"/>
      <dgm:spPr/>
      <dgm:t>
        <a:bodyPr/>
        <a:lstStyle/>
        <a:p>
          <a:endParaRPr lang="en-US"/>
        </a:p>
      </dgm:t>
    </dgm:pt>
    <dgm:pt modelId="{DAD4CB6B-1C24-42BD-ABBD-040262FAD04E}" type="pres">
      <dgm:prSet presAssocID="{5D5AD8D2-2BC3-4EAE-9FAE-1DC7470A2337}" presName="Name21" presStyleCnt="0"/>
      <dgm:spPr/>
    </dgm:pt>
    <dgm:pt modelId="{539B84FD-1565-4339-8311-8058596D922A}" type="pres">
      <dgm:prSet presAssocID="{5D5AD8D2-2BC3-4EAE-9FAE-1DC7470A2337}" presName="level2Shape" presStyleLbl="node3" presStyleIdx="1" presStyleCnt="4" custScaleX="195173"/>
      <dgm:spPr/>
      <dgm:t>
        <a:bodyPr/>
        <a:lstStyle/>
        <a:p>
          <a:endParaRPr lang="en-US"/>
        </a:p>
      </dgm:t>
    </dgm:pt>
    <dgm:pt modelId="{E4FD60C3-4FF3-4A14-A43A-11916DFDC2B9}" type="pres">
      <dgm:prSet presAssocID="{5D5AD8D2-2BC3-4EAE-9FAE-1DC7470A2337}" presName="hierChild3" presStyleCnt="0"/>
      <dgm:spPr/>
    </dgm:pt>
    <dgm:pt modelId="{A6D1B54A-4594-491A-A045-BBB96F6C4060}" type="pres">
      <dgm:prSet presAssocID="{42CFA0E0-4199-40C0-B37A-D61D5E64A5FA}" presName="Name19" presStyleLbl="parChTrans1D4" presStyleIdx="0" presStyleCnt="3"/>
      <dgm:spPr/>
      <dgm:t>
        <a:bodyPr/>
        <a:lstStyle/>
        <a:p>
          <a:endParaRPr lang="en-US"/>
        </a:p>
      </dgm:t>
    </dgm:pt>
    <dgm:pt modelId="{89B25089-69AC-44E7-89A1-B1A6EC301ABA}" type="pres">
      <dgm:prSet presAssocID="{6641CAA8-56A2-4EAF-9882-AEC938376F12}" presName="Name21" presStyleCnt="0"/>
      <dgm:spPr/>
    </dgm:pt>
    <dgm:pt modelId="{354CEDE5-4D95-426B-8FD1-67C6167A0DF0}" type="pres">
      <dgm:prSet presAssocID="{6641CAA8-56A2-4EAF-9882-AEC938376F12}" presName="level2Shape" presStyleLbl="node4" presStyleIdx="0" presStyleCnt="3"/>
      <dgm:spPr/>
      <dgm:t>
        <a:bodyPr/>
        <a:lstStyle/>
        <a:p>
          <a:endParaRPr lang="en-US"/>
        </a:p>
      </dgm:t>
    </dgm:pt>
    <dgm:pt modelId="{5BCF6F22-8075-489A-B0E8-B96A11B734DA}" type="pres">
      <dgm:prSet presAssocID="{6641CAA8-56A2-4EAF-9882-AEC938376F12}" presName="hierChild3" presStyleCnt="0"/>
      <dgm:spPr/>
    </dgm:pt>
    <dgm:pt modelId="{27C0D29C-FD6A-4012-9A41-4FB97040DF9A}" type="pres">
      <dgm:prSet presAssocID="{742B508C-C75C-4A75-B472-DE9A4C29366D}" presName="Name19" presStyleLbl="parChTrans1D3" presStyleIdx="2" presStyleCnt="4"/>
      <dgm:spPr/>
      <dgm:t>
        <a:bodyPr/>
        <a:lstStyle/>
        <a:p>
          <a:endParaRPr lang="en-US"/>
        </a:p>
      </dgm:t>
    </dgm:pt>
    <dgm:pt modelId="{D6B2E037-55CA-4C2E-B659-8082F90735AF}" type="pres">
      <dgm:prSet presAssocID="{44E54BD1-B2D2-4118-B724-50C6B9FFFD58}" presName="Name21" presStyleCnt="0"/>
      <dgm:spPr/>
    </dgm:pt>
    <dgm:pt modelId="{321903E9-DD11-4D2D-913B-19C0A0970171}" type="pres">
      <dgm:prSet presAssocID="{44E54BD1-B2D2-4118-B724-50C6B9FFFD58}" presName="level2Shape" presStyleLbl="node3" presStyleIdx="2" presStyleCnt="4" custScaleX="156677"/>
      <dgm:spPr/>
      <dgm:t>
        <a:bodyPr/>
        <a:lstStyle/>
        <a:p>
          <a:endParaRPr lang="en-US"/>
        </a:p>
      </dgm:t>
    </dgm:pt>
    <dgm:pt modelId="{F4CD619D-5FA0-4E1D-BBDF-289AB30E7E7C}" type="pres">
      <dgm:prSet presAssocID="{44E54BD1-B2D2-4118-B724-50C6B9FFFD58}" presName="hierChild3" presStyleCnt="0"/>
      <dgm:spPr/>
    </dgm:pt>
    <dgm:pt modelId="{00D73391-ECC9-4CE4-A30A-DC5445D53B89}" type="pres">
      <dgm:prSet presAssocID="{73DF3A7D-82BB-4341-BE42-00AC52E15A5E}" presName="Name19" presStyleLbl="parChTrans1D4" presStyleIdx="1" presStyleCnt="3"/>
      <dgm:spPr/>
      <dgm:t>
        <a:bodyPr/>
        <a:lstStyle/>
        <a:p>
          <a:endParaRPr lang="en-US"/>
        </a:p>
      </dgm:t>
    </dgm:pt>
    <dgm:pt modelId="{93251DA7-B7F9-4A65-B38A-5BA1A0E13522}" type="pres">
      <dgm:prSet presAssocID="{FB436DF2-2DD6-4795-8CF4-BE26588105DD}" presName="Name21" presStyleCnt="0"/>
      <dgm:spPr/>
    </dgm:pt>
    <dgm:pt modelId="{9DAB1516-8420-4660-A2DA-F2AFD07F1318}" type="pres">
      <dgm:prSet presAssocID="{FB436DF2-2DD6-4795-8CF4-BE26588105DD}" presName="level2Shape" presStyleLbl="node4" presStyleIdx="1" presStyleCnt="3"/>
      <dgm:spPr/>
      <dgm:t>
        <a:bodyPr/>
        <a:lstStyle/>
        <a:p>
          <a:endParaRPr lang="en-US"/>
        </a:p>
      </dgm:t>
    </dgm:pt>
    <dgm:pt modelId="{61E010D0-FB23-4D2A-96C7-8C351E5E3974}" type="pres">
      <dgm:prSet presAssocID="{FB436DF2-2DD6-4795-8CF4-BE26588105DD}" presName="hierChild3" presStyleCnt="0"/>
      <dgm:spPr/>
    </dgm:pt>
    <dgm:pt modelId="{8BA30A21-95D4-44DA-ABE1-1A6F526498E3}" type="pres">
      <dgm:prSet presAssocID="{510B8374-D8A4-4BD4-84BE-819FC0D86BEF}" presName="Name19" presStyleLbl="parChTrans1D3" presStyleIdx="3" presStyleCnt="4"/>
      <dgm:spPr/>
      <dgm:t>
        <a:bodyPr/>
        <a:lstStyle/>
        <a:p>
          <a:endParaRPr lang="en-US"/>
        </a:p>
      </dgm:t>
    </dgm:pt>
    <dgm:pt modelId="{9E70847B-6A1F-4D99-B5FA-165E36EFD5D7}" type="pres">
      <dgm:prSet presAssocID="{E214C891-C713-461B-95E3-9CC98D394B08}" presName="Name21" presStyleCnt="0"/>
      <dgm:spPr/>
    </dgm:pt>
    <dgm:pt modelId="{A0D8247F-31CD-4F15-BE9F-13D1D1344800}" type="pres">
      <dgm:prSet presAssocID="{E214C891-C713-461B-95E3-9CC98D394B08}" presName="level2Shape" presStyleLbl="node3" presStyleIdx="3" presStyleCnt="4" custScaleX="182552"/>
      <dgm:spPr/>
      <dgm:t>
        <a:bodyPr/>
        <a:lstStyle/>
        <a:p>
          <a:endParaRPr lang="en-US"/>
        </a:p>
      </dgm:t>
    </dgm:pt>
    <dgm:pt modelId="{9285D268-74BA-4E10-8CBC-7D3FEE011046}" type="pres">
      <dgm:prSet presAssocID="{E214C891-C713-461B-95E3-9CC98D394B08}" presName="hierChild3" presStyleCnt="0"/>
      <dgm:spPr/>
    </dgm:pt>
    <dgm:pt modelId="{AFAD36A9-9CB2-49A0-9939-E7FEE01F17A6}" type="pres">
      <dgm:prSet presAssocID="{464383EB-D5B2-459F-B12D-F3824E9DD0F3}" presName="Name19" presStyleLbl="parChTrans1D4" presStyleIdx="2" presStyleCnt="3"/>
      <dgm:spPr/>
      <dgm:t>
        <a:bodyPr/>
        <a:lstStyle/>
        <a:p>
          <a:endParaRPr lang="en-US"/>
        </a:p>
      </dgm:t>
    </dgm:pt>
    <dgm:pt modelId="{726A3B76-0B89-4442-A662-C4864A1F61C8}" type="pres">
      <dgm:prSet presAssocID="{EF19F465-04DC-4BE9-A548-B4E691C0C108}" presName="Name21" presStyleCnt="0"/>
      <dgm:spPr/>
    </dgm:pt>
    <dgm:pt modelId="{B73CE307-F013-4F82-8378-015D2F828F70}" type="pres">
      <dgm:prSet presAssocID="{EF19F465-04DC-4BE9-A548-B4E691C0C108}" presName="level2Shape" presStyleLbl="node4" presStyleIdx="2" presStyleCnt="3"/>
      <dgm:spPr/>
      <dgm:t>
        <a:bodyPr/>
        <a:lstStyle/>
        <a:p>
          <a:endParaRPr lang="en-US"/>
        </a:p>
      </dgm:t>
    </dgm:pt>
    <dgm:pt modelId="{6BF09912-6C2A-4E66-B62C-4FAE0C4BE193}" type="pres">
      <dgm:prSet presAssocID="{EF19F465-04DC-4BE9-A548-B4E691C0C108}" presName="hierChild3" presStyleCnt="0"/>
      <dgm:spPr/>
    </dgm:pt>
    <dgm:pt modelId="{861AD36C-1A5F-417A-8D24-358DCCBE2A7C}" type="pres">
      <dgm:prSet presAssocID="{AD1FF4D7-46A9-41E4-A2DB-8E201812596C}" presName="bgShapesFlow" presStyleCnt="0"/>
      <dgm:spPr/>
    </dgm:pt>
  </dgm:ptLst>
  <dgm:cxnLst>
    <dgm:cxn modelId="{CA8B391D-6A9F-4A9C-86FC-982BBDAAFFCE}" type="presOf" srcId="{EF19F465-04DC-4BE9-A548-B4E691C0C108}" destId="{B73CE307-F013-4F82-8378-015D2F828F70}" srcOrd="0" destOrd="0" presId="urn:microsoft.com/office/officeart/2005/8/layout/hierarchy6"/>
    <dgm:cxn modelId="{474ED9D3-F884-4C75-B0D0-44A9FA4DCBC5}" srcId="{53578E1E-AF05-4C27-8BAE-490F3AA9BB81}" destId="{E06E7904-86E9-401B-A05C-DC97D7E7AF70}" srcOrd="0" destOrd="0" parTransId="{F47DA00D-5114-4269-A8EA-109D1FED3E06}" sibTransId="{BCB74A30-05C3-4A4B-8455-B7121D653CA1}"/>
    <dgm:cxn modelId="{766713C5-902C-4842-AD6F-4A9DC2EEECAB}" srcId="{53578E1E-AF05-4C27-8BAE-490F3AA9BB81}" destId="{44E54BD1-B2D2-4118-B724-50C6B9FFFD58}" srcOrd="2" destOrd="0" parTransId="{742B508C-C75C-4A75-B472-DE9A4C29366D}" sibTransId="{B979DD16-B2B6-4D1E-8D2D-0EE4FED00564}"/>
    <dgm:cxn modelId="{D522D9D9-EAF7-4F53-BE2A-90C5251556AD}" type="presOf" srcId="{5D5AD8D2-2BC3-4EAE-9FAE-1DC7470A2337}" destId="{539B84FD-1565-4339-8311-8058596D922A}" srcOrd="0" destOrd="0" presId="urn:microsoft.com/office/officeart/2005/8/layout/hierarchy6"/>
    <dgm:cxn modelId="{278EA0B2-B7AD-47BE-B826-5AEA140E5CBC}" type="presOf" srcId="{DEBEF8B0-4528-41F6-8568-073F041F6B1E}" destId="{BB3039FD-3722-4F46-AF52-7227B1189C33}" srcOrd="0" destOrd="0" presId="urn:microsoft.com/office/officeart/2005/8/layout/hierarchy6"/>
    <dgm:cxn modelId="{E1257E7A-8582-4BCC-A594-6740A2681076}" type="presOf" srcId="{464383EB-D5B2-459F-B12D-F3824E9DD0F3}" destId="{AFAD36A9-9CB2-49A0-9939-E7FEE01F17A6}" srcOrd="0" destOrd="0" presId="urn:microsoft.com/office/officeart/2005/8/layout/hierarchy6"/>
    <dgm:cxn modelId="{79E94D99-9CB6-4056-963C-0A5DE55D40A4}" type="presOf" srcId="{AD1FF4D7-46A9-41E4-A2DB-8E201812596C}" destId="{39CED87B-7BBF-4424-80A3-1057A736A46E}" srcOrd="0" destOrd="0" presId="urn:microsoft.com/office/officeart/2005/8/layout/hierarchy6"/>
    <dgm:cxn modelId="{C2190FCF-A78E-45A3-9B85-A3E88B9B8E7C}" type="presOf" srcId="{510B8374-D8A4-4BD4-84BE-819FC0D86BEF}" destId="{8BA30A21-95D4-44DA-ABE1-1A6F526498E3}" srcOrd="0" destOrd="0" presId="urn:microsoft.com/office/officeart/2005/8/layout/hierarchy6"/>
    <dgm:cxn modelId="{701053F6-D3DB-4FA0-ADE8-D5CE46D3098B}" type="presOf" srcId="{E214C891-C713-461B-95E3-9CC98D394B08}" destId="{A0D8247F-31CD-4F15-BE9F-13D1D1344800}" srcOrd="0" destOrd="0" presId="urn:microsoft.com/office/officeart/2005/8/layout/hierarchy6"/>
    <dgm:cxn modelId="{CCCA45C6-E04D-453B-9FC9-98E7A31CFD6A}" type="presOf" srcId="{F47DA00D-5114-4269-A8EA-109D1FED3E06}" destId="{2585EA82-9D4B-4350-9F6B-A1EB460EE27A}" srcOrd="0" destOrd="0" presId="urn:microsoft.com/office/officeart/2005/8/layout/hierarchy6"/>
    <dgm:cxn modelId="{749AEF8C-06FD-42AE-A21E-2C2CD48D8BAC}" type="presOf" srcId="{742B508C-C75C-4A75-B472-DE9A4C29366D}" destId="{27C0D29C-FD6A-4012-9A41-4FB97040DF9A}" srcOrd="0" destOrd="0" presId="urn:microsoft.com/office/officeart/2005/8/layout/hierarchy6"/>
    <dgm:cxn modelId="{0616DEC4-61AE-4B48-9A40-52FFE72DB89B}" type="presOf" srcId="{76DCAF87-EFC2-40AE-AD0E-9D4A6EFB99BC}" destId="{97FB84C4-87BD-4082-848F-327B8B65E4C9}" srcOrd="0" destOrd="0" presId="urn:microsoft.com/office/officeart/2005/8/layout/hierarchy6"/>
    <dgm:cxn modelId="{ED054609-1F90-4090-8BDC-0EF726725DC4}" type="presOf" srcId="{6641CAA8-56A2-4EAF-9882-AEC938376F12}" destId="{354CEDE5-4D95-426B-8FD1-67C6167A0DF0}" srcOrd="0" destOrd="0" presId="urn:microsoft.com/office/officeart/2005/8/layout/hierarchy6"/>
    <dgm:cxn modelId="{9E0108F6-476F-4AA6-B17B-BC7BD7898800}" type="presOf" srcId="{E06E7904-86E9-401B-A05C-DC97D7E7AF70}" destId="{EA8DCA39-7903-40A3-A04C-5902509FAD56}" srcOrd="0" destOrd="0" presId="urn:microsoft.com/office/officeart/2005/8/layout/hierarchy6"/>
    <dgm:cxn modelId="{23D733A7-12DF-4109-AC3B-6655406A4148}" srcId="{44E54BD1-B2D2-4118-B724-50C6B9FFFD58}" destId="{FB436DF2-2DD6-4795-8CF4-BE26588105DD}" srcOrd="0" destOrd="0" parTransId="{73DF3A7D-82BB-4341-BE42-00AC52E15A5E}" sibTransId="{3A6E82AE-2CDB-4741-AEDB-9ED98C114B00}"/>
    <dgm:cxn modelId="{48B1AFCD-A854-4D87-938E-5BABA4153373}" type="presOf" srcId="{53578E1E-AF05-4C27-8BAE-490F3AA9BB81}" destId="{B1741721-E421-40D9-8396-B1D5F2F71AA9}" srcOrd="0" destOrd="0" presId="urn:microsoft.com/office/officeart/2005/8/layout/hierarchy6"/>
    <dgm:cxn modelId="{BE868E0C-F95A-4090-8B20-AFD2C09EE8F9}" srcId="{53578E1E-AF05-4C27-8BAE-490F3AA9BB81}" destId="{E214C891-C713-461B-95E3-9CC98D394B08}" srcOrd="3" destOrd="0" parTransId="{510B8374-D8A4-4BD4-84BE-819FC0D86BEF}" sibTransId="{8BBA6A94-CD5B-4260-9154-712D0EEFCD7C}"/>
    <dgm:cxn modelId="{CC76F60E-E0D2-45B0-8127-C9477FDA32AD}" type="presOf" srcId="{73DF3A7D-82BB-4341-BE42-00AC52E15A5E}" destId="{00D73391-ECC9-4CE4-A30A-DC5445D53B89}" srcOrd="0" destOrd="0" presId="urn:microsoft.com/office/officeart/2005/8/layout/hierarchy6"/>
    <dgm:cxn modelId="{C6E450C5-BB7C-465C-8347-1AB3E61F6B5B}" type="presOf" srcId="{42CFA0E0-4199-40C0-B37A-D61D5E64A5FA}" destId="{A6D1B54A-4594-491A-A045-BBB96F6C4060}" srcOrd="0" destOrd="0" presId="urn:microsoft.com/office/officeart/2005/8/layout/hierarchy6"/>
    <dgm:cxn modelId="{B0293F73-3F38-4457-80FC-472089369EA9}" type="presOf" srcId="{0047D130-8E44-4E0D-A356-16AB0CDE60EB}" destId="{66AB54AB-944A-490E-8D16-E4CF8E6F99C2}" srcOrd="0" destOrd="0" presId="urn:microsoft.com/office/officeart/2005/8/layout/hierarchy6"/>
    <dgm:cxn modelId="{AB31DA45-9673-48F9-A82C-AA0CEB386088}" type="presOf" srcId="{FB436DF2-2DD6-4795-8CF4-BE26588105DD}" destId="{9DAB1516-8420-4660-A2DA-F2AFD07F1318}" srcOrd="0" destOrd="0" presId="urn:microsoft.com/office/officeart/2005/8/layout/hierarchy6"/>
    <dgm:cxn modelId="{EECA2E91-6157-4139-9122-D7A2E69C4D53}" srcId="{53578E1E-AF05-4C27-8BAE-490F3AA9BB81}" destId="{5D5AD8D2-2BC3-4EAE-9FAE-1DC7470A2337}" srcOrd="1" destOrd="0" parTransId="{0047D130-8E44-4E0D-A356-16AB0CDE60EB}" sibTransId="{9EEB568D-C76B-49FC-8B5B-95CF2EF7A381}"/>
    <dgm:cxn modelId="{3E38FAD1-C983-435E-933D-9448F27699CC}" type="presOf" srcId="{44E54BD1-B2D2-4118-B724-50C6B9FFFD58}" destId="{321903E9-DD11-4D2D-913B-19C0A0970171}" srcOrd="0" destOrd="0" presId="urn:microsoft.com/office/officeart/2005/8/layout/hierarchy6"/>
    <dgm:cxn modelId="{74C49F48-5595-4C8D-B0E7-97869C6B0E20}" srcId="{E214C891-C713-461B-95E3-9CC98D394B08}" destId="{EF19F465-04DC-4BE9-A548-B4E691C0C108}" srcOrd="0" destOrd="0" parTransId="{464383EB-D5B2-459F-B12D-F3824E9DD0F3}" sibTransId="{02135451-FE01-4B26-A47F-5506330E13F3}"/>
    <dgm:cxn modelId="{7AD216FC-C632-45C1-91FF-6A05D40CF512}" srcId="{AD1FF4D7-46A9-41E4-A2DB-8E201812596C}" destId="{DEBEF8B0-4528-41F6-8568-073F041F6B1E}" srcOrd="0" destOrd="0" parTransId="{73EC8792-A5DC-4E51-8230-CF01124F8A92}" sibTransId="{DA83EB56-75EF-4229-BFD7-0B8E5146944C}"/>
    <dgm:cxn modelId="{5CA59ACE-2E7C-41B7-BC7F-6C48EF9308DA}" srcId="{5D5AD8D2-2BC3-4EAE-9FAE-1DC7470A2337}" destId="{6641CAA8-56A2-4EAF-9882-AEC938376F12}" srcOrd="0" destOrd="0" parTransId="{42CFA0E0-4199-40C0-B37A-D61D5E64A5FA}" sibTransId="{F4B46629-A015-4DF6-9BED-D5DC9F06F476}"/>
    <dgm:cxn modelId="{340651B1-51B4-4359-8BDC-F08B623BE75C}" srcId="{DEBEF8B0-4528-41F6-8568-073F041F6B1E}" destId="{53578E1E-AF05-4C27-8BAE-490F3AA9BB81}" srcOrd="0" destOrd="0" parTransId="{76DCAF87-EFC2-40AE-AD0E-9D4A6EFB99BC}" sibTransId="{4E931248-A2DD-44B3-AD05-1354E9CD5A95}"/>
    <dgm:cxn modelId="{5041DF9C-5EE2-46BF-A60D-BA3BC1340C80}" type="presParOf" srcId="{39CED87B-7BBF-4424-80A3-1057A736A46E}" destId="{3C9E3630-E277-4803-8509-17AF1900BB9A}" srcOrd="0" destOrd="0" presId="urn:microsoft.com/office/officeart/2005/8/layout/hierarchy6"/>
    <dgm:cxn modelId="{F456E349-189D-4B2B-9DBF-8827E46229E9}" type="presParOf" srcId="{3C9E3630-E277-4803-8509-17AF1900BB9A}" destId="{EB536D31-2B67-4731-B41C-5E3E346A38E5}" srcOrd="0" destOrd="0" presId="urn:microsoft.com/office/officeart/2005/8/layout/hierarchy6"/>
    <dgm:cxn modelId="{DAF63F18-D415-4BFC-AE18-C71935F5A89A}" type="presParOf" srcId="{EB536D31-2B67-4731-B41C-5E3E346A38E5}" destId="{09D92BDE-CE5C-4F92-BDBE-5009557AF07B}" srcOrd="0" destOrd="0" presId="urn:microsoft.com/office/officeart/2005/8/layout/hierarchy6"/>
    <dgm:cxn modelId="{9DB8DF90-24A7-4E03-8DE5-5F62DCDCF6CA}" type="presParOf" srcId="{09D92BDE-CE5C-4F92-BDBE-5009557AF07B}" destId="{BB3039FD-3722-4F46-AF52-7227B1189C33}" srcOrd="0" destOrd="0" presId="urn:microsoft.com/office/officeart/2005/8/layout/hierarchy6"/>
    <dgm:cxn modelId="{3394721D-89DC-4858-A23A-C6E10E74826C}" type="presParOf" srcId="{09D92BDE-CE5C-4F92-BDBE-5009557AF07B}" destId="{E64BFCE3-FE9E-4ECF-8F1E-312E8D5375ED}" srcOrd="1" destOrd="0" presId="urn:microsoft.com/office/officeart/2005/8/layout/hierarchy6"/>
    <dgm:cxn modelId="{888AC590-77C1-4FC9-B9F2-62494AED146F}" type="presParOf" srcId="{E64BFCE3-FE9E-4ECF-8F1E-312E8D5375ED}" destId="{97FB84C4-87BD-4082-848F-327B8B65E4C9}" srcOrd="0" destOrd="0" presId="urn:microsoft.com/office/officeart/2005/8/layout/hierarchy6"/>
    <dgm:cxn modelId="{95790941-306B-4F2A-8BBA-79849481B12C}" type="presParOf" srcId="{E64BFCE3-FE9E-4ECF-8F1E-312E8D5375ED}" destId="{8DD5E5D5-A909-402A-A327-F83C4EDA2319}" srcOrd="1" destOrd="0" presId="urn:microsoft.com/office/officeart/2005/8/layout/hierarchy6"/>
    <dgm:cxn modelId="{17000CE1-2276-47D3-ACA1-38A9680052FE}" type="presParOf" srcId="{8DD5E5D5-A909-402A-A327-F83C4EDA2319}" destId="{B1741721-E421-40D9-8396-B1D5F2F71AA9}" srcOrd="0" destOrd="0" presId="urn:microsoft.com/office/officeart/2005/8/layout/hierarchy6"/>
    <dgm:cxn modelId="{862F4BD0-5386-4352-BA85-5F23E1C8F64F}" type="presParOf" srcId="{8DD5E5D5-A909-402A-A327-F83C4EDA2319}" destId="{4658659E-A8B3-4EB0-A34F-E678B1C9850F}" srcOrd="1" destOrd="0" presId="urn:microsoft.com/office/officeart/2005/8/layout/hierarchy6"/>
    <dgm:cxn modelId="{7DE6863B-E4B9-435C-B939-078F17938A52}" type="presParOf" srcId="{4658659E-A8B3-4EB0-A34F-E678B1C9850F}" destId="{2585EA82-9D4B-4350-9F6B-A1EB460EE27A}" srcOrd="0" destOrd="0" presId="urn:microsoft.com/office/officeart/2005/8/layout/hierarchy6"/>
    <dgm:cxn modelId="{0B796583-7C51-4E7B-A75D-51283694E1FC}" type="presParOf" srcId="{4658659E-A8B3-4EB0-A34F-E678B1C9850F}" destId="{83B18FB3-D24D-4FCC-9DB9-F0B5D12245F2}" srcOrd="1" destOrd="0" presId="urn:microsoft.com/office/officeart/2005/8/layout/hierarchy6"/>
    <dgm:cxn modelId="{1598CC56-5049-442D-88C0-8121B313EFEB}" type="presParOf" srcId="{83B18FB3-D24D-4FCC-9DB9-F0B5D12245F2}" destId="{EA8DCA39-7903-40A3-A04C-5902509FAD56}" srcOrd="0" destOrd="0" presId="urn:microsoft.com/office/officeart/2005/8/layout/hierarchy6"/>
    <dgm:cxn modelId="{93AEF79D-1581-4695-8DB4-86254FAD8BFE}" type="presParOf" srcId="{83B18FB3-D24D-4FCC-9DB9-F0B5D12245F2}" destId="{504A9998-0BA1-4C5C-AFF7-F9BCF6A1FFBB}" srcOrd="1" destOrd="0" presId="urn:microsoft.com/office/officeart/2005/8/layout/hierarchy6"/>
    <dgm:cxn modelId="{60B80296-0936-4EC0-A64A-6B84B1BF1617}" type="presParOf" srcId="{4658659E-A8B3-4EB0-A34F-E678B1C9850F}" destId="{66AB54AB-944A-490E-8D16-E4CF8E6F99C2}" srcOrd="2" destOrd="0" presId="urn:microsoft.com/office/officeart/2005/8/layout/hierarchy6"/>
    <dgm:cxn modelId="{377B7163-2781-4479-AA8C-EF40E1C2ED7F}" type="presParOf" srcId="{4658659E-A8B3-4EB0-A34F-E678B1C9850F}" destId="{DAD4CB6B-1C24-42BD-ABBD-040262FAD04E}" srcOrd="3" destOrd="0" presId="urn:microsoft.com/office/officeart/2005/8/layout/hierarchy6"/>
    <dgm:cxn modelId="{C15E305C-545D-4C23-91C4-8EB3BCB360DB}" type="presParOf" srcId="{DAD4CB6B-1C24-42BD-ABBD-040262FAD04E}" destId="{539B84FD-1565-4339-8311-8058596D922A}" srcOrd="0" destOrd="0" presId="urn:microsoft.com/office/officeart/2005/8/layout/hierarchy6"/>
    <dgm:cxn modelId="{C932DF57-4194-4DD0-8721-EE4CD730577C}" type="presParOf" srcId="{DAD4CB6B-1C24-42BD-ABBD-040262FAD04E}" destId="{E4FD60C3-4FF3-4A14-A43A-11916DFDC2B9}" srcOrd="1" destOrd="0" presId="urn:microsoft.com/office/officeart/2005/8/layout/hierarchy6"/>
    <dgm:cxn modelId="{6E694E3D-B4A2-4183-BA44-0B537277A858}" type="presParOf" srcId="{E4FD60C3-4FF3-4A14-A43A-11916DFDC2B9}" destId="{A6D1B54A-4594-491A-A045-BBB96F6C4060}" srcOrd="0" destOrd="0" presId="urn:microsoft.com/office/officeart/2005/8/layout/hierarchy6"/>
    <dgm:cxn modelId="{A1287B35-6A6F-420C-B593-414462AFF716}" type="presParOf" srcId="{E4FD60C3-4FF3-4A14-A43A-11916DFDC2B9}" destId="{89B25089-69AC-44E7-89A1-B1A6EC301ABA}" srcOrd="1" destOrd="0" presId="urn:microsoft.com/office/officeart/2005/8/layout/hierarchy6"/>
    <dgm:cxn modelId="{EDB6C2AA-312C-47F1-B785-30E632B0C9B5}" type="presParOf" srcId="{89B25089-69AC-44E7-89A1-B1A6EC301ABA}" destId="{354CEDE5-4D95-426B-8FD1-67C6167A0DF0}" srcOrd="0" destOrd="0" presId="urn:microsoft.com/office/officeart/2005/8/layout/hierarchy6"/>
    <dgm:cxn modelId="{69364458-4BBF-4B40-9E7B-E7A59F73A0ED}" type="presParOf" srcId="{89B25089-69AC-44E7-89A1-B1A6EC301ABA}" destId="{5BCF6F22-8075-489A-B0E8-B96A11B734DA}" srcOrd="1" destOrd="0" presId="urn:microsoft.com/office/officeart/2005/8/layout/hierarchy6"/>
    <dgm:cxn modelId="{465252CC-3E66-4175-8F5F-7E4CA94B146B}" type="presParOf" srcId="{4658659E-A8B3-4EB0-A34F-E678B1C9850F}" destId="{27C0D29C-FD6A-4012-9A41-4FB97040DF9A}" srcOrd="4" destOrd="0" presId="urn:microsoft.com/office/officeart/2005/8/layout/hierarchy6"/>
    <dgm:cxn modelId="{347E5ACE-B9B1-4E37-8D5E-7DC2F96A6A31}" type="presParOf" srcId="{4658659E-A8B3-4EB0-A34F-E678B1C9850F}" destId="{D6B2E037-55CA-4C2E-B659-8082F90735AF}" srcOrd="5" destOrd="0" presId="urn:microsoft.com/office/officeart/2005/8/layout/hierarchy6"/>
    <dgm:cxn modelId="{84ADB118-622D-4316-9C36-D8514FD3202C}" type="presParOf" srcId="{D6B2E037-55CA-4C2E-B659-8082F90735AF}" destId="{321903E9-DD11-4D2D-913B-19C0A0970171}" srcOrd="0" destOrd="0" presId="urn:microsoft.com/office/officeart/2005/8/layout/hierarchy6"/>
    <dgm:cxn modelId="{4D29A935-2406-4551-AF96-701495C0BE80}" type="presParOf" srcId="{D6B2E037-55CA-4C2E-B659-8082F90735AF}" destId="{F4CD619D-5FA0-4E1D-BBDF-289AB30E7E7C}" srcOrd="1" destOrd="0" presId="urn:microsoft.com/office/officeart/2005/8/layout/hierarchy6"/>
    <dgm:cxn modelId="{DDB69786-C0D8-4B3F-BEE5-5E4D05B353E4}" type="presParOf" srcId="{F4CD619D-5FA0-4E1D-BBDF-289AB30E7E7C}" destId="{00D73391-ECC9-4CE4-A30A-DC5445D53B89}" srcOrd="0" destOrd="0" presId="urn:microsoft.com/office/officeart/2005/8/layout/hierarchy6"/>
    <dgm:cxn modelId="{3306E146-7275-43AE-8BAB-36690314C833}" type="presParOf" srcId="{F4CD619D-5FA0-4E1D-BBDF-289AB30E7E7C}" destId="{93251DA7-B7F9-4A65-B38A-5BA1A0E13522}" srcOrd="1" destOrd="0" presId="urn:microsoft.com/office/officeart/2005/8/layout/hierarchy6"/>
    <dgm:cxn modelId="{4E339762-F278-48A2-8DB1-02EEC88C344D}" type="presParOf" srcId="{93251DA7-B7F9-4A65-B38A-5BA1A0E13522}" destId="{9DAB1516-8420-4660-A2DA-F2AFD07F1318}" srcOrd="0" destOrd="0" presId="urn:microsoft.com/office/officeart/2005/8/layout/hierarchy6"/>
    <dgm:cxn modelId="{0FB1F087-DCFA-4FED-A65B-7FAA5146B128}" type="presParOf" srcId="{93251DA7-B7F9-4A65-B38A-5BA1A0E13522}" destId="{61E010D0-FB23-4D2A-96C7-8C351E5E3974}" srcOrd="1" destOrd="0" presId="urn:microsoft.com/office/officeart/2005/8/layout/hierarchy6"/>
    <dgm:cxn modelId="{3962F68D-DA99-482A-8E23-B2EDA687CB0D}" type="presParOf" srcId="{4658659E-A8B3-4EB0-A34F-E678B1C9850F}" destId="{8BA30A21-95D4-44DA-ABE1-1A6F526498E3}" srcOrd="6" destOrd="0" presId="urn:microsoft.com/office/officeart/2005/8/layout/hierarchy6"/>
    <dgm:cxn modelId="{270B31E7-900E-45B7-B250-76C8F3542DAD}" type="presParOf" srcId="{4658659E-A8B3-4EB0-A34F-E678B1C9850F}" destId="{9E70847B-6A1F-4D99-B5FA-165E36EFD5D7}" srcOrd="7" destOrd="0" presId="urn:microsoft.com/office/officeart/2005/8/layout/hierarchy6"/>
    <dgm:cxn modelId="{53932A41-D887-4EEF-BBB1-B28A8D7CCD2F}" type="presParOf" srcId="{9E70847B-6A1F-4D99-B5FA-165E36EFD5D7}" destId="{A0D8247F-31CD-4F15-BE9F-13D1D1344800}" srcOrd="0" destOrd="0" presId="urn:microsoft.com/office/officeart/2005/8/layout/hierarchy6"/>
    <dgm:cxn modelId="{F54F413B-AD67-4048-98A1-066995EE6805}" type="presParOf" srcId="{9E70847B-6A1F-4D99-B5FA-165E36EFD5D7}" destId="{9285D268-74BA-4E10-8CBC-7D3FEE011046}" srcOrd="1" destOrd="0" presId="urn:microsoft.com/office/officeart/2005/8/layout/hierarchy6"/>
    <dgm:cxn modelId="{CB9DDDDA-9DA2-473F-9BF1-AEC093CD2ABC}" type="presParOf" srcId="{9285D268-74BA-4E10-8CBC-7D3FEE011046}" destId="{AFAD36A9-9CB2-49A0-9939-E7FEE01F17A6}" srcOrd="0" destOrd="0" presId="urn:microsoft.com/office/officeart/2005/8/layout/hierarchy6"/>
    <dgm:cxn modelId="{4D9F3D8E-43BA-48A2-A740-8125D2E20977}" type="presParOf" srcId="{9285D268-74BA-4E10-8CBC-7D3FEE011046}" destId="{726A3B76-0B89-4442-A662-C4864A1F61C8}" srcOrd="1" destOrd="0" presId="urn:microsoft.com/office/officeart/2005/8/layout/hierarchy6"/>
    <dgm:cxn modelId="{26F980C2-0DC1-485B-8133-0745E3C78878}" type="presParOf" srcId="{726A3B76-0B89-4442-A662-C4864A1F61C8}" destId="{B73CE307-F013-4F82-8378-015D2F828F70}" srcOrd="0" destOrd="0" presId="urn:microsoft.com/office/officeart/2005/8/layout/hierarchy6"/>
    <dgm:cxn modelId="{581B3983-1798-4638-B371-E37A4533DF94}" type="presParOf" srcId="{726A3B76-0B89-4442-A662-C4864A1F61C8}" destId="{6BF09912-6C2A-4E66-B62C-4FAE0C4BE193}" srcOrd="1" destOrd="0" presId="urn:microsoft.com/office/officeart/2005/8/layout/hierarchy6"/>
    <dgm:cxn modelId="{EB500E14-EA29-47E5-AA07-75B7F883CB0B}" type="presParOf" srcId="{39CED87B-7BBF-4424-80A3-1057A736A46E}" destId="{861AD36C-1A5F-417A-8D24-358DCCBE2A7C}" srcOrd="1" destOrd="0" presId="urn:microsoft.com/office/officeart/2005/8/layout/hierarchy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B3039FD-3722-4F46-AF52-7227B1189C33}">
      <dsp:nvSpPr>
        <dsp:cNvPr id="0" name=""/>
        <dsp:cNvSpPr/>
      </dsp:nvSpPr>
      <dsp:spPr>
        <a:xfrm>
          <a:off x="3335582" y="340889"/>
          <a:ext cx="1609755" cy="74129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Plenipotentiary Conference</a:t>
          </a:r>
          <a:endParaRPr lang="en-US" sz="1400" kern="1200" dirty="0"/>
        </a:p>
      </dsp:txBody>
      <dsp:txXfrm>
        <a:off x="3335582" y="340889"/>
        <a:ext cx="1609755" cy="741293"/>
      </dsp:txXfrm>
    </dsp:sp>
    <dsp:sp modelId="{97FB84C4-87BD-4082-848F-327B8B65E4C9}">
      <dsp:nvSpPr>
        <dsp:cNvPr id="0" name=""/>
        <dsp:cNvSpPr/>
      </dsp:nvSpPr>
      <dsp:spPr>
        <a:xfrm>
          <a:off x="4094740" y="1082182"/>
          <a:ext cx="91440" cy="296517"/>
        </a:xfrm>
        <a:custGeom>
          <a:avLst/>
          <a:gdLst/>
          <a:ahLst/>
          <a:cxnLst/>
          <a:rect l="0" t="0" r="0" b="0"/>
          <a:pathLst>
            <a:path>
              <a:moveTo>
                <a:pt x="45720" y="0"/>
              </a:moveTo>
              <a:lnTo>
                <a:pt x="45720" y="296517"/>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741721-E421-40D9-8396-B1D5F2F71AA9}">
      <dsp:nvSpPr>
        <dsp:cNvPr id="0" name=""/>
        <dsp:cNvSpPr/>
      </dsp:nvSpPr>
      <dsp:spPr>
        <a:xfrm>
          <a:off x="3584490" y="1378700"/>
          <a:ext cx="1111939" cy="74129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ITU Council</a:t>
          </a:r>
          <a:endParaRPr lang="en-US" sz="1400" kern="1200" dirty="0"/>
        </a:p>
      </dsp:txBody>
      <dsp:txXfrm>
        <a:off x="3584490" y="1378700"/>
        <a:ext cx="1111939" cy="741293"/>
      </dsp:txXfrm>
    </dsp:sp>
    <dsp:sp modelId="{2585EA82-9D4B-4350-9F6B-A1EB460EE27A}">
      <dsp:nvSpPr>
        <dsp:cNvPr id="0" name=""/>
        <dsp:cNvSpPr/>
      </dsp:nvSpPr>
      <dsp:spPr>
        <a:xfrm>
          <a:off x="668972" y="2119993"/>
          <a:ext cx="3471487" cy="296517"/>
        </a:xfrm>
        <a:custGeom>
          <a:avLst/>
          <a:gdLst/>
          <a:ahLst/>
          <a:cxnLst/>
          <a:rect l="0" t="0" r="0" b="0"/>
          <a:pathLst>
            <a:path>
              <a:moveTo>
                <a:pt x="3471487" y="0"/>
              </a:moveTo>
              <a:lnTo>
                <a:pt x="3471487" y="148258"/>
              </a:lnTo>
              <a:lnTo>
                <a:pt x="0" y="148258"/>
              </a:lnTo>
              <a:lnTo>
                <a:pt x="0" y="296517"/>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8DCA39-7903-40A3-A04C-5902509FAD56}">
      <dsp:nvSpPr>
        <dsp:cNvPr id="0" name=""/>
        <dsp:cNvSpPr/>
      </dsp:nvSpPr>
      <dsp:spPr>
        <a:xfrm>
          <a:off x="2503" y="2416510"/>
          <a:ext cx="1332938" cy="74129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General Secretariat</a:t>
          </a:r>
          <a:endParaRPr lang="en-US" sz="1400" kern="1200" dirty="0"/>
        </a:p>
      </dsp:txBody>
      <dsp:txXfrm>
        <a:off x="2503" y="2416510"/>
        <a:ext cx="1332938" cy="741293"/>
      </dsp:txXfrm>
    </dsp:sp>
    <dsp:sp modelId="{66AB54AB-944A-490E-8D16-E4CF8E6F99C2}">
      <dsp:nvSpPr>
        <dsp:cNvPr id="0" name=""/>
        <dsp:cNvSpPr/>
      </dsp:nvSpPr>
      <dsp:spPr>
        <a:xfrm>
          <a:off x="2754126" y="2119993"/>
          <a:ext cx="1386333" cy="296517"/>
        </a:xfrm>
        <a:custGeom>
          <a:avLst/>
          <a:gdLst/>
          <a:ahLst/>
          <a:cxnLst/>
          <a:rect l="0" t="0" r="0" b="0"/>
          <a:pathLst>
            <a:path>
              <a:moveTo>
                <a:pt x="1386333" y="0"/>
              </a:moveTo>
              <a:lnTo>
                <a:pt x="1386333" y="148258"/>
              </a:lnTo>
              <a:lnTo>
                <a:pt x="0" y="148258"/>
              </a:lnTo>
              <a:lnTo>
                <a:pt x="0" y="296517"/>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9B84FD-1565-4339-8311-8058596D922A}">
      <dsp:nvSpPr>
        <dsp:cNvPr id="0" name=""/>
        <dsp:cNvSpPr/>
      </dsp:nvSpPr>
      <dsp:spPr>
        <a:xfrm>
          <a:off x="1669023" y="2416510"/>
          <a:ext cx="2170206" cy="74129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ITU-R</a:t>
          </a:r>
        </a:p>
        <a:p>
          <a:pPr lvl="0" algn="ctr" defTabSz="622300">
            <a:lnSpc>
              <a:spcPct val="90000"/>
            </a:lnSpc>
            <a:spcBef>
              <a:spcPct val="0"/>
            </a:spcBef>
            <a:spcAft>
              <a:spcPct val="35000"/>
            </a:spcAft>
          </a:pPr>
          <a:r>
            <a:rPr lang="en-US" sz="1400" kern="1200" dirty="0" smtClean="0"/>
            <a:t>(</a:t>
          </a:r>
          <a:r>
            <a:rPr lang="en-US" sz="1400" kern="1200" dirty="0" err="1" smtClean="0"/>
            <a:t>radiocommunication</a:t>
          </a:r>
          <a:r>
            <a:rPr lang="en-US" sz="1400" kern="1200" dirty="0" smtClean="0"/>
            <a:t>)</a:t>
          </a:r>
          <a:endParaRPr lang="en-US" sz="1400" kern="1200" dirty="0"/>
        </a:p>
      </dsp:txBody>
      <dsp:txXfrm>
        <a:off x="1669023" y="2416510"/>
        <a:ext cx="2170206" cy="741293"/>
      </dsp:txXfrm>
    </dsp:sp>
    <dsp:sp modelId="{A6D1B54A-4594-491A-A045-BBB96F6C4060}">
      <dsp:nvSpPr>
        <dsp:cNvPr id="0" name=""/>
        <dsp:cNvSpPr/>
      </dsp:nvSpPr>
      <dsp:spPr>
        <a:xfrm>
          <a:off x="2708406" y="3157803"/>
          <a:ext cx="91440" cy="296517"/>
        </a:xfrm>
        <a:custGeom>
          <a:avLst/>
          <a:gdLst/>
          <a:ahLst/>
          <a:cxnLst/>
          <a:rect l="0" t="0" r="0" b="0"/>
          <a:pathLst>
            <a:path>
              <a:moveTo>
                <a:pt x="45720" y="0"/>
              </a:moveTo>
              <a:lnTo>
                <a:pt x="45720" y="296517"/>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4CEDE5-4D95-426B-8FD1-67C6167A0DF0}">
      <dsp:nvSpPr>
        <dsp:cNvPr id="0" name=""/>
        <dsp:cNvSpPr/>
      </dsp:nvSpPr>
      <dsp:spPr>
        <a:xfrm>
          <a:off x="2198156" y="3454321"/>
          <a:ext cx="1111939" cy="74129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WRC &amp; RA</a:t>
          </a:r>
          <a:endParaRPr lang="en-US" sz="1400" kern="1200" dirty="0"/>
        </a:p>
      </dsp:txBody>
      <dsp:txXfrm>
        <a:off x="2198156" y="3454321"/>
        <a:ext cx="1111939" cy="741293"/>
      </dsp:txXfrm>
    </dsp:sp>
    <dsp:sp modelId="{27C0D29C-FD6A-4012-9A41-4FB97040DF9A}">
      <dsp:nvSpPr>
        <dsp:cNvPr id="0" name=""/>
        <dsp:cNvSpPr/>
      </dsp:nvSpPr>
      <dsp:spPr>
        <a:xfrm>
          <a:off x="4140460" y="2119993"/>
          <a:ext cx="903428" cy="296517"/>
        </a:xfrm>
        <a:custGeom>
          <a:avLst/>
          <a:gdLst/>
          <a:ahLst/>
          <a:cxnLst/>
          <a:rect l="0" t="0" r="0" b="0"/>
          <a:pathLst>
            <a:path>
              <a:moveTo>
                <a:pt x="0" y="0"/>
              </a:moveTo>
              <a:lnTo>
                <a:pt x="0" y="148258"/>
              </a:lnTo>
              <a:lnTo>
                <a:pt x="903428" y="148258"/>
              </a:lnTo>
              <a:lnTo>
                <a:pt x="903428" y="296517"/>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1903E9-DD11-4D2D-913B-19C0A0970171}">
      <dsp:nvSpPr>
        <dsp:cNvPr id="0" name=""/>
        <dsp:cNvSpPr/>
      </dsp:nvSpPr>
      <dsp:spPr>
        <a:xfrm>
          <a:off x="4172811" y="2416510"/>
          <a:ext cx="1742154" cy="74129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ITU-D</a:t>
          </a:r>
        </a:p>
        <a:p>
          <a:pPr lvl="0" algn="ctr" defTabSz="622300">
            <a:lnSpc>
              <a:spcPct val="90000"/>
            </a:lnSpc>
            <a:spcBef>
              <a:spcPct val="0"/>
            </a:spcBef>
            <a:spcAft>
              <a:spcPct val="35000"/>
            </a:spcAft>
          </a:pPr>
          <a:r>
            <a:rPr lang="en-US" sz="1400" kern="1200" dirty="0" smtClean="0"/>
            <a:t>(development)</a:t>
          </a:r>
          <a:endParaRPr lang="en-US" sz="1400" kern="1200" dirty="0"/>
        </a:p>
      </dsp:txBody>
      <dsp:txXfrm>
        <a:off x="4172811" y="2416510"/>
        <a:ext cx="1742154" cy="741293"/>
      </dsp:txXfrm>
    </dsp:sp>
    <dsp:sp modelId="{00D73391-ECC9-4CE4-A30A-DC5445D53B89}">
      <dsp:nvSpPr>
        <dsp:cNvPr id="0" name=""/>
        <dsp:cNvSpPr/>
      </dsp:nvSpPr>
      <dsp:spPr>
        <a:xfrm>
          <a:off x="4998168" y="3157803"/>
          <a:ext cx="91440" cy="296517"/>
        </a:xfrm>
        <a:custGeom>
          <a:avLst/>
          <a:gdLst/>
          <a:ahLst/>
          <a:cxnLst/>
          <a:rect l="0" t="0" r="0" b="0"/>
          <a:pathLst>
            <a:path>
              <a:moveTo>
                <a:pt x="45720" y="0"/>
              </a:moveTo>
              <a:lnTo>
                <a:pt x="45720" y="296517"/>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AB1516-8420-4660-A2DA-F2AFD07F1318}">
      <dsp:nvSpPr>
        <dsp:cNvPr id="0" name=""/>
        <dsp:cNvSpPr/>
      </dsp:nvSpPr>
      <dsp:spPr>
        <a:xfrm>
          <a:off x="4487918" y="3454321"/>
          <a:ext cx="1111939" cy="74129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err="1" smtClean="0"/>
            <a:t>WTDC</a:t>
          </a:r>
          <a:endParaRPr lang="en-US" sz="1400" kern="1200" dirty="0"/>
        </a:p>
      </dsp:txBody>
      <dsp:txXfrm>
        <a:off x="4487918" y="3454321"/>
        <a:ext cx="1111939" cy="741293"/>
      </dsp:txXfrm>
    </dsp:sp>
    <dsp:sp modelId="{8BA30A21-95D4-44DA-ABE1-1A6F526498E3}">
      <dsp:nvSpPr>
        <dsp:cNvPr id="0" name=""/>
        <dsp:cNvSpPr/>
      </dsp:nvSpPr>
      <dsp:spPr>
        <a:xfrm>
          <a:off x="4140460" y="2119993"/>
          <a:ext cx="3123022" cy="296517"/>
        </a:xfrm>
        <a:custGeom>
          <a:avLst/>
          <a:gdLst/>
          <a:ahLst/>
          <a:cxnLst/>
          <a:rect l="0" t="0" r="0" b="0"/>
          <a:pathLst>
            <a:path>
              <a:moveTo>
                <a:pt x="0" y="0"/>
              </a:moveTo>
              <a:lnTo>
                <a:pt x="0" y="148258"/>
              </a:lnTo>
              <a:lnTo>
                <a:pt x="3123022" y="148258"/>
              </a:lnTo>
              <a:lnTo>
                <a:pt x="3123022" y="296517"/>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D8247F-31CD-4F15-BE9F-13D1D1344800}">
      <dsp:nvSpPr>
        <dsp:cNvPr id="0" name=""/>
        <dsp:cNvSpPr/>
      </dsp:nvSpPr>
      <dsp:spPr>
        <a:xfrm>
          <a:off x="6248548" y="2416510"/>
          <a:ext cx="2029868" cy="74129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ITU-T</a:t>
          </a:r>
        </a:p>
        <a:p>
          <a:pPr lvl="0" algn="ctr" defTabSz="622300">
            <a:lnSpc>
              <a:spcPct val="90000"/>
            </a:lnSpc>
            <a:spcBef>
              <a:spcPct val="0"/>
            </a:spcBef>
            <a:spcAft>
              <a:spcPct val="35000"/>
            </a:spcAft>
          </a:pPr>
          <a:r>
            <a:rPr lang="en-US" sz="1400" kern="1200" dirty="0" smtClean="0"/>
            <a:t>(standardization)</a:t>
          </a:r>
          <a:endParaRPr lang="en-US" sz="1400" kern="1200" dirty="0"/>
        </a:p>
      </dsp:txBody>
      <dsp:txXfrm>
        <a:off x="6248548" y="2416510"/>
        <a:ext cx="2029868" cy="741293"/>
      </dsp:txXfrm>
    </dsp:sp>
    <dsp:sp modelId="{AFAD36A9-9CB2-49A0-9939-E7FEE01F17A6}">
      <dsp:nvSpPr>
        <dsp:cNvPr id="0" name=""/>
        <dsp:cNvSpPr/>
      </dsp:nvSpPr>
      <dsp:spPr>
        <a:xfrm>
          <a:off x="7217762" y="3157803"/>
          <a:ext cx="91440" cy="296517"/>
        </a:xfrm>
        <a:custGeom>
          <a:avLst/>
          <a:gdLst/>
          <a:ahLst/>
          <a:cxnLst/>
          <a:rect l="0" t="0" r="0" b="0"/>
          <a:pathLst>
            <a:path>
              <a:moveTo>
                <a:pt x="45720" y="0"/>
              </a:moveTo>
              <a:lnTo>
                <a:pt x="45720" y="296517"/>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3CE307-F013-4F82-8378-015D2F828F70}">
      <dsp:nvSpPr>
        <dsp:cNvPr id="0" name=""/>
        <dsp:cNvSpPr/>
      </dsp:nvSpPr>
      <dsp:spPr>
        <a:xfrm>
          <a:off x="6707512" y="3454321"/>
          <a:ext cx="1111939" cy="74129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err="1" smtClean="0"/>
            <a:t>WTSA</a:t>
          </a:r>
          <a:endParaRPr lang="en-US" sz="1400" kern="1200" dirty="0"/>
        </a:p>
      </dsp:txBody>
      <dsp:txXfrm>
        <a:off x="6707512" y="3454321"/>
        <a:ext cx="1111939" cy="74129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8675"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8676"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8677" name="Rectangle 5"/>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102114A-DEB0-4FB2-89DC-7F5354D99EA3}"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8131"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9220"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8135"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ECAA68D-BE95-4486-B2DE-73D9104673E3}"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F3BBCAE-1BC2-4BB2-8142-40C9BF4FDE8F}" type="slidenum">
              <a:rPr lang="en-US"/>
              <a:pPr/>
              <a:t>1</a:t>
            </a:fld>
            <a:endParaRPr lang="en-US"/>
          </a:p>
        </p:txBody>
      </p:sp>
      <p:sp>
        <p:nvSpPr>
          <p:cNvPr id="10243" name="Rectangle 2"/>
          <p:cNvSpPr>
            <a:spLocks noGrp="1" noRot="1" noChangeAspect="1" noChangeArrowheads="1" noTextEdit="1"/>
          </p:cNvSpPr>
          <p:nvPr>
            <p:ph type="sldImg"/>
          </p:nvPr>
        </p:nvSpPr>
        <p:spPr>
          <a:xfrm>
            <a:off x="917575" y="744538"/>
            <a:ext cx="4962525" cy="3722687"/>
          </a:xfrm>
          <a:ln/>
        </p:spPr>
      </p:sp>
      <p:sp>
        <p:nvSpPr>
          <p:cNvPr id="102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userDrawn="1"/>
        </p:nvPicPr>
        <p:blipFill>
          <a:blip r:embed="rId2" cstate="print"/>
          <a:srcRect l="6723" b="12773"/>
          <a:stretch>
            <a:fillRect/>
          </a:stretch>
        </p:blipFill>
        <p:spPr bwMode="auto">
          <a:xfrm>
            <a:off x="0" y="685800"/>
            <a:ext cx="6467475" cy="6048375"/>
          </a:xfrm>
          <a:prstGeom prst="rect">
            <a:avLst/>
          </a:prstGeom>
          <a:noFill/>
          <a:ln w="9525">
            <a:noFill/>
            <a:miter lim="800000"/>
            <a:headEnd/>
            <a:tailEnd/>
          </a:ln>
        </p:spPr>
      </p:pic>
      <p:sp>
        <p:nvSpPr>
          <p:cNvPr id="5" name="Text Box 6"/>
          <p:cNvSpPr txBox="1">
            <a:spLocks noChangeArrowheads="1"/>
          </p:cNvSpPr>
          <p:nvPr/>
        </p:nvSpPr>
        <p:spPr bwMode="auto">
          <a:xfrm>
            <a:off x="8027988" y="6237288"/>
            <a:ext cx="184150" cy="365125"/>
          </a:xfrm>
          <a:prstGeom prst="rect">
            <a:avLst/>
          </a:prstGeom>
          <a:noFill/>
          <a:ln w="9525">
            <a:noFill/>
            <a:miter lim="800000"/>
            <a:headEnd/>
            <a:tailEnd/>
          </a:ln>
          <a:effectLst/>
        </p:spPr>
        <p:txBody>
          <a:bodyPr wrap="none">
            <a:spAutoFit/>
          </a:bodyPr>
          <a:lstStyle/>
          <a:p>
            <a:pPr>
              <a:lnSpc>
                <a:spcPct val="90000"/>
              </a:lnSpc>
            </a:pPr>
            <a:r>
              <a:rPr lang="en-US" sz="1000">
                <a:solidFill>
                  <a:schemeClr val="bg1"/>
                </a:solidFill>
                <a:latin typeface="Univers" pitchFamily="34" charset="0"/>
              </a:rPr>
              <a:t/>
            </a:r>
            <a:br>
              <a:rPr lang="en-US" sz="1000">
                <a:solidFill>
                  <a:schemeClr val="bg1"/>
                </a:solidFill>
                <a:latin typeface="Univers" pitchFamily="34" charset="0"/>
              </a:rPr>
            </a:br>
            <a:endParaRPr lang="en-US" sz="1000">
              <a:solidFill>
                <a:schemeClr val="bg1"/>
              </a:solidFill>
              <a:latin typeface="Univers" pitchFamily="34" charset="0"/>
            </a:endParaRPr>
          </a:p>
        </p:txBody>
      </p:sp>
      <p:sp>
        <p:nvSpPr>
          <p:cNvPr id="6" name="Rectangle 7"/>
          <p:cNvSpPr>
            <a:spLocks noChangeArrowheads="1"/>
          </p:cNvSpPr>
          <p:nvPr/>
        </p:nvSpPr>
        <p:spPr bwMode="auto">
          <a:xfrm>
            <a:off x="6426200" y="4343400"/>
            <a:ext cx="52388" cy="182563"/>
          </a:xfrm>
          <a:prstGeom prst="rect">
            <a:avLst/>
          </a:prstGeom>
          <a:noFill/>
          <a:ln w="9525">
            <a:noFill/>
            <a:miter lim="800000"/>
            <a:headEnd/>
            <a:tailEnd/>
          </a:ln>
        </p:spPr>
        <p:txBody>
          <a:bodyPr wrap="none" lIns="0" tIns="0" rIns="0" bIns="0">
            <a:spAutoFit/>
          </a:bodyPr>
          <a:lstStyle/>
          <a:p>
            <a:r>
              <a:rPr lang="en-US" sz="1200" b="1">
                <a:solidFill>
                  <a:srgbClr val="0C4B84"/>
                </a:solidFill>
              </a:rPr>
              <a:t> </a:t>
            </a:r>
            <a:endParaRPr lang="en-US" sz="2400"/>
          </a:p>
        </p:txBody>
      </p:sp>
      <p:sp>
        <p:nvSpPr>
          <p:cNvPr id="7" name="Rectangle 8"/>
          <p:cNvSpPr>
            <a:spLocks noChangeArrowheads="1"/>
          </p:cNvSpPr>
          <p:nvPr/>
        </p:nvSpPr>
        <p:spPr bwMode="auto">
          <a:xfrm>
            <a:off x="7319963" y="4524375"/>
            <a:ext cx="52387" cy="182563"/>
          </a:xfrm>
          <a:prstGeom prst="rect">
            <a:avLst/>
          </a:prstGeom>
          <a:noFill/>
          <a:ln w="9525">
            <a:noFill/>
            <a:miter lim="800000"/>
            <a:headEnd/>
            <a:tailEnd/>
          </a:ln>
        </p:spPr>
        <p:txBody>
          <a:bodyPr wrap="none" lIns="0" tIns="0" rIns="0" bIns="0">
            <a:spAutoFit/>
          </a:bodyPr>
          <a:lstStyle/>
          <a:p>
            <a:r>
              <a:rPr lang="en-US" sz="1200" b="1">
                <a:solidFill>
                  <a:srgbClr val="0C4B84"/>
                </a:solidFill>
              </a:rPr>
              <a:t> </a:t>
            </a:r>
            <a:endParaRPr lang="en-US" sz="2400"/>
          </a:p>
        </p:txBody>
      </p:sp>
      <p:sp>
        <p:nvSpPr>
          <p:cNvPr id="8" name="Rectangle 9"/>
          <p:cNvSpPr>
            <a:spLocks noChangeArrowheads="1"/>
          </p:cNvSpPr>
          <p:nvPr/>
        </p:nvSpPr>
        <p:spPr bwMode="auto">
          <a:xfrm>
            <a:off x="5280025" y="4802188"/>
            <a:ext cx="44450" cy="152400"/>
          </a:xfrm>
          <a:prstGeom prst="rect">
            <a:avLst/>
          </a:prstGeom>
          <a:noFill/>
          <a:ln w="9525">
            <a:noFill/>
            <a:miter lim="800000"/>
            <a:headEnd/>
            <a:tailEnd/>
          </a:ln>
        </p:spPr>
        <p:txBody>
          <a:bodyPr wrap="none" lIns="0" tIns="0" rIns="0" bIns="0">
            <a:spAutoFit/>
          </a:bodyPr>
          <a:lstStyle/>
          <a:p>
            <a:r>
              <a:rPr lang="en-US" sz="1000">
                <a:solidFill>
                  <a:srgbClr val="000000"/>
                </a:solidFill>
              </a:rPr>
              <a:t> </a:t>
            </a:r>
            <a:endParaRPr lang="en-US" sz="2400"/>
          </a:p>
        </p:txBody>
      </p:sp>
      <p:pic>
        <p:nvPicPr>
          <p:cNvPr id="9" name="Picture 11" descr="itu"/>
          <p:cNvPicPr>
            <a:picLocks noChangeAspect="1" noChangeArrowheads="1"/>
          </p:cNvPicPr>
          <p:nvPr userDrawn="1"/>
        </p:nvPicPr>
        <p:blipFill>
          <a:blip r:embed="rId3" cstate="print"/>
          <a:srcRect r="17178"/>
          <a:stretch>
            <a:fillRect/>
          </a:stretch>
        </p:blipFill>
        <p:spPr bwMode="auto">
          <a:xfrm>
            <a:off x="8110538" y="0"/>
            <a:ext cx="1033462" cy="962025"/>
          </a:xfrm>
          <a:prstGeom prst="rect">
            <a:avLst/>
          </a:prstGeom>
          <a:noFill/>
          <a:ln w="9525">
            <a:noFill/>
            <a:miter lim="800000"/>
            <a:headEnd/>
            <a:tailEnd/>
          </a:ln>
        </p:spPr>
      </p:pic>
      <p:pic>
        <p:nvPicPr>
          <p:cNvPr id="10" name="Picture 17"/>
          <p:cNvPicPr>
            <a:picLocks noChangeAspect="1" noChangeArrowheads="1"/>
          </p:cNvPicPr>
          <p:nvPr userDrawn="1"/>
        </p:nvPicPr>
        <p:blipFill>
          <a:blip r:embed="rId4" cstate="print"/>
          <a:srcRect/>
          <a:stretch>
            <a:fillRect/>
          </a:stretch>
        </p:blipFill>
        <p:spPr bwMode="auto">
          <a:xfrm>
            <a:off x="142875" y="285750"/>
            <a:ext cx="1570038" cy="455613"/>
          </a:xfrm>
          <a:prstGeom prst="rect">
            <a:avLst/>
          </a:prstGeom>
          <a:noFill/>
          <a:ln w="9525">
            <a:noFill/>
            <a:miter lim="800000"/>
            <a:headEnd/>
            <a:tailEnd/>
          </a:ln>
        </p:spPr>
      </p:pic>
      <p:sp>
        <p:nvSpPr>
          <p:cNvPr id="332803" name="Rectangle 3"/>
          <p:cNvSpPr>
            <a:spLocks noGrp="1" noChangeArrowheads="1"/>
          </p:cNvSpPr>
          <p:nvPr>
            <p:ph type="ctrTitle"/>
          </p:nvPr>
        </p:nvSpPr>
        <p:spPr>
          <a:xfrm>
            <a:off x="0" y="2130425"/>
            <a:ext cx="9144000" cy="1470025"/>
          </a:xfrm>
        </p:spPr>
        <p:txBody>
          <a:bodyPr/>
          <a:lstStyle>
            <a:lvl1pPr>
              <a:defRPr/>
            </a:lvl1pPr>
          </a:lstStyle>
          <a:p>
            <a:r>
              <a:rPr lang="en-US"/>
              <a:t>Title of presentation</a:t>
            </a:r>
          </a:p>
        </p:txBody>
      </p:sp>
      <p:sp>
        <p:nvSpPr>
          <p:cNvPr id="332810" name="Rectangle 10"/>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Author</a:t>
            </a:r>
          </a:p>
          <a:p>
            <a:r>
              <a:rPr lang="en-US"/>
              <a:t>Organization</a:t>
            </a:r>
          </a:p>
          <a:p>
            <a:r>
              <a:rPr lang="en-US"/>
              <a:t>Country</a:t>
            </a:r>
          </a:p>
          <a:p>
            <a:r>
              <a:rPr lang="en-US"/>
              <a:t>Email</a:t>
            </a:r>
          </a:p>
        </p:txBody>
      </p:sp>
      <p:sp>
        <p:nvSpPr>
          <p:cNvPr id="11" name="Rectangle 4"/>
          <p:cNvSpPr>
            <a:spLocks noGrp="1" noChangeArrowheads="1"/>
          </p:cNvSpPr>
          <p:nvPr>
            <p:ph type="dt" sz="half" idx="10"/>
          </p:nvPr>
        </p:nvSpPr>
        <p:spPr>
          <a:xfrm>
            <a:off x="457200" y="6453188"/>
            <a:ext cx="3609975" cy="268287"/>
          </a:xfrm>
        </p:spPr>
        <p:txBody>
          <a:bodyPr/>
          <a:lstStyle>
            <a:lvl1pPr>
              <a:defRPr dirty="0" smtClean="0"/>
            </a:lvl1pPr>
          </a:lstStyle>
          <a:p>
            <a:pPr>
              <a:defRPr/>
            </a:pPr>
            <a:r>
              <a:rPr lang="en-US"/>
              <a:t>Geneva, Switzerland,13 July 2013</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r>
              <a:rPr lang="en-US"/>
              <a:t>Geneva, Switzerland,13 July 2013</a:t>
            </a:r>
          </a:p>
          <a:p>
            <a:endParaRPr lang="en-US"/>
          </a:p>
        </p:txBody>
      </p:sp>
      <p:sp>
        <p:nvSpPr>
          <p:cNvPr id="5" name="Rectangle 36"/>
          <p:cNvSpPr>
            <a:spLocks noGrp="1" noChangeArrowheads="1"/>
          </p:cNvSpPr>
          <p:nvPr>
            <p:ph type="sldNum" sz="quarter" idx="11"/>
          </p:nvPr>
        </p:nvSpPr>
        <p:spPr/>
        <p:txBody>
          <a:bodyPr/>
          <a:lstStyle>
            <a:lvl1pPr>
              <a:defRPr/>
            </a:lvl1pPr>
          </a:lstStyle>
          <a:p>
            <a:fld id="{1064626A-C98A-4A03-9BAC-FF333E76A8E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126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Geneva, </a:t>
            </a:r>
            <a:r>
              <a:rPr lang="en-US" smtClean="0"/>
              <a:t>Switzerland,13 July 2013</a:t>
            </a:r>
            <a:endParaRPr lang="en-US"/>
          </a:p>
        </p:txBody>
      </p:sp>
      <p:sp>
        <p:nvSpPr>
          <p:cNvPr id="5" name="Rectangle 36"/>
          <p:cNvSpPr>
            <a:spLocks noGrp="1" noChangeArrowheads="1"/>
          </p:cNvSpPr>
          <p:nvPr>
            <p:ph type="sldNum" sz="quarter" idx="11"/>
          </p:nvPr>
        </p:nvSpPr>
        <p:spPr>
          <a:ln/>
        </p:spPr>
        <p:txBody>
          <a:bodyPr/>
          <a:lstStyle>
            <a:lvl1pPr>
              <a:defRPr/>
            </a:lvl1pPr>
          </a:lstStyle>
          <a:p>
            <a:fld id="{1646AFC3-E75B-4DD4-A7A5-A41DCE3D9C37}"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Geneva, </a:t>
            </a:r>
            <a:r>
              <a:rPr lang="en-US" smtClean="0"/>
              <a:t>Switzerland,13 July 2013</a:t>
            </a:r>
            <a:endParaRPr lang="en-US"/>
          </a:p>
        </p:txBody>
      </p:sp>
      <p:sp>
        <p:nvSpPr>
          <p:cNvPr id="6" name="Rectangle 36"/>
          <p:cNvSpPr>
            <a:spLocks noGrp="1" noChangeArrowheads="1"/>
          </p:cNvSpPr>
          <p:nvPr>
            <p:ph type="sldNum" sz="quarter" idx="11"/>
          </p:nvPr>
        </p:nvSpPr>
        <p:spPr>
          <a:ln/>
        </p:spPr>
        <p:txBody>
          <a:bodyPr/>
          <a:lstStyle>
            <a:lvl1pPr>
              <a:defRPr/>
            </a:lvl1pPr>
          </a:lstStyle>
          <a:p>
            <a:fld id="{820CFF14-E198-4D82-A22C-F0EE8D8B2B7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dirty="0" smtClean="0"/>
            </a:lvl1pPr>
          </a:lstStyle>
          <a:p>
            <a:pPr>
              <a:defRPr/>
            </a:pPr>
            <a:r>
              <a:rPr lang="en-US"/>
              <a:t>Geneva, Switzerland,13 July 2013</a:t>
            </a:r>
          </a:p>
        </p:txBody>
      </p:sp>
      <p:sp>
        <p:nvSpPr>
          <p:cNvPr id="5" name="Rectangle 36"/>
          <p:cNvSpPr>
            <a:spLocks noGrp="1" noChangeArrowheads="1"/>
          </p:cNvSpPr>
          <p:nvPr>
            <p:ph type="sldNum" sz="quarter" idx="11"/>
          </p:nvPr>
        </p:nvSpPr>
        <p:spPr/>
        <p:txBody>
          <a:bodyPr/>
          <a:lstStyle>
            <a:lvl1pPr>
              <a:defRPr/>
            </a:lvl1pPr>
          </a:lstStyle>
          <a:p>
            <a:fld id="{EDE58A90-7975-4A8B-A9C8-29716BD310A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Geneva, </a:t>
            </a:r>
            <a:r>
              <a:rPr lang="en-US" smtClean="0"/>
              <a:t>Switzerland,13 July 2013</a:t>
            </a:r>
            <a:endParaRPr lang="en-US"/>
          </a:p>
        </p:txBody>
      </p:sp>
      <p:sp>
        <p:nvSpPr>
          <p:cNvPr id="5" name="Rectangle 36"/>
          <p:cNvSpPr>
            <a:spLocks noGrp="1" noChangeArrowheads="1"/>
          </p:cNvSpPr>
          <p:nvPr>
            <p:ph type="sldNum" sz="quarter" idx="11"/>
          </p:nvPr>
        </p:nvSpPr>
        <p:spPr>
          <a:ln/>
        </p:spPr>
        <p:txBody>
          <a:bodyPr/>
          <a:lstStyle>
            <a:lvl1pPr>
              <a:defRPr/>
            </a:lvl1pPr>
          </a:lstStyle>
          <a:p>
            <a:fld id="{462BE8FC-A2CD-430A-905A-0FDDEAAFDD8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Geneva, </a:t>
            </a:r>
            <a:r>
              <a:rPr lang="en-US" smtClean="0"/>
              <a:t>Switzerland,13 July 2013</a:t>
            </a:r>
            <a:endParaRPr lang="en-US"/>
          </a:p>
        </p:txBody>
      </p:sp>
      <p:sp>
        <p:nvSpPr>
          <p:cNvPr id="6" name="Rectangle 36"/>
          <p:cNvSpPr>
            <a:spLocks noGrp="1" noChangeArrowheads="1"/>
          </p:cNvSpPr>
          <p:nvPr>
            <p:ph type="sldNum" sz="quarter" idx="11"/>
          </p:nvPr>
        </p:nvSpPr>
        <p:spPr>
          <a:ln/>
        </p:spPr>
        <p:txBody>
          <a:bodyPr/>
          <a:lstStyle>
            <a:lvl1pPr>
              <a:defRPr/>
            </a:lvl1pPr>
          </a:lstStyle>
          <a:p>
            <a:fld id="{980C45D9-071B-4833-8D7A-F32A9CA18C9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Geneva, </a:t>
            </a:r>
            <a:r>
              <a:rPr lang="en-US" smtClean="0"/>
              <a:t>Switzerland,13 July 2013</a:t>
            </a:r>
            <a:endParaRPr lang="en-US"/>
          </a:p>
        </p:txBody>
      </p:sp>
      <p:sp>
        <p:nvSpPr>
          <p:cNvPr id="8" name="Rectangle 36"/>
          <p:cNvSpPr>
            <a:spLocks noGrp="1" noChangeArrowheads="1"/>
          </p:cNvSpPr>
          <p:nvPr>
            <p:ph type="sldNum" sz="quarter" idx="11"/>
          </p:nvPr>
        </p:nvSpPr>
        <p:spPr>
          <a:ln/>
        </p:spPr>
        <p:txBody>
          <a:bodyPr/>
          <a:lstStyle>
            <a:lvl1pPr>
              <a:defRPr/>
            </a:lvl1pPr>
          </a:lstStyle>
          <a:p>
            <a:fld id="{64DB3F43-7FEF-43D6-AA0F-C52E543163F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Geneva, </a:t>
            </a:r>
            <a:r>
              <a:rPr lang="en-US" smtClean="0"/>
              <a:t>Switzerland,13 July 2013</a:t>
            </a:r>
            <a:endParaRPr lang="en-US"/>
          </a:p>
        </p:txBody>
      </p:sp>
      <p:sp>
        <p:nvSpPr>
          <p:cNvPr id="4" name="Rectangle 36"/>
          <p:cNvSpPr>
            <a:spLocks noGrp="1" noChangeArrowheads="1"/>
          </p:cNvSpPr>
          <p:nvPr>
            <p:ph type="sldNum" sz="quarter" idx="11"/>
          </p:nvPr>
        </p:nvSpPr>
        <p:spPr>
          <a:ln/>
        </p:spPr>
        <p:txBody>
          <a:bodyPr/>
          <a:lstStyle>
            <a:lvl1pPr>
              <a:defRPr/>
            </a:lvl1pPr>
          </a:lstStyle>
          <a:p>
            <a:fld id="{4E593701-25D6-404C-849D-8296B8ECAEF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Geneva, </a:t>
            </a:r>
            <a:r>
              <a:rPr lang="en-US" smtClean="0"/>
              <a:t>Switzerland,13 July 2013</a:t>
            </a:r>
            <a:endParaRPr lang="en-US"/>
          </a:p>
        </p:txBody>
      </p:sp>
      <p:sp>
        <p:nvSpPr>
          <p:cNvPr id="3" name="Rectangle 36"/>
          <p:cNvSpPr>
            <a:spLocks noGrp="1" noChangeArrowheads="1"/>
          </p:cNvSpPr>
          <p:nvPr>
            <p:ph type="sldNum" sz="quarter" idx="11"/>
          </p:nvPr>
        </p:nvSpPr>
        <p:spPr>
          <a:ln/>
        </p:spPr>
        <p:txBody>
          <a:bodyPr/>
          <a:lstStyle>
            <a:lvl1pPr>
              <a:defRPr/>
            </a:lvl1pPr>
          </a:lstStyle>
          <a:p>
            <a:fld id="{AA74D6D2-082B-4912-8894-94A683A5305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Geneva, </a:t>
            </a:r>
            <a:r>
              <a:rPr lang="en-US" smtClean="0"/>
              <a:t>Switzerland,13 July 2013</a:t>
            </a:r>
            <a:endParaRPr lang="en-US"/>
          </a:p>
        </p:txBody>
      </p:sp>
      <p:sp>
        <p:nvSpPr>
          <p:cNvPr id="6" name="Rectangle 36"/>
          <p:cNvSpPr>
            <a:spLocks noGrp="1" noChangeArrowheads="1"/>
          </p:cNvSpPr>
          <p:nvPr>
            <p:ph type="sldNum" sz="quarter" idx="11"/>
          </p:nvPr>
        </p:nvSpPr>
        <p:spPr>
          <a:ln/>
        </p:spPr>
        <p:txBody>
          <a:bodyPr/>
          <a:lstStyle>
            <a:lvl1pPr>
              <a:defRPr/>
            </a:lvl1pPr>
          </a:lstStyle>
          <a:p>
            <a:fld id="{9168C12A-3BD3-419E-98BA-3EB48572260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Geneva, </a:t>
            </a:r>
            <a:r>
              <a:rPr lang="en-US" smtClean="0"/>
              <a:t>Switzerland,13 July 2013</a:t>
            </a:r>
            <a:endParaRPr lang="en-US"/>
          </a:p>
        </p:txBody>
      </p:sp>
      <p:sp>
        <p:nvSpPr>
          <p:cNvPr id="6" name="Rectangle 36"/>
          <p:cNvSpPr>
            <a:spLocks noGrp="1" noChangeArrowheads="1"/>
          </p:cNvSpPr>
          <p:nvPr>
            <p:ph type="sldNum" sz="quarter" idx="11"/>
          </p:nvPr>
        </p:nvSpPr>
        <p:spPr>
          <a:ln/>
        </p:spPr>
        <p:txBody>
          <a:bodyPr/>
          <a:lstStyle>
            <a:lvl1pPr>
              <a:defRPr/>
            </a:lvl1pPr>
          </a:lstStyle>
          <a:p>
            <a:fld id="{DFA84E9A-FA09-4FFF-BF4C-D3DDF480D77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0" descr="Watermark"/>
          <p:cNvPicPr>
            <a:picLocks noChangeAspect="1" noChangeArrowheads="1"/>
          </p:cNvPicPr>
          <p:nvPr/>
        </p:nvPicPr>
        <p:blipFill>
          <a:blip r:embed="rId14" cstate="print"/>
          <a:srcRect l="6723" b="12773"/>
          <a:stretch>
            <a:fillRect/>
          </a:stretch>
        </p:blipFill>
        <p:spPr bwMode="auto">
          <a:xfrm>
            <a:off x="0" y="685800"/>
            <a:ext cx="6467475" cy="6048375"/>
          </a:xfrm>
          <a:prstGeom prst="rect">
            <a:avLst/>
          </a:prstGeom>
          <a:noFill/>
          <a:ln w="9525">
            <a:noFill/>
            <a:miter lim="800000"/>
            <a:headEnd/>
            <a:tailEnd/>
          </a:ln>
        </p:spPr>
      </p:pic>
      <p:sp>
        <p:nvSpPr>
          <p:cNvPr id="2051" name="Rectangle 2"/>
          <p:cNvSpPr>
            <a:spLocks noGrp="1" noChangeArrowheads="1"/>
          </p:cNvSpPr>
          <p:nvPr>
            <p:ph type="title"/>
          </p:nvPr>
        </p:nvSpPr>
        <p:spPr bwMode="auto">
          <a:xfrm>
            <a:off x="0" y="0"/>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dt" sz="half" idx="2"/>
          </p:nvPr>
        </p:nvSpPr>
        <p:spPr bwMode="auto">
          <a:xfrm>
            <a:off x="395288" y="6308725"/>
            <a:ext cx="3240087" cy="3127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dirty="0">
                <a:latin typeface="Univers" pitchFamily="34" charset="0"/>
              </a:defRPr>
            </a:lvl1pPr>
          </a:lstStyle>
          <a:p>
            <a:pPr>
              <a:defRPr/>
            </a:pPr>
            <a:r>
              <a:rPr lang="en-US"/>
              <a:t>Geneva, Switzerland,13 July 2013</a:t>
            </a:r>
          </a:p>
        </p:txBody>
      </p:sp>
      <p:sp>
        <p:nvSpPr>
          <p:cNvPr id="1060" name="Rectangle 36"/>
          <p:cNvSpPr>
            <a:spLocks noGrp="1" noChangeArrowheads="1"/>
          </p:cNvSpPr>
          <p:nvPr>
            <p:ph type="sldNum" sz="quarter" idx="4"/>
          </p:nvPr>
        </p:nvSpPr>
        <p:spPr bwMode="auto">
          <a:xfrm>
            <a:off x="7308850" y="6237288"/>
            <a:ext cx="1366838" cy="431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943E61E-58BE-4062-95A4-FD1679F8FD65}" type="slidenum">
              <a:rPr lang="en-US"/>
              <a:pPr/>
              <a:t>‹#›</a:t>
            </a:fld>
            <a:endParaRPr lang="en-US"/>
          </a:p>
        </p:txBody>
      </p:sp>
      <p:sp>
        <p:nvSpPr>
          <p:cNvPr id="2054" name="Rectangle 37"/>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2055" name="Picture 11" descr="itu"/>
          <p:cNvPicPr>
            <a:picLocks noChangeAspect="1" noChangeArrowheads="1"/>
          </p:cNvPicPr>
          <p:nvPr userDrawn="1"/>
        </p:nvPicPr>
        <p:blipFill>
          <a:blip r:embed="rId15" cstate="print"/>
          <a:srcRect r="17178"/>
          <a:stretch>
            <a:fillRect/>
          </a:stretch>
        </p:blipFill>
        <p:spPr bwMode="auto">
          <a:xfrm>
            <a:off x="8110538" y="0"/>
            <a:ext cx="1033462" cy="962025"/>
          </a:xfrm>
          <a:prstGeom prst="rect">
            <a:avLst/>
          </a:prstGeom>
          <a:noFill/>
          <a:ln w="9525">
            <a:noFill/>
            <a:miter lim="800000"/>
            <a:headEnd/>
            <a:tailEnd/>
          </a:ln>
        </p:spPr>
      </p:pic>
      <p:pic>
        <p:nvPicPr>
          <p:cNvPr id="2056" name="Picture 17"/>
          <p:cNvPicPr>
            <a:picLocks noChangeAspect="1" noChangeArrowheads="1"/>
          </p:cNvPicPr>
          <p:nvPr userDrawn="1"/>
        </p:nvPicPr>
        <p:blipFill>
          <a:blip r:embed="rId16" cstate="print"/>
          <a:srcRect/>
          <a:stretch>
            <a:fillRect/>
          </a:stretch>
        </p:blipFill>
        <p:spPr bwMode="auto">
          <a:xfrm>
            <a:off x="142875" y="285750"/>
            <a:ext cx="1570038" cy="4556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34" r:id="rId1"/>
    <p:sldLayoutId id="2147483735" r:id="rId2"/>
    <p:sldLayoutId id="2147483725" r:id="rId3"/>
    <p:sldLayoutId id="2147483726" r:id="rId4"/>
    <p:sldLayoutId id="2147483727" r:id="rId5"/>
    <p:sldLayoutId id="2147483728" r:id="rId6"/>
    <p:sldLayoutId id="2147483729" r:id="rId7"/>
    <p:sldLayoutId id="2147483730" r:id="rId8"/>
    <p:sldLayoutId id="2147483731" r:id="rId9"/>
    <p:sldLayoutId id="2147483736" r:id="rId10"/>
    <p:sldLayoutId id="2147483732" r:id="rId11"/>
    <p:sldLayoutId id="2147483733" r:id="rId12"/>
  </p:sldLayoutIdLst>
  <p:timing>
    <p:tnLst>
      <p:par>
        <p:cTn id="1" dur="indefinite" restart="never" nodeType="tmRoot"/>
      </p:par>
    </p:tnLst>
  </p:timing>
  <p:hf hdr="0" ftr="0"/>
  <p:txStyles>
    <p:titleStyle>
      <a:lvl1pPr algn="ctr" rtl="0" eaLnBrk="0" fontAlgn="base" hangingPunct="0">
        <a:spcBef>
          <a:spcPct val="0"/>
        </a:spcBef>
        <a:spcAft>
          <a:spcPct val="0"/>
        </a:spcAft>
        <a:defRPr sz="3200" b="1">
          <a:solidFill>
            <a:schemeClr val="bg2"/>
          </a:solidFill>
          <a:latin typeface="+mj-lt"/>
          <a:ea typeface="+mj-ea"/>
          <a:cs typeface="+mj-cs"/>
        </a:defRPr>
      </a:lvl1pPr>
      <a:lvl2pPr algn="ctr" rtl="0" eaLnBrk="0" fontAlgn="base" hangingPunct="0">
        <a:spcBef>
          <a:spcPct val="0"/>
        </a:spcBef>
        <a:spcAft>
          <a:spcPct val="0"/>
        </a:spcAft>
        <a:defRPr sz="3200" b="1">
          <a:solidFill>
            <a:schemeClr val="bg2"/>
          </a:solidFill>
          <a:latin typeface="Verdana" pitchFamily="34" charset="0"/>
        </a:defRPr>
      </a:lvl2pPr>
      <a:lvl3pPr algn="ctr" rtl="0" eaLnBrk="0" fontAlgn="base" hangingPunct="0">
        <a:spcBef>
          <a:spcPct val="0"/>
        </a:spcBef>
        <a:spcAft>
          <a:spcPct val="0"/>
        </a:spcAft>
        <a:defRPr sz="3200" b="1">
          <a:solidFill>
            <a:schemeClr val="bg2"/>
          </a:solidFill>
          <a:latin typeface="Verdana" pitchFamily="34" charset="0"/>
        </a:defRPr>
      </a:lvl3pPr>
      <a:lvl4pPr algn="ctr" rtl="0" eaLnBrk="0" fontAlgn="base" hangingPunct="0">
        <a:spcBef>
          <a:spcPct val="0"/>
        </a:spcBef>
        <a:spcAft>
          <a:spcPct val="0"/>
        </a:spcAft>
        <a:defRPr sz="3200" b="1">
          <a:solidFill>
            <a:schemeClr val="bg2"/>
          </a:solidFill>
          <a:latin typeface="Verdana" pitchFamily="34" charset="0"/>
        </a:defRPr>
      </a:lvl4pPr>
      <a:lvl5pPr algn="ctr" rtl="0" eaLnBrk="0" fontAlgn="base" hangingPunct="0">
        <a:spcBef>
          <a:spcPct val="0"/>
        </a:spcBef>
        <a:spcAft>
          <a:spcPct val="0"/>
        </a:spcAft>
        <a:defRPr sz="3200" b="1">
          <a:solidFill>
            <a:schemeClr val="bg2"/>
          </a:solidFill>
          <a:latin typeface="Verdana" pitchFamily="34" charset="0"/>
        </a:defRPr>
      </a:lvl5pPr>
      <a:lvl6pPr marL="457200" algn="ctr" rtl="0" eaLnBrk="0" fontAlgn="base" hangingPunct="0">
        <a:spcBef>
          <a:spcPct val="0"/>
        </a:spcBef>
        <a:spcAft>
          <a:spcPct val="0"/>
        </a:spcAft>
        <a:defRPr sz="3200" b="1">
          <a:solidFill>
            <a:schemeClr val="bg2"/>
          </a:solidFill>
          <a:latin typeface="Verdana" pitchFamily="34" charset="0"/>
        </a:defRPr>
      </a:lvl6pPr>
      <a:lvl7pPr marL="914400" algn="ctr" rtl="0" eaLnBrk="0" fontAlgn="base" hangingPunct="0">
        <a:spcBef>
          <a:spcPct val="0"/>
        </a:spcBef>
        <a:spcAft>
          <a:spcPct val="0"/>
        </a:spcAft>
        <a:defRPr sz="3200" b="1">
          <a:solidFill>
            <a:schemeClr val="bg2"/>
          </a:solidFill>
          <a:latin typeface="Verdana" pitchFamily="34" charset="0"/>
        </a:defRPr>
      </a:lvl7pPr>
      <a:lvl8pPr marL="1371600" algn="ctr" rtl="0" eaLnBrk="0" fontAlgn="base" hangingPunct="0">
        <a:spcBef>
          <a:spcPct val="0"/>
        </a:spcBef>
        <a:spcAft>
          <a:spcPct val="0"/>
        </a:spcAft>
        <a:defRPr sz="3200" b="1">
          <a:solidFill>
            <a:schemeClr val="bg2"/>
          </a:solidFill>
          <a:latin typeface="Verdana" pitchFamily="34" charset="0"/>
        </a:defRPr>
      </a:lvl8pPr>
      <a:lvl9pPr marL="1828800" algn="ctr" rtl="0" eaLnBrk="0" fontAlgn="base" hangingPunct="0">
        <a:spcBef>
          <a:spcPct val="0"/>
        </a:spcBef>
        <a:spcAft>
          <a:spcPct val="0"/>
        </a:spcAft>
        <a:defRPr sz="3200" b="1">
          <a:solidFill>
            <a:schemeClr val="bg2"/>
          </a:solidFill>
          <a:latin typeface="Verdana" pitchFamily="34" charset="0"/>
        </a:defRPr>
      </a:lvl9pPr>
    </p:titleStyle>
    <p:bodyStyle>
      <a:lvl1pPr marL="342900" indent="-342900" algn="l" rtl="0" eaLnBrk="0" fontAlgn="base" hangingPunct="0">
        <a:spcBef>
          <a:spcPct val="20000"/>
        </a:spcBef>
        <a:spcAft>
          <a:spcPct val="0"/>
        </a:spcAft>
        <a:buSzPct val="75000"/>
        <a:buBlip>
          <a:blip r:embed="rId17"/>
        </a:buBlip>
        <a:defRPr sz="3200">
          <a:solidFill>
            <a:schemeClr val="bg2"/>
          </a:solidFill>
          <a:latin typeface="+mn-lt"/>
          <a:ea typeface="+mn-ea"/>
          <a:cs typeface="+mn-cs"/>
        </a:defRPr>
      </a:lvl1pPr>
      <a:lvl2pPr marL="742950" indent="-285750" algn="l" rtl="0" eaLnBrk="0" fontAlgn="base" hangingPunct="0">
        <a:spcBef>
          <a:spcPct val="20000"/>
        </a:spcBef>
        <a:spcAft>
          <a:spcPct val="0"/>
        </a:spcAft>
        <a:buSzPct val="70000"/>
        <a:buFont typeface="ZapfDingbats BT" pitchFamily="18" charset="2"/>
        <a:buBlip>
          <a:blip r:embed="rId18"/>
        </a:buBlip>
        <a:defRPr sz="2800">
          <a:solidFill>
            <a:schemeClr val="bg2"/>
          </a:solidFill>
          <a:latin typeface="+mn-lt"/>
        </a:defRPr>
      </a:lvl2pPr>
      <a:lvl3pPr marL="1143000" indent="-228600" algn="l" rtl="0" eaLnBrk="0" fontAlgn="base" hangingPunct="0">
        <a:spcBef>
          <a:spcPct val="20000"/>
        </a:spcBef>
        <a:spcAft>
          <a:spcPct val="0"/>
        </a:spcAft>
        <a:buSzPct val="60000"/>
        <a:buBlip>
          <a:blip r:embed="rId17"/>
        </a:buBlip>
        <a:defRPr sz="2400">
          <a:solidFill>
            <a:schemeClr val="bg2"/>
          </a:solidFill>
          <a:latin typeface="+mn-lt"/>
        </a:defRPr>
      </a:lvl3pPr>
      <a:lvl4pPr marL="1600200" indent="-228600" algn="l" rtl="0" eaLnBrk="0" fontAlgn="base" hangingPunct="0">
        <a:spcBef>
          <a:spcPct val="20000"/>
        </a:spcBef>
        <a:spcAft>
          <a:spcPct val="0"/>
        </a:spcAft>
        <a:buSzPct val="70000"/>
        <a:buFont typeface="ZapfDingbats BT" pitchFamily="18" charset="2"/>
        <a:buBlip>
          <a:blip r:embed="rId18"/>
        </a:buBlip>
        <a:defRPr sz="2000">
          <a:solidFill>
            <a:schemeClr val="bg2"/>
          </a:solidFill>
          <a:latin typeface="+mn-lt"/>
        </a:defRPr>
      </a:lvl4pPr>
      <a:lvl5pPr marL="2057400" indent="-228600" algn="l" rtl="0" eaLnBrk="0" fontAlgn="base" hangingPunct="0">
        <a:spcBef>
          <a:spcPct val="20000"/>
        </a:spcBef>
        <a:spcAft>
          <a:spcPct val="0"/>
        </a:spcAft>
        <a:buSzPct val="60000"/>
        <a:buBlip>
          <a:blip r:embed="rId17"/>
        </a:buBlip>
        <a:defRPr sz="2000">
          <a:solidFill>
            <a:schemeClr val="bg2"/>
          </a:solidFill>
          <a:latin typeface="+mn-lt"/>
        </a:defRPr>
      </a:lvl5pPr>
      <a:lvl6pPr marL="2514600" indent="-228600" algn="l" rtl="0" eaLnBrk="0" fontAlgn="base" hangingPunct="0">
        <a:spcBef>
          <a:spcPct val="20000"/>
        </a:spcBef>
        <a:spcAft>
          <a:spcPct val="0"/>
        </a:spcAft>
        <a:buSzPct val="60000"/>
        <a:buBlip>
          <a:blip r:embed="rId17"/>
        </a:buBlip>
        <a:defRPr sz="2000">
          <a:solidFill>
            <a:schemeClr val="bg2"/>
          </a:solidFill>
          <a:latin typeface="+mn-lt"/>
        </a:defRPr>
      </a:lvl6pPr>
      <a:lvl7pPr marL="2971800" indent="-228600" algn="l" rtl="0" eaLnBrk="0" fontAlgn="base" hangingPunct="0">
        <a:spcBef>
          <a:spcPct val="20000"/>
        </a:spcBef>
        <a:spcAft>
          <a:spcPct val="0"/>
        </a:spcAft>
        <a:buSzPct val="60000"/>
        <a:buBlip>
          <a:blip r:embed="rId17"/>
        </a:buBlip>
        <a:defRPr sz="2000">
          <a:solidFill>
            <a:schemeClr val="bg2"/>
          </a:solidFill>
          <a:latin typeface="+mn-lt"/>
        </a:defRPr>
      </a:lvl7pPr>
      <a:lvl8pPr marL="3429000" indent="-228600" algn="l" rtl="0" eaLnBrk="0" fontAlgn="base" hangingPunct="0">
        <a:spcBef>
          <a:spcPct val="20000"/>
        </a:spcBef>
        <a:spcAft>
          <a:spcPct val="0"/>
        </a:spcAft>
        <a:buSzPct val="60000"/>
        <a:buBlip>
          <a:blip r:embed="rId17"/>
        </a:buBlip>
        <a:defRPr sz="2000">
          <a:solidFill>
            <a:schemeClr val="bg2"/>
          </a:solidFill>
          <a:latin typeface="+mn-lt"/>
        </a:defRPr>
      </a:lvl8pPr>
      <a:lvl9pPr marL="3886200" indent="-228600" algn="l" rtl="0" eaLnBrk="0" fontAlgn="base" hangingPunct="0">
        <a:spcBef>
          <a:spcPct val="20000"/>
        </a:spcBef>
        <a:spcAft>
          <a:spcPct val="0"/>
        </a:spcAft>
        <a:buSzPct val="60000"/>
        <a:buBlip>
          <a:blip r:embed="rId17"/>
        </a:buBlip>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dt" sz="quarter" idx="10"/>
          </p:nvPr>
        </p:nvSpPr>
        <p:spPr>
          <a:xfrm>
            <a:off x="428625" y="6357938"/>
            <a:ext cx="3609975" cy="268287"/>
          </a:xfrm>
          <a:noFill/>
        </p:spPr>
        <p:txBody>
          <a:bodyPr/>
          <a:lstStyle/>
          <a:p>
            <a:r>
              <a:rPr lang="en-US"/>
              <a:t>Geneva, Switzerland, 13 July 2013</a:t>
            </a:r>
          </a:p>
        </p:txBody>
      </p:sp>
      <p:sp>
        <p:nvSpPr>
          <p:cNvPr id="6147" name="Rectangle 10"/>
          <p:cNvSpPr>
            <a:spLocks noGrp="1" noChangeArrowheads="1"/>
          </p:cNvSpPr>
          <p:nvPr>
            <p:ph type="ctrTitle"/>
          </p:nvPr>
        </p:nvSpPr>
        <p:spPr>
          <a:xfrm>
            <a:off x="0" y="2420938"/>
            <a:ext cx="9144000" cy="1584325"/>
          </a:xfrm>
        </p:spPr>
        <p:txBody>
          <a:bodyPr/>
          <a:lstStyle/>
          <a:p>
            <a:r>
              <a:rPr lang="en-US" dirty="0" smtClean="0"/>
              <a:t>Welcome</a:t>
            </a:r>
          </a:p>
        </p:txBody>
      </p:sp>
      <p:sp>
        <p:nvSpPr>
          <p:cNvPr id="6148" name="Rectangle 11"/>
          <p:cNvSpPr>
            <a:spLocks noGrp="1" noChangeArrowheads="1"/>
          </p:cNvSpPr>
          <p:nvPr>
            <p:ph type="subTitle" idx="1"/>
          </p:nvPr>
        </p:nvSpPr>
        <p:spPr>
          <a:xfrm>
            <a:off x="1371600" y="4149725"/>
            <a:ext cx="6400800" cy="1800225"/>
          </a:xfrm>
        </p:spPr>
        <p:txBody>
          <a:bodyPr/>
          <a:lstStyle/>
          <a:p>
            <a:r>
              <a:rPr lang="en-GB" b="1" dirty="0" smtClean="0"/>
              <a:t>Stephen J. Trowbridge,</a:t>
            </a:r>
          </a:p>
          <a:p>
            <a:r>
              <a:rPr lang="en-GB" b="1" dirty="0" smtClean="0"/>
              <a:t>Chairman, ITU-T Study Group 15</a:t>
            </a:r>
            <a:endParaRPr lang="en-US" b="1" dirty="0" smtClean="0"/>
          </a:p>
        </p:txBody>
      </p:sp>
      <p:sp>
        <p:nvSpPr>
          <p:cNvPr id="6149" name="Rectangle 13"/>
          <p:cNvSpPr>
            <a:spLocks noChangeArrowheads="1"/>
          </p:cNvSpPr>
          <p:nvPr/>
        </p:nvSpPr>
        <p:spPr bwMode="auto">
          <a:xfrm>
            <a:off x="0" y="620713"/>
            <a:ext cx="9144000" cy="1655762"/>
          </a:xfrm>
          <a:prstGeom prst="rect">
            <a:avLst/>
          </a:prstGeom>
          <a:noFill/>
          <a:ln w="9525">
            <a:noFill/>
            <a:miter lim="800000"/>
            <a:headEnd/>
            <a:tailEnd/>
          </a:ln>
        </p:spPr>
        <p:txBody>
          <a:bodyPr anchor="ctr"/>
          <a:lstStyle/>
          <a:p>
            <a:pPr algn="ctr">
              <a:lnSpc>
                <a:spcPct val="80000"/>
              </a:lnSpc>
            </a:pPr>
            <a:endParaRPr lang="en-US" sz="2400" b="1">
              <a:solidFill>
                <a:schemeClr val="bg2"/>
              </a:solidFill>
            </a:endParaRPr>
          </a:p>
          <a:p>
            <a:pPr algn="ctr">
              <a:lnSpc>
                <a:spcPct val="80000"/>
              </a:lnSpc>
            </a:pPr>
            <a:endParaRPr lang="en-US" sz="2400" b="1">
              <a:solidFill>
                <a:schemeClr val="bg2"/>
              </a:solidFill>
            </a:endParaRPr>
          </a:p>
          <a:p>
            <a:pPr algn="ctr">
              <a:lnSpc>
                <a:spcPct val="80000"/>
              </a:lnSpc>
            </a:pPr>
            <a:endParaRPr lang="en-US" sz="2400" b="1">
              <a:solidFill>
                <a:schemeClr val="bg2"/>
              </a:solidFill>
            </a:endParaRPr>
          </a:p>
          <a:p>
            <a:pPr algn="ctr">
              <a:lnSpc>
                <a:spcPct val="80000"/>
              </a:lnSpc>
            </a:pPr>
            <a:r>
              <a:rPr lang="en-US" sz="2400" b="1">
                <a:solidFill>
                  <a:schemeClr val="bg2"/>
                </a:solidFill>
              </a:rPr>
              <a:t>Joint IEEE-SA and ITU Workshop on Ethernet</a:t>
            </a:r>
          </a:p>
          <a:p>
            <a:pPr algn="ctr">
              <a:lnSpc>
                <a:spcPct val="80000"/>
              </a:lnSpc>
            </a:pPr>
            <a:r>
              <a:rPr lang="en-US" sz="2400" b="1">
                <a:solidFill>
                  <a:schemeClr val="bg2"/>
                </a:solidFill>
              </a:rPr>
              <a:t/>
            </a:r>
            <a:br>
              <a:rPr lang="en-US" sz="2400" b="1">
                <a:solidFill>
                  <a:schemeClr val="bg2"/>
                </a:solidFill>
              </a:rPr>
            </a:br>
            <a:endParaRPr lang="en-US" sz="1800" b="1">
              <a:solidFill>
                <a:schemeClr val="bg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92696"/>
            <a:ext cx="9144000" cy="1143000"/>
          </a:xfrm>
        </p:spPr>
        <p:txBody>
          <a:bodyPr/>
          <a:lstStyle/>
          <a:p>
            <a:r>
              <a:rPr lang="en-US" dirty="0" smtClean="0"/>
              <a:t>ITU Structure and organization</a:t>
            </a:r>
            <a:endParaRPr lang="en-US" dirty="0"/>
          </a:p>
        </p:txBody>
      </p:sp>
      <p:sp>
        <p:nvSpPr>
          <p:cNvPr id="4" name="Slide Number Placeholder 3"/>
          <p:cNvSpPr>
            <a:spLocks noGrp="1"/>
          </p:cNvSpPr>
          <p:nvPr>
            <p:ph type="sldNum" sz="quarter" idx="10"/>
          </p:nvPr>
        </p:nvSpPr>
        <p:spPr/>
        <p:txBody>
          <a:bodyPr/>
          <a:lstStyle/>
          <a:p>
            <a:pPr>
              <a:defRPr/>
            </a:pPr>
            <a:fld id="{143C57F5-F701-47E2-8CCC-C79EEF90E399}" type="slidenum">
              <a:rPr lang="ja-JP" altLang="en-US" smtClean="0"/>
              <a:pPr>
                <a:defRPr/>
              </a:pPr>
              <a:t>2</a:t>
            </a:fld>
            <a:endParaRPr lang="en-US" altLang="ja-JP"/>
          </a:p>
        </p:txBody>
      </p:sp>
      <p:graphicFrame>
        <p:nvGraphicFramePr>
          <p:cNvPr id="6" name="Content Placeholder 4"/>
          <p:cNvGraphicFramePr>
            <a:graphicFrameLocks noGrp="1"/>
          </p:cNvGraphicFramePr>
          <p:nvPr>
            <p:ph idx="1"/>
            <p:extLst>
              <p:ext uri="{D42A27DB-BD31-4B8C-83A1-F6EECF244321}">
                <p14:modId xmlns="" xmlns:p14="http://schemas.microsoft.com/office/powerpoint/2010/main" val="3903288392"/>
              </p:ext>
            </p:extLst>
          </p:nvPr>
        </p:nvGraphicFramePr>
        <p:xfrm>
          <a:off x="395536" y="1628800"/>
          <a:ext cx="8280920"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ITU-T Membership</a:t>
            </a:r>
            <a:endParaRPr lang="en-US" dirty="0"/>
          </a:p>
        </p:txBody>
      </p:sp>
      <p:sp>
        <p:nvSpPr>
          <p:cNvPr id="3" name="Content Placeholder 2"/>
          <p:cNvSpPr>
            <a:spLocks noGrp="1"/>
          </p:cNvSpPr>
          <p:nvPr>
            <p:ph idx="1"/>
          </p:nvPr>
        </p:nvSpPr>
        <p:spPr>
          <a:xfrm>
            <a:off x="971600" y="2052786"/>
            <a:ext cx="7704856" cy="4400550"/>
          </a:xfrm>
        </p:spPr>
        <p:txBody>
          <a:bodyPr/>
          <a:lstStyle/>
          <a:p>
            <a:pPr>
              <a:buNone/>
            </a:pPr>
            <a:r>
              <a:rPr lang="en-GB" sz="2400" b="1" dirty="0" smtClean="0"/>
              <a:t>Member States</a:t>
            </a:r>
            <a:br>
              <a:rPr lang="en-GB" sz="2400" b="1" dirty="0" smtClean="0"/>
            </a:br>
            <a:r>
              <a:rPr lang="en-GB" sz="2400" dirty="0" smtClean="0"/>
              <a:t>Governments and regulatory bodies</a:t>
            </a:r>
            <a:endParaRPr lang="en-US" sz="2400" dirty="0" smtClean="0"/>
          </a:p>
          <a:p>
            <a:pPr>
              <a:buNone/>
            </a:pPr>
            <a:r>
              <a:rPr lang="en-GB" sz="2400" b="1" dirty="0" smtClean="0"/>
              <a:t>Sector Members</a:t>
            </a:r>
            <a:br>
              <a:rPr lang="en-GB" sz="2400" b="1" dirty="0" smtClean="0"/>
            </a:br>
            <a:r>
              <a:rPr lang="en-GB" sz="2400" dirty="0" smtClean="0"/>
              <a:t>Private sector and regional/international organizations</a:t>
            </a:r>
            <a:endParaRPr lang="en-US" sz="2400" dirty="0" smtClean="0"/>
          </a:p>
          <a:p>
            <a:pPr>
              <a:buNone/>
            </a:pPr>
            <a:r>
              <a:rPr lang="en-GB" sz="2400" b="1" dirty="0" smtClean="0"/>
              <a:t>Associates</a:t>
            </a:r>
            <a:br>
              <a:rPr lang="en-GB" sz="2400" b="1" dirty="0" smtClean="0"/>
            </a:br>
            <a:r>
              <a:rPr lang="en-GB" sz="2400" dirty="0" smtClean="0"/>
              <a:t>Private sector (focus on one study group)</a:t>
            </a:r>
            <a:endParaRPr lang="en-US" sz="2400" dirty="0" smtClean="0"/>
          </a:p>
          <a:p>
            <a:pPr>
              <a:buNone/>
            </a:pPr>
            <a:r>
              <a:rPr lang="en-GB" sz="2400" b="1" dirty="0" smtClean="0"/>
              <a:t>Academia</a:t>
            </a:r>
            <a:br>
              <a:rPr lang="en-GB" sz="2400" b="1" dirty="0" smtClean="0"/>
            </a:br>
            <a:r>
              <a:rPr lang="en-GB" sz="2400" dirty="0" smtClean="0"/>
              <a:t>Universities and research establishments</a:t>
            </a:r>
            <a:endParaRPr lang="en-US" sz="2400" dirty="0" smtClean="0"/>
          </a:p>
          <a:p>
            <a:pPr>
              <a:buNone/>
            </a:pPr>
            <a:endParaRPr lang="en-US" dirty="0"/>
          </a:p>
        </p:txBody>
      </p:sp>
      <p:sp>
        <p:nvSpPr>
          <p:cNvPr id="4" name="Slide Number Placeholder 3"/>
          <p:cNvSpPr>
            <a:spLocks noGrp="1"/>
          </p:cNvSpPr>
          <p:nvPr>
            <p:ph type="sldNum" sz="quarter" idx="10"/>
          </p:nvPr>
        </p:nvSpPr>
        <p:spPr/>
        <p:txBody>
          <a:bodyPr/>
          <a:lstStyle/>
          <a:p>
            <a:pPr>
              <a:defRPr/>
            </a:pPr>
            <a:fld id="{143C57F5-F701-47E2-8CCC-C79EEF90E399}" type="slidenum">
              <a:rPr lang="ja-JP" altLang="en-US"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Geneva, Switzerland,13 July 2013</a:t>
            </a:r>
            <a:endParaRPr lang="en-US"/>
          </a:p>
        </p:txBody>
      </p:sp>
      <p:sp>
        <p:nvSpPr>
          <p:cNvPr id="5" name="Slide Number Placeholder 4"/>
          <p:cNvSpPr>
            <a:spLocks noGrp="1"/>
          </p:cNvSpPr>
          <p:nvPr>
            <p:ph type="sldNum" sz="quarter" idx="11"/>
          </p:nvPr>
        </p:nvSpPr>
        <p:spPr/>
        <p:txBody>
          <a:bodyPr/>
          <a:lstStyle/>
          <a:p>
            <a:fld id="{EDE58A90-7975-4A8B-A9C8-29716BD310A4}" type="slidenum">
              <a:rPr lang="en-US" smtClean="0"/>
              <a:pPr/>
              <a:t>4</a:t>
            </a:fld>
            <a:endParaRPr lang="en-US"/>
          </a:p>
        </p:txBody>
      </p:sp>
      <p:sp>
        <p:nvSpPr>
          <p:cNvPr id="6" name="Rounded Rectangle 5"/>
          <p:cNvSpPr/>
          <p:nvPr/>
        </p:nvSpPr>
        <p:spPr bwMode="auto">
          <a:xfrm>
            <a:off x="631926" y="893082"/>
            <a:ext cx="7560840" cy="504056"/>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Verdana" pitchFamily="34" charset="0"/>
              </a:rPr>
              <a:t>World Telecommunication Standardization Assembly (WTSA)</a:t>
            </a:r>
            <a:endParaRPr kumimoji="0" lang="en-US" sz="3200" b="0" i="0" u="none" strike="noStrike" cap="none" normalizeH="0" baseline="0" dirty="0" smtClean="0">
              <a:ln>
                <a:noFill/>
              </a:ln>
              <a:solidFill>
                <a:schemeClr val="tx1"/>
              </a:solidFill>
              <a:effectLst/>
              <a:latin typeface="Verdana" pitchFamily="34" charset="0"/>
            </a:endParaRPr>
          </a:p>
        </p:txBody>
      </p:sp>
      <p:sp>
        <p:nvSpPr>
          <p:cNvPr id="7" name="Rounded Rectangle 6"/>
          <p:cNvSpPr/>
          <p:nvPr/>
        </p:nvSpPr>
        <p:spPr bwMode="auto">
          <a:xfrm>
            <a:off x="1259632" y="1556792"/>
            <a:ext cx="7560840" cy="432048"/>
          </a:xfrm>
          <a:prstGeom prst="round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Verdana" pitchFamily="34" charset="0"/>
              </a:rPr>
              <a:t>Telecommunication Standardization Advisory Group (TSAG)</a:t>
            </a:r>
            <a:endParaRPr kumimoji="0" lang="en-US" sz="3200" b="0" i="0" u="none" strike="noStrike" cap="none" normalizeH="0" baseline="0" dirty="0" smtClean="0">
              <a:ln>
                <a:noFill/>
              </a:ln>
              <a:solidFill>
                <a:schemeClr val="tx1"/>
              </a:solidFill>
              <a:effectLst/>
              <a:latin typeface="Verdana" pitchFamily="34" charset="0"/>
            </a:endParaRPr>
          </a:p>
        </p:txBody>
      </p:sp>
      <p:sp>
        <p:nvSpPr>
          <p:cNvPr id="8" name="Title 1"/>
          <p:cNvSpPr txBox="1">
            <a:spLocks/>
          </p:cNvSpPr>
          <p:nvPr/>
        </p:nvSpPr>
        <p:spPr>
          <a:xfrm>
            <a:off x="0" y="159654"/>
            <a:ext cx="9144000" cy="11430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bg2"/>
                </a:solidFill>
                <a:effectLst/>
                <a:uLnTx/>
                <a:uFillTx/>
                <a:latin typeface="+mj-lt"/>
                <a:ea typeface="+mj-ea"/>
                <a:cs typeface="+mj-cs"/>
              </a:rPr>
              <a:t>Major ITU-T Groups</a:t>
            </a:r>
            <a:endParaRPr kumimoji="0" lang="en-US" sz="3200" b="1" i="0" u="none" strike="noStrike" kern="0" cap="none" spc="0" normalizeH="0" baseline="0" noProof="0" dirty="0">
              <a:ln>
                <a:noFill/>
              </a:ln>
              <a:solidFill>
                <a:schemeClr val="bg2"/>
              </a:solidFill>
              <a:effectLst/>
              <a:uLnTx/>
              <a:uFillTx/>
              <a:latin typeface="+mj-lt"/>
              <a:ea typeface="+mj-ea"/>
              <a:cs typeface="+mj-cs"/>
            </a:endParaRPr>
          </a:p>
        </p:txBody>
      </p:sp>
      <p:sp>
        <p:nvSpPr>
          <p:cNvPr id="9" name="Rounded Rectangle 8"/>
          <p:cNvSpPr/>
          <p:nvPr/>
        </p:nvSpPr>
        <p:spPr bwMode="auto">
          <a:xfrm>
            <a:off x="179512" y="2249530"/>
            <a:ext cx="4392488" cy="391878"/>
          </a:xfrm>
          <a:prstGeom prst="roundRect">
            <a:avLst/>
          </a:prstGeom>
          <a:solidFill>
            <a:srgbClr val="3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en-US" sz="1600" b="0" i="0" u="none" strike="noStrike" cap="none" normalizeH="0" baseline="0" dirty="0" smtClean="0">
                <a:ln>
                  <a:noFill/>
                </a:ln>
                <a:solidFill>
                  <a:schemeClr val="tx1"/>
                </a:solidFill>
                <a:effectLst/>
                <a:latin typeface="Verdana" pitchFamily="34" charset="0"/>
              </a:rPr>
              <a:t>SG2</a:t>
            </a:r>
            <a:r>
              <a:rPr lang="en-US" sz="1600" dirty="0" smtClean="0"/>
              <a:t> - Operational aspects</a:t>
            </a:r>
            <a:endParaRPr kumimoji="0" lang="en-US" sz="1600" b="0" i="0" u="none" strike="noStrike" cap="none" normalizeH="0" baseline="0" dirty="0" smtClean="0">
              <a:ln>
                <a:noFill/>
              </a:ln>
              <a:solidFill>
                <a:schemeClr val="tx1"/>
              </a:solidFill>
              <a:effectLst/>
              <a:latin typeface="Verdana" pitchFamily="34" charset="0"/>
            </a:endParaRPr>
          </a:p>
        </p:txBody>
      </p:sp>
      <p:sp>
        <p:nvSpPr>
          <p:cNvPr id="10" name="Rounded Rectangle 9"/>
          <p:cNvSpPr/>
          <p:nvPr/>
        </p:nvSpPr>
        <p:spPr bwMode="auto">
          <a:xfrm>
            <a:off x="179512" y="2753586"/>
            <a:ext cx="4392488" cy="391878"/>
          </a:xfrm>
          <a:prstGeom prst="roundRect">
            <a:avLst/>
          </a:prstGeom>
          <a:solidFill>
            <a:srgbClr val="3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en-US" sz="1600" b="0" i="0" u="none" strike="noStrike" cap="none" normalizeH="0" baseline="0" dirty="0" smtClean="0">
                <a:ln>
                  <a:noFill/>
                </a:ln>
                <a:solidFill>
                  <a:schemeClr val="tx1"/>
                </a:solidFill>
                <a:effectLst/>
                <a:latin typeface="Verdana" pitchFamily="34" charset="0"/>
              </a:rPr>
              <a:t>SG3</a:t>
            </a:r>
            <a:r>
              <a:rPr lang="en-US" sz="1600" dirty="0" smtClean="0"/>
              <a:t> - Economic and policy issues</a:t>
            </a:r>
            <a:endParaRPr kumimoji="0" lang="en-US" sz="1600" b="0" i="0" u="none" strike="noStrike" cap="none" normalizeH="0" baseline="0" dirty="0" smtClean="0">
              <a:ln>
                <a:noFill/>
              </a:ln>
              <a:solidFill>
                <a:schemeClr val="tx1"/>
              </a:solidFill>
              <a:effectLst/>
              <a:latin typeface="Verdana" pitchFamily="34" charset="0"/>
            </a:endParaRPr>
          </a:p>
        </p:txBody>
      </p:sp>
      <p:sp>
        <p:nvSpPr>
          <p:cNvPr id="11" name="Rounded Rectangle 10"/>
          <p:cNvSpPr/>
          <p:nvPr/>
        </p:nvSpPr>
        <p:spPr bwMode="auto">
          <a:xfrm>
            <a:off x="179512" y="3227490"/>
            <a:ext cx="4392488" cy="391878"/>
          </a:xfrm>
          <a:prstGeom prst="roundRect">
            <a:avLst/>
          </a:prstGeom>
          <a:solidFill>
            <a:srgbClr val="3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en-US" sz="1600" b="0" i="0" u="none" strike="noStrike" cap="none" normalizeH="0" baseline="0" dirty="0" smtClean="0">
                <a:ln>
                  <a:noFill/>
                </a:ln>
                <a:solidFill>
                  <a:schemeClr val="tx1"/>
                </a:solidFill>
                <a:effectLst/>
                <a:latin typeface="Verdana" pitchFamily="34" charset="0"/>
              </a:rPr>
              <a:t>SG5</a:t>
            </a:r>
            <a:r>
              <a:rPr lang="en-US" sz="1600" dirty="0" smtClean="0"/>
              <a:t> - Environment and climate change</a:t>
            </a:r>
            <a:endParaRPr kumimoji="0" lang="en-US" sz="1600" b="0" i="0" u="none" strike="noStrike" cap="none" normalizeH="0" baseline="0" dirty="0" smtClean="0">
              <a:ln>
                <a:noFill/>
              </a:ln>
              <a:solidFill>
                <a:schemeClr val="tx1"/>
              </a:solidFill>
              <a:effectLst/>
              <a:latin typeface="Verdana" pitchFamily="34" charset="0"/>
            </a:endParaRPr>
          </a:p>
        </p:txBody>
      </p:sp>
      <p:sp>
        <p:nvSpPr>
          <p:cNvPr id="12" name="Rounded Rectangle 11"/>
          <p:cNvSpPr/>
          <p:nvPr/>
        </p:nvSpPr>
        <p:spPr bwMode="auto">
          <a:xfrm>
            <a:off x="179512" y="3717032"/>
            <a:ext cx="4392488" cy="391878"/>
          </a:xfrm>
          <a:prstGeom prst="roundRect">
            <a:avLst/>
          </a:prstGeom>
          <a:solidFill>
            <a:srgbClr val="3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en-US" sz="1600" b="0" i="0" u="none" strike="noStrike" cap="none" normalizeH="0" baseline="0" dirty="0" smtClean="0">
                <a:ln>
                  <a:noFill/>
                </a:ln>
                <a:solidFill>
                  <a:schemeClr val="tx1"/>
                </a:solidFill>
                <a:effectLst/>
                <a:latin typeface="Verdana" pitchFamily="34" charset="0"/>
              </a:rPr>
              <a:t>SG9</a:t>
            </a:r>
            <a:r>
              <a:rPr lang="en-US" sz="1600" dirty="0" smtClean="0"/>
              <a:t> - Broadband cable and TV</a:t>
            </a:r>
            <a:endParaRPr kumimoji="0" lang="en-US" sz="1600" b="0" i="0" u="none" strike="noStrike" cap="none" normalizeH="0" baseline="0" dirty="0" smtClean="0">
              <a:ln>
                <a:noFill/>
              </a:ln>
              <a:solidFill>
                <a:schemeClr val="tx1"/>
              </a:solidFill>
              <a:effectLst/>
              <a:latin typeface="Verdana" pitchFamily="34" charset="0"/>
            </a:endParaRPr>
          </a:p>
        </p:txBody>
      </p:sp>
      <p:sp>
        <p:nvSpPr>
          <p:cNvPr id="13" name="Rounded Rectangle 12"/>
          <p:cNvSpPr/>
          <p:nvPr/>
        </p:nvSpPr>
        <p:spPr bwMode="auto">
          <a:xfrm>
            <a:off x="179512" y="4191498"/>
            <a:ext cx="4392488" cy="391878"/>
          </a:xfrm>
          <a:prstGeom prst="roundRect">
            <a:avLst/>
          </a:prstGeom>
          <a:solidFill>
            <a:srgbClr val="3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en-US" sz="1600" b="0" i="0" u="none" strike="noStrike" cap="none" normalizeH="0" baseline="0" dirty="0" smtClean="0">
                <a:ln>
                  <a:noFill/>
                </a:ln>
                <a:solidFill>
                  <a:schemeClr val="tx1"/>
                </a:solidFill>
                <a:effectLst/>
                <a:latin typeface="Verdana" pitchFamily="34" charset="0"/>
              </a:rPr>
              <a:t>SG11</a:t>
            </a:r>
            <a:r>
              <a:rPr lang="en-US" sz="1600" dirty="0" smtClean="0"/>
              <a:t> - Protocols and test specifications</a:t>
            </a:r>
            <a:endParaRPr kumimoji="0" lang="en-US" sz="1600" b="0" i="0" u="none" strike="noStrike" cap="none" normalizeH="0" baseline="0" dirty="0" smtClean="0">
              <a:ln>
                <a:noFill/>
              </a:ln>
              <a:solidFill>
                <a:schemeClr val="tx1"/>
              </a:solidFill>
              <a:effectLst/>
              <a:latin typeface="Verdana" pitchFamily="34" charset="0"/>
            </a:endParaRPr>
          </a:p>
        </p:txBody>
      </p:sp>
      <p:sp>
        <p:nvSpPr>
          <p:cNvPr id="14" name="Rounded Rectangle 13"/>
          <p:cNvSpPr/>
          <p:nvPr/>
        </p:nvSpPr>
        <p:spPr bwMode="auto">
          <a:xfrm>
            <a:off x="4860032" y="2249530"/>
            <a:ext cx="3816424" cy="391878"/>
          </a:xfrm>
          <a:prstGeom prst="roundRect">
            <a:avLst/>
          </a:prstGeom>
          <a:solidFill>
            <a:srgbClr val="3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en-US" sz="1600" b="0" i="0" u="none" strike="noStrike" cap="none" normalizeH="0" baseline="0" dirty="0" smtClean="0">
                <a:ln>
                  <a:noFill/>
                </a:ln>
                <a:solidFill>
                  <a:schemeClr val="tx1"/>
                </a:solidFill>
                <a:effectLst/>
                <a:latin typeface="Verdana" pitchFamily="34" charset="0"/>
              </a:rPr>
              <a:t>SG12</a:t>
            </a:r>
            <a:r>
              <a:rPr lang="en-US" sz="1600" dirty="0" smtClean="0"/>
              <a:t> - Performance, </a:t>
            </a:r>
            <a:r>
              <a:rPr lang="en-US" sz="1600" dirty="0" err="1" smtClean="0"/>
              <a:t>QoS</a:t>
            </a:r>
            <a:r>
              <a:rPr lang="en-US" sz="1600" dirty="0" smtClean="0"/>
              <a:t> and </a:t>
            </a:r>
            <a:r>
              <a:rPr lang="en-US" sz="1600" dirty="0" err="1" smtClean="0"/>
              <a:t>QoE</a:t>
            </a:r>
            <a:endParaRPr kumimoji="0" lang="en-US" sz="1600" b="0" i="0" u="none" strike="noStrike" cap="none" normalizeH="0" baseline="0" dirty="0" smtClean="0">
              <a:ln>
                <a:noFill/>
              </a:ln>
              <a:solidFill>
                <a:schemeClr val="tx1"/>
              </a:solidFill>
              <a:effectLst/>
              <a:latin typeface="Verdana" pitchFamily="34" charset="0"/>
            </a:endParaRPr>
          </a:p>
        </p:txBody>
      </p:sp>
      <p:sp>
        <p:nvSpPr>
          <p:cNvPr id="15" name="Rounded Rectangle 14"/>
          <p:cNvSpPr/>
          <p:nvPr/>
        </p:nvSpPr>
        <p:spPr bwMode="auto">
          <a:xfrm>
            <a:off x="4860032" y="2753586"/>
            <a:ext cx="3816424" cy="864096"/>
          </a:xfrm>
          <a:prstGeom prst="roundRect">
            <a:avLst/>
          </a:prstGeom>
          <a:solidFill>
            <a:srgbClr val="3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en-US" sz="1600" b="0" i="0" u="none" strike="noStrike" cap="none" normalizeH="0" baseline="0" dirty="0" smtClean="0">
                <a:ln>
                  <a:noFill/>
                </a:ln>
                <a:solidFill>
                  <a:schemeClr val="tx1"/>
                </a:solidFill>
                <a:effectLst/>
                <a:latin typeface="Verdana" pitchFamily="34" charset="0"/>
              </a:rPr>
              <a:t>SG13</a:t>
            </a:r>
            <a:r>
              <a:rPr lang="en-US" sz="1600" dirty="0" smtClean="0"/>
              <a:t> - Future networks including cloud computing, mobile and next-generation networks</a:t>
            </a:r>
            <a:endParaRPr kumimoji="0" lang="en-US" sz="1600" b="0" i="0" u="none" strike="noStrike" cap="none" normalizeH="0" baseline="0" dirty="0" smtClean="0">
              <a:ln>
                <a:noFill/>
              </a:ln>
              <a:solidFill>
                <a:schemeClr val="tx1"/>
              </a:solidFill>
              <a:effectLst/>
              <a:latin typeface="Verdana" pitchFamily="34" charset="0"/>
            </a:endParaRPr>
          </a:p>
        </p:txBody>
      </p:sp>
      <p:sp>
        <p:nvSpPr>
          <p:cNvPr id="17" name="Rounded Rectangle 16"/>
          <p:cNvSpPr/>
          <p:nvPr/>
        </p:nvSpPr>
        <p:spPr bwMode="auto">
          <a:xfrm>
            <a:off x="4860032" y="3688566"/>
            <a:ext cx="3816424" cy="391878"/>
          </a:xfrm>
          <a:prstGeom prst="roundRect">
            <a:avLst/>
          </a:prstGeom>
          <a:solidFill>
            <a:srgbClr val="3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en-US" sz="1600" b="0" i="0" u="none" strike="noStrike" cap="none" normalizeH="0" baseline="0" dirty="0" smtClean="0">
                <a:ln>
                  <a:noFill/>
                </a:ln>
                <a:solidFill>
                  <a:schemeClr val="tx1"/>
                </a:solidFill>
                <a:effectLst/>
                <a:latin typeface="Verdana" pitchFamily="34" charset="0"/>
              </a:rPr>
              <a:t>SG16</a:t>
            </a:r>
            <a:r>
              <a:rPr lang="en-US" sz="1600" dirty="0" smtClean="0"/>
              <a:t> - Multimedia</a:t>
            </a:r>
            <a:endParaRPr kumimoji="0" lang="en-US" sz="1600" b="0" i="0" u="none" strike="noStrike" cap="none" normalizeH="0" baseline="0" dirty="0" smtClean="0">
              <a:ln>
                <a:noFill/>
              </a:ln>
              <a:solidFill>
                <a:schemeClr val="tx1"/>
              </a:solidFill>
              <a:effectLst/>
              <a:latin typeface="Verdana" pitchFamily="34" charset="0"/>
            </a:endParaRPr>
          </a:p>
        </p:txBody>
      </p:sp>
      <p:sp>
        <p:nvSpPr>
          <p:cNvPr id="18" name="Rounded Rectangle 17"/>
          <p:cNvSpPr/>
          <p:nvPr/>
        </p:nvSpPr>
        <p:spPr bwMode="auto">
          <a:xfrm>
            <a:off x="4860032" y="4193746"/>
            <a:ext cx="3816424" cy="391878"/>
          </a:xfrm>
          <a:prstGeom prst="roundRect">
            <a:avLst/>
          </a:prstGeom>
          <a:solidFill>
            <a:srgbClr val="3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en-US" sz="1600" b="0" i="0" u="none" strike="noStrike" cap="none" normalizeH="0" baseline="0" dirty="0" smtClean="0">
                <a:ln>
                  <a:noFill/>
                </a:ln>
                <a:solidFill>
                  <a:schemeClr val="tx1"/>
                </a:solidFill>
                <a:effectLst/>
                <a:latin typeface="Verdana" pitchFamily="34" charset="0"/>
              </a:rPr>
              <a:t>SG17</a:t>
            </a:r>
            <a:r>
              <a:rPr lang="en-US" sz="1600" dirty="0" smtClean="0"/>
              <a:t> - Security</a:t>
            </a:r>
            <a:endParaRPr kumimoji="0" lang="en-US" sz="1600" b="0" i="0" u="none" strike="noStrike" cap="none" normalizeH="0" baseline="0" dirty="0" smtClean="0">
              <a:ln>
                <a:noFill/>
              </a:ln>
              <a:solidFill>
                <a:schemeClr val="tx1"/>
              </a:solidFill>
              <a:effectLst/>
              <a:latin typeface="Verdana" pitchFamily="34" charset="0"/>
            </a:endParaRPr>
          </a:p>
        </p:txBody>
      </p:sp>
      <p:sp>
        <p:nvSpPr>
          <p:cNvPr id="19" name="Rounded Rectangle 18"/>
          <p:cNvSpPr/>
          <p:nvPr/>
        </p:nvSpPr>
        <p:spPr bwMode="auto">
          <a:xfrm>
            <a:off x="1835696" y="5013176"/>
            <a:ext cx="5472608" cy="1152128"/>
          </a:xfrm>
          <a:prstGeom prst="round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kumimoji="0" lang="en-US" sz="2000" b="0" i="0" u="none" strike="noStrike" cap="none" normalizeH="0" baseline="0" dirty="0" smtClean="0">
                <a:ln>
                  <a:noFill/>
                </a:ln>
                <a:solidFill>
                  <a:schemeClr val="tx1"/>
                </a:solidFill>
                <a:effectLst/>
                <a:latin typeface="Verdana" pitchFamily="34" charset="0"/>
              </a:rPr>
              <a:t>SG15</a:t>
            </a:r>
            <a:r>
              <a:rPr lang="en-US" sz="2000" dirty="0" smtClean="0"/>
              <a:t> - Networks, Technologies and Infrastructures for</a:t>
            </a:r>
            <a:br>
              <a:rPr lang="en-US" sz="2000" dirty="0" smtClean="0"/>
            </a:br>
            <a:r>
              <a:rPr lang="en-US" sz="2000" dirty="0" smtClean="0"/>
              <a:t>Transport, Access and Home</a:t>
            </a:r>
            <a:endParaRPr kumimoji="0" lang="en-US" sz="2000" b="0" i="0" u="none" strike="noStrike" cap="none" normalizeH="0" baseline="0" dirty="0" smtClean="0">
              <a:ln>
                <a:noFill/>
              </a:ln>
              <a:solidFill>
                <a:schemeClr val="tx1"/>
              </a:solidFill>
              <a:effectLst/>
              <a:latin typeface="Verdana"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22897"/>
            <a:ext cx="7772400" cy="523220"/>
          </a:xfrm>
        </p:spPr>
        <p:txBody>
          <a:bodyPr/>
          <a:lstStyle/>
          <a:p>
            <a:r>
              <a:rPr lang="en-US" dirty="0" smtClean="0"/>
              <a:t>ITU-T Study Group 15</a:t>
            </a:r>
            <a:endParaRPr lang="en-US" sz="2400" dirty="0"/>
          </a:p>
        </p:txBody>
      </p:sp>
      <p:sp>
        <p:nvSpPr>
          <p:cNvPr id="3" name="Content Placeholder 2"/>
          <p:cNvSpPr>
            <a:spLocks noGrp="1"/>
          </p:cNvSpPr>
          <p:nvPr>
            <p:ph idx="1"/>
          </p:nvPr>
        </p:nvSpPr>
        <p:spPr>
          <a:xfrm>
            <a:off x="899592" y="1741540"/>
            <a:ext cx="7704856" cy="4400550"/>
          </a:xfrm>
        </p:spPr>
        <p:txBody>
          <a:bodyPr/>
          <a:lstStyle/>
          <a:p>
            <a:pPr marL="0" indent="0" algn="ctr">
              <a:buNone/>
            </a:pPr>
            <a:r>
              <a:rPr lang="en-US" sz="2400" b="1" dirty="0" smtClean="0">
                <a:solidFill>
                  <a:srgbClr val="0E438A"/>
                </a:solidFill>
              </a:rPr>
              <a:t>Networks, Technologies and Infrastructures for</a:t>
            </a:r>
            <a:br>
              <a:rPr lang="en-US" sz="2400" b="1" dirty="0" smtClean="0">
                <a:solidFill>
                  <a:srgbClr val="0E438A"/>
                </a:solidFill>
              </a:rPr>
            </a:br>
            <a:r>
              <a:rPr lang="en-US" sz="2400" b="1" dirty="0" smtClean="0">
                <a:solidFill>
                  <a:srgbClr val="0E438A"/>
                </a:solidFill>
              </a:rPr>
              <a:t>Transport, Access and Home</a:t>
            </a:r>
          </a:p>
          <a:p>
            <a:pPr marL="0" indent="0">
              <a:buNone/>
            </a:pPr>
            <a:r>
              <a:rPr lang="en-US" sz="2400" dirty="0" smtClean="0">
                <a:solidFill>
                  <a:schemeClr val="tx1"/>
                </a:solidFill>
              </a:rPr>
              <a:t>Optical transport </a:t>
            </a:r>
            <a:r>
              <a:rPr lang="en-US" sz="2400" dirty="0">
                <a:solidFill>
                  <a:schemeClr val="tx1"/>
                </a:solidFill>
              </a:rPr>
              <a:t>network, access network, home network, and power utility network infrastructures, systems, equipment, optical </a:t>
            </a:r>
            <a:r>
              <a:rPr lang="en-US" sz="2400" dirty="0" err="1">
                <a:solidFill>
                  <a:schemeClr val="tx1"/>
                </a:solidFill>
              </a:rPr>
              <a:t>fibres</a:t>
            </a:r>
            <a:r>
              <a:rPr lang="en-US" sz="2400" dirty="0">
                <a:solidFill>
                  <a:schemeClr val="tx1"/>
                </a:solidFill>
              </a:rPr>
              <a:t> and cables, and their related installation, maintenance, management, test, instrumentation and measurement techniques, and control plane technologies to enable the evolution toward intelligent transport networks, including the support of Smart Grid applications. </a:t>
            </a:r>
          </a:p>
        </p:txBody>
      </p:sp>
      <p:sp>
        <p:nvSpPr>
          <p:cNvPr id="4" name="Slide Number Placeholder 3"/>
          <p:cNvSpPr>
            <a:spLocks noGrp="1"/>
          </p:cNvSpPr>
          <p:nvPr>
            <p:ph type="sldNum" sz="quarter" idx="10"/>
          </p:nvPr>
        </p:nvSpPr>
        <p:spPr/>
        <p:txBody>
          <a:bodyPr/>
          <a:lstStyle/>
          <a:p>
            <a:pPr>
              <a:defRPr/>
            </a:pPr>
            <a:fld id="{143C57F5-F701-47E2-8CCC-C79EEF90E399}" type="slidenum">
              <a:rPr lang="ja-JP" altLang="en-US" smtClean="0"/>
              <a:pPr>
                <a:defRPr/>
              </a:pPr>
              <a:t>5</a:t>
            </a:fld>
            <a:endParaRPr lang="en-US" altLang="ja-JP"/>
          </a:p>
        </p:txBody>
      </p:sp>
    </p:spTree>
    <p:extLst>
      <p:ext uri="{BB962C8B-B14F-4D97-AF65-F5344CB8AC3E}">
        <p14:creationId xmlns="" xmlns:p14="http://schemas.microsoft.com/office/powerpoint/2010/main" val="47291686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6308" y="236478"/>
            <a:ext cx="8716596" cy="886165"/>
          </a:xfrm>
        </p:spPr>
        <p:txBody>
          <a:bodyPr/>
          <a:lstStyle/>
          <a:p>
            <a:r>
              <a:rPr lang="en-US" dirty="0" smtClean="0"/>
              <a:t>ITU-T Study Group 15</a:t>
            </a:r>
            <a:br>
              <a:rPr lang="en-US" dirty="0" smtClean="0"/>
            </a:br>
            <a:r>
              <a:rPr lang="en-US" sz="1600" b="0" dirty="0" smtClean="0"/>
              <a:t>Networks, Technologies and Infrastructure for Transport, Access and Home</a:t>
            </a:r>
            <a:endParaRPr lang="en-US" b="0" dirty="0"/>
          </a:p>
        </p:txBody>
      </p:sp>
      <p:sp>
        <p:nvSpPr>
          <p:cNvPr id="10" name="Rounded Rectangle 9"/>
          <p:cNvSpPr/>
          <p:nvPr/>
        </p:nvSpPr>
        <p:spPr bwMode="auto">
          <a:xfrm>
            <a:off x="530086" y="1120098"/>
            <a:ext cx="7275444" cy="238363"/>
          </a:xfrm>
          <a:prstGeom prst="roundRect">
            <a:avLst/>
          </a:prstGeom>
          <a:solidFill>
            <a:srgbClr val="FFFF00">
              <a:alpha val="50000"/>
            </a:srgbClr>
          </a:solidFill>
          <a:ln w="9525" cap="flat" cmpd="sng" algn="ctr">
            <a:solidFill>
              <a:schemeClr val="accent1"/>
            </a:solid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a:spcBef>
                <a:spcPct val="50000"/>
              </a:spcBef>
            </a:pPr>
            <a:r>
              <a:rPr kumimoji="0" lang="en-US" sz="1400" b="0" i="0" u="none" strike="noStrike" cap="none" normalizeH="0" baseline="0" dirty="0" smtClean="0">
                <a:ln>
                  <a:noFill/>
                </a:ln>
                <a:solidFill>
                  <a:schemeClr val="tx1"/>
                </a:solidFill>
                <a:effectLst/>
                <a:latin typeface="Tahoma" pitchFamily="34" charset="0"/>
              </a:rPr>
              <a:t>Working Party</a:t>
            </a:r>
            <a:r>
              <a:rPr lang="en-US" sz="1400" dirty="0" smtClean="0"/>
              <a:t> 1/15 - Transport aspects of access, home and smart grid networks</a:t>
            </a:r>
            <a:endParaRPr kumimoji="0" lang="en-US" sz="1400" b="0" i="0" u="none" strike="noStrike" cap="none" normalizeH="0" baseline="0" dirty="0" smtClean="0">
              <a:ln>
                <a:noFill/>
              </a:ln>
              <a:solidFill>
                <a:schemeClr val="tx1"/>
              </a:solidFill>
              <a:effectLst/>
              <a:latin typeface="Tahoma" pitchFamily="34" charset="0"/>
            </a:endParaRPr>
          </a:p>
        </p:txBody>
      </p:sp>
      <p:sp>
        <p:nvSpPr>
          <p:cNvPr id="11" name="Rounded Rectangle 10"/>
          <p:cNvSpPr/>
          <p:nvPr/>
        </p:nvSpPr>
        <p:spPr bwMode="auto">
          <a:xfrm>
            <a:off x="490328" y="2789790"/>
            <a:ext cx="7341707" cy="238363"/>
          </a:xfrm>
          <a:prstGeom prst="roundRect">
            <a:avLst/>
          </a:prstGeom>
          <a:solidFill>
            <a:srgbClr val="FFFF00">
              <a:alpha val="50000"/>
            </a:srgbClr>
          </a:solidFill>
          <a:ln w="9525" cap="flat" cmpd="sng" algn="ctr">
            <a:solidFill>
              <a:schemeClr val="accent1"/>
            </a:solid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a:spcBef>
                <a:spcPct val="50000"/>
              </a:spcBef>
            </a:pPr>
            <a:r>
              <a:rPr kumimoji="0" lang="en-US" sz="1400" b="0" i="0" u="none" strike="noStrike" cap="none" normalizeH="0" baseline="0" dirty="0" smtClean="0">
                <a:ln>
                  <a:noFill/>
                </a:ln>
                <a:solidFill>
                  <a:schemeClr val="tx1"/>
                </a:solidFill>
                <a:effectLst/>
                <a:latin typeface="Tahoma" pitchFamily="34" charset="0"/>
              </a:rPr>
              <a:t>Working Party</a:t>
            </a:r>
            <a:r>
              <a:rPr lang="en-US" sz="1400" dirty="0" smtClean="0"/>
              <a:t> 2/15 - Optical technologies and physical infrastructures</a:t>
            </a:r>
            <a:endParaRPr kumimoji="0" lang="en-US" sz="1400" b="0" i="0" u="none" strike="noStrike" cap="none" normalizeH="0" baseline="0" dirty="0" smtClean="0">
              <a:ln>
                <a:noFill/>
              </a:ln>
              <a:solidFill>
                <a:schemeClr val="tx1"/>
              </a:solidFill>
              <a:effectLst/>
              <a:latin typeface="Tahoma" pitchFamily="34" charset="0"/>
            </a:endParaRPr>
          </a:p>
        </p:txBody>
      </p:sp>
      <p:sp>
        <p:nvSpPr>
          <p:cNvPr id="12" name="Rounded Rectangle 11"/>
          <p:cNvSpPr/>
          <p:nvPr/>
        </p:nvSpPr>
        <p:spPr bwMode="auto">
          <a:xfrm>
            <a:off x="410815" y="4719607"/>
            <a:ext cx="7421219" cy="246795"/>
          </a:xfrm>
          <a:prstGeom prst="roundRect">
            <a:avLst/>
          </a:prstGeom>
          <a:solidFill>
            <a:srgbClr val="FFFF00">
              <a:alpha val="50000"/>
            </a:srgbClr>
          </a:solidFill>
          <a:ln w="9525" cap="flat" cmpd="sng" algn="ctr">
            <a:solidFill>
              <a:schemeClr val="accent1"/>
            </a:solid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a:spcBef>
                <a:spcPct val="50000"/>
              </a:spcBef>
            </a:pPr>
            <a:r>
              <a:rPr kumimoji="0" lang="en-US" sz="1400" b="0" i="0" u="none" strike="noStrike" cap="none" normalizeH="0" baseline="0" dirty="0" smtClean="0">
                <a:ln>
                  <a:noFill/>
                </a:ln>
                <a:solidFill>
                  <a:schemeClr val="tx1"/>
                </a:solidFill>
                <a:effectLst/>
                <a:latin typeface="Tahoma" pitchFamily="34" charset="0"/>
              </a:rPr>
              <a:t>Working Party</a:t>
            </a:r>
            <a:r>
              <a:rPr lang="en-US" sz="1400" dirty="0" smtClean="0"/>
              <a:t> 3/15 - Transport network characteristics </a:t>
            </a:r>
            <a:endParaRPr kumimoji="0" lang="en-US" sz="1400" b="0" i="0" u="none" strike="noStrike" cap="none" normalizeH="0" baseline="0" dirty="0" smtClean="0">
              <a:ln>
                <a:noFill/>
              </a:ln>
              <a:solidFill>
                <a:schemeClr val="tx1"/>
              </a:solidFill>
              <a:effectLst/>
              <a:latin typeface="Tahoma" pitchFamily="34" charset="0"/>
            </a:endParaRPr>
          </a:p>
        </p:txBody>
      </p:sp>
      <p:sp>
        <p:nvSpPr>
          <p:cNvPr id="13" name="Rounded Rectangle 12"/>
          <p:cNvSpPr/>
          <p:nvPr/>
        </p:nvSpPr>
        <p:spPr bwMode="auto">
          <a:xfrm>
            <a:off x="702366" y="1405644"/>
            <a:ext cx="6467062" cy="238363"/>
          </a:xfrm>
          <a:prstGeom prst="roundRect">
            <a:avLst/>
          </a:prstGeom>
          <a:solidFill>
            <a:srgbClr val="00B0F0">
              <a:alpha val="50000"/>
            </a:srgbClr>
          </a:solidFill>
          <a:ln w="9525" cap="flat" cmpd="sng" algn="ctr">
            <a:solidFill>
              <a:schemeClr val="accent1"/>
            </a:solid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a:spcBef>
                <a:spcPct val="50000"/>
              </a:spcBef>
            </a:pPr>
            <a:r>
              <a:rPr lang="en-US" sz="1400" dirty="0" smtClean="0"/>
              <a:t>Q1/15 - Coordination of access and Home Network Transport standards</a:t>
            </a:r>
            <a:endParaRPr kumimoji="0" lang="en-US" sz="1400" b="0" i="0" u="none" strike="noStrike" cap="none" normalizeH="0" baseline="0" dirty="0" smtClean="0">
              <a:ln>
                <a:noFill/>
              </a:ln>
              <a:solidFill>
                <a:schemeClr val="tx1"/>
              </a:solidFill>
              <a:effectLst/>
              <a:latin typeface="Tahoma" pitchFamily="34" charset="0"/>
            </a:endParaRPr>
          </a:p>
        </p:txBody>
      </p:sp>
      <p:sp>
        <p:nvSpPr>
          <p:cNvPr id="14" name="Rounded Rectangle 13"/>
          <p:cNvSpPr/>
          <p:nvPr/>
        </p:nvSpPr>
        <p:spPr bwMode="auto">
          <a:xfrm>
            <a:off x="702366" y="1681290"/>
            <a:ext cx="6467062" cy="238363"/>
          </a:xfrm>
          <a:prstGeom prst="roundRect">
            <a:avLst/>
          </a:prstGeom>
          <a:solidFill>
            <a:srgbClr val="00B0F0">
              <a:alpha val="50000"/>
            </a:srgbClr>
          </a:solidFill>
          <a:ln w="9525" cap="flat" cmpd="sng" algn="ctr">
            <a:solidFill>
              <a:schemeClr val="accent1"/>
            </a:solid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a:spcBef>
                <a:spcPct val="50000"/>
              </a:spcBef>
            </a:pPr>
            <a:r>
              <a:rPr lang="en-US" sz="1400" dirty="0" smtClean="0"/>
              <a:t>Q2/15 - Optical systems for </a:t>
            </a:r>
            <a:r>
              <a:rPr lang="en-US" sz="1400" dirty="0" err="1" smtClean="0"/>
              <a:t>fibre</a:t>
            </a:r>
            <a:r>
              <a:rPr lang="en-US" sz="1400" dirty="0" smtClean="0"/>
              <a:t> access networks</a:t>
            </a:r>
            <a:endParaRPr kumimoji="0" lang="en-US" sz="1400" b="0" i="0" u="none" strike="noStrike" cap="none" normalizeH="0" baseline="0" dirty="0" smtClean="0">
              <a:ln>
                <a:noFill/>
              </a:ln>
              <a:solidFill>
                <a:schemeClr val="tx1"/>
              </a:solidFill>
              <a:effectLst/>
              <a:latin typeface="Tahoma" pitchFamily="34" charset="0"/>
            </a:endParaRPr>
          </a:p>
        </p:txBody>
      </p:sp>
      <p:sp>
        <p:nvSpPr>
          <p:cNvPr id="15" name="Rounded Rectangle 14"/>
          <p:cNvSpPr/>
          <p:nvPr/>
        </p:nvSpPr>
        <p:spPr bwMode="auto">
          <a:xfrm>
            <a:off x="596347" y="4988683"/>
            <a:ext cx="6467062" cy="238363"/>
          </a:xfrm>
          <a:prstGeom prst="roundRect">
            <a:avLst/>
          </a:prstGeom>
          <a:solidFill>
            <a:srgbClr val="66FF33">
              <a:alpha val="50000"/>
            </a:srgbClr>
          </a:solidFill>
          <a:ln w="9525" cap="flat" cmpd="sng" algn="ctr">
            <a:solidFill>
              <a:schemeClr val="accent1"/>
            </a:solid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a:spcBef>
                <a:spcPct val="50000"/>
              </a:spcBef>
            </a:pPr>
            <a:r>
              <a:rPr lang="en-US" sz="1400" dirty="0" smtClean="0"/>
              <a:t>Q3/15 - General characteristics of transport networks</a:t>
            </a:r>
            <a:endParaRPr kumimoji="0" lang="en-US" sz="1400" b="0" i="0" u="none" strike="noStrike" cap="none" normalizeH="0" baseline="0" dirty="0" smtClean="0">
              <a:ln>
                <a:noFill/>
              </a:ln>
              <a:solidFill>
                <a:schemeClr val="tx1"/>
              </a:solidFill>
              <a:effectLst/>
              <a:latin typeface="Tahoma" pitchFamily="34" charset="0"/>
            </a:endParaRPr>
          </a:p>
        </p:txBody>
      </p:sp>
      <p:sp>
        <p:nvSpPr>
          <p:cNvPr id="16" name="Rounded Rectangle 15"/>
          <p:cNvSpPr/>
          <p:nvPr/>
        </p:nvSpPr>
        <p:spPr bwMode="auto">
          <a:xfrm>
            <a:off x="702366" y="1956936"/>
            <a:ext cx="6467062" cy="238363"/>
          </a:xfrm>
          <a:prstGeom prst="roundRect">
            <a:avLst/>
          </a:prstGeom>
          <a:solidFill>
            <a:srgbClr val="00B0F0">
              <a:alpha val="50000"/>
            </a:srgbClr>
          </a:solidFill>
          <a:ln w="9525" cap="flat" cmpd="sng" algn="ctr">
            <a:solidFill>
              <a:schemeClr val="accent1"/>
            </a:solid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a:spcBef>
                <a:spcPct val="50000"/>
              </a:spcBef>
            </a:pPr>
            <a:r>
              <a:rPr lang="en-US" sz="1400" dirty="0" smtClean="0"/>
              <a:t>Q4/15 - Broadband access over metallic conductors</a:t>
            </a:r>
            <a:endParaRPr kumimoji="0" lang="en-US" sz="1400" b="0" i="0" u="none" strike="noStrike" cap="none" normalizeH="0" baseline="0" dirty="0" smtClean="0">
              <a:ln>
                <a:noFill/>
              </a:ln>
              <a:solidFill>
                <a:schemeClr val="tx1"/>
              </a:solidFill>
              <a:effectLst/>
              <a:latin typeface="Tahoma" pitchFamily="34" charset="0"/>
            </a:endParaRPr>
          </a:p>
        </p:txBody>
      </p:sp>
      <p:sp>
        <p:nvSpPr>
          <p:cNvPr id="17" name="Rounded Rectangle 16"/>
          <p:cNvSpPr/>
          <p:nvPr/>
        </p:nvSpPr>
        <p:spPr bwMode="auto">
          <a:xfrm>
            <a:off x="609598" y="3052090"/>
            <a:ext cx="7202761" cy="238363"/>
          </a:xfrm>
          <a:prstGeom prst="roundRect">
            <a:avLst/>
          </a:prstGeom>
          <a:solidFill>
            <a:srgbClr val="33CCFF">
              <a:alpha val="50000"/>
            </a:srgbClr>
          </a:solidFill>
          <a:ln w="9525" cap="flat" cmpd="sng" algn="ctr">
            <a:solidFill>
              <a:schemeClr val="accent1"/>
            </a:solid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a:spcBef>
                <a:spcPct val="50000"/>
              </a:spcBef>
            </a:pPr>
            <a:r>
              <a:rPr lang="en-US" sz="1400" dirty="0" smtClean="0"/>
              <a:t>Q5/15 - Characteristics and test methods of optical </a:t>
            </a:r>
            <a:r>
              <a:rPr lang="en-US" sz="1400" dirty="0" err="1" smtClean="0"/>
              <a:t>fibres</a:t>
            </a:r>
            <a:r>
              <a:rPr lang="en-US" sz="1400" dirty="0" smtClean="0"/>
              <a:t> and cables</a:t>
            </a:r>
            <a:endParaRPr kumimoji="0" lang="en-US" sz="1400" b="0" i="0" u="none" strike="noStrike" cap="none" normalizeH="0" baseline="0" dirty="0" smtClean="0">
              <a:ln>
                <a:noFill/>
              </a:ln>
              <a:solidFill>
                <a:schemeClr val="tx1"/>
              </a:solidFill>
              <a:effectLst/>
              <a:latin typeface="Tahoma" pitchFamily="34" charset="0"/>
            </a:endParaRPr>
          </a:p>
        </p:txBody>
      </p:sp>
      <p:sp>
        <p:nvSpPr>
          <p:cNvPr id="18" name="Rounded Rectangle 17"/>
          <p:cNvSpPr/>
          <p:nvPr/>
        </p:nvSpPr>
        <p:spPr bwMode="auto">
          <a:xfrm>
            <a:off x="609598" y="3329088"/>
            <a:ext cx="7202761" cy="245733"/>
          </a:xfrm>
          <a:prstGeom prst="roundRect">
            <a:avLst/>
          </a:prstGeom>
          <a:solidFill>
            <a:srgbClr val="33CCFF">
              <a:alpha val="50000"/>
            </a:srgbClr>
          </a:solidFill>
          <a:ln w="9525" cap="flat" cmpd="sng" algn="ctr">
            <a:solidFill>
              <a:schemeClr val="accent1"/>
            </a:solid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a:spcBef>
                <a:spcPct val="50000"/>
              </a:spcBef>
            </a:pPr>
            <a:r>
              <a:rPr lang="en-US" sz="1400" dirty="0" smtClean="0"/>
              <a:t>Q6/15 - Characteristics of optical systems for terrestrial transport networks</a:t>
            </a:r>
            <a:endParaRPr kumimoji="0" lang="en-US" sz="1400" b="0" i="0" u="none" strike="noStrike" cap="none" normalizeH="0" baseline="0" dirty="0" smtClean="0">
              <a:ln>
                <a:noFill/>
              </a:ln>
              <a:solidFill>
                <a:schemeClr val="tx1"/>
              </a:solidFill>
              <a:effectLst/>
              <a:latin typeface="Tahoma" pitchFamily="34" charset="0"/>
            </a:endParaRPr>
          </a:p>
        </p:txBody>
      </p:sp>
      <p:sp>
        <p:nvSpPr>
          <p:cNvPr id="19" name="Rounded Rectangle 18"/>
          <p:cNvSpPr/>
          <p:nvPr/>
        </p:nvSpPr>
        <p:spPr bwMode="auto">
          <a:xfrm>
            <a:off x="609599" y="3609792"/>
            <a:ext cx="6467062" cy="238363"/>
          </a:xfrm>
          <a:prstGeom prst="roundRect">
            <a:avLst/>
          </a:prstGeom>
          <a:solidFill>
            <a:srgbClr val="33CCFF">
              <a:alpha val="50000"/>
            </a:srgbClr>
          </a:solidFill>
          <a:ln w="9525" cap="flat" cmpd="sng" algn="ctr">
            <a:solidFill>
              <a:schemeClr val="accent1"/>
            </a:solid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a:spcBef>
                <a:spcPct val="50000"/>
              </a:spcBef>
            </a:pPr>
            <a:r>
              <a:rPr lang="en-US" sz="1400" dirty="0" smtClean="0"/>
              <a:t>Q7/15 - Characteristics of optical components and subsystems</a:t>
            </a:r>
            <a:endParaRPr kumimoji="0" lang="en-US" sz="1400" b="0" i="0" u="none" strike="noStrike" cap="none" normalizeH="0" baseline="0" dirty="0" smtClean="0">
              <a:ln>
                <a:noFill/>
              </a:ln>
              <a:solidFill>
                <a:schemeClr val="tx1"/>
              </a:solidFill>
              <a:effectLst/>
              <a:latin typeface="Tahoma" pitchFamily="34" charset="0"/>
            </a:endParaRPr>
          </a:p>
        </p:txBody>
      </p:sp>
      <p:sp>
        <p:nvSpPr>
          <p:cNvPr id="24" name="Rounded Rectangle 23"/>
          <p:cNvSpPr/>
          <p:nvPr/>
        </p:nvSpPr>
        <p:spPr bwMode="auto">
          <a:xfrm>
            <a:off x="609599" y="3883126"/>
            <a:ext cx="6467062" cy="238363"/>
          </a:xfrm>
          <a:prstGeom prst="roundRect">
            <a:avLst/>
          </a:prstGeom>
          <a:solidFill>
            <a:srgbClr val="33CCFF">
              <a:alpha val="50000"/>
            </a:srgbClr>
          </a:solidFill>
          <a:ln w="9525" cap="flat" cmpd="sng" algn="ctr">
            <a:solidFill>
              <a:schemeClr val="accent1"/>
            </a:solid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a:spcBef>
                <a:spcPct val="50000"/>
              </a:spcBef>
            </a:pPr>
            <a:r>
              <a:rPr lang="en-US" sz="1400" dirty="0" smtClean="0"/>
              <a:t>Q8/15 - Characteristics of optical </a:t>
            </a:r>
            <a:r>
              <a:rPr lang="en-US" sz="1400" dirty="0" err="1" smtClean="0"/>
              <a:t>fibre</a:t>
            </a:r>
            <a:r>
              <a:rPr lang="en-US" sz="1400" dirty="0" smtClean="0"/>
              <a:t> submarine cable systems</a:t>
            </a:r>
            <a:endParaRPr kumimoji="0" lang="en-US" sz="1400" b="0" i="0" u="none" strike="noStrike" cap="none" normalizeH="0" baseline="0" dirty="0" smtClean="0">
              <a:ln>
                <a:noFill/>
              </a:ln>
              <a:solidFill>
                <a:schemeClr val="tx1"/>
              </a:solidFill>
              <a:effectLst/>
              <a:latin typeface="Tahoma" pitchFamily="34" charset="0"/>
            </a:endParaRPr>
          </a:p>
        </p:txBody>
      </p:sp>
      <p:sp>
        <p:nvSpPr>
          <p:cNvPr id="25" name="Rounded Rectangle 24"/>
          <p:cNvSpPr/>
          <p:nvPr/>
        </p:nvSpPr>
        <p:spPr bwMode="auto">
          <a:xfrm>
            <a:off x="596347" y="5257759"/>
            <a:ext cx="6467062" cy="238363"/>
          </a:xfrm>
          <a:prstGeom prst="roundRect">
            <a:avLst/>
          </a:prstGeom>
          <a:solidFill>
            <a:srgbClr val="66FF33">
              <a:alpha val="50000"/>
            </a:srgbClr>
          </a:solidFill>
          <a:ln w="9525" cap="flat" cmpd="sng" algn="ctr">
            <a:solidFill>
              <a:schemeClr val="accent1"/>
            </a:solid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a:spcBef>
                <a:spcPct val="50000"/>
              </a:spcBef>
            </a:pPr>
            <a:r>
              <a:rPr lang="en-US" sz="1400" dirty="0" smtClean="0"/>
              <a:t>Q9/15 - Transport network protection/restoration</a:t>
            </a:r>
            <a:endParaRPr kumimoji="0" lang="en-US" sz="1400" b="0" i="0" u="none" strike="noStrike" cap="none" normalizeH="0" baseline="0" dirty="0" smtClean="0">
              <a:ln>
                <a:noFill/>
              </a:ln>
              <a:solidFill>
                <a:schemeClr val="tx1"/>
              </a:solidFill>
              <a:effectLst/>
              <a:latin typeface="Tahoma" pitchFamily="34" charset="0"/>
            </a:endParaRPr>
          </a:p>
        </p:txBody>
      </p:sp>
      <p:sp>
        <p:nvSpPr>
          <p:cNvPr id="26" name="Rounded Rectangle 25"/>
          <p:cNvSpPr/>
          <p:nvPr/>
        </p:nvSpPr>
        <p:spPr bwMode="auto">
          <a:xfrm>
            <a:off x="596347" y="5812937"/>
            <a:ext cx="8494644" cy="204311"/>
          </a:xfrm>
          <a:prstGeom prst="roundRect">
            <a:avLst/>
          </a:prstGeom>
          <a:solidFill>
            <a:srgbClr val="33CCFF">
              <a:alpha val="50000"/>
            </a:srgbClr>
          </a:solidFill>
          <a:ln w="9525" cap="flat" cmpd="sng" algn="ctr">
            <a:solidFill>
              <a:schemeClr val="accent1"/>
            </a:solid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a:spcBef>
                <a:spcPct val="50000"/>
              </a:spcBef>
            </a:pPr>
            <a:r>
              <a:rPr lang="en-US" sz="1200" dirty="0" smtClean="0"/>
              <a:t>Q11/15 - Signal structures, interfaces, equipment functions, and interworking for transport networks</a:t>
            </a:r>
            <a:endParaRPr kumimoji="0" lang="en-US" sz="1200" b="0" i="0" u="none" strike="noStrike" cap="none" normalizeH="0" baseline="0" dirty="0" smtClean="0">
              <a:ln>
                <a:noFill/>
              </a:ln>
              <a:solidFill>
                <a:schemeClr val="tx1"/>
              </a:solidFill>
              <a:effectLst/>
              <a:latin typeface="Tahoma" pitchFamily="34" charset="0"/>
            </a:endParaRPr>
          </a:p>
        </p:txBody>
      </p:sp>
      <p:sp>
        <p:nvSpPr>
          <p:cNvPr id="27" name="Rounded Rectangle 26"/>
          <p:cNvSpPr/>
          <p:nvPr/>
        </p:nvSpPr>
        <p:spPr bwMode="auto">
          <a:xfrm>
            <a:off x="596347" y="5543861"/>
            <a:ext cx="8507896" cy="204311"/>
          </a:xfrm>
          <a:prstGeom prst="roundRect">
            <a:avLst/>
          </a:prstGeom>
          <a:solidFill>
            <a:srgbClr val="66FF33">
              <a:alpha val="50000"/>
            </a:srgbClr>
          </a:solidFill>
          <a:ln w="9525" cap="flat" cmpd="sng" algn="ctr">
            <a:solidFill>
              <a:schemeClr val="accent1"/>
            </a:solid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a:spcBef>
                <a:spcPct val="50000"/>
              </a:spcBef>
            </a:pPr>
            <a:r>
              <a:rPr lang="en-US" sz="1200" dirty="0" smtClean="0"/>
              <a:t>Q10/15 - Interfaces, Interworking, OAM and Equipment specifications for Packet based Transport Networks</a:t>
            </a:r>
            <a:endParaRPr kumimoji="0" lang="en-US" sz="1200" b="0" i="0" u="none" strike="noStrike" cap="none" normalizeH="0" baseline="0" dirty="0" smtClean="0">
              <a:ln>
                <a:noFill/>
              </a:ln>
              <a:solidFill>
                <a:schemeClr val="tx1"/>
              </a:solidFill>
              <a:effectLst/>
              <a:latin typeface="Tahoma" pitchFamily="34" charset="0"/>
            </a:endParaRPr>
          </a:p>
        </p:txBody>
      </p:sp>
      <p:sp>
        <p:nvSpPr>
          <p:cNvPr id="28" name="Rounded Rectangle 27"/>
          <p:cNvSpPr/>
          <p:nvPr/>
        </p:nvSpPr>
        <p:spPr bwMode="auto">
          <a:xfrm>
            <a:off x="596347" y="6064987"/>
            <a:ext cx="6467062" cy="238363"/>
          </a:xfrm>
          <a:prstGeom prst="roundRect">
            <a:avLst/>
          </a:prstGeom>
          <a:solidFill>
            <a:srgbClr val="33CCFF">
              <a:alpha val="50000"/>
            </a:srgbClr>
          </a:solidFill>
          <a:ln w="9525" cap="flat" cmpd="sng" algn="ctr">
            <a:solidFill>
              <a:schemeClr val="accent1"/>
            </a:solid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a:spcBef>
                <a:spcPct val="50000"/>
              </a:spcBef>
            </a:pPr>
            <a:r>
              <a:rPr lang="en-US" sz="1400" dirty="0" smtClean="0"/>
              <a:t>Q12/15 - Transport network architectures</a:t>
            </a:r>
            <a:endParaRPr kumimoji="0" lang="en-US" sz="1400" b="0" i="0" u="none" strike="noStrike" cap="none" normalizeH="0" baseline="0" dirty="0" smtClean="0">
              <a:ln>
                <a:noFill/>
              </a:ln>
              <a:solidFill>
                <a:schemeClr val="tx1"/>
              </a:solidFill>
              <a:effectLst/>
              <a:latin typeface="Tahoma" pitchFamily="34" charset="0"/>
            </a:endParaRPr>
          </a:p>
        </p:txBody>
      </p:sp>
      <p:sp>
        <p:nvSpPr>
          <p:cNvPr id="29" name="Rounded Rectangle 28"/>
          <p:cNvSpPr/>
          <p:nvPr/>
        </p:nvSpPr>
        <p:spPr bwMode="auto">
          <a:xfrm>
            <a:off x="596347" y="6334063"/>
            <a:ext cx="6467062" cy="238363"/>
          </a:xfrm>
          <a:prstGeom prst="roundRect">
            <a:avLst/>
          </a:prstGeom>
          <a:solidFill>
            <a:srgbClr val="66FF33">
              <a:alpha val="50000"/>
            </a:srgbClr>
          </a:solidFill>
          <a:ln w="9525" cap="flat" cmpd="sng" algn="ctr">
            <a:solidFill>
              <a:schemeClr val="accent1"/>
            </a:solid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a:spcBef>
                <a:spcPct val="50000"/>
              </a:spcBef>
            </a:pPr>
            <a:r>
              <a:rPr lang="en-US" sz="1400" dirty="0" smtClean="0"/>
              <a:t>Q13/15 - Network synchronization and time distribution performance</a:t>
            </a:r>
            <a:endParaRPr kumimoji="0" lang="en-US" sz="1400" b="0" i="0" u="none" strike="noStrike" cap="none" normalizeH="0" baseline="0" dirty="0" smtClean="0">
              <a:ln>
                <a:noFill/>
              </a:ln>
              <a:solidFill>
                <a:schemeClr val="tx1"/>
              </a:solidFill>
              <a:effectLst/>
              <a:latin typeface="Tahoma" pitchFamily="34" charset="0"/>
            </a:endParaRPr>
          </a:p>
        </p:txBody>
      </p:sp>
      <p:sp>
        <p:nvSpPr>
          <p:cNvPr id="30" name="Rounded Rectangle 29"/>
          <p:cNvSpPr/>
          <p:nvPr/>
        </p:nvSpPr>
        <p:spPr bwMode="auto">
          <a:xfrm>
            <a:off x="596347" y="6603142"/>
            <a:ext cx="6467062" cy="238363"/>
          </a:xfrm>
          <a:prstGeom prst="roundRect">
            <a:avLst/>
          </a:prstGeom>
          <a:solidFill>
            <a:srgbClr val="66FF33">
              <a:alpha val="50000"/>
            </a:srgbClr>
          </a:solidFill>
          <a:ln w="9525" cap="flat" cmpd="sng" algn="ctr">
            <a:solidFill>
              <a:schemeClr val="accent1"/>
            </a:solid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a:spcBef>
                <a:spcPct val="50000"/>
              </a:spcBef>
            </a:pPr>
            <a:r>
              <a:rPr lang="en-US" sz="1400" dirty="0" smtClean="0"/>
              <a:t>Q14/15 - Management and control of transport systems and equipment</a:t>
            </a:r>
            <a:endParaRPr kumimoji="0" lang="en-US" sz="1400" b="0" i="0" u="none" strike="noStrike" cap="none" normalizeH="0" baseline="0" dirty="0" smtClean="0">
              <a:ln>
                <a:noFill/>
              </a:ln>
              <a:solidFill>
                <a:schemeClr val="tx1"/>
              </a:solidFill>
              <a:effectLst/>
              <a:latin typeface="Tahoma" pitchFamily="34" charset="0"/>
            </a:endParaRPr>
          </a:p>
        </p:txBody>
      </p:sp>
      <p:sp>
        <p:nvSpPr>
          <p:cNvPr id="31" name="Rounded Rectangle 30"/>
          <p:cNvSpPr/>
          <p:nvPr/>
        </p:nvSpPr>
        <p:spPr bwMode="auto">
          <a:xfrm>
            <a:off x="702366" y="2232582"/>
            <a:ext cx="6467062" cy="238363"/>
          </a:xfrm>
          <a:prstGeom prst="roundRect">
            <a:avLst/>
          </a:prstGeom>
          <a:solidFill>
            <a:srgbClr val="00B0F0">
              <a:alpha val="50000"/>
            </a:srgbClr>
          </a:solidFill>
          <a:ln w="9525" cap="flat" cmpd="sng" algn="ctr">
            <a:solidFill>
              <a:schemeClr val="accent1"/>
            </a:solid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a:spcBef>
                <a:spcPct val="50000"/>
              </a:spcBef>
            </a:pPr>
            <a:r>
              <a:rPr lang="en-US" sz="1400" dirty="0" smtClean="0"/>
              <a:t>Q15/15 - Communications for Smart Grid</a:t>
            </a:r>
            <a:endParaRPr kumimoji="0" lang="en-US" sz="1400" b="0" i="0" u="none" strike="noStrike" cap="none" normalizeH="0" baseline="0" dirty="0" smtClean="0">
              <a:ln>
                <a:noFill/>
              </a:ln>
              <a:solidFill>
                <a:schemeClr val="tx1"/>
              </a:solidFill>
              <a:effectLst/>
              <a:latin typeface="Tahoma" pitchFamily="34" charset="0"/>
            </a:endParaRPr>
          </a:p>
        </p:txBody>
      </p:sp>
      <p:sp>
        <p:nvSpPr>
          <p:cNvPr id="32" name="Rounded Rectangle 31"/>
          <p:cNvSpPr/>
          <p:nvPr/>
        </p:nvSpPr>
        <p:spPr bwMode="auto">
          <a:xfrm>
            <a:off x="702366" y="2508226"/>
            <a:ext cx="6467062" cy="238363"/>
          </a:xfrm>
          <a:prstGeom prst="roundRect">
            <a:avLst/>
          </a:prstGeom>
          <a:solidFill>
            <a:srgbClr val="00B0F0">
              <a:alpha val="50000"/>
            </a:srgbClr>
          </a:solidFill>
          <a:ln w="9525" cap="flat" cmpd="sng" algn="ctr">
            <a:solidFill>
              <a:schemeClr val="accent1"/>
            </a:solid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a:spcBef>
                <a:spcPct val="50000"/>
              </a:spcBef>
            </a:pPr>
            <a:r>
              <a:rPr lang="en-US" sz="1400" dirty="0" smtClean="0"/>
              <a:t>Q18/15 - Broadband in-premises networking</a:t>
            </a:r>
            <a:endParaRPr kumimoji="0" lang="en-US" sz="1400" b="0" i="0" u="none" strike="noStrike" cap="none" normalizeH="0" baseline="0" dirty="0" smtClean="0">
              <a:ln>
                <a:noFill/>
              </a:ln>
              <a:solidFill>
                <a:schemeClr val="tx1"/>
              </a:solidFill>
              <a:effectLst/>
              <a:latin typeface="Tahoma" pitchFamily="34" charset="0"/>
            </a:endParaRPr>
          </a:p>
        </p:txBody>
      </p:sp>
      <p:sp>
        <p:nvSpPr>
          <p:cNvPr id="33" name="Rounded Rectangle 32"/>
          <p:cNvSpPr/>
          <p:nvPr/>
        </p:nvSpPr>
        <p:spPr bwMode="auto">
          <a:xfrm>
            <a:off x="609599" y="4156460"/>
            <a:ext cx="6467062" cy="238363"/>
          </a:xfrm>
          <a:prstGeom prst="roundRect">
            <a:avLst/>
          </a:prstGeom>
          <a:solidFill>
            <a:srgbClr val="00B0F0">
              <a:alpha val="50000"/>
            </a:srgbClr>
          </a:solidFill>
          <a:ln w="9525" cap="flat" cmpd="sng" algn="ctr">
            <a:solidFill>
              <a:schemeClr val="accent1"/>
            </a:solid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a:spcBef>
                <a:spcPct val="50000"/>
              </a:spcBef>
            </a:pPr>
            <a:r>
              <a:rPr lang="en-US" sz="1400" dirty="0" smtClean="0"/>
              <a:t>Q16/15 - Outside plant and related indoor installation</a:t>
            </a:r>
            <a:endParaRPr kumimoji="0" lang="en-US" sz="1400" b="0" i="0" u="none" strike="noStrike" cap="none" normalizeH="0" baseline="0" dirty="0" smtClean="0">
              <a:ln>
                <a:noFill/>
              </a:ln>
              <a:solidFill>
                <a:schemeClr val="tx1"/>
              </a:solidFill>
              <a:effectLst/>
              <a:latin typeface="Tahoma" pitchFamily="34" charset="0"/>
            </a:endParaRPr>
          </a:p>
        </p:txBody>
      </p:sp>
      <p:sp>
        <p:nvSpPr>
          <p:cNvPr id="35" name="Rounded Rectangle 34"/>
          <p:cNvSpPr/>
          <p:nvPr/>
        </p:nvSpPr>
        <p:spPr bwMode="auto">
          <a:xfrm>
            <a:off x="609599" y="4429794"/>
            <a:ext cx="6467062" cy="238363"/>
          </a:xfrm>
          <a:prstGeom prst="roundRect">
            <a:avLst/>
          </a:prstGeom>
          <a:solidFill>
            <a:srgbClr val="33CCFF">
              <a:alpha val="50000"/>
            </a:srgbClr>
          </a:solidFill>
          <a:ln w="9525" cap="flat" cmpd="sng" algn="ctr">
            <a:solidFill>
              <a:schemeClr val="accent1"/>
            </a:solid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a:spcBef>
                <a:spcPct val="50000"/>
              </a:spcBef>
            </a:pPr>
            <a:r>
              <a:rPr lang="en-US" sz="1400" dirty="0" smtClean="0"/>
              <a:t>Q17/15 - Maintenance and operation of optical </a:t>
            </a:r>
            <a:r>
              <a:rPr lang="en-US" sz="1400" dirty="0" err="1" smtClean="0"/>
              <a:t>fibre</a:t>
            </a:r>
            <a:r>
              <a:rPr lang="en-US" sz="1400" dirty="0" smtClean="0"/>
              <a:t> cable networks</a:t>
            </a:r>
            <a:endParaRPr kumimoji="0" lang="en-US" sz="1400" b="0" i="0" u="none" strike="noStrike" cap="none" normalizeH="0" baseline="0" dirty="0" smtClean="0">
              <a:ln>
                <a:noFill/>
              </a:ln>
              <a:solidFill>
                <a:schemeClr val="tx1"/>
              </a:solidFill>
              <a:effectLst/>
              <a:latin typeface="Tahoma" pitchFamily="34" charset="0"/>
            </a:endParaRPr>
          </a:p>
        </p:txBody>
      </p:sp>
    </p:spTree>
  </p:cSld>
  <p:clrMapOvr>
    <a:masterClrMapping/>
  </p:clrMapOvr>
</p:sld>
</file>

<file path=ppt/theme/theme1.xml><?xml version="1.0" encoding="utf-8"?>
<a:theme xmlns:a="http://schemas.openxmlformats.org/drawingml/2006/main" name="ITU-e">
  <a:themeElements>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000000"/>
        </a:dk1>
        <a:lt1>
          <a:srgbClr val="FFFFFF"/>
        </a:lt1>
        <a:dk2>
          <a:srgbClr val="000000"/>
        </a:dk2>
        <a:lt2>
          <a:srgbClr val="0000FF"/>
        </a:lt2>
        <a:accent1>
          <a:srgbClr val="00CC99"/>
        </a:accent1>
        <a:accent2>
          <a:srgbClr val="3333CC"/>
        </a:accent2>
        <a:accent3>
          <a:srgbClr val="FFFFFF"/>
        </a:accent3>
        <a:accent4>
          <a:srgbClr val="000000"/>
        </a:accent4>
        <a:accent5>
          <a:srgbClr val="AAE2CA"/>
        </a:accent5>
        <a:accent6>
          <a:srgbClr val="2D2DB9"/>
        </a:accent6>
        <a:hlink>
          <a:srgbClr val="3399FF"/>
        </a:hlink>
        <a:folHlink>
          <a:srgbClr val="9999FF"/>
        </a:folHlink>
      </a:clrScheme>
      <a:clrMap bg1="lt1" tx1="dk1" bg2="lt2" tx2="dk2" accent1="accent1" accent2="accent2" accent3="accent3" accent4="accent4" accent5="accent5" accent6="accent6" hlink="hlink" folHlink="folHlink"/>
    </a:extraClrScheme>
    <a:extraClrScheme>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4B09BDDF22D30468A422F0E89E4353B" ma:contentTypeVersion="3" ma:contentTypeDescription="Create a new document." ma:contentTypeScope="" ma:versionID="57d6a807464af5e1b5b219017797295a">
  <xsd:schema xmlns:xsd="http://www.w3.org/2001/XMLSchema" xmlns:xs="http://www.w3.org/2001/XMLSchema" xmlns:p="http://schemas.microsoft.com/office/2006/metadata/properties" xmlns:ns1="http://schemas.microsoft.com/sharepoint/v3" targetNamespace="http://schemas.microsoft.com/office/2006/metadata/properties" ma:root="true" ma:fieldsID="49dd530e3df1f86ebe7020055b57088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26B77A89-4593-474A-8AB9-DC59B87692F4}"/>
</file>

<file path=customXml/itemProps2.xml><?xml version="1.0" encoding="utf-8"?>
<ds:datastoreItem xmlns:ds="http://schemas.openxmlformats.org/officeDocument/2006/customXml" ds:itemID="{F8EC7C9C-120E-4CEF-8308-AD3B99ECDFF7}"/>
</file>

<file path=customXml/itemProps3.xml><?xml version="1.0" encoding="utf-8"?>
<ds:datastoreItem xmlns:ds="http://schemas.openxmlformats.org/officeDocument/2006/customXml" ds:itemID="{BB3FD3F4-C357-4860-A9FA-C1D56A65B5C7}"/>
</file>

<file path=docProps/app.xml><?xml version="1.0" encoding="utf-8"?>
<Properties xmlns="http://schemas.openxmlformats.org/officeDocument/2006/extended-properties" xmlns:vt="http://schemas.openxmlformats.org/officeDocument/2006/docPropsVTypes">
  <Template>ITU-e</Template>
  <TotalTime>3306</TotalTime>
  <Words>346</Words>
  <Application>Microsoft Office PowerPoint</Application>
  <PresentationFormat>On-screen Show (4:3)</PresentationFormat>
  <Paragraphs>71</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ITU-e</vt:lpstr>
      <vt:lpstr>Welcome</vt:lpstr>
      <vt:lpstr>ITU Structure and organization</vt:lpstr>
      <vt:lpstr>ITU-T Membership</vt:lpstr>
      <vt:lpstr>Slide 4</vt:lpstr>
      <vt:lpstr>ITU-T Study Group 15</vt:lpstr>
      <vt:lpstr>ITU-T Study Group 15 Networks, Technologies and Infrastructure for Transport, Access and Home</vt:lpstr>
    </vt:vector>
  </TitlesOfParts>
  <Company>ITU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Telecommunication  Union</dc:title>
  <dc:creator>P.Rosa</dc:creator>
  <cp:lastModifiedBy>Christin Chevalley</cp:lastModifiedBy>
  <cp:revision>337</cp:revision>
  <cp:lastPrinted>2001-11-25T13:41:09Z</cp:lastPrinted>
  <dcterms:created xsi:type="dcterms:W3CDTF">2007-02-20T15:47:31Z</dcterms:created>
  <dcterms:modified xsi:type="dcterms:W3CDTF">2013-07-09T15:07:42Z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-268260627</vt:i4>
  </property>
  <property fmtid="{D5CDD505-2E9C-101B-9397-08002B2CF9AE}" pid="3" name="_NewReviewCycle">
    <vt:lpwstr/>
  </property>
  <property fmtid="{D5CDD505-2E9C-101B-9397-08002B2CF9AE}" pid="4" name="_EmailSubject">
    <vt:lpwstr>Re[3]: Geneva workshop--802 overview slide deck</vt:lpwstr>
  </property>
  <property fmtid="{D5CDD505-2E9C-101B-9397-08002B2CF9AE}" pid="5" name="_AuthorEmail">
    <vt:lpwstr>steve.trowbridge@alcatel-lucent.com</vt:lpwstr>
  </property>
  <property fmtid="{D5CDD505-2E9C-101B-9397-08002B2CF9AE}" pid="6" name="_AuthorEmailDisplayName">
    <vt:lpwstr>Trowbridge, Stephen J (Steve)</vt:lpwstr>
  </property>
  <property fmtid="{D5CDD505-2E9C-101B-9397-08002B2CF9AE}" pid="7" name="ContentTypeId">
    <vt:lpwstr>0x01010054B09BDDF22D30468A422F0E89E4353B</vt:lpwstr>
  </property>
</Properties>
</file>