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412" r:id="rId2"/>
    <p:sldId id="418" r:id="rId3"/>
    <p:sldId id="417" r:id="rId4"/>
    <p:sldId id="420" r:id="rId5"/>
    <p:sldId id="419" r:id="rId6"/>
    <p:sldId id="416" r:id="rId7"/>
  </p:sldIdLst>
  <p:sldSz cx="9144000" cy="6858000" type="screen4x3"/>
  <p:notesSz cx="6797675" cy="9926638"/>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33CCFF"/>
    <a:srgbClr val="0E438A"/>
    <a:srgbClr val="FF3300"/>
    <a:srgbClr val="000066"/>
    <a:srgbClr val="525152"/>
    <a:srgbClr val="0099CC"/>
    <a:srgbClr val="00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356" autoAdjust="0"/>
    <p:restoredTop sz="91181" autoAdjust="0"/>
  </p:normalViewPr>
  <p:slideViewPr>
    <p:cSldViewPr showGuides="1">
      <p:cViewPr varScale="1">
        <p:scale>
          <a:sx n="91" d="100"/>
          <a:sy n="91" d="100"/>
        </p:scale>
        <p:origin x="-26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77" d="100"/>
          <a:sy n="77" d="100"/>
        </p:scale>
        <p:origin x="-2040" y="-96"/>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1FF4D7-46A9-41E4-A2DB-8E201812596C}" type="doc">
      <dgm:prSet loTypeId="urn:microsoft.com/office/officeart/2005/8/layout/hierarchy6" loCatId="hierarchy" qsTypeId="urn:microsoft.com/office/officeart/2005/8/quickstyle/simple1" qsCatId="simple" csTypeId="urn:microsoft.com/office/officeart/2005/8/colors/accent0_1" csCatId="mainScheme" phldr="1"/>
      <dgm:spPr/>
      <dgm:t>
        <a:bodyPr/>
        <a:lstStyle/>
        <a:p>
          <a:endParaRPr lang="en-US"/>
        </a:p>
      </dgm:t>
    </dgm:pt>
    <dgm:pt modelId="{E06E7904-86E9-401B-A05C-DC97D7E7AF70}">
      <dgm:prSet phldrT="[Text]"/>
      <dgm:spPr/>
      <dgm:t>
        <a:bodyPr/>
        <a:lstStyle/>
        <a:p>
          <a:r>
            <a:rPr lang="en-US" dirty="0" smtClean="0"/>
            <a:t>General Secretariat</a:t>
          </a:r>
          <a:endParaRPr lang="en-US" dirty="0"/>
        </a:p>
      </dgm:t>
    </dgm:pt>
    <dgm:pt modelId="{F47DA00D-5114-4269-A8EA-109D1FED3E06}" type="parTrans" cxnId="{474ED9D3-F884-4C75-B0D0-44A9FA4DCBC5}">
      <dgm:prSet/>
      <dgm:spPr/>
      <dgm:t>
        <a:bodyPr/>
        <a:lstStyle/>
        <a:p>
          <a:endParaRPr lang="en-US"/>
        </a:p>
      </dgm:t>
    </dgm:pt>
    <dgm:pt modelId="{BCB74A30-05C3-4A4B-8455-B7121D653CA1}" type="sibTrans" cxnId="{474ED9D3-F884-4C75-B0D0-44A9FA4DCBC5}">
      <dgm:prSet/>
      <dgm:spPr/>
      <dgm:t>
        <a:bodyPr/>
        <a:lstStyle/>
        <a:p>
          <a:endParaRPr lang="en-US"/>
        </a:p>
      </dgm:t>
    </dgm:pt>
    <dgm:pt modelId="{5D5AD8D2-2BC3-4EAE-9FAE-1DC7470A2337}">
      <dgm:prSet phldrT="[Text]"/>
      <dgm:spPr/>
      <dgm:t>
        <a:bodyPr/>
        <a:lstStyle/>
        <a:p>
          <a:r>
            <a:rPr lang="en-US" dirty="0" smtClean="0"/>
            <a:t>ITU-R</a:t>
          </a:r>
        </a:p>
        <a:p>
          <a:r>
            <a:rPr lang="en-US" dirty="0" smtClean="0"/>
            <a:t>(</a:t>
          </a:r>
          <a:r>
            <a:rPr lang="en-US" dirty="0" err="1" smtClean="0"/>
            <a:t>radiocommunication</a:t>
          </a:r>
          <a:r>
            <a:rPr lang="en-US" dirty="0" smtClean="0"/>
            <a:t>)</a:t>
          </a:r>
          <a:endParaRPr lang="en-US" dirty="0"/>
        </a:p>
      </dgm:t>
    </dgm:pt>
    <dgm:pt modelId="{0047D130-8E44-4E0D-A356-16AB0CDE60EB}" type="parTrans" cxnId="{EECA2E91-6157-4139-9122-D7A2E69C4D53}">
      <dgm:prSet/>
      <dgm:spPr/>
      <dgm:t>
        <a:bodyPr/>
        <a:lstStyle/>
        <a:p>
          <a:endParaRPr lang="en-US"/>
        </a:p>
      </dgm:t>
    </dgm:pt>
    <dgm:pt modelId="{9EEB568D-C76B-49FC-8B5B-95CF2EF7A381}" type="sibTrans" cxnId="{EECA2E91-6157-4139-9122-D7A2E69C4D53}">
      <dgm:prSet/>
      <dgm:spPr/>
      <dgm:t>
        <a:bodyPr/>
        <a:lstStyle/>
        <a:p>
          <a:endParaRPr lang="en-US"/>
        </a:p>
      </dgm:t>
    </dgm:pt>
    <dgm:pt modelId="{53578E1E-AF05-4C27-8BAE-490F3AA9BB81}">
      <dgm:prSet phldrT="[Text]"/>
      <dgm:spPr/>
      <dgm:t>
        <a:bodyPr/>
        <a:lstStyle/>
        <a:p>
          <a:r>
            <a:rPr lang="en-US" dirty="0" smtClean="0"/>
            <a:t>ITU Council</a:t>
          </a:r>
          <a:endParaRPr lang="en-US" dirty="0"/>
        </a:p>
      </dgm:t>
    </dgm:pt>
    <dgm:pt modelId="{76DCAF87-EFC2-40AE-AD0E-9D4A6EFB99BC}" type="parTrans" cxnId="{340651B1-51B4-4359-8BDC-F08B623BE75C}">
      <dgm:prSet/>
      <dgm:spPr/>
      <dgm:t>
        <a:bodyPr/>
        <a:lstStyle/>
        <a:p>
          <a:endParaRPr lang="en-US"/>
        </a:p>
      </dgm:t>
    </dgm:pt>
    <dgm:pt modelId="{4E931248-A2DD-44B3-AD05-1354E9CD5A95}" type="sibTrans" cxnId="{340651B1-51B4-4359-8BDC-F08B623BE75C}">
      <dgm:prSet/>
      <dgm:spPr/>
      <dgm:t>
        <a:bodyPr/>
        <a:lstStyle/>
        <a:p>
          <a:endParaRPr lang="en-US"/>
        </a:p>
      </dgm:t>
    </dgm:pt>
    <dgm:pt modelId="{44E54BD1-B2D2-4118-B724-50C6B9FFFD58}">
      <dgm:prSet phldrT="[Text]"/>
      <dgm:spPr/>
      <dgm:t>
        <a:bodyPr/>
        <a:lstStyle/>
        <a:p>
          <a:r>
            <a:rPr lang="en-US" dirty="0" smtClean="0"/>
            <a:t>ITU-D</a:t>
          </a:r>
        </a:p>
        <a:p>
          <a:r>
            <a:rPr lang="en-US" dirty="0" smtClean="0"/>
            <a:t>(development)</a:t>
          </a:r>
          <a:endParaRPr lang="en-US" dirty="0"/>
        </a:p>
      </dgm:t>
    </dgm:pt>
    <dgm:pt modelId="{742B508C-C75C-4A75-B472-DE9A4C29366D}" type="parTrans" cxnId="{766713C5-902C-4842-AD6F-4A9DC2EEECAB}">
      <dgm:prSet/>
      <dgm:spPr/>
      <dgm:t>
        <a:bodyPr/>
        <a:lstStyle/>
        <a:p>
          <a:endParaRPr lang="en-US"/>
        </a:p>
      </dgm:t>
    </dgm:pt>
    <dgm:pt modelId="{B979DD16-B2B6-4D1E-8D2D-0EE4FED00564}" type="sibTrans" cxnId="{766713C5-902C-4842-AD6F-4A9DC2EEECAB}">
      <dgm:prSet/>
      <dgm:spPr/>
      <dgm:t>
        <a:bodyPr/>
        <a:lstStyle/>
        <a:p>
          <a:endParaRPr lang="en-US"/>
        </a:p>
      </dgm:t>
    </dgm:pt>
    <dgm:pt modelId="{6641CAA8-56A2-4EAF-9882-AEC938376F12}">
      <dgm:prSet/>
      <dgm:spPr/>
      <dgm:t>
        <a:bodyPr/>
        <a:lstStyle/>
        <a:p>
          <a:r>
            <a:rPr lang="en-US" dirty="0" smtClean="0"/>
            <a:t>WRC &amp; RA</a:t>
          </a:r>
          <a:endParaRPr lang="en-US" dirty="0"/>
        </a:p>
      </dgm:t>
    </dgm:pt>
    <dgm:pt modelId="{42CFA0E0-4199-40C0-B37A-D61D5E64A5FA}" type="parTrans" cxnId="{5CA59ACE-2E7C-41B7-BC7F-6C48EF9308DA}">
      <dgm:prSet/>
      <dgm:spPr/>
      <dgm:t>
        <a:bodyPr/>
        <a:lstStyle/>
        <a:p>
          <a:endParaRPr lang="en-US"/>
        </a:p>
      </dgm:t>
    </dgm:pt>
    <dgm:pt modelId="{F4B46629-A015-4DF6-9BED-D5DC9F06F476}" type="sibTrans" cxnId="{5CA59ACE-2E7C-41B7-BC7F-6C48EF9308DA}">
      <dgm:prSet/>
      <dgm:spPr/>
      <dgm:t>
        <a:bodyPr/>
        <a:lstStyle/>
        <a:p>
          <a:endParaRPr lang="en-US"/>
        </a:p>
      </dgm:t>
    </dgm:pt>
    <dgm:pt modelId="{FB436DF2-2DD6-4795-8CF4-BE26588105DD}">
      <dgm:prSet/>
      <dgm:spPr/>
      <dgm:t>
        <a:bodyPr/>
        <a:lstStyle/>
        <a:p>
          <a:r>
            <a:rPr lang="en-US" dirty="0" err="1" smtClean="0"/>
            <a:t>WTDC</a:t>
          </a:r>
          <a:endParaRPr lang="en-US" dirty="0"/>
        </a:p>
      </dgm:t>
    </dgm:pt>
    <dgm:pt modelId="{73DF3A7D-82BB-4341-BE42-00AC52E15A5E}" type="parTrans" cxnId="{23D733A7-12DF-4109-AC3B-6655406A4148}">
      <dgm:prSet/>
      <dgm:spPr/>
      <dgm:t>
        <a:bodyPr/>
        <a:lstStyle/>
        <a:p>
          <a:endParaRPr lang="en-US"/>
        </a:p>
      </dgm:t>
    </dgm:pt>
    <dgm:pt modelId="{3A6E82AE-2CDB-4741-AEDB-9ED98C114B00}" type="sibTrans" cxnId="{23D733A7-12DF-4109-AC3B-6655406A4148}">
      <dgm:prSet/>
      <dgm:spPr/>
      <dgm:t>
        <a:bodyPr/>
        <a:lstStyle/>
        <a:p>
          <a:endParaRPr lang="en-US"/>
        </a:p>
      </dgm:t>
    </dgm:pt>
    <dgm:pt modelId="{DEBEF8B0-4528-41F6-8568-073F041F6B1E}">
      <dgm:prSet/>
      <dgm:spPr/>
      <dgm:t>
        <a:bodyPr/>
        <a:lstStyle/>
        <a:p>
          <a:r>
            <a:rPr lang="en-US" dirty="0" smtClean="0"/>
            <a:t>Plenipotentiary Conference</a:t>
          </a:r>
          <a:endParaRPr lang="en-US" dirty="0"/>
        </a:p>
      </dgm:t>
    </dgm:pt>
    <dgm:pt modelId="{73EC8792-A5DC-4E51-8230-CF01124F8A92}" type="parTrans" cxnId="{7AD216FC-C632-45C1-91FF-6A05D40CF512}">
      <dgm:prSet/>
      <dgm:spPr/>
      <dgm:t>
        <a:bodyPr/>
        <a:lstStyle/>
        <a:p>
          <a:endParaRPr lang="en-US"/>
        </a:p>
      </dgm:t>
    </dgm:pt>
    <dgm:pt modelId="{DA83EB56-75EF-4229-BFD7-0B8E5146944C}" type="sibTrans" cxnId="{7AD216FC-C632-45C1-91FF-6A05D40CF512}">
      <dgm:prSet/>
      <dgm:spPr/>
      <dgm:t>
        <a:bodyPr/>
        <a:lstStyle/>
        <a:p>
          <a:endParaRPr lang="en-US"/>
        </a:p>
      </dgm:t>
    </dgm:pt>
    <dgm:pt modelId="{E214C891-C713-461B-95E3-9CC98D394B08}">
      <dgm:prSet/>
      <dgm:spPr/>
      <dgm:t>
        <a:bodyPr/>
        <a:lstStyle/>
        <a:p>
          <a:r>
            <a:rPr lang="en-US" dirty="0" smtClean="0"/>
            <a:t>ITU-T</a:t>
          </a:r>
        </a:p>
        <a:p>
          <a:r>
            <a:rPr lang="en-US" dirty="0" smtClean="0"/>
            <a:t>(standardization)</a:t>
          </a:r>
          <a:endParaRPr lang="en-US" dirty="0"/>
        </a:p>
      </dgm:t>
    </dgm:pt>
    <dgm:pt modelId="{510B8374-D8A4-4BD4-84BE-819FC0D86BEF}" type="parTrans" cxnId="{BE868E0C-F95A-4090-8B20-AFD2C09EE8F9}">
      <dgm:prSet/>
      <dgm:spPr/>
      <dgm:t>
        <a:bodyPr/>
        <a:lstStyle/>
        <a:p>
          <a:endParaRPr lang="en-US"/>
        </a:p>
      </dgm:t>
    </dgm:pt>
    <dgm:pt modelId="{8BBA6A94-CD5B-4260-9154-712D0EEFCD7C}" type="sibTrans" cxnId="{BE868E0C-F95A-4090-8B20-AFD2C09EE8F9}">
      <dgm:prSet/>
      <dgm:spPr/>
      <dgm:t>
        <a:bodyPr/>
        <a:lstStyle/>
        <a:p>
          <a:endParaRPr lang="en-US"/>
        </a:p>
      </dgm:t>
    </dgm:pt>
    <dgm:pt modelId="{EF19F465-04DC-4BE9-A548-B4E691C0C108}">
      <dgm:prSet/>
      <dgm:spPr/>
      <dgm:t>
        <a:bodyPr/>
        <a:lstStyle/>
        <a:p>
          <a:r>
            <a:rPr lang="en-US" dirty="0" err="1" smtClean="0"/>
            <a:t>WTSA</a:t>
          </a:r>
          <a:endParaRPr lang="en-US" dirty="0"/>
        </a:p>
      </dgm:t>
    </dgm:pt>
    <dgm:pt modelId="{464383EB-D5B2-459F-B12D-F3824E9DD0F3}" type="parTrans" cxnId="{74C49F48-5595-4C8D-B0E7-97869C6B0E20}">
      <dgm:prSet/>
      <dgm:spPr/>
      <dgm:t>
        <a:bodyPr/>
        <a:lstStyle/>
        <a:p>
          <a:endParaRPr lang="en-US"/>
        </a:p>
      </dgm:t>
    </dgm:pt>
    <dgm:pt modelId="{02135451-FE01-4B26-A47F-5506330E13F3}" type="sibTrans" cxnId="{74C49F48-5595-4C8D-B0E7-97869C6B0E20}">
      <dgm:prSet/>
      <dgm:spPr/>
      <dgm:t>
        <a:bodyPr/>
        <a:lstStyle/>
        <a:p>
          <a:endParaRPr lang="en-US"/>
        </a:p>
      </dgm:t>
    </dgm:pt>
    <dgm:pt modelId="{39CED87B-7BBF-4424-80A3-1057A736A46E}" type="pres">
      <dgm:prSet presAssocID="{AD1FF4D7-46A9-41E4-A2DB-8E201812596C}" presName="mainComposite" presStyleCnt="0">
        <dgm:presLayoutVars>
          <dgm:chPref val="1"/>
          <dgm:dir/>
          <dgm:animOne val="branch"/>
          <dgm:animLvl val="lvl"/>
          <dgm:resizeHandles val="exact"/>
        </dgm:presLayoutVars>
      </dgm:prSet>
      <dgm:spPr/>
      <dgm:t>
        <a:bodyPr/>
        <a:lstStyle/>
        <a:p>
          <a:endParaRPr lang="en-US"/>
        </a:p>
      </dgm:t>
    </dgm:pt>
    <dgm:pt modelId="{3C9E3630-E277-4803-8509-17AF1900BB9A}" type="pres">
      <dgm:prSet presAssocID="{AD1FF4D7-46A9-41E4-A2DB-8E201812596C}" presName="hierFlow" presStyleCnt="0"/>
      <dgm:spPr/>
    </dgm:pt>
    <dgm:pt modelId="{EB536D31-2B67-4731-B41C-5E3E346A38E5}" type="pres">
      <dgm:prSet presAssocID="{AD1FF4D7-46A9-41E4-A2DB-8E201812596C}" presName="hierChild1" presStyleCnt="0">
        <dgm:presLayoutVars>
          <dgm:chPref val="1"/>
          <dgm:animOne val="branch"/>
          <dgm:animLvl val="lvl"/>
        </dgm:presLayoutVars>
      </dgm:prSet>
      <dgm:spPr/>
    </dgm:pt>
    <dgm:pt modelId="{09D92BDE-CE5C-4F92-BDBE-5009557AF07B}" type="pres">
      <dgm:prSet presAssocID="{DEBEF8B0-4528-41F6-8568-073F041F6B1E}" presName="Name14" presStyleCnt="0"/>
      <dgm:spPr/>
    </dgm:pt>
    <dgm:pt modelId="{BB3039FD-3722-4F46-AF52-7227B1189C33}" type="pres">
      <dgm:prSet presAssocID="{DEBEF8B0-4528-41F6-8568-073F041F6B1E}" presName="level1Shape" presStyleLbl="node0" presStyleIdx="0" presStyleCnt="1" custScaleX="144770">
        <dgm:presLayoutVars>
          <dgm:chPref val="3"/>
        </dgm:presLayoutVars>
      </dgm:prSet>
      <dgm:spPr/>
      <dgm:t>
        <a:bodyPr/>
        <a:lstStyle/>
        <a:p>
          <a:endParaRPr lang="en-US"/>
        </a:p>
      </dgm:t>
    </dgm:pt>
    <dgm:pt modelId="{E64BFCE3-FE9E-4ECF-8F1E-312E8D5375ED}" type="pres">
      <dgm:prSet presAssocID="{DEBEF8B0-4528-41F6-8568-073F041F6B1E}" presName="hierChild2" presStyleCnt="0"/>
      <dgm:spPr/>
    </dgm:pt>
    <dgm:pt modelId="{97FB84C4-87BD-4082-848F-327B8B65E4C9}" type="pres">
      <dgm:prSet presAssocID="{76DCAF87-EFC2-40AE-AD0E-9D4A6EFB99BC}" presName="Name19" presStyleLbl="parChTrans1D2" presStyleIdx="0" presStyleCnt="1"/>
      <dgm:spPr/>
      <dgm:t>
        <a:bodyPr/>
        <a:lstStyle/>
        <a:p>
          <a:endParaRPr lang="en-US"/>
        </a:p>
      </dgm:t>
    </dgm:pt>
    <dgm:pt modelId="{8DD5E5D5-A909-402A-A327-F83C4EDA2319}" type="pres">
      <dgm:prSet presAssocID="{53578E1E-AF05-4C27-8BAE-490F3AA9BB81}" presName="Name21" presStyleCnt="0"/>
      <dgm:spPr/>
    </dgm:pt>
    <dgm:pt modelId="{B1741721-E421-40D9-8396-B1D5F2F71AA9}" type="pres">
      <dgm:prSet presAssocID="{53578E1E-AF05-4C27-8BAE-490F3AA9BB81}" presName="level2Shape" presStyleLbl="node2" presStyleIdx="0" presStyleCnt="1"/>
      <dgm:spPr/>
      <dgm:t>
        <a:bodyPr/>
        <a:lstStyle/>
        <a:p>
          <a:endParaRPr lang="en-US"/>
        </a:p>
      </dgm:t>
    </dgm:pt>
    <dgm:pt modelId="{4658659E-A8B3-4EB0-A34F-E678B1C9850F}" type="pres">
      <dgm:prSet presAssocID="{53578E1E-AF05-4C27-8BAE-490F3AA9BB81}" presName="hierChild3" presStyleCnt="0"/>
      <dgm:spPr/>
    </dgm:pt>
    <dgm:pt modelId="{2585EA82-9D4B-4350-9F6B-A1EB460EE27A}" type="pres">
      <dgm:prSet presAssocID="{F47DA00D-5114-4269-A8EA-109D1FED3E06}" presName="Name19" presStyleLbl="parChTrans1D3" presStyleIdx="0" presStyleCnt="4"/>
      <dgm:spPr/>
      <dgm:t>
        <a:bodyPr/>
        <a:lstStyle/>
        <a:p>
          <a:endParaRPr lang="en-US"/>
        </a:p>
      </dgm:t>
    </dgm:pt>
    <dgm:pt modelId="{83B18FB3-D24D-4FCC-9DB9-F0B5D12245F2}" type="pres">
      <dgm:prSet presAssocID="{E06E7904-86E9-401B-A05C-DC97D7E7AF70}" presName="Name21" presStyleCnt="0"/>
      <dgm:spPr/>
    </dgm:pt>
    <dgm:pt modelId="{EA8DCA39-7903-40A3-A04C-5902509FAD56}" type="pres">
      <dgm:prSet presAssocID="{E06E7904-86E9-401B-A05C-DC97D7E7AF70}" presName="level2Shape" presStyleLbl="node3" presStyleIdx="0" presStyleCnt="4" custScaleX="119875"/>
      <dgm:spPr/>
      <dgm:t>
        <a:bodyPr/>
        <a:lstStyle/>
        <a:p>
          <a:endParaRPr lang="en-US"/>
        </a:p>
      </dgm:t>
    </dgm:pt>
    <dgm:pt modelId="{504A9998-0BA1-4C5C-AFF7-F9BCF6A1FFBB}" type="pres">
      <dgm:prSet presAssocID="{E06E7904-86E9-401B-A05C-DC97D7E7AF70}" presName="hierChild3" presStyleCnt="0"/>
      <dgm:spPr/>
    </dgm:pt>
    <dgm:pt modelId="{66AB54AB-944A-490E-8D16-E4CF8E6F99C2}" type="pres">
      <dgm:prSet presAssocID="{0047D130-8E44-4E0D-A356-16AB0CDE60EB}" presName="Name19" presStyleLbl="parChTrans1D3" presStyleIdx="1" presStyleCnt="4"/>
      <dgm:spPr/>
      <dgm:t>
        <a:bodyPr/>
        <a:lstStyle/>
        <a:p>
          <a:endParaRPr lang="en-US"/>
        </a:p>
      </dgm:t>
    </dgm:pt>
    <dgm:pt modelId="{DAD4CB6B-1C24-42BD-ABBD-040262FAD04E}" type="pres">
      <dgm:prSet presAssocID="{5D5AD8D2-2BC3-4EAE-9FAE-1DC7470A2337}" presName="Name21" presStyleCnt="0"/>
      <dgm:spPr/>
    </dgm:pt>
    <dgm:pt modelId="{539B84FD-1565-4339-8311-8058596D922A}" type="pres">
      <dgm:prSet presAssocID="{5D5AD8D2-2BC3-4EAE-9FAE-1DC7470A2337}" presName="level2Shape" presStyleLbl="node3" presStyleIdx="1" presStyleCnt="4" custScaleX="195173"/>
      <dgm:spPr/>
      <dgm:t>
        <a:bodyPr/>
        <a:lstStyle/>
        <a:p>
          <a:endParaRPr lang="en-US"/>
        </a:p>
      </dgm:t>
    </dgm:pt>
    <dgm:pt modelId="{E4FD60C3-4FF3-4A14-A43A-11916DFDC2B9}" type="pres">
      <dgm:prSet presAssocID="{5D5AD8D2-2BC3-4EAE-9FAE-1DC7470A2337}" presName="hierChild3" presStyleCnt="0"/>
      <dgm:spPr/>
    </dgm:pt>
    <dgm:pt modelId="{A6D1B54A-4594-491A-A045-BBB96F6C4060}" type="pres">
      <dgm:prSet presAssocID="{42CFA0E0-4199-40C0-B37A-D61D5E64A5FA}" presName="Name19" presStyleLbl="parChTrans1D4" presStyleIdx="0" presStyleCnt="3"/>
      <dgm:spPr/>
      <dgm:t>
        <a:bodyPr/>
        <a:lstStyle/>
        <a:p>
          <a:endParaRPr lang="en-US"/>
        </a:p>
      </dgm:t>
    </dgm:pt>
    <dgm:pt modelId="{89B25089-69AC-44E7-89A1-B1A6EC301ABA}" type="pres">
      <dgm:prSet presAssocID="{6641CAA8-56A2-4EAF-9882-AEC938376F12}" presName="Name21" presStyleCnt="0"/>
      <dgm:spPr/>
    </dgm:pt>
    <dgm:pt modelId="{354CEDE5-4D95-426B-8FD1-67C6167A0DF0}" type="pres">
      <dgm:prSet presAssocID="{6641CAA8-56A2-4EAF-9882-AEC938376F12}" presName="level2Shape" presStyleLbl="node4" presStyleIdx="0" presStyleCnt="3"/>
      <dgm:spPr/>
      <dgm:t>
        <a:bodyPr/>
        <a:lstStyle/>
        <a:p>
          <a:endParaRPr lang="en-US"/>
        </a:p>
      </dgm:t>
    </dgm:pt>
    <dgm:pt modelId="{5BCF6F22-8075-489A-B0E8-B96A11B734DA}" type="pres">
      <dgm:prSet presAssocID="{6641CAA8-56A2-4EAF-9882-AEC938376F12}" presName="hierChild3" presStyleCnt="0"/>
      <dgm:spPr/>
    </dgm:pt>
    <dgm:pt modelId="{27C0D29C-FD6A-4012-9A41-4FB97040DF9A}" type="pres">
      <dgm:prSet presAssocID="{742B508C-C75C-4A75-B472-DE9A4C29366D}" presName="Name19" presStyleLbl="parChTrans1D3" presStyleIdx="2" presStyleCnt="4"/>
      <dgm:spPr/>
      <dgm:t>
        <a:bodyPr/>
        <a:lstStyle/>
        <a:p>
          <a:endParaRPr lang="en-US"/>
        </a:p>
      </dgm:t>
    </dgm:pt>
    <dgm:pt modelId="{D6B2E037-55CA-4C2E-B659-8082F90735AF}" type="pres">
      <dgm:prSet presAssocID="{44E54BD1-B2D2-4118-B724-50C6B9FFFD58}" presName="Name21" presStyleCnt="0"/>
      <dgm:spPr/>
    </dgm:pt>
    <dgm:pt modelId="{321903E9-DD11-4D2D-913B-19C0A0970171}" type="pres">
      <dgm:prSet presAssocID="{44E54BD1-B2D2-4118-B724-50C6B9FFFD58}" presName="level2Shape" presStyleLbl="node3" presStyleIdx="2" presStyleCnt="4" custScaleX="156677"/>
      <dgm:spPr/>
      <dgm:t>
        <a:bodyPr/>
        <a:lstStyle/>
        <a:p>
          <a:endParaRPr lang="en-US"/>
        </a:p>
      </dgm:t>
    </dgm:pt>
    <dgm:pt modelId="{F4CD619D-5FA0-4E1D-BBDF-289AB30E7E7C}" type="pres">
      <dgm:prSet presAssocID="{44E54BD1-B2D2-4118-B724-50C6B9FFFD58}" presName="hierChild3" presStyleCnt="0"/>
      <dgm:spPr/>
    </dgm:pt>
    <dgm:pt modelId="{00D73391-ECC9-4CE4-A30A-DC5445D53B89}" type="pres">
      <dgm:prSet presAssocID="{73DF3A7D-82BB-4341-BE42-00AC52E15A5E}" presName="Name19" presStyleLbl="parChTrans1D4" presStyleIdx="1" presStyleCnt="3"/>
      <dgm:spPr/>
      <dgm:t>
        <a:bodyPr/>
        <a:lstStyle/>
        <a:p>
          <a:endParaRPr lang="en-US"/>
        </a:p>
      </dgm:t>
    </dgm:pt>
    <dgm:pt modelId="{93251DA7-B7F9-4A65-B38A-5BA1A0E13522}" type="pres">
      <dgm:prSet presAssocID="{FB436DF2-2DD6-4795-8CF4-BE26588105DD}" presName="Name21" presStyleCnt="0"/>
      <dgm:spPr/>
    </dgm:pt>
    <dgm:pt modelId="{9DAB1516-8420-4660-A2DA-F2AFD07F1318}" type="pres">
      <dgm:prSet presAssocID="{FB436DF2-2DD6-4795-8CF4-BE26588105DD}" presName="level2Shape" presStyleLbl="node4" presStyleIdx="1" presStyleCnt="3"/>
      <dgm:spPr/>
      <dgm:t>
        <a:bodyPr/>
        <a:lstStyle/>
        <a:p>
          <a:endParaRPr lang="en-US"/>
        </a:p>
      </dgm:t>
    </dgm:pt>
    <dgm:pt modelId="{61E010D0-FB23-4D2A-96C7-8C351E5E3974}" type="pres">
      <dgm:prSet presAssocID="{FB436DF2-2DD6-4795-8CF4-BE26588105DD}" presName="hierChild3" presStyleCnt="0"/>
      <dgm:spPr/>
    </dgm:pt>
    <dgm:pt modelId="{8BA30A21-95D4-44DA-ABE1-1A6F526498E3}" type="pres">
      <dgm:prSet presAssocID="{510B8374-D8A4-4BD4-84BE-819FC0D86BEF}" presName="Name19" presStyleLbl="parChTrans1D3" presStyleIdx="3" presStyleCnt="4"/>
      <dgm:spPr/>
      <dgm:t>
        <a:bodyPr/>
        <a:lstStyle/>
        <a:p>
          <a:endParaRPr lang="en-US"/>
        </a:p>
      </dgm:t>
    </dgm:pt>
    <dgm:pt modelId="{9E70847B-6A1F-4D99-B5FA-165E36EFD5D7}" type="pres">
      <dgm:prSet presAssocID="{E214C891-C713-461B-95E3-9CC98D394B08}" presName="Name21" presStyleCnt="0"/>
      <dgm:spPr/>
    </dgm:pt>
    <dgm:pt modelId="{A0D8247F-31CD-4F15-BE9F-13D1D1344800}" type="pres">
      <dgm:prSet presAssocID="{E214C891-C713-461B-95E3-9CC98D394B08}" presName="level2Shape" presStyleLbl="node3" presStyleIdx="3" presStyleCnt="4" custScaleX="182552"/>
      <dgm:spPr/>
      <dgm:t>
        <a:bodyPr/>
        <a:lstStyle/>
        <a:p>
          <a:endParaRPr lang="en-US"/>
        </a:p>
      </dgm:t>
    </dgm:pt>
    <dgm:pt modelId="{9285D268-74BA-4E10-8CBC-7D3FEE011046}" type="pres">
      <dgm:prSet presAssocID="{E214C891-C713-461B-95E3-9CC98D394B08}" presName="hierChild3" presStyleCnt="0"/>
      <dgm:spPr/>
    </dgm:pt>
    <dgm:pt modelId="{AFAD36A9-9CB2-49A0-9939-E7FEE01F17A6}" type="pres">
      <dgm:prSet presAssocID="{464383EB-D5B2-459F-B12D-F3824E9DD0F3}" presName="Name19" presStyleLbl="parChTrans1D4" presStyleIdx="2" presStyleCnt="3"/>
      <dgm:spPr/>
      <dgm:t>
        <a:bodyPr/>
        <a:lstStyle/>
        <a:p>
          <a:endParaRPr lang="en-US"/>
        </a:p>
      </dgm:t>
    </dgm:pt>
    <dgm:pt modelId="{726A3B76-0B89-4442-A662-C4864A1F61C8}" type="pres">
      <dgm:prSet presAssocID="{EF19F465-04DC-4BE9-A548-B4E691C0C108}" presName="Name21" presStyleCnt="0"/>
      <dgm:spPr/>
    </dgm:pt>
    <dgm:pt modelId="{B73CE307-F013-4F82-8378-015D2F828F70}" type="pres">
      <dgm:prSet presAssocID="{EF19F465-04DC-4BE9-A548-B4E691C0C108}" presName="level2Shape" presStyleLbl="node4" presStyleIdx="2" presStyleCnt="3"/>
      <dgm:spPr/>
      <dgm:t>
        <a:bodyPr/>
        <a:lstStyle/>
        <a:p>
          <a:endParaRPr lang="en-US"/>
        </a:p>
      </dgm:t>
    </dgm:pt>
    <dgm:pt modelId="{6BF09912-6C2A-4E66-B62C-4FAE0C4BE193}" type="pres">
      <dgm:prSet presAssocID="{EF19F465-04DC-4BE9-A548-B4E691C0C108}" presName="hierChild3" presStyleCnt="0"/>
      <dgm:spPr/>
    </dgm:pt>
    <dgm:pt modelId="{861AD36C-1A5F-417A-8D24-358DCCBE2A7C}" type="pres">
      <dgm:prSet presAssocID="{AD1FF4D7-46A9-41E4-A2DB-8E201812596C}" presName="bgShapesFlow" presStyleCnt="0"/>
      <dgm:spPr/>
    </dgm:pt>
  </dgm:ptLst>
  <dgm:cxnLst>
    <dgm:cxn modelId="{CA8B391D-6A9F-4A9C-86FC-982BBDAAFFCE}" type="presOf" srcId="{EF19F465-04DC-4BE9-A548-B4E691C0C108}" destId="{B73CE307-F013-4F82-8378-015D2F828F70}" srcOrd="0" destOrd="0" presId="urn:microsoft.com/office/officeart/2005/8/layout/hierarchy6"/>
    <dgm:cxn modelId="{474ED9D3-F884-4C75-B0D0-44A9FA4DCBC5}" srcId="{53578E1E-AF05-4C27-8BAE-490F3AA9BB81}" destId="{E06E7904-86E9-401B-A05C-DC97D7E7AF70}" srcOrd="0" destOrd="0" parTransId="{F47DA00D-5114-4269-A8EA-109D1FED3E06}" sibTransId="{BCB74A30-05C3-4A4B-8455-B7121D653CA1}"/>
    <dgm:cxn modelId="{766713C5-902C-4842-AD6F-4A9DC2EEECAB}" srcId="{53578E1E-AF05-4C27-8BAE-490F3AA9BB81}" destId="{44E54BD1-B2D2-4118-B724-50C6B9FFFD58}" srcOrd="2" destOrd="0" parTransId="{742B508C-C75C-4A75-B472-DE9A4C29366D}" sibTransId="{B979DD16-B2B6-4D1E-8D2D-0EE4FED00564}"/>
    <dgm:cxn modelId="{D522D9D9-EAF7-4F53-BE2A-90C5251556AD}" type="presOf" srcId="{5D5AD8D2-2BC3-4EAE-9FAE-1DC7470A2337}" destId="{539B84FD-1565-4339-8311-8058596D922A}" srcOrd="0" destOrd="0" presId="urn:microsoft.com/office/officeart/2005/8/layout/hierarchy6"/>
    <dgm:cxn modelId="{278EA0B2-B7AD-47BE-B826-5AEA140E5CBC}" type="presOf" srcId="{DEBEF8B0-4528-41F6-8568-073F041F6B1E}" destId="{BB3039FD-3722-4F46-AF52-7227B1189C33}" srcOrd="0" destOrd="0" presId="urn:microsoft.com/office/officeart/2005/8/layout/hierarchy6"/>
    <dgm:cxn modelId="{E1257E7A-8582-4BCC-A594-6740A2681076}" type="presOf" srcId="{464383EB-D5B2-459F-B12D-F3824E9DD0F3}" destId="{AFAD36A9-9CB2-49A0-9939-E7FEE01F17A6}" srcOrd="0" destOrd="0" presId="urn:microsoft.com/office/officeart/2005/8/layout/hierarchy6"/>
    <dgm:cxn modelId="{79E94D99-9CB6-4056-963C-0A5DE55D40A4}" type="presOf" srcId="{AD1FF4D7-46A9-41E4-A2DB-8E201812596C}" destId="{39CED87B-7BBF-4424-80A3-1057A736A46E}" srcOrd="0" destOrd="0" presId="urn:microsoft.com/office/officeart/2005/8/layout/hierarchy6"/>
    <dgm:cxn modelId="{C2190FCF-A78E-45A3-9B85-A3E88B9B8E7C}" type="presOf" srcId="{510B8374-D8A4-4BD4-84BE-819FC0D86BEF}" destId="{8BA30A21-95D4-44DA-ABE1-1A6F526498E3}" srcOrd="0" destOrd="0" presId="urn:microsoft.com/office/officeart/2005/8/layout/hierarchy6"/>
    <dgm:cxn modelId="{701053F6-D3DB-4FA0-ADE8-D5CE46D3098B}" type="presOf" srcId="{E214C891-C713-461B-95E3-9CC98D394B08}" destId="{A0D8247F-31CD-4F15-BE9F-13D1D1344800}" srcOrd="0" destOrd="0" presId="urn:microsoft.com/office/officeart/2005/8/layout/hierarchy6"/>
    <dgm:cxn modelId="{CCCA45C6-E04D-453B-9FC9-98E7A31CFD6A}" type="presOf" srcId="{F47DA00D-5114-4269-A8EA-109D1FED3E06}" destId="{2585EA82-9D4B-4350-9F6B-A1EB460EE27A}" srcOrd="0" destOrd="0" presId="urn:microsoft.com/office/officeart/2005/8/layout/hierarchy6"/>
    <dgm:cxn modelId="{749AEF8C-06FD-42AE-A21E-2C2CD48D8BAC}" type="presOf" srcId="{742B508C-C75C-4A75-B472-DE9A4C29366D}" destId="{27C0D29C-FD6A-4012-9A41-4FB97040DF9A}" srcOrd="0" destOrd="0" presId="urn:microsoft.com/office/officeart/2005/8/layout/hierarchy6"/>
    <dgm:cxn modelId="{0616DEC4-61AE-4B48-9A40-52FFE72DB89B}" type="presOf" srcId="{76DCAF87-EFC2-40AE-AD0E-9D4A6EFB99BC}" destId="{97FB84C4-87BD-4082-848F-327B8B65E4C9}" srcOrd="0" destOrd="0" presId="urn:microsoft.com/office/officeart/2005/8/layout/hierarchy6"/>
    <dgm:cxn modelId="{ED054609-1F90-4090-8BDC-0EF726725DC4}" type="presOf" srcId="{6641CAA8-56A2-4EAF-9882-AEC938376F12}" destId="{354CEDE5-4D95-426B-8FD1-67C6167A0DF0}" srcOrd="0" destOrd="0" presId="urn:microsoft.com/office/officeart/2005/8/layout/hierarchy6"/>
    <dgm:cxn modelId="{9E0108F6-476F-4AA6-B17B-BC7BD7898800}" type="presOf" srcId="{E06E7904-86E9-401B-A05C-DC97D7E7AF70}" destId="{EA8DCA39-7903-40A3-A04C-5902509FAD56}" srcOrd="0" destOrd="0" presId="urn:microsoft.com/office/officeart/2005/8/layout/hierarchy6"/>
    <dgm:cxn modelId="{23D733A7-12DF-4109-AC3B-6655406A4148}" srcId="{44E54BD1-B2D2-4118-B724-50C6B9FFFD58}" destId="{FB436DF2-2DD6-4795-8CF4-BE26588105DD}" srcOrd="0" destOrd="0" parTransId="{73DF3A7D-82BB-4341-BE42-00AC52E15A5E}" sibTransId="{3A6E82AE-2CDB-4741-AEDB-9ED98C114B00}"/>
    <dgm:cxn modelId="{48B1AFCD-A854-4D87-938E-5BABA4153373}" type="presOf" srcId="{53578E1E-AF05-4C27-8BAE-490F3AA9BB81}" destId="{B1741721-E421-40D9-8396-B1D5F2F71AA9}" srcOrd="0" destOrd="0" presId="urn:microsoft.com/office/officeart/2005/8/layout/hierarchy6"/>
    <dgm:cxn modelId="{BE868E0C-F95A-4090-8B20-AFD2C09EE8F9}" srcId="{53578E1E-AF05-4C27-8BAE-490F3AA9BB81}" destId="{E214C891-C713-461B-95E3-9CC98D394B08}" srcOrd="3" destOrd="0" parTransId="{510B8374-D8A4-4BD4-84BE-819FC0D86BEF}" sibTransId="{8BBA6A94-CD5B-4260-9154-712D0EEFCD7C}"/>
    <dgm:cxn modelId="{CC76F60E-E0D2-45B0-8127-C9477FDA32AD}" type="presOf" srcId="{73DF3A7D-82BB-4341-BE42-00AC52E15A5E}" destId="{00D73391-ECC9-4CE4-A30A-DC5445D53B89}" srcOrd="0" destOrd="0" presId="urn:microsoft.com/office/officeart/2005/8/layout/hierarchy6"/>
    <dgm:cxn modelId="{C6E450C5-BB7C-465C-8347-1AB3E61F6B5B}" type="presOf" srcId="{42CFA0E0-4199-40C0-B37A-D61D5E64A5FA}" destId="{A6D1B54A-4594-491A-A045-BBB96F6C4060}" srcOrd="0" destOrd="0" presId="urn:microsoft.com/office/officeart/2005/8/layout/hierarchy6"/>
    <dgm:cxn modelId="{B0293F73-3F38-4457-80FC-472089369EA9}" type="presOf" srcId="{0047D130-8E44-4E0D-A356-16AB0CDE60EB}" destId="{66AB54AB-944A-490E-8D16-E4CF8E6F99C2}" srcOrd="0" destOrd="0" presId="urn:microsoft.com/office/officeart/2005/8/layout/hierarchy6"/>
    <dgm:cxn modelId="{AB31DA45-9673-48F9-A82C-AA0CEB386088}" type="presOf" srcId="{FB436DF2-2DD6-4795-8CF4-BE26588105DD}" destId="{9DAB1516-8420-4660-A2DA-F2AFD07F1318}" srcOrd="0" destOrd="0" presId="urn:microsoft.com/office/officeart/2005/8/layout/hierarchy6"/>
    <dgm:cxn modelId="{EECA2E91-6157-4139-9122-D7A2E69C4D53}" srcId="{53578E1E-AF05-4C27-8BAE-490F3AA9BB81}" destId="{5D5AD8D2-2BC3-4EAE-9FAE-1DC7470A2337}" srcOrd="1" destOrd="0" parTransId="{0047D130-8E44-4E0D-A356-16AB0CDE60EB}" sibTransId="{9EEB568D-C76B-49FC-8B5B-95CF2EF7A381}"/>
    <dgm:cxn modelId="{3E38FAD1-C983-435E-933D-9448F27699CC}" type="presOf" srcId="{44E54BD1-B2D2-4118-B724-50C6B9FFFD58}" destId="{321903E9-DD11-4D2D-913B-19C0A0970171}" srcOrd="0" destOrd="0" presId="urn:microsoft.com/office/officeart/2005/8/layout/hierarchy6"/>
    <dgm:cxn modelId="{74C49F48-5595-4C8D-B0E7-97869C6B0E20}" srcId="{E214C891-C713-461B-95E3-9CC98D394B08}" destId="{EF19F465-04DC-4BE9-A548-B4E691C0C108}" srcOrd="0" destOrd="0" parTransId="{464383EB-D5B2-459F-B12D-F3824E9DD0F3}" sibTransId="{02135451-FE01-4B26-A47F-5506330E13F3}"/>
    <dgm:cxn modelId="{7AD216FC-C632-45C1-91FF-6A05D40CF512}" srcId="{AD1FF4D7-46A9-41E4-A2DB-8E201812596C}" destId="{DEBEF8B0-4528-41F6-8568-073F041F6B1E}" srcOrd="0" destOrd="0" parTransId="{73EC8792-A5DC-4E51-8230-CF01124F8A92}" sibTransId="{DA83EB56-75EF-4229-BFD7-0B8E5146944C}"/>
    <dgm:cxn modelId="{5CA59ACE-2E7C-41B7-BC7F-6C48EF9308DA}" srcId="{5D5AD8D2-2BC3-4EAE-9FAE-1DC7470A2337}" destId="{6641CAA8-56A2-4EAF-9882-AEC938376F12}" srcOrd="0" destOrd="0" parTransId="{42CFA0E0-4199-40C0-B37A-D61D5E64A5FA}" sibTransId="{F4B46629-A015-4DF6-9BED-D5DC9F06F476}"/>
    <dgm:cxn modelId="{340651B1-51B4-4359-8BDC-F08B623BE75C}" srcId="{DEBEF8B0-4528-41F6-8568-073F041F6B1E}" destId="{53578E1E-AF05-4C27-8BAE-490F3AA9BB81}" srcOrd="0" destOrd="0" parTransId="{76DCAF87-EFC2-40AE-AD0E-9D4A6EFB99BC}" sibTransId="{4E931248-A2DD-44B3-AD05-1354E9CD5A95}"/>
    <dgm:cxn modelId="{5041DF9C-5EE2-46BF-A60D-BA3BC1340C80}" type="presParOf" srcId="{39CED87B-7BBF-4424-80A3-1057A736A46E}" destId="{3C9E3630-E277-4803-8509-17AF1900BB9A}" srcOrd="0" destOrd="0" presId="urn:microsoft.com/office/officeart/2005/8/layout/hierarchy6"/>
    <dgm:cxn modelId="{F456E349-189D-4B2B-9DBF-8827E46229E9}" type="presParOf" srcId="{3C9E3630-E277-4803-8509-17AF1900BB9A}" destId="{EB536D31-2B67-4731-B41C-5E3E346A38E5}" srcOrd="0" destOrd="0" presId="urn:microsoft.com/office/officeart/2005/8/layout/hierarchy6"/>
    <dgm:cxn modelId="{DAF63F18-D415-4BFC-AE18-C71935F5A89A}" type="presParOf" srcId="{EB536D31-2B67-4731-B41C-5E3E346A38E5}" destId="{09D92BDE-CE5C-4F92-BDBE-5009557AF07B}" srcOrd="0" destOrd="0" presId="urn:microsoft.com/office/officeart/2005/8/layout/hierarchy6"/>
    <dgm:cxn modelId="{9DB8DF90-24A7-4E03-8DE5-5F62DCDCF6CA}" type="presParOf" srcId="{09D92BDE-CE5C-4F92-BDBE-5009557AF07B}" destId="{BB3039FD-3722-4F46-AF52-7227B1189C33}" srcOrd="0" destOrd="0" presId="urn:microsoft.com/office/officeart/2005/8/layout/hierarchy6"/>
    <dgm:cxn modelId="{3394721D-89DC-4858-A23A-C6E10E74826C}" type="presParOf" srcId="{09D92BDE-CE5C-4F92-BDBE-5009557AF07B}" destId="{E64BFCE3-FE9E-4ECF-8F1E-312E8D5375ED}" srcOrd="1" destOrd="0" presId="urn:microsoft.com/office/officeart/2005/8/layout/hierarchy6"/>
    <dgm:cxn modelId="{888AC590-77C1-4FC9-B9F2-62494AED146F}" type="presParOf" srcId="{E64BFCE3-FE9E-4ECF-8F1E-312E8D5375ED}" destId="{97FB84C4-87BD-4082-848F-327B8B65E4C9}" srcOrd="0" destOrd="0" presId="urn:microsoft.com/office/officeart/2005/8/layout/hierarchy6"/>
    <dgm:cxn modelId="{95790941-306B-4F2A-8BBA-79849481B12C}" type="presParOf" srcId="{E64BFCE3-FE9E-4ECF-8F1E-312E8D5375ED}" destId="{8DD5E5D5-A909-402A-A327-F83C4EDA2319}" srcOrd="1" destOrd="0" presId="urn:microsoft.com/office/officeart/2005/8/layout/hierarchy6"/>
    <dgm:cxn modelId="{17000CE1-2276-47D3-ACA1-38A9680052FE}" type="presParOf" srcId="{8DD5E5D5-A909-402A-A327-F83C4EDA2319}" destId="{B1741721-E421-40D9-8396-B1D5F2F71AA9}" srcOrd="0" destOrd="0" presId="urn:microsoft.com/office/officeart/2005/8/layout/hierarchy6"/>
    <dgm:cxn modelId="{862F4BD0-5386-4352-BA85-5F23E1C8F64F}" type="presParOf" srcId="{8DD5E5D5-A909-402A-A327-F83C4EDA2319}" destId="{4658659E-A8B3-4EB0-A34F-E678B1C9850F}" srcOrd="1" destOrd="0" presId="urn:microsoft.com/office/officeart/2005/8/layout/hierarchy6"/>
    <dgm:cxn modelId="{7DE6863B-E4B9-435C-B939-078F17938A52}" type="presParOf" srcId="{4658659E-A8B3-4EB0-A34F-E678B1C9850F}" destId="{2585EA82-9D4B-4350-9F6B-A1EB460EE27A}" srcOrd="0" destOrd="0" presId="urn:microsoft.com/office/officeart/2005/8/layout/hierarchy6"/>
    <dgm:cxn modelId="{0B796583-7C51-4E7B-A75D-51283694E1FC}" type="presParOf" srcId="{4658659E-A8B3-4EB0-A34F-E678B1C9850F}" destId="{83B18FB3-D24D-4FCC-9DB9-F0B5D12245F2}" srcOrd="1" destOrd="0" presId="urn:microsoft.com/office/officeart/2005/8/layout/hierarchy6"/>
    <dgm:cxn modelId="{1598CC56-5049-442D-88C0-8121B313EFEB}" type="presParOf" srcId="{83B18FB3-D24D-4FCC-9DB9-F0B5D12245F2}" destId="{EA8DCA39-7903-40A3-A04C-5902509FAD56}" srcOrd="0" destOrd="0" presId="urn:microsoft.com/office/officeart/2005/8/layout/hierarchy6"/>
    <dgm:cxn modelId="{93AEF79D-1581-4695-8DB4-86254FAD8BFE}" type="presParOf" srcId="{83B18FB3-D24D-4FCC-9DB9-F0B5D12245F2}" destId="{504A9998-0BA1-4C5C-AFF7-F9BCF6A1FFBB}" srcOrd="1" destOrd="0" presId="urn:microsoft.com/office/officeart/2005/8/layout/hierarchy6"/>
    <dgm:cxn modelId="{60B80296-0936-4EC0-A64A-6B84B1BF1617}" type="presParOf" srcId="{4658659E-A8B3-4EB0-A34F-E678B1C9850F}" destId="{66AB54AB-944A-490E-8D16-E4CF8E6F99C2}" srcOrd="2" destOrd="0" presId="urn:microsoft.com/office/officeart/2005/8/layout/hierarchy6"/>
    <dgm:cxn modelId="{377B7163-2781-4479-AA8C-EF40E1C2ED7F}" type="presParOf" srcId="{4658659E-A8B3-4EB0-A34F-E678B1C9850F}" destId="{DAD4CB6B-1C24-42BD-ABBD-040262FAD04E}" srcOrd="3" destOrd="0" presId="urn:microsoft.com/office/officeart/2005/8/layout/hierarchy6"/>
    <dgm:cxn modelId="{C15E305C-545D-4C23-91C4-8EB3BCB360DB}" type="presParOf" srcId="{DAD4CB6B-1C24-42BD-ABBD-040262FAD04E}" destId="{539B84FD-1565-4339-8311-8058596D922A}" srcOrd="0" destOrd="0" presId="urn:microsoft.com/office/officeart/2005/8/layout/hierarchy6"/>
    <dgm:cxn modelId="{C932DF57-4194-4DD0-8721-EE4CD730577C}" type="presParOf" srcId="{DAD4CB6B-1C24-42BD-ABBD-040262FAD04E}" destId="{E4FD60C3-4FF3-4A14-A43A-11916DFDC2B9}" srcOrd="1" destOrd="0" presId="urn:microsoft.com/office/officeart/2005/8/layout/hierarchy6"/>
    <dgm:cxn modelId="{6E694E3D-B4A2-4183-BA44-0B537277A858}" type="presParOf" srcId="{E4FD60C3-4FF3-4A14-A43A-11916DFDC2B9}" destId="{A6D1B54A-4594-491A-A045-BBB96F6C4060}" srcOrd="0" destOrd="0" presId="urn:microsoft.com/office/officeart/2005/8/layout/hierarchy6"/>
    <dgm:cxn modelId="{A1287B35-6A6F-420C-B593-414462AFF716}" type="presParOf" srcId="{E4FD60C3-4FF3-4A14-A43A-11916DFDC2B9}" destId="{89B25089-69AC-44E7-89A1-B1A6EC301ABA}" srcOrd="1" destOrd="0" presId="urn:microsoft.com/office/officeart/2005/8/layout/hierarchy6"/>
    <dgm:cxn modelId="{EDB6C2AA-312C-47F1-B785-30E632B0C9B5}" type="presParOf" srcId="{89B25089-69AC-44E7-89A1-B1A6EC301ABA}" destId="{354CEDE5-4D95-426B-8FD1-67C6167A0DF0}" srcOrd="0" destOrd="0" presId="urn:microsoft.com/office/officeart/2005/8/layout/hierarchy6"/>
    <dgm:cxn modelId="{69364458-4BBF-4B40-9E7B-E7A59F73A0ED}" type="presParOf" srcId="{89B25089-69AC-44E7-89A1-B1A6EC301ABA}" destId="{5BCF6F22-8075-489A-B0E8-B96A11B734DA}" srcOrd="1" destOrd="0" presId="urn:microsoft.com/office/officeart/2005/8/layout/hierarchy6"/>
    <dgm:cxn modelId="{465252CC-3E66-4175-8F5F-7E4CA94B146B}" type="presParOf" srcId="{4658659E-A8B3-4EB0-A34F-E678B1C9850F}" destId="{27C0D29C-FD6A-4012-9A41-4FB97040DF9A}" srcOrd="4" destOrd="0" presId="urn:microsoft.com/office/officeart/2005/8/layout/hierarchy6"/>
    <dgm:cxn modelId="{347E5ACE-B9B1-4E37-8D5E-7DC2F96A6A31}" type="presParOf" srcId="{4658659E-A8B3-4EB0-A34F-E678B1C9850F}" destId="{D6B2E037-55CA-4C2E-B659-8082F90735AF}" srcOrd="5" destOrd="0" presId="urn:microsoft.com/office/officeart/2005/8/layout/hierarchy6"/>
    <dgm:cxn modelId="{84ADB118-622D-4316-9C36-D8514FD3202C}" type="presParOf" srcId="{D6B2E037-55CA-4C2E-B659-8082F90735AF}" destId="{321903E9-DD11-4D2D-913B-19C0A0970171}" srcOrd="0" destOrd="0" presId="urn:microsoft.com/office/officeart/2005/8/layout/hierarchy6"/>
    <dgm:cxn modelId="{4D29A935-2406-4551-AF96-701495C0BE80}" type="presParOf" srcId="{D6B2E037-55CA-4C2E-B659-8082F90735AF}" destId="{F4CD619D-5FA0-4E1D-BBDF-289AB30E7E7C}" srcOrd="1" destOrd="0" presId="urn:microsoft.com/office/officeart/2005/8/layout/hierarchy6"/>
    <dgm:cxn modelId="{DDB69786-C0D8-4B3F-BEE5-5E4D05B353E4}" type="presParOf" srcId="{F4CD619D-5FA0-4E1D-BBDF-289AB30E7E7C}" destId="{00D73391-ECC9-4CE4-A30A-DC5445D53B89}" srcOrd="0" destOrd="0" presId="urn:microsoft.com/office/officeart/2005/8/layout/hierarchy6"/>
    <dgm:cxn modelId="{3306E146-7275-43AE-8BAB-36690314C833}" type="presParOf" srcId="{F4CD619D-5FA0-4E1D-BBDF-289AB30E7E7C}" destId="{93251DA7-B7F9-4A65-B38A-5BA1A0E13522}" srcOrd="1" destOrd="0" presId="urn:microsoft.com/office/officeart/2005/8/layout/hierarchy6"/>
    <dgm:cxn modelId="{4E339762-F278-48A2-8DB1-02EEC88C344D}" type="presParOf" srcId="{93251DA7-B7F9-4A65-B38A-5BA1A0E13522}" destId="{9DAB1516-8420-4660-A2DA-F2AFD07F1318}" srcOrd="0" destOrd="0" presId="urn:microsoft.com/office/officeart/2005/8/layout/hierarchy6"/>
    <dgm:cxn modelId="{0FB1F087-DCFA-4FED-A65B-7FAA5146B128}" type="presParOf" srcId="{93251DA7-B7F9-4A65-B38A-5BA1A0E13522}" destId="{61E010D0-FB23-4D2A-96C7-8C351E5E3974}" srcOrd="1" destOrd="0" presId="urn:microsoft.com/office/officeart/2005/8/layout/hierarchy6"/>
    <dgm:cxn modelId="{3962F68D-DA99-482A-8E23-B2EDA687CB0D}" type="presParOf" srcId="{4658659E-A8B3-4EB0-A34F-E678B1C9850F}" destId="{8BA30A21-95D4-44DA-ABE1-1A6F526498E3}" srcOrd="6" destOrd="0" presId="urn:microsoft.com/office/officeart/2005/8/layout/hierarchy6"/>
    <dgm:cxn modelId="{270B31E7-900E-45B7-B250-76C8F3542DAD}" type="presParOf" srcId="{4658659E-A8B3-4EB0-A34F-E678B1C9850F}" destId="{9E70847B-6A1F-4D99-B5FA-165E36EFD5D7}" srcOrd="7" destOrd="0" presId="urn:microsoft.com/office/officeart/2005/8/layout/hierarchy6"/>
    <dgm:cxn modelId="{53932A41-D887-4EEF-BBB1-B28A8D7CCD2F}" type="presParOf" srcId="{9E70847B-6A1F-4D99-B5FA-165E36EFD5D7}" destId="{A0D8247F-31CD-4F15-BE9F-13D1D1344800}" srcOrd="0" destOrd="0" presId="urn:microsoft.com/office/officeart/2005/8/layout/hierarchy6"/>
    <dgm:cxn modelId="{F54F413B-AD67-4048-98A1-066995EE6805}" type="presParOf" srcId="{9E70847B-6A1F-4D99-B5FA-165E36EFD5D7}" destId="{9285D268-74BA-4E10-8CBC-7D3FEE011046}" srcOrd="1" destOrd="0" presId="urn:microsoft.com/office/officeart/2005/8/layout/hierarchy6"/>
    <dgm:cxn modelId="{CB9DDDDA-9DA2-473F-9BF1-AEC093CD2ABC}" type="presParOf" srcId="{9285D268-74BA-4E10-8CBC-7D3FEE011046}" destId="{AFAD36A9-9CB2-49A0-9939-E7FEE01F17A6}" srcOrd="0" destOrd="0" presId="urn:microsoft.com/office/officeart/2005/8/layout/hierarchy6"/>
    <dgm:cxn modelId="{4D9F3D8E-43BA-48A2-A740-8125D2E20977}" type="presParOf" srcId="{9285D268-74BA-4E10-8CBC-7D3FEE011046}" destId="{726A3B76-0B89-4442-A662-C4864A1F61C8}" srcOrd="1" destOrd="0" presId="urn:microsoft.com/office/officeart/2005/8/layout/hierarchy6"/>
    <dgm:cxn modelId="{26F980C2-0DC1-485B-8133-0745E3C78878}" type="presParOf" srcId="{726A3B76-0B89-4442-A662-C4864A1F61C8}" destId="{B73CE307-F013-4F82-8378-015D2F828F70}" srcOrd="0" destOrd="0" presId="urn:microsoft.com/office/officeart/2005/8/layout/hierarchy6"/>
    <dgm:cxn modelId="{581B3983-1798-4638-B371-E37A4533DF94}" type="presParOf" srcId="{726A3B76-0B89-4442-A662-C4864A1F61C8}" destId="{6BF09912-6C2A-4E66-B62C-4FAE0C4BE193}" srcOrd="1" destOrd="0" presId="urn:microsoft.com/office/officeart/2005/8/layout/hierarchy6"/>
    <dgm:cxn modelId="{EB500E14-EA29-47E5-AA07-75B7F883CB0B}" type="presParOf" srcId="{39CED87B-7BBF-4424-80A3-1057A736A46E}" destId="{861AD36C-1A5F-417A-8D24-358DCCBE2A7C}"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3039FD-3722-4F46-AF52-7227B1189C33}">
      <dsp:nvSpPr>
        <dsp:cNvPr id="0" name=""/>
        <dsp:cNvSpPr/>
      </dsp:nvSpPr>
      <dsp:spPr>
        <a:xfrm>
          <a:off x="3335582" y="340889"/>
          <a:ext cx="1609755"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Plenipotentiary Conference</a:t>
          </a:r>
          <a:endParaRPr lang="en-US" sz="1400" kern="1200" dirty="0"/>
        </a:p>
      </dsp:txBody>
      <dsp:txXfrm>
        <a:off x="3335582" y="340889"/>
        <a:ext cx="1609755" cy="741293"/>
      </dsp:txXfrm>
    </dsp:sp>
    <dsp:sp modelId="{97FB84C4-87BD-4082-848F-327B8B65E4C9}">
      <dsp:nvSpPr>
        <dsp:cNvPr id="0" name=""/>
        <dsp:cNvSpPr/>
      </dsp:nvSpPr>
      <dsp:spPr>
        <a:xfrm>
          <a:off x="4094740" y="1082182"/>
          <a:ext cx="91440" cy="296517"/>
        </a:xfrm>
        <a:custGeom>
          <a:avLst/>
          <a:gdLst/>
          <a:ahLst/>
          <a:cxnLst/>
          <a:rect l="0" t="0" r="0" b="0"/>
          <a:pathLst>
            <a:path>
              <a:moveTo>
                <a:pt x="45720" y="0"/>
              </a:moveTo>
              <a:lnTo>
                <a:pt x="45720" y="296517"/>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41721-E421-40D9-8396-B1D5F2F71AA9}">
      <dsp:nvSpPr>
        <dsp:cNvPr id="0" name=""/>
        <dsp:cNvSpPr/>
      </dsp:nvSpPr>
      <dsp:spPr>
        <a:xfrm>
          <a:off x="3584490" y="1378700"/>
          <a:ext cx="1111939"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ITU Council</a:t>
          </a:r>
          <a:endParaRPr lang="en-US" sz="1400" kern="1200" dirty="0"/>
        </a:p>
      </dsp:txBody>
      <dsp:txXfrm>
        <a:off x="3584490" y="1378700"/>
        <a:ext cx="1111939" cy="741293"/>
      </dsp:txXfrm>
    </dsp:sp>
    <dsp:sp modelId="{2585EA82-9D4B-4350-9F6B-A1EB460EE27A}">
      <dsp:nvSpPr>
        <dsp:cNvPr id="0" name=""/>
        <dsp:cNvSpPr/>
      </dsp:nvSpPr>
      <dsp:spPr>
        <a:xfrm>
          <a:off x="668972" y="2119993"/>
          <a:ext cx="3471487" cy="296517"/>
        </a:xfrm>
        <a:custGeom>
          <a:avLst/>
          <a:gdLst/>
          <a:ahLst/>
          <a:cxnLst/>
          <a:rect l="0" t="0" r="0" b="0"/>
          <a:pathLst>
            <a:path>
              <a:moveTo>
                <a:pt x="3471487" y="0"/>
              </a:moveTo>
              <a:lnTo>
                <a:pt x="3471487" y="148258"/>
              </a:lnTo>
              <a:lnTo>
                <a:pt x="0" y="148258"/>
              </a:lnTo>
              <a:lnTo>
                <a:pt x="0"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8DCA39-7903-40A3-A04C-5902509FAD56}">
      <dsp:nvSpPr>
        <dsp:cNvPr id="0" name=""/>
        <dsp:cNvSpPr/>
      </dsp:nvSpPr>
      <dsp:spPr>
        <a:xfrm>
          <a:off x="2503" y="2416510"/>
          <a:ext cx="1332938"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General Secretariat</a:t>
          </a:r>
          <a:endParaRPr lang="en-US" sz="1400" kern="1200" dirty="0"/>
        </a:p>
      </dsp:txBody>
      <dsp:txXfrm>
        <a:off x="2503" y="2416510"/>
        <a:ext cx="1332938" cy="741293"/>
      </dsp:txXfrm>
    </dsp:sp>
    <dsp:sp modelId="{66AB54AB-944A-490E-8D16-E4CF8E6F99C2}">
      <dsp:nvSpPr>
        <dsp:cNvPr id="0" name=""/>
        <dsp:cNvSpPr/>
      </dsp:nvSpPr>
      <dsp:spPr>
        <a:xfrm>
          <a:off x="2754126" y="2119993"/>
          <a:ext cx="1386333" cy="296517"/>
        </a:xfrm>
        <a:custGeom>
          <a:avLst/>
          <a:gdLst/>
          <a:ahLst/>
          <a:cxnLst/>
          <a:rect l="0" t="0" r="0" b="0"/>
          <a:pathLst>
            <a:path>
              <a:moveTo>
                <a:pt x="1386333" y="0"/>
              </a:moveTo>
              <a:lnTo>
                <a:pt x="1386333" y="148258"/>
              </a:lnTo>
              <a:lnTo>
                <a:pt x="0" y="148258"/>
              </a:lnTo>
              <a:lnTo>
                <a:pt x="0"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9B84FD-1565-4339-8311-8058596D922A}">
      <dsp:nvSpPr>
        <dsp:cNvPr id="0" name=""/>
        <dsp:cNvSpPr/>
      </dsp:nvSpPr>
      <dsp:spPr>
        <a:xfrm>
          <a:off x="1669023" y="2416510"/>
          <a:ext cx="2170206"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ITU-R</a:t>
          </a:r>
        </a:p>
        <a:p>
          <a:pPr lvl="0" algn="ctr" defTabSz="622300">
            <a:lnSpc>
              <a:spcPct val="90000"/>
            </a:lnSpc>
            <a:spcBef>
              <a:spcPct val="0"/>
            </a:spcBef>
            <a:spcAft>
              <a:spcPct val="35000"/>
            </a:spcAft>
          </a:pPr>
          <a:r>
            <a:rPr lang="en-US" sz="1400" kern="1200" dirty="0" smtClean="0"/>
            <a:t>(</a:t>
          </a:r>
          <a:r>
            <a:rPr lang="en-US" sz="1400" kern="1200" dirty="0" err="1" smtClean="0"/>
            <a:t>radiocommunication</a:t>
          </a:r>
          <a:r>
            <a:rPr lang="en-US" sz="1400" kern="1200" dirty="0" smtClean="0"/>
            <a:t>)</a:t>
          </a:r>
          <a:endParaRPr lang="en-US" sz="1400" kern="1200" dirty="0"/>
        </a:p>
      </dsp:txBody>
      <dsp:txXfrm>
        <a:off x="1669023" y="2416510"/>
        <a:ext cx="2170206" cy="741293"/>
      </dsp:txXfrm>
    </dsp:sp>
    <dsp:sp modelId="{A6D1B54A-4594-491A-A045-BBB96F6C4060}">
      <dsp:nvSpPr>
        <dsp:cNvPr id="0" name=""/>
        <dsp:cNvSpPr/>
      </dsp:nvSpPr>
      <dsp:spPr>
        <a:xfrm>
          <a:off x="2708406" y="3157803"/>
          <a:ext cx="91440" cy="296517"/>
        </a:xfrm>
        <a:custGeom>
          <a:avLst/>
          <a:gdLst/>
          <a:ahLst/>
          <a:cxnLst/>
          <a:rect l="0" t="0" r="0" b="0"/>
          <a:pathLst>
            <a:path>
              <a:moveTo>
                <a:pt x="45720" y="0"/>
              </a:moveTo>
              <a:lnTo>
                <a:pt x="45720"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4CEDE5-4D95-426B-8FD1-67C6167A0DF0}">
      <dsp:nvSpPr>
        <dsp:cNvPr id="0" name=""/>
        <dsp:cNvSpPr/>
      </dsp:nvSpPr>
      <dsp:spPr>
        <a:xfrm>
          <a:off x="2198156" y="3454321"/>
          <a:ext cx="1111939"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WRC &amp; RA</a:t>
          </a:r>
          <a:endParaRPr lang="en-US" sz="1400" kern="1200" dirty="0"/>
        </a:p>
      </dsp:txBody>
      <dsp:txXfrm>
        <a:off x="2198156" y="3454321"/>
        <a:ext cx="1111939" cy="741293"/>
      </dsp:txXfrm>
    </dsp:sp>
    <dsp:sp modelId="{27C0D29C-FD6A-4012-9A41-4FB97040DF9A}">
      <dsp:nvSpPr>
        <dsp:cNvPr id="0" name=""/>
        <dsp:cNvSpPr/>
      </dsp:nvSpPr>
      <dsp:spPr>
        <a:xfrm>
          <a:off x="4140460" y="2119993"/>
          <a:ext cx="903428" cy="296517"/>
        </a:xfrm>
        <a:custGeom>
          <a:avLst/>
          <a:gdLst/>
          <a:ahLst/>
          <a:cxnLst/>
          <a:rect l="0" t="0" r="0" b="0"/>
          <a:pathLst>
            <a:path>
              <a:moveTo>
                <a:pt x="0" y="0"/>
              </a:moveTo>
              <a:lnTo>
                <a:pt x="0" y="148258"/>
              </a:lnTo>
              <a:lnTo>
                <a:pt x="903428" y="148258"/>
              </a:lnTo>
              <a:lnTo>
                <a:pt x="903428"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1903E9-DD11-4D2D-913B-19C0A0970171}">
      <dsp:nvSpPr>
        <dsp:cNvPr id="0" name=""/>
        <dsp:cNvSpPr/>
      </dsp:nvSpPr>
      <dsp:spPr>
        <a:xfrm>
          <a:off x="4172811" y="2416510"/>
          <a:ext cx="1742154"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ITU-D</a:t>
          </a:r>
        </a:p>
        <a:p>
          <a:pPr lvl="0" algn="ctr" defTabSz="622300">
            <a:lnSpc>
              <a:spcPct val="90000"/>
            </a:lnSpc>
            <a:spcBef>
              <a:spcPct val="0"/>
            </a:spcBef>
            <a:spcAft>
              <a:spcPct val="35000"/>
            </a:spcAft>
          </a:pPr>
          <a:r>
            <a:rPr lang="en-US" sz="1400" kern="1200" dirty="0" smtClean="0"/>
            <a:t>(development)</a:t>
          </a:r>
          <a:endParaRPr lang="en-US" sz="1400" kern="1200" dirty="0"/>
        </a:p>
      </dsp:txBody>
      <dsp:txXfrm>
        <a:off x="4172811" y="2416510"/>
        <a:ext cx="1742154" cy="741293"/>
      </dsp:txXfrm>
    </dsp:sp>
    <dsp:sp modelId="{00D73391-ECC9-4CE4-A30A-DC5445D53B89}">
      <dsp:nvSpPr>
        <dsp:cNvPr id="0" name=""/>
        <dsp:cNvSpPr/>
      </dsp:nvSpPr>
      <dsp:spPr>
        <a:xfrm>
          <a:off x="4998168" y="3157803"/>
          <a:ext cx="91440" cy="296517"/>
        </a:xfrm>
        <a:custGeom>
          <a:avLst/>
          <a:gdLst/>
          <a:ahLst/>
          <a:cxnLst/>
          <a:rect l="0" t="0" r="0" b="0"/>
          <a:pathLst>
            <a:path>
              <a:moveTo>
                <a:pt x="45720" y="0"/>
              </a:moveTo>
              <a:lnTo>
                <a:pt x="45720"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AB1516-8420-4660-A2DA-F2AFD07F1318}">
      <dsp:nvSpPr>
        <dsp:cNvPr id="0" name=""/>
        <dsp:cNvSpPr/>
      </dsp:nvSpPr>
      <dsp:spPr>
        <a:xfrm>
          <a:off x="4487918" y="3454321"/>
          <a:ext cx="1111939"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WTDC</a:t>
          </a:r>
          <a:endParaRPr lang="en-US" sz="1400" kern="1200" dirty="0"/>
        </a:p>
      </dsp:txBody>
      <dsp:txXfrm>
        <a:off x="4487918" y="3454321"/>
        <a:ext cx="1111939" cy="741293"/>
      </dsp:txXfrm>
    </dsp:sp>
    <dsp:sp modelId="{8BA30A21-95D4-44DA-ABE1-1A6F526498E3}">
      <dsp:nvSpPr>
        <dsp:cNvPr id="0" name=""/>
        <dsp:cNvSpPr/>
      </dsp:nvSpPr>
      <dsp:spPr>
        <a:xfrm>
          <a:off x="4140460" y="2119993"/>
          <a:ext cx="3123022" cy="296517"/>
        </a:xfrm>
        <a:custGeom>
          <a:avLst/>
          <a:gdLst/>
          <a:ahLst/>
          <a:cxnLst/>
          <a:rect l="0" t="0" r="0" b="0"/>
          <a:pathLst>
            <a:path>
              <a:moveTo>
                <a:pt x="0" y="0"/>
              </a:moveTo>
              <a:lnTo>
                <a:pt x="0" y="148258"/>
              </a:lnTo>
              <a:lnTo>
                <a:pt x="3123022" y="148258"/>
              </a:lnTo>
              <a:lnTo>
                <a:pt x="3123022"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D8247F-31CD-4F15-BE9F-13D1D1344800}">
      <dsp:nvSpPr>
        <dsp:cNvPr id="0" name=""/>
        <dsp:cNvSpPr/>
      </dsp:nvSpPr>
      <dsp:spPr>
        <a:xfrm>
          <a:off x="6248548" y="2416510"/>
          <a:ext cx="2029868"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ITU-T</a:t>
          </a:r>
        </a:p>
        <a:p>
          <a:pPr lvl="0" algn="ctr" defTabSz="622300">
            <a:lnSpc>
              <a:spcPct val="90000"/>
            </a:lnSpc>
            <a:spcBef>
              <a:spcPct val="0"/>
            </a:spcBef>
            <a:spcAft>
              <a:spcPct val="35000"/>
            </a:spcAft>
          </a:pPr>
          <a:r>
            <a:rPr lang="en-US" sz="1400" kern="1200" dirty="0" smtClean="0"/>
            <a:t>(standardization)</a:t>
          </a:r>
          <a:endParaRPr lang="en-US" sz="1400" kern="1200" dirty="0"/>
        </a:p>
      </dsp:txBody>
      <dsp:txXfrm>
        <a:off x="6248548" y="2416510"/>
        <a:ext cx="2029868" cy="741293"/>
      </dsp:txXfrm>
    </dsp:sp>
    <dsp:sp modelId="{AFAD36A9-9CB2-49A0-9939-E7FEE01F17A6}">
      <dsp:nvSpPr>
        <dsp:cNvPr id="0" name=""/>
        <dsp:cNvSpPr/>
      </dsp:nvSpPr>
      <dsp:spPr>
        <a:xfrm>
          <a:off x="7217762" y="3157803"/>
          <a:ext cx="91440" cy="296517"/>
        </a:xfrm>
        <a:custGeom>
          <a:avLst/>
          <a:gdLst/>
          <a:ahLst/>
          <a:cxnLst/>
          <a:rect l="0" t="0" r="0" b="0"/>
          <a:pathLst>
            <a:path>
              <a:moveTo>
                <a:pt x="45720" y="0"/>
              </a:moveTo>
              <a:lnTo>
                <a:pt x="45720" y="29651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3CE307-F013-4F82-8378-015D2F828F70}">
      <dsp:nvSpPr>
        <dsp:cNvPr id="0" name=""/>
        <dsp:cNvSpPr/>
      </dsp:nvSpPr>
      <dsp:spPr>
        <a:xfrm>
          <a:off x="6707512" y="3454321"/>
          <a:ext cx="1111939" cy="74129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WTSA</a:t>
          </a:r>
          <a:endParaRPr lang="en-US" sz="1400" kern="1200" dirty="0"/>
        </a:p>
      </dsp:txBody>
      <dsp:txXfrm>
        <a:off x="6707512" y="3454321"/>
        <a:ext cx="1111939" cy="7412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7"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102114A-DEB0-4FB2-89DC-7F5354D99EA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922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3ECAA68D-BE95-4486-B2DE-73D9104673E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F3BBCAE-1BC2-4BB2-8142-40C9BF4FDE8F}" type="slidenum">
              <a:rPr lang="en-US"/>
              <a:pPr/>
              <a:t>1</a:t>
            </a:fld>
            <a:endParaRPr lang="en-US"/>
          </a:p>
        </p:txBody>
      </p:sp>
      <p:sp>
        <p:nvSpPr>
          <p:cNvPr id="10243" name="Rectangle 2"/>
          <p:cNvSpPr>
            <a:spLocks noGrp="1" noRot="1" noChangeAspect="1" noChangeArrowheads="1" noTextEdit="1"/>
          </p:cNvSpPr>
          <p:nvPr>
            <p:ph type="sldImg"/>
          </p:nvPr>
        </p:nvSpPr>
        <p:spPr>
          <a:xfrm>
            <a:off x="917575" y="744538"/>
            <a:ext cx="4962525" cy="3722687"/>
          </a:xfrm>
          <a:ln/>
        </p:spPr>
      </p:sp>
      <p:sp>
        <p:nvSpPr>
          <p:cNvPr id="102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userDrawn="1"/>
        </p:nvPicPr>
        <p:blipFill>
          <a:blip r:embed="rId2" cstate="print"/>
          <a:srcRect l="6723" b="12773"/>
          <a:stretch>
            <a:fillRect/>
          </a:stretch>
        </p:blipFill>
        <p:spPr bwMode="auto">
          <a:xfrm>
            <a:off x="0" y="685800"/>
            <a:ext cx="6467475" cy="604837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w="9525">
            <a:noFill/>
            <a:miter lim="800000"/>
            <a:headEnd/>
            <a:tailEnd/>
          </a:ln>
          <a:effectLst/>
        </p:spPr>
        <p:txBody>
          <a:bodyPr wrap="none">
            <a:spAutoFit/>
          </a:bodyPr>
          <a:lstStyle/>
          <a:p>
            <a:pPr>
              <a:lnSpc>
                <a:spcPct val="90000"/>
              </a:lnSpc>
            </a:pPr>
            <a:r>
              <a:rPr lang="en-US" sz="1000">
                <a:solidFill>
                  <a:schemeClr val="bg1"/>
                </a:solidFill>
                <a:latin typeface="Univers" pitchFamily="34" charset="0"/>
              </a:rPr>
              <a:t/>
            </a:r>
            <a:br>
              <a:rPr lang="en-US" sz="1000">
                <a:solidFill>
                  <a:schemeClr val="bg1"/>
                </a:solidFill>
                <a:latin typeface="Univers" pitchFamily="34" charset="0"/>
              </a:rPr>
            </a:br>
            <a:endParaRPr lang="en-US" sz="100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sz="2400"/>
          </a:p>
        </p:txBody>
      </p:sp>
      <p:pic>
        <p:nvPicPr>
          <p:cNvPr id="9" name="Picture 11" descr="itu"/>
          <p:cNvPicPr>
            <a:picLocks noChangeAspect="1" noChangeArrowheads="1"/>
          </p:cNvPicPr>
          <p:nvPr userDrawn="1"/>
        </p:nvPicPr>
        <p:blipFill>
          <a:blip r:embed="rId3" cstate="print"/>
          <a:srcRect r="17178"/>
          <a:stretch>
            <a:fillRect/>
          </a:stretch>
        </p:blipFill>
        <p:spPr bwMode="auto">
          <a:xfrm>
            <a:off x="8110538" y="0"/>
            <a:ext cx="1033462" cy="962025"/>
          </a:xfrm>
          <a:prstGeom prst="rect">
            <a:avLst/>
          </a:prstGeom>
          <a:noFill/>
          <a:ln w="9525">
            <a:noFill/>
            <a:miter lim="800000"/>
            <a:headEnd/>
            <a:tailEnd/>
          </a:ln>
        </p:spPr>
      </p:pic>
      <p:pic>
        <p:nvPicPr>
          <p:cNvPr id="10" name="Picture 17"/>
          <p:cNvPicPr>
            <a:picLocks noChangeAspect="1" noChangeArrowheads="1"/>
          </p:cNvPicPr>
          <p:nvPr userDrawn="1"/>
        </p:nvPicPr>
        <p:blipFill>
          <a:blip r:embed="rId4" cstate="print"/>
          <a:srcRect/>
          <a:stretch>
            <a:fillRect/>
          </a:stretch>
        </p:blipFill>
        <p:spPr bwMode="auto">
          <a:xfrm>
            <a:off x="142875" y="285750"/>
            <a:ext cx="1570038" cy="455613"/>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a:t>Title of presentation</a:t>
            </a:r>
          </a:p>
        </p:txBody>
      </p:sp>
      <p:sp>
        <p:nvSpPr>
          <p:cNvPr id="332810"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Author</a:t>
            </a:r>
          </a:p>
          <a:p>
            <a:r>
              <a:rPr lang="en-US"/>
              <a:t>Organization</a:t>
            </a:r>
          </a:p>
          <a:p>
            <a:r>
              <a:rPr lang="en-US"/>
              <a:t>Country</a:t>
            </a:r>
          </a:p>
          <a:p>
            <a:r>
              <a:rPr lang="en-US"/>
              <a:t>Email</a:t>
            </a:r>
          </a:p>
        </p:txBody>
      </p:sp>
      <p:sp>
        <p:nvSpPr>
          <p:cNvPr id="11" name="Rectangle 4"/>
          <p:cNvSpPr>
            <a:spLocks noGrp="1" noChangeArrowheads="1"/>
          </p:cNvSpPr>
          <p:nvPr>
            <p:ph type="dt" sz="half" idx="10"/>
          </p:nvPr>
        </p:nvSpPr>
        <p:spPr>
          <a:xfrm>
            <a:off x="457200" y="6453188"/>
            <a:ext cx="3609975" cy="268287"/>
          </a:xfrm>
        </p:spPr>
        <p:txBody>
          <a:bodyPr/>
          <a:lstStyle>
            <a:lvl1pPr>
              <a:defRPr dirty="0" smtClean="0"/>
            </a:lvl1pPr>
          </a:lstStyle>
          <a:p>
            <a:pPr>
              <a:defRPr/>
            </a:pPr>
            <a:r>
              <a:rPr lang="en-US"/>
              <a:t>Geneva, Switzerland,13 July 2013</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r>
              <a:rPr lang="en-US"/>
              <a:t>Geneva, Switzerland,13 July 2013</a:t>
            </a:r>
          </a:p>
          <a:p>
            <a:endParaRPr lang="en-US"/>
          </a:p>
        </p:txBody>
      </p:sp>
      <p:sp>
        <p:nvSpPr>
          <p:cNvPr id="5" name="Rectangle 36"/>
          <p:cNvSpPr>
            <a:spLocks noGrp="1" noChangeArrowheads="1"/>
          </p:cNvSpPr>
          <p:nvPr>
            <p:ph type="sldNum" sz="quarter" idx="11"/>
          </p:nvPr>
        </p:nvSpPr>
        <p:spPr/>
        <p:txBody>
          <a:bodyPr/>
          <a:lstStyle>
            <a:lvl1pPr>
              <a:defRPr/>
            </a:lvl1pPr>
          </a:lstStyle>
          <a:p>
            <a:fld id="{1064626A-C98A-4A03-9BAC-FF333E76A8E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5" name="Rectangle 36"/>
          <p:cNvSpPr>
            <a:spLocks noGrp="1" noChangeArrowheads="1"/>
          </p:cNvSpPr>
          <p:nvPr>
            <p:ph type="sldNum" sz="quarter" idx="11"/>
          </p:nvPr>
        </p:nvSpPr>
        <p:spPr>
          <a:ln/>
        </p:spPr>
        <p:txBody>
          <a:bodyPr/>
          <a:lstStyle>
            <a:lvl1pPr>
              <a:defRPr/>
            </a:lvl1pPr>
          </a:lstStyle>
          <a:p>
            <a:fld id="{1646AFC3-E75B-4DD4-A7A5-A41DCE3D9C37}"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6" name="Rectangle 36"/>
          <p:cNvSpPr>
            <a:spLocks noGrp="1" noChangeArrowheads="1"/>
          </p:cNvSpPr>
          <p:nvPr>
            <p:ph type="sldNum" sz="quarter" idx="11"/>
          </p:nvPr>
        </p:nvSpPr>
        <p:spPr>
          <a:ln/>
        </p:spPr>
        <p:txBody>
          <a:bodyPr/>
          <a:lstStyle>
            <a:lvl1pPr>
              <a:defRPr/>
            </a:lvl1pPr>
          </a:lstStyle>
          <a:p>
            <a:fld id="{820CFF14-E198-4D82-A22C-F0EE8D8B2B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dirty="0" smtClean="0"/>
            </a:lvl1pPr>
          </a:lstStyle>
          <a:p>
            <a:pPr>
              <a:defRPr/>
            </a:pPr>
            <a:r>
              <a:rPr lang="en-US"/>
              <a:t>Geneva, Switzerland,13 July 2013</a:t>
            </a:r>
          </a:p>
        </p:txBody>
      </p:sp>
      <p:sp>
        <p:nvSpPr>
          <p:cNvPr id="5" name="Rectangle 36"/>
          <p:cNvSpPr>
            <a:spLocks noGrp="1" noChangeArrowheads="1"/>
          </p:cNvSpPr>
          <p:nvPr>
            <p:ph type="sldNum" sz="quarter" idx="11"/>
          </p:nvPr>
        </p:nvSpPr>
        <p:spPr/>
        <p:txBody>
          <a:bodyPr/>
          <a:lstStyle>
            <a:lvl1pPr>
              <a:defRPr/>
            </a:lvl1pPr>
          </a:lstStyle>
          <a:p>
            <a:fld id="{EDE58A90-7975-4A8B-A9C8-29716BD310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5" name="Rectangle 36"/>
          <p:cNvSpPr>
            <a:spLocks noGrp="1" noChangeArrowheads="1"/>
          </p:cNvSpPr>
          <p:nvPr>
            <p:ph type="sldNum" sz="quarter" idx="11"/>
          </p:nvPr>
        </p:nvSpPr>
        <p:spPr>
          <a:ln/>
        </p:spPr>
        <p:txBody>
          <a:bodyPr/>
          <a:lstStyle>
            <a:lvl1pPr>
              <a:defRPr/>
            </a:lvl1pPr>
          </a:lstStyle>
          <a:p>
            <a:fld id="{462BE8FC-A2CD-430A-905A-0FDDEAAFDD8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6" name="Rectangle 36"/>
          <p:cNvSpPr>
            <a:spLocks noGrp="1" noChangeArrowheads="1"/>
          </p:cNvSpPr>
          <p:nvPr>
            <p:ph type="sldNum" sz="quarter" idx="11"/>
          </p:nvPr>
        </p:nvSpPr>
        <p:spPr>
          <a:ln/>
        </p:spPr>
        <p:txBody>
          <a:bodyPr/>
          <a:lstStyle>
            <a:lvl1pPr>
              <a:defRPr/>
            </a:lvl1pPr>
          </a:lstStyle>
          <a:p>
            <a:fld id="{980C45D9-071B-4833-8D7A-F32A9CA18C9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8" name="Rectangle 36"/>
          <p:cNvSpPr>
            <a:spLocks noGrp="1" noChangeArrowheads="1"/>
          </p:cNvSpPr>
          <p:nvPr>
            <p:ph type="sldNum" sz="quarter" idx="11"/>
          </p:nvPr>
        </p:nvSpPr>
        <p:spPr>
          <a:ln/>
        </p:spPr>
        <p:txBody>
          <a:bodyPr/>
          <a:lstStyle>
            <a:lvl1pPr>
              <a:defRPr/>
            </a:lvl1pPr>
          </a:lstStyle>
          <a:p>
            <a:fld id="{64DB3F43-7FEF-43D6-AA0F-C52E543163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4" name="Rectangle 36"/>
          <p:cNvSpPr>
            <a:spLocks noGrp="1" noChangeArrowheads="1"/>
          </p:cNvSpPr>
          <p:nvPr>
            <p:ph type="sldNum" sz="quarter" idx="11"/>
          </p:nvPr>
        </p:nvSpPr>
        <p:spPr>
          <a:ln/>
        </p:spPr>
        <p:txBody>
          <a:bodyPr/>
          <a:lstStyle>
            <a:lvl1pPr>
              <a:defRPr/>
            </a:lvl1pPr>
          </a:lstStyle>
          <a:p>
            <a:fld id="{4E593701-25D6-404C-849D-8296B8ECAE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3" name="Rectangle 36"/>
          <p:cNvSpPr>
            <a:spLocks noGrp="1" noChangeArrowheads="1"/>
          </p:cNvSpPr>
          <p:nvPr>
            <p:ph type="sldNum" sz="quarter" idx="11"/>
          </p:nvPr>
        </p:nvSpPr>
        <p:spPr>
          <a:ln/>
        </p:spPr>
        <p:txBody>
          <a:bodyPr/>
          <a:lstStyle>
            <a:lvl1pPr>
              <a:defRPr/>
            </a:lvl1pPr>
          </a:lstStyle>
          <a:p>
            <a:fld id="{AA74D6D2-082B-4912-8894-94A683A5305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6" name="Rectangle 36"/>
          <p:cNvSpPr>
            <a:spLocks noGrp="1" noChangeArrowheads="1"/>
          </p:cNvSpPr>
          <p:nvPr>
            <p:ph type="sldNum" sz="quarter" idx="11"/>
          </p:nvPr>
        </p:nvSpPr>
        <p:spPr>
          <a:ln/>
        </p:spPr>
        <p:txBody>
          <a:bodyPr/>
          <a:lstStyle>
            <a:lvl1pPr>
              <a:defRPr/>
            </a:lvl1pPr>
          </a:lstStyle>
          <a:p>
            <a:fld id="{9168C12A-3BD3-419E-98BA-3EB48572260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Geneva, </a:t>
            </a:r>
            <a:r>
              <a:rPr lang="en-US" smtClean="0"/>
              <a:t>Switzerland,13 July 2013</a:t>
            </a:r>
            <a:endParaRPr lang="en-US"/>
          </a:p>
        </p:txBody>
      </p:sp>
      <p:sp>
        <p:nvSpPr>
          <p:cNvPr id="6" name="Rectangle 36"/>
          <p:cNvSpPr>
            <a:spLocks noGrp="1" noChangeArrowheads="1"/>
          </p:cNvSpPr>
          <p:nvPr>
            <p:ph type="sldNum" sz="quarter" idx="11"/>
          </p:nvPr>
        </p:nvSpPr>
        <p:spPr>
          <a:ln/>
        </p:spPr>
        <p:txBody>
          <a:bodyPr/>
          <a:lstStyle>
            <a:lvl1pPr>
              <a:defRPr/>
            </a:lvl1pPr>
          </a:lstStyle>
          <a:p>
            <a:fld id="{DFA84E9A-FA09-4FFF-BF4C-D3DDF480D77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0" descr="Watermark"/>
          <p:cNvPicPr>
            <a:picLocks noChangeAspect="1" noChangeArrowheads="1"/>
          </p:cNvPicPr>
          <p:nvPr/>
        </p:nvPicPr>
        <p:blipFill>
          <a:blip r:embed="rId14" cstate="print"/>
          <a:srcRect l="6723" b="12773"/>
          <a:stretch>
            <a:fillRect/>
          </a:stretch>
        </p:blipFill>
        <p:spPr bwMode="auto">
          <a:xfrm>
            <a:off x="0" y="685800"/>
            <a:ext cx="6467475" cy="6048375"/>
          </a:xfrm>
          <a:prstGeom prst="rect">
            <a:avLst/>
          </a:prstGeom>
          <a:noFill/>
          <a:ln w="9525">
            <a:noFill/>
            <a:miter lim="800000"/>
            <a:headEnd/>
            <a:tailEnd/>
          </a:ln>
        </p:spPr>
      </p:pic>
      <p:sp>
        <p:nvSpPr>
          <p:cNvPr id="2051"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395288" y="6308725"/>
            <a:ext cx="3240087" cy="312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latin typeface="Univers" pitchFamily="34" charset="0"/>
              </a:defRPr>
            </a:lvl1pPr>
          </a:lstStyle>
          <a:p>
            <a:pPr>
              <a:defRPr/>
            </a:pPr>
            <a:r>
              <a:rPr lang="en-US"/>
              <a:t>Geneva, Switzerland,13 July 2013</a:t>
            </a:r>
          </a:p>
        </p:txBody>
      </p:sp>
      <p:sp>
        <p:nvSpPr>
          <p:cNvPr id="1060" name="Rectangle 36"/>
          <p:cNvSpPr>
            <a:spLocks noGrp="1" noChangeArrowheads="1"/>
          </p:cNvSpPr>
          <p:nvPr>
            <p:ph type="sldNum" sz="quarter" idx="4"/>
          </p:nvPr>
        </p:nvSpPr>
        <p:spPr bwMode="auto">
          <a:xfrm>
            <a:off x="7308850" y="6237288"/>
            <a:ext cx="1366838"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943E61E-58BE-4062-95A4-FD1679F8FD65}" type="slidenum">
              <a:rPr lang="en-US"/>
              <a:pPr/>
              <a:t>‹#›</a:t>
            </a:fld>
            <a:endParaRPr lang="en-US"/>
          </a:p>
        </p:txBody>
      </p:sp>
      <p:sp>
        <p:nvSpPr>
          <p:cNvPr id="2054"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5" name="Picture 11" descr="itu"/>
          <p:cNvPicPr>
            <a:picLocks noChangeAspect="1" noChangeArrowheads="1"/>
          </p:cNvPicPr>
          <p:nvPr userDrawn="1"/>
        </p:nvPicPr>
        <p:blipFill>
          <a:blip r:embed="rId15" cstate="print"/>
          <a:srcRect r="17178"/>
          <a:stretch>
            <a:fillRect/>
          </a:stretch>
        </p:blipFill>
        <p:spPr bwMode="auto">
          <a:xfrm>
            <a:off x="8110538" y="0"/>
            <a:ext cx="1033462" cy="962025"/>
          </a:xfrm>
          <a:prstGeom prst="rect">
            <a:avLst/>
          </a:prstGeom>
          <a:noFill/>
          <a:ln w="9525">
            <a:noFill/>
            <a:miter lim="800000"/>
            <a:headEnd/>
            <a:tailEnd/>
          </a:ln>
        </p:spPr>
      </p:pic>
      <p:pic>
        <p:nvPicPr>
          <p:cNvPr id="2056" name="Picture 17"/>
          <p:cNvPicPr>
            <a:picLocks noChangeAspect="1" noChangeArrowheads="1"/>
          </p:cNvPicPr>
          <p:nvPr userDrawn="1"/>
        </p:nvPicPr>
        <p:blipFill>
          <a:blip r:embed="rId16" cstate="print"/>
          <a:srcRect/>
          <a:stretch>
            <a:fillRect/>
          </a:stretch>
        </p:blipFill>
        <p:spPr bwMode="auto">
          <a:xfrm>
            <a:off x="142875" y="285750"/>
            <a:ext cx="1570038" cy="4556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4" r:id="rId1"/>
    <p:sldLayoutId id="2147483735" r:id="rId2"/>
    <p:sldLayoutId id="2147483725" r:id="rId3"/>
    <p:sldLayoutId id="2147483726" r:id="rId4"/>
    <p:sldLayoutId id="2147483727" r:id="rId5"/>
    <p:sldLayoutId id="2147483728" r:id="rId6"/>
    <p:sldLayoutId id="2147483729" r:id="rId7"/>
    <p:sldLayoutId id="2147483730" r:id="rId8"/>
    <p:sldLayoutId id="2147483731" r:id="rId9"/>
    <p:sldLayoutId id="2147483736" r:id="rId10"/>
    <p:sldLayoutId id="2147483732" r:id="rId11"/>
    <p:sldLayoutId id="2147483733"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7"/>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8"/>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7"/>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8"/>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7"/>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7"/>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7"/>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7"/>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7"/>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dt" sz="quarter" idx="10"/>
          </p:nvPr>
        </p:nvSpPr>
        <p:spPr>
          <a:xfrm>
            <a:off x="428625" y="6357938"/>
            <a:ext cx="3609975" cy="268287"/>
          </a:xfrm>
          <a:noFill/>
        </p:spPr>
        <p:txBody>
          <a:bodyPr/>
          <a:lstStyle/>
          <a:p>
            <a:r>
              <a:rPr lang="en-US"/>
              <a:t>Geneva, Switzerland, 13 July 2013</a:t>
            </a:r>
          </a:p>
        </p:txBody>
      </p:sp>
      <p:sp>
        <p:nvSpPr>
          <p:cNvPr id="6147" name="Rectangle 10"/>
          <p:cNvSpPr>
            <a:spLocks noGrp="1" noChangeArrowheads="1"/>
          </p:cNvSpPr>
          <p:nvPr>
            <p:ph type="ctrTitle"/>
          </p:nvPr>
        </p:nvSpPr>
        <p:spPr>
          <a:xfrm>
            <a:off x="0" y="2420938"/>
            <a:ext cx="9144000" cy="1584325"/>
          </a:xfrm>
        </p:spPr>
        <p:txBody>
          <a:bodyPr/>
          <a:lstStyle/>
          <a:p>
            <a:r>
              <a:rPr lang="en-US" dirty="0" smtClean="0"/>
              <a:t>Welcome</a:t>
            </a:r>
          </a:p>
        </p:txBody>
      </p:sp>
      <p:sp>
        <p:nvSpPr>
          <p:cNvPr id="6148" name="Rectangle 11"/>
          <p:cNvSpPr>
            <a:spLocks noGrp="1" noChangeArrowheads="1"/>
          </p:cNvSpPr>
          <p:nvPr>
            <p:ph type="subTitle" idx="1"/>
          </p:nvPr>
        </p:nvSpPr>
        <p:spPr>
          <a:xfrm>
            <a:off x="1371600" y="4149725"/>
            <a:ext cx="6400800" cy="1800225"/>
          </a:xfrm>
        </p:spPr>
        <p:txBody>
          <a:bodyPr/>
          <a:lstStyle/>
          <a:p>
            <a:r>
              <a:rPr lang="en-GB" b="1" dirty="0" smtClean="0"/>
              <a:t>Stephen J. Trowbridge,</a:t>
            </a:r>
          </a:p>
          <a:p>
            <a:r>
              <a:rPr lang="en-GB" b="1" dirty="0" smtClean="0"/>
              <a:t>Chairman, ITU-T Study Group 15</a:t>
            </a:r>
            <a:endParaRPr lang="en-US" b="1" dirty="0" smtClean="0"/>
          </a:p>
        </p:txBody>
      </p:sp>
      <p:sp>
        <p:nvSpPr>
          <p:cNvPr id="6149" name="Rectangle 13"/>
          <p:cNvSpPr>
            <a:spLocks noChangeArrowheads="1"/>
          </p:cNvSpPr>
          <p:nvPr/>
        </p:nvSpPr>
        <p:spPr bwMode="auto">
          <a:xfrm>
            <a:off x="0" y="620713"/>
            <a:ext cx="9144000" cy="1655762"/>
          </a:xfrm>
          <a:prstGeom prst="rect">
            <a:avLst/>
          </a:prstGeom>
          <a:noFill/>
          <a:ln w="9525">
            <a:noFill/>
            <a:miter lim="800000"/>
            <a:headEnd/>
            <a:tailEnd/>
          </a:ln>
        </p:spPr>
        <p:txBody>
          <a:bodyPr anchor="ctr"/>
          <a:lstStyle/>
          <a:p>
            <a:pPr algn="ctr">
              <a:lnSpc>
                <a:spcPct val="80000"/>
              </a:lnSpc>
            </a:pPr>
            <a:endParaRPr lang="en-US" sz="2400" b="1">
              <a:solidFill>
                <a:schemeClr val="bg2"/>
              </a:solidFill>
            </a:endParaRPr>
          </a:p>
          <a:p>
            <a:pPr algn="ctr">
              <a:lnSpc>
                <a:spcPct val="80000"/>
              </a:lnSpc>
            </a:pPr>
            <a:endParaRPr lang="en-US" sz="2400" b="1">
              <a:solidFill>
                <a:schemeClr val="bg2"/>
              </a:solidFill>
            </a:endParaRPr>
          </a:p>
          <a:p>
            <a:pPr algn="ctr">
              <a:lnSpc>
                <a:spcPct val="80000"/>
              </a:lnSpc>
            </a:pPr>
            <a:endParaRPr lang="en-US" sz="2400" b="1">
              <a:solidFill>
                <a:schemeClr val="bg2"/>
              </a:solidFill>
            </a:endParaRPr>
          </a:p>
          <a:p>
            <a:pPr algn="ctr">
              <a:lnSpc>
                <a:spcPct val="80000"/>
              </a:lnSpc>
            </a:pPr>
            <a:r>
              <a:rPr lang="en-US" sz="2400" b="1">
                <a:solidFill>
                  <a:schemeClr val="bg2"/>
                </a:solidFill>
              </a:rPr>
              <a:t>Joint IEEE-SA and ITU Workshop on Ethernet</a:t>
            </a:r>
          </a:p>
          <a:p>
            <a:pPr algn="ctr">
              <a:lnSpc>
                <a:spcPct val="80000"/>
              </a:lnSpc>
            </a:pPr>
            <a:r>
              <a:rPr lang="en-US" sz="2400" b="1">
                <a:solidFill>
                  <a:schemeClr val="bg2"/>
                </a:solidFill>
              </a:rPr>
              <a:t/>
            </a:r>
            <a:br>
              <a:rPr lang="en-US" sz="2400" b="1">
                <a:solidFill>
                  <a:schemeClr val="bg2"/>
                </a:solidFill>
              </a:rPr>
            </a:br>
            <a:endParaRPr lang="en-US" sz="1800" b="1">
              <a:solidFill>
                <a:schemeClr val="bg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1143000"/>
          </a:xfrm>
        </p:spPr>
        <p:txBody>
          <a:bodyPr/>
          <a:lstStyle/>
          <a:p>
            <a:r>
              <a:rPr lang="en-US" dirty="0" smtClean="0"/>
              <a:t>ITU Structure and organization</a:t>
            </a:r>
            <a:endParaRPr lang="en-US" dirty="0"/>
          </a:p>
        </p:txBody>
      </p:sp>
      <p:sp>
        <p:nvSpPr>
          <p:cNvPr id="4" name="Slide Number Placeholder 3"/>
          <p:cNvSpPr>
            <a:spLocks noGrp="1"/>
          </p:cNvSpPr>
          <p:nvPr>
            <p:ph type="sldNum" sz="quarter" idx="10"/>
          </p:nvPr>
        </p:nvSpPr>
        <p:spPr/>
        <p:txBody>
          <a:bodyPr/>
          <a:lstStyle/>
          <a:p>
            <a:pPr>
              <a:defRPr/>
            </a:pPr>
            <a:fld id="{143C57F5-F701-47E2-8CCC-C79EEF90E399}" type="slidenum">
              <a:rPr lang="ja-JP" altLang="en-US" smtClean="0"/>
              <a:pPr>
                <a:defRPr/>
              </a:pPr>
              <a:t>2</a:t>
            </a:fld>
            <a:endParaRPr lang="en-US" altLang="ja-JP"/>
          </a:p>
        </p:txBody>
      </p:sp>
      <p:graphicFrame>
        <p:nvGraphicFramePr>
          <p:cNvPr id="6" name="Content Placeholder 4"/>
          <p:cNvGraphicFramePr>
            <a:graphicFrameLocks noGrp="1"/>
          </p:cNvGraphicFramePr>
          <p:nvPr>
            <p:ph idx="1"/>
            <p:extLst>
              <p:ext uri="{D42A27DB-BD31-4B8C-83A1-F6EECF244321}">
                <p14:modId xmlns="" xmlns:p14="http://schemas.microsoft.com/office/powerpoint/2010/main" val="3903288392"/>
              </p:ext>
            </p:extLst>
          </p:nvPr>
        </p:nvGraphicFramePr>
        <p:xfrm>
          <a:off x="395536" y="1628800"/>
          <a:ext cx="828092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ITU-T Membership</a:t>
            </a:r>
            <a:endParaRPr lang="en-US" dirty="0"/>
          </a:p>
        </p:txBody>
      </p:sp>
      <p:sp>
        <p:nvSpPr>
          <p:cNvPr id="3" name="Content Placeholder 2"/>
          <p:cNvSpPr>
            <a:spLocks noGrp="1"/>
          </p:cNvSpPr>
          <p:nvPr>
            <p:ph idx="1"/>
          </p:nvPr>
        </p:nvSpPr>
        <p:spPr>
          <a:xfrm>
            <a:off x="971600" y="2052786"/>
            <a:ext cx="7704856" cy="4400550"/>
          </a:xfrm>
        </p:spPr>
        <p:txBody>
          <a:bodyPr/>
          <a:lstStyle/>
          <a:p>
            <a:pPr>
              <a:buNone/>
            </a:pPr>
            <a:r>
              <a:rPr lang="en-GB" sz="2400" b="1" dirty="0" smtClean="0"/>
              <a:t>Member States</a:t>
            </a:r>
            <a:br>
              <a:rPr lang="en-GB" sz="2400" b="1" dirty="0" smtClean="0"/>
            </a:br>
            <a:r>
              <a:rPr lang="en-GB" sz="2400" dirty="0" smtClean="0"/>
              <a:t>Governments and regulatory bodies</a:t>
            </a:r>
            <a:endParaRPr lang="en-US" sz="2400" dirty="0" smtClean="0"/>
          </a:p>
          <a:p>
            <a:pPr>
              <a:buNone/>
            </a:pPr>
            <a:r>
              <a:rPr lang="en-GB" sz="2400" b="1" dirty="0" smtClean="0"/>
              <a:t>Sector Members</a:t>
            </a:r>
            <a:br>
              <a:rPr lang="en-GB" sz="2400" b="1" dirty="0" smtClean="0"/>
            </a:br>
            <a:r>
              <a:rPr lang="en-GB" sz="2400" dirty="0" smtClean="0"/>
              <a:t>Private sector and regional/international organizations</a:t>
            </a:r>
            <a:endParaRPr lang="en-US" sz="2400" dirty="0" smtClean="0"/>
          </a:p>
          <a:p>
            <a:pPr>
              <a:buNone/>
            </a:pPr>
            <a:r>
              <a:rPr lang="en-GB" sz="2400" b="1" dirty="0" smtClean="0"/>
              <a:t>Associates</a:t>
            </a:r>
            <a:br>
              <a:rPr lang="en-GB" sz="2400" b="1" dirty="0" smtClean="0"/>
            </a:br>
            <a:r>
              <a:rPr lang="en-GB" sz="2400" dirty="0" smtClean="0"/>
              <a:t>Private sector (focus on one study group)</a:t>
            </a:r>
            <a:endParaRPr lang="en-US" sz="2400" dirty="0" smtClean="0"/>
          </a:p>
          <a:p>
            <a:pPr>
              <a:buNone/>
            </a:pPr>
            <a:r>
              <a:rPr lang="en-GB" sz="2400" b="1" dirty="0" smtClean="0"/>
              <a:t>Academia</a:t>
            </a:r>
            <a:br>
              <a:rPr lang="en-GB" sz="2400" b="1" dirty="0" smtClean="0"/>
            </a:br>
            <a:r>
              <a:rPr lang="en-GB" sz="2400" dirty="0" smtClean="0"/>
              <a:t>Universities and research establishments</a:t>
            </a:r>
            <a:endParaRPr lang="en-US" sz="240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43C57F5-F701-47E2-8CCC-C79EEF90E399}" type="slidenum">
              <a:rPr lang="ja-JP" altLang="en-US" smtClean="0"/>
              <a:pPr>
                <a:defRPr/>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Geneva, Switzerland,13 July 2013</a:t>
            </a:r>
            <a:endParaRPr lang="en-US"/>
          </a:p>
        </p:txBody>
      </p:sp>
      <p:sp>
        <p:nvSpPr>
          <p:cNvPr id="5" name="Slide Number Placeholder 4"/>
          <p:cNvSpPr>
            <a:spLocks noGrp="1"/>
          </p:cNvSpPr>
          <p:nvPr>
            <p:ph type="sldNum" sz="quarter" idx="11"/>
          </p:nvPr>
        </p:nvSpPr>
        <p:spPr/>
        <p:txBody>
          <a:bodyPr/>
          <a:lstStyle/>
          <a:p>
            <a:fld id="{EDE58A90-7975-4A8B-A9C8-29716BD310A4}" type="slidenum">
              <a:rPr lang="en-US" smtClean="0"/>
              <a:pPr/>
              <a:t>4</a:t>
            </a:fld>
            <a:endParaRPr lang="en-US"/>
          </a:p>
        </p:txBody>
      </p:sp>
      <p:sp>
        <p:nvSpPr>
          <p:cNvPr id="6" name="Rounded Rectangle 5"/>
          <p:cNvSpPr/>
          <p:nvPr/>
        </p:nvSpPr>
        <p:spPr bwMode="auto">
          <a:xfrm>
            <a:off x="631926" y="893082"/>
            <a:ext cx="7560840" cy="504056"/>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World Telecommunication Standardization Assembly (WTSA)</a:t>
            </a:r>
            <a:endParaRPr kumimoji="0" lang="en-US" sz="3200" b="0" i="0" u="none" strike="noStrike" cap="none" normalizeH="0" baseline="0" dirty="0" smtClean="0">
              <a:ln>
                <a:noFill/>
              </a:ln>
              <a:solidFill>
                <a:schemeClr val="tx1"/>
              </a:solidFill>
              <a:effectLst/>
              <a:latin typeface="Verdana" pitchFamily="34" charset="0"/>
            </a:endParaRPr>
          </a:p>
        </p:txBody>
      </p:sp>
      <p:sp>
        <p:nvSpPr>
          <p:cNvPr id="7" name="Rounded Rectangle 6"/>
          <p:cNvSpPr/>
          <p:nvPr/>
        </p:nvSpPr>
        <p:spPr bwMode="auto">
          <a:xfrm>
            <a:off x="1259632" y="1556792"/>
            <a:ext cx="7560840" cy="432048"/>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Verdana" pitchFamily="34" charset="0"/>
              </a:rPr>
              <a:t>Telecommunication Standardization Advisory Group (TSAG)</a:t>
            </a:r>
            <a:endParaRPr kumimoji="0" lang="en-US" sz="3200" b="0" i="0" u="none" strike="noStrike" cap="none" normalizeH="0" baseline="0" dirty="0" smtClean="0">
              <a:ln>
                <a:noFill/>
              </a:ln>
              <a:solidFill>
                <a:schemeClr val="tx1"/>
              </a:solidFill>
              <a:effectLst/>
              <a:latin typeface="Verdana" pitchFamily="34" charset="0"/>
            </a:endParaRPr>
          </a:p>
        </p:txBody>
      </p:sp>
      <p:sp>
        <p:nvSpPr>
          <p:cNvPr id="8" name="Title 1"/>
          <p:cNvSpPr txBox="1">
            <a:spLocks/>
          </p:cNvSpPr>
          <p:nvPr/>
        </p:nvSpPr>
        <p:spPr>
          <a:xfrm>
            <a:off x="0" y="159654"/>
            <a:ext cx="9144000" cy="1143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2"/>
                </a:solidFill>
                <a:effectLst/>
                <a:uLnTx/>
                <a:uFillTx/>
                <a:latin typeface="+mj-lt"/>
                <a:ea typeface="+mj-ea"/>
                <a:cs typeface="+mj-cs"/>
              </a:rPr>
              <a:t>Major ITU-T Groups</a:t>
            </a:r>
            <a:endParaRPr kumimoji="0" lang="en-US" sz="3200" b="1" i="0" u="none" strike="noStrike" kern="0" cap="none" spc="0" normalizeH="0" baseline="0" noProof="0" dirty="0">
              <a:ln>
                <a:noFill/>
              </a:ln>
              <a:solidFill>
                <a:schemeClr val="bg2"/>
              </a:solidFill>
              <a:effectLst/>
              <a:uLnTx/>
              <a:uFillTx/>
              <a:latin typeface="+mj-lt"/>
              <a:ea typeface="+mj-ea"/>
              <a:cs typeface="+mj-cs"/>
            </a:endParaRPr>
          </a:p>
        </p:txBody>
      </p:sp>
      <p:sp>
        <p:nvSpPr>
          <p:cNvPr id="9" name="Rounded Rectangle 8"/>
          <p:cNvSpPr/>
          <p:nvPr/>
        </p:nvSpPr>
        <p:spPr bwMode="auto">
          <a:xfrm>
            <a:off x="179512" y="2249530"/>
            <a:ext cx="4392488"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SG2</a:t>
            </a:r>
            <a:r>
              <a:rPr lang="en-US" sz="1600" dirty="0" smtClean="0"/>
              <a:t> - Operational aspects</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0" name="Rounded Rectangle 9"/>
          <p:cNvSpPr/>
          <p:nvPr/>
        </p:nvSpPr>
        <p:spPr bwMode="auto">
          <a:xfrm>
            <a:off x="179512" y="2753586"/>
            <a:ext cx="4392488"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SG3</a:t>
            </a:r>
            <a:r>
              <a:rPr lang="en-US" sz="1600" dirty="0" smtClean="0"/>
              <a:t> - Economic and policy issues</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1" name="Rounded Rectangle 10"/>
          <p:cNvSpPr/>
          <p:nvPr/>
        </p:nvSpPr>
        <p:spPr bwMode="auto">
          <a:xfrm>
            <a:off x="179512" y="3227490"/>
            <a:ext cx="4392488"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SG5</a:t>
            </a:r>
            <a:r>
              <a:rPr lang="en-US" sz="1600" dirty="0" smtClean="0"/>
              <a:t> - Environment and climate change</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2" name="Rounded Rectangle 11"/>
          <p:cNvSpPr/>
          <p:nvPr/>
        </p:nvSpPr>
        <p:spPr bwMode="auto">
          <a:xfrm>
            <a:off x="179512" y="3717032"/>
            <a:ext cx="4392488"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SG9</a:t>
            </a:r>
            <a:r>
              <a:rPr lang="en-US" sz="1600" dirty="0" smtClean="0"/>
              <a:t> - Broadband cable and TV</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3" name="Rounded Rectangle 12"/>
          <p:cNvSpPr/>
          <p:nvPr/>
        </p:nvSpPr>
        <p:spPr bwMode="auto">
          <a:xfrm>
            <a:off x="179512" y="4191498"/>
            <a:ext cx="4392488"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SG11</a:t>
            </a:r>
            <a:r>
              <a:rPr lang="en-US" sz="1600" dirty="0" smtClean="0"/>
              <a:t> - Protocols and test specifications</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4" name="Rounded Rectangle 13"/>
          <p:cNvSpPr/>
          <p:nvPr/>
        </p:nvSpPr>
        <p:spPr bwMode="auto">
          <a:xfrm>
            <a:off x="4860032" y="2249530"/>
            <a:ext cx="3816424"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SG12</a:t>
            </a:r>
            <a:r>
              <a:rPr lang="en-US" sz="1600" dirty="0" smtClean="0"/>
              <a:t> - Performance, </a:t>
            </a:r>
            <a:r>
              <a:rPr lang="en-US" sz="1600" dirty="0" err="1" smtClean="0"/>
              <a:t>QoS</a:t>
            </a:r>
            <a:r>
              <a:rPr lang="en-US" sz="1600" dirty="0" smtClean="0"/>
              <a:t> and </a:t>
            </a:r>
            <a:r>
              <a:rPr lang="en-US" sz="1600" dirty="0" err="1" smtClean="0"/>
              <a:t>QoE</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5" name="Rounded Rectangle 14"/>
          <p:cNvSpPr/>
          <p:nvPr/>
        </p:nvSpPr>
        <p:spPr bwMode="auto">
          <a:xfrm>
            <a:off x="4860032" y="2753586"/>
            <a:ext cx="3816424" cy="864096"/>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SG13</a:t>
            </a:r>
            <a:r>
              <a:rPr lang="en-US" sz="1600" dirty="0" smtClean="0"/>
              <a:t> - Future networks including cloud computing, mobile and next-generation networks</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7" name="Rounded Rectangle 16"/>
          <p:cNvSpPr/>
          <p:nvPr/>
        </p:nvSpPr>
        <p:spPr bwMode="auto">
          <a:xfrm>
            <a:off x="4860032" y="3688566"/>
            <a:ext cx="3816424"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SG16</a:t>
            </a:r>
            <a:r>
              <a:rPr lang="en-US" sz="1600" dirty="0" smtClean="0"/>
              <a:t> - Multimedia</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8" name="Rounded Rectangle 17"/>
          <p:cNvSpPr/>
          <p:nvPr/>
        </p:nvSpPr>
        <p:spPr bwMode="auto">
          <a:xfrm>
            <a:off x="4860032" y="4193746"/>
            <a:ext cx="3816424" cy="391878"/>
          </a:xfrm>
          <a:prstGeom prst="roundRect">
            <a:avLst/>
          </a:prstGeom>
          <a:solidFill>
            <a:srgbClr val="33CC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kumimoji="0" lang="en-US" sz="1600" b="0" i="0" u="none" strike="noStrike" cap="none" normalizeH="0" baseline="0" dirty="0" smtClean="0">
                <a:ln>
                  <a:noFill/>
                </a:ln>
                <a:solidFill>
                  <a:schemeClr val="tx1"/>
                </a:solidFill>
                <a:effectLst/>
                <a:latin typeface="Verdana" pitchFamily="34" charset="0"/>
              </a:rPr>
              <a:t>SG17</a:t>
            </a:r>
            <a:r>
              <a:rPr lang="en-US" sz="1600" dirty="0" smtClean="0"/>
              <a:t> - Security</a:t>
            </a:r>
            <a:endParaRPr kumimoji="0" lang="en-US" sz="1600" b="0" i="0" u="none" strike="noStrike" cap="none" normalizeH="0" baseline="0" dirty="0" smtClean="0">
              <a:ln>
                <a:noFill/>
              </a:ln>
              <a:solidFill>
                <a:schemeClr val="tx1"/>
              </a:solidFill>
              <a:effectLst/>
              <a:latin typeface="Verdana" pitchFamily="34" charset="0"/>
            </a:endParaRPr>
          </a:p>
        </p:txBody>
      </p:sp>
      <p:sp>
        <p:nvSpPr>
          <p:cNvPr id="19" name="Rounded Rectangle 18"/>
          <p:cNvSpPr/>
          <p:nvPr/>
        </p:nvSpPr>
        <p:spPr bwMode="auto">
          <a:xfrm>
            <a:off x="1835696" y="5013176"/>
            <a:ext cx="5472608" cy="1152128"/>
          </a:xfrm>
          <a:prstGeom prst="roundRect">
            <a:avLst/>
          </a:prstGeom>
          <a:solidFill>
            <a:srgbClr val="66FF33"/>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kumimoji="0" lang="en-US" sz="2000" b="0" i="0" u="none" strike="noStrike" cap="none" normalizeH="0" baseline="0" dirty="0" smtClean="0">
                <a:ln>
                  <a:noFill/>
                </a:ln>
                <a:solidFill>
                  <a:schemeClr val="tx1"/>
                </a:solidFill>
                <a:effectLst/>
                <a:latin typeface="Verdana" pitchFamily="34" charset="0"/>
              </a:rPr>
              <a:t>SG15</a:t>
            </a:r>
            <a:r>
              <a:rPr lang="en-US" sz="2000" dirty="0" smtClean="0"/>
              <a:t> - Networks, Technologies and Infrastructures for</a:t>
            </a:r>
            <a:br>
              <a:rPr lang="en-US" sz="2000" dirty="0" smtClean="0"/>
            </a:br>
            <a:r>
              <a:rPr lang="en-US" sz="2000" dirty="0" smtClean="0"/>
              <a:t>Transport, Access and Home</a:t>
            </a:r>
            <a:endParaRPr kumimoji="0" lang="en-US" sz="2000" b="0" i="0" u="none" strike="noStrike" cap="none" normalizeH="0" baseline="0" dirty="0" smtClean="0">
              <a:ln>
                <a:noFill/>
              </a:ln>
              <a:solidFill>
                <a:schemeClr val="tx1"/>
              </a:solidFill>
              <a:effectLst/>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22897"/>
            <a:ext cx="7772400" cy="523220"/>
          </a:xfrm>
        </p:spPr>
        <p:txBody>
          <a:bodyPr/>
          <a:lstStyle/>
          <a:p>
            <a:r>
              <a:rPr lang="en-US" dirty="0" smtClean="0"/>
              <a:t>ITU-T Study Group 15</a:t>
            </a:r>
            <a:endParaRPr lang="en-US" sz="2400" dirty="0"/>
          </a:p>
        </p:txBody>
      </p:sp>
      <p:sp>
        <p:nvSpPr>
          <p:cNvPr id="3" name="Content Placeholder 2"/>
          <p:cNvSpPr>
            <a:spLocks noGrp="1"/>
          </p:cNvSpPr>
          <p:nvPr>
            <p:ph idx="1"/>
          </p:nvPr>
        </p:nvSpPr>
        <p:spPr>
          <a:xfrm>
            <a:off x="899592" y="1741540"/>
            <a:ext cx="7704856" cy="4400550"/>
          </a:xfrm>
        </p:spPr>
        <p:txBody>
          <a:bodyPr/>
          <a:lstStyle/>
          <a:p>
            <a:pPr marL="0" indent="0" algn="ctr">
              <a:buNone/>
            </a:pPr>
            <a:r>
              <a:rPr lang="en-US" sz="2400" b="1" dirty="0" smtClean="0">
                <a:solidFill>
                  <a:srgbClr val="0E438A"/>
                </a:solidFill>
              </a:rPr>
              <a:t>Networks, Technologies and Infrastructures for</a:t>
            </a:r>
            <a:br>
              <a:rPr lang="en-US" sz="2400" b="1" dirty="0" smtClean="0">
                <a:solidFill>
                  <a:srgbClr val="0E438A"/>
                </a:solidFill>
              </a:rPr>
            </a:br>
            <a:r>
              <a:rPr lang="en-US" sz="2400" b="1" dirty="0" smtClean="0">
                <a:solidFill>
                  <a:srgbClr val="0E438A"/>
                </a:solidFill>
              </a:rPr>
              <a:t>Transport, Access and Home</a:t>
            </a:r>
          </a:p>
          <a:p>
            <a:pPr marL="0" indent="0">
              <a:buNone/>
            </a:pPr>
            <a:r>
              <a:rPr lang="en-US" sz="2400" dirty="0" smtClean="0">
                <a:solidFill>
                  <a:schemeClr val="tx1"/>
                </a:solidFill>
              </a:rPr>
              <a:t>Optical transport </a:t>
            </a:r>
            <a:r>
              <a:rPr lang="en-US" sz="2400" dirty="0">
                <a:solidFill>
                  <a:schemeClr val="tx1"/>
                </a:solidFill>
              </a:rPr>
              <a:t>network, access network, home network, and power utility network infrastructures, systems, equipment, optical </a:t>
            </a:r>
            <a:r>
              <a:rPr lang="en-US" sz="2400" dirty="0" err="1">
                <a:solidFill>
                  <a:schemeClr val="tx1"/>
                </a:solidFill>
              </a:rPr>
              <a:t>fibres</a:t>
            </a:r>
            <a:r>
              <a:rPr lang="en-US" sz="2400" dirty="0">
                <a:solidFill>
                  <a:schemeClr val="tx1"/>
                </a:solidFill>
              </a:rPr>
              <a:t> and cables, and their related installation, maintenance, management, test, instrumentation and measurement techniques, and control plane technologies to enable the evolution toward intelligent transport networks, including the support of Smart Grid applications. </a:t>
            </a:r>
          </a:p>
        </p:txBody>
      </p:sp>
      <p:sp>
        <p:nvSpPr>
          <p:cNvPr id="4" name="Slide Number Placeholder 3"/>
          <p:cNvSpPr>
            <a:spLocks noGrp="1"/>
          </p:cNvSpPr>
          <p:nvPr>
            <p:ph type="sldNum" sz="quarter" idx="10"/>
          </p:nvPr>
        </p:nvSpPr>
        <p:spPr/>
        <p:txBody>
          <a:bodyPr/>
          <a:lstStyle/>
          <a:p>
            <a:pPr>
              <a:defRPr/>
            </a:pPr>
            <a:fld id="{143C57F5-F701-47E2-8CCC-C79EEF90E399}" type="slidenum">
              <a:rPr lang="ja-JP" altLang="en-US" smtClean="0"/>
              <a:pPr>
                <a:defRPr/>
              </a:pPr>
              <a:t>5</a:t>
            </a:fld>
            <a:endParaRPr lang="en-US" altLang="ja-JP"/>
          </a:p>
        </p:txBody>
      </p:sp>
    </p:spTree>
    <p:extLst>
      <p:ext uri="{BB962C8B-B14F-4D97-AF65-F5344CB8AC3E}">
        <p14:creationId xmlns="" xmlns:p14="http://schemas.microsoft.com/office/powerpoint/2010/main" val="47291686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308" y="236478"/>
            <a:ext cx="8716596" cy="886165"/>
          </a:xfrm>
        </p:spPr>
        <p:txBody>
          <a:bodyPr/>
          <a:lstStyle/>
          <a:p>
            <a:r>
              <a:rPr lang="en-US" dirty="0" smtClean="0"/>
              <a:t>ITU-T Study Group 15</a:t>
            </a:r>
            <a:br>
              <a:rPr lang="en-US" dirty="0" smtClean="0"/>
            </a:br>
            <a:r>
              <a:rPr lang="en-US" sz="1600" b="0" dirty="0" smtClean="0"/>
              <a:t>Networks, Technologies and Infrastructure for Transport, Access and Home</a:t>
            </a:r>
            <a:endParaRPr lang="en-US" b="0" dirty="0"/>
          </a:p>
        </p:txBody>
      </p:sp>
      <p:sp>
        <p:nvSpPr>
          <p:cNvPr id="10" name="Rounded Rectangle 9"/>
          <p:cNvSpPr/>
          <p:nvPr/>
        </p:nvSpPr>
        <p:spPr bwMode="auto">
          <a:xfrm>
            <a:off x="530086" y="1120098"/>
            <a:ext cx="7275444" cy="238363"/>
          </a:xfrm>
          <a:prstGeom prst="roundRect">
            <a:avLst/>
          </a:prstGeom>
          <a:solidFill>
            <a:srgbClr val="FFFF0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kumimoji="0" lang="en-US" sz="1400" b="0" i="0" u="none" strike="noStrike" cap="none" normalizeH="0" baseline="0" dirty="0" smtClean="0">
                <a:ln>
                  <a:noFill/>
                </a:ln>
                <a:solidFill>
                  <a:schemeClr val="tx1"/>
                </a:solidFill>
                <a:effectLst/>
                <a:latin typeface="Tahoma" pitchFamily="34" charset="0"/>
              </a:rPr>
              <a:t>Working Party</a:t>
            </a:r>
            <a:r>
              <a:rPr lang="en-US" sz="1400" dirty="0" smtClean="0"/>
              <a:t> 1/15 - Transport aspects of access, home and smart grid networks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1" name="Rounded Rectangle 10"/>
          <p:cNvSpPr/>
          <p:nvPr/>
        </p:nvSpPr>
        <p:spPr bwMode="auto">
          <a:xfrm>
            <a:off x="490328" y="2789790"/>
            <a:ext cx="7341707" cy="238363"/>
          </a:xfrm>
          <a:prstGeom prst="roundRect">
            <a:avLst/>
          </a:prstGeom>
          <a:solidFill>
            <a:srgbClr val="FFFF0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kumimoji="0" lang="en-US" sz="1400" b="0" i="0" u="none" strike="noStrike" cap="none" normalizeH="0" baseline="0" dirty="0" smtClean="0">
                <a:ln>
                  <a:noFill/>
                </a:ln>
                <a:solidFill>
                  <a:schemeClr val="tx1"/>
                </a:solidFill>
                <a:effectLst/>
                <a:latin typeface="Tahoma" pitchFamily="34" charset="0"/>
              </a:rPr>
              <a:t>Working Party</a:t>
            </a:r>
            <a:r>
              <a:rPr lang="en-US" sz="1400" dirty="0" smtClean="0"/>
              <a:t> 2/15 - Optical technologies and physical infrastructures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2" name="Rounded Rectangle 11"/>
          <p:cNvSpPr/>
          <p:nvPr/>
        </p:nvSpPr>
        <p:spPr bwMode="auto">
          <a:xfrm>
            <a:off x="410815" y="4719607"/>
            <a:ext cx="7421219" cy="246795"/>
          </a:xfrm>
          <a:prstGeom prst="roundRect">
            <a:avLst/>
          </a:prstGeom>
          <a:solidFill>
            <a:srgbClr val="FFFF0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kumimoji="0" lang="en-US" sz="1400" b="0" i="0" u="none" strike="noStrike" cap="none" normalizeH="0" baseline="0" dirty="0" smtClean="0">
                <a:ln>
                  <a:noFill/>
                </a:ln>
                <a:solidFill>
                  <a:schemeClr val="tx1"/>
                </a:solidFill>
                <a:effectLst/>
                <a:latin typeface="Tahoma" pitchFamily="34" charset="0"/>
              </a:rPr>
              <a:t>Working Party</a:t>
            </a:r>
            <a:r>
              <a:rPr lang="en-US" sz="1400" dirty="0" smtClean="0"/>
              <a:t> 3/15 - Transport network characteristics </a:t>
            </a:r>
            <a:endParaRPr kumimoji="0" lang="en-US" sz="1400" b="0" i="0" u="none" strike="noStrike" cap="none" normalizeH="0" baseline="0" dirty="0" smtClean="0">
              <a:ln>
                <a:noFill/>
              </a:ln>
              <a:solidFill>
                <a:schemeClr val="tx1"/>
              </a:solidFill>
              <a:effectLst/>
              <a:latin typeface="Tahoma" pitchFamily="34" charset="0"/>
            </a:endParaRPr>
          </a:p>
        </p:txBody>
      </p:sp>
      <p:sp>
        <p:nvSpPr>
          <p:cNvPr id="13" name="Rounded Rectangle 12"/>
          <p:cNvSpPr/>
          <p:nvPr/>
        </p:nvSpPr>
        <p:spPr bwMode="auto">
          <a:xfrm>
            <a:off x="702366" y="1405644"/>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Q1/15 - Coordination of access and Home Network Transport standards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4" name="Rounded Rectangle 13"/>
          <p:cNvSpPr/>
          <p:nvPr/>
        </p:nvSpPr>
        <p:spPr bwMode="auto">
          <a:xfrm>
            <a:off x="702366" y="1681290"/>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Q2/15 - Optical systems for </a:t>
            </a:r>
            <a:r>
              <a:rPr lang="en-US" sz="1400" dirty="0" err="1" smtClean="0"/>
              <a:t>fibre</a:t>
            </a:r>
            <a:r>
              <a:rPr lang="en-US" sz="1400" dirty="0" smtClean="0"/>
              <a:t> access networks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5" name="Rounded Rectangle 14"/>
          <p:cNvSpPr/>
          <p:nvPr/>
        </p:nvSpPr>
        <p:spPr bwMode="auto">
          <a:xfrm>
            <a:off x="596347" y="4988683"/>
            <a:ext cx="6467062" cy="238363"/>
          </a:xfrm>
          <a:prstGeom prst="roundRect">
            <a:avLst/>
          </a:prstGeom>
          <a:solidFill>
            <a:srgbClr val="66FF33">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Q3/15 - General characteristics of transport networks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6" name="Rounded Rectangle 15"/>
          <p:cNvSpPr/>
          <p:nvPr/>
        </p:nvSpPr>
        <p:spPr bwMode="auto">
          <a:xfrm>
            <a:off x="702366" y="1956936"/>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Q4/15 - Broadband access over metallic conductors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7" name="Rounded Rectangle 16"/>
          <p:cNvSpPr/>
          <p:nvPr/>
        </p:nvSpPr>
        <p:spPr bwMode="auto">
          <a:xfrm>
            <a:off x="609598" y="3052090"/>
            <a:ext cx="7202761" cy="23836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Q5/15 - Characteristics and test methods of optical </a:t>
            </a:r>
            <a:r>
              <a:rPr lang="en-US" sz="1400" dirty="0" err="1" smtClean="0"/>
              <a:t>fibres</a:t>
            </a:r>
            <a:r>
              <a:rPr lang="en-US" sz="1400" dirty="0" smtClean="0"/>
              <a:t> and cables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8" name="Rounded Rectangle 17"/>
          <p:cNvSpPr/>
          <p:nvPr/>
        </p:nvSpPr>
        <p:spPr bwMode="auto">
          <a:xfrm>
            <a:off x="609598" y="3329088"/>
            <a:ext cx="7202761" cy="24573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Q6/15 - Characteristics of optical systems for terrestrial transport networks</a:t>
            </a:r>
            <a:endParaRPr kumimoji="0" lang="en-US" sz="1400" b="0" i="0" u="none" strike="noStrike" cap="none" normalizeH="0" baseline="0" dirty="0" smtClean="0">
              <a:ln>
                <a:noFill/>
              </a:ln>
              <a:solidFill>
                <a:schemeClr val="tx1"/>
              </a:solidFill>
              <a:effectLst/>
              <a:latin typeface="Tahoma" pitchFamily="34" charset="0"/>
            </a:endParaRPr>
          </a:p>
        </p:txBody>
      </p:sp>
      <p:sp>
        <p:nvSpPr>
          <p:cNvPr id="19" name="Rounded Rectangle 18"/>
          <p:cNvSpPr/>
          <p:nvPr/>
        </p:nvSpPr>
        <p:spPr bwMode="auto">
          <a:xfrm>
            <a:off x="609599" y="3609792"/>
            <a:ext cx="6467062" cy="23836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Q7/15 - Characteristics of optical components and subsystems</a:t>
            </a:r>
            <a:endParaRPr kumimoji="0" lang="en-US" sz="1400" b="0" i="0" u="none" strike="noStrike" cap="none" normalizeH="0" baseline="0" dirty="0" smtClean="0">
              <a:ln>
                <a:noFill/>
              </a:ln>
              <a:solidFill>
                <a:schemeClr val="tx1"/>
              </a:solidFill>
              <a:effectLst/>
              <a:latin typeface="Tahoma" pitchFamily="34" charset="0"/>
            </a:endParaRPr>
          </a:p>
        </p:txBody>
      </p:sp>
      <p:sp>
        <p:nvSpPr>
          <p:cNvPr id="24" name="Rounded Rectangle 23"/>
          <p:cNvSpPr/>
          <p:nvPr/>
        </p:nvSpPr>
        <p:spPr bwMode="auto">
          <a:xfrm>
            <a:off x="609599" y="3883126"/>
            <a:ext cx="6467062" cy="23836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Q8/15 - Characteristics of optical </a:t>
            </a:r>
            <a:r>
              <a:rPr lang="en-US" sz="1400" dirty="0" err="1" smtClean="0"/>
              <a:t>fibre</a:t>
            </a:r>
            <a:r>
              <a:rPr lang="en-US" sz="1400" dirty="0" smtClean="0"/>
              <a:t> submarine cable systems</a:t>
            </a:r>
            <a:endParaRPr kumimoji="0" lang="en-US" sz="1400" b="0" i="0" u="none" strike="noStrike" cap="none" normalizeH="0" baseline="0" dirty="0" smtClean="0">
              <a:ln>
                <a:noFill/>
              </a:ln>
              <a:solidFill>
                <a:schemeClr val="tx1"/>
              </a:solidFill>
              <a:effectLst/>
              <a:latin typeface="Tahoma" pitchFamily="34" charset="0"/>
            </a:endParaRPr>
          </a:p>
        </p:txBody>
      </p:sp>
      <p:sp>
        <p:nvSpPr>
          <p:cNvPr id="25" name="Rounded Rectangle 24"/>
          <p:cNvSpPr/>
          <p:nvPr/>
        </p:nvSpPr>
        <p:spPr bwMode="auto">
          <a:xfrm>
            <a:off x="596347" y="5257759"/>
            <a:ext cx="6467062" cy="238363"/>
          </a:xfrm>
          <a:prstGeom prst="roundRect">
            <a:avLst/>
          </a:prstGeom>
          <a:solidFill>
            <a:srgbClr val="66FF33">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Q9/15 - Transport network protection/restoration</a:t>
            </a:r>
            <a:endParaRPr kumimoji="0" lang="en-US" sz="1400" b="0" i="0" u="none" strike="noStrike" cap="none" normalizeH="0" baseline="0" dirty="0" smtClean="0">
              <a:ln>
                <a:noFill/>
              </a:ln>
              <a:solidFill>
                <a:schemeClr val="tx1"/>
              </a:solidFill>
              <a:effectLst/>
              <a:latin typeface="Tahoma" pitchFamily="34" charset="0"/>
            </a:endParaRPr>
          </a:p>
        </p:txBody>
      </p:sp>
      <p:sp>
        <p:nvSpPr>
          <p:cNvPr id="26" name="Rounded Rectangle 25"/>
          <p:cNvSpPr/>
          <p:nvPr/>
        </p:nvSpPr>
        <p:spPr bwMode="auto">
          <a:xfrm>
            <a:off x="596347" y="5812937"/>
            <a:ext cx="8494644" cy="204311"/>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200" dirty="0" smtClean="0"/>
              <a:t>Q11/15 - Signal structures, interfaces, equipment functions, and interworking for transport networks</a:t>
            </a:r>
            <a:endParaRPr kumimoji="0" lang="en-US" sz="1200" b="0" i="0" u="none" strike="noStrike" cap="none" normalizeH="0" baseline="0" dirty="0" smtClean="0">
              <a:ln>
                <a:noFill/>
              </a:ln>
              <a:solidFill>
                <a:schemeClr val="tx1"/>
              </a:solidFill>
              <a:effectLst/>
              <a:latin typeface="Tahoma" pitchFamily="34" charset="0"/>
            </a:endParaRPr>
          </a:p>
        </p:txBody>
      </p:sp>
      <p:sp>
        <p:nvSpPr>
          <p:cNvPr id="27" name="Rounded Rectangle 26"/>
          <p:cNvSpPr/>
          <p:nvPr/>
        </p:nvSpPr>
        <p:spPr bwMode="auto">
          <a:xfrm>
            <a:off x="596347" y="5543861"/>
            <a:ext cx="8507896" cy="204311"/>
          </a:xfrm>
          <a:prstGeom prst="roundRect">
            <a:avLst/>
          </a:prstGeom>
          <a:solidFill>
            <a:srgbClr val="66FF33">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200" dirty="0" smtClean="0"/>
              <a:t>Q10/15 - Interfaces, Interworking, OAM and Equipment specifications for Packet based Transport Networks</a:t>
            </a:r>
            <a:endParaRPr kumimoji="0" lang="en-US" sz="1200" b="0" i="0" u="none" strike="noStrike" cap="none" normalizeH="0" baseline="0" dirty="0" smtClean="0">
              <a:ln>
                <a:noFill/>
              </a:ln>
              <a:solidFill>
                <a:schemeClr val="tx1"/>
              </a:solidFill>
              <a:effectLst/>
              <a:latin typeface="Tahoma" pitchFamily="34" charset="0"/>
            </a:endParaRPr>
          </a:p>
        </p:txBody>
      </p:sp>
      <p:sp>
        <p:nvSpPr>
          <p:cNvPr id="28" name="Rounded Rectangle 27"/>
          <p:cNvSpPr/>
          <p:nvPr/>
        </p:nvSpPr>
        <p:spPr bwMode="auto">
          <a:xfrm>
            <a:off x="596347" y="6064987"/>
            <a:ext cx="6467062" cy="23836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Q12/15 - Transport network architectures</a:t>
            </a:r>
            <a:endParaRPr kumimoji="0" lang="en-US" sz="1400" b="0" i="0" u="none" strike="noStrike" cap="none" normalizeH="0" baseline="0" dirty="0" smtClean="0">
              <a:ln>
                <a:noFill/>
              </a:ln>
              <a:solidFill>
                <a:schemeClr val="tx1"/>
              </a:solidFill>
              <a:effectLst/>
              <a:latin typeface="Tahoma" pitchFamily="34" charset="0"/>
            </a:endParaRPr>
          </a:p>
        </p:txBody>
      </p:sp>
      <p:sp>
        <p:nvSpPr>
          <p:cNvPr id="29" name="Rounded Rectangle 28"/>
          <p:cNvSpPr/>
          <p:nvPr/>
        </p:nvSpPr>
        <p:spPr bwMode="auto">
          <a:xfrm>
            <a:off x="596347" y="6334063"/>
            <a:ext cx="6467062" cy="238363"/>
          </a:xfrm>
          <a:prstGeom prst="roundRect">
            <a:avLst/>
          </a:prstGeom>
          <a:solidFill>
            <a:srgbClr val="66FF33">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Q13/15 - Network synchronization and time distribution performance</a:t>
            </a:r>
            <a:endParaRPr kumimoji="0" lang="en-US" sz="1400" b="0" i="0" u="none" strike="noStrike" cap="none" normalizeH="0" baseline="0" dirty="0" smtClean="0">
              <a:ln>
                <a:noFill/>
              </a:ln>
              <a:solidFill>
                <a:schemeClr val="tx1"/>
              </a:solidFill>
              <a:effectLst/>
              <a:latin typeface="Tahoma" pitchFamily="34" charset="0"/>
            </a:endParaRPr>
          </a:p>
        </p:txBody>
      </p:sp>
      <p:sp>
        <p:nvSpPr>
          <p:cNvPr id="30" name="Rounded Rectangle 29"/>
          <p:cNvSpPr/>
          <p:nvPr/>
        </p:nvSpPr>
        <p:spPr bwMode="auto">
          <a:xfrm>
            <a:off x="596347" y="6603142"/>
            <a:ext cx="6467062" cy="238363"/>
          </a:xfrm>
          <a:prstGeom prst="roundRect">
            <a:avLst/>
          </a:prstGeom>
          <a:solidFill>
            <a:srgbClr val="66FF33">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Q14/15 - Management and control of transport systems and equipment</a:t>
            </a:r>
            <a:endParaRPr kumimoji="0" lang="en-US" sz="1400" b="0" i="0" u="none" strike="noStrike" cap="none" normalizeH="0" baseline="0" dirty="0" smtClean="0">
              <a:ln>
                <a:noFill/>
              </a:ln>
              <a:solidFill>
                <a:schemeClr val="tx1"/>
              </a:solidFill>
              <a:effectLst/>
              <a:latin typeface="Tahoma" pitchFamily="34" charset="0"/>
            </a:endParaRPr>
          </a:p>
        </p:txBody>
      </p:sp>
      <p:sp>
        <p:nvSpPr>
          <p:cNvPr id="31" name="Rounded Rectangle 30"/>
          <p:cNvSpPr/>
          <p:nvPr/>
        </p:nvSpPr>
        <p:spPr bwMode="auto">
          <a:xfrm>
            <a:off x="702366" y="2232582"/>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Q15/15 - Communications for Smart Grid</a:t>
            </a:r>
            <a:endParaRPr kumimoji="0" lang="en-US" sz="1400" b="0" i="0" u="none" strike="noStrike" cap="none" normalizeH="0" baseline="0" dirty="0" smtClean="0">
              <a:ln>
                <a:noFill/>
              </a:ln>
              <a:solidFill>
                <a:schemeClr val="tx1"/>
              </a:solidFill>
              <a:effectLst/>
              <a:latin typeface="Tahoma" pitchFamily="34" charset="0"/>
            </a:endParaRPr>
          </a:p>
        </p:txBody>
      </p:sp>
      <p:sp>
        <p:nvSpPr>
          <p:cNvPr id="32" name="Rounded Rectangle 31"/>
          <p:cNvSpPr/>
          <p:nvPr/>
        </p:nvSpPr>
        <p:spPr bwMode="auto">
          <a:xfrm>
            <a:off x="702366" y="2508226"/>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Q18/15 - Broadband in-premises networking</a:t>
            </a:r>
            <a:endParaRPr kumimoji="0" lang="en-US" sz="1400" b="0" i="0" u="none" strike="noStrike" cap="none" normalizeH="0" baseline="0" dirty="0" smtClean="0">
              <a:ln>
                <a:noFill/>
              </a:ln>
              <a:solidFill>
                <a:schemeClr val="tx1"/>
              </a:solidFill>
              <a:effectLst/>
              <a:latin typeface="Tahoma" pitchFamily="34" charset="0"/>
            </a:endParaRPr>
          </a:p>
        </p:txBody>
      </p:sp>
      <p:sp>
        <p:nvSpPr>
          <p:cNvPr id="33" name="Rounded Rectangle 32"/>
          <p:cNvSpPr/>
          <p:nvPr/>
        </p:nvSpPr>
        <p:spPr bwMode="auto">
          <a:xfrm>
            <a:off x="609599" y="4156460"/>
            <a:ext cx="6467062" cy="238363"/>
          </a:xfrm>
          <a:prstGeom prst="roundRect">
            <a:avLst/>
          </a:prstGeom>
          <a:solidFill>
            <a:srgbClr val="00B0F0">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Q16/15 - Outside plant and related indoor installation</a:t>
            </a:r>
            <a:endParaRPr kumimoji="0" lang="en-US" sz="1400" b="0" i="0" u="none" strike="noStrike" cap="none" normalizeH="0" baseline="0" dirty="0" smtClean="0">
              <a:ln>
                <a:noFill/>
              </a:ln>
              <a:solidFill>
                <a:schemeClr val="tx1"/>
              </a:solidFill>
              <a:effectLst/>
              <a:latin typeface="Tahoma" pitchFamily="34" charset="0"/>
            </a:endParaRPr>
          </a:p>
        </p:txBody>
      </p:sp>
      <p:sp>
        <p:nvSpPr>
          <p:cNvPr id="35" name="Rounded Rectangle 34"/>
          <p:cNvSpPr/>
          <p:nvPr/>
        </p:nvSpPr>
        <p:spPr bwMode="auto">
          <a:xfrm>
            <a:off x="609599" y="4429794"/>
            <a:ext cx="6467062" cy="238363"/>
          </a:xfrm>
          <a:prstGeom prst="roundRect">
            <a:avLst/>
          </a:prstGeom>
          <a:solidFill>
            <a:srgbClr val="33CCFF">
              <a:alpha val="50000"/>
            </a:srgbClr>
          </a:solidFill>
          <a:ln w="9525"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spAutoFit/>
          </a:bodyPr>
          <a:lstStyle/>
          <a:p>
            <a:pPr>
              <a:spcBef>
                <a:spcPct val="50000"/>
              </a:spcBef>
            </a:pPr>
            <a:r>
              <a:rPr lang="en-US" sz="1400" dirty="0" smtClean="0"/>
              <a:t>Q17/15 - Maintenance and operation of optical </a:t>
            </a:r>
            <a:r>
              <a:rPr lang="en-US" sz="1400" dirty="0" err="1" smtClean="0"/>
              <a:t>fibre</a:t>
            </a:r>
            <a:r>
              <a:rPr lang="en-US" sz="1400" dirty="0" smtClean="0"/>
              <a:t> cable networks</a:t>
            </a:r>
            <a:endParaRPr kumimoji="0" lang="en-US" sz="1400" b="0" i="0" u="none" strike="noStrike" cap="none" normalizeH="0" baseline="0" dirty="0" smtClean="0">
              <a:ln>
                <a:noFill/>
              </a:ln>
              <a:solidFill>
                <a:schemeClr val="tx1"/>
              </a:solidFill>
              <a:effectLst/>
              <a:latin typeface="Tahoma" pitchFamily="34" charset="0"/>
            </a:endParaRPr>
          </a:p>
        </p:txBody>
      </p:sp>
    </p:spTree>
  </p:cSld>
  <p:clrMapOvr>
    <a:masterClrMapping/>
  </p:clrMapOvr>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B09BDDF22D30468A422F0E89E4353B" ma:contentTypeVersion="3" ma:contentTypeDescription="Create a new document." ma:contentTypeScope="" ma:versionID="57d6a807464af5e1b5b219017797295a">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26B77A89-4593-474A-8AB9-DC59B87692F4}"/>
</file>

<file path=customXml/itemProps2.xml><?xml version="1.0" encoding="utf-8"?>
<ds:datastoreItem xmlns:ds="http://schemas.openxmlformats.org/officeDocument/2006/customXml" ds:itemID="{F8EC7C9C-120E-4CEF-8308-AD3B99ECDFF7}"/>
</file>

<file path=customXml/itemProps3.xml><?xml version="1.0" encoding="utf-8"?>
<ds:datastoreItem xmlns:ds="http://schemas.openxmlformats.org/officeDocument/2006/customXml" ds:itemID="{BB3FD3F4-C357-4860-A9FA-C1D56A65B5C7}"/>
</file>

<file path=docProps/app.xml><?xml version="1.0" encoding="utf-8"?>
<Properties xmlns="http://schemas.openxmlformats.org/officeDocument/2006/extended-properties" xmlns:vt="http://schemas.openxmlformats.org/officeDocument/2006/docPropsVTypes">
  <Template>ITU-e</Template>
  <TotalTime>3306</TotalTime>
  <Words>346</Words>
  <Application>Microsoft Office PowerPoint</Application>
  <PresentationFormat>On-screen Show (4:3)</PresentationFormat>
  <Paragraphs>71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ITU-e</vt:lpstr>
      <vt:lpstr>Welcome</vt:lpstr>
      <vt:lpstr>ITU Structure and organization</vt:lpstr>
      <vt:lpstr>ITU-T Membership</vt:lpstr>
      <vt:lpstr>Slide 4</vt:lpstr>
      <vt:lpstr>ITU-T Study Group 15</vt:lpstr>
      <vt:lpstr>ITU-T Study Group 15 Networks, Technologies and Infrastructure for Transport, Access and Home</vt:lpstr>
    </vt:vector>
  </TitlesOfParts>
  <Company>ITU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Christin Chevalley</cp:lastModifiedBy>
  <cp:revision>337</cp:revision>
  <cp:lastPrinted>2001-11-25T13:41:09Z</cp:lastPrinted>
  <dcterms:created xsi:type="dcterms:W3CDTF">2007-02-20T15:47:31Z</dcterms:created>
  <dcterms:modified xsi:type="dcterms:W3CDTF">2013-07-09T15:07:42Z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-268260627</vt:i4>
  </property>
  <property fmtid="{D5CDD505-2E9C-101B-9397-08002B2CF9AE}" pid="3" name="_NewReviewCycle">
    <vt:lpwstr/>
  </property>
  <property fmtid="{D5CDD505-2E9C-101B-9397-08002B2CF9AE}" pid="4" name="_EmailSubject">
    <vt:lpwstr>Re[3]: Geneva workshop--802 overview slide deck</vt:lpwstr>
  </property>
  <property fmtid="{D5CDD505-2E9C-101B-9397-08002B2CF9AE}" pid="5" name="_AuthorEmail">
    <vt:lpwstr>steve.trowbridge@alcatel-lucent.com</vt:lpwstr>
  </property>
  <property fmtid="{D5CDD505-2E9C-101B-9397-08002B2CF9AE}" pid="6" name="_AuthorEmailDisplayName">
    <vt:lpwstr>Trowbridge, Stephen J (Steve)</vt:lpwstr>
  </property>
  <property fmtid="{D5CDD505-2E9C-101B-9397-08002B2CF9AE}" pid="7" name="ContentTypeId">
    <vt:lpwstr>0x01010054B09BDDF22D30468A422F0E89E4353B</vt:lpwstr>
  </property>
</Properties>
</file>