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slideLayouts/slideLayout3.xml" ContentType="application/vnd.openxmlformats-officedocument.presentationml.slideLayout+xml"/>
  <Override PartName="/ppt/notesSlides/notesSlide4.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4" r:id="rId1"/>
  </p:sldMasterIdLst>
  <p:notesMasterIdLst>
    <p:notesMasterId r:id="rId17"/>
  </p:notesMasterIdLst>
  <p:handoutMasterIdLst>
    <p:handoutMasterId r:id="rId18"/>
  </p:handoutMasterIdLst>
  <p:sldIdLst>
    <p:sldId id="296" r:id="rId2"/>
    <p:sldId id="863" r:id="rId3"/>
    <p:sldId id="864" r:id="rId4"/>
    <p:sldId id="865" r:id="rId5"/>
    <p:sldId id="866" r:id="rId6"/>
    <p:sldId id="867" r:id="rId7"/>
    <p:sldId id="869" r:id="rId8"/>
    <p:sldId id="868" r:id="rId9"/>
    <p:sldId id="870" r:id="rId10"/>
    <p:sldId id="871" r:id="rId11"/>
    <p:sldId id="874" r:id="rId12"/>
    <p:sldId id="872" r:id="rId13"/>
    <p:sldId id="875" r:id="rId14"/>
    <p:sldId id="876" r:id="rId15"/>
    <p:sldId id="877" r:id="rId16"/>
  </p:sldIdLst>
  <p:sldSz cx="9144000" cy="6858000" type="screen4x3"/>
  <p:notesSz cx="6997700" cy="9271000"/>
  <p:defaultTextStyle>
    <a:defPPr>
      <a:defRPr lang="en-US"/>
    </a:defPPr>
    <a:lvl1pPr algn="l" rtl="0" fontAlgn="base">
      <a:spcBef>
        <a:spcPct val="0"/>
      </a:spcBef>
      <a:spcAft>
        <a:spcPct val="0"/>
      </a:spcAft>
      <a:defRPr sz="2000" kern="1200">
        <a:solidFill>
          <a:schemeClr val="tx1"/>
        </a:solidFill>
        <a:latin typeface="Arial" pitchFamily="-107" charset="0"/>
        <a:ea typeface="ＭＳ Ｐゴシック" pitchFamily="-107" charset="-128"/>
        <a:cs typeface="ＭＳ Ｐゴシック" pitchFamily="-107" charset="-128"/>
      </a:defRPr>
    </a:lvl1pPr>
    <a:lvl2pPr marL="457200" algn="l" rtl="0" fontAlgn="base">
      <a:spcBef>
        <a:spcPct val="0"/>
      </a:spcBef>
      <a:spcAft>
        <a:spcPct val="0"/>
      </a:spcAft>
      <a:defRPr sz="2000" kern="1200">
        <a:solidFill>
          <a:schemeClr val="tx1"/>
        </a:solidFill>
        <a:latin typeface="Arial" pitchFamily="-107" charset="0"/>
        <a:ea typeface="ＭＳ Ｐゴシック" pitchFamily="-107" charset="-128"/>
        <a:cs typeface="ＭＳ Ｐゴシック" pitchFamily="-107" charset="-128"/>
      </a:defRPr>
    </a:lvl2pPr>
    <a:lvl3pPr marL="914400" algn="l" rtl="0" fontAlgn="base">
      <a:spcBef>
        <a:spcPct val="0"/>
      </a:spcBef>
      <a:spcAft>
        <a:spcPct val="0"/>
      </a:spcAft>
      <a:defRPr sz="2000" kern="1200">
        <a:solidFill>
          <a:schemeClr val="tx1"/>
        </a:solidFill>
        <a:latin typeface="Arial" pitchFamily="-107" charset="0"/>
        <a:ea typeface="ＭＳ Ｐゴシック" pitchFamily="-107" charset="-128"/>
        <a:cs typeface="ＭＳ Ｐゴシック" pitchFamily="-107" charset="-128"/>
      </a:defRPr>
    </a:lvl3pPr>
    <a:lvl4pPr marL="1371600" algn="l" rtl="0" fontAlgn="base">
      <a:spcBef>
        <a:spcPct val="0"/>
      </a:spcBef>
      <a:spcAft>
        <a:spcPct val="0"/>
      </a:spcAft>
      <a:defRPr sz="2000" kern="1200">
        <a:solidFill>
          <a:schemeClr val="tx1"/>
        </a:solidFill>
        <a:latin typeface="Arial" pitchFamily="-107" charset="0"/>
        <a:ea typeface="ＭＳ Ｐゴシック" pitchFamily="-107" charset="-128"/>
        <a:cs typeface="ＭＳ Ｐゴシック" pitchFamily="-107" charset="-128"/>
      </a:defRPr>
    </a:lvl4pPr>
    <a:lvl5pPr marL="1828800" algn="l" rtl="0" fontAlgn="base">
      <a:spcBef>
        <a:spcPct val="0"/>
      </a:spcBef>
      <a:spcAft>
        <a:spcPct val="0"/>
      </a:spcAft>
      <a:defRPr sz="2000" kern="1200">
        <a:solidFill>
          <a:schemeClr val="tx1"/>
        </a:solidFill>
        <a:latin typeface="Arial" pitchFamily="-107" charset="0"/>
        <a:ea typeface="ＭＳ Ｐゴシック" pitchFamily="-107" charset="-128"/>
        <a:cs typeface="ＭＳ Ｐゴシック" pitchFamily="-107" charset="-128"/>
      </a:defRPr>
    </a:lvl5pPr>
    <a:lvl6pPr marL="2286000" algn="l" defTabSz="457200" rtl="0" eaLnBrk="1" latinLnBrk="0" hangingPunct="1">
      <a:defRPr sz="2000" kern="1200">
        <a:solidFill>
          <a:schemeClr val="tx1"/>
        </a:solidFill>
        <a:latin typeface="Arial" pitchFamily="-107" charset="0"/>
        <a:ea typeface="ＭＳ Ｐゴシック" pitchFamily="-107" charset="-128"/>
        <a:cs typeface="ＭＳ Ｐゴシック" pitchFamily="-107" charset="-128"/>
      </a:defRPr>
    </a:lvl6pPr>
    <a:lvl7pPr marL="2743200" algn="l" defTabSz="457200" rtl="0" eaLnBrk="1" latinLnBrk="0" hangingPunct="1">
      <a:defRPr sz="2000" kern="1200">
        <a:solidFill>
          <a:schemeClr val="tx1"/>
        </a:solidFill>
        <a:latin typeface="Arial" pitchFamily="-107" charset="0"/>
        <a:ea typeface="ＭＳ Ｐゴシック" pitchFamily="-107" charset="-128"/>
        <a:cs typeface="ＭＳ Ｐゴシック" pitchFamily="-107" charset="-128"/>
      </a:defRPr>
    </a:lvl7pPr>
    <a:lvl8pPr marL="3200400" algn="l" defTabSz="457200" rtl="0" eaLnBrk="1" latinLnBrk="0" hangingPunct="1">
      <a:defRPr sz="2000" kern="1200">
        <a:solidFill>
          <a:schemeClr val="tx1"/>
        </a:solidFill>
        <a:latin typeface="Arial" pitchFamily="-107" charset="0"/>
        <a:ea typeface="ＭＳ Ｐゴシック" pitchFamily="-107" charset="-128"/>
        <a:cs typeface="ＭＳ Ｐゴシック" pitchFamily="-107" charset="-128"/>
      </a:defRPr>
    </a:lvl8pPr>
    <a:lvl9pPr marL="3657600" algn="l" defTabSz="457200" rtl="0" eaLnBrk="1" latinLnBrk="0" hangingPunct="1">
      <a:defRPr sz="2000" kern="1200">
        <a:solidFill>
          <a:schemeClr val="tx1"/>
        </a:solidFill>
        <a:latin typeface="Arial" pitchFamily="-107" charset="0"/>
        <a:ea typeface="ＭＳ Ｐゴシック" pitchFamily="-107" charset="-128"/>
        <a:cs typeface="ＭＳ Ｐゴシック" pitchFamily="-107"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atomp" initials="e" lastIdx="24"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196FA9"/>
    <a:srgbClr val="FC0427"/>
    <a:srgbClr val="006600"/>
    <a:srgbClr val="FD5B67"/>
    <a:srgbClr val="F99259"/>
    <a:srgbClr val="AE142A"/>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267" y="-72"/>
      </p:cViewPr>
      <p:guideLst>
        <p:guide orient="horz" pos="2544"/>
        <p:guide orient="horz" pos="2592"/>
        <p:guide orient="horz" pos="1128"/>
        <p:guide orient="horz" pos="1176"/>
        <p:guide orient="horz" pos="120"/>
        <p:guide orient="horz" pos="3967"/>
        <p:guide pos="2856"/>
        <p:guide pos="2904"/>
        <p:guide pos="1512"/>
        <p:guide pos="1464"/>
        <p:guide pos="120"/>
        <p:guide pos="4248"/>
        <p:guide pos="4296"/>
        <p:guide pos="5640"/>
      </p:guideLst>
    </p:cSldViewPr>
  </p:slideViewPr>
  <p:outlineViewPr>
    <p:cViewPr>
      <p:scale>
        <a:sx n="66" d="100"/>
        <a:sy n="66" d="100"/>
      </p:scale>
      <p:origin x="32" y="9656"/>
    </p:cViewPr>
  </p:outlineViewPr>
  <p:notesTextViewPr>
    <p:cViewPr>
      <p:scale>
        <a:sx n="100" d="100"/>
        <a:sy n="100" d="100"/>
      </p:scale>
      <p:origin x="0" y="0"/>
    </p:cViewPr>
  </p:notesTextViewPr>
  <p:sorterViewPr>
    <p:cViewPr>
      <p:scale>
        <a:sx n="100" d="100"/>
        <a:sy n="100" d="100"/>
      </p:scale>
      <p:origin x="0" y="6912"/>
    </p:cViewPr>
  </p:sorterViewPr>
  <p:notesViewPr>
    <p:cSldViewPr>
      <p:cViewPr varScale="1">
        <p:scale>
          <a:sx n="113" d="100"/>
          <a:sy n="113" d="100"/>
        </p:scale>
        <p:origin x="-3272" y="-128"/>
      </p:cViewPr>
      <p:guideLst>
        <p:guide orient="horz" pos="2920"/>
        <p:guide pos="22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65" charset="0"/>
                <a:ea typeface="ＭＳ Ｐゴシック" pitchFamily="-65" charset="-128"/>
                <a:cs typeface="ＭＳ Ｐゴシック" pitchFamily="-65" charset="-128"/>
              </a:defRPr>
            </a:lvl1pPr>
          </a:lstStyle>
          <a:p>
            <a:pPr>
              <a:defRPr/>
            </a:pPr>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65" charset="0"/>
                <a:ea typeface="ＭＳ Ｐゴシック" pitchFamily="-65" charset="-128"/>
                <a:cs typeface="ＭＳ Ｐゴシック" pitchFamily="-65" charset="-128"/>
              </a:defRPr>
            </a:lvl1pPr>
          </a:lstStyle>
          <a:p>
            <a:pPr>
              <a:defRPr/>
            </a:pPr>
            <a:fld id="{591E8F09-A7C4-E145-8ACF-F9335DF24450}" type="datetime1">
              <a:rPr lang="en-US"/>
              <a:pPr>
                <a:defRPr/>
              </a:pPr>
              <a:t>8/9/2013</a:t>
            </a:fld>
            <a:endParaRPr lang="en-US"/>
          </a:p>
        </p:txBody>
      </p:sp>
      <p:sp>
        <p:nvSpPr>
          <p:cNvPr id="4" name="Footer Placeholder 3"/>
          <p:cNvSpPr>
            <a:spLocks noGrp="1"/>
          </p:cNvSpPr>
          <p:nvPr>
            <p:ph type="ftr" sz="quarter" idx="2"/>
          </p:nvPr>
        </p:nvSpPr>
        <p:spPr>
          <a:xfrm>
            <a:off x="0" y="8805863"/>
            <a:ext cx="3032125" cy="46355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65" charset="0"/>
                <a:ea typeface="ＭＳ Ｐゴシック" pitchFamily="-65" charset="-128"/>
                <a:cs typeface="ＭＳ Ｐゴシック" pitchFamily="-65" charset="-128"/>
              </a:defRPr>
            </a:lvl1pPr>
          </a:lstStyle>
          <a:p>
            <a:pPr>
              <a:defRPr/>
            </a:pPr>
            <a:endParaRPr lang="en-US"/>
          </a:p>
        </p:txBody>
      </p:sp>
      <p:sp>
        <p:nvSpPr>
          <p:cNvPr id="5" name="Slide Number Placeholder 4"/>
          <p:cNvSpPr>
            <a:spLocks noGrp="1"/>
          </p:cNvSpPr>
          <p:nvPr>
            <p:ph type="sldNum" sz="quarter" idx="3"/>
          </p:nvPr>
        </p:nvSpPr>
        <p:spPr>
          <a:xfrm>
            <a:off x="3963988" y="8805863"/>
            <a:ext cx="3032125" cy="46355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65" charset="0"/>
                <a:ea typeface="ＭＳ Ｐゴシック" pitchFamily="-65" charset="-128"/>
                <a:cs typeface="ＭＳ Ｐゴシック" pitchFamily="-65" charset="-128"/>
              </a:defRPr>
            </a:lvl1pPr>
          </a:lstStyle>
          <a:p>
            <a:pPr>
              <a:defRPr/>
            </a:pPr>
            <a:fld id="{338D00CF-50CC-D74D-B014-0DDE8AC3120D}" type="slidenum">
              <a:rPr lang="en-US"/>
              <a:pPr>
                <a:defRPr/>
              </a:pPr>
              <a:t>‹nº›</a:t>
            </a:fld>
            <a:endParaRPr lang="en-US"/>
          </a:p>
        </p:txBody>
      </p:sp>
    </p:spTree>
    <p:extLst>
      <p:ext uri="{BB962C8B-B14F-4D97-AF65-F5344CB8AC3E}">
        <p14:creationId xmlns:p14="http://schemas.microsoft.com/office/powerpoint/2010/main" val="1713779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4018"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65" charset="0"/>
                <a:ea typeface="ＭＳ Ｐゴシック" pitchFamily="-65" charset="-128"/>
                <a:cs typeface="ＭＳ Ｐゴシック" pitchFamily="-65" charset="-128"/>
              </a:defRPr>
            </a:lvl1pPr>
          </a:lstStyle>
          <a:p>
            <a:pPr>
              <a:defRPr/>
            </a:pPr>
            <a:endParaRPr lang="en-US"/>
          </a:p>
        </p:txBody>
      </p:sp>
      <p:sp>
        <p:nvSpPr>
          <p:cNvPr id="214019"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65" charset="0"/>
                <a:ea typeface="ＭＳ Ｐゴシック" pitchFamily="-65" charset="-128"/>
                <a:cs typeface="ＭＳ Ｐゴシック" pitchFamily="-65"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214021"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4022" name="Rectangle 6"/>
          <p:cNvSpPr>
            <a:spLocks noGrp="1" noChangeArrowheads="1"/>
          </p:cNvSpPr>
          <p:nvPr>
            <p:ph type="ftr" sz="quarter" idx="4"/>
          </p:nvPr>
        </p:nvSpPr>
        <p:spPr bwMode="auto">
          <a:xfrm>
            <a:off x="0" y="88058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65" charset="0"/>
                <a:ea typeface="ＭＳ Ｐゴシック" pitchFamily="-65" charset="-128"/>
                <a:cs typeface="ＭＳ Ｐゴシック" pitchFamily="-65" charset="-128"/>
              </a:defRPr>
            </a:lvl1pPr>
          </a:lstStyle>
          <a:p>
            <a:pPr>
              <a:defRPr/>
            </a:pPr>
            <a:endParaRPr lang="en-US"/>
          </a:p>
        </p:txBody>
      </p:sp>
      <p:sp>
        <p:nvSpPr>
          <p:cNvPr id="214023" name="Rectangle 7"/>
          <p:cNvSpPr>
            <a:spLocks noGrp="1" noChangeArrowheads="1"/>
          </p:cNvSpPr>
          <p:nvPr>
            <p:ph type="sldNum" sz="quarter" idx="5"/>
          </p:nvPr>
        </p:nvSpPr>
        <p:spPr bwMode="auto">
          <a:xfrm>
            <a:off x="3963988" y="88058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65" charset="0"/>
                <a:ea typeface="ＭＳ Ｐゴシック" pitchFamily="-65" charset="-128"/>
                <a:cs typeface="ＭＳ Ｐゴシック" pitchFamily="-65" charset="-128"/>
              </a:defRPr>
            </a:lvl1pPr>
          </a:lstStyle>
          <a:p>
            <a:pPr>
              <a:defRPr/>
            </a:pPr>
            <a:fld id="{F14A5FC0-AF5D-8749-88A0-D595C7D6C848}" type="slidenum">
              <a:rPr lang="en-US"/>
              <a:pPr>
                <a:defRPr/>
              </a:pPr>
              <a:t>‹nº›</a:t>
            </a:fld>
            <a:endParaRPr lang="en-US"/>
          </a:p>
        </p:txBody>
      </p:sp>
    </p:spTree>
    <p:extLst>
      <p:ext uri="{BB962C8B-B14F-4D97-AF65-F5344CB8AC3E}">
        <p14:creationId xmlns:p14="http://schemas.microsoft.com/office/powerpoint/2010/main" val="241119832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err="1" smtClean="0"/>
              <a:t>municar</a:t>
            </a:r>
            <a:endParaRPr lang="pt-BR" dirty="0"/>
          </a:p>
        </p:txBody>
      </p:sp>
      <p:sp>
        <p:nvSpPr>
          <p:cNvPr id="4" name="Espaço Reservado para Número de Slide 3"/>
          <p:cNvSpPr>
            <a:spLocks noGrp="1"/>
          </p:cNvSpPr>
          <p:nvPr>
            <p:ph type="sldNum" sz="quarter" idx="10"/>
          </p:nvPr>
        </p:nvSpPr>
        <p:spPr/>
        <p:txBody>
          <a:bodyPr/>
          <a:lstStyle/>
          <a:p>
            <a:pPr>
              <a:defRPr/>
            </a:pPr>
            <a:fld id="{F14A5FC0-AF5D-8749-88A0-D595C7D6C848}" type="slidenum">
              <a:rPr lang="en-US" smtClean="0"/>
              <a:pPr>
                <a:defRPr/>
              </a:pPr>
              <a:t>10</a:t>
            </a:fld>
            <a:endParaRPr lang="en-US"/>
          </a:p>
        </p:txBody>
      </p:sp>
    </p:spTree>
    <p:extLst>
      <p:ext uri="{BB962C8B-B14F-4D97-AF65-F5344CB8AC3E}">
        <p14:creationId xmlns:p14="http://schemas.microsoft.com/office/powerpoint/2010/main" val="1131874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err="1" smtClean="0"/>
              <a:t>municar</a:t>
            </a:r>
            <a:endParaRPr lang="pt-BR" dirty="0"/>
          </a:p>
        </p:txBody>
      </p:sp>
      <p:sp>
        <p:nvSpPr>
          <p:cNvPr id="4" name="Espaço Reservado para Número de Slide 3"/>
          <p:cNvSpPr>
            <a:spLocks noGrp="1"/>
          </p:cNvSpPr>
          <p:nvPr>
            <p:ph type="sldNum" sz="quarter" idx="10"/>
          </p:nvPr>
        </p:nvSpPr>
        <p:spPr/>
        <p:txBody>
          <a:bodyPr/>
          <a:lstStyle/>
          <a:p>
            <a:pPr>
              <a:defRPr/>
            </a:pPr>
            <a:fld id="{F14A5FC0-AF5D-8749-88A0-D595C7D6C848}" type="slidenum">
              <a:rPr lang="en-US" smtClean="0"/>
              <a:pPr>
                <a:defRPr/>
              </a:pPr>
              <a:t>11</a:t>
            </a:fld>
            <a:endParaRPr lang="en-US"/>
          </a:p>
        </p:txBody>
      </p:sp>
    </p:spTree>
    <p:extLst>
      <p:ext uri="{BB962C8B-B14F-4D97-AF65-F5344CB8AC3E}">
        <p14:creationId xmlns:p14="http://schemas.microsoft.com/office/powerpoint/2010/main" val="1131874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err="1" smtClean="0"/>
              <a:t>municar</a:t>
            </a:r>
            <a:endParaRPr lang="pt-BR" dirty="0"/>
          </a:p>
        </p:txBody>
      </p:sp>
      <p:sp>
        <p:nvSpPr>
          <p:cNvPr id="4" name="Espaço Reservado para Número de Slide 3"/>
          <p:cNvSpPr>
            <a:spLocks noGrp="1"/>
          </p:cNvSpPr>
          <p:nvPr>
            <p:ph type="sldNum" sz="quarter" idx="10"/>
          </p:nvPr>
        </p:nvSpPr>
        <p:spPr/>
        <p:txBody>
          <a:bodyPr/>
          <a:lstStyle/>
          <a:p>
            <a:pPr>
              <a:defRPr/>
            </a:pPr>
            <a:fld id="{F14A5FC0-AF5D-8749-88A0-D595C7D6C848}" type="slidenum">
              <a:rPr lang="en-US" smtClean="0"/>
              <a:pPr>
                <a:defRPr/>
              </a:pPr>
              <a:t>12</a:t>
            </a:fld>
            <a:endParaRPr lang="en-US"/>
          </a:p>
        </p:txBody>
      </p:sp>
    </p:spTree>
    <p:extLst>
      <p:ext uri="{BB962C8B-B14F-4D97-AF65-F5344CB8AC3E}">
        <p14:creationId xmlns:p14="http://schemas.microsoft.com/office/powerpoint/2010/main" val="1131874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err="1" smtClean="0"/>
              <a:t>municar</a:t>
            </a:r>
            <a:endParaRPr lang="pt-BR" dirty="0"/>
          </a:p>
        </p:txBody>
      </p:sp>
      <p:sp>
        <p:nvSpPr>
          <p:cNvPr id="4" name="Espaço Reservado para Número de Slide 3"/>
          <p:cNvSpPr>
            <a:spLocks noGrp="1"/>
          </p:cNvSpPr>
          <p:nvPr>
            <p:ph type="sldNum" sz="quarter" idx="10"/>
          </p:nvPr>
        </p:nvSpPr>
        <p:spPr/>
        <p:txBody>
          <a:bodyPr/>
          <a:lstStyle/>
          <a:p>
            <a:pPr>
              <a:defRPr/>
            </a:pPr>
            <a:fld id="{F14A5FC0-AF5D-8749-88A0-D595C7D6C848}" type="slidenum">
              <a:rPr lang="en-US" smtClean="0"/>
              <a:pPr>
                <a:defRPr/>
              </a:pPr>
              <a:t>13</a:t>
            </a:fld>
            <a:endParaRPr lang="en-US"/>
          </a:p>
        </p:txBody>
      </p:sp>
    </p:spTree>
    <p:extLst>
      <p:ext uri="{BB962C8B-B14F-4D97-AF65-F5344CB8AC3E}">
        <p14:creationId xmlns:p14="http://schemas.microsoft.com/office/powerpoint/2010/main" val="1131874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err="1" smtClean="0"/>
              <a:t>municar</a:t>
            </a:r>
            <a:endParaRPr lang="pt-BR" dirty="0"/>
          </a:p>
        </p:txBody>
      </p:sp>
      <p:sp>
        <p:nvSpPr>
          <p:cNvPr id="4" name="Espaço Reservado para Número de Slide 3"/>
          <p:cNvSpPr>
            <a:spLocks noGrp="1"/>
          </p:cNvSpPr>
          <p:nvPr>
            <p:ph type="sldNum" sz="quarter" idx="10"/>
          </p:nvPr>
        </p:nvSpPr>
        <p:spPr/>
        <p:txBody>
          <a:bodyPr/>
          <a:lstStyle/>
          <a:p>
            <a:pPr>
              <a:defRPr/>
            </a:pPr>
            <a:fld id="{F14A5FC0-AF5D-8749-88A0-D595C7D6C848}" type="slidenum">
              <a:rPr lang="en-US" smtClean="0"/>
              <a:pPr>
                <a:defRPr/>
              </a:pPr>
              <a:t>14</a:t>
            </a:fld>
            <a:endParaRPr lang="en-US"/>
          </a:p>
        </p:txBody>
      </p:sp>
    </p:spTree>
    <p:extLst>
      <p:ext uri="{BB962C8B-B14F-4D97-AF65-F5344CB8AC3E}">
        <p14:creationId xmlns:p14="http://schemas.microsoft.com/office/powerpoint/2010/main" val="1131874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7315200" cy="914400"/>
          </a:xfrm>
        </p:spPr>
        <p:txBody>
          <a:bodyPr/>
          <a:lstStyle>
            <a:lvl1pPr>
              <a:defRPr sz="2800"/>
            </a:lvl1pPr>
          </a:lstStyle>
          <a:p>
            <a:r>
              <a:rPr lang="pt-BR" smtClean="0"/>
              <a:t>Clique para editar o título mestre</a:t>
            </a:r>
            <a:endParaRPr lang="en-US" dirty="0"/>
          </a:p>
        </p:txBody>
      </p:sp>
      <p:sp>
        <p:nvSpPr>
          <p:cNvPr id="3" name="Content Placeholder 2"/>
          <p:cNvSpPr>
            <a:spLocks noGrp="1"/>
          </p:cNvSpPr>
          <p:nvPr>
            <p:ph idx="1"/>
          </p:nvPr>
        </p:nvSpPr>
        <p:spPr>
          <a:xfrm>
            <a:off x="762000" y="1295400"/>
            <a:ext cx="8153400" cy="55626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5200" y="0"/>
            <a:ext cx="1828800" cy="6629400"/>
          </a:xfrm>
        </p:spPr>
        <p:txBody>
          <a:bodyPr vert="eaVert"/>
          <a:lstStyle/>
          <a:p>
            <a:r>
              <a:rPr lang="pt-BR" smtClean="0"/>
              <a:t>Clique para editar o título mestre</a:t>
            </a:r>
            <a:endParaRPr lang="en-US"/>
          </a:p>
        </p:txBody>
      </p:sp>
      <p:sp>
        <p:nvSpPr>
          <p:cNvPr id="3" name="Vertical Text Placeholder 2"/>
          <p:cNvSpPr>
            <a:spLocks noGrp="1"/>
          </p:cNvSpPr>
          <p:nvPr>
            <p:ph type="body" orient="vert" idx="1"/>
          </p:nvPr>
        </p:nvSpPr>
        <p:spPr>
          <a:xfrm>
            <a:off x="1828800" y="0"/>
            <a:ext cx="5334000" cy="66294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7162800" cy="914400"/>
          </a:xfrm>
        </p:spPr>
        <p:txBody>
          <a:bodyPr/>
          <a:lstStyle/>
          <a:p>
            <a:r>
              <a:rPr lang="pt-BR" smtClean="0"/>
              <a:t>Clique para editar o título mestre</a:t>
            </a:r>
            <a:endParaRPr lang="en-US"/>
          </a:p>
        </p:txBody>
      </p:sp>
      <p:sp>
        <p:nvSpPr>
          <p:cNvPr id="3" name="Text Placeholder 2"/>
          <p:cNvSpPr>
            <a:spLocks noGrp="1"/>
          </p:cNvSpPr>
          <p:nvPr>
            <p:ph type="body" sz="half" idx="1"/>
          </p:nvPr>
        </p:nvSpPr>
        <p:spPr>
          <a:xfrm>
            <a:off x="1676400" y="1219200"/>
            <a:ext cx="3429000" cy="51054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Content Placeholder 3"/>
          <p:cNvSpPr>
            <a:spLocks noGrp="1"/>
          </p:cNvSpPr>
          <p:nvPr>
            <p:ph sz="half" idx="2"/>
          </p:nvPr>
        </p:nvSpPr>
        <p:spPr>
          <a:xfrm>
            <a:off x="5257800" y="1219200"/>
            <a:ext cx="3429000" cy="51054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772400" cy="1362075"/>
          </a:xfrm>
        </p:spPr>
        <p:txBody>
          <a:bodyPr anchor="t"/>
          <a:lstStyle>
            <a:lvl1pPr algn="ctr">
              <a:defRPr sz="4000" b="1" cap="all"/>
            </a:lvl1pPr>
          </a:lstStyle>
          <a:p>
            <a:r>
              <a:rPr lang="pt-BR" smtClean="0"/>
              <a:t>Clique para editar o título mestre</a:t>
            </a:r>
            <a:endParaRPr lang="en-US" dirty="0"/>
          </a:p>
        </p:txBody>
      </p:sp>
      <p:sp>
        <p:nvSpPr>
          <p:cNvPr id="3" name="Text Placeholder 2"/>
          <p:cNvSpPr>
            <a:spLocks noGrp="1"/>
          </p:cNvSpPr>
          <p:nvPr>
            <p:ph type="body" idx="1"/>
          </p:nvPr>
        </p:nvSpPr>
        <p:spPr>
          <a:xfrm>
            <a:off x="1143000" y="3810000"/>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1828800" y="1524000"/>
            <a:ext cx="3429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Content Placeholder 3"/>
          <p:cNvSpPr>
            <a:spLocks noGrp="1"/>
          </p:cNvSpPr>
          <p:nvPr>
            <p:ph sz="half" idx="2"/>
          </p:nvPr>
        </p:nvSpPr>
        <p:spPr>
          <a:xfrm>
            <a:off x="5410200" y="1524000"/>
            <a:ext cx="3429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ppt_light.jpg"/>
          <p:cNvPicPr>
            <a:picLocks noChangeAspect="1"/>
          </p:cNvPicPr>
          <p:nvPr/>
        </p:nvPicPr>
        <p:blipFill>
          <a:blip r:embed="rId13"/>
          <a:srcRect/>
          <a:stretch>
            <a:fillRect/>
          </a:stretch>
        </p:blipFill>
        <p:spPr bwMode="auto">
          <a:xfrm>
            <a:off x="0" y="-76200"/>
            <a:ext cx="9144000" cy="69342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1981200" y="0"/>
            <a:ext cx="71628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título mestre</a:t>
            </a:r>
            <a:endParaRPr lang="en-US"/>
          </a:p>
        </p:txBody>
      </p:sp>
      <p:sp>
        <p:nvSpPr>
          <p:cNvPr id="1028" name="Rectangle 3"/>
          <p:cNvSpPr>
            <a:spLocks noGrp="1" noChangeArrowheads="1"/>
          </p:cNvSpPr>
          <p:nvPr>
            <p:ph type="body" idx="1"/>
          </p:nvPr>
        </p:nvSpPr>
        <p:spPr bwMode="auto">
          <a:xfrm>
            <a:off x="1676400" y="1219200"/>
            <a:ext cx="70104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1031" name="Text Box 7"/>
          <p:cNvSpPr txBox="1">
            <a:spLocks noChangeArrowheads="1"/>
          </p:cNvSpPr>
          <p:nvPr/>
        </p:nvSpPr>
        <p:spPr bwMode="auto">
          <a:xfrm>
            <a:off x="8458200" y="6297613"/>
            <a:ext cx="433388" cy="336550"/>
          </a:xfrm>
          <a:prstGeom prst="rect">
            <a:avLst/>
          </a:prstGeom>
          <a:noFill/>
          <a:ln w="9525">
            <a:noFill/>
            <a:miter lim="800000"/>
            <a:headEnd/>
            <a:tailEnd/>
          </a:ln>
          <a:effectLst/>
        </p:spPr>
        <p:txBody>
          <a:bodyPr wrap="none">
            <a:prstTxWarp prst="textNoShape">
              <a:avLst/>
            </a:prstTxWarp>
            <a:spAutoFit/>
          </a:bodyPr>
          <a:lstStyle/>
          <a:p>
            <a:pPr>
              <a:defRPr/>
            </a:pPr>
            <a:fld id="{E38722A0-D172-6E4D-B43F-0AF5ACB9A57C}" type="slidenum">
              <a:rPr lang="en-US" sz="1600">
                <a:latin typeface="Arial" pitchFamily="-65" charset="0"/>
                <a:ea typeface="ＭＳ Ｐゴシック" pitchFamily="-65" charset="-128"/>
                <a:cs typeface="ＭＳ Ｐゴシック" pitchFamily="-65" charset="-128"/>
              </a:rPr>
              <a:pPr>
                <a:defRPr/>
              </a:pPr>
              <a:t>‹nº›</a:t>
            </a:fld>
            <a:endParaRPr lang="en-US" sz="1600">
              <a:latin typeface="Arial" pitchFamily="-65" charset="0"/>
              <a:ea typeface="ＭＳ Ｐゴシック" pitchFamily="-65" charset="-128"/>
              <a:cs typeface="ＭＳ Ｐゴシック" pitchFamily="-65" charset="-128"/>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ftr="0" dt="0"/>
  <p:txStyles>
    <p:titleStyle>
      <a:lvl1pPr algn="ctr" rtl="0" eaLnBrk="1" fontAlgn="base" hangingPunct="1">
        <a:spcBef>
          <a:spcPct val="0"/>
        </a:spcBef>
        <a:spcAft>
          <a:spcPct val="0"/>
        </a:spcAft>
        <a:defRPr sz="2400" b="1">
          <a:solidFill>
            <a:srgbClr val="003399"/>
          </a:solidFill>
          <a:latin typeface="+mj-lt"/>
          <a:ea typeface="ＭＳ Ｐゴシック" charset="-128"/>
          <a:cs typeface="ＭＳ Ｐゴシック" charset="-128"/>
        </a:defRPr>
      </a:lvl1pPr>
      <a:lvl2pPr algn="ctr" rtl="0" eaLnBrk="1" fontAlgn="base" hangingPunct="1">
        <a:spcBef>
          <a:spcPct val="0"/>
        </a:spcBef>
        <a:spcAft>
          <a:spcPct val="0"/>
        </a:spcAft>
        <a:defRPr sz="2400" b="1">
          <a:solidFill>
            <a:srgbClr val="003399"/>
          </a:solidFill>
          <a:latin typeface="Arial" pitchFamily="-106" charset="0"/>
          <a:ea typeface="ＭＳ Ｐゴシック" charset="-128"/>
          <a:cs typeface="ＭＳ Ｐゴシック" charset="-128"/>
        </a:defRPr>
      </a:lvl2pPr>
      <a:lvl3pPr algn="ctr" rtl="0" eaLnBrk="1" fontAlgn="base" hangingPunct="1">
        <a:spcBef>
          <a:spcPct val="0"/>
        </a:spcBef>
        <a:spcAft>
          <a:spcPct val="0"/>
        </a:spcAft>
        <a:defRPr sz="2400" b="1">
          <a:solidFill>
            <a:srgbClr val="003399"/>
          </a:solidFill>
          <a:latin typeface="Arial" pitchFamily="-106" charset="0"/>
          <a:ea typeface="ＭＳ Ｐゴシック" charset="-128"/>
          <a:cs typeface="ＭＳ Ｐゴシック" charset="-128"/>
        </a:defRPr>
      </a:lvl3pPr>
      <a:lvl4pPr algn="ctr" rtl="0" eaLnBrk="1" fontAlgn="base" hangingPunct="1">
        <a:spcBef>
          <a:spcPct val="0"/>
        </a:spcBef>
        <a:spcAft>
          <a:spcPct val="0"/>
        </a:spcAft>
        <a:defRPr sz="2400" b="1">
          <a:solidFill>
            <a:srgbClr val="003399"/>
          </a:solidFill>
          <a:latin typeface="Arial" pitchFamily="-106" charset="0"/>
          <a:ea typeface="ＭＳ Ｐゴシック" charset="-128"/>
          <a:cs typeface="ＭＳ Ｐゴシック" charset="-128"/>
        </a:defRPr>
      </a:lvl4pPr>
      <a:lvl5pPr algn="ctr" rtl="0" eaLnBrk="1" fontAlgn="base" hangingPunct="1">
        <a:spcBef>
          <a:spcPct val="0"/>
        </a:spcBef>
        <a:spcAft>
          <a:spcPct val="0"/>
        </a:spcAft>
        <a:defRPr sz="2400" b="1">
          <a:solidFill>
            <a:srgbClr val="003399"/>
          </a:solidFill>
          <a:latin typeface="Arial" pitchFamily="-106" charset="0"/>
          <a:ea typeface="ＭＳ Ｐゴシック" charset="-128"/>
          <a:cs typeface="ＭＳ Ｐゴシック" charset="-128"/>
        </a:defRPr>
      </a:lvl5pPr>
      <a:lvl6pPr marL="457200" algn="ctr" rtl="0" eaLnBrk="1" fontAlgn="base" hangingPunct="1">
        <a:spcBef>
          <a:spcPct val="0"/>
        </a:spcBef>
        <a:spcAft>
          <a:spcPct val="0"/>
        </a:spcAft>
        <a:defRPr sz="2400" b="1">
          <a:solidFill>
            <a:srgbClr val="003399"/>
          </a:solidFill>
          <a:latin typeface="Arial" pitchFamily="-106" charset="0"/>
        </a:defRPr>
      </a:lvl6pPr>
      <a:lvl7pPr marL="914400" algn="ctr" rtl="0" eaLnBrk="1" fontAlgn="base" hangingPunct="1">
        <a:spcBef>
          <a:spcPct val="0"/>
        </a:spcBef>
        <a:spcAft>
          <a:spcPct val="0"/>
        </a:spcAft>
        <a:defRPr sz="2400" b="1">
          <a:solidFill>
            <a:srgbClr val="003399"/>
          </a:solidFill>
          <a:latin typeface="Arial" pitchFamily="-106" charset="0"/>
        </a:defRPr>
      </a:lvl7pPr>
      <a:lvl8pPr marL="1371600" algn="ctr" rtl="0" eaLnBrk="1" fontAlgn="base" hangingPunct="1">
        <a:spcBef>
          <a:spcPct val="0"/>
        </a:spcBef>
        <a:spcAft>
          <a:spcPct val="0"/>
        </a:spcAft>
        <a:defRPr sz="2400" b="1">
          <a:solidFill>
            <a:srgbClr val="003399"/>
          </a:solidFill>
          <a:latin typeface="Arial" pitchFamily="-106" charset="0"/>
        </a:defRPr>
      </a:lvl8pPr>
      <a:lvl9pPr marL="1828800" algn="ctr" rtl="0" eaLnBrk="1" fontAlgn="base" hangingPunct="1">
        <a:spcBef>
          <a:spcPct val="0"/>
        </a:spcBef>
        <a:spcAft>
          <a:spcPct val="0"/>
        </a:spcAft>
        <a:defRPr sz="2400" b="1">
          <a:solidFill>
            <a:srgbClr val="003399"/>
          </a:solidFill>
          <a:latin typeface="Arial" pitchFamily="-106" charset="0"/>
        </a:defRPr>
      </a:lvl9pPr>
    </p:titleStyle>
    <p:bodyStyle>
      <a:lvl1pPr marL="609600" indent="-609600" algn="l" rtl="0" eaLnBrk="1" fontAlgn="base" hangingPunct="1">
        <a:spcBef>
          <a:spcPct val="20000"/>
        </a:spcBef>
        <a:spcAft>
          <a:spcPct val="0"/>
        </a:spcAft>
        <a:buClr>
          <a:schemeClr val="hlink"/>
        </a:buClr>
        <a:buSzPct val="120000"/>
        <a:buChar char="•"/>
        <a:defRPr sz="2400">
          <a:solidFill>
            <a:schemeClr val="tx1"/>
          </a:solidFill>
          <a:latin typeface="+mn-lt"/>
          <a:ea typeface="ＭＳ Ｐゴシック" charset="-128"/>
          <a:cs typeface="ＭＳ Ｐゴシック" charset="-128"/>
        </a:defRPr>
      </a:lvl1pPr>
      <a:lvl2pPr marL="990600" indent="-533400" algn="l" rtl="0" eaLnBrk="1" fontAlgn="base" hangingPunct="1">
        <a:spcBef>
          <a:spcPct val="20000"/>
        </a:spcBef>
        <a:spcAft>
          <a:spcPct val="0"/>
        </a:spcAft>
        <a:buClr>
          <a:srgbClr val="113398"/>
        </a:buClr>
        <a:buFont typeface="Wingdings" pitchFamily="-107" charset="2"/>
        <a:buChar char="Ø"/>
        <a:defRPr sz="2000">
          <a:solidFill>
            <a:schemeClr val="tx1"/>
          </a:solidFill>
          <a:latin typeface="+mn-lt"/>
          <a:ea typeface="ＭＳ Ｐゴシック" pitchFamily="-106" charset="-128"/>
        </a:defRPr>
      </a:lvl2pPr>
      <a:lvl3pPr marL="1371600" indent="-457200" algn="l" rtl="0" eaLnBrk="1" fontAlgn="base" hangingPunct="1">
        <a:spcBef>
          <a:spcPct val="20000"/>
        </a:spcBef>
        <a:spcAft>
          <a:spcPct val="0"/>
        </a:spcAft>
        <a:buClr>
          <a:srgbClr val="113398"/>
        </a:buClr>
        <a:buFont typeface="Wingdings" pitchFamily="-107" charset="2"/>
        <a:buChar char="§"/>
        <a:defRPr>
          <a:solidFill>
            <a:schemeClr val="tx1"/>
          </a:solidFill>
          <a:latin typeface="+mn-lt"/>
          <a:ea typeface="ＭＳ Ｐゴシック" pitchFamily="-106" charset="-128"/>
        </a:defRPr>
      </a:lvl3pPr>
      <a:lvl4pPr marL="1752600" indent="-381000" algn="l" rtl="0" eaLnBrk="1" fontAlgn="base" hangingPunct="1">
        <a:spcBef>
          <a:spcPct val="20000"/>
        </a:spcBef>
        <a:spcAft>
          <a:spcPct val="0"/>
        </a:spcAft>
        <a:buClr>
          <a:srgbClr val="113398"/>
        </a:buClr>
        <a:buChar char="–"/>
        <a:defRPr sz="1600">
          <a:solidFill>
            <a:schemeClr val="tx1"/>
          </a:solidFill>
          <a:latin typeface="+mn-lt"/>
          <a:ea typeface="ＭＳ Ｐゴシック" pitchFamily="-106" charset="-128"/>
        </a:defRPr>
      </a:lvl4pPr>
      <a:lvl5pPr marL="2209800" indent="-381000" algn="l" rtl="0" eaLnBrk="1" fontAlgn="base" hangingPunct="1">
        <a:spcBef>
          <a:spcPct val="20000"/>
        </a:spcBef>
        <a:spcAft>
          <a:spcPct val="0"/>
        </a:spcAft>
        <a:buClr>
          <a:srgbClr val="113398"/>
        </a:buClr>
        <a:buChar char="»"/>
        <a:defRPr sz="1600">
          <a:solidFill>
            <a:schemeClr val="tx1"/>
          </a:solidFill>
          <a:latin typeface="+mn-lt"/>
          <a:ea typeface="ＭＳ Ｐゴシック" pitchFamily="-106" charset="-128"/>
        </a:defRPr>
      </a:lvl5pPr>
      <a:lvl6pPr marL="2667000" indent="-381000" algn="l" rtl="0" eaLnBrk="1" fontAlgn="base" hangingPunct="1">
        <a:spcBef>
          <a:spcPct val="20000"/>
        </a:spcBef>
        <a:spcAft>
          <a:spcPct val="0"/>
        </a:spcAft>
        <a:buClr>
          <a:srgbClr val="8E200A"/>
        </a:buClr>
        <a:buChar char="»"/>
        <a:defRPr sz="1600">
          <a:solidFill>
            <a:schemeClr val="tx1"/>
          </a:solidFill>
          <a:latin typeface="+mn-lt"/>
          <a:ea typeface="ＭＳ Ｐゴシック" pitchFamily="-106" charset="-128"/>
        </a:defRPr>
      </a:lvl6pPr>
      <a:lvl7pPr marL="3124200" indent="-381000" algn="l" rtl="0" eaLnBrk="1" fontAlgn="base" hangingPunct="1">
        <a:spcBef>
          <a:spcPct val="20000"/>
        </a:spcBef>
        <a:spcAft>
          <a:spcPct val="0"/>
        </a:spcAft>
        <a:buClr>
          <a:srgbClr val="8E200A"/>
        </a:buClr>
        <a:buChar char="»"/>
        <a:defRPr sz="1600">
          <a:solidFill>
            <a:schemeClr val="tx1"/>
          </a:solidFill>
          <a:latin typeface="+mn-lt"/>
          <a:ea typeface="ＭＳ Ｐゴシック" pitchFamily="-106" charset="-128"/>
        </a:defRPr>
      </a:lvl7pPr>
      <a:lvl8pPr marL="3581400" indent="-381000" algn="l" rtl="0" eaLnBrk="1" fontAlgn="base" hangingPunct="1">
        <a:spcBef>
          <a:spcPct val="20000"/>
        </a:spcBef>
        <a:spcAft>
          <a:spcPct val="0"/>
        </a:spcAft>
        <a:buClr>
          <a:srgbClr val="8E200A"/>
        </a:buClr>
        <a:buChar char="»"/>
        <a:defRPr sz="1600">
          <a:solidFill>
            <a:schemeClr val="tx1"/>
          </a:solidFill>
          <a:latin typeface="+mn-lt"/>
          <a:ea typeface="ＭＳ Ｐゴシック" pitchFamily="-106" charset="-128"/>
        </a:defRPr>
      </a:lvl8pPr>
      <a:lvl9pPr marL="4038600" indent="-381000" algn="l" rtl="0" eaLnBrk="1" fontAlgn="base" hangingPunct="1">
        <a:spcBef>
          <a:spcPct val="20000"/>
        </a:spcBef>
        <a:spcAft>
          <a:spcPct val="0"/>
        </a:spcAft>
        <a:buClr>
          <a:srgbClr val="8E200A"/>
        </a:buClr>
        <a:buChar char="»"/>
        <a:defRPr sz="16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aderbal.pereira@mmfai.infoI" TargetMode="External"/><Relationship Id="rId2" Type="http://schemas.openxmlformats.org/officeDocument/2006/relationships/image" Target="../media/image2.jpeg"/><Relationship Id="rId1" Type="http://schemas.openxmlformats.org/officeDocument/2006/relationships/slideLayout" Target="../slideLayouts/slideLayout6.xml"/><Relationship Id="rId5" Type="http://schemas.openxmlformats.org/officeDocument/2006/relationships/hyperlink" Target="http://twitter.com/mmfupdates" TargetMode="External"/><Relationship Id="rId4" Type="http://schemas.openxmlformats.org/officeDocument/2006/relationships/hyperlink" Target="http://www.mmfai.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1" descr="ppt4-1"/>
          <p:cNvPicPr>
            <a:picLocks noChangeAspect="1" noChangeArrowheads="1"/>
          </p:cNvPicPr>
          <p:nvPr/>
        </p:nvPicPr>
        <p:blipFill>
          <a:blip r:embed="rId2"/>
          <a:srcRect/>
          <a:stretch>
            <a:fillRect/>
          </a:stretch>
        </p:blipFill>
        <p:spPr bwMode="auto">
          <a:xfrm>
            <a:off x="15632" y="-21000"/>
            <a:ext cx="9220200" cy="6946900"/>
          </a:xfrm>
          <a:prstGeom prst="rect">
            <a:avLst/>
          </a:prstGeom>
          <a:noFill/>
          <a:ln w="9525">
            <a:noFill/>
            <a:miter lim="800000"/>
            <a:headEnd/>
            <a:tailEnd/>
          </a:ln>
        </p:spPr>
      </p:pic>
      <p:sp>
        <p:nvSpPr>
          <p:cNvPr id="15363" name="Rectangle 2"/>
          <p:cNvSpPr>
            <a:spLocks noGrp="1" noChangeArrowheads="1"/>
          </p:cNvSpPr>
          <p:nvPr>
            <p:ph type="ctrTitle" idx="4294967295"/>
          </p:nvPr>
        </p:nvSpPr>
        <p:spPr>
          <a:xfrm>
            <a:off x="1313776" y="1052736"/>
            <a:ext cx="7956376" cy="4392488"/>
          </a:xfrm>
          <a:solidFill>
            <a:schemeClr val="accent3"/>
          </a:solidFill>
        </p:spPr>
        <p:txBody>
          <a:bodyPr/>
          <a:lstStyle/>
          <a:p>
            <a:pPr>
              <a:lnSpc>
                <a:spcPct val="80000"/>
              </a:lnSpc>
            </a:pPr>
            <a:r>
              <a:rPr lang="en-US" sz="2000" dirty="0">
                <a:solidFill>
                  <a:schemeClr val="accent2">
                    <a:lumMod val="75000"/>
                  </a:schemeClr>
                </a:solidFill>
              </a:rPr>
              <a:t>ITU Workshop </a:t>
            </a:r>
            <a:r>
              <a:rPr lang="en-US" sz="2000" dirty="0" smtClean="0">
                <a:solidFill>
                  <a:schemeClr val="accent2">
                    <a:lumMod val="75000"/>
                  </a:schemeClr>
                </a:solidFill>
              </a:rPr>
              <a:t/>
            </a:r>
            <a:br>
              <a:rPr lang="en-US" sz="2000" dirty="0" smtClean="0">
                <a:solidFill>
                  <a:schemeClr val="accent2">
                    <a:lumMod val="75000"/>
                  </a:schemeClr>
                </a:solidFill>
              </a:rPr>
            </a:br>
            <a:r>
              <a:rPr lang="en-US" sz="2000" dirty="0" smtClean="0">
                <a:solidFill>
                  <a:schemeClr val="accent2">
                    <a:lumMod val="75000"/>
                  </a:schemeClr>
                </a:solidFill>
              </a:rPr>
              <a:t> </a:t>
            </a:r>
            <a:br>
              <a:rPr lang="en-US" sz="2000" dirty="0" smtClean="0">
                <a:solidFill>
                  <a:schemeClr val="accent2">
                    <a:lumMod val="75000"/>
                  </a:schemeClr>
                </a:solidFill>
              </a:rPr>
            </a:br>
            <a:r>
              <a:rPr lang="en-US" sz="2000" dirty="0" smtClean="0">
                <a:solidFill>
                  <a:schemeClr val="accent2">
                    <a:lumMod val="75000"/>
                  </a:schemeClr>
                </a:solidFill>
              </a:rPr>
              <a:t>“</a:t>
            </a:r>
            <a:r>
              <a:rPr lang="en-US" sz="2000" dirty="0">
                <a:solidFill>
                  <a:schemeClr val="accent2">
                    <a:lumMod val="75000"/>
                  </a:schemeClr>
                </a:solidFill>
              </a:rPr>
              <a:t>Human Exposure to Electromagnetic Fields (EMFs)”</a:t>
            </a:r>
            <a:br>
              <a:rPr lang="en-US" sz="2000" dirty="0">
                <a:solidFill>
                  <a:schemeClr val="accent2">
                    <a:lumMod val="75000"/>
                  </a:schemeClr>
                </a:solidFill>
              </a:rPr>
            </a:br>
            <a:r>
              <a:rPr lang="en-US" sz="2000" dirty="0" smtClean="0">
                <a:solidFill>
                  <a:schemeClr val="accent2">
                    <a:lumMod val="75000"/>
                  </a:schemeClr>
                </a:solidFill>
              </a:rPr>
              <a:t/>
            </a:r>
            <a:br>
              <a:rPr lang="en-US" sz="2000" dirty="0" smtClean="0">
                <a:solidFill>
                  <a:schemeClr val="accent2">
                    <a:lumMod val="75000"/>
                  </a:schemeClr>
                </a:solidFill>
              </a:rPr>
            </a:br>
            <a:r>
              <a:rPr lang="en-US" sz="2000" dirty="0" smtClean="0">
                <a:solidFill>
                  <a:schemeClr val="accent2">
                    <a:lumMod val="75000"/>
                  </a:schemeClr>
                </a:solidFill>
              </a:rPr>
              <a:t>Quito – Ecuador </a:t>
            </a:r>
            <a:r>
              <a:rPr lang="en-US" sz="2000" dirty="0">
                <a:solidFill>
                  <a:schemeClr val="accent2">
                    <a:lumMod val="75000"/>
                  </a:schemeClr>
                </a:solidFill>
              </a:rPr>
              <a:t>14th August </a:t>
            </a:r>
            <a:r>
              <a:rPr lang="en-US" sz="2000" dirty="0" smtClean="0">
                <a:solidFill>
                  <a:schemeClr val="accent2">
                    <a:lumMod val="75000"/>
                  </a:schemeClr>
                </a:solidFill>
              </a:rPr>
              <a:t>2013</a:t>
            </a:r>
            <a:br>
              <a:rPr lang="en-US" sz="2000" dirty="0" smtClean="0">
                <a:solidFill>
                  <a:schemeClr val="accent2">
                    <a:lumMod val="75000"/>
                  </a:schemeClr>
                </a:solidFill>
              </a:rPr>
            </a:br>
            <a:r>
              <a:rPr lang="en-US" sz="2000" dirty="0" smtClean="0">
                <a:solidFill>
                  <a:schemeClr val="accent2">
                    <a:lumMod val="75000"/>
                  </a:schemeClr>
                </a:solidFill>
              </a:rPr>
              <a:t/>
            </a:r>
            <a:br>
              <a:rPr lang="en-US" sz="2000" dirty="0" smtClean="0">
                <a:solidFill>
                  <a:schemeClr val="accent2">
                    <a:lumMod val="75000"/>
                  </a:schemeClr>
                </a:solidFill>
              </a:rPr>
            </a:br>
            <a:r>
              <a:rPr lang="en-US" sz="2000" dirty="0" smtClean="0">
                <a:solidFill>
                  <a:schemeClr val="accent2">
                    <a:lumMod val="75000"/>
                  </a:schemeClr>
                </a:solidFill>
              </a:rPr>
              <a:t/>
            </a:r>
            <a:br>
              <a:rPr lang="en-US" sz="2000" dirty="0" smtClean="0">
                <a:solidFill>
                  <a:schemeClr val="accent2">
                    <a:lumMod val="75000"/>
                  </a:schemeClr>
                </a:solidFill>
              </a:rPr>
            </a:br>
            <a:r>
              <a:rPr lang="en-US" sz="2000" dirty="0">
                <a:solidFill>
                  <a:schemeClr val="accent2">
                    <a:lumMod val="75000"/>
                  </a:schemeClr>
                </a:solidFill>
              </a:rPr>
              <a:t/>
            </a:r>
            <a:br>
              <a:rPr lang="en-US" sz="2000" dirty="0">
                <a:solidFill>
                  <a:schemeClr val="accent2">
                    <a:lumMod val="75000"/>
                  </a:schemeClr>
                </a:solidFill>
              </a:rPr>
            </a:br>
            <a:r>
              <a:rPr lang="en-US" sz="2800" dirty="0" err="1" smtClean="0">
                <a:solidFill>
                  <a:schemeClr val="accent2">
                    <a:lumMod val="75000"/>
                  </a:schemeClr>
                </a:solidFill>
              </a:rPr>
              <a:t>Percepción</a:t>
            </a:r>
            <a:r>
              <a:rPr lang="en-US" sz="2800" dirty="0" smtClean="0">
                <a:solidFill>
                  <a:schemeClr val="accent2">
                    <a:lumMod val="75000"/>
                  </a:schemeClr>
                </a:solidFill>
              </a:rPr>
              <a:t> y </a:t>
            </a:r>
            <a:r>
              <a:rPr lang="en-US" sz="2800" dirty="0" err="1" smtClean="0">
                <a:solidFill>
                  <a:schemeClr val="accent2">
                    <a:lumMod val="75000"/>
                  </a:schemeClr>
                </a:solidFill>
              </a:rPr>
              <a:t>Comunicación</a:t>
            </a:r>
            <a:r>
              <a:rPr lang="en-US" sz="2800" dirty="0" smtClean="0">
                <a:solidFill>
                  <a:schemeClr val="accent2">
                    <a:lumMod val="75000"/>
                  </a:schemeClr>
                </a:solidFill>
              </a:rPr>
              <a:t> </a:t>
            </a:r>
            <a:br>
              <a:rPr lang="en-US" sz="2800" dirty="0" smtClean="0">
                <a:solidFill>
                  <a:schemeClr val="accent2">
                    <a:lumMod val="75000"/>
                  </a:schemeClr>
                </a:solidFill>
              </a:rPr>
            </a:br>
            <a:r>
              <a:rPr lang="en-US" sz="2800" dirty="0" smtClean="0">
                <a:solidFill>
                  <a:schemeClr val="accent2">
                    <a:lumMod val="75000"/>
                  </a:schemeClr>
                </a:solidFill>
              </a:rPr>
              <a:t/>
            </a:r>
            <a:br>
              <a:rPr lang="en-US" sz="2800" dirty="0" smtClean="0">
                <a:solidFill>
                  <a:schemeClr val="accent2">
                    <a:lumMod val="75000"/>
                  </a:schemeClr>
                </a:solidFill>
              </a:rPr>
            </a:br>
            <a:r>
              <a:rPr lang="en-US" sz="2800" dirty="0" err="1" smtClean="0">
                <a:solidFill>
                  <a:schemeClr val="accent2">
                    <a:lumMod val="75000"/>
                  </a:schemeClr>
                </a:solidFill>
              </a:rPr>
              <a:t>Una</a:t>
            </a:r>
            <a:r>
              <a:rPr lang="en-US" sz="2800" dirty="0" smtClean="0">
                <a:solidFill>
                  <a:schemeClr val="accent2">
                    <a:lumMod val="75000"/>
                  </a:schemeClr>
                </a:solidFill>
              </a:rPr>
              <a:t> </a:t>
            </a:r>
            <a:r>
              <a:rPr lang="en-US" sz="2800" dirty="0" err="1" smtClean="0">
                <a:solidFill>
                  <a:schemeClr val="accent2">
                    <a:lumMod val="75000"/>
                  </a:schemeClr>
                </a:solidFill>
              </a:rPr>
              <a:t>experiencia</a:t>
            </a:r>
            <a:r>
              <a:rPr lang="en-US" sz="2800" dirty="0" smtClean="0">
                <a:solidFill>
                  <a:schemeClr val="accent2">
                    <a:lumMod val="75000"/>
                  </a:schemeClr>
                </a:solidFill>
              </a:rPr>
              <a:t> </a:t>
            </a:r>
            <a:r>
              <a:rPr lang="en-US" sz="2800" dirty="0" err="1" smtClean="0">
                <a:solidFill>
                  <a:schemeClr val="accent2">
                    <a:lumMod val="75000"/>
                  </a:schemeClr>
                </a:solidFill>
              </a:rPr>
              <a:t>vivida</a:t>
            </a:r>
            <a:r>
              <a:rPr lang="en-US" sz="2800" dirty="0" smtClean="0">
                <a:solidFill>
                  <a:schemeClr val="accent2">
                    <a:lumMod val="75000"/>
                  </a:schemeClr>
                </a:solidFill>
              </a:rPr>
              <a:t> en </a:t>
            </a:r>
            <a:r>
              <a:rPr lang="en-US" sz="2800" dirty="0" err="1" smtClean="0">
                <a:solidFill>
                  <a:schemeClr val="accent2">
                    <a:lumMod val="75000"/>
                  </a:schemeClr>
                </a:solidFill>
              </a:rPr>
              <a:t>Latinoamérica</a:t>
            </a:r>
            <a:r>
              <a:rPr lang="en-US" sz="2800" dirty="0">
                <a:solidFill>
                  <a:schemeClr val="accent2">
                    <a:lumMod val="75000"/>
                  </a:schemeClr>
                </a:solidFill>
              </a:rPr>
              <a:t/>
            </a:r>
            <a:br>
              <a:rPr lang="en-US" sz="2800" dirty="0">
                <a:solidFill>
                  <a:schemeClr val="accent2">
                    <a:lumMod val="75000"/>
                  </a:schemeClr>
                </a:solidFill>
              </a:rPr>
            </a:br>
            <a:endParaRPr lang="en-US" sz="2800" dirty="0">
              <a:solidFill>
                <a:schemeClr val="accent2">
                  <a:lumMod val="75000"/>
                </a:schemeClr>
              </a:solidFill>
            </a:endParaRPr>
          </a:p>
        </p:txBody>
      </p:sp>
      <p:sp>
        <p:nvSpPr>
          <p:cNvPr id="15364" name="TextBox 3"/>
          <p:cNvSpPr txBox="1">
            <a:spLocks noChangeArrowheads="1"/>
          </p:cNvSpPr>
          <p:nvPr/>
        </p:nvSpPr>
        <p:spPr bwMode="auto">
          <a:xfrm>
            <a:off x="1798712" y="6021288"/>
            <a:ext cx="4343400" cy="707886"/>
          </a:xfrm>
          <a:prstGeom prst="rect">
            <a:avLst/>
          </a:prstGeom>
          <a:noFill/>
          <a:ln w="9525">
            <a:noFill/>
            <a:miter lim="800000"/>
            <a:headEnd/>
            <a:tailEnd/>
          </a:ln>
        </p:spPr>
        <p:txBody>
          <a:bodyPr>
            <a:prstTxWarp prst="textNoShape">
              <a:avLst/>
            </a:prstTxWarp>
            <a:spAutoFit/>
          </a:bodyPr>
          <a:lstStyle/>
          <a:p>
            <a:r>
              <a:rPr lang="fi-FI" dirty="0" smtClean="0">
                <a:solidFill>
                  <a:schemeClr val="accent2">
                    <a:lumMod val="75000"/>
                  </a:schemeClr>
                </a:solidFill>
              </a:rPr>
              <a:t>Aderbal Bonturi Pereira</a:t>
            </a:r>
          </a:p>
          <a:p>
            <a:r>
              <a:rPr lang="fi-FI" dirty="0" smtClean="0">
                <a:solidFill>
                  <a:schemeClr val="accent2">
                    <a:lumMod val="75000"/>
                  </a:schemeClr>
                </a:solidFill>
              </a:rPr>
              <a:t>Mobile Manufacturers Forum</a:t>
            </a:r>
            <a:endParaRPr lang="fi-FI"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03648" y="0"/>
            <a:ext cx="7740352" cy="914400"/>
          </a:xfrm>
        </p:spPr>
        <p:txBody>
          <a:bodyPr/>
          <a:lstStyle/>
          <a:p>
            <a:r>
              <a:rPr lang="en-US" sz="2400" dirty="0" smtClean="0">
                <a:ea typeface="ＭＳ Ｐゴシック" pitchFamily="-107" charset="-128"/>
                <a:cs typeface="ＭＳ Ｐゴシック" pitchFamily="-107" charset="-128"/>
              </a:rPr>
              <a:t>ABORDAJE DEL TEMA</a:t>
            </a:r>
            <a:endParaRPr lang="en-US" sz="2400" dirty="0">
              <a:ea typeface="ＭＳ Ｐゴシック" pitchFamily="-107" charset="-128"/>
              <a:cs typeface="ＭＳ Ｐゴシック" pitchFamily="-107" charset="-128"/>
            </a:endParaRPr>
          </a:p>
        </p:txBody>
      </p:sp>
      <p:sp>
        <p:nvSpPr>
          <p:cNvPr id="16387" name="Rectangle 3"/>
          <p:cNvSpPr>
            <a:spLocks noGrp="1" noChangeArrowheads="1"/>
          </p:cNvSpPr>
          <p:nvPr>
            <p:ph type="body" idx="1"/>
          </p:nvPr>
        </p:nvSpPr>
        <p:spPr>
          <a:xfrm>
            <a:off x="1295400" y="1412776"/>
            <a:ext cx="7848600" cy="5638800"/>
          </a:xfrm>
        </p:spPr>
        <p:txBody>
          <a:bodyPr/>
          <a:lstStyle/>
          <a:p>
            <a:pPr marL="0" indent="0">
              <a:buNone/>
            </a:pPr>
            <a:endParaRPr lang="es-ES" b="1" dirty="0">
              <a:solidFill>
                <a:schemeClr val="accent2">
                  <a:lumMod val="75000"/>
                </a:schemeClr>
              </a:solidFill>
            </a:endParaRPr>
          </a:p>
          <a:p>
            <a:pPr marL="0" indent="0">
              <a:buNone/>
            </a:pPr>
            <a:r>
              <a:rPr lang="es-ES" b="1" dirty="0" smtClean="0">
                <a:solidFill>
                  <a:schemeClr val="accent2">
                    <a:lumMod val="75000"/>
                  </a:schemeClr>
                </a:solidFill>
              </a:rPr>
              <a:t>COMUNICACIÓN!!     </a:t>
            </a:r>
            <a:r>
              <a:rPr lang="es-ES" b="1" dirty="0" smtClean="0">
                <a:solidFill>
                  <a:schemeClr val="accent2">
                    <a:lumMod val="75000"/>
                  </a:schemeClr>
                </a:solidFill>
                <a:latin typeface="Algerian" pitchFamily="82" charset="0"/>
              </a:rPr>
              <a:t>COMUNICACIÓN!! </a:t>
            </a:r>
          </a:p>
          <a:p>
            <a:pPr marL="0" indent="0">
              <a:buNone/>
            </a:pPr>
            <a:r>
              <a:rPr lang="es-ES" b="1" dirty="0" smtClean="0">
                <a:solidFill>
                  <a:schemeClr val="accent2">
                    <a:lumMod val="75000"/>
                  </a:schemeClr>
                </a:solidFill>
              </a:rPr>
              <a:t>      </a:t>
            </a:r>
            <a:r>
              <a:rPr lang="es-ES" b="1" dirty="0" smtClean="0">
                <a:solidFill>
                  <a:schemeClr val="accent2">
                    <a:lumMod val="75000"/>
                  </a:schemeClr>
                </a:solidFill>
                <a:latin typeface="Bauhaus 93" pitchFamily="82" charset="0"/>
              </a:rPr>
              <a:t>COMUNICACIÓN</a:t>
            </a:r>
            <a:r>
              <a:rPr lang="es-ES" b="1" dirty="0">
                <a:solidFill>
                  <a:schemeClr val="accent2">
                    <a:lumMod val="75000"/>
                  </a:schemeClr>
                </a:solidFill>
                <a:latin typeface="Bauhaus 93" pitchFamily="82" charset="0"/>
              </a:rPr>
              <a:t>!! </a:t>
            </a:r>
            <a:r>
              <a:rPr lang="es-ES" b="1" dirty="0" smtClean="0">
                <a:solidFill>
                  <a:schemeClr val="accent2">
                    <a:lumMod val="75000"/>
                  </a:schemeClr>
                </a:solidFill>
                <a:latin typeface="Bauhaus 93" pitchFamily="82" charset="0"/>
              </a:rPr>
              <a:t>          </a:t>
            </a:r>
            <a:r>
              <a:rPr lang="es-ES" b="1" dirty="0">
                <a:solidFill>
                  <a:schemeClr val="accent2">
                    <a:lumMod val="75000"/>
                  </a:schemeClr>
                </a:solidFill>
                <a:latin typeface="Bernard MT Condensed" pitchFamily="18" charset="0"/>
              </a:rPr>
              <a:t>COMUNICACIÓN!! </a:t>
            </a:r>
            <a:endParaRPr lang="es-ES" b="1" dirty="0" smtClean="0">
              <a:solidFill>
                <a:schemeClr val="accent2">
                  <a:lumMod val="75000"/>
                </a:schemeClr>
              </a:solidFill>
              <a:latin typeface="Bernard MT Condensed" pitchFamily="18" charset="0"/>
            </a:endParaRPr>
          </a:p>
          <a:p>
            <a:pPr marL="0" indent="0">
              <a:buNone/>
            </a:pPr>
            <a:r>
              <a:rPr lang="es-ES" b="1" dirty="0" smtClean="0">
                <a:solidFill>
                  <a:schemeClr val="accent2">
                    <a:lumMod val="75000"/>
                  </a:schemeClr>
                </a:solidFill>
              </a:rPr>
              <a:t>   </a:t>
            </a:r>
            <a:r>
              <a:rPr lang="es-ES" b="1" dirty="0" smtClean="0">
                <a:solidFill>
                  <a:schemeClr val="accent2">
                    <a:lumMod val="75000"/>
                  </a:schemeClr>
                </a:solidFill>
                <a:latin typeface="Broadway" pitchFamily="82" charset="0"/>
              </a:rPr>
              <a:t>COMUNICACIÓN!!     </a:t>
            </a:r>
            <a:r>
              <a:rPr lang="es-ES" b="1" dirty="0" smtClean="0">
                <a:solidFill>
                  <a:schemeClr val="accent2">
                    <a:lumMod val="75000"/>
                  </a:schemeClr>
                </a:solidFill>
                <a:latin typeface="Bradley Hand ITC" pitchFamily="66" charset="0"/>
              </a:rPr>
              <a:t>COMUNICACIÓN!! </a:t>
            </a:r>
          </a:p>
          <a:p>
            <a:pPr marL="0" indent="0">
              <a:buNone/>
            </a:pPr>
            <a:r>
              <a:rPr lang="es-ES" b="1" dirty="0" smtClean="0">
                <a:solidFill>
                  <a:schemeClr val="accent2">
                    <a:lumMod val="75000"/>
                  </a:schemeClr>
                </a:solidFill>
                <a:latin typeface="Comic Sans MS" pitchFamily="66" charset="0"/>
              </a:rPr>
              <a:t>COMUNICACIÓN</a:t>
            </a:r>
            <a:r>
              <a:rPr lang="es-ES" b="1" dirty="0">
                <a:solidFill>
                  <a:schemeClr val="accent2">
                    <a:lumMod val="75000"/>
                  </a:schemeClr>
                </a:solidFill>
                <a:latin typeface="Comic Sans MS" pitchFamily="66" charset="0"/>
              </a:rPr>
              <a:t>!!</a:t>
            </a:r>
            <a:r>
              <a:rPr lang="es-ES" b="1" dirty="0">
                <a:solidFill>
                  <a:schemeClr val="accent2">
                    <a:lumMod val="75000"/>
                  </a:schemeClr>
                </a:solidFill>
              </a:rPr>
              <a:t>  </a:t>
            </a:r>
            <a:r>
              <a:rPr lang="es-ES" b="1" dirty="0" smtClean="0">
                <a:solidFill>
                  <a:schemeClr val="accent2">
                    <a:lumMod val="75000"/>
                  </a:schemeClr>
                </a:solidFill>
              </a:rPr>
              <a:t>                </a:t>
            </a:r>
            <a:r>
              <a:rPr lang="es-ES" b="1" dirty="0">
                <a:solidFill>
                  <a:schemeClr val="accent2">
                    <a:lumMod val="75000"/>
                  </a:schemeClr>
                </a:solidFill>
                <a:latin typeface="Harrington" pitchFamily="82" charset="0"/>
              </a:rPr>
              <a:t>COMUNICACIÓN</a:t>
            </a:r>
            <a:r>
              <a:rPr lang="es-ES" b="1" dirty="0" smtClean="0">
                <a:solidFill>
                  <a:schemeClr val="accent2">
                    <a:lumMod val="75000"/>
                  </a:schemeClr>
                </a:solidFill>
                <a:latin typeface="Harrington" pitchFamily="82" charset="0"/>
              </a:rPr>
              <a:t>!! </a:t>
            </a:r>
          </a:p>
          <a:p>
            <a:pPr marL="0" indent="0">
              <a:buNone/>
            </a:pPr>
            <a:r>
              <a:rPr lang="es-ES" b="1" dirty="0" smtClean="0">
                <a:solidFill>
                  <a:schemeClr val="accent2">
                    <a:lumMod val="75000"/>
                  </a:schemeClr>
                </a:solidFill>
              </a:rPr>
              <a:t>   </a:t>
            </a:r>
            <a:r>
              <a:rPr lang="es-ES" b="1" dirty="0" smtClean="0">
                <a:solidFill>
                  <a:schemeClr val="accent2">
                    <a:lumMod val="75000"/>
                  </a:schemeClr>
                </a:solidFill>
                <a:latin typeface="Jokerman" pitchFamily="82" charset="0"/>
              </a:rPr>
              <a:t>COMUNICACIÓN</a:t>
            </a:r>
            <a:r>
              <a:rPr lang="es-ES" b="1" dirty="0">
                <a:solidFill>
                  <a:schemeClr val="accent2">
                    <a:lumMod val="75000"/>
                  </a:schemeClr>
                </a:solidFill>
                <a:latin typeface="Jokerman" pitchFamily="82" charset="0"/>
              </a:rPr>
              <a:t>!!</a:t>
            </a:r>
            <a:r>
              <a:rPr lang="es-ES" b="1" dirty="0">
                <a:solidFill>
                  <a:schemeClr val="accent2">
                    <a:lumMod val="75000"/>
                  </a:schemeClr>
                </a:solidFill>
              </a:rPr>
              <a:t>    </a:t>
            </a:r>
            <a:r>
              <a:rPr lang="es-ES" b="1" dirty="0" smtClean="0">
                <a:solidFill>
                  <a:schemeClr val="accent2">
                    <a:lumMod val="75000"/>
                  </a:schemeClr>
                </a:solidFill>
                <a:latin typeface="Stencil" pitchFamily="82" charset="0"/>
              </a:rPr>
              <a:t>COMUNICACIÓN!!</a:t>
            </a:r>
            <a:endParaRPr lang="es-ES" b="1" dirty="0" smtClean="0">
              <a:solidFill>
                <a:schemeClr val="accent2">
                  <a:lumMod val="75000"/>
                </a:schemeClr>
              </a:solidFill>
            </a:endParaRPr>
          </a:p>
          <a:p>
            <a:pPr marL="0" indent="0">
              <a:buNone/>
            </a:pPr>
            <a:r>
              <a:rPr lang="es-ES" b="1" dirty="0" smtClean="0">
                <a:solidFill>
                  <a:schemeClr val="accent2">
                    <a:lumMod val="75000"/>
                  </a:schemeClr>
                </a:solidFill>
                <a:latin typeface="DFKai-SB" pitchFamily="65" charset="-120"/>
                <a:ea typeface="DFKai-SB" pitchFamily="65" charset="-120"/>
              </a:rPr>
              <a:t>  COMUNICACIÓN</a:t>
            </a:r>
            <a:r>
              <a:rPr lang="es-ES" b="1" dirty="0">
                <a:solidFill>
                  <a:schemeClr val="accent2">
                    <a:lumMod val="75000"/>
                  </a:schemeClr>
                </a:solidFill>
                <a:latin typeface="DFKai-SB" pitchFamily="65" charset="-120"/>
                <a:ea typeface="DFKai-SB" pitchFamily="65" charset="-120"/>
              </a:rPr>
              <a:t>!!    </a:t>
            </a:r>
            <a:r>
              <a:rPr lang="es-ES" b="1" dirty="0">
                <a:solidFill>
                  <a:schemeClr val="accent2">
                    <a:lumMod val="75000"/>
                  </a:schemeClr>
                </a:solidFill>
                <a:latin typeface="Courier New" pitchFamily="49" charset="0"/>
                <a:cs typeface="Courier New" pitchFamily="49" charset="0"/>
              </a:rPr>
              <a:t>COMUNICACIÓN!! </a:t>
            </a:r>
          </a:p>
          <a:p>
            <a:pPr marL="0" indent="0">
              <a:buNone/>
            </a:pPr>
            <a:endParaRPr lang="es-ES" b="1" dirty="0" smtClean="0">
              <a:solidFill>
                <a:schemeClr val="accent2">
                  <a:lumMod val="75000"/>
                </a:schemeClr>
              </a:solidFill>
            </a:endParaRPr>
          </a:p>
          <a:p>
            <a:pPr marL="0" indent="0">
              <a:buNone/>
            </a:pPr>
            <a:r>
              <a:rPr lang="es-ES" b="1" i="1" dirty="0" smtClean="0">
                <a:solidFill>
                  <a:schemeClr val="accent1">
                    <a:lumMod val="40000"/>
                    <a:lumOff val="60000"/>
                  </a:schemeClr>
                </a:solidFill>
              </a:rPr>
              <a:t>Pero, bien dirigida a los públicos específicos interesados (Gobernantes, Legisladores, Reguladores), además del publico en general.</a:t>
            </a:r>
            <a:r>
              <a:rPr lang="es-ES" b="1" dirty="0" smtClean="0">
                <a:solidFill>
                  <a:schemeClr val="accent2">
                    <a:lumMod val="75000"/>
                  </a:schemeClr>
                </a:solidFill>
              </a:rPr>
              <a:t>  </a:t>
            </a:r>
          </a:p>
        </p:txBody>
      </p:sp>
    </p:spTree>
    <p:extLst>
      <p:ext uri="{BB962C8B-B14F-4D97-AF65-F5344CB8AC3E}">
        <p14:creationId xmlns:p14="http://schemas.microsoft.com/office/powerpoint/2010/main" val="2770959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63688" y="0"/>
            <a:ext cx="7380312" cy="914400"/>
          </a:xfrm>
        </p:spPr>
        <p:txBody>
          <a:bodyPr/>
          <a:lstStyle/>
          <a:p>
            <a:r>
              <a:rPr lang="es-ES" sz="2400" dirty="0" smtClean="0">
                <a:solidFill>
                  <a:schemeClr val="accent2">
                    <a:lumMod val="75000"/>
                  </a:schemeClr>
                </a:solidFill>
              </a:rPr>
              <a:t>COMUNICACIÓN Y DIFERENTES CANALES</a:t>
            </a:r>
            <a:endParaRPr lang="en-US" sz="2400" dirty="0">
              <a:ea typeface="ＭＳ Ｐゴシック" pitchFamily="-107" charset="-128"/>
              <a:cs typeface="ＭＳ Ｐゴシック" pitchFamily="-107" charset="-128"/>
            </a:endParaRPr>
          </a:p>
        </p:txBody>
      </p:sp>
      <p:sp>
        <p:nvSpPr>
          <p:cNvPr id="16387" name="Rectangle 3"/>
          <p:cNvSpPr>
            <a:spLocks noGrp="1" noChangeArrowheads="1"/>
          </p:cNvSpPr>
          <p:nvPr>
            <p:ph type="body" idx="1"/>
          </p:nvPr>
        </p:nvSpPr>
        <p:spPr>
          <a:xfrm>
            <a:off x="1309112" y="980728"/>
            <a:ext cx="7848600" cy="5638800"/>
          </a:xfrm>
        </p:spPr>
        <p:txBody>
          <a:bodyPr/>
          <a:lstStyle/>
          <a:p>
            <a:pPr marL="0" indent="0">
              <a:buNone/>
            </a:pPr>
            <a:endParaRPr lang="es-ES" b="1" dirty="0" smtClean="0">
              <a:solidFill>
                <a:schemeClr val="accent2">
                  <a:lumMod val="75000"/>
                </a:schemeClr>
              </a:solidFill>
            </a:endParaRPr>
          </a:p>
          <a:p>
            <a:pPr marL="0" indent="0">
              <a:buNone/>
            </a:pPr>
            <a:r>
              <a:rPr lang="es-ES" b="1" dirty="0" smtClean="0">
                <a:solidFill>
                  <a:schemeClr val="accent2">
                    <a:lumMod val="75000"/>
                  </a:schemeClr>
                </a:solidFill>
              </a:rPr>
              <a:t>Acciones de Comunicación:</a:t>
            </a:r>
          </a:p>
          <a:p>
            <a:pPr marL="0" indent="0">
              <a:buNone/>
            </a:pPr>
            <a:endParaRPr lang="es-ES" b="1" dirty="0" smtClean="0">
              <a:solidFill>
                <a:schemeClr val="accent2">
                  <a:lumMod val="75000"/>
                </a:schemeClr>
              </a:solidFill>
            </a:endParaRPr>
          </a:p>
          <a:p>
            <a:pPr>
              <a:buFont typeface="Wingdings" pitchFamily="2" charset="2"/>
              <a:buChar char="Ø"/>
            </a:pPr>
            <a:r>
              <a:rPr lang="es-ES" b="1" dirty="0" smtClean="0">
                <a:solidFill>
                  <a:schemeClr val="accent2">
                    <a:lumMod val="75000"/>
                  </a:schemeClr>
                </a:solidFill>
              </a:rPr>
              <a:t>Seminarios internacionales con autoridades en el tema (OMS/ICNIRP) (Argentina, Brasil, Chile, Colombia, Ecuador, Costa Rica, entre otros).</a:t>
            </a:r>
          </a:p>
          <a:p>
            <a:pPr marL="0" indent="0">
              <a:buNone/>
            </a:pPr>
            <a:endParaRPr lang="es-ES" b="1" dirty="0" smtClean="0">
              <a:solidFill>
                <a:schemeClr val="accent2">
                  <a:lumMod val="75000"/>
                </a:schemeClr>
              </a:solidFill>
            </a:endParaRPr>
          </a:p>
          <a:p>
            <a:pPr>
              <a:buFont typeface="Wingdings" pitchFamily="2" charset="2"/>
              <a:buChar char="Ø"/>
            </a:pPr>
            <a:r>
              <a:rPr lang="es-ES" b="1" dirty="0" smtClean="0">
                <a:solidFill>
                  <a:schemeClr val="accent2">
                    <a:lumMod val="75000"/>
                  </a:schemeClr>
                </a:solidFill>
              </a:rPr>
              <a:t>Secuencia de seminarios con científicos en las regiones/ciudades más importantes del país (Brasil, Ecuador).</a:t>
            </a:r>
          </a:p>
          <a:p>
            <a:pPr marL="0" indent="0">
              <a:buNone/>
            </a:pPr>
            <a:endParaRPr lang="es-ES" b="1" dirty="0" smtClean="0">
              <a:solidFill>
                <a:schemeClr val="accent2">
                  <a:lumMod val="75000"/>
                </a:schemeClr>
              </a:solidFill>
            </a:endParaRPr>
          </a:p>
          <a:p>
            <a:pPr>
              <a:buFont typeface="Wingdings" pitchFamily="2" charset="2"/>
              <a:buChar char="Ø"/>
            </a:pPr>
            <a:r>
              <a:rPr lang="es-ES" b="1" dirty="0" smtClean="0">
                <a:solidFill>
                  <a:schemeClr val="accent2">
                    <a:lumMod val="75000"/>
                  </a:schemeClr>
                </a:solidFill>
              </a:rPr>
              <a:t>Seminario con </a:t>
            </a:r>
            <a:r>
              <a:rPr lang="es-ES" b="1" dirty="0">
                <a:solidFill>
                  <a:schemeClr val="accent2">
                    <a:lumMod val="75000"/>
                  </a:schemeClr>
                </a:solidFill>
              </a:rPr>
              <a:t>autoridades </a:t>
            </a:r>
            <a:r>
              <a:rPr lang="es-ES" b="1" dirty="0" smtClean="0">
                <a:solidFill>
                  <a:schemeClr val="accent2">
                    <a:lumMod val="75000"/>
                  </a:schemeClr>
                </a:solidFill>
              </a:rPr>
              <a:t>en el tema, dirigido a autoridades municipales y provinciales.</a:t>
            </a:r>
          </a:p>
          <a:p>
            <a:pPr marL="0" indent="0">
              <a:buNone/>
            </a:pPr>
            <a:endParaRPr lang="es-ES" b="1" dirty="0" smtClean="0">
              <a:solidFill>
                <a:schemeClr val="accent2">
                  <a:lumMod val="75000"/>
                </a:schemeClr>
              </a:solidFill>
            </a:endParaRPr>
          </a:p>
        </p:txBody>
      </p:sp>
    </p:spTree>
    <p:extLst>
      <p:ext uri="{BB962C8B-B14F-4D97-AF65-F5344CB8AC3E}">
        <p14:creationId xmlns:p14="http://schemas.microsoft.com/office/powerpoint/2010/main" val="3934158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19672" y="0"/>
            <a:ext cx="7524328" cy="914400"/>
          </a:xfrm>
        </p:spPr>
        <p:txBody>
          <a:bodyPr/>
          <a:lstStyle/>
          <a:p>
            <a:r>
              <a:rPr lang="es-ES" sz="2400" dirty="0" smtClean="0">
                <a:solidFill>
                  <a:schemeClr val="accent2">
                    <a:lumMod val="75000"/>
                  </a:schemeClr>
                </a:solidFill>
              </a:rPr>
              <a:t>COMUNICACIÓN Y DIFERENTES CANALES</a:t>
            </a:r>
            <a:endParaRPr lang="en-US" sz="2400" dirty="0">
              <a:ea typeface="ＭＳ Ｐゴシック" pitchFamily="-107" charset="-128"/>
              <a:cs typeface="ＭＳ Ｐゴシック" pitchFamily="-107" charset="-128"/>
            </a:endParaRPr>
          </a:p>
        </p:txBody>
      </p:sp>
      <p:sp>
        <p:nvSpPr>
          <p:cNvPr id="16387" name="Rectangle 3"/>
          <p:cNvSpPr>
            <a:spLocks noGrp="1" noChangeArrowheads="1"/>
          </p:cNvSpPr>
          <p:nvPr>
            <p:ph type="body" idx="1"/>
          </p:nvPr>
        </p:nvSpPr>
        <p:spPr>
          <a:xfrm>
            <a:off x="1309112" y="980728"/>
            <a:ext cx="7848600" cy="5638800"/>
          </a:xfrm>
        </p:spPr>
        <p:txBody>
          <a:bodyPr/>
          <a:lstStyle/>
          <a:p>
            <a:pPr marL="0" indent="0">
              <a:buNone/>
            </a:pPr>
            <a:endParaRPr lang="es-ES" b="1" dirty="0" smtClean="0">
              <a:solidFill>
                <a:schemeClr val="accent2">
                  <a:lumMod val="75000"/>
                </a:schemeClr>
              </a:solidFill>
            </a:endParaRPr>
          </a:p>
          <a:p>
            <a:pPr marL="0" indent="0">
              <a:buNone/>
            </a:pPr>
            <a:r>
              <a:rPr lang="es-ES" b="1" dirty="0" smtClean="0">
                <a:solidFill>
                  <a:schemeClr val="accent2">
                    <a:lumMod val="75000"/>
                  </a:schemeClr>
                </a:solidFill>
              </a:rPr>
              <a:t>Acciones de Comunicación (cont.):</a:t>
            </a:r>
          </a:p>
          <a:p>
            <a:pPr marL="0" indent="0">
              <a:buNone/>
            </a:pPr>
            <a:endParaRPr lang="es-ES" b="1" dirty="0" smtClean="0">
              <a:solidFill>
                <a:schemeClr val="accent2">
                  <a:lumMod val="75000"/>
                </a:schemeClr>
              </a:solidFill>
            </a:endParaRPr>
          </a:p>
          <a:p>
            <a:pPr>
              <a:buFont typeface="Wingdings" pitchFamily="2" charset="2"/>
              <a:buChar char="Ø"/>
            </a:pPr>
            <a:r>
              <a:rPr lang="es-ES" b="1" dirty="0" smtClean="0">
                <a:solidFill>
                  <a:schemeClr val="accent2">
                    <a:lumMod val="75000"/>
                  </a:schemeClr>
                </a:solidFill>
              </a:rPr>
              <a:t>Audiencias públicas en congresos nacionales con participación de autoridades </a:t>
            </a:r>
            <a:r>
              <a:rPr lang="es-ES" b="1" dirty="0">
                <a:solidFill>
                  <a:schemeClr val="accent2">
                    <a:lumMod val="75000"/>
                  </a:schemeClr>
                </a:solidFill>
              </a:rPr>
              <a:t>en el tema (</a:t>
            </a:r>
            <a:r>
              <a:rPr lang="es-ES" b="1" dirty="0" smtClean="0">
                <a:solidFill>
                  <a:schemeClr val="accent2">
                    <a:lumMod val="75000"/>
                  </a:schemeClr>
                </a:solidFill>
              </a:rPr>
              <a:t>OMS/ICNIRP) (Brasil).</a:t>
            </a:r>
          </a:p>
          <a:p>
            <a:pPr marL="0" indent="0">
              <a:buNone/>
            </a:pPr>
            <a:endParaRPr lang="es-ES" b="1" dirty="0" smtClean="0">
              <a:solidFill>
                <a:schemeClr val="accent2">
                  <a:lumMod val="75000"/>
                </a:schemeClr>
              </a:solidFill>
            </a:endParaRPr>
          </a:p>
          <a:p>
            <a:pPr>
              <a:buFont typeface="Wingdings" pitchFamily="2" charset="2"/>
              <a:buChar char="Ø"/>
            </a:pPr>
            <a:r>
              <a:rPr lang="es-ES" b="1" dirty="0" smtClean="0">
                <a:solidFill>
                  <a:schemeClr val="accent2">
                    <a:lumMod val="75000"/>
                  </a:schemeClr>
                </a:solidFill>
              </a:rPr>
              <a:t>Adopción de un código de buenas practicas con operadoras, municipios y reguladores.</a:t>
            </a:r>
          </a:p>
          <a:p>
            <a:pPr marL="0" indent="0">
              <a:buNone/>
            </a:pPr>
            <a:endParaRPr lang="es-ES" b="1" dirty="0" smtClean="0">
              <a:solidFill>
                <a:schemeClr val="accent2">
                  <a:lumMod val="75000"/>
                </a:schemeClr>
              </a:solidFill>
            </a:endParaRPr>
          </a:p>
          <a:p>
            <a:pPr>
              <a:buFont typeface="Wingdings" pitchFamily="2" charset="2"/>
              <a:buChar char="Ø"/>
            </a:pPr>
            <a:r>
              <a:rPr lang="es-ES" b="1" dirty="0" smtClean="0">
                <a:solidFill>
                  <a:schemeClr val="accent2">
                    <a:lumMod val="75000"/>
                  </a:schemeClr>
                </a:solidFill>
              </a:rPr>
              <a:t>Promulgación de regulación, decreto o ley federal de definiendo padrones con bases científica exposición a la radiofrecuencia.     Debe tener amplia divulgación.</a:t>
            </a:r>
          </a:p>
        </p:txBody>
      </p:sp>
    </p:spTree>
    <p:extLst>
      <p:ext uri="{BB962C8B-B14F-4D97-AF65-F5344CB8AC3E}">
        <p14:creationId xmlns:p14="http://schemas.microsoft.com/office/powerpoint/2010/main" val="176637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63688" y="0"/>
            <a:ext cx="7380312" cy="914400"/>
          </a:xfrm>
        </p:spPr>
        <p:txBody>
          <a:bodyPr/>
          <a:lstStyle/>
          <a:p>
            <a:r>
              <a:rPr lang="es-ES" sz="2400" dirty="0" smtClean="0">
                <a:solidFill>
                  <a:schemeClr val="accent2">
                    <a:lumMod val="75000"/>
                  </a:schemeClr>
                </a:solidFill>
              </a:rPr>
              <a:t>COMUNICACIÓN Y DIFERENTES CANALES</a:t>
            </a:r>
            <a:endParaRPr lang="en-US" sz="2400" dirty="0">
              <a:ea typeface="ＭＳ Ｐゴシック" pitchFamily="-107" charset="-128"/>
              <a:cs typeface="ＭＳ Ｐゴシック" pitchFamily="-107" charset="-128"/>
            </a:endParaRPr>
          </a:p>
        </p:txBody>
      </p:sp>
      <p:sp>
        <p:nvSpPr>
          <p:cNvPr id="16387" name="Rectangle 3"/>
          <p:cNvSpPr>
            <a:spLocks noGrp="1" noChangeArrowheads="1"/>
          </p:cNvSpPr>
          <p:nvPr>
            <p:ph type="body" idx="1"/>
          </p:nvPr>
        </p:nvSpPr>
        <p:spPr>
          <a:xfrm>
            <a:off x="1309112" y="980728"/>
            <a:ext cx="7848600" cy="5638800"/>
          </a:xfrm>
        </p:spPr>
        <p:txBody>
          <a:bodyPr/>
          <a:lstStyle/>
          <a:p>
            <a:pPr marL="0" indent="0">
              <a:buNone/>
            </a:pPr>
            <a:endParaRPr lang="es-ES" b="1" dirty="0" smtClean="0">
              <a:solidFill>
                <a:schemeClr val="accent2">
                  <a:lumMod val="75000"/>
                </a:schemeClr>
              </a:solidFill>
            </a:endParaRPr>
          </a:p>
          <a:p>
            <a:pPr marL="0" indent="0">
              <a:buNone/>
            </a:pPr>
            <a:r>
              <a:rPr lang="es-ES" b="1" dirty="0" smtClean="0">
                <a:solidFill>
                  <a:schemeClr val="accent2">
                    <a:lumMod val="75000"/>
                  </a:schemeClr>
                </a:solidFill>
              </a:rPr>
              <a:t>Acciones de Comunicación (cont.):</a:t>
            </a:r>
          </a:p>
          <a:p>
            <a:pPr marL="0" indent="0">
              <a:buNone/>
            </a:pPr>
            <a:endParaRPr lang="es-ES" b="1" dirty="0" smtClean="0">
              <a:solidFill>
                <a:schemeClr val="accent2">
                  <a:lumMod val="75000"/>
                </a:schemeClr>
              </a:solidFill>
            </a:endParaRPr>
          </a:p>
          <a:p>
            <a:pPr>
              <a:buFont typeface="Wingdings" pitchFamily="2" charset="2"/>
              <a:buChar char="Ø"/>
            </a:pPr>
            <a:r>
              <a:rPr lang="es-ES" b="1" dirty="0" smtClean="0">
                <a:solidFill>
                  <a:schemeClr val="accent2">
                    <a:lumMod val="75000"/>
                  </a:schemeClr>
                </a:solidFill>
              </a:rPr>
              <a:t>Promulgación de regulación ley o decreto federal regulando y armonizando la actuación de gobiernos federales, provinciales y municipales.</a:t>
            </a:r>
          </a:p>
          <a:p>
            <a:pPr>
              <a:buFont typeface="Wingdings" pitchFamily="2" charset="2"/>
              <a:buChar char="Ø"/>
            </a:pPr>
            <a:endParaRPr lang="es-ES" b="1" dirty="0" smtClean="0">
              <a:solidFill>
                <a:schemeClr val="accent2">
                  <a:lumMod val="75000"/>
                </a:schemeClr>
              </a:solidFill>
            </a:endParaRPr>
          </a:p>
          <a:p>
            <a:pPr>
              <a:buFont typeface="Wingdings" pitchFamily="2" charset="2"/>
              <a:buChar char="Ø"/>
            </a:pPr>
            <a:r>
              <a:rPr lang="es-ES" b="1" dirty="0" smtClean="0">
                <a:solidFill>
                  <a:schemeClr val="accent2">
                    <a:lumMod val="75000"/>
                  </a:schemeClr>
                </a:solidFill>
              </a:rPr>
              <a:t>Hacer disponible en la Internet informaciones mapeadas, con los niveles de exposición y accesibles a todos los ciudadanos.  </a:t>
            </a:r>
          </a:p>
          <a:p>
            <a:pPr marL="0" indent="0">
              <a:buNone/>
            </a:pPr>
            <a:endParaRPr lang="es-ES" b="1" dirty="0" smtClean="0">
              <a:solidFill>
                <a:schemeClr val="accent2">
                  <a:lumMod val="75000"/>
                </a:schemeClr>
              </a:solidFill>
            </a:endParaRPr>
          </a:p>
        </p:txBody>
      </p:sp>
    </p:spTree>
    <p:extLst>
      <p:ext uri="{BB962C8B-B14F-4D97-AF65-F5344CB8AC3E}">
        <p14:creationId xmlns:p14="http://schemas.microsoft.com/office/powerpoint/2010/main" val="2924668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81200" y="0"/>
            <a:ext cx="7162800" cy="914400"/>
          </a:xfrm>
        </p:spPr>
        <p:txBody>
          <a:bodyPr/>
          <a:lstStyle/>
          <a:p>
            <a:r>
              <a:rPr lang="es-ES" sz="2400" dirty="0" smtClean="0">
                <a:solidFill>
                  <a:schemeClr val="accent2">
                    <a:lumMod val="75000"/>
                  </a:schemeClr>
                </a:solidFill>
                <a:cs typeface="ＭＳ Ｐゴシック" pitchFamily="-107" charset="-128"/>
              </a:rPr>
              <a:t>       Recomendaciones 		 </a:t>
            </a:r>
            <a:endParaRPr lang="en-US" sz="2400" dirty="0">
              <a:ea typeface="ＭＳ Ｐゴシック" pitchFamily="-107" charset="-128"/>
              <a:cs typeface="ＭＳ Ｐゴシック" pitchFamily="-107" charset="-128"/>
            </a:endParaRPr>
          </a:p>
        </p:txBody>
      </p:sp>
      <p:sp>
        <p:nvSpPr>
          <p:cNvPr id="16387" name="Rectangle 3"/>
          <p:cNvSpPr>
            <a:spLocks noGrp="1" noChangeArrowheads="1"/>
          </p:cNvSpPr>
          <p:nvPr>
            <p:ph type="body" idx="1"/>
          </p:nvPr>
        </p:nvSpPr>
        <p:spPr>
          <a:xfrm>
            <a:off x="1295400" y="692696"/>
            <a:ext cx="7848600" cy="5638800"/>
          </a:xfrm>
        </p:spPr>
        <p:txBody>
          <a:bodyPr/>
          <a:lstStyle/>
          <a:p>
            <a:pPr marL="0" indent="0">
              <a:buNone/>
            </a:pPr>
            <a:endParaRPr lang="es-ES" b="1" dirty="0" smtClean="0">
              <a:solidFill>
                <a:schemeClr val="accent2">
                  <a:lumMod val="75000"/>
                </a:schemeClr>
              </a:solidFill>
            </a:endParaRPr>
          </a:p>
          <a:p>
            <a:r>
              <a:rPr lang="es-ES" sz="2200" b="1" dirty="0" smtClean="0">
                <a:solidFill>
                  <a:schemeClr val="accent2">
                    <a:lumMod val="75000"/>
                  </a:schemeClr>
                </a:solidFill>
              </a:rPr>
              <a:t>No existe un tipo de solución que se aplique a todos los casos. Cada país tiene que analizar su  contexto político/cultural, antes de una definición.</a:t>
            </a:r>
          </a:p>
          <a:p>
            <a:pPr marL="0" indent="0">
              <a:buNone/>
            </a:pPr>
            <a:r>
              <a:rPr lang="es-ES" sz="2200" b="1" dirty="0" smtClean="0">
                <a:solidFill>
                  <a:schemeClr val="accent2">
                    <a:lumMod val="75000"/>
                  </a:schemeClr>
                </a:solidFill>
              </a:rPr>
              <a:t> </a:t>
            </a:r>
          </a:p>
          <a:p>
            <a:r>
              <a:rPr lang="es-ES" sz="2200" b="1" dirty="0" smtClean="0">
                <a:solidFill>
                  <a:schemeClr val="accent2">
                    <a:lumMod val="75000"/>
                  </a:schemeClr>
                </a:solidFill>
              </a:rPr>
              <a:t>Un solo tipo de acción de comunicación, aplicado aisladamente, tiende a no reverter por completo  el problema de percepción negativa.</a:t>
            </a:r>
          </a:p>
          <a:p>
            <a:pPr marL="0" indent="0">
              <a:buNone/>
            </a:pPr>
            <a:endParaRPr lang="es-ES" sz="2200" b="1" dirty="0" smtClean="0">
              <a:solidFill>
                <a:schemeClr val="accent2">
                  <a:lumMod val="75000"/>
                </a:schemeClr>
              </a:solidFill>
            </a:endParaRPr>
          </a:p>
          <a:p>
            <a:r>
              <a:rPr lang="es-ES" sz="2200" b="1" dirty="0">
                <a:solidFill>
                  <a:schemeClr val="accent2">
                    <a:lumMod val="75000"/>
                  </a:schemeClr>
                </a:solidFill>
              </a:rPr>
              <a:t>V</a:t>
            </a:r>
            <a:r>
              <a:rPr lang="es-ES" sz="2200" b="1" dirty="0" smtClean="0">
                <a:solidFill>
                  <a:schemeClr val="accent2">
                    <a:lumMod val="75000"/>
                  </a:schemeClr>
                </a:solidFill>
              </a:rPr>
              <a:t>arias acciones de comunicación tienen que ser implementadas en conjunto.</a:t>
            </a:r>
          </a:p>
          <a:p>
            <a:pPr marL="0" indent="0">
              <a:buNone/>
            </a:pPr>
            <a:endParaRPr lang="es-ES" sz="2200" b="1" dirty="0" smtClean="0">
              <a:solidFill>
                <a:schemeClr val="accent2">
                  <a:lumMod val="75000"/>
                </a:schemeClr>
              </a:solidFill>
            </a:endParaRPr>
          </a:p>
          <a:p>
            <a:r>
              <a:rPr lang="es-ES" sz="2200" b="1" i="1" u="sng" dirty="0" smtClean="0">
                <a:solidFill>
                  <a:schemeClr val="accent2">
                    <a:lumMod val="75000"/>
                  </a:schemeClr>
                </a:solidFill>
              </a:rPr>
              <a:t>No se trata de algo PUNTUAL, pero de un PROCESO DINÀMICO, CONTINUADO Y SUSTENTADO, que incluye  actuación en varios canales de comunicación</a:t>
            </a:r>
            <a:r>
              <a:rPr lang="es-ES" b="1" i="1" u="sng" dirty="0" smtClean="0">
                <a:solidFill>
                  <a:schemeClr val="accent2">
                    <a:lumMod val="75000"/>
                  </a:schemeClr>
                </a:solidFill>
              </a:rPr>
              <a:t>.</a:t>
            </a:r>
            <a:r>
              <a:rPr lang="es-ES" b="1" dirty="0" smtClean="0">
                <a:solidFill>
                  <a:schemeClr val="accent2">
                    <a:lumMod val="75000"/>
                  </a:schemeClr>
                </a:solidFill>
              </a:rPr>
              <a:t> </a:t>
            </a:r>
          </a:p>
          <a:p>
            <a:endParaRPr lang="es-ES" b="1" dirty="0" smtClean="0">
              <a:solidFill>
                <a:schemeClr val="accent2">
                  <a:lumMod val="75000"/>
                </a:schemeClr>
              </a:solidFill>
            </a:endParaRPr>
          </a:p>
        </p:txBody>
      </p:sp>
    </p:spTree>
    <p:extLst>
      <p:ext uri="{BB962C8B-B14F-4D97-AF65-F5344CB8AC3E}">
        <p14:creationId xmlns:p14="http://schemas.microsoft.com/office/powerpoint/2010/main" val="1100703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1" descr="ppt4-1"/>
          <p:cNvPicPr>
            <a:picLocks noChangeAspect="1" noChangeArrowheads="1"/>
          </p:cNvPicPr>
          <p:nvPr/>
        </p:nvPicPr>
        <p:blipFill>
          <a:blip r:embed="rId2"/>
          <a:srcRect/>
          <a:stretch>
            <a:fillRect/>
          </a:stretch>
        </p:blipFill>
        <p:spPr bwMode="auto">
          <a:xfrm>
            <a:off x="15632" y="-21000"/>
            <a:ext cx="9220200" cy="6946900"/>
          </a:xfrm>
          <a:prstGeom prst="rect">
            <a:avLst/>
          </a:prstGeom>
          <a:noFill/>
          <a:ln w="9525">
            <a:noFill/>
            <a:miter lim="800000"/>
            <a:headEnd/>
            <a:tailEnd/>
          </a:ln>
        </p:spPr>
      </p:pic>
      <p:sp>
        <p:nvSpPr>
          <p:cNvPr id="15363" name="Rectangle 2"/>
          <p:cNvSpPr>
            <a:spLocks noGrp="1" noChangeArrowheads="1"/>
          </p:cNvSpPr>
          <p:nvPr>
            <p:ph type="ctrTitle" idx="4294967295"/>
          </p:nvPr>
        </p:nvSpPr>
        <p:spPr>
          <a:xfrm>
            <a:off x="1279456" y="980728"/>
            <a:ext cx="7956376" cy="5945171"/>
          </a:xfrm>
          <a:solidFill>
            <a:schemeClr val="accent3"/>
          </a:solidFill>
        </p:spPr>
        <p:txBody>
          <a:bodyPr/>
          <a:lstStyle/>
          <a:p>
            <a:pPr algn="l">
              <a:defRPr/>
            </a:pPr>
            <a:r>
              <a:rPr lang="en-US" sz="2800" dirty="0" smtClean="0">
                <a:solidFill>
                  <a:schemeClr val="accent2">
                    <a:lumMod val="75000"/>
                  </a:schemeClr>
                </a:solidFill>
              </a:rPr>
              <a:t>                   </a:t>
            </a:r>
            <a:br>
              <a:rPr lang="en-US" sz="2800" dirty="0" smtClean="0">
                <a:solidFill>
                  <a:schemeClr val="accent2">
                    <a:lumMod val="75000"/>
                  </a:schemeClr>
                </a:solidFill>
              </a:rPr>
            </a:br>
            <a:r>
              <a:rPr lang="en-US" sz="2800" dirty="0" smtClean="0">
                <a:solidFill>
                  <a:schemeClr val="accent2">
                    <a:lumMod val="75000"/>
                  </a:schemeClr>
                </a:solidFill>
              </a:rPr>
              <a:t/>
            </a:r>
            <a:br>
              <a:rPr lang="en-US" sz="2800" dirty="0" smtClean="0">
                <a:solidFill>
                  <a:schemeClr val="accent2">
                    <a:lumMod val="75000"/>
                  </a:schemeClr>
                </a:solidFill>
              </a:rPr>
            </a:br>
            <a:r>
              <a:rPr lang="en-US" sz="2800" dirty="0" smtClean="0">
                <a:solidFill>
                  <a:schemeClr val="accent2">
                    <a:lumMod val="75000"/>
                  </a:schemeClr>
                </a:solidFill>
              </a:rPr>
              <a:t/>
            </a:r>
            <a:br>
              <a:rPr lang="en-US" sz="2800" dirty="0" smtClean="0">
                <a:solidFill>
                  <a:schemeClr val="accent2">
                    <a:lumMod val="75000"/>
                  </a:schemeClr>
                </a:solidFill>
              </a:rPr>
            </a:br>
            <a:r>
              <a:rPr lang="en-US" sz="2800" dirty="0">
                <a:solidFill>
                  <a:schemeClr val="accent2">
                    <a:lumMod val="75000"/>
                  </a:schemeClr>
                </a:solidFill>
              </a:rPr>
              <a:t> </a:t>
            </a:r>
            <a:r>
              <a:rPr lang="en-US" sz="2800" dirty="0" smtClean="0">
                <a:solidFill>
                  <a:schemeClr val="accent2">
                    <a:lumMod val="75000"/>
                  </a:schemeClr>
                </a:solidFill>
              </a:rPr>
              <a:t>                        </a:t>
            </a:r>
            <a:r>
              <a:rPr lang="en-US" sz="2800" dirty="0" err="1" smtClean="0">
                <a:solidFill>
                  <a:schemeClr val="accent2">
                    <a:lumMod val="75000"/>
                  </a:schemeClr>
                </a:solidFill>
              </a:rPr>
              <a:t>Muchas</a:t>
            </a:r>
            <a:r>
              <a:rPr lang="en-US" sz="2800" dirty="0" smtClean="0">
                <a:solidFill>
                  <a:schemeClr val="accent2">
                    <a:lumMod val="75000"/>
                  </a:schemeClr>
                </a:solidFill>
              </a:rPr>
              <a:t> Gracias!</a:t>
            </a:r>
            <a:br>
              <a:rPr lang="en-US" sz="2800" dirty="0" smtClean="0">
                <a:solidFill>
                  <a:schemeClr val="accent2">
                    <a:lumMod val="75000"/>
                  </a:schemeClr>
                </a:solidFill>
              </a:rPr>
            </a:br>
            <a:r>
              <a:rPr lang="en-US" sz="2800" dirty="0" smtClean="0">
                <a:solidFill>
                  <a:schemeClr val="accent2">
                    <a:lumMod val="75000"/>
                  </a:schemeClr>
                </a:solidFill>
              </a:rPr>
              <a:t/>
            </a:r>
            <a:br>
              <a:rPr lang="en-US" sz="2800" dirty="0" smtClean="0">
                <a:solidFill>
                  <a:schemeClr val="accent2">
                    <a:lumMod val="75000"/>
                  </a:schemeClr>
                </a:solidFill>
              </a:rPr>
            </a:br>
            <a:r>
              <a:rPr lang="en-US" sz="2800" dirty="0" smtClean="0">
                <a:solidFill>
                  <a:schemeClr val="accent2">
                    <a:lumMod val="75000"/>
                  </a:schemeClr>
                </a:solidFill>
              </a:rPr>
              <a:t/>
            </a:r>
            <a:br>
              <a:rPr lang="en-US" sz="2800" dirty="0" smtClean="0">
                <a:solidFill>
                  <a:schemeClr val="accent2">
                    <a:lumMod val="75000"/>
                  </a:schemeClr>
                </a:solidFill>
              </a:rPr>
            </a:br>
            <a:r>
              <a:rPr lang="en-US" sz="2000" dirty="0" smtClean="0">
                <a:solidFill>
                  <a:schemeClr val="accent2">
                    <a:lumMod val="75000"/>
                  </a:schemeClr>
                </a:solidFill>
              </a:rPr>
              <a:t>                               </a:t>
            </a:r>
            <a:r>
              <a:rPr lang="es-ES" sz="2000" b="0" dirty="0" err="1" smtClean="0">
                <a:solidFill>
                  <a:schemeClr val="tx1"/>
                </a:solidFill>
                <a:latin typeface="+mn-lt"/>
                <a:ea typeface="SimSun" pitchFamily="2" charset="-122"/>
              </a:rPr>
              <a:t>Aderbal</a:t>
            </a:r>
            <a:r>
              <a:rPr lang="es-ES" sz="2000" b="0" dirty="0" smtClean="0">
                <a:solidFill>
                  <a:schemeClr val="tx1"/>
                </a:solidFill>
                <a:latin typeface="+mn-lt"/>
                <a:ea typeface="SimSun" pitchFamily="2" charset="-122"/>
              </a:rPr>
              <a:t> </a:t>
            </a:r>
            <a:r>
              <a:rPr lang="es-ES" sz="2000" b="0" dirty="0" err="1">
                <a:solidFill>
                  <a:schemeClr val="tx1"/>
                </a:solidFill>
                <a:latin typeface="+mn-lt"/>
                <a:ea typeface="SimSun" pitchFamily="2" charset="-122"/>
              </a:rPr>
              <a:t>Bonturi</a:t>
            </a:r>
            <a:r>
              <a:rPr lang="es-ES" sz="2000" b="0" dirty="0">
                <a:solidFill>
                  <a:schemeClr val="tx1"/>
                </a:solidFill>
                <a:latin typeface="+mn-lt"/>
                <a:ea typeface="SimSun" pitchFamily="2" charset="-122"/>
              </a:rPr>
              <a:t> Pereira</a:t>
            </a:r>
            <a:br>
              <a:rPr lang="es-ES" sz="2000" b="0" dirty="0">
                <a:solidFill>
                  <a:schemeClr val="tx1"/>
                </a:solidFill>
                <a:latin typeface="+mn-lt"/>
                <a:ea typeface="SimSun" pitchFamily="2" charset="-122"/>
              </a:rPr>
            </a:br>
            <a:r>
              <a:rPr lang="es-ES" sz="2000" b="0" dirty="0">
                <a:solidFill>
                  <a:schemeClr val="tx1"/>
                </a:solidFill>
                <a:latin typeface="+mn-lt"/>
                <a:ea typeface="SimSun" pitchFamily="2" charset="-122"/>
              </a:rPr>
              <a:t>       </a:t>
            </a:r>
            <a:r>
              <a:rPr lang="es-ES" sz="2000" b="0" dirty="0" smtClean="0">
                <a:solidFill>
                  <a:schemeClr val="tx1"/>
                </a:solidFill>
                <a:latin typeface="+mn-lt"/>
                <a:ea typeface="SimSun" pitchFamily="2" charset="-122"/>
              </a:rPr>
              <a:t>                        Director </a:t>
            </a:r>
            <a:r>
              <a:rPr lang="es-ES" sz="2000" b="0" dirty="0">
                <a:solidFill>
                  <a:schemeClr val="tx1"/>
                </a:solidFill>
                <a:latin typeface="+mn-lt"/>
                <a:ea typeface="SimSun" pitchFamily="2" charset="-122"/>
              </a:rPr>
              <a:t>para Latinoamérica </a:t>
            </a:r>
            <a:r>
              <a:rPr lang="es-ES" b="0" dirty="0">
                <a:solidFill>
                  <a:schemeClr val="tx1"/>
                </a:solidFill>
                <a:latin typeface="+mn-lt"/>
                <a:ea typeface="SimSun" pitchFamily="2" charset="-122"/>
              </a:rPr>
              <a:t/>
            </a:r>
            <a:br>
              <a:rPr lang="es-ES" b="0" dirty="0">
                <a:solidFill>
                  <a:schemeClr val="tx1"/>
                </a:solidFill>
                <a:latin typeface="+mn-lt"/>
                <a:ea typeface="SimSun" pitchFamily="2" charset="-122"/>
              </a:rPr>
            </a:br>
            <a:r>
              <a:rPr lang="es-ES" sz="1800" b="0" dirty="0">
                <a:solidFill>
                  <a:schemeClr val="tx1"/>
                </a:solidFill>
                <a:latin typeface="+mn-lt"/>
                <a:ea typeface="SimSun" pitchFamily="2" charset="-122"/>
              </a:rPr>
              <a:t>    </a:t>
            </a:r>
            <a:br>
              <a:rPr lang="es-ES" sz="1800" b="0" dirty="0">
                <a:solidFill>
                  <a:schemeClr val="tx1"/>
                </a:solidFill>
                <a:latin typeface="+mn-lt"/>
                <a:ea typeface="SimSun" pitchFamily="2" charset="-122"/>
              </a:rPr>
            </a:br>
            <a:r>
              <a:rPr lang="es-ES" sz="2000" b="0" dirty="0">
                <a:solidFill>
                  <a:schemeClr val="tx1"/>
                </a:solidFill>
                <a:latin typeface="+mn-lt"/>
                <a:ea typeface="SimSun" pitchFamily="2" charset="-122"/>
              </a:rPr>
              <a:t>   </a:t>
            </a:r>
            <a:r>
              <a:rPr lang="es-ES" sz="2000" b="0" dirty="0" smtClean="0">
                <a:solidFill>
                  <a:schemeClr val="tx1"/>
                </a:solidFill>
                <a:latin typeface="+mn-lt"/>
                <a:ea typeface="SimSun" pitchFamily="2" charset="-122"/>
              </a:rPr>
              <a:t>                            </a:t>
            </a:r>
            <a:r>
              <a:rPr lang="es-ES" sz="1900" b="0" dirty="0" smtClean="0">
                <a:solidFill>
                  <a:schemeClr val="tx1"/>
                </a:solidFill>
                <a:latin typeface="+mn-lt"/>
                <a:ea typeface="SimSun" pitchFamily="2" charset="-122"/>
              </a:rPr>
              <a:t>Av</a:t>
            </a:r>
            <a:r>
              <a:rPr lang="es-ES" sz="1900" b="0" dirty="0">
                <a:solidFill>
                  <a:schemeClr val="tx1"/>
                </a:solidFill>
                <a:latin typeface="+mn-lt"/>
                <a:ea typeface="SimSun" pitchFamily="2" charset="-122"/>
              </a:rPr>
              <a:t>. Paulista, 2300 Piso </a:t>
            </a:r>
            <a:r>
              <a:rPr lang="es-ES" sz="1900" b="0" dirty="0" err="1">
                <a:solidFill>
                  <a:schemeClr val="tx1"/>
                </a:solidFill>
                <a:latin typeface="+mn-lt"/>
                <a:ea typeface="SimSun" pitchFamily="2" charset="-122"/>
              </a:rPr>
              <a:t>Pilotis</a:t>
            </a:r>
            <a:r>
              <a:rPr lang="es-ES" sz="1900" b="0" dirty="0">
                <a:solidFill>
                  <a:schemeClr val="tx1"/>
                </a:solidFill>
                <a:latin typeface="+mn-lt"/>
                <a:ea typeface="SimSun" pitchFamily="2" charset="-122"/>
              </a:rPr>
              <a:t/>
            </a:r>
            <a:br>
              <a:rPr lang="es-ES" sz="1900" b="0" dirty="0">
                <a:solidFill>
                  <a:schemeClr val="tx1"/>
                </a:solidFill>
                <a:latin typeface="+mn-lt"/>
                <a:ea typeface="SimSun" pitchFamily="2" charset="-122"/>
              </a:rPr>
            </a:br>
            <a:r>
              <a:rPr lang="es-ES" sz="1900" b="0" dirty="0">
                <a:solidFill>
                  <a:schemeClr val="tx1"/>
                </a:solidFill>
                <a:latin typeface="+mn-lt"/>
                <a:ea typeface="SimSun" pitchFamily="2" charset="-122"/>
              </a:rPr>
              <a:t>   </a:t>
            </a:r>
            <a:r>
              <a:rPr lang="es-ES" sz="1900" b="0" dirty="0" smtClean="0">
                <a:solidFill>
                  <a:schemeClr val="tx1"/>
                </a:solidFill>
                <a:latin typeface="+mn-lt"/>
                <a:ea typeface="SimSun" pitchFamily="2" charset="-122"/>
              </a:rPr>
              <a:t>                             CEP </a:t>
            </a:r>
            <a:r>
              <a:rPr lang="es-ES" sz="1900" b="0" dirty="0">
                <a:solidFill>
                  <a:schemeClr val="tx1"/>
                </a:solidFill>
                <a:latin typeface="+mn-lt"/>
                <a:ea typeface="SimSun" pitchFamily="2" charset="-122"/>
              </a:rPr>
              <a:t>01310-300 São Paulo-SP  Brasil </a:t>
            </a:r>
            <a:r>
              <a:rPr lang="es-ES" sz="1900" b="0" dirty="0" smtClean="0">
                <a:solidFill>
                  <a:schemeClr val="tx1"/>
                </a:solidFill>
                <a:latin typeface="+mn-lt"/>
                <a:ea typeface="SimSun" pitchFamily="2" charset="-122"/>
              </a:rPr>
              <a:t/>
            </a:r>
            <a:br>
              <a:rPr lang="es-ES" sz="1900" b="0" dirty="0" smtClean="0">
                <a:solidFill>
                  <a:schemeClr val="tx1"/>
                </a:solidFill>
                <a:latin typeface="+mn-lt"/>
                <a:ea typeface="SimSun" pitchFamily="2" charset="-122"/>
              </a:rPr>
            </a:br>
            <a:r>
              <a:rPr lang="es-ES" sz="1900" b="0" dirty="0" smtClean="0">
                <a:solidFill>
                  <a:schemeClr val="tx1"/>
                </a:solidFill>
                <a:latin typeface="+mn-lt"/>
                <a:ea typeface="SimSun" pitchFamily="2" charset="-122"/>
              </a:rPr>
              <a:t>                                E-mail</a:t>
            </a:r>
            <a:r>
              <a:rPr lang="es-ES" sz="1900" b="0" dirty="0">
                <a:solidFill>
                  <a:schemeClr val="tx1"/>
                </a:solidFill>
                <a:latin typeface="+mn-lt"/>
                <a:ea typeface="SimSun" pitchFamily="2" charset="-122"/>
              </a:rPr>
              <a:t>: </a:t>
            </a:r>
            <a:r>
              <a:rPr lang="es-ES" sz="1900" b="0" dirty="0" err="1" smtClean="0">
                <a:solidFill>
                  <a:schemeClr val="tx1"/>
                </a:solidFill>
                <a:latin typeface="+mn-lt"/>
                <a:ea typeface="SimSun" pitchFamily="2" charset="-122"/>
                <a:hlinkClick r:id="rId3"/>
              </a:rPr>
              <a:t>aderbal.pereira@mmfai.infoI</a:t>
            </a:r>
            <a:r>
              <a:rPr lang="es-ES" sz="1900" b="0" dirty="0" smtClean="0">
                <a:solidFill>
                  <a:schemeClr val="tx1"/>
                </a:solidFill>
                <a:latin typeface="+mn-lt"/>
                <a:ea typeface="SimSun" pitchFamily="2" charset="-122"/>
              </a:rPr>
              <a:t/>
            </a:r>
            <a:br>
              <a:rPr lang="es-ES" sz="1900" b="0" dirty="0" smtClean="0">
                <a:solidFill>
                  <a:schemeClr val="tx1"/>
                </a:solidFill>
                <a:latin typeface="+mn-lt"/>
                <a:ea typeface="SimSun" pitchFamily="2" charset="-122"/>
              </a:rPr>
            </a:br>
            <a:r>
              <a:rPr lang="es-ES" sz="1900" b="0" dirty="0">
                <a:solidFill>
                  <a:schemeClr val="tx1"/>
                </a:solidFill>
                <a:latin typeface="+mn-lt"/>
                <a:ea typeface="SimSun" pitchFamily="2" charset="-122"/>
              </a:rPr>
              <a:t> </a:t>
            </a:r>
            <a:r>
              <a:rPr lang="es-ES" sz="1900" b="0" dirty="0" smtClean="0">
                <a:solidFill>
                  <a:schemeClr val="tx1"/>
                </a:solidFill>
                <a:latin typeface="+mn-lt"/>
                <a:ea typeface="SimSun" pitchFamily="2" charset="-122"/>
              </a:rPr>
              <a:t>                               Internet</a:t>
            </a:r>
            <a:r>
              <a:rPr lang="es-ES" sz="1900" b="0" dirty="0">
                <a:solidFill>
                  <a:schemeClr val="tx1"/>
                </a:solidFill>
                <a:latin typeface="+mn-lt"/>
                <a:ea typeface="SimSun" pitchFamily="2" charset="-122"/>
              </a:rPr>
              <a:t>: </a:t>
            </a:r>
            <a:r>
              <a:rPr lang="es-ES" sz="1900" b="0" dirty="0">
                <a:solidFill>
                  <a:schemeClr val="tx1"/>
                </a:solidFill>
                <a:latin typeface="+mn-lt"/>
                <a:ea typeface="SimSun" pitchFamily="2" charset="-122"/>
                <a:hlinkClick r:id="rId4"/>
              </a:rPr>
              <a:t>www.mmfai.org</a:t>
            </a:r>
            <a:r>
              <a:rPr lang="es-ES" sz="1900" b="0" dirty="0">
                <a:solidFill>
                  <a:schemeClr val="tx1"/>
                </a:solidFill>
                <a:latin typeface="+mn-lt"/>
                <a:ea typeface="SimSun" pitchFamily="2" charset="-122"/>
              </a:rPr>
              <a:t/>
            </a:r>
            <a:br>
              <a:rPr lang="es-ES" sz="1900" b="0" dirty="0">
                <a:solidFill>
                  <a:schemeClr val="tx1"/>
                </a:solidFill>
                <a:latin typeface="+mn-lt"/>
                <a:ea typeface="SimSun" pitchFamily="2" charset="-122"/>
              </a:rPr>
            </a:br>
            <a:r>
              <a:rPr lang="es-ES" sz="1900" b="0" dirty="0">
                <a:solidFill>
                  <a:schemeClr val="tx1"/>
                </a:solidFill>
                <a:latin typeface="+mn-lt"/>
                <a:ea typeface="SimSun" pitchFamily="2" charset="-122"/>
              </a:rPr>
              <a:t>   </a:t>
            </a:r>
            <a:r>
              <a:rPr lang="es-ES" sz="1900" b="0" dirty="0" smtClean="0">
                <a:solidFill>
                  <a:schemeClr val="tx1"/>
                </a:solidFill>
                <a:latin typeface="+mn-lt"/>
                <a:ea typeface="SimSun" pitchFamily="2" charset="-122"/>
              </a:rPr>
              <a:t>                             </a:t>
            </a:r>
            <a:r>
              <a:rPr lang="es-ES" sz="1900" b="0" dirty="0" err="1" smtClean="0">
                <a:solidFill>
                  <a:schemeClr val="tx1"/>
                </a:solidFill>
                <a:latin typeface="+mn-lt"/>
                <a:ea typeface="SimSun" pitchFamily="2" charset="-122"/>
              </a:rPr>
              <a:t>Twitter</a:t>
            </a:r>
            <a:r>
              <a:rPr lang="es-ES" sz="1900" b="0" dirty="0">
                <a:solidFill>
                  <a:schemeClr val="tx1"/>
                </a:solidFill>
                <a:latin typeface="+mn-lt"/>
                <a:ea typeface="SimSun" pitchFamily="2" charset="-122"/>
              </a:rPr>
              <a:t>: </a:t>
            </a:r>
            <a:r>
              <a:rPr lang="es-ES" sz="1900" b="0" dirty="0">
                <a:solidFill>
                  <a:schemeClr val="tx1"/>
                </a:solidFill>
                <a:latin typeface="+mn-lt"/>
                <a:ea typeface="SimSun" pitchFamily="2" charset="-122"/>
                <a:hlinkClick r:id="rId5"/>
              </a:rPr>
              <a:t>http://twitter.com/mmfupdates</a:t>
            </a:r>
            <a:r>
              <a:rPr lang="de-AT" altLang="ja-JP" sz="2800" dirty="0">
                <a:ea typeface="ＭＳ Ｐゴシック" pitchFamily="48" charset="-128"/>
              </a:rPr>
              <a:t/>
            </a:r>
            <a:br>
              <a:rPr lang="de-AT" altLang="ja-JP" sz="2800" dirty="0">
                <a:ea typeface="ＭＳ Ｐゴシック" pitchFamily="48" charset="-128"/>
              </a:rPr>
            </a:br>
            <a:endParaRPr lang="en-US" sz="2800" dirty="0">
              <a:solidFill>
                <a:schemeClr val="accent2">
                  <a:lumMod val="75000"/>
                </a:schemeClr>
              </a:solidFill>
            </a:endParaRPr>
          </a:p>
        </p:txBody>
      </p:sp>
      <p:sp>
        <p:nvSpPr>
          <p:cNvPr id="15364" name="TextBox 3"/>
          <p:cNvSpPr txBox="1">
            <a:spLocks noChangeArrowheads="1"/>
          </p:cNvSpPr>
          <p:nvPr/>
        </p:nvSpPr>
        <p:spPr bwMode="auto">
          <a:xfrm>
            <a:off x="1475656" y="6464369"/>
            <a:ext cx="4343400" cy="400110"/>
          </a:xfrm>
          <a:prstGeom prst="rect">
            <a:avLst/>
          </a:prstGeom>
          <a:noFill/>
          <a:ln w="9525">
            <a:noFill/>
            <a:miter lim="800000"/>
            <a:headEnd/>
            <a:tailEnd/>
          </a:ln>
        </p:spPr>
        <p:txBody>
          <a:bodyPr>
            <a:prstTxWarp prst="textNoShape">
              <a:avLst/>
            </a:prstTxWarp>
            <a:spAutoFit/>
          </a:bodyPr>
          <a:lstStyle/>
          <a:p>
            <a:endParaRPr lang="fi-FI" dirty="0">
              <a:solidFill>
                <a:schemeClr val="accent2">
                  <a:lumMod val="75000"/>
                </a:schemeClr>
              </a:solidFill>
            </a:endParaRPr>
          </a:p>
        </p:txBody>
      </p:sp>
    </p:spTree>
    <p:extLst>
      <p:ext uri="{BB962C8B-B14F-4D97-AF65-F5344CB8AC3E}">
        <p14:creationId xmlns:p14="http://schemas.microsoft.com/office/powerpoint/2010/main" val="3638267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75656" y="0"/>
            <a:ext cx="7668344" cy="914400"/>
          </a:xfrm>
        </p:spPr>
        <p:txBody>
          <a:bodyPr/>
          <a:lstStyle/>
          <a:p>
            <a:r>
              <a:rPr lang="en-US" sz="2400" dirty="0" smtClean="0">
                <a:ea typeface="ＭＳ Ｐゴシック" pitchFamily="-107" charset="-128"/>
                <a:cs typeface="ＭＳ Ｐゴシック" pitchFamily="-107" charset="-128"/>
              </a:rPr>
              <a:t>PERCEPCIÓN </a:t>
            </a:r>
            <a:endParaRPr lang="en-US" sz="2400" dirty="0">
              <a:ea typeface="ＭＳ Ｐゴシック" pitchFamily="-107" charset="-128"/>
              <a:cs typeface="ＭＳ Ｐゴシック" pitchFamily="-107" charset="-128"/>
            </a:endParaRPr>
          </a:p>
        </p:txBody>
      </p:sp>
      <p:sp>
        <p:nvSpPr>
          <p:cNvPr id="16387" name="Rectangle 3"/>
          <p:cNvSpPr>
            <a:spLocks noGrp="1" noChangeArrowheads="1"/>
          </p:cNvSpPr>
          <p:nvPr>
            <p:ph type="body" idx="1"/>
          </p:nvPr>
        </p:nvSpPr>
        <p:spPr>
          <a:xfrm>
            <a:off x="1280160" y="1219200"/>
            <a:ext cx="7848600" cy="5638800"/>
          </a:xfrm>
        </p:spPr>
        <p:txBody>
          <a:bodyPr/>
          <a:lstStyle/>
          <a:p>
            <a:pPr marL="0" indent="0">
              <a:buNone/>
            </a:pPr>
            <a:r>
              <a:rPr lang="es-ES_tradnl" sz="3200" dirty="0" smtClean="0">
                <a:solidFill>
                  <a:schemeClr val="accent2">
                    <a:lumMod val="75000"/>
                  </a:schemeClr>
                </a:solidFill>
              </a:rPr>
              <a:t>        </a:t>
            </a:r>
            <a:r>
              <a:rPr lang="es-ES_tradnl" sz="3200" b="1" dirty="0" smtClean="0">
                <a:solidFill>
                  <a:schemeClr val="accent2">
                    <a:lumMod val="75000"/>
                  </a:schemeClr>
                </a:solidFill>
              </a:rPr>
              <a:t>Radiofrecuencia y Salud</a:t>
            </a:r>
          </a:p>
          <a:p>
            <a:pPr marL="0" indent="0">
              <a:buNone/>
            </a:pPr>
            <a:r>
              <a:rPr lang="es-ES_tradnl" sz="3200" dirty="0" smtClean="0">
                <a:solidFill>
                  <a:schemeClr val="accent2">
                    <a:lumMod val="75000"/>
                  </a:schemeClr>
                </a:solidFill>
              </a:rPr>
              <a:t>¿</a:t>
            </a:r>
            <a:r>
              <a:rPr lang="es-ES_tradnl" sz="3200" dirty="0">
                <a:solidFill>
                  <a:schemeClr val="accent2">
                    <a:lumMod val="75000"/>
                  </a:schemeClr>
                </a:solidFill>
              </a:rPr>
              <a:t>Por qué un tema ya </a:t>
            </a:r>
            <a:r>
              <a:rPr lang="es-ES_tradnl" sz="3200" dirty="0" smtClean="0">
                <a:solidFill>
                  <a:schemeClr val="accent2">
                    <a:lumMod val="75000"/>
                  </a:schemeClr>
                </a:solidFill>
              </a:rPr>
              <a:t>tan exhaustivamente </a:t>
            </a:r>
            <a:r>
              <a:rPr lang="es-ES_tradnl" sz="3200" dirty="0">
                <a:solidFill>
                  <a:schemeClr val="accent2">
                    <a:lumMod val="75000"/>
                  </a:schemeClr>
                </a:solidFill>
              </a:rPr>
              <a:t>estudiado y con resultados c</a:t>
            </a:r>
            <a:r>
              <a:rPr lang="es-ES_tradnl" sz="3200" dirty="0" smtClean="0">
                <a:solidFill>
                  <a:schemeClr val="accent2">
                    <a:lumMod val="75000"/>
                  </a:schemeClr>
                </a:solidFill>
              </a:rPr>
              <a:t>ientíficamente comprobados, </a:t>
            </a:r>
            <a:r>
              <a:rPr lang="es-ES_tradnl" sz="3200" dirty="0">
                <a:solidFill>
                  <a:schemeClr val="accent2">
                    <a:lumMod val="75000"/>
                  </a:schemeClr>
                </a:solidFill>
              </a:rPr>
              <a:t>todavia sigue generando inquietud en la población</a:t>
            </a:r>
            <a:r>
              <a:rPr lang="es-ES_tradnl" sz="3200" dirty="0" smtClean="0">
                <a:solidFill>
                  <a:schemeClr val="accent2">
                    <a:lumMod val="75000"/>
                  </a:schemeClr>
                </a:solidFill>
              </a:rPr>
              <a:t>?</a:t>
            </a:r>
          </a:p>
          <a:p>
            <a:pPr marL="0" indent="0">
              <a:buNone/>
            </a:pPr>
            <a:endParaRPr lang="es-ES_tradnl" dirty="0" smtClean="0">
              <a:solidFill>
                <a:schemeClr val="accent2">
                  <a:lumMod val="75000"/>
                </a:schemeClr>
              </a:solidFill>
            </a:endParaRPr>
          </a:p>
          <a:p>
            <a:pPr marL="0" indent="0">
              <a:buNone/>
            </a:pPr>
            <a:r>
              <a:rPr lang="es-ES_tradnl" sz="2800" i="1" u="sng" dirty="0" smtClean="0">
                <a:solidFill>
                  <a:schemeClr val="accent2">
                    <a:lumMod val="75000"/>
                  </a:schemeClr>
                </a:solidFill>
              </a:rPr>
              <a:t>Principalmente</a:t>
            </a:r>
            <a:r>
              <a:rPr lang="es-ES_tradnl" sz="2800" i="1" dirty="0" smtClean="0">
                <a:solidFill>
                  <a:schemeClr val="accent2">
                    <a:lumMod val="75000"/>
                  </a:schemeClr>
                </a:solidFill>
              </a:rPr>
              <a:t> llevando en consideración las conclusiones de las autoridades científicas Internacionales, cómo: </a:t>
            </a:r>
            <a:endParaRPr lang="es-ES_tradnl" sz="2800" i="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75656" y="0"/>
            <a:ext cx="7668344" cy="914400"/>
          </a:xfrm>
        </p:spPr>
        <p:txBody>
          <a:bodyPr/>
          <a:lstStyle/>
          <a:p>
            <a:r>
              <a:rPr lang="en-US" sz="2400" dirty="0">
                <a:ea typeface="ＭＳ Ｐゴシック" pitchFamily="-107" charset="-128"/>
                <a:cs typeface="ＭＳ Ｐゴシック" pitchFamily="-107" charset="-128"/>
              </a:rPr>
              <a:t>PERCEPCIÓN </a:t>
            </a:r>
          </a:p>
        </p:txBody>
      </p:sp>
      <p:sp>
        <p:nvSpPr>
          <p:cNvPr id="16387" name="Rectangle 3"/>
          <p:cNvSpPr>
            <a:spLocks noGrp="1" noChangeArrowheads="1"/>
          </p:cNvSpPr>
          <p:nvPr>
            <p:ph type="body" idx="1"/>
          </p:nvPr>
        </p:nvSpPr>
        <p:spPr>
          <a:xfrm>
            <a:off x="1295400" y="1219200"/>
            <a:ext cx="7848600" cy="5638800"/>
          </a:xfrm>
        </p:spPr>
        <p:txBody>
          <a:bodyPr/>
          <a:lstStyle/>
          <a:p>
            <a:pPr marL="0" indent="0">
              <a:buNone/>
            </a:pPr>
            <a:r>
              <a:rPr lang="en-GB" b="1" dirty="0" smtClean="0">
                <a:solidFill>
                  <a:schemeClr val="accent2">
                    <a:lumMod val="75000"/>
                  </a:schemeClr>
                </a:solidFill>
              </a:rPr>
              <a:t>         Health </a:t>
            </a:r>
            <a:r>
              <a:rPr lang="en-GB" b="1" dirty="0">
                <a:solidFill>
                  <a:schemeClr val="accent2">
                    <a:lumMod val="75000"/>
                  </a:schemeClr>
                </a:solidFill>
              </a:rPr>
              <a:t>Protection Agency (</a:t>
            </a:r>
            <a:r>
              <a:rPr lang="en-GB" b="1" dirty="0" smtClean="0">
                <a:solidFill>
                  <a:schemeClr val="accent2">
                    <a:lumMod val="75000"/>
                  </a:schemeClr>
                </a:solidFill>
              </a:rPr>
              <a:t>HPA)</a:t>
            </a:r>
          </a:p>
          <a:p>
            <a:pPr marL="0" indent="0">
              <a:buNone/>
            </a:pPr>
            <a:r>
              <a:rPr lang="en-GB" b="1" dirty="0" smtClean="0">
                <a:solidFill>
                  <a:schemeClr val="accent2">
                    <a:lumMod val="75000"/>
                  </a:schemeClr>
                </a:solidFill>
              </a:rPr>
              <a:t>Independent </a:t>
            </a:r>
            <a:r>
              <a:rPr lang="en-GB" b="1" dirty="0">
                <a:solidFill>
                  <a:schemeClr val="accent2">
                    <a:lumMod val="75000"/>
                  </a:schemeClr>
                </a:solidFill>
              </a:rPr>
              <a:t>Advisory Group on Non-Ionizing Radiation (AGNIR) </a:t>
            </a:r>
            <a:r>
              <a:rPr lang="en-GB" b="1" dirty="0" smtClean="0">
                <a:solidFill>
                  <a:schemeClr val="accent2">
                    <a:lumMod val="75000"/>
                  </a:schemeClr>
                </a:solidFill>
              </a:rPr>
              <a:t>(</a:t>
            </a:r>
            <a:r>
              <a:rPr lang="es-ES" dirty="0">
                <a:solidFill>
                  <a:schemeClr val="accent2">
                    <a:lumMod val="75000"/>
                  </a:schemeClr>
                </a:solidFill>
              </a:rPr>
              <a:t>Reino Unido</a:t>
            </a:r>
            <a:r>
              <a:rPr lang="en-GB" b="1" dirty="0" smtClean="0">
                <a:solidFill>
                  <a:schemeClr val="accent2">
                    <a:lumMod val="75000"/>
                  </a:schemeClr>
                </a:solidFill>
              </a:rPr>
              <a:t>).</a:t>
            </a:r>
          </a:p>
          <a:p>
            <a:pPr marL="0" indent="0">
              <a:buNone/>
            </a:pPr>
            <a:endParaRPr lang="en-GB" b="1" dirty="0">
              <a:solidFill>
                <a:schemeClr val="accent2">
                  <a:lumMod val="75000"/>
                </a:schemeClr>
              </a:solidFill>
            </a:endParaRPr>
          </a:p>
          <a:p>
            <a:pPr marL="0" indent="0">
              <a:buNone/>
            </a:pPr>
            <a:r>
              <a:rPr lang="es-ES" sz="2800" dirty="0" smtClean="0">
                <a:solidFill>
                  <a:schemeClr val="accent2">
                    <a:lumMod val="75000"/>
                  </a:schemeClr>
                </a:solidFill>
              </a:rPr>
              <a:t>“</a:t>
            </a:r>
            <a:r>
              <a:rPr lang="es-ES" sz="2800" i="1" dirty="0" smtClean="0">
                <a:solidFill>
                  <a:schemeClr val="accent2">
                    <a:lumMod val="75000"/>
                  </a:schemeClr>
                </a:solidFill>
              </a:rPr>
              <a:t>En </a:t>
            </a:r>
            <a:r>
              <a:rPr lang="es-ES" sz="2800" i="1" dirty="0">
                <a:solidFill>
                  <a:schemeClr val="accent2">
                    <a:lumMod val="75000"/>
                  </a:schemeClr>
                </a:solidFill>
              </a:rPr>
              <a:t>resumen, a pesar de </a:t>
            </a:r>
            <a:r>
              <a:rPr lang="es-ES" sz="2800" i="1" dirty="0" smtClean="0">
                <a:solidFill>
                  <a:schemeClr val="accent2">
                    <a:lumMod val="75000"/>
                  </a:schemeClr>
                </a:solidFill>
              </a:rPr>
              <a:t>la </a:t>
            </a:r>
            <a:r>
              <a:rPr lang="es-ES" sz="2800" i="1" dirty="0">
                <a:solidFill>
                  <a:schemeClr val="accent2">
                    <a:lumMod val="75000"/>
                  </a:schemeClr>
                </a:solidFill>
              </a:rPr>
              <a:t>gran cantidad de investigación </a:t>
            </a:r>
            <a:r>
              <a:rPr lang="es-ES" sz="2800" i="1" dirty="0" smtClean="0">
                <a:solidFill>
                  <a:schemeClr val="accent2">
                    <a:lumMod val="75000"/>
                  </a:schemeClr>
                </a:solidFill>
              </a:rPr>
              <a:t>que se </a:t>
            </a:r>
            <a:r>
              <a:rPr lang="es-ES" sz="2800" i="1" dirty="0">
                <a:solidFill>
                  <a:schemeClr val="accent2">
                    <a:lumMod val="75000"/>
                  </a:schemeClr>
                </a:solidFill>
              </a:rPr>
              <a:t>ha llevado a cabo en esta área, no hay pruebas convincentes de que la exposición a campos de RF por debajo de los niveles de </a:t>
            </a:r>
            <a:r>
              <a:rPr lang="es-ES" sz="2800" i="1" dirty="0" smtClean="0">
                <a:solidFill>
                  <a:schemeClr val="accent2">
                    <a:lumMod val="75000"/>
                  </a:schemeClr>
                </a:solidFill>
              </a:rPr>
              <a:t>referencia, </a:t>
            </a:r>
            <a:r>
              <a:rPr lang="es-ES" sz="2800" i="1" dirty="0">
                <a:solidFill>
                  <a:schemeClr val="accent2">
                    <a:lumMod val="75000"/>
                  </a:schemeClr>
                </a:solidFill>
              </a:rPr>
              <a:t>provoca efectos en la salud en adultos o </a:t>
            </a:r>
            <a:r>
              <a:rPr lang="es-ES" sz="2800" i="1" dirty="0" smtClean="0">
                <a:solidFill>
                  <a:schemeClr val="accent2">
                    <a:lumMod val="75000"/>
                  </a:schemeClr>
                </a:solidFill>
              </a:rPr>
              <a:t>niños”</a:t>
            </a:r>
          </a:p>
        </p:txBody>
      </p:sp>
    </p:spTree>
    <p:extLst>
      <p:ext uri="{BB962C8B-B14F-4D97-AF65-F5344CB8AC3E}">
        <p14:creationId xmlns:p14="http://schemas.microsoft.com/office/powerpoint/2010/main" val="3289801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03648" y="0"/>
            <a:ext cx="7740352" cy="914400"/>
          </a:xfrm>
        </p:spPr>
        <p:txBody>
          <a:bodyPr/>
          <a:lstStyle/>
          <a:p>
            <a:r>
              <a:rPr lang="en-US" sz="2400" dirty="0">
                <a:ea typeface="ＭＳ Ｐゴシック" pitchFamily="-107" charset="-128"/>
                <a:cs typeface="ＭＳ Ｐゴシック" pitchFamily="-107" charset="-128"/>
              </a:rPr>
              <a:t>PERCEPCIÓN </a:t>
            </a:r>
          </a:p>
        </p:txBody>
      </p:sp>
      <p:sp>
        <p:nvSpPr>
          <p:cNvPr id="16387" name="Rectangle 3"/>
          <p:cNvSpPr>
            <a:spLocks noGrp="1" noChangeArrowheads="1"/>
          </p:cNvSpPr>
          <p:nvPr>
            <p:ph type="body" idx="1"/>
          </p:nvPr>
        </p:nvSpPr>
        <p:spPr>
          <a:xfrm>
            <a:off x="1295400" y="1219200"/>
            <a:ext cx="7848600" cy="5638800"/>
          </a:xfrm>
        </p:spPr>
        <p:txBody>
          <a:bodyPr/>
          <a:lstStyle/>
          <a:p>
            <a:pPr marL="0" indent="0">
              <a:buNone/>
            </a:pPr>
            <a:r>
              <a:rPr lang="es-ES" dirty="0">
                <a:solidFill>
                  <a:schemeClr val="accent2">
                    <a:lumMod val="75000"/>
                  </a:schemeClr>
                </a:solidFill>
              </a:rPr>
              <a:t> </a:t>
            </a:r>
            <a:endParaRPr lang="es-ES" dirty="0" smtClean="0">
              <a:solidFill>
                <a:schemeClr val="accent2">
                  <a:lumMod val="75000"/>
                </a:schemeClr>
              </a:solidFill>
            </a:endParaRPr>
          </a:p>
          <a:p>
            <a:pPr marL="0" indent="0">
              <a:buNone/>
            </a:pPr>
            <a:r>
              <a:rPr lang="es-ES" b="1" dirty="0" smtClean="0">
                <a:solidFill>
                  <a:schemeClr val="accent2">
                    <a:lumMod val="75000"/>
                  </a:schemeClr>
                </a:solidFill>
              </a:rPr>
              <a:t>Deutsche </a:t>
            </a:r>
            <a:r>
              <a:rPr lang="es-ES" b="1" dirty="0" err="1" smtClean="0">
                <a:solidFill>
                  <a:schemeClr val="accent2">
                    <a:lumMod val="75000"/>
                  </a:schemeClr>
                </a:solidFill>
              </a:rPr>
              <a:t>Strahlenschutzkommission</a:t>
            </a:r>
            <a:r>
              <a:rPr lang="es-ES" b="1" dirty="0" smtClean="0">
                <a:solidFill>
                  <a:schemeClr val="accent2">
                    <a:lumMod val="75000"/>
                  </a:schemeClr>
                </a:solidFill>
              </a:rPr>
              <a:t> </a:t>
            </a:r>
          </a:p>
          <a:p>
            <a:pPr marL="0" indent="0">
              <a:buNone/>
            </a:pPr>
            <a:r>
              <a:rPr lang="es-ES" b="1" dirty="0" smtClean="0">
                <a:solidFill>
                  <a:schemeClr val="accent2">
                    <a:lumMod val="75000"/>
                  </a:schemeClr>
                </a:solidFill>
              </a:rPr>
              <a:t>(</a:t>
            </a:r>
            <a:r>
              <a:rPr lang="es-ES" b="1" dirty="0">
                <a:solidFill>
                  <a:schemeClr val="accent2">
                    <a:lumMod val="75000"/>
                  </a:schemeClr>
                </a:solidFill>
              </a:rPr>
              <a:t>Comisión Alemana de Protección Radiológica</a:t>
            </a:r>
            <a:r>
              <a:rPr lang="es-ES" b="1" dirty="0" smtClean="0">
                <a:solidFill>
                  <a:schemeClr val="accent2">
                    <a:lumMod val="75000"/>
                  </a:schemeClr>
                </a:solidFill>
              </a:rPr>
              <a:t>)</a:t>
            </a:r>
            <a:endParaRPr lang="es-ES" b="1" dirty="0">
              <a:solidFill>
                <a:schemeClr val="accent2">
                  <a:lumMod val="75000"/>
                </a:schemeClr>
              </a:solidFill>
            </a:endParaRPr>
          </a:p>
          <a:p>
            <a:pPr marL="0" indent="0">
              <a:buNone/>
            </a:pPr>
            <a:r>
              <a:rPr lang="es-ES" sz="2800" i="1" dirty="0" smtClean="0">
                <a:solidFill>
                  <a:schemeClr val="accent2">
                    <a:lumMod val="75000"/>
                  </a:schemeClr>
                </a:solidFill>
              </a:rPr>
              <a:t>“Los </a:t>
            </a:r>
            <a:r>
              <a:rPr lang="es-ES" sz="2800" i="1" dirty="0">
                <a:solidFill>
                  <a:schemeClr val="accent2">
                    <a:lumMod val="75000"/>
                  </a:schemeClr>
                </a:solidFill>
              </a:rPr>
              <a:t>resultados de la DMF (es decir, el programa de investigación alemán de comunicaciones móviles) </a:t>
            </a:r>
            <a:r>
              <a:rPr lang="es-ES" sz="2800" i="1" dirty="0" smtClean="0">
                <a:solidFill>
                  <a:schemeClr val="accent2">
                    <a:lumMod val="75000"/>
                  </a:schemeClr>
                </a:solidFill>
              </a:rPr>
              <a:t>indican que </a:t>
            </a:r>
            <a:r>
              <a:rPr lang="es-ES" sz="2800" i="1" dirty="0">
                <a:solidFill>
                  <a:schemeClr val="accent2">
                    <a:lumMod val="75000"/>
                  </a:schemeClr>
                </a:solidFill>
              </a:rPr>
              <a:t>los temores iniciales acerca de los riesgos de salud no pudieron ser confirmados (...) De acuerdo con otros organismos internacionales (ICNIRP 2009, OMS 2011) se puede determinar que los conceptos subyacentes de los límites de protección existentes no están </a:t>
            </a:r>
            <a:r>
              <a:rPr lang="es-ES" sz="2800" i="1" dirty="0" smtClean="0">
                <a:solidFill>
                  <a:schemeClr val="accent2">
                    <a:lumMod val="75000"/>
                  </a:schemeClr>
                </a:solidFill>
              </a:rPr>
              <a:t>bajo cuestión. </a:t>
            </a:r>
          </a:p>
          <a:p>
            <a:pPr marL="0" indent="0">
              <a:buNone/>
            </a:pPr>
            <a:endParaRPr lang="es-ES" dirty="0">
              <a:solidFill>
                <a:schemeClr val="accent2">
                  <a:lumMod val="75000"/>
                </a:schemeClr>
              </a:solidFill>
            </a:endParaRPr>
          </a:p>
        </p:txBody>
      </p:sp>
    </p:spTree>
    <p:extLst>
      <p:ext uri="{BB962C8B-B14F-4D97-AF65-F5344CB8AC3E}">
        <p14:creationId xmlns:p14="http://schemas.microsoft.com/office/powerpoint/2010/main" val="1792531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75656" y="0"/>
            <a:ext cx="7668344" cy="914400"/>
          </a:xfrm>
        </p:spPr>
        <p:txBody>
          <a:bodyPr/>
          <a:lstStyle/>
          <a:p>
            <a:r>
              <a:rPr lang="en-US" sz="2400" dirty="0">
                <a:ea typeface="ＭＳ Ｐゴシック" pitchFamily="-107" charset="-128"/>
                <a:cs typeface="ＭＳ Ｐゴシック" pitchFamily="-107" charset="-128"/>
              </a:rPr>
              <a:t>PERCEPCIÓN </a:t>
            </a:r>
          </a:p>
        </p:txBody>
      </p:sp>
      <p:sp>
        <p:nvSpPr>
          <p:cNvPr id="16387" name="Rectangle 3"/>
          <p:cNvSpPr>
            <a:spLocks noGrp="1" noChangeArrowheads="1"/>
          </p:cNvSpPr>
          <p:nvPr>
            <p:ph type="body" idx="1"/>
          </p:nvPr>
        </p:nvSpPr>
        <p:spPr>
          <a:xfrm>
            <a:off x="1295400" y="1219200"/>
            <a:ext cx="7848600" cy="5638800"/>
          </a:xfrm>
        </p:spPr>
        <p:txBody>
          <a:bodyPr/>
          <a:lstStyle/>
          <a:p>
            <a:pPr marL="0" indent="0">
              <a:buNone/>
            </a:pPr>
            <a:r>
              <a:rPr lang="es-ES" dirty="0">
                <a:solidFill>
                  <a:schemeClr val="accent2">
                    <a:lumMod val="75000"/>
                  </a:schemeClr>
                </a:solidFill>
              </a:rPr>
              <a:t> </a:t>
            </a:r>
            <a:endParaRPr lang="es-ES" dirty="0" smtClean="0">
              <a:solidFill>
                <a:schemeClr val="accent2">
                  <a:lumMod val="75000"/>
                </a:schemeClr>
              </a:solidFill>
            </a:endParaRPr>
          </a:p>
          <a:p>
            <a:pPr marL="0" indent="0">
              <a:buNone/>
            </a:pPr>
            <a:r>
              <a:rPr lang="es-ES" b="1" dirty="0" smtClean="0">
                <a:solidFill>
                  <a:schemeClr val="accent2">
                    <a:lumMod val="75000"/>
                  </a:schemeClr>
                </a:solidFill>
              </a:rPr>
              <a:t>Organización </a:t>
            </a:r>
            <a:r>
              <a:rPr lang="es-ES" b="1" dirty="0">
                <a:solidFill>
                  <a:schemeClr val="accent2">
                    <a:lumMod val="75000"/>
                  </a:schemeClr>
                </a:solidFill>
              </a:rPr>
              <a:t>Mundial de Salud</a:t>
            </a:r>
          </a:p>
          <a:p>
            <a:pPr marL="0" indent="0">
              <a:buNone/>
            </a:pPr>
            <a:r>
              <a:rPr lang="es-ES" b="1" dirty="0">
                <a:solidFill>
                  <a:schemeClr val="accent2">
                    <a:lumMod val="75000"/>
                  </a:schemeClr>
                </a:solidFill>
              </a:rPr>
              <a:t> Nota Descriptiva Nº </a:t>
            </a:r>
            <a:r>
              <a:rPr lang="es-ES" b="1" dirty="0" smtClean="0">
                <a:solidFill>
                  <a:schemeClr val="accent2">
                    <a:lumMod val="75000"/>
                  </a:schemeClr>
                </a:solidFill>
              </a:rPr>
              <a:t>304</a:t>
            </a:r>
          </a:p>
          <a:p>
            <a:pPr marL="0" indent="0">
              <a:buNone/>
            </a:pPr>
            <a:r>
              <a:rPr lang="es-ES" b="1" dirty="0" smtClean="0">
                <a:solidFill>
                  <a:schemeClr val="accent2">
                    <a:lumMod val="75000"/>
                  </a:schemeClr>
                </a:solidFill>
              </a:rPr>
              <a:t> </a:t>
            </a:r>
            <a:r>
              <a:rPr lang="es-ES" b="1" dirty="0">
                <a:solidFill>
                  <a:schemeClr val="accent2">
                    <a:lumMod val="75000"/>
                  </a:schemeClr>
                </a:solidFill>
              </a:rPr>
              <a:t>Campos Electromagnéticos y Salud pública</a:t>
            </a:r>
          </a:p>
          <a:p>
            <a:pPr marL="0" indent="0">
              <a:buNone/>
            </a:pPr>
            <a:endParaRPr lang="es-ES" dirty="0" smtClean="0">
              <a:solidFill>
                <a:schemeClr val="accent2">
                  <a:lumMod val="75000"/>
                </a:schemeClr>
              </a:solidFill>
            </a:endParaRPr>
          </a:p>
          <a:p>
            <a:pPr marL="0" indent="0">
              <a:buNone/>
            </a:pPr>
            <a:r>
              <a:rPr lang="es-ES" sz="2800" i="1" dirty="0" smtClean="0">
                <a:solidFill>
                  <a:schemeClr val="accent2">
                    <a:lumMod val="75000"/>
                  </a:schemeClr>
                </a:solidFill>
              </a:rPr>
              <a:t>“Teniendo </a:t>
            </a:r>
            <a:r>
              <a:rPr lang="es-ES" sz="2800" i="1" dirty="0">
                <a:solidFill>
                  <a:schemeClr val="accent2">
                    <a:lumMod val="75000"/>
                  </a:schemeClr>
                </a:solidFill>
              </a:rPr>
              <a:t>en </a:t>
            </a:r>
            <a:r>
              <a:rPr lang="es-ES" sz="2800" i="1" dirty="0" smtClean="0">
                <a:solidFill>
                  <a:schemeClr val="accent2">
                    <a:lumMod val="75000"/>
                  </a:schemeClr>
                </a:solidFill>
              </a:rPr>
              <a:t>cuenta </a:t>
            </a:r>
            <a:r>
              <a:rPr lang="es-ES" sz="2800" i="1" dirty="0">
                <a:solidFill>
                  <a:schemeClr val="accent2">
                    <a:lumMod val="75000"/>
                  </a:schemeClr>
                </a:solidFill>
              </a:rPr>
              <a:t>los muy bajos </a:t>
            </a:r>
            <a:r>
              <a:rPr lang="es-ES" sz="2800" i="1" dirty="0" smtClean="0">
                <a:solidFill>
                  <a:schemeClr val="accent2">
                    <a:lumMod val="75000"/>
                  </a:schemeClr>
                </a:solidFill>
              </a:rPr>
              <a:t>niveles </a:t>
            </a:r>
            <a:r>
              <a:rPr lang="es-ES" sz="2800" i="1" dirty="0">
                <a:solidFill>
                  <a:schemeClr val="accent2">
                    <a:lumMod val="75000"/>
                  </a:schemeClr>
                </a:solidFill>
              </a:rPr>
              <a:t>de </a:t>
            </a:r>
            <a:r>
              <a:rPr lang="es-ES" sz="2800" i="1" dirty="0" smtClean="0">
                <a:solidFill>
                  <a:schemeClr val="accent2">
                    <a:lumMod val="75000"/>
                  </a:schemeClr>
                </a:solidFill>
              </a:rPr>
              <a:t>exposición </a:t>
            </a:r>
            <a:r>
              <a:rPr lang="es-ES" sz="2800" i="1" dirty="0">
                <a:solidFill>
                  <a:schemeClr val="accent2">
                    <a:lumMod val="75000"/>
                  </a:schemeClr>
                </a:solidFill>
              </a:rPr>
              <a:t>y los </a:t>
            </a:r>
            <a:r>
              <a:rPr lang="es-ES" sz="2800" i="1" dirty="0" smtClean="0">
                <a:solidFill>
                  <a:schemeClr val="accent2">
                    <a:lumMod val="75000"/>
                  </a:schemeClr>
                </a:solidFill>
              </a:rPr>
              <a:t>resultados </a:t>
            </a:r>
            <a:r>
              <a:rPr lang="es-ES" sz="2800" i="1" dirty="0">
                <a:solidFill>
                  <a:schemeClr val="accent2">
                    <a:lumMod val="75000"/>
                  </a:schemeClr>
                </a:solidFill>
              </a:rPr>
              <a:t>de investigaciones </a:t>
            </a:r>
            <a:r>
              <a:rPr lang="es-ES" sz="2800" i="1" dirty="0" smtClean="0">
                <a:solidFill>
                  <a:schemeClr val="accent2">
                    <a:lumMod val="75000"/>
                  </a:schemeClr>
                </a:solidFill>
              </a:rPr>
              <a:t>reunidos hasta el </a:t>
            </a:r>
            <a:r>
              <a:rPr lang="es-ES" sz="2800" i="1" dirty="0">
                <a:solidFill>
                  <a:schemeClr val="accent2">
                    <a:lumMod val="75000"/>
                  </a:schemeClr>
                </a:solidFill>
              </a:rPr>
              <a:t>Momento, </a:t>
            </a:r>
            <a:r>
              <a:rPr lang="es-ES" sz="2800" i="1" dirty="0" smtClean="0">
                <a:solidFill>
                  <a:schemeClr val="accent2">
                    <a:lumMod val="75000"/>
                  </a:schemeClr>
                </a:solidFill>
              </a:rPr>
              <a:t>no hay ninguna </a:t>
            </a:r>
            <a:r>
              <a:rPr lang="es-ES" sz="2800" i="1" dirty="0">
                <a:solidFill>
                  <a:schemeClr val="accent2">
                    <a:lumMod val="75000"/>
                  </a:schemeClr>
                </a:solidFill>
              </a:rPr>
              <a:t>prueba </a:t>
            </a:r>
            <a:r>
              <a:rPr lang="es-ES" sz="2800" i="1" dirty="0" smtClean="0">
                <a:solidFill>
                  <a:schemeClr val="accent2">
                    <a:lumMod val="75000"/>
                  </a:schemeClr>
                </a:solidFill>
              </a:rPr>
              <a:t>científica convincente de </a:t>
            </a:r>
            <a:r>
              <a:rPr lang="es-ES" sz="2800" i="1" dirty="0">
                <a:solidFill>
                  <a:schemeClr val="accent2">
                    <a:lumMod val="75000"/>
                  </a:schemeClr>
                </a:solidFill>
              </a:rPr>
              <a:t>que las </a:t>
            </a:r>
            <a:r>
              <a:rPr lang="es-ES" sz="2800" i="1" dirty="0" smtClean="0">
                <a:solidFill>
                  <a:schemeClr val="accent2">
                    <a:lumMod val="75000"/>
                  </a:schemeClr>
                </a:solidFill>
              </a:rPr>
              <a:t>débiles señales </a:t>
            </a:r>
            <a:r>
              <a:rPr lang="es-ES" sz="2800" i="1" dirty="0">
                <a:solidFill>
                  <a:schemeClr val="accent2">
                    <a:lumMod val="75000"/>
                  </a:schemeClr>
                </a:solidFill>
              </a:rPr>
              <a:t>de RF procedentes de las </a:t>
            </a:r>
            <a:r>
              <a:rPr lang="es-ES" sz="2800" i="1" dirty="0" smtClean="0">
                <a:solidFill>
                  <a:schemeClr val="accent2">
                    <a:lumMod val="75000"/>
                  </a:schemeClr>
                </a:solidFill>
              </a:rPr>
              <a:t>estaciones  </a:t>
            </a:r>
            <a:r>
              <a:rPr lang="es-ES" sz="2800" i="1" dirty="0">
                <a:solidFill>
                  <a:schemeClr val="accent2">
                    <a:lumMod val="75000"/>
                  </a:schemeClr>
                </a:solidFill>
              </a:rPr>
              <a:t>base y de las </a:t>
            </a:r>
            <a:r>
              <a:rPr lang="es-ES" sz="2800" i="1" dirty="0" smtClean="0">
                <a:solidFill>
                  <a:schemeClr val="accent2">
                    <a:lumMod val="75000"/>
                  </a:schemeClr>
                </a:solidFill>
              </a:rPr>
              <a:t>redes inalámbricas </a:t>
            </a:r>
            <a:r>
              <a:rPr lang="es-ES" sz="2800" i="1" dirty="0">
                <a:solidFill>
                  <a:schemeClr val="accent2">
                    <a:lumMod val="75000"/>
                  </a:schemeClr>
                </a:solidFill>
              </a:rPr>
              <a:t>t</a:t>
            </a:r>
            <a:r>
              <a:rPr lang="es-ES" sz="2800" i="1" dirty="0" smtClean="0">
                <a:solidFill>
                  <a:schemeClr val="accent2">
                    <a:lumMod val="75000"/>
                  </a:schemeClr>
                </a:solidFill>
              </a:rPr>
              <a:t>engan efectos </a:t>
            </a:r>
            <a:r>
              <a:rPr lang="es-ES" sz="2800" i="1" dirty="0">
                <a:solidFill>
                  <a:schemeClr val="accent2">
                    <a:lumMod val="75000"/>
                  </a:schemeClr>
                </a:solidFill>
              </a:rPr>
              <a:t>adversos en la </a:t>
            </a:r>
            <a:r>
              <a:rPr lang="es-ES" sz="2800" i="1" dirty="0" smtClean="0">
                <a:solidFill>
                  <a:schemeClr val="accent2">
                    <a:lumMod val="75000"/>
                  </a:schemeClr>
                </a:solidFill>
              </a:rPr>
              <a:t>salud”</a:t>
            </a:r>
            <a:endParaRPr lang="es-ES_tradnl" sz="2800" i="1" dirty="0">
              <a:solidFill>
                <a:schemeClr val="accent2">
                  <a:lumMod val="75000"/>
                </a:schemeClr>
              </a:solidFill>
            </a:endParaRPr>
          </a:p>
          <a:p>
            <a:pPr marL="0" indent="0">
              <a:buNone/>
            </a:pPr>
            <a:endParaRPr lang="es-ES" b="1" dirty="0" smtClean="0">
              <a:solidFill>
                <a:schemeClr val="accent2">
                  <a:lumMod val="75000"/>
                </a:schemeClr>
              </a:solidFill>
            </a:endParaRPr>
          </a:p>
          <a:p>
            <a:pPr marL="0" indent="0">
              <a:buNone/>
            </a:pPr>
            <a:endParaRPr lang="es-ES" b="1" dirty="0">
              <a:solidFill>
                <a:schemeClr val="accent2">
                  <a:lumMod val="75000"/>
                </a:schemeClr>
              </a:solidFill>
            </a:endParaRPr>
          </a:p>
          <a:p>
            <a:pPr marL="0" indent="0">
              <a:buNone/>
            </a:pPr>
            <a:endParaRPr lang="es-ES" b="1" dirty="0">
              <a:solidFill>
                <a:schemeClr val="accent2">
                  <a:lumMod val="75000"/>
                </a:schemeClr>
              </a:solidFill>
            </a:endParaRPr>
          </a:p>
        </p:txBody>
      </p:sp>
    </p:spTree>
    <p:extLst>
      <p:ext uri="{BB962C8B-B14F-4D97-AF65-F5344CB8AC3E}">
        <p14:creationId xmlns:p14="http://schemas.microsoft.com/office/powerpoint/2010/main" val="2407620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75656" y="0"/>
            <a:ext cx="7668344" cy="914400"/>
          </a:xfrm>
        </p:spPr>
        <p:txBody>
          <a:bodyPr/>
          <a:lstStyle/>
          <a:p>
            <a:r>
              <a:rPr lang="en-US" sz="2400" dirty="0">
                <a:ea typeface="ＭＳ Ｐゴシック" pitchFamily="-107" charset="-128"/>
                <a:cs typeface="ＭＳ Ｐゴシック" pitchFamily="-107" charset="-128"/>
              </a:rPr>
              <a:t>PERCEPCIÓN </a:t>
            </a:r>
          </a:p>
        </p:txBody>
      </p:sp>
      <p:sp>
        <p:nvSpPr>
          <p:cNvPr id="16387" name="Rectangle 3"/>
          <p:cNvSpPr>
            <a:spLocks noGrp="1" noChangeArrowheads="1"/>
          </p:cNvSpPr>
          <p:nvPr>
            <p:ph type="body" idx="1"/>
          </p:nvPr>
        </p:nvSpPr>
        <p:spPr>
          <a:xfrm>
            <a:off x="1295400" y="1219200"/>
            <a:ext cx="7848600" cy="5638800"/>
          </a:xfrm>
        </p:spPr>
        <p:txBody>
          <a:bodyPr/>
          <a:lstStyle/>
          <a:p>
            <a:pPr marL="0" indent="0">
              <a:buNone/>
            </a:pPr>
            <a:endParaRPr lang="es-ES" b="1" dirty="0" smtClean="0">
              <a:solidFill>
                <a:schemeClr val="accent2">
                  <a:lumMod val="75000"/>
                </a:schemeClr>
              </a:solidFill>
            </a:endParaRPr>
          </a:p>
          <a:p>
            <a:pPr marL="0" indent="0">
              <a:buNone/>
            </a:pPr>
            <a:r>
              <a:rPr lang="es-ES" b="1" dirty="0" smtClean="0">
                <a:solidFill>
                  <a:schemeClr val="accent2">
                    <a:lumMod val="75000"/>
                  </a:schemeClr>
                </a:solidFill>
              </a:rPr>
              <a:t>Organización Mundial de Salud</a:t>
            </a:r>
          </a:p>
          <a:p>
            <a:pPr marL="0" indent="0">
              <a:buNone/>
            </a:pPr>
            <a:r>
              <a:rPr lang="es-ES" b="1" dirty="0">
                <a:solidFill>
                  <a:schemeClr val="accent2">
                    <a:lumMod val="75000"/>
                  </a:schemeClr>
                </a:solidFill>
              </a:rPr>
              <a:t> </a:t>
            </a:r>
            <a:r>
              <a:rPr lang="es-ES" b="1" dirty="0" smtClean="0">
                <a:solidFill>
                  <a:schemeClr val="accent2">
                    <a:lumMod val="75000"/>
                  </a:schemeClr>
                </a:solidFill>
              </a:rPr>
              <a:t>Nota Descriptiva Nº 193</a:t>
            </a:r>
          </a:p>
          <a:p>
            <a:pPr marL="0" indent="0">
              <a:buNone/>
            </a:pPr>
            <a:r>
              <a:rPr lang="es-ES" b="1" dirty="0">
                <a:solidFill>
                  <a:schemeClr val="accent2">
                    <a:lumMod val="75000"/>
                  </a:schemeClr>
                </a:solidFill>
              </a:rPr>
              <a:t> </a:t>
            </a:r>
            <a:r>
              <a:rPr lang="es-ES" b="1" dirty="0" smtClean="0">
                <a:solidFill>
                  <a:schemeClr val="accent2">
                    <a:lumMod val="75000"/>
                  </a:schemeClr>
                </a:solidFill>
              </a:rPr>
              <a:t>Campos Electromagnéticos </a:t>
            </a:r>
            <a:r>
              <a:rPr lang="es-ES" b="1" dirty="0">
                <a:solidFill>
                  <a:schemeClr val="accent2">
                    <a:lumMod val="75000"/>
                  </a:schemeClr>
                </a:solidFill>
              </a:rPr>
              <a:t>y </a:t>
            </a:r>
            <a:r>
              <a:rPr lang="es-ES" b="1" dirty="0" smtClean="0">
                <a:solidFill>
                  <a:schemeClr val="accent2">
                    <a:lumMod val="75000"/>
                  </a:schemeClr>
                </a:solidFill>
              </a:rPr>
              <a:t>Salud pública</a:t>
            </a:r>
          </a:p>
          <a:p>
            <a:pPr marL="0" indent="0">
              <a:buNone/>
            </a:pPr>
            <a:endParaRPr lang="es-ES" b="1" dirty="0">
              <a:solidFill>
                <a:schemeClr val="accent2">
                  <a:lumMod val="75000"/>
                </a:schemeClr>
              </a:solidFill>
            </a:endParaRPr>
          </a:p>
          <a:p>
            <a:pPr marL="0" indent="0">
              <a:buNone/>
            </a:pPr>
            <a:r>
              <a:rPr lang="es-ES" sz="2800" i="1" dirty="0" smtClean="0">
                <a:solidFill>
                  <a:schemeClr val="accent2">
                    <a:lumMod val="75000"/>
                  </a:schemeClr>
                </a:solidFill>
              </a:rPr>
              <a:t>“En </a:t>
            </a:r>
            <a:r>
              <a:rPr lang="es-ES" sz="2800" i="1" dirty="0">
                <a:solidFill>
                  <a:schemeClr val="accent2">
                    <a:lumMod val="75000"/>
                  </a:schemeClr>
                </a:solidFill>
              </a:rPr>
              <a:t>los dos últimos decenios se ha realizado un gran número de estudios para determinar si los teléfonos móviles pueden plantear riesgos para la salud. Hasta la fecha no se ha confirmado que el uso del teléfono móvil tenga efectos perjudiciales para la </a:t>
            </a:r>
            <a:r>
              <a:rPr lang="es-ES" sz="2800" i="1" dirty="0" smtClean="0">
                <a:solidFill>
                  <a:schemeClr val="accent2">
                    <a:lumMod val="75000"/>
                  </a:schemeClr>
                </a:solidFill>
              </a:rPr>
              <a:t>salud”</a:t>
            </a:r>
            <a:endParaRPr lang="en-GB" altLang="zh-CN" i="1" dirty="0" smtClean="0">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3658790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19672" y="0"/>
            <a:ext cx="7524328" cy="914400"/>
          </a:xfrm>
        </p:spPr>
        <p:txBody>
          <a:bodyPr/>
          <a:lstStyle/>
          <a:p>
            <a:r>
              <a:rPr lang="en-US" sz="2400" dirty="0">
                <a:ea typeface="ＭＳ Ｐゴシック" pitchFamily="-107" charset="-128"/>
                <a:cs typeface="ＭＳ Ｐゴシック" pitchFamily="-107" charset="-128"/>
              </a:rPr>
              <a:t>PERCEPCIÓN </a:t>
            </a:r>
          </a:p>
        </p:txBody>
      </p:sp>
      <p:sp>
        <p:nvSpPr>
          <p:cNvPr id="16387" name="Rectangle 3"/>
          <p:cNvSpPr>
            <a:spLocks noGrp="1" noChangeArrowheads="1"/>
          </p:cNvSpPr>
          <p:nvPr>
            <p:ph type="body" idx="1"/>
          </p:nvPr>
        </p:nvSpPr>
        <p:spPr>
          <a:xfrm>
            <a:off x="1280160" y="1219200"/>
            <a:ext cx="7848600" cy="5638800"/>
          </a:xfrm>
        </p:spPr>
        <p:txBody>
          <a:bodyPr/>
          <a:lstStyle/>
          <a:p>
            <a:pPr marL="0" indent="0">
              <a:buNone/>
            </a:pPr>
            <a:r>
              <a:rPr lang="es-ES_tradnl" sz="3200" dirty="0" smtClean="0">
                <a:solidFill>
                  <a:schemeClr val="accent2">
                    <a:lumMod val="75000"/>
                  </a:schemeClr>
                </a:solidFill>
              </a:rPr>
              <a:t>        </a:t>
            </a:r>
            <a:r>
              <a:rPr lang="es-ES_tradnl" sz="3200" b="1" dirty="0" smtClean="0">
                <a:solidFill>
                  <a:schemeClr val="accent2">
                    <a:lumMod val="75000"/>
                  </a:schemeClr>
                </a:solidFill>
              </a:rPr>
              <a:t>Radiofrecuencia y Salud</a:t>
            </a:r>
          </a:p>
          <a:p>
            <a:pPr marL="0" indent="0">
              <a:buNone/>
            </a:pPr>
            <a:endParaRPr lang="es-ES_tradnl" sz="3200" dirty="0" smtClean="0">
              <a:solidFill>
                <a:schemeClr val="accent2">
                  <a:lumMod val="75000"/>
                </a:schemeClr>
              </a:solidFill>
            </a:endParaRPr>
          </a:p>
          <a:p>
            <a:pPr marL="0" indent="0">
              <a:buNone/>
            </a:pPr>
            <a:endParaRPr lang="es-ES_tradnl" sz="3200" dirty="0">
              <a:solidFill>
                <a:schemeClr val="accent2">
                  <a:lumMod val="75000"/>
                </a:schemeClr>
              </a:solidFill>
            </a:endParaRPr>
          </a:p>
          <a:p>
            <a:pPr marL="0" indent="0">
              <a:buNone/>
            </a:pPr>
            <a:r>
              <a:rPr lang="es-ES_tradnl" sz="3200" dirty="0" smtClean="0">
                <a:solidFill>
                  <a:schemeClr val="accent2">
                    <a:lumMod val="75000"/>
                  </a:schemeClr>
                </a:solidFill>
              </a:rPr>
              <a:t>¿</a:t>
            </a:r>
            <a:r>
              <a:rPr lang="es-ES_tradnl" sz="3200" dirty="0">
                <a:solidFill>
                  <a:schemeClr val="accent2">
                    <a:lumMod val="75000"/>
                  </a:schemeClr>
                </a:solidFill>
              </a:rPr>
              <a:t>Por qué un tema ya </a:t>
            </a:r>
            <a:r>
              <a:rPr lang="es-ES_tradnl" sz="3200" dirty="0" smtClean="0">
                <a:solidFill>
                  <a:schemeClr val="accent2">
                    <a:lumMod val="75000"/>
                  </a:schemeClr>
                </a:solidFill>
              </a:rPr>
              <a:t>tan exhaustivamente </a:t>
            </a:r>
            <a:r>
              <a:rPr lang="es-ES_tradnl" sz="3200" dirty="0">
                <a:solidFill>
                  <a:schemeClr val="accent2">
                    <a:lumMod val="75000"/>
                  </a:schemeClr>
                </a:solidFill>
              </a:rPr>
              <a:t>estudiado </a:t>
            </a:r>
            <a:r>
              <a:rPr lang="es-ES_tradnl" sz="3200" dirty="0" smtClean="0">
                <a:solidFill>
                  <a:schemeClr val="accent2">
                    <a:lumMod val="75000"/>
                  </a:schemeClr>
                </a:solidFill>
              </a:rPr>
              <a:t>(miles de estudios…) y </a:t>
            </a:r>
            <a:r>
              <a:rPr lang="es-ES_tradnl" sz="3200" dirty="0">
                <a:solidFill>
                  <a:schemeClr val="accent2">
                    <a:lumMod val="75000"/>
                  </a:schemeClr>
                </a:solidFill>
              </a:rPr>
              <a:t>con resultados c</a:t>
            </a:r>
            <a:r>
              <a:rPr lang="es-ES_tradnl" sz="3200" dirty="0" smtClean="0">
                <a:solidFill>
                  <a:schemeClr val="accent2">
                    <a:lumMod val="75000"/>
                  </a:schemeClr>
                </a:solidFill>
              </a:rPr>
              <a:t>ientíficamente comprobados, </a:t>
            </a:r>
            <a:r>
              <a:rPr lang="es-ES_tradnl" sz="3200" dirty="0">
                <a:solidFill>
                  <a:schemeClr val="accent2">
                    <a:lumMod val="75000"/>
                  </a:schemeClr>
                </a:solidFill>
              </a:rPr>
              <a:t>todavia sigue generando inquietud en la población</a:t>
            </a:r>
            <a:r>
              <a:rPr lang="es-ES_tradnl" sz="3200" dirty="0" smtClean="0">
                <a:solidFill>
                  <a:schemeClr val="accent2">
                    <a:lumMod val="75000"/>
                  </a:schemeClr>
                </a:solidFill>
              </a:rPr>
              <a:t>?</a:t>
            </a:r>
          </a:p>
          <a:p>
            <a:pPr marL="0" indent="0">
              <a:buNone/>
            </a:pPr>
            <a:endParaRPr lang="es-ES_tradnl" dirty="0" smtClean="0">
              <a:solidFill>
                <a:schemeClr val="accent2">
                  <a:lumMod val="75000"/>
                </a:schemeClr>
              </a:solidFill>
            </a:endParaRPr>
          </a:p>
        </p:txBody>
      </p:sp>
    </p:spTree>
    <p:extLst>
      <p:ext uri="{BB962C8B-B14F-4D97-AF65-F5344CB8AC3E}">
        <p14:creationId xmlns:p14="http://schemas.microsoft.com/office/powerpoint/2010/main" val="678604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75656" y="0"/>
            <a:ext cx="7668344" cy="914400"/>
          </a:xfrm>
        </p:spPr>
        <p:txBody>
          <a:bodyPr/>
          <a:lstStyle/>
          <a:p>
            <a:r>
              <a:rPr lang="en-US" sz="2400" dirty="0">
                <a:ea typeface="ＭＳ Ｐゴシック" pitchFamily="-107" charset="-128"/>
                <a:cs typeface="ＭＳ Ｐゴシック" pitchFamily="-107" charset="-128"/>
              </a:rPr>
              <a:t>PERCEPCIÓN </a:t>
            </a:r>
          </a:p>
        </p:txBody>
      </p:sp>
      <p:sp>
        <p:nvSpPr>
          <p:cNvPr id="16387" name="Rectangle 3"/>
          <p:cNvSpPr>
            <a:spLocks noGrp="1" noChangeArrowheads="1"/>
          </p:cNvSpPr>
          <p:nvPr>
            <p:ph type="body" idx="1"/>
          </p:nvPr>
        </p:nvSpPr>
        <p:spPr>
          <a:xfrm>
            <a:off x="1295400" y="1219200"/>
            <a:ext cx="7848600" cy="5638800"/>
          </a:xfrm>
        </p:spPr>
        <p:txBody>
          <a:bodyPr/>
          <a:lstStyle/>
          <a:p>
            <a:pPr marL="0" indent="0">
              <a:buNone/>
            </a:pPr>
            <a:r>
              <a:rPr lang="es-ES" b="1" dirty="0" smtClean="0">
                <a:solidFill>
                  <a:schemeClr val="accent2">
                    <a:lumMod val="75000"/>
                  </a:schemeClr>
                </a:solidFill>
              </a:rPr>
              <a:t>Algunas explicaciones:</a:t>
            </a:r>
          </a:p>
          <a:p>
            <a:pPr marL="0" indent="0">
              <a:buNone/>
            </a:pPr>
            <a:endParaRPr lang="es-ES" b="1" dirty="0" smtClean="0">
              <a:solidFill>
                <a:schemeClr val="accent2">
                  <a:lumMod val="75000"/>
                </a:schemeClr>
              </a:solidFill>
            </a:endParaRPr>
          </a:p>
          <a:p>
            <a:pPr>
              <a:lnSpc>
                <a:spcPct val="80000"/>
              </a:lnSpc>
            </a:pPr>
            <a:r>
              <a:rPr lang="es-ES" altLang="zh-CN" dirty="0">
                <a:solidFill>
                  <a:schemeClr val="accent2">
                    <a:lumMod val="75000"/>
                  </a:schemeClr>
                </a:solidFill>
                <a:ea typeface="宋体" pitchFamily="2" charset="-122"/>
              </a:rPr>
              <a:t>Los campos electromagnéticos no son visibles, generando </a:t>
            </a:r>
            <a:r>
              <a:rPr lang="es-ES" altLang="zh-CN" dirty="0" smtClean="0">
                <a:solidFill>
                  <a:schemeClr val="accent2">
                    <a:lumMod val="75000"/>
                  </a:schemeClr>
                </a:solidFill>
                <a:ea typeface="宋体" pitchFamily="2" charset="-122"/>
              </a:rPr>
              <a:t>preocupación.</a:t>
            </a:r>
          </a:p>
          <a:p>
            <a:pPr>
              <a:lnSpc>
                <a:spcPct val="80000"/>
              </a:lnSpc>
            </a:pPr>
            <a:endParaRPr lang="es-ES" altLang="zh-CN" dirty="0">
              <a:solidFill>
                <a:schemeClr val="accent2">
                  <a:lumMod val="75000"/>
                </a:schemeClr>
              </a:solidFill>
              <a:ea typeface="宋体" pitchFamily="2" charset="-122"/>
            </a:endParaRPr>
          </a:p>
          <a:p>
            <a:pPr>
              <a:lnSpc>
                <a:spcPct val="80000"/>
              </a:lnSpc>
            </a:pPr>
            <a:r>
              <a:rPr lang="es-ES" altLang="zh-CN" dirty="0">
                <a:solidFill>
                  <a:schemeClr val="accent2">
                    <a:lumMod val="75000"/>
                  </a:schemeClr>
                </a:solidFill>
                <a:ea typeface="宋体" pitchFamily="2" charset="-122"/>
              </a:rPr>
              <a:t>Es común que los </a:t>
            </a:r>
            <a:r>
              <a:rPr lang="es-ES" altLang="zh-CN" dirty="0" smtClean="0">
                <a:solidFill>
                  <a:schemeClr val="accent2">
                    <a:lumMod val="75000"/>
                  </a:schemeClr>
                </a:solidFill>
                <a:ea typeface="宋体" pitchFamily="2" charset="-122"/>
              </a:rPr>
              <a:t>procedimientos, </a:t>
            </a:r>
            <a:r>
              <a:rPr lang="es-ES" altLang="zh-CN" dirty="0">
                <a:solidFill>
                  <a:schemeClr val="accent2">
                    <a:lumMod val="75000"/>
                  </a:schemeClr>
                </a:solidFill>
                <a:ea typeface="宋体" pitchFamily="2" charset="-122"/>
              </a:rPr>
              <a:t>los </a:t>
            </a:r>
            <a:r>
              <a:rPr lang="es-ES" altLang="zh-CN" dirty="0" smtClean="0">
                <a:solidFill>
                  <a:schemeClr val="accent2">
                    <a:lumMod val="75000"/>
                  </a:schemeClr>
                </a:solidFill>
                <a:ea typeface="宋体" pitchFamily="2" charset="-122"/>
              </a:rPr>
              <a:t>resultados y las explicaciones científicas </a:t>
            </a:r>
            <a:r>
              <a:rPr lang="es-ES" altLang="zh-CN" dirty="0">
                <a:solidFill>
                  <a:schemeClr val="accent2">
                    <a:lumMod val="75000"/>
                  </a:schemeClr>
                </a:solidFill>
                <a:ea typeface="宋体" pitchFamily="2" charset="-122"/>
              </a:rPr>
              <a:t>no sean </a:t>
            </a:r>
            <a:r>
              <a:rPr lang="es-ES" altLang="zh-CN" dirty="0" smtClean="0">
                <a:solidFill>
                  <a:schemeClr val="accent2">
                    <a:lumMod val="75000"/>
                  </a:schemeClr>
                </a:solidFill>
                <a:ea typeface="宋体" pitchFamily="2" charset="-122"/>
              </a:rPr>
              <a:t>comprendidas por la gente (comunicación…).</a:t>
            </a:r>
          </a:p>
          <a:p>
            <a:pPr>
              <a:lnSpc>
                <a:spcPct val="80000"/>
              </a:lnSpc>
            </a:pPr>
            <a:endParaRPr lang="es-ES" altLang="zh-CN" dirty="0">
              <a:solidFill>
                <a:schemeClr val="accent2">
                  <a:lumMod val="75000"/>
                </a:schemeClr>
              </a:solidFill>
              <a:ea typeface="宋体" pitchFamily="2" charset="-122"/>
            </a:endParaRPr>
          </a:p>
          <a:p>
            <a:pPr>
              <a:lnSpc>
                <a:spcPct val="80000"/>
              </a:lnSpc>
            </a:pPr>
            <a:r>
              <a:rPr lang="es-ES" altLang="zh-CN" dirty="0" smtClean="0">
                <a:solidFill>
                  <a:schemeClr val="accent2">
                    <a:lumMod val="75000"/>
                  </a:schemeClr>
                </a:solidFill>
                <a:ea typeface="宋体" pitchFamily="2" charset="-122"/>
              </a:rPr>
              <a:t>Informaciones </a:t>
            </a:r>
            <a:r>
              <a:rPr lang="es-ES" altLang="zh-CN" dirty="0">
                <a:solidFill>
                  <a:schemeClr val="accent2">
                    <a:lumMod val="75000"/>
                  </a:schemeClr>
                </a:solidFill>
                <a:ea typeface="宋体" pitchFamily="2" charset="-122"/>
              </a:rPr>
              <a:t>técnicas sobre radiación “Ionizante” (como la radioactividad), son equivocadamente </a:t>
            </a:r>
            <a:r>
              <a:rPr lang="es-ES" altLang="zh-CN" dirty="0" smtClean="0">
                <a:solidFill>
                  <a:schemeClr val="accent2">
                    <a:lumMod val="75000"/>
                  </a:schemeClr>
                </a:solidFill>
                <a:ea typeface="宋体" pitchFamily="2" charset="-122"/>
              </a:rPr>
              <a:t>aplicadas </a:t>
            </a:r>
            <a:r>
              <a:rPr lang="es-ES" altLang="zh-CN" dirty="0">
                <a:solidFill>
                  <a:schemeClr val="accent2">
                    <a:lumMod val="75000"/>
                  </a:schemeClr>
                </a:solidFill>
                <a:ea typeface="宋体" pitchFamily="2" charset="-122"/>
              </a:rPr>
              <a:t>a la radio </a:t>
            </a:r>
            <a:r>
              <a:rPr lang="es-ES" altLang="zh-CN" dirty="0" smtClean="0">
                <a:solidFill>
                  <a:schemeClr val="accent2">
                    <a:lumMod val="75000"/>
                  </a:schemeClr>
                </a:solidFill>
                <a:ea typeface="宋体" pitchFamily="2" charset="-122"/>
              </a:rPr>
              <a:t>frecuencia </a:t>
            </a:r>
            <a:r>
              <a:rPr lang="es-ES" altLang="zh-CN" dirty="0">
                <a:solidFill>
                  <a:schemeClr val="accent2">
                    <a:lumMod val="75000"/>
                  </a:schemeClr>
                </a:solidFill>
                <a:ea typeface="宋体" pitchFamily="2" charset="-122"/>
              </a:rPr>
              <a:t>(no-ionizante) de los teléfonos </a:t>
            </a:r>
            <a:r>
              <a:rPr lang="es-ES" altLang="zh-CN" dirty="0" smtClean="0">
                <a:solidFill>
                  <a:schemeClr val="accent2">
                    <a:lumMod val="75000"/>
                  </a:schemeClr>
                </a:solidFill>
                <a:ea typeface="宋体" pitchFamily="2" charset="-122"/>
              </a:rPr>
              <a:t>móviles (comunicación…)</a:t>
            </a:r>
            <a:r>
              <a:rPr lang="es-ES" altLang="zh-CN" sz="2000" dirty="0" smtClean="0">
                <a:solidFill>
                  <a:schemeClr val="accent2">
                    <a:lumMod val="75000"/>
                  </a:schemeClr>
                </a:solidFill>
                <a:ea typeface="宋体" pitchFamily="2" charset="-122"/>
              </a:rPr>
              <a:t>.</a:t>
            </a:r>
            <a:r>
              <a:rPr lang="en-GB" altLang="zh-CN" sz="1800" dirty="0" smtClean="0">
                <a:solidFill>
                  <a:schemeClr val="accent2">
                    <a:lumMod val="75000"/>
                  </a:schemeClr>
                </a:solidFill>
                <a:ea typeface="宋体" pitchFamily="2" charset="-122"/>
              </a:rPr>
              <a:t>    </a:t>
            </a:r>
            <a:endParaRPr lang="en-GB" altLang="zh-CN" sz="1800" dirty="0">
              <a:solidFill>
                <a:schemeClr val="accent2">
                  <a:lumMod val="75000"/>
                </a:schemeClr>
              </a:solidFill>
              <a:ea typeface="宋体" pitchFamily="2" charset="-122"/>
            </a:endParaRPr>
          </a:p>
        </p:txBody>
      </p:sp>
    </p:spTree>
    <p:extLst>
      <p:ext uri="{BB962C8B-B14F-4D97-AF65-F5344CB8AC3E}">
        <p14:creationId xmlns:p14="http://schemas.microsoft.com/office/powerpoint/2010/main" val="3690740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31640" y="0"/>
            <a:ext cx="7812360" cy="914400"/>
          </a:xfrm>
        </p:spPr>
        <p:txBody>
          <a:bodyPr/>
          <a:lstStyle/>
          <a:p>
            <a:r>
              <a:rPr lang="en-US" sz="2400" dirty="0">
                <a:ea typeface="ＭＳ Ｐゴシック" pitchFamily="-107" charset="-128"/>
                <a:cs typeface="ＭＳ Ｐゴシック" pitchFamily="-107" charset="-128"/>
              </a:rPr>
              <a:t>PERCEPCIÓN </a:t>
            </a:r>
          </a:p>
        </p:txBody>
      </p:sp>
      <p:sp>
        <p:nvSpPr>
          <p:cNvPr id="16387" name="Rectangle 3"/>
          <p:cNvSpPr>
            <a:spLocks noGrp="1" noChangeArrowheads="1"/>
          </p:cNvSpPr>
          <p:nvPr>
            <p:ph type="body" idx="1"/>
          </p:nvPr>
        </p:nvSpPr>
        <p:spPr>
          <a:xfrm>
            <a:off x="1295400" y="1219200"/>
            <a:ext cx="7848600" cy="5638800"/>
          </a:xfrm>
        </p:spPr>
        <p:txBody>
          <a:bodyPr/>
          <a:lstStyle/>
          <a:p>
            <a:pPr marL="0" indent="0">
              <a:buNone/>
            </a:pPr>
            <a:r>
              <a:rPr lang="es-ES" b="1" dirty="0">
                <a:solidFill>
                  <a:schemeClr val="accent2">
                    <a:lumMod val="75000"/>
                  </a:schemeClr>
                </a:solidFill>
              </a:rPr>
              <a:t>Algunas </a:t>
            </a:r>
            <a:r>
              <a:rPr lang="es-ES" b="1" dirty="0" smtClean="0">
                <a:solidFill>
                  <a:schemeClr val="accent2">
                    <a:lumMod val="75000"/>
                  </a:schemeClr>
                </a:solidFill>
              </a:rPr>
              <a:t>explicaciones (cont.):</a:t>
            </a:r>
          </a:p>
          <a:p>
            <a:pPr marL="0" indent="0">
              <a:buNone/>
            </a:pPr>
            <a:endParaRPr lang="es-ES" b="1" dirty="0" smtClean="0">
              <a:solidFill>
                <a:schemeClr val="accent2">
                  <a:lumMod val="75000"/>
                </a:schemeClr>
              </a:solidFill>
            </a:endParaRPr>
          </a:p>
          <a:p>
            <a:pPr marL="0" indent="0">
              <a:lnSpc>
                <a:spcPct val="80000"/>
              </a:lnSpc>
              <a:buNone/>
            </a:pPr>
            <a:r>
              <a:rPr lang="en-GB" altLang="zh-CN" sz="1800" dirty="0" smtClean="0">
                <a:solidFill>
                  <a:schemeClr val="accent2">
                    <a:lumMod val="75000"/>
                  </a:schemeClr>
                </a:solidFill>
                <a:ea typeface="宋体" pitchFamily="2" charset="-122"/>
              </a:rPr>
              <a:t>    </a:t>
            </a:r>
            <a:endParaRPr lang="en-GB" altLang="zh-CN" sz="1800" dirty="0">
              <a:solidFill>
                <a:schemeClr val="accent2">
                  <a:lumMod val="75000"/>
                </a:schemeClr>
              </a:solidFill>
              <a:ea typeface="宋体" pitchFamily="2" charset="-122"/>
            </a:endParaRPr>
          </a:p>
          <a:p>
            <a:pPr>
              <a:lnSpc>
                <a:spcPct val="80000"/>
              </a:lnSpc>
            </a:pPr>
            <a:r>
              <a:rPr lang="es-ES" altLang="zh-CN" dirty="0">
                <a:solidFill>
                  <a:schemeClr val="accent2">
                    <a:lumMod val="75000"/>
                  </a:schemeClr>
                </a:solidFill>
                <a:ea typeface="宋体" pitchFamily="2" charset="-122"/>
              </a:rPr>
              <a:t>Comentarios de </a:t>
            </a:r>
            <a:r>
              <a:rPr lang="es-ES" altLang="zh-CN" dirty="0" smtClean="0">
                <a:solidFill>
                  <a:schemeClr val="accent2">
                    <a:lumMod val="75000"/>
                  </a:schemeClr>
                </a:solidFill>
                <a:ea typeface="宋体" pitchFamily="2" charset="-122"/>
              </a:rPr>
              <a:t>algunos “especialistas</a:t>
            </a:r>
            <a:r>
              <a:rPr lang="es-ES" altLang="zh-CN" dirty="0">
                <a:solidFill>
                  <a:schemeClr val="accent2">
                    <a:lumMod val="75000"/>
                  </a:schemeClr>
                </a:solidFill>
                <a:ea typeface="宋体" pitchFamily="2" charset="-122"/>
              </a:rPr>
              <a:t>” poden no representar una verdad </a:t>
            </a:r>
            <a:r>
              <a:rPr lang="es-ES" altLang="zh-CN" dirty="0" smtClean="0">
                <a:solidFill>
                  <a:schemeClr val="accent2">
                    <a:lumMod val="75000"/>
                  </a:schemeClr>
                </a:solidFill>
                <a:ea typeface="宋体" pitchFamily="2" charset="-122"/>
              </a:rPr>
              <a:t>científica (comunicación…).</a:t>
            </a:r>
          </a:p>
          <a:p>
            <a:pPr marL="0" indent="0">
              <a:lnSpc>
                <a:spcPct val="80000"/>
              </a:lnSpc>
              <a:buNone/>
            </a:pPr>
            <a:endParaRPr lang="es-ES" altLang="zh-CN" dirty="0">
              <a:solidFill>
                <a:schemeClr val="accent2">
                  <a:lumMod val="75000"/>
                </a:schemeClr>
              </a:solidFill>
              <a:ea typeface="宋体" pitchFamily="2" charset="-122"/>
            </a:endParaRPr>
          </a:p>
          <a:p>
            <a:pPr>
              <a:lnSpc>
                <a:spcPct val="80000"/>
              </a:lnSpc>
            </a:pPr>
            <a:r>
              <a:rPr lang="es-ES" altLang="zh-CN" dirty="0" smtClean="0">
                <a:solidFill>
                  <a:schemeClr val="accent2">
                    <a:lumMod val="75000"/>
                  </a:schemeClr>
                </a:solidFill>
                <a:ea typeface="宋体" pitchFamily="2" charset="-122"/>
              </a:rPr>
              <a:t>Las </a:t>
            </a:r>
            <a:r>
              <a:rPr lang="es-ES" altLang="zh-CN" dirty="0">
                <a:solidFill>
                  <a:schemeClr val="accent2">
                    <a:lumMod val="75000"/>
                  </a:schemeClr>
                </a:solidFill>
                <a:ea typeface="宋体" pitchFamily="2" charset="-122"/>
              </a:rPr>
              <a:t>conclusiones deben estar basadas </a:t>
            </a:r>
            <a:r>
              <a:rPr lang="es-ES" altLang="zh-CN" dirty="0" smtClean="0">
                <a:solidFill>
                  <a:schemeClr val="accent2">
                    <a:lumMod val="75000"/>
                  </a:schemeClr>
                </a:solidFill>
                <a:ea typeface="宋体" pitchFamily="2" charset="-122"/>
              </a:rPr>
              <a:t>en el </a:t>
            </a:r>
            <a:r>
              <a:rPr lang="es-ES" altLang="zh-CN" dirty="0">
                <a:solidFill>
                  <a:schemeClr val="accent2">
                    <a:lumMod val="75000"/>
                  </a:schemeClr>
                </a:solidFill>
                <a:ea typeface="宋体" pitchFamily="2" charset="-122"/>
              </a:rPr>
              <a:t>consensos </a:t>
            </a:r>
            <a:r>
              <a:rPr lang="es-ES" altLang="zh-CN" dirty="0" smtClean="0">
                <a:solidFill>
                  <a:schemeClr val="accent2">
                    <a:lumMod val="75000"/>
                  </a:schemeClr>
                </a:solidFill>
                <a:ea typeface="宋体" pitchFamily="2" charset="-122"/>
              </a:rPr>
              <a:t>científico y </a:t>
            </a:r>
            <a:r>
              <a:rPr lang="es-ES" altLang="zh-CN" dirty="0">
                <a:solidFill>
                  <a:schemeClr val="accent2">
                    <a:lumMod val="75000"/>
                  </a:schemeClr>
                </a:solidFill>
                <a:ea typeface="宋体" pitchFamily="2" charset="-122"/>
              </a:rPr>
              <a:t>en la acumulación de </a:t>
            </a:r>
            <a:r>
              <a:rPr lang="es-ES" altLang="zh-CN" dirty="0" smtClean="0">
                <a:solidFill>
                  <a:schemeClr val="accent2">
                    <a:lumMod val="75000"/>
                  </a:schemeClr>
                </a:solidFill>
                <a:ea typeface="宋体" pitchFamily="2" charset="-122"/>
              </a:rPr>
              <a:t>evidencias y no en un solo estudio</a:t>
            </a:r>
          </a:p>
          <a:p>
            <a:pPr marL="0" indent="0">
              <a:lnSpc>
                <a:spcPct val="80000"/>
              </a:lnSpc>
              <a:buNone/>
            </a:pPr>
            <a:r>
              <a:rPr lang="es-ES" b="1" dirty="0" smtClean="0">
                <a:solidFill>
                  <a:schemeClr val="accent2">
                    <a:lumMod val="75000"/>
                  </a:schemeClr>
                </a:solidFill>
                <a:ea typeface="宋体" pitchFamily="2" charset="-122"/>
              </a:rPr>
              <a:t>                            </a:t>
            </a:r>
            <a:r>
              <a:rPr lang="es-ES" sz="3200" b="1" dirty="0" smtClean="0">
                <a:solidFill>
                  <a:schemeClr val="accent2">
                    <a:lumMod val="75000"/>
                  </a:schemeClr>
                </a:solidFill>
                <a:ea typeface="宋体" pitchFamily="2" charset="-122"/>
              </a:rPr>
              <a:t>/////////////////////</a:t>
            </a:r>
          </a:p>
          <a:p>
            <a:pPr marL="0" indent="0">
              <a:lnSpc>
                <a:spcPct val="80000"/>
              </a:lnSpc>
              <a:buNone/>
            </a:pPr>
            <a:endParaRPr lang="es-ES" sz="3200" b="1" dirty="0" smtClean="0">
              <a:solidFill>
                <a:schemeClr val="accent2">
                  <a:lumMod val="75000"/>
                </a:schemeClr>
              </a:solidFill>
              <a:ea typeface="宋体" pitchFamily="2" charset="-122"/>
            </a:endParaRPr>
          </a:p>
          <a:p>
            <a:pPr marL="0" indent="0">
              <a:lnSpc>
                <a:spcPct val="80000"/>
              </a:lnSpc>
              <a:buNone/>
            </a:pPr>
            <a:r>
              <a:rPr lang="es-ES" b="1" i="1" dirty="0" smtClean="0">
                <a:solidFill>
                  <a:schemeClr val="accent2">
                    <a:lumMod val="75000"/>
                  </a:schemeClr>
                </a:solidFill>
                <a:ea typeface="宋体" pitchFamily="2" charset="-122"/>
              </a:rPr>
              <a:t> Existe una distorsión de percepción por parte de las poblaciones en general, con consecuente generación preocupación infundada.  </a:t>
            </a:r>
          </a:p>
        </p:txBody>
      </p:sp>
    </p:spTree>
    <p:extLst>
      <p:ext uri="{BB962C8B-B14F-4D97-AF65-F5344CB8AC3E}">
        <p14:creationId xmlns:p14="http://schemas.microsoft.com/office/powerpoint/2010/main" val="3135264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MMF_PPT_PresentationTemplate">
  <a:themeElements>
    <a:clrScheme name="MMF Theme">
      <a:dk1>
        <a:srgbClr val="000000"/>
      </a:dk1>
      <a:lt1>
        <a:srgbClr val="FFFFFF"/>
      </a:lt1>
      <a:dk2>
        <a:srgbClr val="000000"/>
      </a:dk2>
      <a:lt2>
        <a:srgbClr val="808080"/>
      </a:lt2>
      <a:accent1>
        <a:srgbClr val="901E04"/>
      </a:accent1>
      <a:accent2>
        <a:srgbClr val="3333CC"/>
      </a:accent2>
      <a:accent3>
        <a:srgbClr val="FFFFFF"/>
      </a:accent3>
      <a:accent4>
        <a:srgbClr val="000000"/>
      </a:accent4>
      <a:accent5>
        <a:srgbClr val="AAE2CA"/>
      </a:accent5>
      <a:accent6>
        <a:srgbClr val="2D2DB9"/>
      </a:accent6>
      <a:hlink>
        <a:srgbClr val="00339A"/>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1" u="sng" strike="noStrike" cap="none" normalizeH="0" baseline="0">
            <a:ln>
              <a:noFill/>
            </a:ln>
            <a:solidFill>
              <a:schemeClr val="tx1"/>
            </a:solidFill>
            <a:effectLst>
              <a:outerShdw blurRad="38100" dist="38100" dir="2700000" algn="tl">
                <a:srgbClr val="000000">
                  <a:alpha val="43137"/>
                </a:srgbClr>
              </a:outerShdw>
            </a:effectLst>
            <a:latin typeface="Times New Roman" pitchFamily="-106" charset="0"/>
            <a:ea typeface="SimSun" pitchFamily="2" charset="-122"/>
            <a:cs typeface="SimSun"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1" u="sng" strike="noStrike" cap="none" normalizeH="0" baseline="0">
            <a:ln>
              <a:noFill/>
            </a:ln>
            <a:solidFill>
              <a:schemeClr val="tx1"/>
            </a:solidFill>
            <a:effectLst>
              <a:outerShdw blurRad="38100" dist="38100" dir="2700000" algn="tl">
                <a:srgbClr val="000000">
                  <a:alpha val="43137"/>
                </a:srgbClr>
              </a:outerShdw>
            </a:effectLst>
            <a:latin typeface="Times New Roman" pitchFamily="-106" charset="0"/>
            <a:ea typeface="SimSun" pitchFamily="2" charset="-122"/>
            <a:cs typeface="SimSun" pitchFamily="2" charset="-122"/>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DD759660C12D4BB935D6B474958E4B" ma:contentTypeVersion="1" ma:contentTypeDescription="Create a new document." ma:contentTypeScope="" ma:versionID="7fd99294d6218770718314b4ffce9be9">
  <xsd:schema xmlns:xsd="http://www.w3.org/2001/XMLSchema" xmlns:xs="http://www.w3.org/2001/XMLSchema" xmlns:p="http://schemas.microsoft.com/office/2006/metadata/properties" xmlns:ns1="http://schemas.microsoft.com/sharepoint/v3" targetNamespace="http://schemas.microsoft.com/office/2006/metadata/properties" ma:root="true" ma:fieldsID="c2d465dd849937321cdf8b52b5b5c9f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4F16019-41D8-4450-915A-E3F20F2BD7BB}"/>
</file>

<file path=customXml/itemProps2.xml><?xml version="1.0" encoding="utf-8"?>
<ds:datastoreItem xmlns:ds="http://schemas.openxmlformats.org/officeDocument/2006/customXml" ds:itemID="{454A0828-9860-4B44-96EF-BA55FB8248B9}"/>
</file>

<file path=customXml/itemProps3.xml><?xml version="1.0" encoding="utf-8"?>
<ds:datastoreItem xmlns:ds="http://schemas.openxmlformats.org/officeDocument/2006/customXml" ds:itemID="{6CB0F700-7E9B-42D5-9652-9E6437CCFE09}"/>
</file>

<file path=docProps/app.xml><?xml version="1.0" encoding="utf-8"?>
<Properties xmlns="http://schemas.openxmlformats.org/officeDocument/2006/extended-properties" xmlns:vt="http://schemas.openxmlformats.org/officeDocument/2006/docPropsVTypes">
  <Template>MMF_PPT_PresentationTemplate</Template>
  <TotalTime>348</TotalTime>
  <Words>829</Words>
  <Application>Microsoft Office PowerPoint</Application>
  <PresentationFormat>Apresentação na tela (4:3)</PresentationFormat>
  <Paragraphs>111</Paragraphs>
  <Slides>15</Slides>
  <Notes>5</Notes>
  <HiddenSlides>0</HiddenSlides>
  <MMClips>0</MMClips>
  <ScaleCrop>false</ScaleCrop>
  <HeadingPairs>
    <vt:vector size="4" baseType="variant">
      <vt:variant>
        <vt:lpstr>Tema</vt:lpstr>
      </vt:variant>
      <vt:variant>
        <vt:i4>1</vt:i4>
      </vt:variant>
      <vt:variant>
        <vt:lpstr>Títulos de slides</vt:lpstr>
      </vt:variant>
      <vt:variant>
        <vt:i4>15</vt:i4>
      </vt:variant>
    </vt:vector>
  </HeadingPairs>
  <TitlesOfParts>
    <vt:vector size="16" baseType="lpstr">
      <vt:lpstr>MMF_PPT_PresentationTemplate</vt:lpstr>
      <vt:lpstr>ITU Workshop    “Human Exposure to Electromagnetic Fields (EMFs)”  Quito – Ecuador 14th August 2013    Percepción y Comunicación   Una experiencia vivida en Latinoamérica </vt:lpstr>
      <vt:lpstr>PERCEPCIÓN </vt:lpstr>
      <vt:lpstr>PERCEPCIÓN </vt:lpstr>
      <vt:lpstr>PERCEPCIÓN </vt:lpstr>
      <vt:lpstr>PERCEPCIÓN </vt:lpstr>
      <vt:lpstr>PERCEPCIÓN </vt:lpstr>
      <vt:lpstr>PERCEPCIÓN </vt:lpstr>
      <vt:lpstr>PERCEPCIÓN </vt:lpstr>
      <vt:lpstr>PERCEPCIÓN </vt:lpstr>
      <vt:lpstr>ABORDAJE DEL TEMA</vt:lpstr>
      <vt:lpstr>COMUNICACIÓN Y DIFERENTES CANALES</vt:lpstr>
      <vt:lpstr>COMUNICACIÓN Y DIFERENTES CANALES</vt:lpstr>
      <vt:lpstr>COMUNICACIÓN Y DIFERENTES CANALES</vt:lpstr>
      <vt:lpstr>       Recomendaciones    </vt:lpstr>
      <vt:lpstr>                                               Muchas Gracias!                                  Aderbal Bonturi Pereira                                Director para Latinoamérica                                      Av. Paulista, 2300 Piso Pilotis                                 CEP 01310-300 São Paulo-SP  Brasil                                  E-mail: aderbal.pereira@mmfai.infoI                                 Internet: www.mmfai.org                                 Twitter: http://twitter.com/mmfupdates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Presentation Title  Date </dc:title>
  <dc:creator>Aderbal</dc:creator>
  <cp:lastModifiedBy>Aderbal</cp:lastModifiedBy>
  <cp:revision>45</cp:revision>
  <cp:lastPrinted>2010-05-17T11:24:05Z</cp:lastPrinted>
  <dcterms:created xsi:type="dcterms:W3CDTF">2013-08-09T15:24:45Z</dcterms:created>
  <dcterms:modified xsi:type="dcterms:W3CDTF">2013-08-09T22:38:58Z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y fmtid="{D5CDD505-2E9C-101B-9397-08002B2CF9AE}" pid="3" name="ContentTypeId">
    <vt:lpwstr>0x010100B8DD759660C12D4BB935D6B474958E4B</vt:lpwstr>
  </property>
</Properties>
</file>