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2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21.xml" ContentType="application/vnd.openxmlformats-officedocument.presentationml.slideLayout+xml"/>
  <Override PartName="/ppt/slideLayouts/slideLayout72.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20.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26.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22.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4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9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9.xml" ContentType="application/vnd.openxmlformats-officedocument.presentationml.slideLayout+xml"/>
  <Override PartName="/ppt/slideLayouts/slideLayout9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118.xml" ContentType="application/vnd.openxmlformats-officedocument.presentationml.slideLayout+xml"/>
  <Override PartName="/ppt/slideLayouts/slideLayout120.xml" ContentType="application/vnd.openxmlformats-officedocument.presentationml.slideLayout+xml"/>
  <Override PartName="/ppt/slideLayouts/slideLayout116.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7.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19.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15.xml" ContentType="application/vnd.openxmlformats-officedocument.presentationml.slideLayout+xml"/>
  <Override PartName="/ppt/slideLayouts/slideLayout15.xml" ContentType="application/vnd.openxmlformats-officedocument.presentationml.slideLayout+xml"/>
  <Override PartName="/ppt/slideLayouts/slideLayout107.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6.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 id="2147483663" r:id="rId2"/>
    <p:sldMasterId id="2147483689" r:id="rId3"/>
    <p:sldMasterId id="2147483703" r:id="rId4"/>
    <p:sldMasterId id="2147483716" r:id="rId5"/>
    <p:sldMasterId id="2147483729" r:id="rId6"/>
    <p:sldMasterId id="2147483743" r:id="rId7"/>
    <p:sldMasterId id="2147483756" r:id="rId8"/>
    <p:sldMasterId id="2147483783" r:id="rId9"/>
    <p:sldMasterId id="2147483797" r:id="rId10"/>
    <p:sldMasterId id="2147483800" r:id="rId11"/>
  </p:sldMasterIdLst>
  <p:notesMasterIdLst>
    <p:notesMasterId r:id="rId30"/>
  </p:notesMasterIdLst>
  <p:handoutMasterIdLst>
    <p:handoutMasterId r:id="rId31"/>
  </p:handoutMasterIdLst>
  <p:sldIdLst>
    <p:sldId id="915" r:id="rId12"/>
    <p:sldId id="956" r:id="rId13"/>
    <p:sldId id="961" r:id="rId14"/>
    <p:sldId id="971" r:id="rId15"/>
    <p:sldId id="973" r:id="rId16"/>
    <p:sldId id="977" r:id="rId17"/>
    <p:sldId id="974" r:id="rId18"/>
    <p:sldId id="975" r:id="rId19"/>
    <p:sldId id="910" r:id="rId20"/>
    <p:sldId id="952" r:id="rId21"/>
    <p:sldId id="955" r:id="rId22"/>
    <p:sldId id="967" r:id="rId23"/>
    <p:sldId id="933" r:id="rId24"/>
    <p:sldId id="962" r:id="rId25"/>
    <p:sldId id="968" r:id="rId26"/>
    <p:sldId id="969" r:id="rId27"/>
    <p:sldId id="976" r:id="rId28"/>
    <p:sldId id="89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D9445A"/>
    <a:srgbClr val="87BBE0"/>
    <a:srgbClr val="800000"/>
    <a:srgbClr val="003366"/>
    <a:srgbClr val="000066"/>
    <a:srgbClr val="FFFF00"/>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13" autoAdjust="0"/>
    <p:restoredTop sz="83223" autoAdjust="0"/>
  </p:normalViewPr>
  <p:slideViewPr>
    <p:cSldViewPr snapToObjects="1">
      <p:cViewPr>
        <p:scale>
          <a:sx n="63" d="100"/>
          <a:sy n="63" d="100"/>
        </p:scale>
        <p:origin x="-696" y="5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170490" cy="478832"/>
          </a:xfrm>
          <a:prstGeom prst="rect">
            <a:avLst/>
          </a:prstGeom>
          <a:noFill/>
          <a:ln w="9525">
            <a:noFill/>
            <a:miter lim="800000"/>
            <a:headEnd/>
            <a:tailEnd/>
          </a:ln>
        </p:spPr>
        <p:txBody>
          <a:bodyPr vert="horz" wrap="square" lIns="91782" tIns="45892" rIns="91782" bIns="45892" numCol="1" anchor="t" anchorCtr="0" compatLnSpc="1">
            <a:prstTxWarp prst="textNoShape">
              <a:avLst/>
            </a:prstTxWarp>
          </a:bodyPr>
          <a:lstStyle>
            <a:lvl1pPr defTabSz="917575" eaLnBrk="0" hangingPunct="0">
              <a:defRPr sz="1200">
                <a:latin typeface="Verdana" pitchFamily="34" charset="0"/>
              </a:defRPr>
            </a:lvl1pPr>
          </a:lstStyle>
          <a:p>
            <a:endParaRPr lang="en-US"/>
          </a:p>
        </p:txBody>
      </p:sp>
      <p:sp>
        <p:nvSpPr>
          <p:cNvPr id="28675" name="Rectangle 3"/>
          <p:cNvSpPr>
            <a:spLocks noGrp="1" noChangeArrowheads="1"/>
          </p:cNvSpPr>
          <p:nvPr>
            <p:ph type="dt" sz="quarter" idx="1"/>
          </p:nvPr>
        </p:nvSpPr>
        <p:spPr bwMode="auto">
          <a:xfrm>
            <a:off x="4144711" y="0"/>
            <a:ext cx="3170489" cy="478832"/>
          </a:xfrm>
          <a:prstGeom prst="rect">
            <a:avLst/>
          </a:prstGeom>
          <a:noFill/>
          <a:ln w="9525">
            <a:noFill/>
            <a:miter lim="800000"/>
            <a:headEnd/>
            <a:tailEnd/>
          </a:ln>
        </p:spPr>
        <p:txBody>
          <a:bodyPr vert="horz" wrap="square" lIns="91782" tIns="45892" rIns="91782" bIns="45892" numCol="1" anchor="t" anchorCtr="0" compatLnSpc="1">
            <a:prstTxWarp prst="textNoShape">
              <a:avLst/>
            </a:prstTxWarp>
          </a:bodyPr>
          <a:lstStyle>
            <a:lvl1pPr algn="r" defTabSz="917575" eaLnBrk="0" hangingPunct="0">
              <a:defRPr sz="1200">
                <a:latin typeface="Verdana" pitchFamily="34" charset="0"/>
              </a:defRPr>
            </a:lvl1pPr>
          </a:lstStyle>
          <a:p>
            <a:endParaRPr lang="en-US"/>
          </a:p>
        </p:txBody>
      </p:sp>
      <p:sp>
        <p:nvSpPr>
          <p:cNvPr id="28676" name="Rectangle 4"/>
          <p:cNvSpPr>
            <a:spLocks noGrp="1" noChangeArrowheads="1"/>
          </p:cNvSpPr>
          <p:nvPr>
            <p:ph type="ftr" sz="quarter" idx="2"/>
          </p:nvPr>
        </p:nvSpPr>
        <p:spPr bwMode="auto">
          <a:xfrm>
            <a:off x="1" y="9122368"/>
            <a:ext cx="3170490" cy="478832"/>
          </a:xfrm>
          <a:prstGeom prst="rect">
            <a:avLst/>
          </a:prstGeom>
          <a:noFill/>
          <a:ln w="9525">
            <a:noFill/>
            <a:miter lim="800000"/>
            <a:headEnd/>
            <a:tailEnd/>
          </a:ln>
        </p:spPr>
        <p:txBody>
          <a:bodyPr vert="horz" wrap="square" lIns="91782" tIns="45892" rIns="91782" bIns="45892" numCol="1" anchor="b" anchorCtr="0" compatLnSpc="1">
            <a:prstTxWarp prst="textNoShape">
              <a:avLst/>
            </a:prstTxWarp>
          </a:bodyPr>
          <a:lstStyle>
            <a:lvl1pPr defTabSz="917575" eaLnBrk="0" hangingPunct="0">
              <a:defRPr sz="1200">
                <a:latin typeface="Verdana" pitchFamily="34" charset="0"/>
              </a:defRPr>
            </a:lvl1pPr>
          </a:lstStyle>
          <a:p>
            <a:endParaRPr lang="en-US"/>
          </a:p>
        </p:txBody>
      </p:sp>
      <p:sp>
        <p:nvSpPr>
          <p:cNvPr id="28677" name="Rectangle 5"/>
          <p:cNvSpPr>
            <a:spLocks noGrp="1" noChangeArrowheads="1"/>
          </p:cNvSpPr>
          <p:nvPr>
            <p:ph type="sldNum" sz="quarter" idx="3"/>
          </p:nvPr>
        </p:nvSpPr>
        <p:spPr bwMode="auto">
          <a:xfrm>
            <a:off x="4144711" y="9122368"/>
            <a:ext cx="3170489" cy="478832"/>
          </a:xfrm>
          <a:prstGeom prst="rect">
            <a:avLst/>
          </a:prstGeom>
          <a:noFill/>
          <a:ln w="9525">
            <a:noFill/>
            <a:miter lim="800000"/>
            <a:headEnd/>
            <a:tailEnd/>
          </a:ln>
        </p:spPr>
        <p:txBody>
          <a:bodyPr vert="horz" wrap="square" lIns="91782" tIns="45892" rIns="91782" bIns="45892" numCol="1" anchor="b" anchorCtr="0" compatLnSpc="1">
            <a:prstTxWarp prst="textNoShape">
              <a:avLst/>
            </a:prstTxWarp>
          </a:bodyPr>
          <a:lstStyle>
            <a:lvl1pPr algn="r" defTabSz="917575" eaLnBrk="0" hangingPunct="0">
              <a:defRPr sz="1200">
                <a:latin typeface="Verdana" pitchFamily="34" charset="0"/>
              </a:defRPr>
            </a:lvl1pPr>
          </a:lstStyle>
          <a:p>
            <a:fld id="{192B4732-27F3-48C3-9AFD-8153C546FCF6}" type="slidenum">
              <a:rPr lang="en-US"/>
              <a:pPr/>
              <a:t>‹#›</a:t>
            </a:fld>
            <a:endParaRPr lang="en-US"/>
          </a:p>
        </p:txBody>
      </p:sp>
    </p:spTree>
    <p:extLst>
      <p:ext uri="{BB962C8B-B14F-4D97-AF65-F5344CB8AC3E}">
        <p14:creationId xmlns:p14="http://schemas.microsoft.com/office/powerpoint/2010/main" xmlns="" val="1618402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3170490" cy="478832"/>
          </a:xfrm>
          <a:prstGeom prst="rect">
            <a:avLst/>
          </a:prstGeom>
          <a:noFill/>
          <a:ln w="9525">
            <a:noFill/>
            <a:miter lim="800000"/>
            <a:headEnd/>
            <a:tailEnd/>
          </a:ln>
        </p:spPr>
        <p:txBody>
          <a:bodyPr vert="horz" wrap="square" lIns="91782" tIns="45892" rIns="91782" bIns="45892" numCol="1" anchor="t" anchorCtr="0" compatLnSpc="1">
            <a:prstTxWarp prst="textNoShape">
              <a:avLst/>
            </a:prstTxWarp>
          </a:bodyPr>
          <a:lstStyle>
            <a:lvl1pPr defTabSz="917575" eaLnBrk="0" hangingPunct="0">
              <a:defRPr sz="1200">
                <a:latin typeface="Verdana" pitchFamily="34" charset="0"/>
              </a:defRPr>
            </a:lvl1pPr>
          </a:lstStyle>
          <a:p>
            <a:endParaRPr lang="en-US"/>
          </a:p>
        </p:txBody>
      </p:sp>
      <p:sp>
        <p:nvSpPr>
          <p:cNvPr id="48131" name="Rectangle 3"/>
          <p:cNvSpPr>
            <a:spLocks noGrp="1" noChangeArrowheads="1"/>
          </p:cNvSpPr>
          <p:nvPr>
            <p:ph type="dt" idx="1"/>
          </p:nvPr>
        </p:nvSpPr>
        <p:spPr bwMode="auto">
          <a:xfrm>
            <a:off x="4144711" y="0"/>
            <a:ext cx="3170489" cy="478832"/>
          </a:xfrm>
          <a:prstGeom prst="rect">
            <a:avLst/>
          </a:prstGeom>
          <a:noFill/>
          <a:ln w="9525">
            <a:noFill/>
            <a:miter lim="800000"/>
            <a:headEnd/>
            <a:tailEnd/>
          </a:ln>
        </p:spPr>
        <p:txBody>
          <a:bodyPr vert="horz" wrap="square" lIns="91782" tIns="45892" rIns="91782" bIns="45892" numCol="1" anchor="t" anchorCtr="0" compatLnSpc="1">
            <a:prstTxWarp prst="textNoShape">
              <a:avLst/>
            </a:prstTxWarp>
          </a:bodyPr>
          <a:lstStyle>
            <a:lvl1pPr algn="r" defTabSz="917575" eaLnBrk="0" hangingPunct="0">
              <a:defRPr sz="1200">
                <a:latin typeface="Verdana" pitchFamily="34" charset="0"/>
              </a:defRPr>
            </a:lvl1pPr>
          </a:lstStyle>
          <a:p>
            <a:endParaRPr lang="en-US"/>
          </a:p>
        </p:txBody>
      </p:sp>
      <p:sp>
        <p:nvSpPr>
          <p:cNvPr id="20484" name="Rectangle 4"/>
          <p:cNvSpPr>
            <a:spLocks noGrp="1" noRot="1" noChangeAspect="1" noChangeArrowheads="1" noTextEdit="1"/>
          </p:cNvSpPr>
          <p:nvPr>
            <p:ph type="sldImg" idx="2"/>
          </p:nvPr>
        </p:nvSpPr>
        <p:spPr bwMode="auto">
          <a:xfrm>
            <a:off x="1260475" y="722313"/>
            <a:ext cx="4795838" cy="359727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75931" y="4561184"/>
            <a:ext cx="5363341" cy="4317164"/>
          </a:xfrm>
          <a:prstGeom prst="rect">
            <a:avLst/>
          </a:prstGeom>
          <a:noFill/>
          <a:ln w="9525">
            <a:noFill/>
            <a:miter lim="800000"/>
            <a:headEnd/>
            <a:tailEnd/>
          </a:ln>
        </p:spPr>
        <p:txBody>
          <a:bodyPr vert="horz" wrap="square" lIns="91782" tIns="45892" rIns="91782" bIns="458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1" y="9122368"/>
            <a:ext cx="3170490" cy="478832"/>
          </a:xfrm>
          <a:prstGeom prst="rect">
            <a:avLst/>
          </a:prstGeom>
          <a:noFill/>
          <a:ln w="9525">
            <a:noFill/>
            <a:miter lim="800000"/>
            <a:headEnd/>
            <a:tailEnd/>
          </a:ln>
        </p:spPr>
        <p:txBody>
          <a:bodyPr vert="horz" wrap="square" lIns="91782" tIns="45892" rIns="91782" bIns="45892" numCol="1" anchor="b" anchorCtr="0" compatLnSpc="1">
            <a:prstTxWarp prst="textNoShape">
              <a:avLst/>
            </a:prstTxWarp>
          </a:bodyPr>
          <a:lstStyle>
            <a:lvl1pPr defTabSz="917575" eaLnBrk="0" hangingPunct="0">
              <a:defRPr sz="1200">
                <a:latin typeface="Verdana" pitchFamily="34" charset="0"/>
              </a:defRPr>
            </a:lvl1pPr>
          </a:lstStyle>
          <a:p>
            <a:endParaRPr lang="en-US"/>
          </a:p>
        </p:txBody>
      </p:sp>
      <p:sp>
        <p:nvSpPr>
          <p:cNvPr id="48135" name="Rectangle 7"/>
          <p:cNvSpPr>
            <a:spLocks noGrp="1" noChangeArrowheads="1"/>
          </p:cNvSpPr>
          <p:nvPr>
            <p:ph type="sldNum" sz="quarter" idx="5"/>
          </p:nvPr>
        </p:nvSpPr>
        <p:spPr bwMode="auto">
          <a:xfrm>
            <a:off x="4144711" y="9122368"/>
            <a:ext cx="3170489" cy="478832"/>
          </a:xfrm>
          <a:prstGeom prst="rect">
            <a:avLst/>
          </a:prstGeom>
          <a:noFill/>
          <a:ln w="9525">
            <a:noFill/>
            <a:miter lim="800000"/>
            <a:headEnd/>
            <a:tailEnd/>
          </a:ln>
        </p:spPr>
        <p:txBody>
          <a:bodyPr vert="horz" wrap="square" lIns="91782" tIns="45892" rIns="91782" bIns="45892" numCol="1" anchor="b" anchorCtr="0" compatLnSpc="1">
            <a:prstTxWarp prst="textNoShape">
              <a:avLst/>
            </a:prstTxWarp>
          </a:bodyPr>
          <a:lstStyle>
            <a:lvl1pPr algn="r" defTabSz="917575" eaLnBrk="0" hangingPunct="0">
              <a:defRPr sz="1200">
                <a:latin typeface="Verdana" pitchFamily="34" charset="0"/>
              </a:defRPr>
            </a:lvl1pPr>
          </a:lstStyle>
          <a:p>
            <a:fld id="{A90A4FE8-EE45-4793-94DA-29EC85E288E1}" type="slidenum">
              <a:rPr lang="en-US"/>
              <a:pPr/>
              <a:t>‹#›</a:t>
            </a:fld>
            <a:endParaRPr lang="en-US"/>
          </a:p>
        </p:txBody>
      </p:sp>
    </p:spTree>
    <p:extLst>
      <p:ext uri="{BB962C8B-B14F-4D97-AF65-F5344CB8AC3E}">
        <p14:creationId xmlns:p14="http://schemas.microsoft.com/office/powerpoint/2010/main" xmlns="" val="95630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a:defRPr>
                <a:solidFill>
                  <a:schemeClr val="tx1"/>
                </a:solidFill>
                <a:latin typeface="Arial" pitchFamily="34" charset="0"/>
                <a:ea typeface="ヒラギノ角ゴ Pro W3" charset="-128"/>
              </a:defRPr>
            </a:lvl1pPr>
            <a:lvl2pPr marL="742950" indent="-285750" defTabSz="944563">
              <a:defRPr>
                <a:solidFill>
                  <a:schemeClr val="tx1"/>
                </a:solidFill>
                <a:latin typeface="Arial" pitchFamily="34" charset="0"/>
                <a:ea typeface="ヒラギノ角ゴ Pro W3" charset="-128"/>
              </a:defRPr>
            </a:lvl2pPr>
            <a:lvl3pPr marL="1143000" indent="-228600" defTabSz="944563">
              <a:defRPr>
                <a:solidFill>
                  <a:schemeClr val="tx1"/>
                </a:solidFill>
                <a:latin typeface="Arial" pitchFamily="34" charset="0"/>
                <a:ea typeface="ヒラギノ角ゴ Pro W3" charset="-128"/>
              </a:defRPr>
            </a:lvl3pPr>
            <a:lvl4pPr marL="1600200" indent="-228600" defTabSz="944563">
              <a:defRPr>
                <a:solidFill>
                  <a:schemeClr val="tx1"/>
                </a:solidFill>
                <a:latin typeface="Arial" pitchFamily="34" charset="0"/>
                <a:ea typeface="ヒラギノ角ゴ Pro W3" charset="-128"/>
              </a:defRPr>
            </a:lvl4pPr>
            <a:lvl5pPr marL="2057400" indent="-228600" defTabSz="944563">
              <a:defRPr>
                <a:solidFill>
                  <a:schemeClr val="tx1"/>
                </a:solidFill>
                <a:latin typeface="Arial" pitchFamily="34" charset="0"/>
                <a:ea typeface="ヒラギノ角ゴ Pro W3" charset="-128"/>
              </a:defRPr>
            </a:lvl5pPr>
            <a:lvl6pPr marL="2514600" indent="-228600" defTabSz="944563"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944563"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944563"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944563" eaLnBrk="0" fontAlgn="base" hangingPunct="0">
              <a:spcBef>
                <a:spcPct val="0"/>
              </a:spcBef>
              <a:spcAft>
                <a:spcPct val="0"/>
              </a:spcAft>
              <a:defRPr>
                <a:solidFill>
                  <a:schemeClr val="tx1"/>
                </a:solidFill>
                <a:latin typeface="Arial" pitchFamily="34" charset="0"/>
                <a:ea typeface="ヒラギノ角ゴ Pro W3" charset="-128"/>
              </a:defRPr>
            </a:lvl9pPr>
          </a:lstStyle>
          <a:p>
            <a:fld id="{7F7D5A01-B483-45F4-90ED-3663CBED1A14}" type="slidenum">
              <a:rPr lang="en-US">
                <a:solidFill>
                  <a:prstClr val="black"/>
                </a:solidFill>
                <a:latin typeface="Verdana" pitchFamily="34" charset="0"/>
              </a:rPr>
              <a:pPr/>
              <a:t>1</a:t>
            </a:fld>
            <a:endParaRPr lang="en-US">
              <a:solidFill>
                <a:prstClr val="black"/>
              </a:solidFill>
              <a:latin typeface="Verdana"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mtClean="0">
                <a:solidFill>
                  <a:srgbClr val="5C5C5C"/>
                </a:solidFill>
                <a:ea typeface="SimSun" pitchFamily="2" charset="-122"/>
              </a:rPr>
              <a:t>The scoping study:</a:t>
            </a:r>
          </a:p>
          <a:p>
            <a:pPr lvl="1"/>
            <a:r>
              <a:rPr lang="en-US" smtClean="0">
                <a:solidFill>
                  <a:srgbClr val="5C5C5C"/>
                </a:solidFill>
              </a:rPr>
              <a:t>-Provides an initial outline of a general methodology for implementing ICTs in health</a:t>
            </a:r>
          </a:p>
          <a:p>
            <a:pPr lvl="1"/>
            <a:r>
              <a:rPr lang="en-US" smtClean="0">
                <a:solidFill>
                  <a:srgbClr val="5C5C5C"/>
                </a:solidFill>
              </a:rPr>
              <a:t>-Aims to help developing countries avoid costly errors</a:t>
            </a:r>
          </a:p>
          <a:p>
            <a:pPr lvl="1"/>
            <a:r>
              <a:rPr lang="en-US" smtClean="0">
                <a:solidFill>
                  <a:srgbClr val="5C5C5C"/>
                </a:solidFill>
              </a:rPr>
              <a:t>-Intends to enhance the efficiency of health systems and ultimately support the sustainable and effective use of such services</a:t>
            </a:r>
            <a:endParaRPr lang="en-US" b="1" smtClean="0">
              <a:solidFill>
                <a:srgbClr val="5C5C5C"/>
              </a:solidFill>
            </a:endParaRP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15000"/>
              </a:lnSpc>
            </a:pPr>
            <a:r>
              <a:rPr lang="en-US" sz="1800" smtClean="0"/>
              <a:t>We are launching an ambitious initiative to expand broadband access in Africa</a:t>
            </a:r>
          </a:p>
          <a:p>
            <a:pPr>
              <a:lnSpc>
                <a:spcPct val="115000"/>
              </a:lnSpc>
            </a:pPr>
            <a:r>
              <a:rPr lang="en-US" sz="1800" smtClean="0"/>
              <a:t>Each partner has an important role to play:</a:t>
            </a:r>
          </a:p>
          <a:p>
            <a:pPr>
              <a:lnSpc>
                <a:spcPct val="115000"/>
              </a:lnSpc>
            </a:pPr>
            <a:r>
              <a:rPr lang="en-US" sz="1800" b="1" smtClean="0"/>
              <a:t>Industry</a:t>
            </a:r>
            <a:r>
              <a:rPr lang="en-US" sz="1800" smtClean="0"/>
              <a:t> will develop networks, allocating some capacity for public use</a:t>
            </a:r>
          </a:p>
          <a:p>
            <a:pPr>
              <a:lnSpc>
                <a:spcPct val="115000"/>
              </a:lnSpc>
            </a:pPr>
            <a:r>
              <a:rPr lang="en-US" sz="1800" b="1" smtClean="0"/>
              <a:t>Governments</a:t>
            </a:r>
            <a:r>
              <a:rPr lang="en-US" sz="1800" smtClean="0"/>
              <a:t> will handle</a:t>
            </a:r>
            <a:r>
              <a:rPr lang="en-US" sz="1800" b="1" smtClean="0"/>
              <a:t> </a:t>
            </a:r>
            <a:r>
              <a:rPr lang="en-US" sz="1800" smtClean="0"/>
              <a:t>permits, licenses, policy and regulation</a:t>
            </a:r>
          </a:p>
          <a:p>
            <a:pPr>
              <a:lnSpc>
                <a:spcPct val="115000"/>
              </a:lnSpc>
            </a:pPr>
            <a:r>
              <a:rPr lang="en-US" sz="1800" smtClean="0"/>
              <a:t>And, </a:t>
            </a:r>
            <a:r>
              <a:rPr lang="en-US" sz="1800" b="1" smtClean="0"/>
              <a:t>ITU</a:t>
            </a:r>
            <a:r>
              <a:rPr lang="en-US" sz="1800" smtClean="0"/>
              <a:t> will</a:t>
            </a:r>
            <a:r>
              <a:rPr lang="en-US" sz="1800" b="1" smtClean="0"/>
              <a:t> </a:t>
            </a:r>
            <a:r>
              <a:rPr lang="en-US" sz="1800" smtClean="0"/>
              <a:t>assist countries with project management, capacity building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143803" y="9119684"/>
            <a:ext cx="3169693" cy="479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58" tIns="49528" rIns="99058" bIns="49528" anchor="b"/>
          <a:lstStyle>
            <a:lvl1pPr defTabSz="936625" eaLnBrk="0" hangingPunct="0">
              <a:defRPr>
                <a:solidFill>
                  <a:schemeClr val="tx1"/>
                </a:solidFill>
                <a:latin typeface="Arial" charset="0"/>
                <a:ea typeface="ＭＳ Ｐゴシック" charset="0"/>
                <a:cs typeface="Arial" charset="0"/>
              </a:defRPr>
            </a:lvl1pPr>
            <a:lvl2pPr marL="742950" indent="-285750" defTabSz="936625" eaLnBrk="0" hangingPunct="0">
              <a:defRPr>
                <a:solidFill>
                  <a:schemeClr val="tx1"/>
                </a:solidFill>
                <a:latin typeface="Arial" charset="0"/>
                <a:ea typeface="Arial" charset="0"/>
                <a:cs typeface="Arial" charset="0"/>
              </a:defRPr>
            </a:lvl2pPr>
            <a:lvl3pPr marL="1143000" indent="-228600" defTabSz="936625" eaLnBrk="0" hangingPunct="0">
              <a:defRPr>
                <a:solidFill>
                  <a:schemeClr val="tx1"/>
                </a:solidFill>
                <a:latin typeface="Arial" charset="0"/>
                <a:ea typeface="Arial" charset="0"/>
                <a:cs typeface="Arial" charset="0"/>
              </a:defRPr>
            </a:lvl3pPr>
            <a:lvl4pPr marL="1600200" indent="-228600" defTabSz="936625" eaLnBrk="0" hangingPunct="0">
              <a:defRPr>
                <a:solidFill>
                  <a:schemeClr val="tx1"/>
                </a:solidFill>
                <a:latin typeface="Arial" charset="0"/>
                <a:ea typeface="Arial" charset="0"/>
                <a:cs typeface="Arial" charset="0"/>
              </a:defRPr>
            </a:lvl4pPr>
            <a:lvl5pPr marL="2057400" indent="-228600" defTabSz="936625" eaLnBrk="0" hangingPunct="0">
              <a:defRPr>
                <a:solidFill>
                  <a:schemeClr val="tx1"/>
                </a:solidFill>
                <a:latin typeface="Arial" charset="0"/>
                <a:ea typeface="Arial" charset="0"/>
                <a:cs typeface="Arial" charset="0"/>
              </a:defRPr>
            </a:lvl5pPr>
            <a:lvl6pPr marL="2514600" indent="-228600" defTabSz="9366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66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66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6625"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DFA448B-9931-A341-9818-C32D90820CCB}" type="slidenum">
              <a:rPr lang="en-US" altLang="ko-KR" sz="1300" b="1" i="1">
                <a:solidFill>
                  <a:prstClr val="black"/>
                </a:solidFill>
                <a:ea typeface="Gulim" charset="0"/>
                <a:cs typeface="Gulim" charset="0"/>
              </a:rPr>
              <a:pPr algn="r" eaLnBrk="1" hangingPunct="1"/>
              <a:t>17</a:t>
            </a:fld>
            <a:endParaRPr lang="en-US" altLang="ko-KR" sz="1300" b="1" i="1">
              <a:solidFill>
                <a:prstClr val="black"/>
              </a:solidFill>
              <a:ea typeface="Gulim" charset="0"/>
              <a:cs typeface="Gulim" charset="0"/>
            </a:endParaRPr>
          </a:p>
        </p:txBody>
      </p:sp>
      <p:sp>
        <p:nvSpPr>
          <p:cNvPr id="24579" name="Rectangle 2"/>
          <p:cNvSpPr>
            <a:spLocks noGrp="1" noRot="1" noChangeAspect="1" noChangeArrowheads="1" noTextEdit="1"/>
          </p:cNvSpPr>
          <p:nvPr>
            <p:ph type="sldImg"/>
          </p:nvPr>
        </p:nvSpPr>
        <p:spPr>
          <a:xfrm>
            <a:off x="1182688" y="944563"/>
            <a:ext cx="4962525" cy="3721100"/>
          </a:xfrm>
          <a:ln/>
        </p:spPr>
      </p:sp>
      <p:sp>
        <p:nvSpPr>
          <p:cNvPr id="24580" name="Rectangle 3"/>
          <p:cNvSpPr>
            <a:spLocks noGrp="1" noChangeArrowheads="1"/>
          </p:cNvSpPr>
          <p:nvPr>
            <p:ph type="body" idx="1"/>
          </p:nvPr>
        </p:nvSpPr>
        <p:spPr>
          <a:xfrm>
            <a:off x="1117411" y="4830503"/>
            <a:ext cx="5013845" cy="409136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ko-KR" altLang="en-US" sz="1100" dirty="0">
              <a:latin typeface="Arial" charset="0"/>
              <a:ea typeface="Malgun Gothic" charset="0"/>
              <a:cs typeface="Malgun 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6409D3A-0C36-454E-AA57-8E2CC843D17E}" type="slidenum">
              <a:rPr lang="en-US" smtClean="0"/>
              <a:pPr/>
              <a:t>18</a:t>
            </a:fld>
            <a:endParaRPr lang="en-US" smtClean="0"/>
          </a:p>
        </p:txBody>
      </p:sp>
      <p:sp>
        <p:nvSpPr>
          <p:cNvPr id="43011" name="Rectangle 2"/>
          <p:cNvSpPr>
            <a:spLocks noGrp="1" noRot="1" noChangeAspect="1" noChangeArrowheads="1" noTextEdit="1"/>
          </p:cNvSpPr>
          <p:nvPr>
            <p:ph type="sldImg"/>
          </p:nvPr>
        </p:nvSpPr>
        <p:spPr>
          <a:xfrm>
            <a:off x="1260475" y="720725"/>
            <a:ext cx="4799013" cy="3598863"/>
          </a:xfrm>
          <a:ln/>
        </p:spPr>
      </p:sp>
      <p:sp>
        <p:nvSpPr>
          <p:cNvPr id="43012" name="Rectangle 3"/>
          <p:cNvSpPr>
            <a:spLocks noGrp="1" noChangeArrowheads="1"/>
          </p:cNvSpPr>
          <p:nvPr>
            <p:ph type="body" idx="1"/>
          </p:nvPr>
        </p:nvSpPr>
        <p:spPr>
          <a:xfrm>
            <a:off x="730157" y="4559075"/>
            <a:ext cx="5854889" cy="432138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4563" eaLnBrk="0" hangingPunct="0">
              <a:defRPr sz="2000">
                <a:solidFill>
                  <a:schemeClr val="tx1"/>
                </a:solidFill>
                <a:latin typeface="Calibri" pitchFamily="34" charset="0"/>
                <a:cs typeface="Arial" pitchFamily="34" charset="0"/>
              </a:defRPr>
            </a:lvl1pPr>
            <a:lvl2pPr marL="742950" indent="-285750" defTabSz="944563" eaLnBrk="0" hangingPunct="0">
              <a:defRPr sz="2000">
                <a:solidFill>
                  <a:schemeClr val="tx1"/>
                </a:solidFill>
                <a:latin typeface="Calibri" pitchFamily="34" charset="0"/>
                <a:cs typeface="Arial" pitchFamily="34" charset="0"/>
              </a:defRPr>
            </a:lvl2pPr>
            <a:lvl3pPr marL="1143000" indent="-228600" defTabSz="944563" eaLnBrk="0" hangingPunct="0">
              <a:defRPr sz="2000">
                <a:solidFill>
                  <a:schemeClr val="tx1"/>
                </a:solidFill>
                <a:latin typeface="Calibri" pitchFamily="34" charset="0"/>
                <a:cs typeface="Arial" pitchFamily="34" charset="0"/>
              </a:defRPr>
            </a:lvl3pPr>
            <a:lvl4pPr marL="1600200" indent="-228600" defTabSz="944563" eaLnBrk="0" hangingPunct="0">
              <a:defRPr sz="2000">
                <a:solidFill>
                  <a:schemeClr val="tx1"/>
                </a:solidFill>
                <a:latin typeface="Calibri" pitchFamily="34" charset="0"/>
                <a:cs typeface="Arial" pitchFamily="34" charset="0"/>
              </a:defRPr>
            </a:lvl4pPr>
            <a:lvl5pPr marL="2057400" indent="-228600" defTabSz="944563" eaLnBrk="0" hangingPunct="0">
              <a:defRPr sz="2000">
                <a:solidFill>
                  <a:schemeClr val="tx1"/>
                </a:solidFill>
                <a:latin typeface="Calibri" pitchFamily="34" charset="0"/>
                <a:cs typeface="Arial" pitchFamily="34" charset="0"/>
              </a:defRPr>
            </a:lvl5pPr>
            <a:lvl6pPr marL="2514600" indent="-228600" defTabSz="944563"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defTabSz="944563"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defTabSz="944563"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defTabSz="944563"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fld id="{02C801F0-8D2F-4BCF-93E2-83E97DB17ABB}" type="slidenum">
              <a:rPr lang="en-US" sz="1200" smtClean="0">
                <a:solidFill>
                  <a:prstClr val="black"/>
                </a:solidFill>
                <a:latin typeface="Arial" pitchFamily="34" charset="0"/>
              </a:rPr>
              <a:pPr eaLnBrk="1" hangingPunct="1"/>
              <a:t>2</a:t>
            </a:fld>
            <a:endParaRPr lang="en-US" sz="1200" smtClean="0">
              <a:solidFill>
                <a:prstClr val="black"/>
              </a:solidFill>
              <a:latin typeface="Arial" pitchFamily="34" charset="0"/>
            </a:endParaRPr>
          </a:p>
        </p:txBody>
      </p:sp>
      <p:sp>
        <p:nvSpPr>
          <p:cNvPr id="27651" name="Rectangle 7"/>
          <p:cNvSpPr txBox="1">
            <a:spLocks noGrp="1" noChangeArrowheads="1"/>
          </p:cNvSpPr>
          <p:nvPr/>
        </p:nvSpPr>
        <p:spPr bwMode="auto">
          <a:xfrm>
            <a:off x="4143427" y="9120172"/>
            <a:ext cx="3170138" cy="479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944" tIns="48972" rIns="97944" bIns="48972" anchor="b"/>
          <a:lstStyle>
            <a:lvl1pPr defTabSz="976313" eaLnBrk="0" hangingPunct="0">
              <a:defRPr sz="2000">
                <a:solidFill>
                  <a:schemeClr val="tx1"/>
                </a:solidFill>
                <a:latin typeface="Calibri" pitchFamily="34" charset="0"/>
                <a:cs typeface="Arial" pitchFamily="34" charset="0"/>
              </a:defRPr>
            </a:lvl1pPr>
            <a:lvl2pPr marL="742950" indent="-285750" defTabSz="976313" eaLnBrk="0" hangingPunct="0">
              <a:defRPr sz="2000">
                <a:solidFill>
                  <a:schemeClr val="tx1"/>
                </a:solidFill>
                <a:latin typeface="Calibri" pitchFamily="34" charset="0"/>
                <a:cs typeface="Arial" pitchFamily="34" charset="0"/>
              </a:defRPr>
            </a:lvl2pPr>
            <a:lvl3pPr marL="1143000" indent="-228600" defTabSz="976313" eaLnBrk="0" hangingPunct="0">
              <a:defRPr sz="2000">
                <a:solidFill>
                  <a:schemeClr val="tx1"/>
                </a:solidFill>
                <a:latin typeface="Calibri" pitchFamily="34" charset="0"/>
                <a:cs typeface="Arial" pitchFamily="34" charset="0"/>
              </a:defRPr>
            </a:lvl3pPr>
            <a:lvl4pPr marL="1600200" indent="-228600" defTabSz="976313" eaLnBrk="0" hangingPunct="0">
              <a:defRPr sz="2000">
                <a:solidFill>
                  <a:schemeClr val="tx1"/>
                </a:solidFill>
                <a:latin typeface="Calibri" pitchFamily="34" charset="0"/>
                <a:cs typeface="Arial" pitchFamily="34" charset="0"/>
              </a:defRPr>
            </a:lvl4pPr>
            <a:lvl5pPr marL="2057400" indent="-228600" defTabSz="976313" eaLnBrk="0" hangingPunct="0">
              <a:defRPr sz="2000">
                <a:solidFill>
                  <a:schemeClr val="tx1"/>
                </a:solidFill>
                <a:latin typeface="Calibri" pitchFamily="34" charset="0"/>
                <a:cs typeface="Arial" pitchFamily="34" charset="0"/>
              </a:defRPr>
            </a:lvl5pPr>
            <a:lvl6pPr marL="2514600" indent="-228600" defTabSz="976313"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defTabSz="976313"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defTabSz="976313"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defTabSz="976313" eaLnBrk="0" fontAlgn="base" hangingPunct="0">
              <a:spcBef>
                <a:spcPct val="0"/>
              </a:spcBef>
              <a:spcAft>
                <a:spcPct val="0"/>
              </a:spcAft>
              <a:defRPr sz="2000">
                <a:solidFill>
                  <a:schemeClr val="tx1"/>
                </a:solidFill>
                <a:latin typeface="Calibri" pitchFamily="34" charset="0"/>
                <a:cs typeface="Arial" pitchFamily="34" charset="0"/>
              </a:defRPr>
            </a:lvl9pPr>
          </a:lstStyle>
          <a:p>
            <a:pPr algn="r" eaLnBrk="1" hangingPunct="1"/>
            <a:fld id="{F591FA39-C914-4717-9570-44F06D267347}" type="slidenum">
              <a:rPr lang="en-US" sz="1200">
                <a:solidFill>
                  <a:prstClr val="white"/>
                </a:solidFill>
                <a:latin typeface="Arial" pitchFamily="34" charset="0"/>
              </a:rPr>
              <a:pPr algn="r" eaLnBrk="1" hangingPunct="1"/>
              <a:t>2</a:t>
            </a:fld>
            <a:endParaRPr lang="en-US" sz="1200">
              <a:solidFill>
                <a:prstClr val="white"/>
              </a:solidFill>
              <a:latin typeface="Arial" pitchFamily="34" charset="0"/>
            </a:endParaRPr>
          </a:p>
        </p:txBody>
      </p:sp>
      <p:sp>
        <p:nvSpPr>
          <p:cNvPr id="27652" name="Rectangle 7"/>
          <p:cNvSpPr txBox="1">
            <a:spLocks noGrp="1" noChangeArrowheads="1"/>
          </p:cNvSpPr>
          <p:nvPr/>
        </p:nvSpPr>
        <p:spPr bwMode="auto">
          <a:xfrm>
            <a:off x="4143427" y="9121662"/>
            <a:ext cx="3171773" cy="479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6739" tIns="53370" rIns="106739" bIns="53370" anchor="b"/>
          <a:lstStyle>
            <a:lvl1pPr defTabSz="1063625" eaLnBrk="0" hangingPunct="0">
              <a:defRPr sz="2000">
                <a:solidFill>
                  <a:schemeClr val="tx1"/>
                </a:solidFill>
                <a:latin typeface="Calibri" pitchFamily="34" charset="0"/>
                <a:cs typeface="Arial" pitchFamily="34" charset="0"/>
              </a:defRPr>
            </a:lvl1pPr>
            <a:lvl2pPr marL="742950" indent="-285750" defTabSz="1063625" eaLnBrk="0" hangingPunct="0">
              <a:defRPr sz="2000">
                <a:solidFill>
                  <a:schemeClr val="tx1"/>
                </a:solidFill>
                <a:latin typeface="Calibri" pitchFamily="34" charset="0"/>
                <a:cs typeface="Arial" pitchFamily="34" charset="0"/>
              </a:defRPr>
            </a:lvl2pPr>
            <a:lvl3pPr marL="1143000" indent="-228600" defTabSz="1063625" eaLnBrk="0" hangingPunct="0">
              <a:defRPr sz="2000">
                <a:solidFill>
                  <a:schemeClr val="tx1"/>
                </a:solidFill>
                <a:latin typeface="Calibri" pitchFamily="34" charset="0"/>
                <a:cs typeface="Arial" pitchFamily="34" charset="0"/>
              </a:defRPr>
            </a:lvl3pPr>
            <a:lvl4pPr marL="1600200" indent="-228600" defTabSz="1063625" eaLnBrk="0" hangingPunct="0">
              <a:defRPr sz="2000">
                <a:solidFill>
                  <a:schemeClr val="tx1"/>
                </a:solidFill>
                <a:latin typeface="Calibri" pitchFamily="34" charset="0"/>
                <a:cs typeface="Arial" pitchFamily="34" charset="0"/>
              </a:defRPr>
            </a:lvl4pPr>
            <a:lvl5pPr marL="2057400" indent="-228600" defTabSz="1063625" eaLnBrk="0" hangingPunct="0">
              <a:defRPr sz="2000">
                <a:solidFill>
                  <a:schemeClr val="tx1"/>
                </a:solidFill>
                <a:latin typeface="Calibri" pitchFamily="34" charset="0"/>
                <a:cs typeface="Arial" pitchFamily="34" charset="0"/>
              </a:defRPr>
            </a:lvl5pPr>
            <a:lvl6pPr marL="2514600" indent="-228600" defTabSz="1063625"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defTabSz="1063625"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defTabSz="1063625"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defTabSz="1063625" eaLnBrk="0" fontAlgn="base" hangingPunct="0">
              <a:spcBef>
                <a:spcPct val="0"/>
              </a:spcBef>
              <a:spcAft>
                <a:spcPct val="0"/>
              </a:spcAft>
              <a:defRPr sz="2000">
                <a:solidFill>
                  <a:schemeClr val="tx1"/>
                </a:solidFill>
                <a:latin typeface="Calibri" pitchFamily="34" charset="0"/>
                <a:cs typeface="Arial" pitchFamily="34" charset="0"/>
              </a:defRPr>
            </a:lvl9pPr>
          </a:lstStyle>
          <a:p>
            <a:pPr algn="r"/>
            <a:fld id="{F33D9703-7633-4FDF-A3EA-EFC87541F39B}" type="slidenum">
              <a:rPr lang="en-US" sz="1300">
                <a:solidFill>
                  <a:prstClr val="white"/>
                </a:solidFill>
                <a:latin typeface="Arial" pitchFamily="34" charset="0"/>
              </a:rPr>
              <a:pPr algn="r"/>
              <a:t>2</a:t>
            </a:fld>
            <a:endParaRPr lang="en-US" sz="1300">
              <a:solidFill>
                <a:prstClr val="white"/>
              </a:solidFill>
              <a:latin typeface="Arial" pitchFamily="34" charset="0"/>
            </a:endParaRPr>
          </a:p>
        </p:txBody>
      </p:sp>
      <p:sp>
        <p:nvSpPr>
          <p:cNvPr id="27653" name="Rectangle 2"/>
          <p:cNvSpPr>
            <a:spLocks noGrp="1" noRot="1" noChangeAspect="1" noChangeArrowheads="1" noTextEdit="1"/>
          </p:cNvSpPr>
          <p:nvPr>
            <p:ph type="sldImg"/>
          </p:nvPr>
        </p:nvSpPr>
        <p:spPr>
          <a:xfrm>
            <a:off x="1260475" y="720725"/>
            <a:ext cx="4799013" cy="3598863"/>
          </a:xfrm>
          <a:ln/>
        </p:spPr>
      </p:sp>
      <p:sp>
        <p:nvSpPr>
          <p:cNvPr id="27654" name="Rectangle 3"/>
          <p:cNvSpPr>
            <a:spLocks noGrp="1" noChangeArrowheads="1"/>
          </p:cNvSpPr>
          <p:nvPr>
            <p:ph type="body" idx="1"/>
          </p:nvPr>
        </p:nvSpPr>
        <p:spPr>
          <a:xfrm>
            <a:off x="974924" y="4558597"/>
            <a:ext cx="5365352" cy="432180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6739" tIns="53370" rIns="106739" bIns="5337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a:solidFill>
                  <a:schemeClr val="tx1"/>
                </a:solidFill>
                <a:latin typeface="Arial" pitchFamily="34" charset="0"/>
                <a:ea typeface="ヒラギノ角ゴ Pro W3" charset="-128"/>
              </a:defRPr>
            </a:lvl1pPr>
            <a:lvl2pPr marL="742950" indent="-285750" defTabSz="920750">
              <a:defRPr>
                <a:solidFill>
                  <a:schemeClr val="tx1"/>
                </a:solidFill>
                <a:latin typeface="Arial" pitchFamily="34" charset="0"/>
                <a:ea typeface="ヒラギノ角ゴ Pro W3" charset="-128"/>
              </a:defRPr>
            </a:lvl2pPr>
            <a:lvl3pPr marL="1143000" indent="-228600" defTabSz="920750">
              <a:defRPr>
                <a:solidFill>
                  <a:schemeClr val="tx1"/>
                </a:solidFill>
                <a:latin typeface="Arial" pitchFamily="34" charset="0"/>
                <a:ea typeface="ヒラギノ角ゴ Pro W3" charset="-128"/>
              </a:defRPr>
            </a:lvl3pPr>
            <a:lvl4pPr marL="1600200" indent="-228600" defTabSz="920750">
              <a:defRPr>
                <a:solidFill>
                  <a:schemeClr val="tx1"/>
                </a:solidFill>
                <a:latin typeface="Arial" pitchFamily="34" charset="0"/>
                <a:ea typeface="ヒラギノ角ゴ Pro W3" charset="-128"/>
              </a:defRPr>
            </a:lvl4pPr>
            <a:lvl5pPr marL="2057400" indent="-228600" defTabSz="920750">
              <a:defRPr>
                <a:solidFill>
                  <a:schemeClr val="tx1"/>
                </a:solidFill>
                <a:latin typeface="Arial" pitchFamily="34" charset="0"/>
                <a:ea typeface="ヒラギノ角ゴ Pro W3" charset="-128"/>
              </a:defRPr>
            </a:lvl5pPr>
            <a:lvl6pPr marL="2514600" indent="-228600" defTabSz="92075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92075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92075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920750" eaLnBrk="0" fontAlgn="base" hangingPunct="0">
              <a:spcBef>
                <a:spcPct val="0"/>
              </a:spcBef>
              <a:spcAft>
                <a:spcPct val="0"/>
              </a:spcAft>
              <a:defRPr>
                <a:solidFill>
                  <a:schemeClr val="tx1"/>
                </a:solidFill>
                <a:latin typeface="Arial" pitchFamily="34" charset="0"/>
                <a:ea typeface="ヒラギノ角ゴ Pro W3" charset="-128"/>
              </a:defRPr>
            </a:lvl9pPr>
          </a:lstStyle>
          <a:p>
            <a:fld id="{834AAAEB-89A2-412D-B53B-09E20F0A3893}" type="slidenum">
              <a:rPr lang="en-US">
                <a:solidFill>
                  <a:prstClr val="black"/>
                </a:solidFill>
                <a:latin typeface="Verdana" pitchFamily="34" charset="0"/>
              </a:rPr>
              <a:pPr/>
              <a:t>3</a:t>
            </a:fld>
            <a:endParaRPr lang="en-US">
              <a:solidFill>
                <a:prstClr val="black"/>
              </a:solidFill>
              <a:latin typeface="Verdana" pitchFamily="34" charset="0"/>
            </a:endParaRPr>
          </a:p>
        </p:txBody>
      </p:sp>
      <p:sp>
        <p:nvSpPr>
          <p:cNvPr id="37891" name="Rectangle 2"/>
          <p:cNvSpPr>
            <a:spLocks noGrp="1" noRot="1" noChangeAspect="1" noChangeArrowheads="1" noTextEdit="1"/>
          </p:cNvSpPr>
          <p:nvPr>
            <p:ph type="sldImg"/>
          </p:nvPr>
        </p:nvSpPr>
        <p:spPr>
          <a:xfrm>
            <a:off x="1260475" y="722313"/>
            <a:ext cx="4795838" cy="3597275"/>
          </a:xfrm>
          <a:ln/>
        </p:spPr>
      </p:sp>
      <p:sp>
        <p:nvSpPr>
          <p:cNvPr id="37892" name="Rectangle 3"/>
          <p:cNvSpPr>
            <a:spLocks noGrp="1" noChangeArrowheads="1"/>
          </p:cNvSpPr>
          <p:nvPr>
            <p:ph type="body" idx="1"/>
          </p:nvPr>
        </p:nvSpPr>
        <p:spPr>
          <a:xfrm>
            <a:off x="974725" y="4559300"/>
            <a:ext cx="5365750" cy="43195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mtClean="0">
                <a:ea typeface="SimSun" pitchFamily="2" charset="-122"/>
              </a:rPr>
              <a:t>ITU-D’s ICT Applications and Cybersecurity Division has r</a:t>
            </a:r>
            <a:r>
              <a:rPr lang="en-US" altLang="zh-CN" sz="1300" smtClean="0">
                <a:ea typeface="SimSun" pitchFamily="2" charset="-122"/>
              </a:rPr>
              <a:t>esponsibility for implementation of Programme 3: Identified e-health, e-government and e-environment as the three priority domains for the ICT applications area </a:t>
            </a:r>
          </a:p>
          <a:p>
            <a:endParaRPr lang="en-US" sz="1300" smtClean="0"/>
          </a:p>
          <a:p>
            <a:endParaRPr lang="en-US" b="1"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mtClean="0">
                <a:solidFill>
                  <a:srgbClr val="5C5C5C"/>
                </a:solidFill>
                <a:ea typeface="SimSun" pitchFamily="2" charset="-122"/>
              </a:rPr>
              <a:t>The scoping study:</a:t>
            </a:r>
          </a:p>
          <a:p>
            <a:pPr lvl="1"/>
            <a:r>
              <a:rPr lang="en-US" smtClean="0">
                <a:solidFill>
                  <a:srgbClr val="5C5C5C"/>
                </a:solidFill>
              </a:rPr>
              <a:t>-Provides an initial outline of a general methodology for implementing ICTs in health</a:t>
            </a:r>
          </a:p>
          <a:p>
            <a:pPr lvl="1"/>
            <a:r>
              <a:rPr lang="en-US" smtClean="0">
                <a:solidFill>
                  <a:srgbClr val="5C5C5C"/>
                </a:solidFill>
              </a:rPr>
              <a:t>-Aims to help developing countries avoid costly errors</a:t>
            </a:r>
          </a:p>
          <a:p>
            <a:pPr lvl="1"/>
            <a:r>
              <a:rPr lang="en-US" smtClean="0">
                <a:solidFill>
                  <a:srgbClr val="5C5C5C"/>
                </a:solidFill>
              </a:rPr>
              <a:t>-Intends to enhance the efficiency of health systems and ultimately support the sustainable and effective use of such services</a:t>
            </a:r>
            <a:endParaRPr lang="en-US" b="1" smtClean="0">
              <a:solidFill>
                <a:srgbClr val="5C5C5C"/>
              </a:solidFill>
            </a:endParaRP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mtClean="0">
                <a:solidFill>
                  <a:srgbClr val="5C5C5C"/>
                </a:solidFill>
                <a:ea typeface="SimSun" pitchFamily="2" charset="-122"/>
              </a:rPr>
              <a:t>The scoping study:</a:t>
            </a:r>
          </a:p>
          <a:p>
            <a:pPr lvl="1"/>
            <a:r>
              <a:rPr lang="en-US" smtClean="0">
                <a:solidFill>
                  <a:srgbClr val="5C5C5C"/>
                </a:solidFill>
              </a:rPr>
              <a:t>-Provides an initial outline of a general methodology for implementing ICTs in health</a:t>
            </a:r>
          </a:p>
          <a:p>
            <a:pPr lvl="1"/>
            <a:r>
              <a:rPr lang="en-US" smtClean="0">
                <a:solidFill>
                  <a:srgbClr val="5C5C5C"/>
                </a:solidFill>
              </a:rPr>
              <a:t>-Aims to help developing countries avoid costly errors</a:t>
            </a:r>
          </a:p>
          <a:p>
            <a:pPr lvl="1"/>
            <a:r>
              <a:rPr lang="en-US" smtClean="0">
                <a:solidFill>
                  <a:srgbClr val="5C5C5C"/>
                </a:solidFill>
              </a:rPr>
              <a:t>-Intends to enhance the efficiency of health systems and ultimately support the sustainable and effective use of such services</a:t>
            </a:r>
            <a:endParaRPr lang="en-US" b="1" smtClean="0">
              <a:solidFill>
                <a:srgbClr val="5C5C5C"/>
              </a:solidFill>
            </a:endParaRP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w="12700">
            <a:solidFill>
              <a:srgbClr val="000000"/>
            </a:solidFill>
            <a:miter lim="800000"/>
            <a:headEnd/>
            <a:tailEnd/>
          </a:ln>
        </p:spPr>
      </p:sp>
      <p:sp>
        <p:nvSpPr>
          <p:cNvPr id="20483" name="Notes Placeholder 2"/>
          <p:cNvSpPr>
            <a:spLocks noGrp="1"/>
          </p:cNvSpPr>
          <p:nvPr>
            <p:ph type="body" idx="1"/>
          </p:nvPr>
        </p:nvSpPr>
        <p:spPr>
          <a:noFill/>
          <a:extLst>
            <a:ext uri="{91240B29-F687-4F45-9708-019B960494DF}">
              <a14:hiddenLine xmlns:a14="http://schemas.microsoft.com/office/drawing/2010/main" xmlns="" w="12700" cap="rnd">
                <a:solidFill>
                  <a:srgbClr val="000000"/>
                </a:solidFill>
                <a:round/>
                <a:headEnd/>
                <a:tailEnd/>
              </a14:hiddenLine>
            </a:ext>
          </a:extLst>
        </p:spPr>
        <p:txBody>
          <a:bodyPr/>
          <a:lstStyle/>
          <a:p>
            <a:pPr fontAlgn="ctr"/>
            <a:r>
              <a:rPr lang="en-GB" sz="700" b="1" smtClean="0">
                <a:solidFill>
                  <a:schemeClr val="tx1"/>
                </a:solidFill>
                <a:latin typeface="Calibri" pitchFamily="34" charset="0"/>
              </a:rPr>
              <a:t>Part 1 </a:t>
            </a:r>
            <a:r>
              <a:rPr lang="en-GB" sz="700" smtClean="0">
                <a:solidFill>
                  <a:schemeClr val="tx1"/>
                </a:solidFill>
                <a:latin typeface="Calibri" pitchFamily="34" charset="0"/>
              </a:rPr>
              <a:t>develops a national eHealth vision that responds to health and development goals. It explains </a:t>
            </a:r>
            <a:r>
              <a:rPr lang="en-GB" sz="700" i="1" smtClean="0">
                <a:solidFill>
                  <a:schemeClr val="tx1"/>
                </a:solidFill>
                <a:latin typeface="Calibri" pitchFamily="34" charset="0"/>
              </a:rPr>
              <a:t>why</a:t>
            </a:r>
            <a:r>
              <a:rPr lang="en-GB" sz="700" smtClean="0">
                <a:solidFill>
                  <a:schemeClr val="tx1"/>
                </a:solidFill>
                <a:latin typeface="Calibri" pitchFamily="34" charset="0"/>
              </a:rPr>
              <a:t> a national approach is needed, </a:t>
            </a:r>
            <a:r>
              <a:rPr lang="en-GB" sz="700" i="1" smtClean="0">
                <a:solidFill>
                  <a:schemeClr val="tx1"/>
                </a:solidFill>
                <a:latin typeface="Calibri" pitchFamily="34" charset="0"/>
              </a:rPr>
              <a:t>what</a:t>
            </a:r>
            <a:r>
              <a:rPr lang="en-GB" sz="700" smtClean="0">
                <a:solidFill>
                  <a:schemeClr val="tx1"/>
                </a:solidFill>
                <a:latin typeface="Calibri" pitchFamily="34" charset="0"/>
              </a:rPr>
              <a:t> the plan will achieve, and </a:t>
            </a:r>
            <a:r>
              <a:rPr lang="en-GB" sz="700" i="1" smtClean="0">
                <a:solidFill>
                  <a:schemeClr val="tx1"/>
                </a:solidFill>
                <a:latin typeface="Calibri" pitchFamily="34" charset="0"/>
              </a:rPr>
              <a:t>how</a:t>
            </a:r>
            <a:r>
              <a:rPr lang="en-GB" sz="700" smtClean="0">
                <a:solidFill>
                  <a:schemeClr val="tx1"/>
                </a:solidFill>
                <a:latin typeface="Calibri" pitchFamily="34" charset="0"/>
              </a:rPr>
              <a:t> it will be done </a:t>
            </a:r>
            <a:endParaRPr lang="en-US" sz="700" smtClean="0">
              <a:solidFill>
                <a:schemeClr val="tx1"/>
              </a:solidFill>
              <a:latin typeface="Calibri" pitchFamily="34" charset="0"/>
            </a:endParaRPr>
          </a:p>
          <a:p>
            <a:pPr fontAlgn="ctr"/>
            <a:r>
              <a:rPr lang="en-GB" sz="700" smtClean="0">
                <a:solidFill>
                  <a:schemeClr val="tx1"/>
                </a:solidFill>
                <a:latin typeface="Calibri" pitchFamily="34" charset="0"/>
              </a:rPr>
              <a:t> </a:t>
            </a:r>
            <a:endParaRPr lang="en-US" sz="700" smtClean="0">
              <a:solidFill>
                <a:schemeClr val="tx1"/>
              </a:solidFill>
              <a:latin typeface="Calibri" pitchFamily="34" charset="0"/>
            </a:endParaRPr>
          </a:p>
          <a:p>
            <a:r>
              <a:rPr lang="en-GB" sz="700" b="1" smtClean="0">
                <a:solidFill>
                  <a:schemeClr val="tx1"/>
                </a:solidFill>
                <a:latin typeface="Calibri" pitchFamily="34" charset="0"/>
              </a:rPr>
              <a:t>Part 2</a:t>
            </a:r>
            <a:r>
              <a:rPr lang="en-GB" sz="700" smtClean="0">
                <a:solidFill>
                  <a:schemeClr val="tx1"/>
                </a:solidFill>
                <a:latin typeface="Calibri" pitchFamily="34" charset="0"/>
              </a:rPr>
              <a:t> lays outs an implementation roadmap that reflects country priorities and the eHealth context. It structures activities over the medium term, while building a foundation for the long term.</a:t>
            </a:r>
            <a:endParaRPr lang="en-US" sz="700" smtClean="0">
              <a:solidFill>
                <a:schemeClr val="tx1"/>
              </a:solidFill>
              <a:latin typeface="Calibri" pitchFamily="34" charset="0"/>
            </a:endParaRPr>
          </a:p>
          <a:p>
            <a:r>
              <a:rPr lang="en-GB" sz="700" smtClean="0">
                <a:solidFill>
                  <a:schemeClr val="tx1"/>
                </a:solidFill>
                <a:latin typeface="Calibri" pitchFamily="34" charset="0"/>
              </a:rPr>
              <a:t> </a:t>
            </a:r>
            <a:endParaRPr lang="en-US" sz="700" smtClean="0">
              <a:solidFill>
                <a:schemeClr val="tx1"/>
              </a:solidFill>
              <a:latin typeface="Calibri" pitchFamily="34" charset="0"/>
            </a:endParaRPr>
          </a:p>
          <a:p>
            <a:r>
              <a:rPr lang="en-GB" sz="700" b="1" smtClean="0">
                <a:solidFill>
                  <a:schemeClr val="tx1"/>
                </a:solidFill>
                <a:latin typeface="Calibri" pitchFamily="34" charset="0"/>
              </a:rPr>
              <a:t>Part 3</a:t>
            </a:r>
            <a:r>
              <a:rPr lang="en-GB" sz="700" smtClean="0">
                <a:solidFill>
                  <a:schemeClr val="tx1"/>
                </a:solidFill>
                <a:latin typeface="Calibri" pitchFamily="34" charset="0"/>
              </a:rPr>
              <a:t> establishes a plan to monitor implementation and manage associated risks. It shows the progress and the results of implementation and aids in securing long-term support and investment. </a:t>
            </a:r>
            <a:endParaRPr lang="en-US" sz="700" smtClean="0">
              <a:solidFill>
                <a:schemeClr val="tx1"/>
              </a:solidFill>
              <a:latin typeface="Calibri" pitchFamily="34" charset="0"/>
            </a:endParaRPr>
          </a:p>
          <a:p>
            <a:endParaRPr lang="en-US" sz="1300" smtClean="0"/>
          </a:p>
        </p:txBody>
      </p:sp>
      <p:sp>
        <p:nvSpPr>
          <p:cNvPr id="20484" name="Slide Number Placeholder 3"/>
          <p:cNvSpPr>
            <a:spLocks noGrp="1"/>
          </p:cNvSpPr>
          <p:nvPr>
            <p:ph type="sldNum" sz="quarter" idx="4294967295"/>
          </p:nvPr>
        </p:nvSpPr>
        <p:spPr bwMode="auto">
          <a:xfrm>
            <a:off x="4142775" y="9119068"/>
            <a:ext cx="3170717" cy="4805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hangingPunct="1"/>
            <a:fld id="{F88E8127-A1CE-4F7F-A9F1-FBA0B638518E}" type="slidenum">
              <a:rPr lang="en-US">
                <a:solidFill>
                  <a:schemeClr val="tx1"/>
                </a:solidFill>
                <a:latin typeface="Arial" pitchFamily="34" charset="0"/>
                <a:cs typeface="Arial" pitchFamily="34" charset="0"/>
              </a:rPr>
              <a:pPr eaLnBrk="1" hangingPunct="1"/>
              <a:t>13</a:t>
            </a:fld>
            <a:endParaRPr lang="en-US">
              <a:solidFill>
                <a:schemeClr val="tx1"/>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fld id="{C1B29DB3-D42C-470D-84A4-C98DCA6D912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0761B496-7521-4C94-9846-92499F9E2232}"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048BD1F-882C-4647-9447-C6E2BDD4B717}" type="slidenum">
              <a:rPr lang="en-US"/>
              <a:pPr>
                <a:defRPr/>
              </a:pPr>
              <a:t>‹#›</a:t>
            </a:fld>
            <a:endParaRPr lang="en-US" dirty="0"/>
          </a:p>
        </p:txBody>
      </p:sp>
    </p:spTree>
    <p:extLst>
      <p:ext uri="{BB962C8B-B14F-4D97-AF65-F5344CB8AC3E}">
        <p14:creationId xmlns:p14="http://schemas.microsoft.com/office/powerpoint/2010/main" xmlns="" val="20440291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50"/>
            <a:ext cx="8229600" cy="5847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33DE469-B740-41CD-81A8-DF4DF04D4B78}" type="slidenum">
              <a:rPr lang="en-US"/>
              <a:pPr>
                <a:defRPr/>
              </a:pPr>
              <a:t>‹#›</a:t>
            </a:fld>
            <a:endParaRPr lang="en-US" dirty="0"/>
          </a:p>
        </p:txBody>
      </p:sp>
    </p:spTree>
    <p:extLst>
      <p:ext uri="{BB962C8B-B14F-4D97-AF65-F5344CB8AC3E}">
        <p14:creationId xmlns:p14="http://schemas.microsoft.com/office/powerpoint/2010/main" xmlns="" val="35067924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8C8F295-0B4B-4EC8-B416-70C852A85E69}" type="slidenum">
              <a:rPr lang="en-US"/>
              <a:pPr>
                <a:defRPr/>
              </a:pPr>
              <a:t>‹#›</a:t>
            </a:fld>
            <a:endParaRPr lang="en-US" dirty="0"/>
          </a:p>
        </p:txBody>
      </p:sp>
    </p:spTree>
    <p:extLst>
      <p:ext uri="{BB962C8B-B14F-4D97-AF65-F5344CB8AC3E}">
        <p14:creationId xmlns:p14="http://schemas.microsoft.com/office/powerpoint/2010/main" xmlns="" val="28257240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0AD4BE-37A4-4A53-9076-9610FE3646BA}" type="slidenum">
              <a:rPr lang="en-US"/>
              <a:pPr>
                <a:defRPr/>
              </a:pPr>
              <a:t>‹#›</a:t>
            </a:fld>
            <a:endParaRPr lang="en-US" dirty="0"/>
          </a:p>
        </p:txBody>
      </p:sp>
    </p:spTree>
    <p:extLst>
      <p:ext uri="{BB962C8B-B14F-4D97-AF65-F5344CB8AC3E}">
        <p14:creationId xmlns:p14="http://schemas.microsoft.com/office/powerpoint/2010/main" xmlns="" val="16107939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5"/>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77CC67C-A90B-4EF1-9142-EA5C9ABB2606}" type="slidenum">
              <a:rPr lang="en-US"/>
              <a:pPr>
                <a:defRPr/>
              </a:pPr>
              <a:t>‹#›</a:t>
            </a:fld>
            <a:endParaRPr lang="en-US" dirty="0"/>
          </a:p>
        </p:txBody>
      </p:sp>
    </p:spTree>
    <p:extLst>
      <p:ext uri="{BB962C8B-B14F-4D97-AF65-F5344CB8AC3E}">
        <p14:creationId xmlns:p14="http://schemas.microsoft.com/office/powerpoint/2010/main" xmlns="" val="42670798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A1E146E8-E20F-41D0-9A93-D1E5C191F85E}" type="slidenum">
              <a:rPr lang="en-US"/>
              <a:pPr>
                <a:defRPr/>
              </a:pPr>
              <a:t>‹#›</a:t>
            </a:fld>
            <a:endParaRPr lang="en-US" dirty="0"/>
          </a:p>
        </p:txBody>
      </p:sp>
      <p:sp>
        <p:nvSpPr>
          <p:cNvPr id="8" name="Rectangle 7"/>
          <p:cNvSpPr/>
          <p:nvPr userDrawn="1"/>
        </p:nvSpPr>
        <p:spPr>
          <a:xfrm>
            <a:off x="838200" y="457201"/>
            <a:ext cx="3581400" cy="615553"/>
          </a:xfrm>
          <a:prstGeom prst="rect">
            <a:avLst/>
          </a:prstGeom>
        </p:spPr>
        <p:txBody>
          <a:bodyPr wrap="square">
            <a:spAutoFit/>
          </a:bodyPr>
          <a:lstStyle/>
          <a:p>
            <a:pPr fontAlgn="auto">
              <a:spcBef>
                <a:spcPts val="0"/>
              </a:spcBef>
              <a:spcAft>
                <a:spcPts val="0"/>
              </a:spcAft>
              <a:defRPr/>
            </a:pPr>
            <a:r>
              <a:rPr lang="en-GB" sz="1600" b="1" dirty="0" smtClean="0">
                <a:solidFill>
                  <a:srgbClr val="3333CC">
                    <a:lumMod val="75000"/>
                  </a:srgbClr>
                </a:solidFill>
                <a:latin typeface="Calibri"/>
              </a:rPr>
              <a:t>Telecom Regulatory Authority of India</a:t>
            </a:r>
            <a:r>
              <a:rPr lang="fr-FR" sz="1600" dirty="0" smtClean="0">
                <a:solidFill>
                  <a:srgbClr val="3333CC">
                    <a:lumMod val="75000"/>
                  </a:srgbClr>
                </a:solidFill>
                <a:latin typeface="Calibri"/>
              </a:rPr>
              <a:t> </a:t>
            </a:r>
            <a:r>
              <a:rPr lang="en-US" sz="1600" dirty="0" smtClean="0">
                <a:solidFill>
                  <a:srgbClr val="3333CC">
                    <a:lumMod val="75000"/>
                  </a:srgbClr>
                </a:solidFill>
                <a:latin typeface="Calibri"/>
              </a:rPr>
              <a:t/>
            </a:r>
            <a:br>
              <a:rPr lang="en-US" sz="1600" dirty="0" smtClean="0">
                <a:solidFill>
                  <a:srgbClr val="3333CC">
                    <a:lumMod val="75000"/>
                  </a:srgbClr>
                </a:solidFill>
                <a:latin typeface="Calibri"/>
              </a:rPr>
            </a:br>
            <a:endParaRPr lang="en-US" kern="0" dirty="0" smtClean="0">
              <a:solidFill>
                <a:srgbClr val="3333CC">
                  <a:lumMod val="75000"/>
                </a:srgbClr>
              </a:solidFill>
              <a:latin typeface="Verdana" pitchFamily="34" charset="0"/>
            </a:endParaRPr>
          </a:p>
        </p:txBody>
      </p:sp>
    </p:spTree>
    <p:extLst>
      <p:ext uri="{BB962C8B-B14F-4D97-AF65-F5344CB8AC3E}">
        <p14:creationId xmlns:p14="http://schemas.microsoft.com/office/powerpoint/2010/main" xmlns="" val="12940880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262E0EFA-73B0-4B36-89F8-BB2A71BA0B24}" type="slidenum">
              <a:rPr lang="en-US" smtClean="0"/>
              <a:pPr>
                <a:defRPr/>
              </a:pPr>
              <a:t>‹#›</a:t>
            </a:fld>
            <a:endParaRPr lang="en-US" dirty="0"/>
          </a:p>
        </p:txBody>
      </p:sp>
      <p:sp>
        <p:nvSpPr>
          <p:cNvPr id="6" name="Title 1"/>
          <p:cNvSpPr txBox="1">
            <a:spLocks/>
          </p:cNvSpPr>
          <p:nvPr userDrawn="1"/>
        </p:nvSpPr>
        <p:spPr>
          <a:xfrm>
            <a:off x="93726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rgbClr val="3333CC">
                    <a:lumMod val="75000"/>
                  </a:srgbClr>
                </a:solidFill>
                <a:latin typeface="Calibri"/>
              </a:rPr>
              <a:t/>
            </a:r>
            <a:br>
              <a:rPr lang="fr-FR" sz="1200" dirty="0" smtClean="0">
                <a:solidFill>
                  <a:srgbClr val="3333CC">
                    <a:lumMod val="75000"/>
                  </a:srgbClr>
                </a:solidFill>
                <a:latin typeface="Calibri"/>
              </a:rPr>
            </a:br>
            <a:r>
              <a:rPr lang="en-GB" sz="1600" b="1" dirty="0" smtClean="0">
                <a:solidFill>
                  <a:srgbClr val="3333CC">
                    <a:lumMod val="75000"/>
                  </a:srgbClr>
                </a:solidFill>
                <a:latin typeface="Calibri"/>
              </a:rPr>
              <a:t>Telecom Regulatory Authority of India</a:t>
            </a:r>
            <a:r>
              <a:rPr lang="fr-FR" sz="1600" dirty="0" smtClean="0">
                <a:solidFill>
                  <a:srgbClr val="3333CC">
                    <a:lumMod val="75000"/>
                  </a:srgbClr>
                </a:solidFill>
                <a:latin typeface="Calibri"/>
              </a:rPr>
              <a:t> </a:t>
            </a:r>
            <a:r>
              <a:rPr lang="en-US" sz="1600" dirty="0" smtClean="0">
                <a:solidFill>
                  <a:srgbClr val="3333CC">
                    <a:lumMod val="75000"/>
                  </a:srgbClr>
                </a:solidFill>
                <a:latin typeface="Calibri"/>
              </a:rPr>
              <a:t/>
            </a:r>
            <a:br>
              <a:rPr lang="en-US" sz="1600" dirty="0" smtClean="0">
                <a:solidFill>
                  <a:srgbClr val="3333CC">
                    <a:lumMod val="75000"/>
                  </a:srgbClr>
                </a:solidFill>
                <a:latin typeface="Calibri"/>
              </a:rPr>
            </a:br>
            <a:endParaRPr lang="en-US" sz="1600" dirty="0" smtClean="0">
              <a:solidFill>
                <a:srgbClr val="3333CC">
                  <a:lumMod val="75000"/>
                </a:srgbClr>
              </a:solidFill>
              <a:latin typeface="Calibri"/>
            </a:endParaRPr>
          </a:p>
        </p:txBody>
      </p:sp>
    </p:spTree>
    <p:extLst>
      <p:ext uri="{BB962C8B-B14F-4D97-AF65-F5344CB8AC3E}">
        <p14:creationId xmlns:p14="http://schemas.microsoft.com/office/powerpoint/2010/main" xmlns="" val="36060579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291C1CB8-B9A3-487E-A04D-CADCE0C4692D}" type="slidenum">
              <a:rPr lang="en-US"/>
              <a:pPr>
                <a:defRPr/>
              </a:pPr>
              <a:t>‹#›</a:t>
            </a:fld>
            <a:endParaRPr lang="en-US"/>
          </a:p>
        </p:txBody>
      </p:sp>
    </p:spTree>
    <p:extLst>
      <p:ext uri="{BB962C8B-B14F-4D97-AF65-F5344CB8AC3E}">
        <p14:creationId xmlns:p14="http://schemas.microsoft.com/office/powerpoint/2010/main" xmlns="" val="34145255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28775"/>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613150"/>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388350" y="6381750"/>
            <a:ext cx="339725" cy="244475"/>
          </a:xfrm>
        </p:spPr>
        <p:txBody>
          <a:bodyPr/>
          <a:lstStyle>
            <a:lvl1pPr>
              <a:defRPr/>
            </a:lvl1pPr>
          </a:lstStyle>
          <a:p>
            <a:pPr>
              <a:defRPr/>
            </a:pPr>
            <a:fld id="{3A47BC66-BA8B-469F-AE73-92E4D7E26223}" type="slidenum">
              <a:rPr lang="en-US"/>
              <a:pPr>
                <a:defRPr/>
              </a:pPr>
              <a:t>‹#›</a:t>
            </a:fld>
            <a:endParaRPr lang="en-US" dirty="0"/>
          </a:p>
        </p:txBody>
      </p:sp>
    </p:spTree>
    <p:extLst>
      <p:ext uri="{BB962C8B-B14F-4D97-AF65-F5344CB8AC3E}">
        <p14:creationId xmlns:p14="http://schemas.microsoft.com/office/powerpoint/2010/main" xmlns="" val="150370937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6425" cy="1433512"/>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6425" cy="45227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idx="10"/>
          </p:nvPr>
        </p:nvSpPr>
        <p:spPr/>
        <p:txBody>
          <a:bodyPr/>
          <a:lstStyle>
            <a:lvl1pPr>
              <a:defRPr/>
            </a:lvl1pPr>
          </a:lstStyle>
          <a:p>
            <a:pPr>
              <a:defRPr/>
            </a:pPr>
            <a:endParaRPr lang="fr-CH" dirty="0">
              <a:solidFill>
                <a:prstClr val="white"/>
              </a:solidFill>
            </a:endParaRPr>
          </a:p>
        </p:txBody>
      </p:sp>
      <p:sp>
        <p:nvSpPr>
          <p:cNvPr id="6" name="Rectangle 6"/>
          <p:cNvSpPr>
            <a:spLocks noGrp="1" noChangeArrowheads="1"/>
          </p:cNvSpPr>
          <p:nvPr>
            <p:ph type="ftr" idx="11"/>
          </p:nvPr>
        </p:nvSpPr>
        <p:spPr/>
        <p:txBody>
          <a:bodyPr/>
          <a:lstStyle>
            <a:lvl1pPr>
              <a:defRPr/>
            </a:lvl1pPr>
          </a:lstStyle>
          <a:p>
            <a:pPr>
              <a:defRPr/>
            </a:pPr>
            <a:endParaRPr lang="fr-CH">
              <a:solidFill>
                <a:prstClr val="white"/>
              </a:solidFill>
            </a:endParaRPr>
          </a:p>
        </p:txBody>
      </p:sp>
      <p:sp>
        <p:nvSpPr>
          <p:cNvPr id="7" name="Rectangle 7"/>
          <p:cNvSpPr>
            <a:spLocks noGrp="1" noChangeArrowheads="1"/>
          </p:cNvSpPr>
          <p:nvPr>
            <p:ph type="sldNum" idx="12"/>
          </p:nvPr>
        </p:nvSpPr>
        <p:spPr/>
        <p:txBody>
          <a:bodyPr/>
          <a:lstStyle>
            <a:lvl1pPr>
              <a:defRPr/>
            </a:lvl1pPr>
          </a:lstStyle>
          <a:p>
            <a:pPr>
              <a:defRPr/>
            </a:pPr>
            <a:fld id="{C89054AD-4ABA-450F-8A6C-58FE3896BCBB}" type="slidenum">
              <a:rPr lang="fr-CH">
                <a:solidFill>
                  <a:prstClr val="white"/>
                </a:solidFill>
              </a:rPr>
              <a:pPr>
                <a:defRPr/>
              </a:pPr>
              <a:t>‹#›</a:t>
            </a:fld>
            <a:endParaRPr lang="fr-CH">
              <a:solidFill>
                <a:prstClr val="white"/>
              </a:solidFill>
            </a:endParaRPr>
          </a:p>
        </p:txBody>
      </p:sp>
      <p:sp>
        <p:nvSpPr>
          <p:cNvPr id="9" name="Rectangle 8"/>
          <p:cNvSpPr/>
          <p:nvPr userDrawn="1"/>
        </p:nvSpPr>
        <p:spPr>
          <a:xfrm>
            <a:off x="1219" y="6172200"/>
            <a:ext cx="9144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219" y="6169025"/>
            <a:ext cx="224948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1" name="Picture 8" descr="http://www.itu.int/ITU-D/ict/partnership/images/Logo_ITU.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61420" y="6084408"/>
            <a:ext cx="682580" cy="773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0E592E4E-25C6-49CC-8F04-CE3CABE8C81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61773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51EA37C0-BEF5-4582-A481-E96CBBB6C69C}" type="slidenum">
              <a:rPr lang="en-US"/>
              <a:pPr>
                <a:defRPr/>
              </a:pPr>
              <a:t>‹#›</a:t>
            </a:fld>
            <a:endParaRPr lang="en-US"/>
          </a:p>
        </p:txBody>
      </p:sp>
    </p:spTree>
    <p:extLst>
      <p:ext uri="{BB962C8B-B14F-4D97-AF65-F5344CB8AC3E}">
        <p14:creationId xmlns:p14="http://schemas.microsoft.com/office/powerpoint/2010/main" xmlns="" val="310539059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2AC0191F-CCB4-4733-9114-C6A4A69E26FD}" type="slidenum">
              <a:rPr lang="en-US"/>
              <a:pPr>
                <a:defRPr/>
              </a:pPr>
              <a:t>‹#›</a:t>
            </a:fld>
            <a:endParaRPr lang="en-US"/>
          </a:p>
        </p:txBody>
      </p:sp>
    </p:spTree>
    <p:extLst>
      <p:ext uri="{BB962C8B-B14F-4D97-AF65-F5344CB8AC3E}">
        <p14:creationId xmlns:p14="http://schemas.microsoft.com/office/powerpoint/2010/main" xmlns="" val="116896356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DC4B22C8-629C-4DDE-9F18-8048D12EB2D2}" type="slidenum">
              <a:rPr lang="en-US"/>
              <a:pPr>
                <a:defRPr/>
              </a:pPr>
              <a:t>‹#›</a:t>
            </a:fld>
            <a:endParaRPr lang="en-US"/>
          </a:p>
        </p:txBody>
      </p:sp>
    </p:spTree>
    <p:extLst>
      <p:ext uri="{BB962C8B-B14F-4D97-AF65-F5344CB8AC3E}">
        <p14:creationId xmlns:p14="http://schemas.microsoft.com/office/powerpoint/2010/main" xmlns="" val="310399736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58E7C46B-6994-48E8-9A30-7F239EE892C1}" type="slidenum">
              <a:rPr lang="en-US"/>
              <a:pPr>
                <a:defRPr/>
              </a:pPr>
              <a:t>‹#›</a:t>
            </a:fld>
            <a:endParaRPr lang="en-US"/>
          </a:p>
        </p:txBody>
      </p:sp>
    </p:spTree>
    <p:extLst>
      <p:ext uri="{BB962C8B-B14F-4D97-AF65-F5344CB8AC3E}">
        <p14:creationId xmlns:p14="http://schemas.microsoft.com/office/powerpoint/2010/main" xmlns="" val="300216464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7DC93621-BF9D-4D1F-9209-75C07EA6BD02}" type="slidenum">
              <a:rPr lang="en-US"/>
              <a:pPr>
                <a:defRPr/>
              </a:pPr>
              <a:t>‹#›</a:t>
            </a:fld>
            <a:endParaRPr lang="en-US"/>
          </a:p>
        </p:txBody>
      </p:sp>
    </p:spTree>
    <p:extLst>
      <p:ext uri="{BB962C8B-B14F-4D97-AF65-F5344CB8AC3E}">
        <p14:creationId xmlns:p14="http://schemas.microsoft.com/office/powerpoint/2010/main" xmlns="" val="110412128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A907476B-7D1D-4111-A4D9-B076F0F7037B}" type="slidenum">
              <a:rPr lang="en-US"/>
              <a:pPr>
                <a:defRPr/>
              </a:pPr>
              <a:t>‹#›</a:t>
            </a:fld>
            <a:endParaRPr lang="en-US"/>
          </a:p>
        </p:txBody>
      </p:sp>
    </p:spTree>
    <p:extLst>
      <p:ext uri="{BB962C8B-B14F-4D97-AF65-F5344CB8AC3E}">
        <p14:creationId xmlns:p14="http://schemas.microsoft.com/office/powerpoint/2010/main" xmlns="" val="32875743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C182A188-6AA0-4780-8474-DF34E656747A}" type="slidenum">
              <a:rPr lang="en-US"/>
              <a:pPr>
                <a:defRPr/>
              </a:pPr>
              <a:t>‹#›</a:t>
            </a:fld>
            <a:endParaRPr lang="en-US"/>
          </a:p>
        </p:txBody>
      </p:sp>
    </p:spTree>
    <p:extLst>
      <p:ext uri="{BB962C8B-B14F-4D97-AF65-F5344CB8AC3E}">
        <p14:creationId xmlns:p14="http://schemas.microsoft.com/office/powerpoint/2010/main" xmlns="" val="188360741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FEC7A3B3-E82F-47ED-B58E-4D5436670BA7}" type="slidenum">
              <a:rPr lang="en-US"/>
              <a:pPr>
                <a:defRPr/>
              </a:pPr>
              <a:t>‹#›</a:t>
            </a:fld>
            <a:endParaRPr lang="en-US"/>
          </a:p>
        </p:txBody>
      </p:sp>
    </p:spTree>
    <p:extLst>
      <p:ext uri="{BB962C8B-B14F-4D97-AF65-F5344CB8AC3E}">
        <p14:creationId xmlns:p14="http://schemas.microsoft.com/office/powerpoint/2010/main" xmlns="" val="22438266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D9FC27C-FCF9-4133-B749-8254CB553D17}" type="slidenum">
              <a:rPr lang="en-US"/>
              <a:pPr>
                <a:defRPr/>
              </a:pPr>
              <a:t>‹#›</a:t>
            </a:fld>
            <a:endParaRPr lang="en-US"/>
          </a:p>
        </p:txBody>
      </p:sp>
    </p:spTree>
    <p:extLst>
      <p:ext uri="{BB962C8B-B14F-4D97-AF65-F5344CB8AC3E}">
        <p14:creationId xmlns:p14="http://schemas.microsoft.com/office/powerpoint/2010/main" xmlns="" val="7207384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74D747F-FE18-44B1-882B-95734A0C185B}" type="datetimeFigureOut">
              <a:rPr lang="en-US"/>
              <a:pPr/>
              <a:t>1/30/2013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BDA87F8-497F-4388-9B18-094663FBA50F}"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619082B8-D5E3-48B4-9791-056103EA41DA}" type="slidenum">
              <a:rPr lang="en-US"/>
              <a:pPr>
                <a:defRPr/>
              </a:pPr>
              <a:t>‹#›</a:t>
            </a:fld>
            <a:endParaRPr lang="en-US"/>
          </a:p>
        </p:txBody>
      </p:sp>
    </p:spTree>
    <p:extLst>
      <p:ext uri="{BB962C8B-B14F-4D97-AF65-F5344CB8AC3E}">
        <p14:creationId xmlns:p14="http://schemas.microsoft.com/office/powerpoint/2010/main" xmlns="" val="281116276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D13DB176-A5E3-42AF-9862-19F04D5219B0}" type="slidenum">
              <a:rPr lang="en-US"/>
              <a:pPr>
                <a:defRPr/>
              </a:pPr>
              <a:t>‹#›</a:t>
            </a:fld>
            <a:endParaRPr lang="en-US"/>
          </a:p>
        </p:txBody>
      </p:sp>
    </p:spTree>
    <p:extLst>
      <p:ext uri="{BB962C8B-B14F-4D97-AF65-F5344CB8AC3E}">
        <p14:creationId xmlns:p14="http://schemas.microsoft.com/office/powerpoint/2010/main" xmlns="" val="246889514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179388" y="6453188"/>
            <a:ext cx="4032250" cy="312737"/>
          </a:xfrm>
          <a:prstGeom prst="rect">
            <a:avLst/>
          </a:prstGeom>
        </p:spPr>
        <p:txBody>
          <a:bodyPr/>
          <a:lstStyle>
            <a:lvl1pPr>
              <a:defRPr sz="1200">
                <a:latin typeface="+mn-lt"/>
              </a:defRPr>
            </a:lvl1pPr>
          </a:lstStyle>
          <a:p>
            <a:pPr eaLnBrk="0" hangingPunct="0">
              <a:defRPr/>
            </a:pPr>
            <a:r>
              <a:rPr lang="en-US">
                <a:solidFill>
                  <a:srgbClr val="5C5C5C"/>
                </a:solidFill>
              </a:rPr>
              <a:t>Geneva, Switzerland, 26-27 April 2012</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sz="1200"/>
            </a:lvl1pPr>
          </a:lstStyle>
          <a:p>
            <a:pPr>
              <a:defRPr/>
            </a:pPr>
            <a:fld id="{8078C90D-67DC-4775-B88C-24DCDCB419A9}" type="slidenum">
              <a:rPr lang="en-US"/>
              <a:pPr>
                <a:defRPr/>
              </a:pPr>
              <a:t>‹#›</a:t>
            </a:fld>
            <a:endParaRPr lang="en-US" dirty="0"/>
          </a:p>
        </p:txBody>
      </p:sp>
    </p:spTree>
    <p:extLst>
      <p:ext uri="{BB962C8B-B14F-4D97-AF65-F5344CB8AC3E}">
        <p14:creationId xmlns:p14="http://schemas.microsoft.com/office/powerpoint/2010/main" xmlns="" val="361075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0184F85-DB58-421C-9209-09CB0D2D83FB}" type="datetimeFigureOut">
              <a:rPr lang="en-US"/>
              <a:pPr/>
              <a:t>1/30/2013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D2C8520-D88B-4B27-87B5-DB0969B54BBE}"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6726596-738F-4074-8111-58FF22AC3E84}" type="datetimeFigureOut">
              <a:rPr lang="en-US"/>
              <a:pPr/>
              <a:t>1/30/2013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4047-09FC-473C-A5CA-6CED0D866A2D}"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06EF7B0-0606-4301-84A8-68C57CEF4CB2}" type="datetimeFigureOut">
              <a:rPr lang="en-US"/>
              <a:pPr/>
              <a:t>1/30/2013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DB75457-5597-4AF4-BDFD-8344D895C98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04EBCF3-E279-42E9-AAEB-7158612E582D}" type="datetimeFigureOut">
              <a:rPr lang="en-US"/>
              <a:pPr/>
              <a:t>1/30/2013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DC6701B-AA7B-45D8-8BC4-34BE9E584B0A}"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36BF8E0-5BEE-48B1-BBEA-E4D97A244A3B}" type="datetimeFigureOut">
              <a:rPr lang="en-US"/>
              <a:pPr/>
              <a:t>1/30/2013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426757-280B-4838-AB01-55059AC40E61}"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8642C70-449C-4093-8F6F-3C8B6CBDA0AA}" type="datetimeFigureOut">
              <a:rPr lang="en-US"/>
              <a:pPr/>
              <a:t>1/30/2013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BB246BA-1260-431E-9D16-61200E50CFD1}"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3B97CFD-8372-4867-85F8-9854ED80E1C9}" type="datetimeFigureOut">
              <a:rPr lang="en-US"/>
              <a:pPr/>
              <a:t>1/30/2013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31342C8-C4DA-48FB-81B9-20632BED9051}"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048EAC0-06CE-4D33-927E-83438116C4E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147AC2B-C6BB-4636-8541-BD47DF5CE437}" type="datetimeFigureOut">
              <a:rPr lang="en-US"/>
              <a:pPr/>
              <a:t>1/30/2013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25C5DE-A39E-470B-A607-5160B7DF67E8}"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F76B8FE-BFF2-4932-92E6-272566838241}" type="datetimeFigureOut">
              <a:rPr lang="en-US"/>
              <a:pPr/>
              <a:t>1/30/2013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5D6F99-D7C8-46D9-A2BD-D1B0C736AE5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FF26458-198B-428F-8672-4C6DAA502A3B}" type="datetimeFigureOut">
              <a:rPr lang="en-US"/>
              <a:pPr/>
              <a:t>1/30/2013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B5A636-6C99-426B-84F7-97A59EF2A872}"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fld id="{38ADBDF9-501D-4E9F-88FC-883C143D0324}" type="slidenum">
              <a:rPr lang="en-US"/>
              <a:pPr/>
              <a:t>‹#›</a:t>
            </a:fld>
            <a:endParaRPr lang="en-US"/>
          </a:p>
        </p:txBody>
      </p:sp>
    </p:spTree>
    <p:extLst>
      <p:ext uri="{BB962C8B-B14F-4D97-AF65-F5344CB8AC3E}">
        <p14:creationId xmlns:p14="http://schemas.microsoft.com/office/powerpoint/2010/main" xmlns="" val="7526189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5DACA787-276D-40F4-9F2A-E0FC0000E4F3}" type="slidenum">
              <a:rPr lang="en-US"/>
              <a:pPr/>
              <a:t>‹#›</a:t>
            </a:fld>
            <a:endParaRPr lang="en-US"/>
          </a:p>
        </p:txBody>
      </p:sp>
    </p:spTree>
    <p:extLst>
      <p:ext uri="{BB962C8B-B14F-4D97-AF65-F5344CB8AC3E}">
        <p14:creationId xmlns:p14="http://schemas.microsoft.com/office/powerpoint/2010/main" xmlns="" val="4598750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2197874B-1295-43AE-8ECC-A7440CC761F1}" type="slidenum">
              <a:rPr lang="en-US"/>
              <a:pPr/>
              <a:t>‹#›</a:t>
            </a:fld>
            <a:endParaRPr lang="en-US"/>
          </a:p>
        </p:txBody>
      </p:sp>
    </p:spTree>
    <p:extLst>
      <p:ext uri="{BB962C8B-B14F-4D97-AF65-F5344CB8AC3E}">
        <p14:creationId xmlns:p14="http://schemas.microsoft.com/office/powerpoint/2010/main" xmlns="" val="42724304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7A1C1492-1F2B-478D-AF23-B413B2F8D568}" type="slidenum">
              <a:rPr lang="en-US"/>
              <a:pPr/>
              <a:t>‹#›</a:t>
            </a:fld>
            <a:endParaRPr lang="en-US"/>
          </a:p>
        </p:txBody>
      </p:sp>
    </p:spTree>
    <p:extLst>
      <p:ext uri="{BB962C8B-B14F-4D97-AF65-F5344CB8AC3E}">
        <p14:creationId xmlns:p14="http://schemas.microsoft.com/office/powerpoint/2010/main" xmlns="" val="33290536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01298F07-2AB5-4A68-A25B-2472C80D7EC1}" type="slidenum">
              <a:rPr lang="en-US"/>
              <a:pPr/>
              <a:t>‹#›</a:t>
            </a:fld>
            <a:endParaRPr lang="en-US"/>
          </a:p>
        </p:txBody>
      </p:sp>
    </p:spTree>
    <p:extLst>
      <p:ext uri="{BB962C8B-B14F-4D97-AF65-F5344CB8AC3E}">
        <p14:creationId xmlns:p14="http://schemas.microsoft.com/office/powerpoint/2010/main" xmlns="" val="20735249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A874E035-77EF-4C85-8826-138C5C1E2748}" type="slidenum">
              <a:rPr lang="en-US"/>
              <a:pPr/>
              <a:t>‹#›</a:t>
            </a:fld>
            <a:endParaRPr lang="en-US"/>
          </a:p>
        </p:txBody>
      </p:sp>
    </p:spTree>
    <p:extLst>
      <p:ext uri="{BB962C8B-B14F-4D97-AF65-F5344CB8AC3E}">
        <p14:creationId xmlns:p14="http://schemas.microsoft.com/office/powerpoint/2010/main" xmlns="" val="8044942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6781BFAA-204C-4E3C-91B4-8D75C11F6B6F}" type="slidenum">
              <a:rPr lang="en-US"/>
              <a:pPr/>
              <a:t>‹#›</a:t>
            </a:fld>
            <a:endParaRPr lang="en-US"/>
          </a:p>
        </p:txBody>
      </p:sp>
    </p:spTree>
    <p:extLst>
      <p:ext uri="{BB962C8B-B14F-4D97-AF65-F5344CB8AC3E}">
        <p14:creationId xmlns:p14="http://schemas.microsoft.com/office/powerpoint/2010/main" xmlns="" val="18234129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C90F4A5-247A-40A6-8892-BE56E93E9E4B}"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2A58B77B-E358-4F12-AAD5-A4A67B0B5639}" type="slidenum">
              <a:rPr lang="en-US"/>
              <a:pPr/>
              <a:t>‹#›</a:t>
            </a:fld>
            <a:endParaRPr lang="en-US"/>
          </a:p>
        </p:txBody>
      </p:sp>
    </p:spTree>
    <p:extLst>
      <p:ext uri="{BB962C8B-B14F-4D97-AF65-F5344CB8AC3E}">
        <p14:creationId xmlns:p14="http://schemas.microsoft.com/office/powerpoint/2010/main" xmlns="" val="42246046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24566575-5E43-4231-BA9D-9876CADECB47}" type="slidenum">
              <a:rPr lang="en-US"/>
              <a:pPr/>
              <a:t>‹#›</a:t>
            </a:fld>
            <a:endParaRPr lang="en-US"/>
          </a:p>
        </p:txBody>
      </p:sp>
    </p:spTree>
    <p:extLst>
      <p:ext uri="{BB962C8B-B14F-4D97-AF65-F5344CB8AC3E}">
        <p14:creationId xmlns:p14="http://schemas.microsoft.com/office/powerpoint/2010/main" xmlns="" val="39290409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835E9446-94DE-42EB-B07C-C03266E3B013}" type="slidenum">
              <a:rPr lang="en-US"/>
              <a:pPr/>
              <a:t>‹#›</a:t>
            </a:fld>
            <a:endParaRPr lang="en-US"/>
          </a:p>
        </p:txBody>
      </p:sp>
    </p:spTree>
    <p:extLst>
      <p:ext uri="{BB962C8B-B14F-4D97-AF65-F5344CB8AC3E}">
        <p14:creationId xmlns:p14="http://schemas.microsoft.com/office/powerpoint/2010/main" xmlns="" val="20800568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7CAED5A9-E062-40D6-8AE2-FD2F0BB47A6F}" type="slidenum">
              <a:rPr lang="en-US"/>
              <a:pPr/>
              <a:t>‹#›</a:t>
            </a:fld>
            <a:endParaRPr lang="en-US"/>
          </a:p>
        </p:txBody>
      </p:sp>
    </p:spTree>
    <p:extLst>
      <p:ext uri="{BB962C8B-B14F-4D97-AF65-F5344CB8AC3E}">
        <p14:creationId xmlns:p14="http://schemas.microsoft.com/office/powerpoint/2010/main" xmlns="" val="27811406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a:defRPr/>
            </a:lvl1pPr>
          </a:lstStyle>
          <a:p>
            <a:fld id="{1705D811-6281-42E3-B7FD-61087A8894A1}" type="slidenum">
              <a:rPr lang="en-US"/>
              <a:pPr/>
              <a:t>‹#›</a:t>
            </a:fld>
            <a:endParaRPr lang="en-US"/>
          </a:p>
        </p:txBody>
      </p:sp>
    </p:spTree>
    <p:extLst>
      <p:ext uri="{BB962C8B-B14F-4D97-AF65-F5344CB8AC3E}">
        <p14:creationId xmlns:p14="http://schemas.microsoft.com/office/powerpoint/2010/main" xmlns="" val="24053831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atermark"/>
          <p:cNvPicPr>
            <a:picLocks noChangeAspect="1" noChangeArrowheads="1"/>
          </p:cNvPicPr>
          <p:nvPr/>
        </p:nvPicPr>
        <p:blipFill>
          <a:blip r:embed="rId2" cstate="print"/>
          <a:srcRect l="6723" b="12773"/>
          <a:stretch>
            <a:fillRect/>
          </a:stretch>
        </p:blipFill>
        <p:spPr bwMode="auto">
          <a:xfrm>
            <a:off x="1" y="809626"/>
            <a:ext cx="6467475" cy="6048375"/>
          </a:xfrm>
          <a:prstGeom prst="rect">
            <a:avLst/>
          </a:prstGeom>
          <a:noFill/>
          <a:ln w="9525">
            <a:noFill/>
            <a:miter lim="800000"/>
            <a:headEnd/>
            <a:tailEnd/>
          </a:ln>
        </p:spPr>
      </p:pic>
      <p:sp>
        <p:nvSpPr>
          <p:cNvPr id="5" name="Text Box 6"/>
          <p:cNvSpPr txBox="1">
            <a:spLocks noChangeArrowheads="1"/>
          </p:cNvSpPr>
          <p:nvPr/>
        </p:nvSpPr>
        <p:spPr bwMode="auto">
          <a:xfrm>
            <a:off x="7620000" y="6175375"/>
            <a:ext cx="1338828" cy="507831"/>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ea typeface="+mn-ea"/>
              </a:rPr>
              <a:t>International</a:t>
            </a:r>
            <a:br>
              <a:rPr lang="en-US" sz="1000" dirty="0">
                <a:solidFill>
                  <a:srgbClr val="FFFFFF"/>
                </a:solidFill>
                <a:latin typeface="Univers" pitchFamily="34" charset="0"/>
                <a:ea typeface="+mn-ea"/>
              </a:rPr>
            </a:br>
            <a:r>
              <a:rPr lang="en-US" sz="1000" dirty="0">
                <a:solidFill>
                  <a:srgbClr val="FFFFFF"/>
                </a:solidFill>
                <a:latin typeface="Univers" pitchFamily="34" charset="0"/>
                <a:ea typeface="+mn-ea"/>
              </a:rPr>
              <a:t>Telecommunication</a:t>
            </a:r>
            <a:br>
              <a:rPr lang="en-US" sz="1000" dirty="0">
                <a:solidFill>
                  <a:srgbClr val="FFFFFF"/>
                </a:solidFill>
                <a:latin typeface="Univers" pitchFamily="34" charset="0"/>
                <a:ea typeface="+mn-ea"/>
              </a:rPr>
            </a:br>
            <a:r>
              <a:rPr lang="en-US" sz="1000" dirty="0">
                <a:solidFill>
                  <a:srgbClr val="FFFFFF"/>
                </a:solidFill>
                <a:latin typeface="Univers" pitchFamily="34" charset="0"/>
                <a:ea typeface="+mn-ea"/>
              </a:rPr>
              <a:t>Union</a:t>
            </a:r>
          </a:p>
        </p:txBody>
      </p:sp>
      <p:sp>
        <p:nvSpPr>
          <p:cNvPr id="6" name="Rectangle 7"/>
          <p:cNvSpPr>
            <a:spLocks noChangeArrowheads="1"/>
          </p:cNvSpPr>
          <p:nvPr/>
        </p:nvSpPr>
        <p:spPr bwMode="auto">
          <a:xfrm>
            <a:off x="6426200" y="4343401"/>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ea typeface="+mn-ea"/>
              </a:rPr>
              <a:t> </a:t>
            </a:r>
            <a:endParaRPr lang="en-US" sz="2400" dirty="0">
              <a:solidFill>
                <a:srgbClr val="5C5C5C"/>
              </a:solidFill>
              <a:latin typeface="Verdana" pitchFamily="34" charset="0"/>
              <a:ea typeface="+mn-ea"/>
            </a:endParaRPr>
          </a:p>
        </p:txBody>
      </p:sp>
      <p:sp>
        <p:nvSpPr>
          <p:cNvPr id="7" name="Rectangle 8"/>
          <p:cNvSpPr>
            <a:spLocks noChangeArrowheads="1"/>
          </p:cNvSpPr>
          <p:nvPr/>
        </p:nvSpPr>
        <p:spPr bwMode="auto">
          <a:xfrm>
            <a:off x="7319964" y="4524376"/>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ea typeface="+mn-ea"/>
              </a:rPr>
              <a:t> </a:t>
            </a:r>
            <a:endParaRPr lang="en-US" sz="2400" dirty="0">
              <a:solidFill>
                <a:srgbClr val="5C5C5C"/>
              </a:solidFill>
              <a:latin typeface="Verdana" pitchFamily="34" charset="0"/>
              <a:ea typeface="+mn-ea"/>
            </a:endParaRPr>
          </a:p>
        </p:txBody>
      </p:sp>
      <p:sp>
        <p:nvSpPr>
          <p:cNvPr id="8" name="Rectangle 9"/>
          <p:cNvSpPr>
            <a:spLocks noChangeArrowheads="1"/>
          </p:cNvSpPr>
          <p:nvPr/>
        </p:nvSpPr>
        <p:spPr bwMode="auto">
          <a:xfrm>
            <a:off x="5280026" y="4802188"/>
            <a:ext cx="44884" cy="153888"/>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ea typeface="+mn-ea"/>
              </a:rPr>
              <a:t> </a:t>
            </a:r>
            <a:endParaRPr lang="en-US" sz="2400" dirty="0">
              <a:solidFill>
                <a:srgbClr val="5C5C5C"/>
              </a:solidFill>
              <a:latin typeface="Verdana" pitchFamily="34" charset="0"/>
              <a:ea typeface="+mn-ea"/>
            </a:endParaRPr>
          </a:p>
        </p:txBody>
      </p:sp>
      <p:sp>
        <p:nvSpPr>
          <p:cNvPr id="9" name="Line 10"/>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pic>
        <p:nvPicPr>
          <p:cNvPr id="11" name="Picture 14"/>
          <p:cNvPicPr>
            <a:picLocks noChangeAspect="1" noChangeArrowheads="1"/>
          </p:cNvPicPr>
          <p:nvPr/>
        </p:nvPicPr>
        <p:blipFill>
          <a:blip r:embed="rId3" cstate="print"/>
          <a:srcRect/>
          <a:stretch>
            <a:fillRect/>
          </a:stretch>
        </p:blipFill>
        <p:spPr bwMode="white">
          <a:xfrm>
            <a:off x="7086600" y="1"/>
            <a:ext cx="2057400" cy="863600"/>
          </a:xfrm>
          <a:prstGeom prst="rect">
            <a:avLst/>
          </a:prstGeom>
          <a:noFill/>
          <a:ln w="76200" algn="ctr">
            <a:noFill/>
            <a:miter lim="800000"/>
            <a:headEnd/>
            <a:tailEnd/>
          </a:ln>
        </p:spPr>
      </p:pic>
      <p:sp>
        <p:nvSpPr>
          <p:cNvPr id="57348" name="Rectangle 4"/>
          <p:cNvSpPr>
            <a:spLocks noGrp="1" noChangeArrowheads="1"/>
          </p:cNvSpPr>
          <p:nvPr>
            <p:ph type="ctrTitle"/>
          </p:nvPr>
        </p:nvSpPr>
        <p:spPr>
          <a:xfrm>
            <a:off x="685800" y="2025542"/>
            <a:ext cx="7772400" cy="646331"/>
          </a:xfrm>
        </p:spPr>
        <p:txBody>
          <a:bodyPr/>
          <a:lstStyle>
            <a:lvl1pPr>
              <a:defRPr sz="3600"/>
            </a:lvl1pPr>
          </a:lstStyle>
          <a:p>
            <a:r>
              <a:rPr lang="en-US"/>
              <a:t>Click to edit Master title style</a:t>
            </a:r>
          </a:p>
        </p:txBody>
      </p:sp>
      <p:sp>
        <p:nvSpPr>
          <p:cNvPr id="57349" name="Rectangle 5"/>
          <p:cNvSpPr>
            <a:spLocks noGrp="1" noChangeArrowheads="1"/>
          </p:cNvSpPr>
          <p:nvPr>
            <p:ph type="subTitle" idx="1"/>
          </p:nvPr>
        </p:nvSpPr>
        <p:spPr>
          <a:xfrm>
            <a:off x="1371600" y="3429001"/>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2" name="Rectangle 13"/>
          <p:cNvSpPr>
            <a:spLocks noGrp="1" noChangeArrowheads="1"/>
          </p:cNvSpPr>
          <p:nvPr>
            <p:ph type="sldNum" sz="quarter" idx="10"/>
          </p:nvPr>
        </p:nvSpPr>
        <p:spPr>
          <a:xfrm>
            <a:off x="8445053" y="6403976"/>
            <a:ext cx="341760" cy="246221"/>
          </a:xfrm>
        </p:spPr>
        <p:txBody>
          <a:bodyPr/>
          <a:lstStyle>
            <a:lvl1pPr>
              <a:defRPr/>
            </a:lvl1pPr>
          </a:lstStyle>
          <a:p>
            <a:pPr>
              <a:defRPr/>
            </a:pPr>
            <a:fld id="{6AF5E249-23CB-4C68-89D7-647C0FC3C278}" type="slidenum">
              <a:rPr lang="en-US"/>
              <a:pPr>
                <a:defRPr/>
              </a:pPr>
              <a:t>‹#›</a:t>
            </a:fld>
            <a:endParaRPr lang="en-US" dirty="0"/>
          </a:p>
        </p:txBody>
      </p:sp>
      <p:sp>
        <p:nvSpPr>
          <p:cNvPr id="15" name="Title 1"/>
          <p:cNvSpPr txBox="1">
            <a:spLocks/>
          </p:cNvSpPr>
          <p:nvPr userDrawn="1"/>
        </p:nvSpPr>
        <p:spPr>
          <a:xfrm>
            <a:off x="91440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ysClr val="windowText" lastClr="000000"/>
                </a:solidFill>
                <a:latin typeface="Calibri"/>
              </a:rPr>
              <a:t/>
            </a:r>
            <a:br>
              <a:rPr lang="fr-FR" sz="1200" dirty="0" smtClean="0">
                <a:solidFill>
                  <a:sysClr val="windowText" lastClr="000000"/>
                </a:solidFill>
                <a:latin typeface="Calibri"/>
              </a:rPr>
            </a:br>
            <a:r>
              <a:rPr lang="en-GB" sz="1600" b="1" dirty="0" smtClean="0">
                <a:solidFill>
                  <a:sysClr val="windowText" lastClr="000000"/>
                </a:solidFill>
                <a:latin typeface="Calibri"/>
              </a:rPr>
              <a:t>Telecom Regulatory Authority of India</a:t>
            </a:r>
            <a:r>
              <a:rPr lang="fr-FR" sz="1600" dirty="0" smtClean="0">
                <a:solidFill>
                  <a:sysClr val="windowText" lastClr="000000"/>
                </a:solidFill>
                <a:latin typeface="Calibri"/>
              </a:rPr>
              <a:t> </a:t>
            </a:r>
            <a:r>
              <a:rPr lang="en-US" sz="1600" dirty="0" smtClean="0">
                <a:solidFill>
                  <a:sysClr val="windowText" lastClr="000000"/>
                </a:solidFill>
                <a:latin typeface="Calibri"/>
              </a:rPr>
              <a:t/>
            </a:r>
            <a:br>
              <a:rPr lang="en-US" sz="1600" dirty="0" smtClean="0">
                <a:solidFill>
                  <a:sysClr val="windowText" lastClr="000000"/>
                </a:solidFill>
                <a:latin typeface="Calibri"/>
              </a:rPr>
            </a:br>
            <a:endParaRPr lang="en-US" sz="1600" dirty="0" smtClean="0">
              <a:solidFill>
                <a:sysClr val="windowText" lastClr="000000"/>
              </a:solidFill>
              <a:latin typeface="Calibri"/>
            </a:endParaRPr>
          </a:p>
        </p:txBody>
      </p:sp>
      <p:pic>
        <p:nvPicPr>
          <p:cNvPr id="16" name="Picture 15" descr="C:\Users\Alok\Pictures\logoi.jpg"/>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9440" y="118601"/>
            <a:ext cx="467360" cy="744999"/>
          </a:xfrm>
          <a:prstGeom prst="rect">
            <a:avLst/>
          </a:prstGeom>
          <a:noFill/>
          <a:ln>
            <a:noFill/>
          </a:ln>
        </p:spPr>
      </p:pic>
    </p:spTree>
    <p:extLst>
      <p:ext uri="{BB962C8B-B14F-4D97-AF65-F5344CB8AC3E}">
        <p14:creationId xmlns:p14="http://schemas.microsoft.com/office/powerpoint/2010/main" xmlns="" val="5693481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AE339EF-CBA6-4704-AE6A-F0CAF702AFEC}" type="slidenum">
              <a:rPr lang="en-US"/>
              <a:pPr>
                <a:defRPr/>
              </a:pPr>
              <a:t>‹#›</a:t>
            </a:fld>
            <a:endParaRPr lang="en-US" dirty="0"/>
          </a:p>
        </p:txBody>
      </p:sp>
    </p:spTree>
    <p:extLst>
      <p:ext uri="{BB962C8B-B14F-4D97-AF65-F5344CB8AC3E}">
        <p14:creationId xmlns:p14="http://schemas.microsoft.com/office/powerpoint/2010/main" xmlns="" val="42188014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191C448-4AAB-4A67-BF5D-4DE5987AE365}" type="slidenum">
              <a:rPr lang="en-US"/>
              <a:pPr>
                <a:defRPr/>
              </a:pPr>
              <a:t>‹#›</a:t>
            </a:fld>
            <a:endParaRPr lang="en-US" dirty="0"/>
          </a:p>
        </p:txBody>
      </p:sp>
    </p:spTree>
    <p:extLst>
      <p:ext uri="{BB962C8B-B14F-4D97-AF65-F5344CB8AC3E}">
        <p14:creationId xmlns:p14="http://schemas.microsoft.com/office/powerpoint/2010/main" xmlns="" val="11531742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048BD1F-882C-4647-9447-C6E2BDD4B717}" type="slidenum">
              <a:rPr lang="en-US"/>
              <a:pPr>
                <a:defRPr/>
              </a:pPr>
              <a:t>‹#›</a:t>
            </a:fld>
            <a:endParaRPr lang="en-US" dirty="0"/>
          </a:p>
        </p:txBody>
      </p:sp>
    </p:spTree>
    <p:extLst>
      <p:ext uri="{BB962C8B-B14F-4D97-AF65-F5344CB8AC3E}">
        <p14:creationId xmlns:p14="http://schemas.microsoft.com/office/powerpoint/2010/main" xmlns="" val="19480107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50"/>
            <a:ext cx="8229600" cy="5847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33DE469-B740-41CD-81A8-DF4DF04D4B78}" type="slidenum">
              <a:rPr lang="en-US"/>
              <a:pPr>
                <a:defRPr/>
              </a:pPr>
              <a:t>‹#›</a:t>
            </a:fld>
            <a:endParaRPr lang="en-US" dirty="0"/>
          </a:p>
        </p:txBody>
      </p:sp>
    </p:spTree>
    <p:extLst>
      <p:ext uri="{BB962C8B-B14F-4D97-AF65-F5344CB8AC3E}">
        <p14:creationId xmlns:p14="http://schemas.microsoft.com/office/powerpoint/2010/main" xmlns="" val="41269964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77838F95-AE6D-4696-BE89-A30AA5583486}"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8C8F295-0B4B-4EC8-B416-70C852A85E69}" type="slidenum">
              <a:rPr lang="en-US"/>
              <a:pPr>
                <a:defRPr/>
              </a:pPr>
              <a:t>‹#›</a:t>
            </a:fld>
            <a:endParaRPr lang="en-US" dirty="0"/>
          </a:p>
        </p:txBody>
      </p:sp>
    </p:spTree>
    <p:extLst>
      <p:ext uri="{BB962C8B-B14F-4D97-AF65-F5344CB8AC3E}">
        <p14:creationId xmlns:p14="http://schemas.microsoft.com/office/powerpoint/2010/main" xmlns="" val="25815211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0AD4BE-37A4-4A53-9076-9610FE3646BA}" type="slidenum">
              <a:rPr lang="en-US"/>
              <a:pPr>
                <a:defRPr/>
              </a:pPr>
              <a:t>‹#›</a:t>
            </a:fld>
            <a:endParaRPr lang="en-US" dirty="0"/>
          </a:p>
        </p:txBody>
      </p:sp>
    </p:spTree>
    <p:extLst>
      <p:ext uri="{BB962C8B-B14F-4D97-AF65-F5344CB8AC3E}">
        <p14:creationId xmlns:p14="http://schemas.microsoft.com/office/powerpoint/2010/main" xmlns="" val="8054048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5"/>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77CC67C-A90B-4EF1-9142-EA5C9ABB2606}" type="slidenum">
              <a:rPr lang="en-US"/>
              <a:pPr>
                <a:defRPr/>
              </a:pPr>
              <a:t>‹#›</a:t>
            </a:fld>
            <a:endParaRPr lang="en-US" dirty="0"/>
          </a:p>
        </p:txBody>
      </p:sp>
    </p:spTree>
    <p:extLst>
      <p:ext uri="{BB962C8B-B14F-4D97-AF65-F5344CB8AC3E}">
        <p14:creationId xmlns:p14="http://schemas.microsoft.com/office/powerpoint/2010/main" xmlns="" val="7320750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A1E146E8-E20F-41D0-9A93-D1E5C191F85E}" type="slidenum">
              <a:rPr lang="en-US"/>
              <a:pPr>
                <a:defRPr/>
              </a:pPr>
              <a:t>‹#›</a:t>
            </a:fld>
            <a:endParaRPr lang="en-US" dirty="0"/>
          </a:p>
        </p:txBody>
      </p:sp>
      <p:sp>
        <p:nvSpPr>
          <p:cNvPr id="8" name="Rectangle 7"/>
          <p:cNvSpPr/>
          <p:nvPr userDrawn="1"/>
        </p:nvSpPr>
        <p:spPr>
          <a:xfrm>
            <a:off x="838200" y="457201"/>
            <a:ext cx="3581400" cy="615553"/>
          </a:xfrm>
          <a:prstGeom prst="rect">
            <a:avLst/>
          </a:prstGeom>
        </p:spPr>
        <p:txBody>
          <a:bodyPr wrap="square">
            <a:spAutoFit/>
          </a:bodyPr>
          <a:lstStyle/>
          <a:p>
            <a:pPr fontAlgn="auto">
              <a:spcBef>
                <a:spcPts val="0"/>
              </a:spcBef>
              <a:spcAft>
                <a:spcPts val="0"/>
              </a:spcAft>
              <a:defRPr/>
            </a:pPr>
            <a:r>
              <a:rPr lang="en-GB" sz="1600" b="1" dirty="0" smtClean="0">
                <a:solidFill>
                  <a:srgbClr val="3333CC">
                    <a:lumMod val="75000"/>
                  </a:srgbClr>
                </a:solidFill>
                <a:latin typeface="Calibri"/>
                <a:ea typeface="+mn-ea"/>
              </a:rPr>
              <a:t>Telecom Regulatory Authority of India</a:t>
            </a:r>
            <a:r>
              <a:rPr lang="fr-FR" sz="1600" dirty="0" smtClean="0">
                <a:solidFill>
                  <a:srgbClr val="3333CC">
                    <a:lumMod val="75000"/>
                  </a:srgbClr>
                </a:solidFill>
                <a:latin typeface="Calibri"/>
                <a:ea typeface="+mn-ea"/>
              </a:rPr>
              <a:t> </a:t>
            </a:r>
            <a:r>
              <a:rPr lang="en-US" sz="1600" dirty="0" smtClean="0">
                <a:solidFill>
                  <a:srgbClr val="3333CC">
                    <a:lumMod val="75000"/>
                  </a:srgbClr>
                </a:solidFill>
                <a:latin typeface="Calibri"/>
                <a:ea typeface="+mn-ea"/>
              </a:rPr>
              <a:t/>
            </a:r>
            <a:br>
              <a:rPr lang="en-US" sz="1600" dirty="0" smtClean="0">
                <a:solidFill>
                  <a:srgbClr val="3333CC">
                    <a:lumMod val="75000"/>
                  </a:srgbClr>
                </a:solidFill>
                <a:latin typeface="Calibri"/>
                <a:ea typeface="+mn-ea"/>
              </a:rPr>
            </a:br>
            <a:endParaRPr lang="en-US" kern="0" dirty="0" smtClean="0">
              <a:solidFill>
                <a:srgbClr val="3333CC">
                  <a:lumMod val="75000"/>
                </a:srgbClr>
              </a:solidFill>
              <a:latin typeface="Verdana" pitchFamily="34" charset="0"/>
              <a:ea typeface="+mn-ea"/>
            </a:endParaRPr>
          </a:p>
        </p:txBody>
      </p:sp>
    </p:spTree>
    <p:extLst>
      <p:ext uri="{BB962C8B-B14F-4D97-AF65-F5344CB8AC3E}">
        <p14:creationId xmlns:p14="http://schemas.microsoft.com/office/powerpoint/2010/main" xmlns="" val="23119860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262E0EFA-73B0-4B36-89F8-BB2A71BA0B24}" type="slidenum">
              <a:rPr lang="en-US" smtClean="0"/>
              <a:pPr>
                <a:defRPr/>
              </a:pPr>
              <a:t>‹#›</a:t>
            </a:fld>
            <a:endParaRPr lang="en-US" dirty="0"/>
          </a:p>
        </p:txBody>
      </p:sp>
      <p:sp>
        <p:nvSpPr>
          <p:cNvPr id="6" name="Title 1"/>
          <p:cNvSpPr txBox="1">
            <a:spLocks/>
          </p:cNvSpPr>
          <p:nvPr userDrawn="1"/>
        </p:nvSpPr>
        <p:spPr>
          <a:xfrm>
            <a:off x="93726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rgbClr val="3333CC">
                    <a:lumMod val="75000"/>
                  </a:srgbClr>
                </a:solidFill>
                <a:latin typeface="Calibri"/>
              </a:rPr>
              <a:t/>
            </a:r>
            <a:br>
              <a:rPr lang="fr-FR" sz="1200" dirty="0" smtClean="0">
                <a:solidFill>
                  <a:srgbClr val="3333CC">
                    <a:lumMod val="75000"/>
                  </a:srgbClr>
                </a:solidFill>
                <a:latin typeface="Calibri"/>
              </a:rPr>
            </a:br>
            <a:r>
              <a:rPr lang="en-GB" sz="1600" b="1" dirty="0" smtClean="0">
                <a:solidFill>
                  <a:srgbClr val="3333CC">
                    <a:lumMod val="75000"/>
                  </a:srgbClr>
                </a:solidFill>
                <a:latin typeface="Calibri"/>
              </a:rPr>
              <a:t>Telecom Regulatory Authority of India</a:t>
            </a:r>
            <a:r>
              <a:rPr lang="fr-FR" sz="1600" dirty="0" smtClean="0">
                <a:solidFill>
                  <a:srgbClr val="3333CC">
                    <a:lumMod val="75000"/>
                  </a:srgbClr>
                </a:solidFill>
                <a:latin typeface="Calibri"/>
              </a:rPr>
              <a:t> </a:t>
            </a:r>
            <a:r>
              <a:rPr lang="en-US" sz="1600" dirty="0" smtClean="0">
                <a:solidFill>
                  <a:srgbClr val="3333CC">
                    <a:lumMod val="75000"/>
                  </a:srgbClr>
                </a:solidFill>
                <a:latin typeface="Calibri"/>
              </a:rPr>
              <a:t/>
            </a:r>
            <a:br>
              <a:rPr lang="en-US" sz="1600" dirty="0" smtClean="0">
                <a:solidFill>
                  <a:srgbClr val="3333CC">
                    <a:lumMod val="75000"/>
                  </a:srgbClr>
                </a:solidFill>
                <a:latin typeface="Calibri"/>
              </a:rPr>
            </a:br>
            <a:endParaRPr lang="en-US" sz="1600" dirty="0" smtClean="0">
              <a:solidFill>
                <a:srgbClr val="3333CC">
                  <a:lumMod val="75000"/>
                </a:srgbClr>
              </a:solidFill>
              <a:latin typeface="Calibri"/>
            </a:endParaRPr>
          </a:p>
        </p:txBody>
      </p:sp>
    </p:spTree>
    <p:extLst>
      <p:ext uri="{BB962C8B-B14F-4D97-AF65-F5344CB8AC3E}">
        <p14:creationId xmlns:p14="http://schemas.microsoft.com/office/powerpoint/2010/main" xmlns="" val="24501164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291C1CB8-B9A3-487E-A04D-CADCE0C4692D}" type="slidenum">
              <a:rPr lang="en-US"/>
              <a:pPr>
                <a:defRPr/>
              </a:pPr>
              <a:t>‹#›</a:t>
            </a:fld>
            <a:endParaRPr lang="en-US"/>
          </a:p>
        </p:txBody>
      </p:sp>
    </p:spTree>
    <p:extLst>
      <p:ext uri="{BB962C8B-B14F-4D97-AF65-F5344CB8AC3E}">
        <p14:creationId xmlns:p14="http://schemas.microsoft.com/office/powerpoint/2010/main" xmlns="" val="27579516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28775"/>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613150"/>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388350" y="6381750"/>
            <a:ext cx="339725" cy="244475"/>
          </a:xfrm>
        </p:spPr>
        <p:txBody>
          <a:bodyPr/>
          <a:lstStyle>
            <a:lvl1pPr>
              <a:defRPr/>
            </a:lvl1pPr>
          </a:lstStyle>
          <a:p>
            <a:pPr>
              <a:defRPr/>
            </a:pPr>
            <a:fld id="{3A47BC66-BA8B-469F-AE73-92E4D7E26223}" type="slidenum">
              <a:rPr lang="en-US"/>
              <a:pPr>
                <a:defRPr/>
              </a:pPr>
              <a:t>‹#›</a:t>
            </a:fld>
            <a:endParaRPr lang="en-US" dirty="0"/>
          </a:p>
        </p:txBody>
      </p:sp>
    </p:spTree>
    <p:extLst>
      <p:ext uri="{BB962C8B-B14F-4D97-AF65-F5344CB8AC3E}">
        <p14:creationId xmlns:p14="http://schemas.microsoft.com/office/powerpoint/2010/main" xmlns="" val="14976096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dirty="0" smtClean="0">
                <a:solidFill>
                  <a:srgbClr val="FFFFFF"/>
                </a:solidFill>
                <a:latin typeface="Univers" pitchFamily="34" charset="0"/>
                <a:ea typeface="+mn-ea"/>
              </a:rPr>
              <a:t>International</a:t>
            </a:r>
            <a:br>
              <a:rPr lang="en-US" sz="1000" dirty="0" smtClean="0">
                <a:solidFill>
                  <a:srgbClr val="FFFFFF"/>
                </a:solidFill>
                <a:latin typeface="Univers" pitchFamily="34" charset="0"/>
                <a:ea typeface="+mn-ea"/>
              </a:rPr>
            </a:br>
            <a:r>
              <a:rPr lang="en-US" sz="1000" dirty="0" smtClean="0">
                <a:solidFill>
                  <a:srgbClr val="FFFFFF"/>
                </a:solidFill>
                <a:latin typeface="Univers" pitchFamily="34" charset="0"/>
                <a:ea typeface="+mn-ea"/>
              </a:rPr>
              <a:t>Telecommunication</a:t>
            </a:r>
            <a:br>
              <a:rPr lang="en-US" sz="1000" dirty="0" smtClean="0">
                <a:solidFill>
                  <a:srgbClr val="FFFFFF"/>
                </a:solidFill>
                <a:latin typeface="Univers" pitchFamily="34" charset="0"/>
                <a:ea typeface="+mn-ea"/>
              </a:rPr>
            </a:br>
            <a:r>
              <a:rPr lang="en-US" sz="1000" dirty="0" smtClean="0">
                <a:solidFill>
                  <a:srgbClr val="FFFFFF"/>
                </a:solidFill>
                <a:latin typeface="Univers" pitchFamily="34" charset="0"/>
                <a:ea typeface="+mn-ea"/>
              </a:rPr>
              <a:t>Union</a:t>
            </a:r>
          </a:p>
        </p:txBody>
      </p:sp>
      <p:sp>
        <p:nvSpPr>
          <p:cNvPr id="6" name="Rectangle 6"/>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C4B84"/>
                </a:solidFill>
                <a:latin typeface="Verdana" pitchFamily="34" charset="0"/>
                <a:ea typeface="+mn-ea"/>
              </a:rPr>
              <a:t> </a:t>
            </a:r>
            <a:endParaRPr lang="en-US" sz="2400" smtClean="0">
              <a:solidFill>
                <a:srgbClr val="5C5C5C"/>
              </a:solidFill>
              <a:latin typeface="Verdana" pitchFamily="34" charset="0"/>
              <a:ea typeface="+mn-ea"/>
            </a:endParaRPr>
          </a:p>
        </p:txBody>
      </p:sp>
      <p:sp>
        <p:nvSpPr>
          <p:cNvPr id="7" name="Rectangle 7"/>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smtClean="0">
                <a:solidFill>
                  <a:srgbClr val="0C4B84"/>
                </a:solidFill>
                <a:latin typeface="Verdana" pitchFamily="34" charset="0"/>
                <a:ea typeface="+mn-ea"/>
              </a:rPr>
              <a:t> </a:t>
            </a:r>
            <a:endParaRPr lang="en-US" sz="2400" smtClean="0">
              <a:solidFill>
                <a:srgbClr val="5C5C5C"/>
              </a:solidFill>
              <a:latin typeface="Verdana" pitchFamily="34" charset="0"/>
              <a:ea typeface="+mn-ea"/>
            </a:endParaRPr>
          </a:p>
        </p:txBody>
      </p:sp>
      <p:sp>
        <p:nvSpPr>
          <p:cNvPr id="8" name="Rectangle 8"/>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smtClean="0">
                <a:solidFill>
                  <a:srgbClr val="000000"/>
                </a:solidFill>
                <a:latin typeface="Verdana" pitchFamily="34" charset="0"/>
                <a:ea typeface="+mn-ea"/>
              </a:rPr>
              <a:t> </a:t>
            </a:r>
            <a:endParaRPr lang="en-US" sz="2400" smtClean="0">
              <a:solidFill>
                <a:srgbClr val="5C5C5C"/>
              </a:solidFill>
              <a:latin typeface="Verdana" pitchFamily="34" charset="0"/>
              <a:ea typeface="+mn-ea"/>
            </a:endParaRPr>
          </a:p>
        </p:txBody>
      </p:sp>
      <p:sp>
        <p:nvSpPr>
          <p:cNvPr id="9" name="Line 9"/>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smtClean="0">
              <a:solidFill>
                <a:srgbClr val="5C5C5C"/>
              </a:solidFill>
              <a:latin typeface="Calibri" pitchFamily="34" charset="0"/>
              <a:ea typeface="+mn-ea"/>
            </a:endParaRPr>
          </a:p>
        </p:txBody>
      </p:sp>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88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8447088" y="6403975"/>
            <a:ext cx="339725" cy="244475"/>
          </a:xfrm>
        </p:spPr>
        <p:txBody>
          <a:bodyPr/>
          <a:lstStyle>
            <a:lvl1pPr>
              <a:defRPr/>
            </a:lvl1pPr>
          </a:lstStyle>
          <a:p>
            <a:pPr>
              <a:defRPr/>
            </a:pPr>
            <a:fld id="{15F5ABC2-03BD-4BEE-AC7E-D576DA9A5AC8}" type="slidenum">
              <a:rPr lang="en-US"/>
              <a:pPr>
                <a:defRPr/>
              </a:pPr>
              <a:t>‹#›</a:t>
            </a:fld>
            <a:endParaRPr lang="en-US"/>
          </a:p>
        </p:txBody>
      </p:sp>
    </p:spTree>
    <p:extLst>
      <p:ext uri="{BB962C8B-B14F-4D97-AF65-F5344CB8AC3E}">
        <p14:creationId xmlns:p14="http://schemas.microsoft.com/office/powerpoint/2010/main" xmlns="" val="9463302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D3258DD-7E5D-4596-974A-8F1069104BC7}" type="slidenum">
              <a:rPr lang="en-US"/>
              <a:pPr>
                <a:defRPr/>
              </a:pPr>
              <a:t>‹#›</a:t>
            </a:fld>
            <a:endParaRPr lang="en-US"/>
          </a:p>
        </p:txBody>
      </p:sp>
    </p:spTree>
    <p:extLst>
      <p:ext uri="{BB962C8B-B14F-4D97-AF65-F5344CB8AC3E}">
        <p14:creationId xmlns:p14="http://schemas.microsoft.com/office/powerpoint/2010/main" xmlns="" val="37286196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F849950-361E-4668-A79D-C2DAD2B98DFC}" type="slidenum">
              <a:rPr lang="en-US"/>
              <a:pPr>
                <a:defRPr/>
              </a:pPr>
              <a:t>‹#›</a:t>
            </a:fld>
            <a:endParaRPr lang="en-US"/>
          </a:p>
        </p:txBody>
      </p:sp>
    </p:spTree>
    <p:extLst>
      <p:ext uri="{BB962C8B-B14F-4D97-AF65-F5344CB8AC3E}">
        <p14:creationId xmlns:p14="http://schemas.microsoft.com/office/powerpoint/2010/main" xmlns="" val="6789361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D9A51D1B-26D0-4E93-8288-5AC964118B11}"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9864426F-C135-4D3F-BADE-50C3A2206CD2}" type="slidenum">
              <a:rPr lang="en-US"/>
              <a:pPr>
                <a:defRPr/>
              </a:pPr>
              <a:t>‹#›</a:t>
            </a:fld>
            <a:endParaRPr lang="en-US"/>
          </a:p>
        </p:txBody>
      </p:sp>
    </p:spTree>
    <p:extLst>
      <p:ext uri="{BB962C8B-B14F-4D97-AF65-F5344CB8AC3E}">
        <p14:creationId xmlns:p14="http://schemas.microsoft.com/office/powerpoint/2010/main" xmlns="" val="32896198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864E85F-65F8-4BFF-A418-8A062BF8C504}" type="slidenum">
              <a:rPr lang="en-US"/>
              <a:pPr>
                <a:defRPr/>
              </a:pPr>
              <a:t>‹#›</a:t>
            </a:fld>
            <a:endParaRPr lang="en-US"/>
          </a:p>
        </p:txBody>
      </p:sp>
    </p:spTree>
    <p:extLst>
      <p:ext uri="{BB962C8B-B14F-4D97-AF65-F5344CB8AC3E}">
        <p14:creationId xmlns:p14="http://schemas.microsoft.com/office/powerpoint/2010/main" xmlns="" val="23362547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1E31D72-68A1-4889-A07B-824880ACD2BE}" type="slidenum">
              <a:rPr lang="en-US"/>
              <a:pPr>
                <a:defRPr/>
              </a:pPr>
              <a:t>‹#›</a:t>
            </a:fld>
            <a:endParaRPr lang="en-US"/>
          </a:p>
        </p:txBody>
      </p:sp>
    </p:spTree>
    <p:extLst>
      <p:ext uri="{BB962C8B-B14F-4D97-AF65-F5344CB8AC3E}">
        <p14:creationId xmlns:p14="http://schemas.microsoft.com/office/powerpoint/2010/main" xmlns="" val="13292314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E7BDAA0-1CDE-4564-8FEA-F3B2B66CAB1F}" type="slidenum">
              <a:rPr lang="en-US"/>
              <a:pPr>
                <a:defRPr/>
              </a:pPr>
              <a:t>‹#›</a:t>
            </a:fld>
            <a:endParaRPr lang="en-US"/>
          </a:p>
        </p:txBody>
      </p:sp>
    </p:spTree>
    <p:extLst>
      <p:ext uri="{BB962C8B-B14F-4D97-AF65-F5344CB8AC3E}">
        <p14:creationId xmlns:p14="http://schemas.microsoft.com/office/powerpoint/2010/main" xmlns="" val="17588325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A6ACA28-4022-4000-82BD-FC8936AE3B16}" type="slidenum">
              <a:rPr lang="en-US"/>
              <a:pPr>
                <a:defRPr/>
              </a:pPr>
              <a:t>‹#›</a:t>
            </a:fld>
            <a:endParaRPr lang="en-US"/>
          </a:p>
        </p:txBody>
      </p:sp>
    </p:spTree>
    <p:extLst>
      <p:ext uri="{BB962C8B-B14F-4D97-AF65-F5344CB8AC3E}">
        <p14:creationId xmlns:p14="http://schemas.microsoft.com/office/powerpoint/2010/main" xmlns="" val="277488058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B77BE77-097E-4E89-81DE-F77D281BCA82}" type="slidenum">
              <a:rPr lang="en-US"/>
              <a:pPr>
                <a:defRPr/>
              </a:pPr>
              <a:t>‹#›</a:t>
            </a:fld>
            <a:endParaRPr lang="en-US"/>
          </a:p>
        </p:txBody>
      </p:sp>
    </p:spTree>
    <p:extLst>
      <p:ext uri="{BB962C8B-B14F-4D97-AF65-F5344CB8AC3E}">
        <p14:creationId xmlns:p14="http://schemas.microsoft.com/office/powerpoint/2010/main" xmlns="" val="28649244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10711B2-5A5D-454F-9393-AB3A87D9608B}" type="slidenum">
              <a:rPr lang="en-US"/>
              <a:pPr>
                <a:defRPr/>
              </a:pPr>
              <a:t>‹#›</a:t>
            </a:fld>
            <a:endParaRPr lang="en-US"/>
          </a:p>
        </p:txBody>
      </p:sp>
    </p:spTree>
    <p:extLst>
      <p:ext uri="{BB962C8B-B14F-4D97-AF65-F5344CB8AC3E}">
        <p14:creationId xmlns:p14="http://schemas.microsoft.com/office/powerpoint/2010/main" xmlns="" val="7088315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222627C-CD84-4EDA-91A2-79A1055E560D}" type="slidenum">
              <a:rPr lang="en-US"/>
              <a:pPr>
                <a:defRPr/>
              </a:pPr>
              <a:t>‹#›</a:t>
            </a:fld>
            <a:endParaRPr lang="en-US"/>
          </a:p>
        </p:txBody>
      </p:sp>
    </p:spTree>
    <p:extLst>
      <p:ext uri="{BB962C8B-B14F-4D97-AF65-F5344CB8AC3E}">
        <p14:creationId xmlns:p14="http://schemas.microsoft.com/office/powerpoint/2010/main" xmlns="" val="4136333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D0FC3EC-83B9-4A59-93DC-FAE3941056C6}" type="slidenum">
              <a:rPr lang="en-US"/>
              <a:pPr>
                <a:defRPr/>
              </a:pPr>
              <a:t>‹#›</a:t>
            </a:fld>
            <a:endParaRPr lang="en-US"/>
          </a:p>
        </p:txBody>
      </p:sp>
    </p:spTree>
    <p:extLst>
      <p:ext uri="{BB962C8B-B14F-4D97-AF65-F5344CB8AC3E}">
        <p14:creationId xmlns:p14="http://schemas.microsoft.com/office/powerpoint/2010/main" xmlns="" val="41521871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dirty="0" smtClean="0">
                <a:solidFill>
                  <a:srgbClr val="FFFFFF"/>
                </a:solidFill>
                <a:latin typeface="Univers" pitchFamily="34" charset="0"/>
                <a:ea typeface="+mn-ea"/>
              </a:rPr>
              <a:t>International</a:t>
            </a:r>
            <a:br>
              <a:rPr lang="en-US" sz="1000" dirty="0" smtClean="0">
                <a:solidFill>
                  <a:srgbClr val="FFFFFF"/>
                </a:solidFill>
                <a:latin typeface="Univers" pitchFamily="34" charset="0"/>
                <a:ea typeface="+mn-ea"/>
              </a:rPr>
            </a:br>
            <a:r>
              <a:rPr lang="en-US" sz="1000" dirty="0" smtClean="0">
                <a:solidFill>
                  <a:srgbClr val="FFFFFF"/>
                </a:solidFill>
                <a:latin typeface="Univers" pitchFamily="34" charset="0"/>
                <a:ea typeface="+mn-ea"/>
              </a:rPr>
              <a:t>Telecommunication</a:t>
            </a:r>
            <a:br>
              <a:rPr lang="en-US" sz="1000" dirty="0" smtClean="0">
                <a:solidFill>
                  <a:srgbClr val="FFFFFF"/>
                </a:solidFill>
                <a:latin typeface="Univers" pitchFamily="34" charset="0"/>
                <a:ea typeface="+mn-ea"/>
              </a:rPr>
            </a:br>
            <a:r>
              <a:rPr lang="en-US" sz="1000" dirty="0" smtClean="0">
                <a:solidFill>
                  <a:srgbClr val="FFFFFF"/>
                </a:solidFill>
                <a:latin typeface="Univers" pitchFamily="34" charset="0"/>
                <a:ea typeface="+mn-ea"/>
              </a:rPr>
              <a:t>Union</a:t>
            </a:r>
          </a:p>
        </p:txBody>
      </p:sp>
      <p:sp>
        <p:nvSpPr>
          <p:cNvPr id="6" name="Rectangle 6"/>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ea typeface="+mn-ea"/>
              </a:rPr>
              <a:t> </a:t>
            </a:r>
            <a:endParaRPr lang="en-US" sz="2400">
              <a:solidFill>
                <a:srgbClr val="5C5C5C"/>
              </a:solidFill>
              <a:latin typeface="Verdana" pitchFamily="34" charset="0"/>
              <a:ea typeface="+mn-ea"/>
            </a:endParaRPr>
          </a:p>
        </p:txBody>
      </p:sp>
      <p:sp>
        <p:nvSpPr>
          <p:cNvPr id="7" name="Rectangle 7"/>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ea typeface="+mn-ea"/>
              </a:rPr>
              <a:t> </a:t>
            </a:r>
            <a:endParaRPr lang="en-US" sz="2400">
              <a:solidFill>
                <a:srgbClr val="5C5C5C"/>
              </a:solidFill>
              <a:latin typeface="Verdana" pitchFamily="34" charset="0"/>
              <a:ea typeface="+mn-ea"/>
            </a:endParaRPr>
          </a:p>
        </p:txBody>
      </p:sp>
      <p:sp>
        <p:nvSpPr>
          <p:cNvPr id="8" name="Rectangle 8"/>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latin typeface="Verdana" pitchFamily="34" charset="0"/>
                <a:ea typeface="+mn-ea"/>
              </a:rPr>
              <a:t> </a:t>
            </a:r>
            <a:endParaRPr lang="en-US" sz="2400">
              <a:solidFill>
                <a:srgbClr val="5C5C5C"/>
              </a:solidFill>
              <a:latin typeface="Verdana" pitchFamily="34" charset="0"/>
              <a:ea typeface="+mn-ea"/>
            </a:endParaRPr>
          </a:p>
        </p:txBody>
      </p:sp>
      <p:sp>
        <p:nvSpPr>
          <p:cNvPr id="9" name="Line 9"/>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a typeface="+mn-ea"/>
            </a:endParaRPr>
          </a:p>
        </p:txBody>
      </p:sp>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88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8447088" y="6403975"/>
            <a:ext cx="339725" cy="244475"/>
          </a:xfrm>
        </p:spPr>
        <p:txBody>
          <a:bodyPr/>
          <a:lstStyle>
            <a:lvl1pPr>
              <a:defRPr/>
            </a:lvl1pPr>
          </a:lstStyle>
          <a:p>
            <a:pPr>
              <a:defRPr/>
            </a:pPr>
            <a:fld id="{CC50A942-F943-4434-92A5-9F228A1F6E2C}" type="slidenum">
              <a:rPr lang="en-US"/>
              <a:pPr>
                <a:defRPr/>
              </a:pPr>
              <a:t>‹#›</a:t>
            </a:fld>
            <a:endParaRPr lang="en-US" dirty="0"/>
          </a:p>
        </p:txBody>
      </p:sp>
    </p:spTree>
    <p:extLst>
      <p:ext uri="{BB962C8B-B14F-4D97-AF65-F5344CB8AC3E}">
        <p14:creationId xmlns:p14="http://schemas.microsoft.com/office/powerpoint/2010/main" xmlns="" val="16633831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4841D191-9453-4E51-8DC8-44A15E5FDA03}"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2242A10-20B9-4E03-83EC-955A15284BA5}" type="slidenum">
              <a:rPr lang="en-US"/>
              <a:pPr>
                <a:defRPr/>
              </a:pPr>
              <a:t>‹#›</a:t>
            </a:fld>
            <a:endParaRPr lang="en-US" dirty="0"/>
          </a:p>
        </p:txBody>
      </p:sp>
    </p:spTree>
    <p:extLst>
      <p:ext uri="{BB962C8B-B14F-4D97-AF65-F5344CB8AC3E}">
        <p14:creationId xmlns:p14="http://schemas.microsoft.com/office/powerpoint/2010/main" xmlns="" val="6104083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84B287C-60FA-4072-A9BD-0B76699D5C8D}" type="slidenum">
              <a:rPr lang="en-US"/>
              <a:pPr>
                <a:defRPr/>
              </a:pPr>
              <a:t>‹#›</a:t>
            </a:fld>
            <a:endParaRPr lang="en-US" dirty="0"/>
          </a:p>
        </p:txBody>
      </p:sp>
    </p:spTree>
    <p:extLst>
      <p:ext uri="{BB962C8B-B14F-4D97-AF65-F5344CB8AC3E}">
        <p14:creationId xmlns:p14="http://schemas.microsoft.com/office/powerpoint/2010/main" xmlns="" val="8097396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8746073-A4A8-489C-BC15-2C56006B25C0}" type="slidenum">
              <a:rPr lang="en-US"/>
              <a:pPr>
                <a:defRPr/>
              </a:pPr>
              <a:t>‹#›</a:t>
            </a:fld>
            <a:endParaRPr lang="en-US" dirty="0"/>
          </a:p>
        </p:txBody>
      </p:sp>
    </p:spTree>
    <p:extLst>
      <p:ext uri="{BB962C8B-B14F-4D97-AF65-F5344CB8AC3E}">
        <p14:creationId xmlns:p14="http://schemas.microsoft.com/office/powerpoint/2010/main" xmlns="" val="13068568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A3F6A92-FD11-4AE0-A547-BC7A3B179BAB}" type="slidenum">
              <a:rPr lang="en-US"/>
              <a:pPr>
                <a:defRPr/>
              </a:pPr>
              <a:t>‹#›</a:t>
            </a:fld>
            <a:endParaRPr lang="en-US" dirty="0"/>
          </a:p>
        </p:txBody>
      </p:sp>
    </p:spTree>
    <p:extLst>
      <p:ext uri="{BB962C8B-B14F-4D97-AF65-F5344CB8AC3E}">
        <p14:creationId xmlns:p14="http://schemas.microsoft.com/office/powerpoint/2010/main" xmlns="" val="9259158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2CFBE18-C1E4-43F5-ABFE-77025338E8CE}" type="slidenum">
              <a:rPr lang="en-US"/>
              <a:pPr>
                <a:defRPr/>
              </a:pPr>
              <a:t>‹#›</a:t>
            </a:fld>
            <a:endParaRPr lang="en-US" dirty="0"/>
          </a:p>
        </p:txBody>
      </p:sp>
    </p:spTree>
    <p:extLst>
      <p:ext uri="{BB962C8B-B14F-4D97-AF65-F5344CB8AC3E}">
        <p14:creationId xmlns:p14="http://schemas.microsoft.com/office/powerpoint/2010/main" xmlns="" val="12842739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17FFE54-8AED-4D83-A9AD-14AED2FC15C8}" type="slidenum">
              <a:rPr lang="en-US"/>
              <a:pPr>
                <a:defRPr/>
              </a:pPr>
              <a:t>‹#›</a:t>
            </a:fld>
            <a:endParaRPr lang="en-US" dirty="0"/>
          </a:p>
        </p:txBody>
      </p:sp>
    </p:spTree>
    <p:extLst>
      <p:ext uri="{BB962C8B-B14F-4D97-AF65-F5344CB8AC3E}">
        <p14:creationId xmlns:p14="http://schemas.microsoft.com/office/powerpoint/2010/main" xmlns="" val="12719524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42F009B-5C51-4F26-B83C-0ABCBFA8876D}" type="slidenum">
              <a:rPr lang="en-US"/>
              <a:pPr>
                <a:defRPr/>
              </a:pPr>
              <a:t>‹#›</a:t>
            </a:fld>
            <a:endParaRPr lang="en-US" dirty="0"/>
          </a:p>
        </p:txBody>
      </p:sp>
    </p:spTree>
    <p:extLst>
      <p:ext uri="{BB962C8B-B14F-4D97-AF65-F5344CB8AC3E}">
        <p14:creationId xmlns:p14="http://schemas.microsoft.com/office/powerpoint/2010/main" xmlns="" val="9211086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EB16E19-FF42-4141-9BB9-FCCABF72250E}" type="slidenum">
              <a:rPr lang="en-US"/>
              <a:pPr>
                <a:defRPr/>
              </a:pPr>
              <a:t>‹#›</a:t>
            </a:fld>
            <a:endParaRPr lang="en-US" dirty="0"/>
          </a:p>
        </p:txBody>
      </p:sp>
    </p:spTree>
    <p:extLst>
      <p:ext uri="{BB962C8B-B14F-4D97-AF65-F5344CB8AC3E}">
        <p14:creationId xmlns:p14="http://schemas.microsoft.com/office/powerpoint/2010/main" xmlns="" val="25946751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018D57-7A4B-43A9-98C3-B571561C08A8}" type="slidenum">
              <a:rPr lang="en-US"/>
              <a:pPr>
                <a:defRPr/>
              </a:pPr>
              <a:t>‹#›</a:t>
            </a:fld>
            <a:endParaRPr lang="en-US" dirty="0"/>
          </a:p>
        </p:txBody>
      </p:sp>
    </p:spTree>
    <p:extLst>
      <p:ext uri="{BB962C8B-B14F-4D97-AF65-F5344CB8AC3E}">
        <p14:creationId xmlns:p14="http://schemas.microsoft.com/office/powerpoint/2010/main" xmlns="" val="16731067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469613A-EE79-40C9-90C6-22ABA9BC5231}" type="slidenum">
              <a:rPr lang="en-US"/>
              <a:pPr>
                <a:defRPr/>
              </a:pPr>
              <a:t>‹#›</a:t>
            </a:fld>
            <a:endParaRPr lang="en-US" dirty="0"/>
          </a:p>
        </p:txBody>
      </p:sp>
    </p:spTree>
    <p:extLst>
      <p:ext uri="{BB962C8B-B14F-4D97-AF65-F5344CB8AC3E}">
        <p14:creationId xmlns:p14="http://schemas.microsoft.com/office/powerpoint/2010/main" xmlns="" val="13563485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74D187BF-A50C-4373-8BF4-C8FB6747D8D0}"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4ECC9BD-88C2-47A8-A1A6-258DF23F8C1E}" type="slidenum">
              <a:rPr lang="en-US"/>
              <a:pPr>
                <a:defRPr/>
              </a:pPr>
              <a:t>‹#›</a:t>
            </a:fld>
            <a:endParaRPr lang="en-US" dirty="0"/>
          </a:p>
        </p:txBody>
      </p:sp>
    </p:spTree>
    <p:extLst>
      <p:ext uri="{BB962C8B-B14F-4D97-AF65-F5344CB8AC3E}">
        <p14:creationId xmlns:p14="http://schemas.microsoft.com/office/powerpoint/2010/main" xmlns="" val="12560434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8A57F94-EC00-4705-851F-26BDA89318AF}" type="slidenum">
              <a:rPr lang="en-US"/>
              <a:pPr>
                <a:defRPr/>
              </a:pPr>
              <a:t>‹#›</a:t>
            </a:fld>
            <a:endParaRPr lang="en-US" dirty="0"/>
          </a:p>
        </p:txBody>
      </p:sp>
    </p:spTree>
    <p:extLst>
      <p:ext uri="{BB962C8B-B14F-4D97-AF65-F5344CB8AC3E}">
        <p14:creationId xmlns:p14="http://schemas.microsoft.com/office/powerpoint/2010/main" xmlns="" val="31073940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atermark"/>
          <p:cNvPicPr>
            <a:picLocks noChangeAspect="1" noChangeArrowheads="1"/>
          </p:cNvPicPr>
          <p:nvPr/>
        </p:nvPicPr>
        <p:blipFill>
          <a:blip r:embed="rId2" cstate="print"/>
          <a:srcRect l="6723" b="12773"/>
          <a:stretch>
            <a:fillRect/>
          </a:stretch>
        </p:blipFill>
        <p:spPr bwMode="auto">
          <a:xfrm>
            <a:off x="1" y="809626"/>
            <a:ext cx="6467475" cy="6048375"/>
          </a:xfrm>
          <a:prstGeom prst="rect">
            <a:avLst/>
          </a:prstGeom>
          <a:noFill/>
          <a:ln w="9525">
            <a:noFill/>
            <a:miter lim="800000"/>
            <a:headEnd/>
            <a:tailEnd/>
          </a:ln>
        </p:spPr>
      </p:pic>
      <p:sp>
        <p:nvSpPr>
          <p:cNvPr id="5" name="Text Box 6"/>
          <p:cNvSpPr txBox="1">
            <a:spLocks noChangeArrowheads="1"/>
          </p:cNvSpPr>
          <p:nvPr/>
        </p:nvSpPr>
        <p:spPr bwMode="auto">
          <a:xfrm>
            <a:off x="7620000" y="6175375"/>
            <a:ext cx="1338828" cy="507831"/>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ea typeface="+mn-ea"/>
              </a:rPr>
              <a:t>International</a:t>
            </a:r>
            <a:br>
              <a:rPr lang="en-US" sz="1000" dirty="0">
                <a:solidFill>
                  <a:srgbClr val="FFFFFF"/>
                </a:solidFill>
                <a:latin typeface="Univers" pitchFamily="34" charset="0"/>
                <a:ea typeface="+mn-ea"/>
              </a:rPr>
            </a:br>
            <a:r>
              <a:rPr lang="en-US" sz="1000" dirty="0">
                <a:solidFill>
                  <a:srgbClr val="FFFFFF"/>
                </a:solidFill>
                <a:latin typeface="Univers" pitchFamily="34" charset="0"/>
                <a:ea typeface="+mn-ea"/>
              </a:rPr>
              <a:t>Telecommunication</a:t>
            </a:r>
            <a:br>
              <a:rPr lang="en-US" sz="1000" dirty="0">
                <a:solidFill>
                  <a:srgbClr val="FFFFFF"/>
                </a:solidFill>
                <a:latin typeface="Univers" pitchFamily="34" charset="0"/>
                <a:ea typeface="+mn-ea"/>
              </a:rPr>
            </a:br>
            <a:r>
              <a:rPr lang="en-US" sz="1000" dirty="0">
                <a:solidFill>
                  <a:srgbClr val="FFFFFF"/>
                </a:solidFill>
                <a:latin typeface="Univers" pitchFamily="34" charset="0"/>
                <a:ea typeface="+mn-ea"/>
              </a:rPr>
              <a:t>Union</a:t>
            </a:r>
          </a:p>
        </p:txBody>
      </p:sp>
      <p:sp>
        <p:nvSpPr>
          <p:cNvPr id="6" name="Rectangle 7"/>
          <p:cNvSpPr>
            <a:spLocks noChangeArrowheads="1"/>
          </p:cNvSpPr>
          <p:nvPr/>
        </p:nvSpPr>
        <p:spPr bwMode="auto">
          <a:xfrm>
            <a:off x="6426200" y="4343401"/>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ea typeface="+mn-ea"/>
              </a:rPr>
              <a:t> </a:t>
            </a:r>
            <a:endParaRPr lang="en-US" sz="2400" dirty="0">
              <a:solidFill>
                <a:srgbClr val="5C5C5C"/>
              </a:solidFill>
              <a:latin typeface="Verdana" pitchFamily="34" charset="0"/>
              <a:ea typeface="+mn-ea"/>
            </a:endParaRPr>
          </a:p>
        </p:txBody>
      </p:sp>
      <p:sp>
        <p:nvSpPr>
          <p:cNvPr id="7" name="Rectangle 8"/>
          <p:cNvSpPr>
            <a:spLocks noChangeArrowheads="1"/>
          </p:cNvSpPr>
          <p:nvPr/>
        </p:nvSpPr>
        <p:spPr bwMode="auto">
          <a:xfrm>
            <a:off x="7319964" y="4524376"/>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ea typeface="+mn-ea"/>
              </a:rPr>
              <a:t> </a:t>
            </a:r>
            <a:endParaRPr lang="en-US" sz="2400" dirty="0">
              <a:solidFill>
                <a:srgbClr val="5C5C5C"/>
              </a:solidFill>
              <a:latin typeface="Verdana" pitchFamily="34" charset="0"/>
              <a:ea typeface="+mn-ea"/>
            </a:endParaRPr>
          </a:p>
        </p:txBody>
      </p:sp>
      <p:sp>
        <p:nvSpPr>
          <p:cNvPr id="8" name="Rectangle 9"/>
          <p:cNvSpPr>
            <a:spLocks noChangeArrowheads="1"/>
          </p:cNvSpPr>
          <p:nvPr/>
        </p:nvSpPr>
        <p:spPr bwMode="auto">
          <a:xfrm>
            <a:off x="5280026" y="4802188"/>
            <a:ext cx="44884" cy="153888"/>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ea typeface="+mn-ea"/>
              </a:rPr>
              <a:t> </a:t>
            </a:r>
            <a:endParaRPr lang="en-US" sz="2400" dirty="0">
              <a:solidFill>
                <a:srgbClr val="5C5C5C"/>
              </a:solidFill>
              <a:latin typeface="Verdana" pitchFamily="34" charset="0"/>
              <a:ea typeface="+mn-ea"/>
            </a:endParaRPr>
          </a:p>
        </p:txBody>
      </p:sp>
      <p:sp>
        <p:nvSpPr>
          <p:cNvPr id="9" name="Line 10"/>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pic>
        <p:nvPicPr>
          <p:cNvPr id="11" name="Picture 14"/>
          <p:cNvPicPr>
            <a:picLocks noChangeAspect="1" noChangeArrowheads="1"/>
          </p:cNvPicPr>
          <p:nvPr/>
        </p:nvPicPr>
        <p:blipFill>
          <a:blip r:embed="rId3" cstate="print"/>
          <a:srcRect/>
          <a:stretch>
            <a:fillRect/>
          </a:stretch>
        </p:blipFill>
        <p:spPr bwMode="white">
          <a:xfrm>
            <a:off x="7086600" y="1"/>
            <a:ext cx="2057400" cy="863600"/>
          </a:xfrm>
          <a:prstGeom prst="rect">
            <a:avLst/>
          </a:prstGeom>
          <a:noFill/>
          <a:ln w="76200" algn="ctr">
            <a:noFill/>
            <a:miter lim="800000"/>
            <a:headEnd/>
            <a:tailEnd/>
          </a:ln>
        </p:spPr>
      </p:pic>
      <p:sp>
        <p:nvSpPr>
          <p:cNvPr id="57348" name="Rectangle 4"/>
          <p:cNvSpPr>
            <a:spLocks noGrp="1" noChangeArrowheads="1"/>
          </p:cNvSpPr>
          <p:nvPr>
            <p:ph type="ctrTitle"/>
          </p:nvPr>
        </p:nvSpPr>
        <p:spPr>
          <a:xfrm>
            <a:off x="685800" y="2025542"/>
            <a:ext cx="7772400" cy="646331"/>
          </a:xfrm>
        </p:spPr>
        <p:txBody>
          <a:bodyPr/>
          <a:lstStyle>
            <a:lvl1pPr>
              <a:defRPr sz="3600"/>
            </a:lvl1pPr>
          </a:lstStyle>
          <a:p>
            <a:r>
              <a:rPr lang="en-US"/>
              <a:t>Click to edit Master title style</a:t>
            </a:r>
          </a:p>
        </p:txBody>
      </p:sp>
      <p:sp>
        <p:nvSpPr>
          <p:cNvPr id="57349" name="Rectangle 5"/>
          <p:cNvSpPr>
            <a:spLocks noGrp="1" noChangeArrowheads="1"/>
          </p:cNvSpPr>
          <p:nvPr>
            <p:ph type="subTitle" idx="1"/>
          </p:nvPr>
        </p:nvSpPr>
        <p:spPr>
          <a:xfrm>
            <a:off x="1371600" y="3429001"/>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2" name="Rectangle 13"/>
          <p:cNvSpPr>
            <a:spLocks noGrp="1" noChangeArrowheads="1"/>
          </p:cNvSpPr>
          <p:nvPr>
            <p:ph type="sldNum" sz="quarter" idx="10"/>
          </p:nvPr>
        </p:nvSpPr>
        <p:spPr>
          <a:xfrm>
            <a:off x="8445053" y="6403976"/>
            <a:ext cx="341760" cy="246221"/>
          </a:xfrm>
        </p:spPr>
        <p:txBody>
          <a:bodyPr/>
          <a:lstStyle>
            <a:lvl1pPr>
              <a:defRPr/>
            </a:lvl1pPr>
          </a:lstStyle>
          <a:p>
            <a:pPr>
              <a:defRPr/>
            </a:pPr>
            <a:fld id="{6AF5E249-23CB-4C68-89D7-647C0FC3C278}" type="slidenum">
              <a:rPr lang="en-US"/>
              <a:pPr>
                <a:defRPr/>
              </a:pPr>
              <a:t>‹#›</a:t>
            </a:fld>
            <a:endParaRPr lang="en-US" dirty="0"/>
          </a:p>
        </p:txBody>
      </p:sp>
      <p:sp>
        <p:nvSpPr>
          <p:cNvPr id="15" name="Title 1"/>
          <p:cNvSpPr txBox="1">
            <a:spLocks/>
          </p:cNvSpPr>
          <p:nvPr userDrawn="1"/>
        </p:nvSpPr>
        <p:spPr>
          <a:xfrm>
            <a:off x="91440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ysClr val="windowText" lastClr="000000"/>
                </a:solidFill>
                <a:latin typeface="Calibri"/>
              </a:rPr>
              <a:t/>
            </a:r>
            <a:br>
              <a:rPr lang="fr-FR" sz="1200" dirty="0" smtClean="0">
                <a:solidFill>
                  <a:sysClr val="windowText" lastClr="000000"/>
                </a:solidFill>
                <a:latin typeface="Calibri"/>
              </a:rPr>
            </a:br>
            <a:r>
              <a:rPr lang="en-GB" sz="1600" b="1" dirty="0" smtClean="0">
                <a:solidFill>
                  <a:sysClr val="windowText" lastClr="000000"/>
                </a:solidFill>
                <a:latin typeface="Calibri"/>
              </a:rPr>
              <a:t>Telecom Regulatory Authority of India</a:t>
            </a:r>
            <a:r>
              <a:rPr lang="fr-FR" sz="1600" dirty="0" smtClean="0">
                <a:solidFill>
                  <a:sysClr val="windowText" lastClr="000000"/>
                </a:solidFill>
                <a:latin typeface="Calibri"/>
              </a:rPr>
              <a:t> </a:t>
            </a:r>
            <a:r>
              <a:rPr lang="en-US" sz="1600" dirty="0" smtClean="0">
                <a:solidFill>
                  <a:sysClr val="windowText" lastClr="000000"/>
                </a:solidFill>
                <a:latin typeface="Calibri"/>
              </a:rPr>
              <a:t/>
            </a:r>
            <a:br>
              <a:rPr lang="en-US" sz="1600" dirty="0" smtClean="0">
                <a:solidFill>
                  <a:sysClr val="windowText" lastClr="000000"/>
                </a:solidFill>
                <a:latin typeface="Calibri"/>
              </a:rPr>
            </a:br>
            <a:endParaRPr lang="en-US" sz="1600" dirty="0" smtClean="0">
              <a:solidFill>
                <a:sysClr val="windowText" lastClr="000000"/>
              </a:solidFill>
              <a:latin typeface="Calibri"/>
            </a:endParaRPr>
          </a:p>
        </p:txBody>
      </p:sp>
      <p:pic>
        <p:nvPicPr>
          <p:cNvPr id="16" name="Picture 15" descr="C:\Users\Alok\Pictures\logoi.jpg"/>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9440" y="118601"/>
            <a:ext cx="467360" cy="744999"/>
          </a:xfrm>
          <a:prstGeom prst="rect">
            <a:avLst/>
          </a:prstGeom>
          <a:noFill/>
          <a:ln>
            <a:noFill/>
          </a:ln>
        </p:spPr>
      </p:pic>
    </p:spTree>
    <p:extLst>
      <p:ext uri="{BB962C8B-B14F-4D97-AF65-F5344CB8AC3E}">
        <p14:creationId xmlns:p14="http://schemas.microsoft.com/office/powerpoint/2010/main" xmlns="" val="27965369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AE339EF-CBA6-4704-AE6A-F0CAF702AFEC}" type="slidenum">
              <a:rPr lang="en-US"/>
              <a:pPr>
                <a:defRPr/>
              </a:pPr>
              <a:t>‹#›</a:t>
            </a:fld>
            <a:endParaRPr lang="en-US" dirty="0"/>
          </a:p>
        </p:txBody>
      </p:sp>
    </p:spTree>
    <p:extLst>
      <p:ext uri="{BB962C8B-B14F-4D97-AF65-F5344CB8AC3E}">
        <p14:creationId xmlns:p14="http://schemas.microsoft.com/office/powerpoint/2010/main" xmlns="" val="7073609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191C448-4AAB-4A67-BF5D-4DE5987AE365}" type="slidenum">
              <a:rPr lang="en-US"/>
              <a:pPr>
                <a:defRPr/>
              </a:pPr>
              <a:t>‹#›</a:t>
            </a:fld>
            <a:endParaRPr lang="en-US" dirty="0"/>
          </a:p>
        </p:txBody>
      </p:sp>
    </p:spTree>
    <p:extLst>
      <p:ext uri="{BB962C8B-B14F-4D97-AF65-F5344CB8AC3E}">
        <p14:creationId xmlns:p14="http://schemas.microsoft.com/office/powerpoint/2010/main" xmlns="" val="30448203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9"/>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048BD1F-882C-4647-9447-C6E2BDD4B717}" type="slidenum">
              <a:rPr lang="en-US"/>
              <a:pPr>
                <a:defRPr/>
              </a:pPr>
              <a:t>‹#›</a:t>
            </a:fld>
            <a:endParaRPr lang="en-US" dirty="0"/>
          </a:p>
        </p:txBody>
      </p:sp>
    </p:spTree>
    <p:extLst>
      <p:ext uri="{BB962C8B-B14F-4D97-AF65-F5344CB8AC3E}">
        <p14:creationId xmlns:p14="http://schemas.microsoft.com/office/powerpoint/2010/main" xmlns="" val="17117746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50"/>
            <a:ext cx="8229600" cy="5847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33DE469-B740-41CD-81A8-DF4DF04D4B78}" type="slidenum">
              <a:rPr lang="en-US"/>
              <a:pPr>
                <a:defRPr/>
              </a:pPr>
              <a:t>‹#›</a:t>
            </a:fld>
            <a:endParaRPr lang="en-US" dirty="0"/>
          </a:p>
        </p:txBody>
      </p:sp>
    </p:spTree>
    <p:extLst>
      <p:ext uri="{BB962C8B-B14F-4D97-AF65-F5344CB8AC3E}">
        <p14:creationId xmlns:p14="http://schemas.microsoft.com/office/powerpoint/2010/main" xmlns="" val="23899160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8C8F295-0B4B-4EC8-B416-70C852A85E69}" type="slidenum">
              <a:rPr lang="en-US"/>
              <a:pPr>
                <a:defRPr/>
              </a:pPr>
              <a:t>‹#›</a:t>
            </a:fld>
            <a:endParaRPr lang="en-US" dirty="0"/>
          </a:p>
        </p:txBody>
      </p:sp>
    </p:spTree>
    <p:extLst>
      <p:ext uri="{BB962C8B-B14F-4D97-AF65-F5344CB8AC3E}">
        <p14:creationId xmlns:p14="http://schemas.microsoft.com/office/powerpoint/2010/main" xmlns="" val="28319657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0AD4BE-37A4-4A53-9076-9610FE3646BA}" type="slidenum">
              <a:rPr lang="en-US"/>
              <a:pPr>
                <a:defRPr/>
              </a:pPr>
              <a:t>‹#›</a:t>
            </a:fld>
            <a:endParaRPr lang="en-US" dirty="0"/>
          </a:p>
        </p:txBody>
      </p:sp>
    </p:spTree>
    <p:extLst>
      <p:ext uri="{BB962C8B-B14F-4D97-AF65-F5344CB8AC3E}">
        <p14:creationId xmlns:p14="http://schemas.microsoft.com/office/powerpoint/2010/main" xmlns="" val="7112285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5"/>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77CC67C-A90B-4EF1-9142-EA5C9ABB2606}" type="slidenum">
              <a:rPr lang="en-US"/>
              <a:pPr>
                <a:defRPr/>
              </a:pPr>
              <a:t>‹#›</a:t>
            </a:fld>
            <a:endParaRPr lang="en-US" dirty="0"/>
          </a:p>
        </p:txBody>
      </p:sp>
    </p:spTree>
    <p:extLst>
      <p:ext uri="{BB962C8B-B14F-4D97-AF65-F5344CB8AC3E}">
        <p14:creationId xmlns:p14="http://schemas.microsoft.com/office/powerpoint/2010/main" xmlns="" val="10785620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6AA23F3E-5265-4A2D-ABF2-5325046C8B3E}"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A1E146E8-E20F-41D0-9A93-D1E5C191F85E}" type="slidenum">
              <a:rPr lang="en-US"/>
              <a:pPr>
                <a:defRPr/>
              </a:pPr>
              <a:t>‹#›</a:t>
            </a:fld>
            <a:endParaRPr lang="en-US" dirty="0"/>
          </a:p>
        </p:txBody>
      </p:sp>
      <p:sp>
        <p:nvSpPr>
          <p:cNvPr id="8" name="Rectangle 7"/>
          <p:cNvSpPr/>
          <p:nvPr userDrawn="1"/>
        </p:nvSpPr>
        <p:spPr>
          <a:xfrm>
            <a:off x="838200" y="457201"/>
            <a:ext cx="3581400" cy="615553"/>
          </a:xfrm>
          <a:prstGeom prst="rect">
            <a:avLst/>
          </a:prstGeom>
        </p:spPr>
        <p:txBody>
          <a:bodyPr wrap="square">
            <a:spAutoFit/>
          </a:bodyPr>
          <a:lstStyle/>
          <a:p>
            <a:pPr fontAlgn="auto">
              <a:spcBef>
                <a:spcPts val="0"/>
              </a:spcBef>
              <a:spcAft>
                <a:spcPts val="0"/>
              </a:spcAft>
              <a:defRPr/>
            </a:pPr>
            <a:r>
              <a:rPr lang="en-GB" sz="1600" b="1" dirty="0" smtClean="0">
                <a:solidFill>
                  <a:srgbClr val="3333CC">
                    <a:lumMod val="75000"/>
                  </a:srgbClr>
                </a:solidFill>
                <a:latin typeface="Calibri"/>
                <a:ea typeface="+mn-ea"/>
              </a:rPr>
              <a:t>Telecom Regulatory Authority of India</a:t>
            </a:r>
            <a:r>
              <a:rPr lang="fr-FR" sz="1600" dirty="0" smtClean="0">
                <a:solidFill>
                  <a:srgbClr val="3333CC">
                    <a:lumMod val="75000"/>
                  </a:srgbClr>
                </a:solidFill>
                <a:latin typeface="Calibri"/>
                <a:ea typeface="+mn-ea"/>
              </a:rPr>
              <a:t> </a:t>
            </a:r>
            <a:r>
              <a:rPr lang="en-US" sz="1600" dirty="0" smtClean="0">
                <a:solidFill>
                  <a:srgbClr val="3333CC">
                    <a:lumMod val="75000"/>
                  </a:srgbClr>
                </a:solidFill>
                <a:latin typeface="Calibri"/>
                <a:ea typeface="+mn-ea"/>
              </a:rPr>
              <a:t/>
            </a:r>
            <a:br>
              <a:rPr lang="en-US" sz="1600" dirty="0" smtClean="0">
                <a:solidFill>
                  <a:srgbClr val="3333CC">
                    <a:lumMod val="75000"/>
                  </a:srgbClr>
                </a:solidFill>
                <a:latin typeface="Calibri"/>
                <a:ea typeface="+mn-ea"/>
              </a:rPr>
            </a:br>
            <a:endParaRPr lang="en-US" kern="0" dirty="0" smtClean="0">
              <a:solidFill>
                <a:srgbClr val="3333CC">
                  <a:lumMod val="75000"/>
                </a:srgbClr>
              </a:solidFill>
              <a:latin typeface="Verdana" pitchFamily="34" charset="0"/>
              <a:ea typeface="+mn-ea"/>
            </a:endParaRPr>
          </a:p>
        </p:txBody>
      </p:sp>
    </p:spTree>
    <p:extLst>
      <p:ext uri="{BB962C8B-B14F-4D97-AF65-F5344CB8AC3E}">
        <p14:creationId xmlns:p14="http://schemas.microsoft.com/office/powerpoint/2010/main" xmlns="" val="25293077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262E0EFA-73B0-4B36-89F8-BB2A71BA0B24}" type="slidenum">
              <a:rPr lang="en-US" smtClean="0"/>
              <a:pPr>
                <a:defRPr/>
              </a:pPr>
              <a:t>‹#›</a:t>
            </a:fld>
            <a:endParaRPr lang="en-US" dirty="0"/>
          </a:p>
        </p:txBody>
      </p:sp>
      <p:sp>
        <p:nvSpPr>
          <p:cNvPr id="6" name="Title 1"/>
          <p:cNvSpPr txBox="1">
            <a:spLocks/>
          </p:cNvSpPr>
          <p:nvPr userDrawn="1"/>
        </p:nvSpPr>
        <p:spPr>
          <a:xfrm>
            <a:off x="93726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rgbClr val="3333CC">
                    <a:lumMod val="75000"/>
                  </a:srgbClr>
                </a:solidFill>
                <a:latin typeface="Calibri"/>
              </a:rPr>
              <a:t/>
            </a:r>
            <a:br>
              <a:rPr lang="fr-FR" sz="1200" dirty="0" smtClean="0">
                <a:solidFill>
                  <a:srgbClr val="3333CC">
                    <a:lumMod val="75000"/>
                  </a:srgbClr>
                </a:solidFill>
                <a:latin typeface="Calibri"/>
              </a:rPr>
            </a:br>
            <a:r>
              <a:rPr lang="en-GB" sz="1600" b="1" dirty="0" smtClean="0">
                <a:solidFill>
                  <a:srgbClr val="3333CC">
                    <a:lumMod val="75000"/>
                  </a:srgbClr>
                </a:solidFill>
                <a:latin typeface="Calibri"/>
              </a:rPr>
              <a:t>Telecom Regulatory Authority of India</a:t>
            </a:r>
            <a:r>
              <a:rPr lang="fr-FR" sz="1600" dirty="0" smtClean="0">
                <a:solidFill>
                  <a:srgbClr val="3333CC">
                    <a:lumMod val="75000"/>
                  </a:srgbClr>
                </a:solidFill>
                <a:latin typeface="Calibri"/>
              </a:rPr>
              <a:t> </a:t>
            </a:r>
            <a:r>
              <a:rPr lang="en-US" sz="1600" dirty="0" smtClean="0">
                <a:solidFill>
                  <a:srgbClr val="3333CC">
                    <a:lumMod val="75000"/>
                  </a:srgbClr>
                </a:solidFill>
                <a:latin typeface="Calibri"/>
              </a:rPr>
              <a:t/>
            </a:r>
            <a:br>
              <a:rPr lang="en-US" sz="1600" dirty="0" smtClean="0">
                <a:solidFill>
                  <a:srgbClr val="3333CC">
                    <a:lumMod val="75000"/>
                  </a:srgbClr>
                </a:solidFill>
                <a:latin typeface="Calibri"/>
              </a:rPr>
            </a:br>
            <a:endParaRPr lang="en-US" sz="1600" dirty="0" smtClean="0">
              <a:solidFill>
                <a:srgbClr val="3333CC">
                  <a:lumMod val="75000"/>
                </a:srgbClr>
              </a:solidFill>
              <a:latin typeface="Calibri"/>
            </a:endParaRPr>
          </a:p>
        </p:txBody>
      </p:sp>
    </p:spTree>
    <p:extLst>
      <p:ext uri="{BB962C8B-B14F-4D97-AF65-F5344CB8AC3E}">
        <p14:creationId xmlns:p14="http://schemas.microsoft.com/office/powerpoint/2010/main" xmlns="" val="19106581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fld id="{291C1CB8-B9A3-487E-A04D-CADCE0C4692D}" type="slidenum">
              <a:rPr lang="en-US"/>
              <a:pPr>
                <a:defRPr/>
              </a:pPr>
              <a:t>‹#›</a:t>
            </a:fld>
            <a:endParaRPr lang="en-US"/>
          </a:p>
        </p:txBody>
      </p:sp>
    </p:spTree>
    <p:extLst>
      <p:ext uri="{BB962C8B-B14F-4D97-AF65-F5344CB8AC3E}">
        <p14:creationId xmlns:p14="http://schemas.microsoft.com/office/powerpoint/2010/main" xmlns="" val="4094924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28775"/>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613150"/>
            <a:ext cx="3810000" cy="1831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388350" y="6381750"/>
            <a:ext cx="339725" cy="244475"/>
          </a:xfrm>
        </p:spPr>
        <p:txBody>
          <a:bodyPr/>
          <a:lstStyle>
            <a:lvl1pPr>
              <a:defRPr/>
            </a:lvl1pPr>
          </a:lstStyle>
          <a:p>
            <a:pPr>
              <a:defRPr/>
            </a:pPr>
            <a:fld id="{3A47BC66-BA8B-469F-AE73-92E4D7E26223}" type="slidenum">
              <a:rPr lang="en-US"/>
              <a:pPr>
                <a:defRPr/>
              </a:pPr>
              <a:t>‹#›</a:t>
            </a:fld>
            <a:endParaRPr lang="en-US" dirty="0"/>
          </a:p>
        </p:txBody>
      </p:sp>
    </p:spTree>
    <p:extLst>
      <p:ext uri="{BB962C8B-B14F-4D97-AF65-F5344CB8AC3E}">
        <p14:creationId xmlns:p14="http://schemas.microsoft.com/office/powerpoint/2010/main" xmlns="" val="41830454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dirty="0" smtClean="0">
                <a:solidFill>
                  <a:srgbClr val="FFFFFF"/>
                </a:solidFill>
                <a:latin typeface="Univers" pitchFamily="34" charset="0"/>
              </a:rPr>
              <a:t>International</a:t>
            </a:r>
            <a:br>
              <a:rPr lang="en-US" sz="1000" dirty="0" smtClean="0">
                <a:solidFill>
                  <a:srgbClr val="FFFFFF"/>
                </a:solidFill>
                <a:latin typeface="Univers" pitchFamily="34" charset="0"/>
              </a:rPr>
            </a:br>
            <a:r>
              <a:rPr lang="en-US" sz="1000" dirty="0" smtClean="0">
                <a:solidFill>
                  <a:srgbClr val="FFFFFF"/>
                </a:solidFill>
                <a:latin typeface="Univers" pitchFamily="34" charset="0"/>
              </a:rPr>
              <a:t>Telecommunication</a:t>
            </a:r>
            <a:br>
              <a:rPr lang="en-US" sz="1000" dirty="0" smtClean="0">
                <a:solidFill>
                  <a:srgbClr val="FFFFFF"/>
                </a:solidFill>
                <a:latin typeface="Univers" pitchFamily="34" charset="0"/>
              </a:rPr>
            </a:br>
            <a:r>
              <a:rPr lang="en-US" sz="1000" dirty="0" smtClean="0">
                <a:solidFill>
                  <a:srgbClr val="FFFFFF"/>
                </a:solidFill>
                <a:latin typeface="Univers" pitchFamily="34" charset="0"/>
              </a:rPr>
              <a:t>Union</a:t>
            </a:r>
          </a:p>
        </p:txBody>
      </p:sp>
      <p:sp>
        <p:nvSpPr>
          <p:cNvPr id="6" name="Rectangle 6"/>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rgbClr val="5C5C5C"/>
              </a:solidFill>
              <a:latin typeface="Verdana" pitchFamily="34" charset="0"/>
            </a:endParaRPr>
          </a:p>
        </p:txBody>
      </p:sp>
      <p:sp>
        <p:nvSpPr>
          <p:cNvPr id="7" name="Rectangle 7"/>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rgbClr val="5C5C5C"/>
              </a:solidFill>
              <a:latin typeface="Verdana" pitchFamily="34" charset="0"/>
            </a:endParaRPr>
          </a:p>
        </p:txBody>
      </p:sp>
      <p:sp>
        <p:nvSpPr>
          <p:cNvPr id="8" name="Rectangle 8"/>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latin typeface="Verdana" pitchFamily="34" charset="0"/>
              </a:rPr>
              <a:t> </a:t>
            </a:r>
            <a:endParaRPr lang="en-US" sz="2400">
              <a:solidFill>
                <a:srgbClr val="5C5C5C"/>
              </a:solidFill>
              <a:latin typeface="Verdana" pitchFamily="34" charset="0"/>
            </a:endParaRPr>
          </a:p>
        </p:txBody>
      </p:sp>
      <p:sp>
        <p:nvSpPr>
          <p:cNvPr id="9" name="Line 9"/>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ndParaRPr>
          </a:p>
        </p:txBody>
      </p:sp>
      <p:pic>
        <p:nvPicPr>
          <p:cNvPr id="10" name="Picture 1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188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8447088" y="6403975"/>
            <a:ext cx="339725" cy="244475"/>
          </a:xfrm>
        </p:spPr>
        <p:txBody>
          <a:bodyPr/>
          <a:lstStyle>
            <a:lvl1pPr>
              <a:defRPr/>
            </a:lvl1pPr>
          </a:lstStyle>
          <a:p>
            <a:pPr>
              <a:defRPr/>
            </a:pPr>
            <a:fld id="{CC50A942-F943-4434-92A5-9F228A1F6E2C}" type="slidenum">
              <a:rPr lang="en-US"/>
              <a:pPr>
                <a:defRPr/>
              </a:pPr>
              <a:t>‹#›</a:t>
            </a:fld>
            <a:endParaRPr lang="en-US" dirty="0"/>
          </a:p>
        </p:txBody>
      </p:sp>
    </p:spTree>
    <p:extLst>
      <p:ext uri="{BB962C8B-B14F-4D97-AF65-F5344CB8AC3E}">
        <p14:creationId xmlns:p14="http://schemas.microsoft.com/office/powerpoint/2010/main" xmlns="" val="4956300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2242A10-20B9-4E03-83EC-955A15284BA5}" type="slidenum">
              <a:rPr lang="en-US"/>
              <a:pPr>
                <a:defRPr/>
              </a:pPr>
              <a:t>‹#›</a:t>
            </a:fld>
            <a:endParaRPr lang="en-US" dirty="0"/>
          </a:p>
        </p:txBody>
      </p:sp>
    </p:spTree>
    <p:extLst>
      <p:ext uri="{BB962C8B-B14F-4D97-AF65-F5344CB8AC3E}">
        <p14:creationId xmlns:p14="http://schemas.microsoft.com/office/powerpoint/2010/main" xmlns="" val="13642129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84B287C-60FA-4072-A9BD-0B76699D5C8D}" type="slidenum">
              <a:rPr lang="en-US"/>
              <a:pPr>
                <a:defRPr/>
              </a:pPr>
              <a:t>‹#›</a:t>
            </a:fld>
            <a:endParaRPr lang="en-US" dirty="0"/>
          </a:p>
        </p:txBody>
      </p:sp>
    </p:spTree>
    <p:extLst>
      <p:ext uri="{BB962C8B-B14F-4D97-AF65-F5344CB8AC3E}">
        <p14:creationId xmlns:p14="http://schemas.microsoft.com/office/powerpoint/2010/main" xmlns="" val="3666877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8746073-A4A8-489C-BC15-2C56006B25C0}" type="slidenum">
              <a:rPr lang="en-US"/>
              <a:pPr>
                <a:defRPr/>
              </a:pPr>
              <a:t>‹#›</a:t>
            </a:fld>
            <a:endParaRPr lang="en-US" dirty="0"/>
          </a:p>
        </p:txBody>
      </p:sp>
    </p:spTree>
    <p:extLst>
      <p:ext uri="{BB962C8B-B14F-4D97-AF65-F5344CB8AC3E}">
        <p14:creationId xmlns:p14="http://schemas.microsoft.com/office/powerpoint/2010/main" xmlns="" val="7893905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A3F6A92-FD11-4AE0-A547-BC7A3B179BAB}" type="slidenum">
              <a:rPr lang="en-US"/>
              <a:pPr>
                <a:defRPr/>
              </a:pPr>
              <a:t>‹#›</a:t>
            </a:fld>
            <a:endParaRPr lang="en-US" dirty="0"/>
          </a:p>
        </p:txBody>
      </p:sp>
    </p:spTree>
    <p:extLst>
      <p:ext uri="{BB962C8B-B14F-4D97-AF65-F5344CB8AC3E}">
        <p14:creationId xmlns:p14="http://schemas.microsoft.com/office/powerpoint/2010/main" xmlns="" val="18131739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2CFBE18-C1E4-43F5-ABFE-77025338E8CE}" type="slidenum">
              <a:rPr lang="en-US"/>
              <a:pPr>
                <a:defRPr/>
              </a:pPr>
              <a:t>‹#›</a:t>
            </a:fld>
            <a:endParaRPr lang="en-US" dirty="0"/>
          </a:p>
        </p:txBody>
      </p:sp>
    </p:spTree>
    <p:extLst>
      <p:ext uri="{BB962C8B-B14F-4D97-AF65-F5344CB8AC3E}">
        <p14:creationId xmlns:p14="http://schemas.microsoft.com/office/powerpoint/2010/main" xmlns="" val="17480831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A7A62216-A2FA-4FE6-B636-585AE8A73A07}" type="slidenum">
              <a:rPr lang="en-US"/>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17FFE54-8AED-4D83-A9AD-14AED2FC15C8}" type="slidenum">
              <a:rPr lang="en-US"/>
              <a:pPr>
                <a:defRPr/>
              </a:pPr>
              <a:t>‹#›</a:t>
            </a:fld>
            <a:endParaRPr lang="en-US" dirty="0"/>
          </a:p>
        </p:txBody>
      </p:sp>
    </p:spTree>
    <p:extLst>
      <p:ext uri="{BB962C8B-B14F-4D97-AF65-F5344CB8AC3E}">
        <p14:creationId xmlns:p14="http://schemas.microsoft.com/office/powerpoint/2010/main" xmlns="" val="24535027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42F009B-5C51-4F26-B83C-0ABCBFA8876D}" type="slidenum">
              <a:rPr lang="en-US"/>
              <a:pPr>
                <a:defRPr/>
              </a:pPr>
              <a:t>‹#›</a:t>
            </a:fld>
            <a:endParaRPr lang="en-US" dirty="0"/>
          </a:p>
        </p:txBody>
      </p:sp>
    </p:spTree>
    <p:extLst>
      <p:ext uri="{BB962C8B-B14F-4D97-AF65-F5344CB8AC3E}">
        <p14:creationId xmlns:p14="http://schemas.microsoft.com/office/powerpoint/2010/main" xmlns="" val="28001267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EB16E19-FF42-4141-9BB9-FCCABF72250E}" type="slidenum">
              <a:rPr lang="en-US"/>
              <a:pPr>
                <a:defRPr/>
              </a:pPr>
              <a:t>‹#›</a:t>
            </a:fld>
            <a:endParaRPr lang="en-US" dirty="0"/>
          </a:p>
        </p:txBody>
      </p:sp>
    </p:spTree>
    <p:extLst>
      <p:ext uri="{BB962C8B-B14F-4D97-AF65-F5344CB8AC3E}">
        <p14:creationId xmlns:p14="http://schemas.microsoft.com/office/powerpoint/2010/main" xmlns="" val="3238265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018D57-7A4B-43A9-98C3-B571561C08A8}" type="slidenum">
              <a:rPr lang="en-US"/>
              <a:pPr>
                <a:defRPr/>
              </a:pPr>
              <a:t>‹#›</a:t>
            </a:fld>
            <a:endParaRPr lang="en-US" dirty="0"/>
          </a:p>
        </p:txBody>
      </p:sp>
    </p:spTree>
    <p:extLst>
      <p:ext uri="{BB962C8B-B14F-4D97-AF65-F5344CB8AC3E}">
        <p14:creationId xmlns:p14="http://schemas.microsoft.com/office/powerpoint/2010/main" xmlns="" val="34172432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469613A-EE79-40C9-90C6-22ABA9BC5231}" type="slidenum">
              <a:rPr lang="en-US"/>
              <a:pPr>
                <a:defRPr/>
              </a:pPr>
              <a:t>‹#›</a:t>
            </a:fld>
            <a:endParaRPr lang="en-US" dirty="0"/>
          </a:p>
        </p:txBody>
      </p:sp>
    </p:spTree>
    <p:extLst>
      <p:ext uri="{BB962C8B-B14F-4D97-AF65-F5344CB8AC3E}">
        <p14:creationId xmlns:p14="http://schemas.microsoft.com/office/powerpoint/2010/main" xmlns="" val="32735673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81088"/>
            <a:ext cx="7773987" cy="516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4ECC9BD-88C2-47A8-A1A6-258DF23F8C1E}" type="slidenum">
              <a:rPr lang="en-US"/>
              <a:pPr>
                <a:defRPr/>
              </a:pPr>
              <a:t>‹#›</a:t>
            </a:fld>
            <a:endParaRPr lang="en-US" dirty="0"/>
          </a:p>
        </p:txBody>
      </p:sp>
    </p:spTree>
    <p:extLst>
      <p:ext uri="{BB962C8B-B14F-4D97-AF65-F5344CB8AC3E}">
        <p14:creationId xmlns:p14="http://schemas.microsoft.com/office/powerpoint/2010/main" xmlns="" val="34625477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8A57F94-EC00-4705-851F-26BDA89318AF}" type="slidenum">
              <a:rPr lang="en-US"/>
              <a:pPr>
                <a:defRPr/>
              </a:pPr>
              <a:t>‹#›</a:t>
            </a:fld>
            <a:endParaRPr lang="en-US" dirty="0"/>
          </a:p>
        </p:txBody>
      </p:sp>
    </p:spTree>
    <p:extLst>
      <p:ext uri="{BB962C8B-B14F-4D97-AF65-F5344CB8AC3E}">
        <p14:creationId xmlns:p14="http://schemas.microsoft.com/office/powerpoint/2010/main" xmlns="" val="41792551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Watermark"/>
          <p:cNvPicPr>
            <a:picLocks noChangeAspect="1" noChangeArrowheads="1"/>
          </p:cNvPicPr>
          <p:nvPr/>
        </p:nvPicPr>
        <p:blipFill>
          <a:blip r:embed="rId2" cstate="print"/>
          <a:srcRect l="6723" b="12773"/>
          <a:stretch>
            <a:fillRect/>
          </a:stretch>
        </p:blipFill>
        <p:spPr bwMode="auto">
          <a:xfrm>
            <a:off x="1" y="809626"/>
            <a:ext cx="6467475" cy="6048375"/>
          </a:xfrm>
          <a:prstGeom prst="rect">
            <a:avLst/>
          </a:prstGeom>
          <a:noFill/>
          <a:ln w="9525">
            <a:noFill/>
            <a:miter lim="800000"/>
            <a:headEnd/>
            <a:tailEnd/>
          </a:ln>
        </p:spPr>
      </p:pic>
      <p:sp>
        <p:nvSpPr>
          <p:cNvPr id="5" name="Text Box 6"/>
          <p:cNvSpPr txBox="1">
            <a:spLocks noChangeArrowheads="1"/>
          </p:cNvSpPr>
          <p:nvPr/>
        </p:nvSpPr>
        <p:spPr bwMode="auto">
          <a:xfrm>
            <a:off x="7620000" y="6175375"/>
            <a:ext cx="1338828" cy="507831"/>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rPr>
              <a:t>International</a:t>
            </a:r>
            <a:br>
              <a:rPr lang="en-US" sz="1000" dirty="0">
                <a:solidFill>
                  <a:srgbClr val="FFFFFF"/>
                </a:solidFill>
                <a:latin typeface="Univers" pitchFamily="34" charset="0"/>
              </a:rPr>
            </a:br>
            <a:r>
              <a:rPr lang="en-US" sz="1000" dirty="0">
                <a:solidFill>
                  <a:srgbClr val="FFFFFF"/>
                </a:solidFill>
                <a:latin typeface="Univers" pitchFamily="34" charset="0"/>
              </a:rPr>
              <a:t>Telecommunication</a:t>
            </a:r>
            <a:br>
              <a:rPr lang="en-US" sz="1000" dirty="0">
                <a:solidFill>
                  <a:srgbClr val="FFFFFF"/>
                </a:solidFill>
                <a:latin typeface="Univers" pitchFamily="34" charset="0"/>
              </a:rPr>
            </a:br>
            <a:r>
              <a:rPr lang="en-US" sz="1000" dirty="0">
                <a:solidFill>
                  <a:srgbClr val="FFFFFF"/>
                </a:solidFill>
                <a:latin typeface="Univers" pitchFamily="34" charset="0"/>
              </a:rPr>
              <a:t>Union</a:t>
            </a:r>
          </a:p>
        </p:txBody>
      </p:sp>
      <p:sp>
        <p:nvSpPr>
          <p:cNvPr id="6" name="Rectangle 7"/>
          <p:cNvSpPr>
            <a:spLocks noChangeArrowheads="1"/>
          </p:cNvSpPr>
          <p:nvPr/>
        </p:nvSpPr>
        <p:spPr bwMode="auto">
          <a:xfrm>
            <a:off x="6426200" y="4343401"/>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7" name="Rectangle 8"/>
          <p:cNvSpPr>
            <a:spLocks noChangeArrowheads="1"/>
          </p:cNvSpPr>
          <p:nvPr/>
        </p:nvSpPr>
        <p:spPr bwMode="auto">
          <a:xfrm>
            <a:off x="7319964" y="4524376"/>
            <a:ext cx="5290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8" name="Rectangle 9"/>
          <p:cNvSpPr>
            <a:spLocks noChangeArrowheads="1"/>
          </p:cNvSpPr>
          <p:nvPr/>
        </p:nvSpPr>
        <p:spPr bwMode="auto">
          <a:xfrm>
            <a:off x="5280026" y="4802188"/>
            <a:ext cx="44884" cy="153888"/>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rPr>
              <a:t> </a:t>
            </a:r>
            <a:endParaRPr lang="en-US" sz="2400" dirty="0">
              <a:solidFill>
                <a:srgbClr val="5C5C5C"/>
              </a:solidFill>
              <a:latin typeface="Verdana" pitchFamily="34" charset="0"/>
            </a:endParaRPr>
          </a:p>
        </p:txBody>
      </p:sp>
      <p:sp>
        <p:nvSpPr>
          <p:cNvPr id="9" name="Line 10"/>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ndParaRPr>
          </a:p>
        </p:txBody>
      </p:sp>
      <p:pic>
        <p:nvPicPr>
          <p:cNvPr id="11" name="Picture 14"/>
          <p:cNvPicPr>
            <a:picLocks noChangeAspect="1" noChangeArrowheads="1"/>
          </p:cNvPicPr>
          <p:nvPr/>
        </p:nvPicPr>
        <p:blipFill>
          <a:blip r:embed="rId3" cstate="print"/>
          <a:srcRect/>
          <a:stretch>
            <a:fillRect/>
          </a:stretch>
        </p:blipFill>
        <p:spPr bwMode="white">
          <a:xfrm>
            <a:off x="7086600" y="1"/>
            <a:ext cx="2057400" cy="863600"/>
          </a:xfrm>
          <a:prstGeom prst="rect">
            <a:avLst/>
          </a:prstGeom>
          <a:noFill/>
          <a:ln w="76200" algn="ctr">
            <a:noFill/>
            <a:miter lim="800000"/>
            <a:headEnd/>
            <a:tailEnd/>
          </a:ln>
        </p:spPr>
      </p:pic>
      <p:sp>
        <p:nvSpPr>
          <p:cNvPr id="57348" name="Rectangle 4"/>
          <p:cNvSpPr>
            <a:spLocks noGrp="1" noChangeArrowheads="1"/>
          </p:cNvSpPr>
          <p:nvPr>
            <p:ph type="ctrTitle"/>
          </p:nvPr>
        </p:nvSpPr>
        <p:spPr>
          <a:xfrm>
            <a:off x="685800" y="2025542"/>
            <a:ext cx="7772400" cy="646331"/>
          </a:xfrm>
        </p:spPr>
        <p:txBody>
          <a:bodyPr/>
          <a:lstStyle>
            <a:lvl1pPr>
              <a:defRPr sz="3600"/>
            </a:lvl1pPr>
          </a:lstStyle>
          <a:p>
            <a:r>
              <a:rPr lang="en-US"/>
              <a:t>Click to edit Master title style</a:t>
            </a:r>
          </a:p>
        </p:txBody>
      </p:sp>
      <p:sp>
        <p:nvSpPr>
          <p:cNvPr id="57349" name="Rectangle 5"/>
          <p:cNvSpPr>
            <a:spLocks noGrp="1" noChangeArrowheads="1"/>
          </p:cNvSpPr>
          <p:nvPr>
            <p:ph type="subTitle" idx="1"/>
          </p:nvPr>
        </p:nvSpPr>
        <p:spPr>
          <a:xfrm>
            <a:off x="1371600" y="3429001"/>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2" name="Rectangle 13"/>
          <p:cNvSpPr>
            <a:spLocks noGrp="1" noChangeArrowheads="1"/>
          </p:cNvSpPr>
          <p:nvPr>
            <p:ph type="sldNum" sz="quarter" idx="10"/>
          </p:nvPr>
        </p:nvSpPr>
        <p:spPr>
          <a:xfrm>
            <a:off x="8445053" y="6403976"/>
            <a:ext cx="341760" cy="246221"/>
          </a:xfrm>
        </p:spPr>
        <p:txBody>
          <a:bodyPr/>
          <a:lstStyle>
            <a:lvl1pPr>
              <a:defRPr/>
            </a:lvl1pPr>
          </a:lstStyle>
          <a:p>
            <a:pPr>
              <a:defRPr/>
            </a:pPr>
            <a:fld id="{6AF5E249-23CB-4C68-89D7-647C0FC3C278}" type="slidenum">
              <a:rPr lang="en-US"/>
              <a:pPr>
                <a:defRPr/>
              </a:pPr>
              <a:t>‹#›</a:t>
            </a:fld>
            <a:endParaRPr lang="en-US" dirty="0"/>
          </a:p>
        </p:txBody>
      </p:sp>
      <p:sp>
        <p:nvSpPr>
          <p:cNvPr id="15" name="Title 1"/>
          <p:cNvSpPr txBox="1">
            <a:spLocks/>
          </p:cNvSpPr>
          <p:nvPr userDrawn="1"/>
        </p:nvSpPr>
        <p:spPr>
          <a:xfrm>
            <a:off x="914400" y="304800"/>
            <a:ext cx="3200400" cy="762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hangingPunct="0">
              <a:spcAft>
                <a:spcPts val="0"/>
              </a:spcAft>
              <a:defRPr/>
            </a:pPr>
            <a:r>
              <a:rPr lang="fr-FR" sz="1200" dirty="0" smtClean="0">
                <a:solidFill>
                  <a:sysClr val="windowText" lastClr="000000"/>
                </a:solidFill>
                <a:latin typeface="Calibri"/>
              </a:rPr>
              <a:t/>
            </a:r>
            <a:br>
              <a:rPr lang="fr-FR" sz="1200" dirty="0" smtClean="0">
                <a:solidFill>
                  <a:sysClr val="windowText" lastClr="000000"/>
                </a:solidFill>
                <a:latin typeface="Calibri"/>
              </a:rPr>
            </a:br>
            <a:r>
              <a:rPr lang="en-GB" sz="1600" b="1" dirty="0" smtClean="0">
                <a:solidFill>
                  <a:sysClr val="windowText" lastClr="000000"/>
                </a:solidFill>
                <a:latin typeface="Calibri"/>
              </a:rPr>
              <a:t>Telecom Regulatory Authority of India</a:t>
            </a:r>
            <a:r>
              <a:rPr lang="fr-FR" sz="1600" dirty="0" smtClean="0">
                <a:solidFill>
                  <a:sysClr val="windowText" lastClr="000000"/>
                </a:solidFill>
                <a:latin typeface="Calibri"/>
              </a:rPr>
              <a:t> </a:t>
            </a:r>
            <a:r>
              <a:rPr lang="en-US" sz="1600" dirty="0" smtClean="0">
                <a:solidFill>
                  <a:sysClr val="windowText" lastClr="000000"/>
                </a:solidFill>
                <a:latin typeface="Calibri"/>
              </a:rPr>
              <a:t/>
            </a:r>
            <a:br>
              <a:rPr lang="en-US" sz="1600" dirty="0" smtClean="0">
                <a:solidFill>
                  <a:sysClr val="windowText" lastClr="000000"/>
                </a:solidFill>
                <a:latin typeface="Calibri"/>
              </a:rPr>
            </a:br>
            <a:endParaRPr lang="en-US" sz="1600" dirty="0" smtClean="0">
              <a:solidFill>
                <a:sysClr val="windowText" lastClr="000000"/>
              </a:solidFill>
              <a:latin typeface="Calibri"/>
            </a:endParaRPr>
          </a:p>
        </p:txBody>
      </p:sp>
      <p:pic>
        <p:nvPicPr>
          <p:cNvPr id="16" name="Picture 15" descr="C:\Users\Alok\Pictures\logoi.jpg"/>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99440" y="118601"/>
            <a:ext cx="467360" cy="744999"/>
          </a:xfrm>
          <a:prstGeom prst="rect">
            <a:avLst/>
          </a:prstGeom>
          <a:noFill/>
          <a:ln>
            <a:noFill/>
          </a:ln>
        </p:spPr>
      </p:pic>
    </p:spTree>
    <p:extLst>
      <p:ext uri="{BB962C8B-B14F-4D97-AF65-F5344CB8AC3E}">
        <p14:creationId xmlns:p14="http://schemas.microsoft.com/office/powerpoint/2010/main" xmlns="" val="11341818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AE339EF-CBA6-4704-AE6A-F0CAF702AFEC}" type="slidenum">
              <a:rPr lang="en-US"/>
              <a:pPr>
                <a:defRPr/>
              </a:pPr>
              <a:t>‹#›</a:t>
            </a:fld>
            <a:endParaRPr lang="en-US" dirty="0"/>
          </a:p>
        </p:txBody>
      </p:sp>
    </p:spTree>
    <p:extLst>
      <p:ext uri="{BB962C8B-B14F-4D97-AF65-F5344CB8AC3E}">
        <p14:creationId xmlns:p14="http://schemas.microsoft.com/office/powerpoint/2010/main" xmlns="" val="9653874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191C448-4AAB-4A67-BF5D-4DE5987AE365}" type="slidenum">
              <a:rPr lang="en-US"/>
              <a:pPr>
                <a:defRPr/>
              </a:pPr>
              <a:t>‹#›</a:t>
            </a:fld>
            <a:endParaRPr lang="en-US" dirty="0"/>
          </a:p>
        </p:txBody>
      </p:sp>
    </p:spTree>
    <p:extLst>
      <p:ext uri="{BB962C8B-B14F-4D97-AF65-F5344CB8AC3E}">
        <p14:creationId xmlns:p14="http://schemas.microsoft.com/office/powerpoint/2010/main" xmlns="" val="40547327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6.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6.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6.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4.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2" name="Line 68"/>
          <p:cNvSpPr>
            <a:spLocks noChangeShapeType="1"/>
          </p:cNvSpPr>
          <p:nvPr/>
        </p:nvSpPr>
        <p:spPr bwMode="auto">
          <a:xfrm flipH="1" flipV="1">
            <a:off x="609600" y="6477000"/>
            <a:ext cx="5562600" cy="28575"/>
          </a:xfrm>
          <a:prstGeom prst="line">
            <a:avLst/>
          </a:prstGeom>
          <a:noFill/>
          <a:ln w="22225" cap="rnd">
            <a:solidFill>
              <a:srgbClr val="C0C0C0"/>
            </a:solidFill>
            <a:prstDash val="sysDot"/>
            <a:round/>
            <a:headEnd/>
            <a:tailEnd/>
          </a:ln>
        </p:spPr>
        <p:txBody>
          <a:bodyPr/>
          <a:lstStyle/>
          <a:p>
            <a:pPr>
              <a:defRPr/>
            </a:pPr>
            <a:endParaRPr lang="en-US">
              <a:ea typeface="+mn-ea"/>
            </a:endParaRPr>
          </a:p>
        </p:txBody>
      </p:sp>
      <p:sp>
        <p:nvSpPr>
          <p:cNvPr id="142339" name="Rectangle 2"/>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p:spPr>
        <p:txBody>
          <a:bodyPr/>
          <a:lstStyle/>
          <a:p>
            <a:pPr>
              <a:defRPr/>
            </a:pPr>
            <a:endParaRPr lang="en-US">
              <a:ea typeface="+mn-ea"/>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charset="0"/>
                <a:cs typeface="Times New Roman" pitchFamily="18" charset="0"/>
              </a:defRPr>
            </a:lvl1pPr>
          </a:lstStyle>
          <a:p>
            <a:fld id="{7B86553D-73A9-4EED-8585-14F9A1AB8BFA}" type="slidenum">
              <a:rPr lang="en-US"/>
              <a:pPr/>
              <a:t>‹#›</a:t>
            </a:fld>
            <a:endParaRPr lang="en-US"/>
          </a:p>
        </p:txBody>
      </p:sp>
      <p:pic>
        <p:nvPicPr>
          <p:cNvPr id="1031" name="Picture 76"/>
          <p:cNvPicPr>
            <a:picLocks noChangeAspect="1" noChangeArrowheads="1"/>
          </p:cNvPicPr>
          <p:nvPr/>
        </p:nvPicPr>
        <p:blipFill>
          <a:blip r:embed="rId13" cstate="print"/>
          <a:srcRect/>
          <a:stretch>
            <a:fillRect/>
          </a:stretch>
        </p:blipFill>
        <p:spPr bwMode="white">
          <a:xfrm>
            <a:off x="6324600" y="5973763"/>
            <a:ext cx="1666875" cy="698500"/>
          </a:xfrm>
          <a:prstGeom prst="rect">
            <a:avLst/>
          </a:prstGeom>
          <a:noFill/>
          <a:ln w="76200">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2pPr>
      <a:lvl3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3pPr>
      <a:lvl4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4pPr>
      <a:lvl5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5pPr>
      <a:lvl6pPr marL="457200" algn="ctr" rtl="0" fontAlgn="base">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6pPr>
      <a:lvl7pPr marL="914400" algn="ctr" rtl="0" fontAlgn="base">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7pPr>
      <a:lvl8pPr marL="1371600" algn="ctr" rtl="0" fontAlgn="base">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8pPr>
      <a:lvl9pPr marL="1828800" algn="ctr" rtl="0" fontAlgn="base">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cs typeface="Arial"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ea typeface="+mn-ea"/>
          <a:cs typeface="+mn-cs"/>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ea typeface="+mn-ea"/>
          <a:cs typeface="+mn-cs"/>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ea typeface="+mn-ea"/>
          <a:cs typeface="+mn-cs"/>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ea typeface="+mn-ea"/>
          <a:cs typeface="+mn-cs"/>
        </a:defRPr>
      </a:lvl5pPr>
      <a:lvl6pPr marL="2514600" indent="-228600" algn="l" rtl="0" fontAlgn="base">
        <a:spcBef>
          <a:spcPct val="20000"/>
        </a:spcBef>
        <a:spcAft>
          <a:spcPct val="0"/>
        </a:spcAft>
        <a:buFont typeface="Verdana" pitchFamily="34" charset="0"/>
        <a:buChar char="–"/>
        <a:defRPr sz="2000">
          <a:solidFill>
            <a:srgbClr val="5C5C5C"/>
          </a:solidFill>
          <a:latin typeface="+mn-lt"/>
          <a:ea typeface="+mn-ea"/>
          <a:cs typeface="+mn-cs"/>
        </a:defRPr>
      </a:lvl6pPr>
      <a:lvl7pPr marL="2971800" indent="-228600" algn="l" rtl="0" fontAlgn="base">
        <a:spcBef>
          <a:spcPct val="20000"/>
        </a:spcBef>
        <a:spcAft>
          <a:spcPct val="0"/>
        </a:spcAft>
        <a:buFont typeface="Verdana" pitchFamily="34" charset="0"/>
        <a:buChar char="–"/>
        <a:defRPr sz="2000">
          <a:solidFill>
            <a:srgbClr val="5C5C5C"/>
          </a:solidFill>
          <a:latin typeface="+mn-lt"/>
          <a:ea typeface="+mn-ea"/>
          <a:cs typeface="+mn-cs"/>
        </a:defRPr>
      </a:lvl7pPr>
      <a:lvl8pPr marL="3429000" indent="-228600" algn="l" rtl="0" fontAlgn="base">
        <a:spcBef>
          <a:spcPct val="20000"/>
        </a:spcBef>
        <a:spcAft>
          <a:spcPct val="0"/>
        </a:spcAft>
        <a:buFont typeface="Verdana" pitchFamily="34" charset="0"/>
        <a:buChar char="–"/>
        <a:defRPr sz="2000">
          <a:solidFill>
            <a:srgbClr val="5C5C5C"/>
          </a:solidFill>
          <a:latin typeface="+mn-lt"/>
          <a:ea typeface="+mn-ea"/>
          <a:cs typeface="+mn-cs"/>
        </a:defRPr>
      </a:lvl8pPr>
      <a:lvl9pPr marL="3886200" indent="-228600" algn="l" rtl="0" fontAlgn="base">
        <a:spcBef>
          <a:spcPct val="20000"/>
        </a:spcBef>
        <a:spcAft>
          <a:spcPct val="0"/>
        </a:spcAft>
        <a:buFont typeface="Verdana" pitchFamily="34" charset="0"/>
        <a:buChar char="–"/>
        <a:defRPr sz="2000">
          <a:solidFill>
            <a:srgbClr val="5C5C5C"/>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5"/>
          <p:cNvSpPr>
            <a:spLocks noGrp="1" noChangeArrowheads="1"/>
          </p:cNvSpPr>
          <p:nvPr>
            <p:ph type="dt" idx="2"/>
          </p:nvPr>
        </p:nvSpPr>
        <p:spPr>
          <a:xfrm>
            <a:off x="457200" y="6245225"/>
            <a:ext cx="2130425" cy="473075"/>
          </a:xfrm>
          <a:prstGeom prst="rect">
            <a:avLst/>
          </a:prstGeom>
        </p:spPr>
        <p:txBody>
          <a:bodyPr/>
          <a:lstStyle>
            <a:lvl1pPr>
              <a:defRPr b="0"/>
            </a:lvl1pPr>
          </a:lstStyle>
          <a:p>
            <a:pPr defTabSz="449263">
              <a:buClr>
                <a:srgbClr val="000000"/>
              </a:buClr>
              <a:buSzPct val="100000"/>
              <a:buFont typeface="Times New Roman" pitchFamily="18" charset="0"/>
              <a:buNone/>
              <a:defRPr/>
            </a:pPr>
            <a:endParaRPr lang="fr-CH">
              <a:solidFill>
                <a:prstClr val="white"/>
              </a:solidFill>
              <a:latin typeface="Arial" charset="0"/>
              <a:ea typeface="+mn-ea"/>
              <a:cs typeface="Arial" charset="0"/>
            </a:endParaRPr>
          </a:p>
        </p:txBody>
      </p:sp>
      <p:sp>
        <p:nvSpPr>
          <p:cNvPr id="4" name="Rectangle 6"/>
          <p:cNvSpPr>
            <a:spLocks noGrp="1" noChangeArrowheads="1"/>
          </p:cNvSpPr>
          <p:nvPr>
            <p:ph type="ftr" idx="3"/>
          </p:nvPr>
        </p:nvSpPr>
        <p:spPr>
          <a:xfrm>
            <a:off x="3124200" y="6245225"/>
            <a:ext cx="2892425" cy="473075"/>
          </a:xfrm>
          <a:prstGeom prst="rect">
            <a:avLst/>
          </a:prstGeom>
        </p:spPr>
        <p:txBody>
          <a:bodyPr/>
          <a:lstStyle>
            <a:lvl1pPr>
              <a:defRPr b="0"/>
            </a:lvl1pPr>
          </a:lstStyle>
          <a:p>
            <a:pPr defTabSz="449263">
              <a:buClr>
                <a:srgbClr val="000000"/>
              </a:buClr>
              <a:buSzPct val="100000"/>
              <a:buFont typeface="Times New Roman" pitchFamily="18" charset="0"/>
              <a:buNone/>
              <a:defRPr/>
            </a:pPr>
            <a:endParaRPr lang="fr-CH">
              <a:solidFill>
                <a:prstClr val="white"/>
              </a:solidFill>
              <a:latin typeface="Arial" charset="0"/>
              <a:ea typeface="+mn-ea"/>
              <a:cs typeface="Arial" charset="0"/>
            </a:endParaRPr>
          </a:p>
        </p:txBody>
      </p:sp>
      <p:sp>
        <p:nvSpPr>
          <p:cNvPr id="5" name="Rectangle 7"/>
          <p:cNvSpPr>
            <a:spLocks noGrp="1" noChangeArrowheads="1"/>
          </p:cNvSpPr>
          <p:nvPr>
            <p:ph type="sldNum" idx="4"/>
          </p:nvPr>
        </p:nvSpPr>
        <p:spPr>
          <a:xfrm>
            <a:off x="6553200" y="6245225"/>
            <a:ext cx="2130425" cy="473075"/>
          </a:xfrm>
          <a:prstGeom prst="rect">
            <a:avLst/>
          </a:prstGeom>
        </p:spPr>
        <p:txBody>
          <a:bodyPr/>
          <a:lstStyle>
            <a:lvl1pPr>
              <a:defRPr b="0"/>
            </a:lvl1pPr>
          </a:lstStyle>
          <a:p>
            <a:pPr defTabSz="449263">
              <a:buClr>
                <a:srgbClr val="000000"/>
              </a:buClr>
              <a:buSzPct val="100000"/>
              <a:buFont typeface="Times New Roman" pitchFamily="18" charset="0"/>
              <a:buNone/>
              <a:defRPr/>
            </a:pPr>
            <a:fld id="{4C850E3E-96C9-4CFF-BB47-4FA34419E5AF}" type="slidenum">
              <a:rPr lang="fr-CH">
                <a:solidFill>
                  <a:prstClr val="white"/>
                </a:solidFill>
                <a:latin typeface="Arial" charset="0"/>
                <a:ea typeface="+mn-ea"/>
                <a:cs typeface="Arial" charset="0"/>
              </a:rPr>
              <a:pPr defTabSz="449263">
                <a:buClr>
                  <a:srgbClr val="000000"/>
                </a:buClr>
                <a:buSzPct val="100000"/>
                <a:buFont typeface="Times New Roman" pitchFamily="18" charset="0"/>
                <a:buNone/>
                <a:defRPr/>
              </a:pPr>
              <a:t>‹#›</a:t>
            </a:fld>
            <a:endParaRPr lang="fr-CH">
              <a:solidFill>
                <a:prstClr val="white"/>
              </a:solidFill>
              <a:latin typeface="Arial" charset="0"/>
              <a:ea typeface="+mn-ea"/>
              <a:cs typeface="Arial" charset="0"/>
            </a:endParaRPr>
          </a:p>
        </p:txBody>
      </p:sp>
      <p:sp>
        <p:nvSpPr>
          <p:cNvPr id="1029" name="Title 1"/>
          <p:cNvSpPr txBox="1">
            <a:spLocks/>
          </p:cNvSpPr>
          <p:nvPr userDrawn="1"/>
        </p:nvSpPr>
        <p:spPr bwMode="auto">
          <a:xfrm>
            <a:off x="457200" y="128588"/>
            <a:ext cx="8226425"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449263" eaLnBrk="0" hangingPunct="0">
              <a:buClr>
                <a:srgbClr val="000000"/>
              </a:buClr>
              <a:buSzPct val="100000"/>
              <a:buFont typeface="Times New Roman" pitchFamily="18" charset="0"/>
              <a:buNone/>
            </a:pPr>
            <a:endParaRPr lang="en-US" sz="4400">
              <a:solidFill>
                <a:srgbClr val="000000"/>
              </a:solidFill>
              <a:latin typeface="Arial" charset="0"/>
              <a:ea typeface="+mn-ea"/>
              <a:cs typeface="Arial" charset="0"/>
            </a:endParaRPr>
          </a:p>
        </p:txBody>
      </p:sp>
      <p:sp>
        <p:nvSpPr>
          <p:cNvPr id="1030" name="Content Placeholder 2"/>
          <p:cNvSpPr txBox="1">
            <a:spLocks/>
          </p:cNvSpPr>
          <p:nvPr userDrawn="1"/>
        </p:nvSpPr>
        <p:spPr bwMode="auto">
          <a:xfrm>
            <a:off x="457200" y="1600200"/>
            <a:ext cx="8226425" cy="452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defTabSz="449263">
              <a:spcBef>
                <a:spcPts val="800"/>
              </a:spcBef>
              <a:buClr>
                <a:srgbClr val="000000"/>
              </a:buClr>
              <a:buSzPct val="100000"/>
              <a:buFont typeface="Times New Roman" pitchFamily="18" charset="0"/>
              <a:buNone/>
            </a:pPr>
            <a:endParaRPr lang="en-US" sz="3200" b="0">
              <a:solidFill>
                <a:srgbClr val="000000"/>
              </a:solidFill>
              <a:ea typeface="+mn-ea"/>
            </a:endParaRPr>
          </a:p>
        </p:txBody>
      </p:sp>
      <p:sp>
        <p:nvSpPr>
          <p:cNvPr id="1031" name="Title Placeholder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32" name="Text Placeholder 8"/>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xmlns="" val="2836747113"/>
      </p:ext>
    </p:extLst>
  </p:cSld>
  <p:clrMap bg1="lt1" tx1="dk1" bg2="lt2" tx2="dk2" accent1="accent1" accent2="accent2" accent3="accent3" accent4="accent4" accent5="accent5" accent6="accent6" hlink="hlink" folHlink="folHlink"/>
  <p:sldLayoutIdLst>
    <p:sldLayoutId id="2147483798" r:id="rId1"/>
    <p:sldLayoutId id="2147483799" r:id="rId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Arial" charset="0"/>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Arial" charset="0"/>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Arial"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charset="0"/>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68"/>
          <p:cNvSpPr>
            <a:spLocks noChangeShapeType="1"/>
          </p:cNvSpPr>
          <p:nvPr/>
        </p:nvSpPr>
        <p:spPr bwMode="auto">
          <a:xfrm flipH="1" flipV="1">
            <a:off x="609600" y="6477000"/>
            <a:ext cx="5562600" cy="28575"/>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pPr eaLnBrk="0" hangingPunct="0"/>
            <a:endParaRPr lang="en-US" smtClean="0">
              <a:solidFill>
                <a:srgbClr val="5C5C5C"/>
              </a:solidFill>
            </a:endParaRPr>
          </a:p>
        </p:txBody>
      </p:sp>
      <p:sp>
        <p:nvSpPr>
          <p:cNvPr id="79875" name="Rectangle 2"/>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pPr eaLnBrk="0" hangingPunct="0"/>
            <a:endParaRPr lang="en-US" smtClean="0">
              <a:solidFill>
                <a:srgbClr val="5C5C5C"/>
              </a:solidFill>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ea typeface="ヒラギノ角ゴ Pro W3" charset="-128"/>
                <a:cs typeface="Times New Roman" pitchFamily="18" charset="0"/>
              </a:defRPr>
            </a:lvl1pPr>
          </a:lstStyle>
          <a:p>
            <a:pPr>
              <a:defRPr/>
            </a:pPr>
            <a:fld id="{7F23D96E-7352-4CCC-8F2E-2FB6B33BF867}" type="slidenum">
              <a:rPr lang="en-US"/>
              <a:pPr>
                <a:defRPr/>
              </a:pPr>
              <a:t>‹#›</a:t>
            </a:fld>
            <a:endParaRPr lang="en-US"/>
          </a:p>
        </p:txBody>
      </p:sp>
      <p:pic>
        <p:nvPicPr>
          <p:cNvPr id="1031" name="Picture 7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white">
          <a:xfrm>
            <a:off x="6324600" y="5973763"/>
            <a:ext cx="16668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Tree>
    <p:extLst>
      <p:ext uri="{BB962C8B-B14F-4D97-AF65-F5344CB8AC3E}">
        <p14:creationId xmlns:p14="http://schemas.microsoft.com/office/powerpoint/2010/main" xmlns="" val="17218583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2pPr>
      <a:lvl3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3pPr>
      <a:lvl4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4pPr>
      <a:lvl5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5pPr>
      <a:lvl6pPr marL="4572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6pPr>
      <a:lvl7pPr marL="9144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7pPr>
      <a:lvl8pPr marL="13716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8pPr>
      <a:lvl9pPr marL="18288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ea typeface="+mn-ea"/>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ea typeface="+mn-ea"/>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97FAF33-CB9A-4A14-A16B-6FF5F8CE8661}" type="datetimeFigureOut">
              <a:rPr lang="en-US"/>
              <a:pPr/>
              <a:t>1/30/2013</a:t>
            </a:fld>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C7997D-1582-4D92-A088-BA6942D624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68"/>
          <p:cNvSpPr>
            <a:spLocks noChangeShapeType="1"/>
          </p:cNvSpPr>
          <p:nvPr/>
        </p:nvSpPr>
        <p:spPr bwMode="auto">
          <a:xfrm flipH="1" flipV="1">
            <a:off x="609600" y="6477000"/>
            <a:ext cx="5562600" cy="28575"/>
          </a:xfrm>
          <a:prstGeom prst="line">
            <a:avLst/>
          </a:prstGeom>
          <a:noFill/>
          <a:ln w="22225" cap="rnd">
            <a:solidFill>
              <a:srgbClr val="C0C0C0"/>
            </a:solidFill>
            <a:prstDash val="sysDot"/>
            <a:round/>
            <a:headEnd/>
            <a:tailEnd/>
          </a:ln>
        </p:spPr>
        <p:txBody>
          <a:bodyPr/>
          <a:lstStyle/>
          <a:p>
            <a:pPr eaLnBrk="0" hangingPunct="0">
              <a:defRPr/>
            </a:pPr>
            <a:endParaRPr lang="en-US">
              <a:solidFill>
                <a:srgbClr val="5C5C5C"/>
              </a:solidFill>
            </a:endParaRPr>
          </a:p>
        </p:txBody>
      </p:sp>
      <p:sp>
        <p:nvSpPr>
          <p:cNvPr id="79875" name="Rectangle 2"/>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p:spPr>
        <p:txBody>
          <a:bodyPr/>
          <a:lstStyle/>
          <a:p>
            <a:pPr eaLnBrk="0" hangingPunct="0">
              <a:defRPr/>
            </a:pPr>
            <a:endParaRPr lang="en-US">
              <a:solidFill>
                <a:srgbClr val="5C5C5C"/>
              </a:solidFill>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cs typeface="Times New Roman" pitchFamily="18" charset="0"/>
              </a:defRPr>
            </a:lvl1pPr>
          </a:lstStyle>
          <a:p>
            <a:fld id="{7421374D-B861-48BA-ACA0-1110C325FBBB}" type="slidenum">
              <a:rPr lang="en-US" smtClean="0"/>
              <a:pPr/>
              <a:t>‹#›</a:t>
            </a:fld>
            <a:endParaRPr lang="en-US" smtClean="0"/>
          </a:p>
        </p:txBody>
      </p:sp>
      <p:pic>
        <p:nvPicPr>
          <p:cNvPr id="1031" name="Picture 7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white">
          <a:xfrm>
            <a:off x="6324600" y="5973763"/>
            <a:ext cx="16668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Tree>
    <p:extLst>
      <p:ext uri="{BB962C8B-B14F-4D97-AF65-F5344CB8AC3E}">
        <p14:creationId xmlns:p14="http://schemas.microsoft.com/office/powerpoint/2010/main" xmlns="" val="38403833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2pPr>
      <a:lvl3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3pPr>
      <a:lvl4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4pPr>
      <a:lvl5pPr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5pPr>
      <a:lvl6pPr marL="4572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6pPr>
      <a:lvl7pPr marL="9144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7pPr>
      <a:lvl8pPr marL="13716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8pPr>
      <a:lvl9pPr marL="1828800" algn="ctr" rtl="0" eaLnBrk="0" fontAlgn="base" hangingPunct="0">
        <a:spcBef>
          <a:spcPct val="0"/>
        </a:spcBef>
        <a:spcAft>
          <a:spcPct val="0"/>
        </a:spcAft>
        <a:defRPr sz="3600" b="1">
          <a:solidFill>
            <a:srgbClr val="1B5BA2"/>
          </a:solidFill>
          <a:effectLst>
            <a:outerShdw blurRad="38100" dist="38100" dir="2700000" algn="tl">
              <a:srgbClr val="C0C0C0"/>
            </a:outerShdw>
          </a:effectLst>
          <a:latin typeface="Verdana" pitchFamily="34" charset="0"/>
          <a:ea typeface="ヒラギノ角ゴ Pro W3" charset="-128"/>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ea typeface="+mn-ea"/>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ea typeface="+mn-ea"/>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3"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sp>
        <p:nvSpPr>
          <p:cNvPr id="1027" name="Rectangle 4"/>
          <p:cNvSpPr>
            <a:spLocks noGrp="1" noChangeArrowheads="1"/>
          </p:cNvSpPr>
          <p:nvPr>
            <p:ph type="title"/>
          </p:nvPr>
        </p:nvSpPr>
        <p:spPr bwMode="auto">
          <a:xfrm>
            <a:off x="685800" y="1108581"/>
            <a:ext cx="77724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56325" name="Rectangle 5"/>
          <p:cNvSpPr>
            <a:spLocks noGrp="1" noChangeArrowheads="1"/>
          </p:cNvSpPr>
          <p:nvPr>
            <p:ph type="sldNum" sz="quarter" idx="4"/>
          </p:nvPr>
        </p:nvSpPr>
        <p:spPr bwMode="auto">
          <a:xfrm>
            <a:off x="8532365" y="6384926"/>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b="0" i="0">
                <a:solidFill>
                  <a:srgbClr val="0E438A"/>
                </a:solidFill>
                <a:latin typeface="Zurich BT" charset="0"/>
                <a:cs typeface="Times New Roman" pitchFamily="18" charset="0"/>
              </a:defRPr>
            </a:lvl1pPr>
          </a:lstStyle>
          <a:p>
            <a:pPr>
              <a:defRPr/>
            </a:pPr>
            <a:fld id="{262E0EFA-73B0-4B36-89F8-BB2A71BA0B24}" type="slidenum">
              <a:rPr lang="en-US">
                <a:ea typeface="+mn-ea"/>
              </a:rPr>
              <a:pPr>
                <a:defRPr/>
              </a:pPr>
              <a:t>‹#›</a:t>
            </a:fld>
            <a:endParaRPr lang="en-US" dirty="0">
              <a:ea typeface="+mn-ea"/>
            </a:endParaRPr>
          </a:p>
        </p:txBody>
      </p:sp>
      <p:sp>
        <p:nvSpPr>
          <p:cNvPr id="1029" name="Rectangle 7"/>
          <p:cNvSpPr>
            <a:spLocks noGrp="1" noChangeArrowheads="1"/>
          </p:cNvSpPr>
          <p:nvPr>
            <p:ph type="body" idx="1"/>
          </p:nvPr>
        </p:nvSpPr>
        <p:spPr bwMode="auto">
          <a:xfrm>
            <a:off x="684213" y="1989139"/>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8" name="Line 8"/>
          <p:cNvSpPr>
            <a:spLocks noChangeShapeType="1"/>
          </p:cNvSpPr>
          <p:nvPr/>
        </p:nvSpPr>
        <p:spPr bwMode="auto">
          <a:xfrm flipH="1" flipV="1">
            <a:off x="152400" y="762000"/>
            <a:ext cx="69342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pic>
        <p:nvPicPr>
          <p:cNvPr id="1031" name="Picture 12"/>
          <p:cNvPicPr>
            <a:picLocks noChangeAspect="1" noChangeArrowheads="1"/>
          </p:cNvPicPr>
          <p:nvPr/>
        </p:nvPicPr>
        <p:blipFill>
          <a:blip r:embed="rId14" cstate="print"/>
          <a:srcRect/>
          <a:stretch>
            <a:fillRect/>
          </a:stretch>
        </p:blipFill>
        <p:spPr bwMode="white">
          <a:xfrm>
            <a:off x="7086600" y="1"/>
            <a:ext cx="2057400" cy="863600"/>
          </a:xfrm>
          <a:prstGeom prst="rect">
            <a:avLst/>
          </a:prstGeom>
          <a:noFill/>
          <a:ln w="76200" algn="ctr">
            <a:noFill/>
            <a:miter lim="800000"/>
            <a:headEnd/>
            <a:tailEnd/>
          </a:ln>
        </p:spPr>
      </p:pic>
    </p:spTree>
    <p:extLst>
      <p:ext uri="{BB962C8B-B14F-4D97-AF65-F5344CB8AC3E}">
        <p14:creationId xmlns:p14="http://schemas.microsoft.com/office/powerpoint/2010/main" xmlns="" val="31979014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1B5BA2"/>
          </a:solidFill>
          <a:latin typeface="+mj-lt"/>
          <a:ea typeface="+mj-ea"/>
          <a:cs typeface="+mj-cs"/>
        </a:defRPr>
      </a:lvl1pPr>
      <a:lvl2pPr algn="ctr" rtl="0" eaLnBrk="0" fontAlgn="base" hangingPunct="0">
        <a:spcBef>
          <a:spcPct val="0"/>
        </a:spcBef>
        <a:spcAft>
          <a:spcPct val="0"/>
        </a:spcAft>
        <a:defRPr sz="3200" b="1">
          <a:solidFill>
            <a:srgbClr val="1B5BA2"/>
          </a:solidFill>
          <a:latin typeface="Verdana" pitchFamily="34" charset="0"/>
          <a:cs typeface="Arial" pitchFamily="34" charset="0"/>
        </a:defRPr>
      </a:lvl2pPr>
      <a:lvl3pPr algn="ctr" rtl="0" eaLnBrk="0" fontAlgn="base" hangingPunct="0">
        <a:spcBef>
          <a:spcPct val="0"/>
        </a:spcBef>
        <a:spcAft>
          <a:spcPct val="0"/>
        </a:spcAft>
        <a:defRPr sz="3200" b="1">
          <a:solidFill>
            <a:srgbClr val="1B5BA2"/>
          </a:solidFill>
          <a:latin typeface="Verdana" pitchFamily="34" charset="0"/>
          <a:cs typeface="Arial" pitchFamily="34" charset="0"/>
        </a:defRPr>
      </a:lvl3pPr>
      <a:lvl4pPr algn="ctr" rtl="0" eaLnBrk="0" fontAlgn="base" hangingPunct="0">
        <a:spcBef>
          <a:spcPct val="0"/>
        </a:spcBef>
        <a:spcAft>
          <a:spcPct val="0"/>
        </a:spcAft>
        <a:defRPr sz="3200" b="1">
          <a:solidFill>
            <a:srgbClr val="1B5BA2"/>
          </a:solidFill>
          <a:latin typeface="Verdana" pitchFamily="34" charset="0"/>
          <a:cs typeface="Arial" pitchFamily="34" charset="0"/>
        </a:defRPr>
      </a:lvl4pPr>
      <a:lvl5pPr algn="ctr" rtl="0" eaLnBrk="0" fontAlgn="base" hangingPunct="0">
        <a:spcBef>
          <a:spcPct val="0"/>
        </a:spcBef>
        <a:spcAft>
          <a:spcPct val="0"/>
        </a:spcAft>
        <a:defRPr sz="3200" b="1">
          <a:solidFill>
            <a:srgbClr val="1B5BA2"/>
          </a:solidFill>
          <a:latin typeface="Verdana" pitchFamily="34" charset="0"/>
          <a:cs typeface="Arial" pitchFamily="34" charset="0"/>
        </a:defRPr>
      </a:lvl5pPr>
      <a:lvl6pPr marL="457200" algn="ctr" rtl="0" fontAlgn="base">
        <a:spcBef>
          <a:spcPct val="0"/>
        </a:spcBef>
        <a:spcAft>
          <a:spcPct val="0"/>
        </a:spcAft>
        <a:defRPr sz="3200" b="1">
          <a:solidFill>
            <a:srgbClr val="1B5BA2"/>
          </a:solidFill>
          <a:latin typeface="Verdana" pitchFamily="34" charset="0"/>
          <a:cs typeface="Arial" pitchFamily="34" charset="0"/>
        </a:defRPr>
      </a:lvl6pPr>
      <a:lvl7pPr marL="914400" algn="ctr" rtl="0" fontAlgn="base">
        <a:spcBef>
          <a:spcPct val="0"/>
        </a:spcBef>
        <a:spcAft>
          <a:spcPct val="0"/>
        </a:spcAft>
        <a:defRPr sz="3200" b="1">
          <a:solidFill>
            <a:srgbClr val="1B5BA2"/>
          </a:solidFill>
          <a:latin typeface="Verdana" pitchFamily="34" charset="0"/>
          <a:cs typeface="Arial" pitchFamily="34" charset="0"/>
        </a:defRPr>
      </a:lvl7pPr>
      <a:lvl8pPr marL="1371600" algn="ctr" rtl="0" fontAlgn="base">
        <a:spcBef>
          <a:spcPct val="0"/>
        </a:spcBef>
        <a:spcAft>
          <a:spcPct val="0"/>
        </a:spcAft>
        <a:defRPr sz="3200" b="1">
          <a:solidFill>
            <a:srgbClr val="1B5BA2"/>
          </a:solidFill>
          <a:latin typeface="Verdana" pitchFamily="34" charset="0"/>
          <a:cs typeface="Arial" pitchFamily="34" charset="0"/>
        </a:defRPr>
      </a:lvl8pPr>
      <a:lvl9pPr marL="1828800" algn="ctr" rtl="0" fontAlgn="base">
        <a:spcBef>
          <a:spcPct val="0"/>
        </a:spcBef>
        <a:spcAft>
          <a:spcPct val="0"/>
        </a:spcAft>
        <a:defRPr sz="32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smtClean="0">
              <a:solidFill>
                <a:srgbClr val="5C5C5C"/>
              </a:solidFill>
              <a:latin typeface="Calibri" pitchFamily="34" charset="0"/>
              <a:ea typeface="+mn-ea"/>
            </a:endParaRPr>
          </a:p>
        </p:txBody>
      </p:sp>
      <p:sp>
        <p:nvSpPr>
          <p:cNvPr id="1028" name="Rectangle 4"/>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6149" name="Rectangle 5"/>
          <p:cNvSpPr>
            <a:spLocks noGrp="1" noChangeArrowheads="1"/>
          </p:cNvSpPr>
          <p:nvPr>
            <p:ph type="sldNum" sz="quarter" idx="4"/>
          </p:nvPr>
        </p:nvSpPr>
        <p:spPr bwMode="auto">
          <a:xfrm>
            <a:off x="8534400" y="638492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C14B277A-F944-42D1-8B26-7725CB4D96B1}" type="slidenum">
              <a:rPr lang="en-US">
                <a:ea typeface="+mn-ea"/>
              </a:rPr>
              <a:pPr>
                <a:defRPr/>
              </a:pPr>
              <a:t>‹#›</a:t>
            </a:fld>
            <a:endParaRPr lang="en-US">
              <a:ea typeface="+mn-ea"/>
            </a:endParaRPr>
          </a:p>
        </p:txBody>
      </p:sp>
      <p:sp>
        <p:nvSpPr>
          <p:cNvPr id="1030" name="Rectangle 6"/>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flipH="1" flipV="1">
            <a:off x="152400" y="762000"/>
            <a:ext cx="7991475" cy="23813"/>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smtClean="0">
              <a:solidFill>
                <a:srgbClr val="5C5C5C"/>
              </a:solidFill>
              <a:latin typeface="Calibri" pitchFamily="34" charset="0"/>
              <a:ea typeface="+mn-ea"/>
            </a:endParaRPr>
          </a:p>
        </p:txBody>
      </p:sp>
      <p:pic>
        <p:nvPicPr>
          <p:cNvPr id="1032" name="Picture 9"/>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297863" y="61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92076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fontAlgn="base">
        <a:spcBef>
          <a:spcPct val="0"/>
        </a:spcBef>
        <a:spcAft>
          <a:spcPct val="0"/>
        </a:spcAft>
        <a:defRPr sz="3600" b="1">
          <a:solidFill>
            <a:srgbClr val="1B5BA2"/>
          </a:solidFill>
          <a:latin typeface="Verdana" pitchFamily="34" charset="0"/>
          <a:cs typeface="Arial" pitchFamily="34" charset="0"/>
        </a:defRPr>
      </a:lvl6pPr>
      <a:lvl7pPr marL="914400" algn="ctr" rtl="0" fontAlgn="base">
        <a:spcBef>
          <a:spcPct val="0"/>
        </a:spcBef>
        <a:spcAft>
          <a:spcPct val="0"/>
        </a:spcAft>
        <a:defRPr sz="3600" b="1">
          <a:solidFill>
            <a:srgbClr val="1B5BA2"/>
          </a:solidFill>
          <a:latin typeface="Verdana" pitchFamily="34" charset="0"/>
          <a:cs typeface="Arial" pitchFamily="34" charset="0"/>
        </a:defRPr>
      </a:lvl7pPr>
      <a:lvl8pPr marL="1371600" algn="ctr" rtl="0" fontAlgn="base">
        <a:spcBef>
          <a:spcPct val="0"/>
        </a:spcBef>
        <a:spcAft>
          <a:spcPct val="0"/>
        </a:spcAft>
        <a:defRPr sz="3600" b="1">
          <a:solidFill>
            <a:srgbClr val="1B5BA2"/>
          </a:solidFill>
          <a:latin typeface="Verdana" pitchFamily="34" charset="0"/>
          <a:cs typeface="Arial" pitchFamily="34" charset="0"/>
        </a:defRPr>
      </a:lvl8pPr>
      <a:lvl9pPr marL="1828800"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a typeface="+mn-ea"/>
            </a:endParaRPr>
          </a:p>
        </p:txBody>
      </p:sp>
      <p:sp>
        <p:nvSpPr>
          <p:cNvPr id="1028" name="Rectangle 4"/>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6149" name="Rectangle 5"/>
          <p:cNvSpPr>
            <a:spLocks noGrp="1" noChangeArrowheads="1"/>
          </p:cNvSpPr>
          <p:nvPr>
            <p:ph type="sldNum" sz="quarter" idx="4"/>
          </p:nvPr>
        </p:nvSpPr>
        <p:spPr bwMode="auto">
          <a:xfrm>
            <a:off x="8534400" y="638492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3D3E6AFF-BA00-4893-9F95-61A1336F0306}" type="slidenum">
              <a:rPr lang="en-US">
                <a:ea typeface="+mn-ea"/>
              </a:rPr>
              <a:pPr>
                <a:defRPr/>
              </a:pPr>
              <a:t>‹#›</a:t>
            </a:fld>
            <a:endParaRPr lang="en-US" dirty="0">
              <a:ea typeface="+mn-ea"/>
            </a:endParaRPr>
          </a:p>
        </p:txBody>
      </p:sp>
      <p:sp>
        <p:nvSpPr>
          <p:cNvPr id="1030" name="Rectangle 6"/>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flipH="1" flipV="1">
            <a:off x="152400" y="762000"/>
            <a:ext cx="7991475" cy="23813"/>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a typeface="+mn-ea"/>
            </a:endParaRPr>
          </a:p>
        </p:txBody>
      </p:sp>
      <p:pic>
        <p:nvPicPr>
          <p:cNvPr id="1032" name="Picture 9"/>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8297863" y="61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23805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fontAlgn="base">
        <a:spcBef>
          <a:spcPct val="0"/>
        </a:spcBef>
        <a:spcAft>
          <a:spcPct val="0"/>
        </a:spcAft>
        <a:defRPr sz="3600" b="1">
          <a:solidFill>
            <a:srgbClr val="1B5BA2"/>
          </a:solidFill>
          <a:latin typeface="Verdana" pitchFamily="34" charset="0"/>
          <a:cs typeface="Arial" pitchFamily="34" charset="0"/>
        </a:defRPr>
      </a:lvl6pPr>
      <a:lvl7pPr marL="914400" algn="ctr" rtl="0" fontAlgn="base">
        <a:spcBef>
          <a:spcPct val="0"/>
        </a:spcBef>
        <a:spcAft>
          <a:spcPct val="0"/>
        </a:spcAft>
        <a:defRPr sz="3600" b="1">
          <a:solidFill>
            <a:srgbClr val="1B5BA2"/>
          </a:solidFill>
          <a:latin typeface="Verdana" pitchFamily="34" charset="0"/>
          <a:cs typeface="Arial" pitchFamily="34" charset="0"/>
        </a:defRPr>
      </a:lvl7pPr>
      <a:lvl8pPr marL="1371600" algn="ctr" rtl="0" fontAlgn="base">
        <a:spcBef>
          <a:spcPct val="0"/>
        </a:spcBef>
        <a:spcAft>
          <a:spcPct val="0"/>
        </a:spcAft>
        <a:defRPr sz="3600" b="1">
          <a:solidFill>
            <a:srgbClr val="1B5BA2"/>
          </a:solidFill>
          <a:latin typeface="Verdana" pitchFamily="34" charset="0"/>
          <a:cs typeface="Arial" pitchFamily="34" charset="0"/>
        </a:defRPr>
      </a:lvl8pPr>
      <a:lvl9pPr marL="1828800"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3"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sp>
        <p:nvSpPr>
          <p:cNvPr id="1027" name="Rectangle 4"/>
          <p:cNvSpPr>
            <a:spLocks noGrp="1" noChangeArrowheads="1"/>
          </p:cNvSpPr>
          <p:nvPr>
            <p:ph type="title"/>
          </p:nvPr>
        </p:nvSpPr>
        <p:spPr bwMode="auto">
          <a:xfrm>
            <a:off x="685800" y="1108581"/>
            <a:ext cx="77724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56325" name="Rectangle 5"/>
          <p:cNvSpPr>
            <a:spLocks noGrp="1" noChangeArrowheads="1"/>
          </p:cNvSpPr>
          <p:nvPr>
            <p:ph type="sldNum" sz="quarter" idx="4"/>
          </p:nvPr>
        </p:nvSpPr>
        <p:spPr bwMode="auto">
          <a:xfrm>
            <a:off x="8532365" y="6384926"/>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b="0" i="0">
                <a:solidFill>
                  <a:srgbClr val="0E438A"/>
                </a:solidFill>
                <a:latin typeface="Zurich BT" charset="0"/>
                <a:cs typeface="Times New Roman" pitchFamily="18" charset="0"/>
              </a:defRPr>
            </a:lvl1pPr>
          </a:lstStyle>
          <a:p>
            <a:pPr>
              <a:defRPr/>
            </a:pPr>
            <a:fld id="{262E0EFA-73B0-4B36-89F8-BB2A71BA0B24}" type="slidenum">
              <a:rPr lang="en-US">
                <a:ea typeface="+mn-ea"/>
              </a:rPr>
              <a:pPr>
                <a:defRPr/>
              </a:pPr>
              <a:t>‹#›</a:t>
            </a:fld>
            <a:endParaRPr lang="en-US" dirty="0">
              <a:ea typeface="+mn-ea"/>
            </a:endParaRPr>
          </a:p>
        </p:txBody>
      </p:sp>
      <p:sp>
        <p:nvSpPr>
          <p:cNvPr id="1029" name="Rectangle 7"/>
          <p:cNvSpPr>
            <a:spLocks noGrp="1" noChangeArrowheads="1"/>
          </p:cNvSpPr>
          <p:nvPr>
            <p:ph type="body" idx="1"/>
          </p:nvPr>
        </p:nvSpPr>
        <p:spPr bwMode="auto">
          <a:xfrm>
            <a:off x="684213" y="1989139"/>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8" name="Line 8"/>
          <p:cNvSpPr>
            <a:spLocks noChangeShapeType="1"/>
          </p:cNvSpPr>
          <p:nvPr/>
        </p:nvSpPr>
        <p:spPr bwMode="auto">
          <a:xfrm flipH="1" flipV="1">
            <a:off x="152400" y="762000"/>
            <a:ext cx="69342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a typeface="+mn-ea"/>
            </a:endParaRPr>
          </a:p>
        </p:txBody>
      </p:sp>
      <p:pic>
        <p:nvPicPr>
          <p:cNvPr id="1031" name="Picture 12"/>
          <p:cNvPicPr>
            <a:picLocks noChangeAspect="1" noChangeArrowheads="1"/>
          </p:cNvPicPr>
          <p:nvPr/>
        </p:nvPicPr>
        <p:blipFill>
          <a:blip r:embed="rId14" cstate="print"/>
          <a:srcRect/>
          <a:stretch>
            <a:fillRect/>
          </a:stretch>
        </p:blipFill>
        <p:spPr bwMode="white">
          <a:xfrm>
            <a:off x="7086600" y="1"/>
            <a:ext cx="2057400" cy="863600"/>
          </a:xfrm>
          <a:prstGeom prst="rect">
            <a:avLst/>
          </a:prstGeom>
          <a:noFill/>
          <a:ln w="76200" algn="ctr">
            <a:noFill/>
            <a:miter lim="800000"/>
            <a:headEnd/>
            <a:tailEnd/>
          </a:ln>
        </p:spPr>
      </p:pic>
    </p:spTree>
    <p:extLst>
      <p:ext uri="{BB962C8B-B14F-4D97-AF65-F5344CB8AC3E}">
        <p14:creationId xmlns:p14="http://schemas.microsoft.com/office/powerpoint/2010/main" xmlns="" val="265641716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1B5BA2"/>
          </a:solidFill>
          <a:latin typeface="+mj-lt"/>
          <a:ea typeface="+mj-ea"/>
          <a:cs typeface="+mj-cs"/>
        </a:defRPr>
      </a:lvl1pPr>
      <a:lvl2pPr algn="ctr" rtl="0" eaLnBrk="0" fontAlgn="base" hangingPunct="0">
        <a:spcBef>
          <a:spcPct val="0"/>
        </a:spcBef>
        <a:spcAft>
          <a:spcPct val="0"/>
        </a:spcAft>
        <a:defRPr sz="3200" b="1">
          <a:solidFill>
            <a:srgbClr val="1B5BA2"/>
          </a:solidFill>
          <a:latin typeface="Verdana" pitchFamily="34" charset="0"/>
          <a:cs typeface="Arial" pitchFamily="34" charset="0"/>
        </a:defRPr>
      </a:lvl2pPr>
      <a:lvl3pPr algn="ctr" rtl="0" eaLnBrk="0" fontAlgn="base" hangingPunct="0">
        <a:spcBef>
          <a:spcPct val="0"/>
        </a:spcBef>
        <a:spcAft>
          <a:spcPct val="0"/>
        </a:spcAft>
        <a:defRPr sz="3200" b="1">
          <a:solidFill>
            <a:srgbClr val="1B5BA2"/>
          </a:solidFill>
          <a:latin typeface="Verdana" pitchFamily="34" charset="0"/>
          <a:cs typeface="Arial" pitchFamily="34" charset="0"/>
        </a:defRPr>
      </a:lvl3pPr>
      <a:lvl4pPr algn="ctr" rtl="0" eaLnBrk="0" fontAlgn="base" hangingPunct="0">
        <a:spcBef>
          <a:spcPct val="0"/>
        </a:spcBef>
        <a:spcAft>
          <a:spcPct val="0"/>
        </a:spcAft>
        <a:defRPr sz="3200" b="1">
          <a:solidFill>
            <a:srgbClr val="1B5BA2"/>
          </a:solidFill>
          <a:latin typeface="Verdana" pitchFamily="34" charset="0"/>
          <a:cs typeface="Arial" pitchFamily="34" charset="0"/>
        </a:defRPr>
      </a:lvl4pPr>
      <a:lvl5pPr algn="ctr" rtl="0" eaLnBrk="0" fontAlgn="base" hangingPunct="0">
        <a:spcBef>
          <a:spcPct val="0"/>
        </a:spcBef>
        <a:spcAft>
          <a:spcPct val="0"/>
        </a:spcAft>
        <a:defRPr sz="3200" b="1">
          <a:solidFill>
            <a:srgbClr val="1B5BA2"/>
          </a:solidFill>
          <a:latin typeface="Verdana" pitchFamily="34" charset="0"/>
          <a:cs typeface="Arial" pitchFamily="34" charset="0"/>
        </a:defRPr>
      </a:lvl5pPr>
      <a:lvl6pPr marL="457200" algn="ctr" rtl="0" fontAlgn="base">
        <a:spcBef>
          <a:spcPct val="0"/>
        </a:spcBef>
        <a:spcAft>
          <a:spcPct val="0"/>
        </a:spcAft>
        <a:defRPr sz="3200" b="1">
          <a:solidFill>
            <a:srgbClr val="1B5BA2"/>
          </a:solidFill>
          <a:latin typeface="Verdana" pitchFamily="34" charset="0"/>
          <a:cs typeface="Arial" pitchFamily="34" charset="0"/>
        </a:defRPr>
      </a:lvl6pPr>
      <a:lvl7pPr marL="914400" algn="ctr" rtl="0" fontAlgn="base">
        <a:spcBef>
          <a:spcPct val="0"/>
        </a:spcBef>
        <a:spcAft>
          <a:spcPct val="0"/>
        </a:spcAft>
        <a:defRPr sz="3200" b="1">
          <a:solidFill>
            <a:srgbClr val="1B5BA2"/>
          </a:solidFill>
          <a:latin typeface="Verdana" pitchFamily="34" charset="0"/>
          <a:cs typeface="Arial" pitchFamily="34" charset="0"/>
        </a:defRPr>
      </a:lvl7pPr>
      <a:lvl8pPr marL="1371600" algn="ctr" rtl="0" fontAlgn="base">
        <a:spcBef>
          <a:spcPct val="0"/>
        </a:spcBef>
        <a:spcAft>
          <a:spcPct val="0"/>
        </a:spcAft>
        <a:defRPr sz="3200" b="1">
          <a:solidFill>
            <a:srgbClr val="1B5BA2"/>
          </a:solidFill>
          <a:latin typeface="Verdana" pitchFamily="34" charset="0"/>
          <a:cs typeface="Arial" pitchFamily="34" charset="0"/>
        </a:defRPr>
      </a:lvl8pPr>
      <a:lvl9pPr marL="1828800" algn="ctr" rtl="0" fontAlgn="base">
        <a:spcBef>
          <a:spcPct val="0"/>
        </a:spcBef>
        <a:spcAft>
          <a:spcPct val="0"/>
        </a:spcAft>
        <a:defRPr sz="32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ndParaRPr>
          </a:p>
        </p:txBody>
      </p:sp>
      <p:sp>
        <p:nvSpPr>
          <p:cNvPr id="1028" name="Rectangle 4"/>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6149" name="Rectangle 5"/>
          <p:cNvSpPr>
            <a:spLocks noGrp="1" noChangeArrowheads="1"/>
          </p:cNvSpPr>
          <p:nvPr>
            <p:ph type="sldNum" sz="quarter" idx="4"/>
          </p:nvPr>
        </p:nvSpPr>
        <p:spPr bwMode="auto">
          <a:xfrm>
            <a:off x="8534400" y="638492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3D3E6AFF-BA00-4893-9F95-61A1336F0306}" type="slidenum">
              <a:rPr lang="en-US"/>
              <a:pPr>
                <a:defRPr/>
              </a:pPr>
              <a:t>‹#›</a:t>
            </a:fld>
            <a:endParaRPr lang="en-US" dirty="0"/>
          </a:p>
        </p:txBody>
      </p:sp>
      <p:sp>
        <p:nvSpPr>
          <p:cNvPr id="1030" name="Rectangle 6"/>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flipH="1" flipV="1">
            <a:off x="152400" y="762000"/>
            <a:ext cx="7991475" cy="23813"/>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ndParaRPr>
          </a:p>
        </p:txBody>
      </p:sp>
      <p:pic>
        <p:nvPicPr>
          <p:cNvPr id="1032" name="Picture 9"/>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8297863" y="61913"/>
            <a:ext cx="774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39891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fontAlgn="base">
        <a:spcBef>
          <a:spcPct val="0"/>
        </a:spcBef>
        <a:spcAft>
          <a:spcPct val="0"/>
        </a:spcAft>
        <a:defRPr sz="3600" b="1">
          <a:solidFill>
            <a:srgbClr val="1B5BA2"/>
          </a:solidFill>
          <a:latin typeface="Verdana" pitchFamily="34" charset="0"/>
          <a:cs typeface="Arial" pitchFamily="34" charset="0"/>
        </a:defRPr>
      </a:lvl6pPr>
      <a:lvl7pPr marL="914400" algn="ctr" rtl="0" fontAlgn="base">
        <a:spcBef>
          <a:spcPct val="0"/>
        </a:spcBef>
        <a:spcAft>
          <a:spcPct val="0"/>
        </a:spcAft>
        <a:defRPr sz="3600" b="1">
          <a:solidFill>
            <a:srgbClr val="1B5BA2"/>
          </a:solidFill>
          <a:latin typeface="Verdana" pitchFamily="34" charset="0"/>
          <a:cs typeface="Arial" pitchFamily="34" charset="0"/>
        </a:defRPr>
      </a:lvl7pPr>
      <a:lvl8pPr marL="1371600" algn="ctr" rtl="0" fontAlgn="base">
        <a:spcBef>
          <a:spcPct val="0"/>
        </a:spcBef>
        <a:spcAft>
          <a:spcPct val="0"/>
        </a:spcAft>
        <a:defRPr sz="3600" b="1">
          <a:solidFill>
            <a:srgbClr val="1B5BA2"/>
          </a:solidFill>
          <a:latin typeface="Verdana" pitchFamily="34" charset="0"/>
          <a:cs typeface="Arial" pitchFamily="34" charset="0"/>
        </a:defRPr>
      </a:lvl8pPr>
      <a:lvl9pPr marL="1828800"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3" name="Line 3"/>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ndParaRPr>
          </a:p>
        </p:txBody>
      </p:sp>
      <p:sp>
        <p:nvSpPr>
          <p:cNvPr id="1027" name="Rectangle 4"/>
          <p:cNvSpPr>
            <a:spLocks noGrp="1" noChangeArrowheads="1"/>
          </p:cNvSpPr>
          <p:nvPr>
            <p:ph type="title"/>
          </p:nvPr>
        </p:nvSpPr>
        <p:spPr bwMode="auto">
          <a:xfrm>
            <a:off x="685800" y="1108581"/>
            <a:ext cx="77724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56325" name="Rectangle 5"/>
          <p:cNvSpPr>
            <a:spLocks noGrp="1" noChangeArrowheads="1"/>
          </p:cNvSpPr>
          <p:nvPr>
            <p:ph type="sldNum" sz="quarter" idx="4"/>
          </p:nvPr>
        </p:nvSpPr>
        <p:spPr bwMode="auto">
          <a:xfrm>
            <a:off x="8532365" y="6384926"/>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b="0" i="0">
                <a:solidFill>
                  <a:srgbClr val="0E438A"/>
                </a:solidFill>
                <a:latin typeface="Zurich BT" charset="0"/>
                <a:cs typeface="Times New Roman" pitchFamily="18" charset="0"/>
              </a:defRPr>
            </a:lvl1pPr>
          </a:lstStyle>
          <a:p>
            <a:pPr>
              <a:defRPr/>
            </a:pPr>
            <a:fld id="{262E0EFA-73B0-4B36-89F8-BB2A71BA0B24}" type="slidenum">
              <a:rPr lang="en-US"/>
              <a:pPr>
                <a:defRPr/>
              </a:pPr>
              <a:t>‹#›</a:t>
            </a:fld>
            <a:endParaRPr lang="en-US" dirty="0"/>
          </a:p>
        </p:txBody>
      </p:sp>
      <p:sp>
        <p:nvSpPr>
          <p:cNvPr id="1029" name="Rectangle 7"/>
          <p:cNvSpPr>
            <a:spLocks noGrp="1" noChangeArrowheads="1"/>
          </p:cNvSpPr>
          <p:nvPr>
            <p:ph type="body" idx="1"/>
          </p:nvPr>
        </p:nvSpPr>
        <p:spPr bwMode="auto">
          <a:xfrm>
            <a:off x="684213" y="1989139"/>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8" name="Line 8"/>
          <p:cNvSpPr>
            <a:spLocks noChangeShapeType="1"/>
          </p:cNvSpPr>
          <p:nvPr/>
        </p:nvSpPr>
        <p:spPr bwMode="auto">
          <a:xfrm flipH="1" flipV="1">
            <a:off x="152400" y="762000"/>
            <a:ext cx="6934200" cy="0"/>
          </a:xfrm>
          <a:prstGeom prst="line">
            <a:avLst/>
          </a:prstGeom>
          <a:noFill/>
          <a:ln w="22225" cap="rnd">
            <a:solidFill>
              <a:srgbClr val="C0C0C0"/>
            </a:solidFill>
            <a:prstDash val="sysDot"/>
            <a:round/>
            <a:headEnd/>
            <a:tailEnd/>
          </a:ln>
          <a:effectLst/>
        </p:spPr>
        <p:txBody>
          <a:bodyPr/>
          <a:lstStyle/>
          <a:p>
            <a:pPr>
              <a:defRPr/>
            </a:pPr>
            <a:endParaRPr lang="en-US" b="1" i="1" dirty="0">
              <a:solidFill>
                <a:srgbClr val="5C5C5C"/>
              </a:solidFill>
              <a:latin typeface="Verdana" pitchFamily="34" charset="0"/>
            </a:endParaRPr>
          </a:p>
        </p:txBody>
      </p:sp>
      <p:pic>
        <p:nvPicPr>
          <p:cNvPr id="1031" name="Picture 12"/>
          <p:cNvPicPr>
            <a:picLocks noChangeAspect="1" noChangeArrowheads="1"/>
          </p:cNvPicPr>
          <p:nvPr/>
        </p:nvPicPr>
        <p:blipFill>
          <a:blip r:embed="rId14" cstate="print"/>
          <a:srcRect/>
          <a:stretch>
            <a:fillRect/>
          </a:stretch>
        </p:blipFill>
        <p:spPr bwMode="white">
          <a:xfrm>
            <a:off x="7086600" y="1"/>
            <a:ext cx="2057400" cy="863600"/>
          </a:xfrm>
          <a:prstGeom prst="rect">
            <a:avLst/>
          </a:prstGeom>
          <a:noFill/>
          <a:ln w="76200" algn="ctr">
            <a:noFill/>
            <a:miter lim="800000"/>
            <a:headEnd/>
            <a:tailEnd/>
          </a:ln>
        </p:spPr>
      </p:pic>
    </p:spTree>
    <p:extLst>
      <p:ext uri="{BB962C8B-B14F-4D97-AF65-F5344CB8AC3E}">
        <p14:creationId xmlns:p14="http://schemas.microsoft.com/office/powerpoint/2010/main" xmlns="" val="135080366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1B5BA2"/>
          </a:solidFill>
          <a:latin typeface="+mj-lt"/>
          <a:ea typeface="+mj-ea"/>
          <a:cs typeface="+mj-cs"/>
        </a:defRPr>
      </a:lvl1pPr>
      <a:lvl2pPr algn="ctr" rtl="0" eaLnBrk="0" fontAlgn="base" hangingPunct="0">
        <a:spcBef>
          <a:spcPct val="0"/>
        </a:spcBef>
        <a:spcAft>
          <a:spcPct val="0"/>
        </a:spcAft>
        <a:defRPr sz="3200" b="1">
          <a:solidFill>
            <a:srgbClr val="1B5BA2"/>
          </a:solidFill>
          <a:latin typeface="Verdana" pitchFamily="34" charset="0"/>
          <a:cs typeface="Arial" pitchFamily="34" charset="0"/>
        </a:defRPr>
      </a:lvl2pPr>
      <a:lvl3pPr algn="ctr" rtl="0" eaLnBrk="0" fontAlgn="base" hangingPunct="0">
        <a:spcBef>
          <a:spcPct val="0"/>
        </a:spcBef>
        <a:spcAft>
          <a:spcPct val="0"/>
        </a:spcAft>
        <a:defRPr sz="3200" b="1">
          <a:solidFill>
            <a:srgbClr val="1B5BA2"/>
          </a:solidFill>
          <a:latin typeface="Verdana" pitchFamily="34" charset="0"/>
          <a:cs typeface="Arial" pitchFamily="34" charset="0"/>
        </a:defRPr>
      </a:lvl3pPr>
      <a:lvl4pPr algn="ctr" rtl="0" eaLnBrk="0" fontAlgn="base" hangingPunct="0">
        <a:spcBef>
          <a:spcPct val="0"/>
        </a:spcBef>
        <a:spcAft>
          <a:spcPct val="0"/>
        </a:spcAft>
        <a:defRPr sz="3200" b="1">
          <a:solidFill>
            <a:srgbClr val="1B5BA2"/>
          </a:solidFill>
          <a:latin typeface="Verdana" pitchFamily="34" charset="0"/>
          <a:cs typeface="Arial" pitchFamily="34" charset="0"/>
        </a:defRPr>
      </a:lvl4pPr>
      <a:lvl5pPr algn="ctr" rtl="0" eaLnBrk="0" fontAlgn="base" hangingPunct="0">
        <a:spcBef>
          <a:spcPct val="0"/>
        </a:spcBef>
        <a:spcAft>
          <a:spcPct val="0"/>
        </a:spcAft>
        <a:defRPr sz="3200" b="1">
          <a:solidFill>
            <a:srgbClr val="1B5BA2"/>
          </a:solidFill>
          <a:latin typeface="Verdana" pitchFamily="34" charset="0"/>
          <a:cs typeface="Arial" pitchFamily="34" charset="0"/>
        </a:defRPr>
      </a:lvl5pPr>
      <a:lvl6pPr marL="457200" algn="ctr" rtl="0" fontAlgn="base">
        <a:spcBef>
          <a:spcPct val="0"/>
        </a:spcBef>
        <a:spcAft>
          <a:spcPct val="0"/>
        </a:spcAft>
        <a:defRPr sz="3200" b="1">
          <a:solidFill>
            <a:srgbClr val="1B5BA2"/>
          </a:solidFill>
          <a:latin typeface="Verdana" pitchFamily="34" charset="0"/>
          <a:cs typeface="Arial" pitchFamily="34" charset="0"/>
        </a:defRPr>
      </a:lvl6pPr>
      <a:lvl7pPr marL="914400" algn="ctr" rtl="0" fontAlgn="base">
        <a:spcBef>
          <a:spcPct val="0"/>
        </a:spcBef>
        <a:spcAft>
          <a:spcPct val="0"/>
        </a:spcAft>
        <a:defRPr sz="3200" b="1">
          <a:solidFill>
            <a:srgbClr val="1B5BA2"/>
          </a:solidFill>
          <a:latin typeface="Verdana" pitchFamily="34" charset="0"/>
          <a:cs typeface="Arial" pitchFamily="34" charset="0"/>
        </a:defRPr>
      </a:lvl7pPr>
      <a:lvl8pPr marL="1371600" algn="ctr" rtl="0" fontAlgn="base">
        <a:spcBef>
          <a:spcPct val="0"/>
        </a:spcBef>
        <a:spcAft>
          <a:spcPct val="0"/>
        </a:spcAft>
        <a:defRPr sz="3200" b="1">
          <a:solidFill>
            <a:srgbClr val="1B5BA2"/>
          </a:solidFill>
          <a:latin typeface="Verdana" pitchFamily="34" charset="0"/>
          <a:cs typeface="Arial" pitchFamily="34" charset="0"/>
        </a:defRPr>
      </a:lvl8pPr>
      <a:lvl9pPr marL="1828800" algn="ctr" rtl="0" fontAlgn="base">
        <a:spcBef>
          <a:spcPct val="0"/>
        </a:spcBef>
        <a:spcAft>
          <a:spcPct val="0"/>
        </a:spcAft>
        <a:defRPr sz="32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www.itu.int/dms_pub/itu-t/oth/23/01/T23010000170001PDF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hyperlink" Target="http://www.itu.int/ITU-D/cyb/app/e-health.html"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ITU-D/cyb/app/e-health.html"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hyperlink" Target="http://www.itu.int/ITU-D/asp/CMS/index.asp"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www.itu.int/itu-t/X.1080.1"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itu.int/en/ITU-T/techwatch/Pages/ehealth-standards.aspx"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5562600"/>
            <a:ext cx="853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0" hangingPunct="0"/>
            <a:endParaRPr lang="en-US" altLang="ja-JP" smtClean="0">
              <a:solidFill>
                <a:srgbClr val="5C5C5C"/>
              </a:solidFill>
              <a:ea typeface="MS PGothic" pitchFamily="34" charset="-128"/>
            </a:endParaRPr>
          </a:p>
        </p:txBody>
      </p:sp>
      <p:sp>
        <p:nvSpPr>
          <p:cNvPr id="3075" name="Rectangle 3"/>
          <p:cNvSpPr>
            <a:spLocks noChangeArrowheads="1"/>
          </p:cNvSpPr>
          <p:nvPr/>
        </p:nvSpPr>
        <p:spPr bwMode="auto">
          <a:xfrm>
            <a:off x="838200" y="3429000"/>
            <a:ext cx="78898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lnSpc>
                <a:spcPct val="85000"/>
              </a:lnSpc>
              <a:spcBef>
                <a:spcPct val="20000"/>
              </a:spcBef>
              <a:buClr>
                <a:srgbClr val="0E438A"/>
              </a:buClr>
              <a:buSzPct val="110000"/>
              <a:buFont typeface="Wingdings" pitchFamily="2" charset="2"/>
              <a:buNone/>
            </a:pPr>
            <a:r>
              <a:rPr lang="en-US" sz="2800" b="1" dirty="0" smtClean="0">
                <a:solidFill>
                  <a:srgbClr val="0000CC"/>
                </a:solidFill>
                <a:latin typeface="Calibri,Bold"/>
              </a:rPr>
              <a:t>Tokyo, Japan</a:t>
            </a:r>
          </a:p>
          <a:p>
            <a:pPr algn="ctr" eaLnBrk="0" hangingPunct="0">
              <a:lnSpc>
                <a:spcPct val="85000"/>
              </a:lnSpc>
              <a:spcBef>
                <a:spcPct val="20000"/>
              </a:spcBef>
              <a:buClr>
                <a:srgbClr val="0E438A"/>
              </a:buClr>
              <a:buSzPct val="110000"/>
              <a:buFont typeface="Wingdings" pitchFamily="2" charset="2"/>
              <a:buNone/>
            </a:pPr>
            <a:r>
              <a:rPr lang="en-US" sz="2800" b="1" dirty="0">
                <a:solidFill>
                  <a:srgbClr val="0000CC"/>
                </a:solidFill>
                <a:latin typeface="Calibri,Bold"/>
              </a:rPr>
              <a:t>Feb 4-5 2013</a:t>
            </a:r>
          </a:p>
        </p:txBody>
      </p:sp>
      <p:sp>
        <p:nvSpPr>
          <p:cNvPr id="4101" name="Rectangle 3"/>
          <p:cNvSpPr>
            <a:spLocks noChangeArrowheads="1"/>
          </p:cNvSpPr>
          <p:nvPr/>
        </p:nvSpPr>
        <p:spPr bwMode="auto">
          <a:xfrm>
            <a:off x="914400" y="4749800"/>
            <a:ext cx="7561263" cy="1219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lnSpc>
                <a:spcPct val="85000"/>
              </a:lnSpc>
              <a:spcBef>
                <a:spcPct val="20000"/>
              </a:spcBef>
              <a:buClr>
                <a:srgbClr val="0E438A"/>
              </a:buClr>
              <a:buSzPct val="110000"/>
              <a:buFont typeface="Wingdings" pitchFamily="2" charset="2"/>
              <a:buNone/>
            </a:pPr>
            <a:r>
              <a:rPr lang="en-GB" sz="2400" dirty="0" smtClean="0">
                <a:solidFill>
                  <a:srgbClr val="0000CC"/>
                </a:solidFill>
                <a:latin typeface="Monotype Corsiva" pitchFamily="66" charset="0"/>
              </a:rPr>
              <a:t>Sameer Sharma</a:t>
            </a:r>
          </a:p>
          <a:p>
            <a:pPr algn="ctr" eaLnBrk="0" hangingPunct="0">
              <a:lnSpc>
                <a:spcPct val="85000"/>
              </a:lnSpc>
              <a:spcBef>
                <a:spcPct val="20000"/>
              </a:spcBef>
              <a:buClr>
                <a:srgbClr val="0E438A"/>
              </a:buClr>
              <a:buSzPct val="110000"/>
              <a:buFont typeface="Wingdings" pitchFamily="2" charset="2"/>
              <a:buNone/>
            </a:pPr>
            <a:r>
              <a:rPr lang="en-GB" sz="2400" dirty="0" smtClean="0">
                <a:solidFill>
                  <a:srgbClr val="0000CC"/>
                </a:solidFill>
                <a:latin typeface="Monotype Corsiva" pitchFamily="66" charset="0"/>
              </a:rPr>
              <a:t>(sameer.sharma@itu.int)</a:t>
            </a:r>
          </a:p>
          <a:p>
            <a:pPr algn="ctr" eaLnBrk="0" hangingPunct="0">
              <a:lnSpc>
                <a:spcPct val="85000"/>
              </a:lnSpc>
              <a:spcBef>
                <a:spcPct val="20000"/>
              </a:spcBef>
              <a:buClr>
                <a:srgbClr val="0E438A"/>
              </a:buClr>
              <a:buSzPct val="110000"/>
              <a:buFont typeface="Wingdings" pitchFamily="2" charset="2"/>
              <a:buNone/>
            </a:pPr>
            <a:r>
              <a:rPr lang="en-GB" sz="2400" dirty="0" smtClean="0">
                <a:solidFill>
                  <a:srgbClr val="0000CC"/>
                </a:solidFill>
                <a:latin typeface="Monotype Corsiva" pitchFamily="66" charset="0"/>
              </a:rPr>
              <a:t>Senior Advisor, ITU Regional Office for Asia and the Pacific</a:t>
            </a:r>
            <a:endParaRPr lang="en-US" sz="2400" dirty="0" smtClean="0">
              <a:solidFill>
                <a:srgbClr val="0000CC"/>
              </a:solidFill>
              <a:latin typeface="Monotype Corsiva" pitchFamily="66" charset="0"/>
            </a:endParaRPr>
          </a:p>
        </p:txBody>
      </p:sp>
      <p:sp>
        <p:nvSpPr>
          <p:cNvPr id="6" name="Text Box 4"/>
          <p:cNvSpPr txBox="1">
            <a:spLocks noChangeArrowheads="1"/>
          </p:cNvSpPr>
          <p:nvPr/>
        </p:nvSpPr>
        <p:spPr bwMode="auto">
          <a:xfrm>
            <a:off x="1393154" y="872560"/>
            <a:ext cx="6357689" cy="1200329"/>
          </a:xfrm>
          <a:prstGeom prst="rect">
            <a:avLst/>
          </a:prstGeom>
          <a:gradFill rotWithShape="1">
            <a:gsLst>
              <a:gs pos="0">
                <a:srgbClr val="6699FF"/>
              </a:gs>
              <a:gs pos="100000">
                <a:srgbClr val="2F477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ヒラギノ角ゴ Pro W3" charset="-128"/>
              </a:defRPr>
            </a:lvl1pPr>
            <a:lvl2pPr>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lvl="1" algn="ctr" eaLnBrk="0" hangingPunct="0"/>
            <a:r>
              <a:rPr lang="en-US" sz="3600" b="1" dirty="0">
                <a:solidFill>
                  <a:schemeClr val="bg1"/>
                </a:solidFill>
                <a:latin typeface="Calibri,Bold"/>
              </a:rPr>
              <a:t>Joint ITU-D/ITU-T </a:t>
            </a:r>
            <a:r>
              <a:rPr lang="en-US" sz="3600" b="1" dirty="0" smtClean="0">
                <a:solidFill>
                  <a:schemeClr val="bg1"/>
                </a:solidFill>
                <a:latin typeface="Calibri,Bold"/>
              </a:rPr>
              <a:t>Workshop </a:t>
            </a:r>
            <a:r>
              <a:rPr lang="en-US" sz="3600" b="1" dirty="0">
                <a:solidFill>
                  <a:schemeClr val="bg1"/>
                </a:solidFill>
                <a:latin typeface="Calibri,Bold"/>
              </a:rPr>
              <a:t>on </a:t>
            </a:r>
            <a:r>
              <a:rPr lang="en-US" sz="3600" b="1" dirty="0" smtClean="0">
                <a:solidFill>
                  <a:schemeClr val="bg1"/>
                </a:solidFill>
                <a:latin typeface="Calibri,Bold"/>
              </a:rPr>
              <a:t>e-Health</a:t>
            </a:r>
            <a:endParaRPr lang="en-US" sz="3600" b="1" dirty="0">
              <a:solidFill>
                <a:schemeClr val="bg1"/>
              </a:solidFill>
              <a:latin typeface="Calibri,Bold"/>
            </a:endParaRPr>
          </a:p>
        </p:txBody>
      </p:sp>
      <p:sp>
        <p:nvSpPr>
          <p:cNvPr id="7" name="Text Box 4"/>
          <p:cNvSpPr txBox="1">
            <a:spLocks noChangeArrowheads="1"/>
          </p:cNvSpPr>
          <p:nvPr/>
        </p:nvSpPr>
        <p:spPr bwMode="auto">
          <a:xfrm>
            <a:off x="1428219" y="2261449"/>
            <a:ext cx="6357689" cy="646331"/>
          </a:xfrm>
          <a:prstGeom prst="rect">
            <a:avLst/>
          </a:prstGeom>
          <a:gradFill rotWithShape="1">
            <a:gsLst>
              <a:gs pos="0">
                <a:srgbClr val="6699FF"/>
              </a:gs>
              <a:gs pos="100000">
                <a:srgbClr val="2F477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ヒラギノ角ゴ Pro W3" charset="-128"/>
              </a:defRPr>
            </a:lvl1pPr>
            <a:lvl2pPr>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lvl="1" algn="ctr" eaLnBrk="0" hangingPunct="0"/>
            <a:r>
              <a:rPr lang="en-US" sz="3600" b="1" dirty="0" smtClean="0">
                <a:solidFill>
                  <a:schemeClr val="bg1"/>
                </a:solidFill>
                <a:latin typeface="Calibri,Bold"/>
              </a:rPr>
              <a:t>ITU Activities on e-Health</a:t>
            </a:r>
            <a:endParaRPr lang="en-US" sz="3600" b="1" dirty="0">
              <a:solidFill>
                <a:schemeClr val="bg1"/>
              </a:solidFill>
              <a:latin typeface="Calibri,Bold"/>
            </a:endParaRPr>
          </a:p>
        </p:txBody>
      </p:sp>
    </p:spTree>
    <p:extLst>
      <p:ext uri="{BB962C8B-B14F-4D97-AF65-F5344CB8AC3E}">
        <p14:creationId xmlns:p14="http://schemas.microsoft.com/office/powerpoint/2010/main" xmlns="" val="29620164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129021" y="55077"/>
            <a:ext cx="7813675" cy="954107"/>
          </a:xfrm>
        </p:spPr>
        <p:txBody>
          <a:bodyPr/>
          <a:lstStyle/>
          <a:p>
            <a:pPr algn="l" eaLnBrk="1" hangingPunct="1">
              <a:defRPr/>
            </a:pPr>
            <a:r>
              <a:rPr lang="en-US" sz="2800" kern="1200" dirty="0" smtClean="0">
                <a:solidFill>
                  <a:srgbClr val="220AB4"/>
                </a:solidFill>
                <a:latin typeface="Calibri" pitchFamily="34" charset="0"/>
              </a:rPr>
              <a:t>ITU Facilitating </a:t>
            </a:r>
            <a:r>
              <a:rPr lang="en-US" sz="2800" kern="1200" dirty="0">
                <a:solidFill>
                  <a:srgbClr val="220AB4"/>
                </a:solidFill>
                <a:latin typeface="Calibri" pitchFamily="34" charset="0"/>
              </a:rPr>
              <a:t>e-health </a:t>
            </a:r>
            <a:r>
              <a:rPr lang="en-US" sz="2800" kern="1200" dirty="0" smtClean="0">
                <a:solidFill>
                  <a:srgbClr val="220AB4"/>
                </a:solidFill>
                <a:latin typeface="Calibri" pitchFamily="34" charset="0"/>
              </a:rPr>
              <a:t>Standardization: </a:t>
            </a:r>
            <a:br>
              <a:rPr lang="en-US" sz="2800" kern="1200" dirty="0" smtClean="0">
                <a:solidFill>
                  <a:srgbClr val="220AB4"/>
                </a:solidFill>
                <a:latin typeface="Calibri" pitchFamily="34" charset="0"/>
              </a:rPr>
            </a:br>
            <a:r>
              <a:rPr lang="en-US" sz="2800" kern="1200" dirty="0" smtClean="0">
                <a:solidFill>
                  <a:srgbClr val="220AB4"/>
                </a:solidFill>
                <a:latin typeface="Calibri" pitchFamily="34" charset="0"/>
              </a:rPr>
              <a:t>e-Health Standards and Interoperability</a:t>
            </a:r>
            <a:endParaRPr lang="en-US" sz="2800" kern="1200" dirty="0">
              <a:solidFill>
                <a:srgbClr val="220AB4"/>
              </a:solidFill>
              <a:latin typeface="Calibri" pitchFamily="34" charset="0"/>
            </a:endParaRPr>
          </a:p>
        </p:txBody>
      </p:sp>
      <p:sp>
        <p:nvSpPr>
          <p:cNvPr id="15363"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F372437A-CE0A-4781-BA73-49681309AFD9}" type="slidenum">
              <a:rPr lang="en-US" sz="1000" smtClean="0">
                <a:solidFill>
                  <a:srgbClr val="0E438A"/>
                </a:solidFill>
                <a:latin typeface="Zurich BT" charset="0"/>
                <a:cs typeface="Times New Roman" pitchFamily="18" charset="0"/>
              </a:rPr>
              <a:pPr algn="r"/>
              <a:t>10</a:t>
            </a:fld>
            <a:endParaRPr lang="en-US" sz="1000" smtClean="0">
              <a:solidFill>
                <a:srgbClr val="0E438A"/>
              </a:solidFill>
              <a:latin typeface="Zurich BT"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1" y="1307078"/>
            <a:ext cx="2690639" cy="36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3" name="Rectangle 2"/>
          <p:cNvSpPr/>
          <p:nvPr/>
        </p:nvSpPr>
        <p:spPr>
          <a:xfrm>
            <a:off x="225178" y="5373216"/>
            <a:ext cx="8667302" cy="1354217"/>
          </a:xfrm>
          <a:prstGeom prst="rect">
            <a:avLst/>
          </a:prstGeom>
        </p:spPr>
        <p:txBody>
          <a:bodyPr wrap="square">
            <a:spAutoFit/>
          </a:bodyPr>
          <a:lstStyle/>
          <a:p>
            <a:pPr marL="285750" indent="-285750">
              <a:buFont typeface="Wingdings" pitchFamily="2" charset="2"/>
              <a:buChar char="§"/>
            </a:pPr>
            <a:r>
              <a:rPr lang="en-US" sz="2000" dirty="0" smtClean="0">
                <a:solidFill>
                  <a:srgbClr val="0000CC"/>
                </a:solidFill>
              </a:rPr>
              <a:t>Institutions developing </a:t>
            </a:r>
            <a:r>
              <a:rPr lang="en-US" sz="2000" dirty="0">
                <a:solidFill>
                  <a:srgbClr val="0000CC"/>
                </a:solidFill>
              </a:rPr>
              <a:t>standards in </a:t>
            </a:r>
            <a:r>
              <a:rPr lang="en-US" sz="2000" dirty="0" smtClean="0">
                <a:solidFill>
                  <a:srgbClr val="0000CC"/>
                </a:solidFill>
              </a:rPr>
              <a:t>e-health CEN/TC </a:t>
            </a:r>
            <a:r>
              <a:rPr lang="en-US" sz="2000" dirty="0">
                <a:solidFill>
                  <a:srgbClr val="0000CC"/>
                </a:solidFill>
              </a:rPr>
              <a:t>251, DICOM, HL7, ISO/TC 215, ISO/IEEE 11073 and, in particular, the work ITU-T </a:t>
            </a:r>
            <a:endParaRPr lang="en-US" dirty="0">
              <a:solidFill>
                <a:srgbClr val="0000CC"/>
              </a:solidFill>
            </a:endParaRPr>
          </a:p>
          <a:p>
            <a:pPr marL="285750" indent="-285750">
              <a:buFont typeface="Wingdings" pitchFamily="2" charset="2"/>
              <a:buChar char="§"/>
            </a:pPr>
            <a:endParaRPr lang="en-US" dirty="0">
              <a:solidFill>
                <a:srgbClr val="0000CC"/>
              </a:solidFill>
            </a:endParaRPr>
          </a:p>
          <a:p>
            <a:endParaRPr lang="en-US" sz="2400" dirty="0">
              <a:solidFill>
                <a:srgbClr val="0000CC"/>
              </a:solidFill>
            </a:endParaRPr>
          </a:p>
        </p:txBody>
      </p:sp>
      <p:sp>
        <p:nvSpPr>
          <p:cNvPr id="4" name="Rectangle 3"/>
          <p:cNvSpPr/>
          <p:nvPr/>
        </p:nvSpPr>
        <p:spPr>
          <a:xfrm>
            <a:off x="251520" y="1318116"/>
            <a:ext cx="5976664" cy="4154984"/>
          </a:xfrm>
          <a:prstGeom prst="rect">
            <a:avLst/>
          </a:prstGeom>
        </p:spPr>
        <p:txBody>
          <a:bodyPr wrap="square">
            <a:spAutoFit/>
          </a:bodyPr>
          <a:lstStyle/>
          <a:p>
            <a:pPr marL="285750" indent="-285750">
              <a:buFont typeface="Wingdings" pitchFamily="2" charset="2"/>
              <a:buChar char="§"/>
            </a:pPr>
            <a:r>
              <a:rPr lang="en-US" sz="2200" dirty="0" smtClean="0">
                <a:solidFill>
                  <a:srgbClr val="0000CC"/>
                </a:solidFill>
              </a:rPr>
              <a:t>Rapid </a:t>
            </a:r>
            <a:r>
              <a:rPr lang="en-US" sz="2200" dirty="0">
                <a:solidFill>
                  <a:srgbClr val="0000CC"/>
                </a:solidFill>
              </a:rPr>
              <a:t>advancements in </a:t>
            </a:r>
            <a:r>
              <a:rPr lang="en-US" sz="2200" dirty="0" smtClean="0">
                <a:solidFill>
                  <a:srgbClr val="0000CC"/>
                </a:solidFill>
              </a:rPr>
              <a:t>development of </a:t>
            </a:r>
            <a:r>
              <a:rPr lang="en-US" sz="2200" dirty="0">
                <a:solidFill>
                  <a:srgbClr val="0000CC"/>
                </a:solidFill>
              </a:rPr>
              <a:t>e-health standards must accompany three trends </a:t>
            </a:r>
            <a:r>
              <a:rPr lang="en-US" sz="2200" dirty="0" smtClean="0">
                <a:solidFill>
                  <a:srgbClr val="0000CC"/>
                </a:solidFill>
              </a:rPr>
              <a:t>: </a:t>
            </a:r>
            <a:endParaRPr lang="en-US" sz="2200" dirty="0">
              <a:solidFill>
                <a:srgbClr val="0000CC"/>
              </a:solidFill>
            </a:endParaRPr>
          </a:p>
          <a:p>
            <a:pPr marL="742950" lvl="1" indent="-285750">
              <a:buFont typeface="Wingdings" pitchFamily="2" charset="2"/>
              <a:buChar char="§"/>
            </a:pPr>
            <a:r>
              <a:rPr lang="en-US" sz="2200" dirty="0">
                <a:solidFill>
                  <a:srgbClr val="0000CC"/>
                </a:solidFill>
              </a:rPr>
              <a:t>Advancements in healthcare delivery via mobile and wireless e-health technologies; </a:t>
            </a:r>
          </a:p>
          <a:p>
            <a:pPr marL="742950" lvl="1" indent="-285750">
              <a:buFont typeface="Wingdings" pitchFamily="2" charset="2"/>
              <a:buChar char="§"/>
            </a:pPr>
            <a:r>
              <a:rPr lang="en-US" sz="2200" dirty="0">
                <a:solidFill>
                  <a:srgbClr val="0000CC"/>
                </a:solidFill>
              </a:rPr>
              <a:t>Personalized medicine, including personal health records, medical diagnostic devices, and biometric records; and </a:t>
            </a:r>
          </a:p>
          <a:p>
            <a:pPr marL="742950" lvl="1" indent="-285750">
              <a:buFont typeface="Wingdings" pitchFamily="2" charset="2"/>
              <a:buChar char="§"/>
            </a:pPr>
            <a:r>
              <a:rPr lang="en-US" sz="2200" dirty="0">
                <a:solidFill>
                  <a:srgbClr val="0000CC"/>
                </a:solidFill>
              </a:rPr>
              <a:t>Interactive healthcare via social media and Web 2.0 applications. </a:t>
            </a:r>
          </a:p>
        </p:txBody>
      </p:sp>
      <p:sp>
        <p:nvSpPr>
          <p:cNvPr id="2" name="Rectangle 1"/>
          <p:cNvSpPr/>
          <p:nvPr/>
        </p:nvSpPr>
        <p:spPr>
          <a:xfrm>
            <a:off x="248112" y="6361583"/>
            <a:ext cx="8892480" cy="307777"/>
          </a:xfrm>
          <a:prstGeom prst="rect">
            <a:avLst/>
          </a:prstGeom>
        </p:spPr>
        <p:txBody>
          <a:bodyPr wrap="square">
            <a:spAutoFit/>
          </a:bodyPr>
          <a:lstStyle/>
          <a:p>
            <a:pPr lvl="0"/>
            <a:r>
              <a:rPr lang="en-US" sz="1400" dirty="0" smtClean="0">
                <a:solidFill>
                  <a:srgbClr val="0000CC"/>
                </a:solidFill>
                <a:hlinkClick r:id="rId4"/>
              </a:rPr>
              <a:t>http</a:t>
            </a:r>
            <a:r>
              <a:rPr lang="en-US" sz="1400" dirty="0">
                <a:solidFill>
                  <a:srgbClr val="0000CC"/>
                </a:solidFill>
                <a:hlinkClick r:id="rId4"/>
              </a:rPr>
              <a:t>://www.itu.int/dms_pub/itu-t/oth/23/01/T23010000170001PDFE.pdf</a:t>
            </a:r>
            <a:endParaRPr lang="en-US" sz="1400" dirty="0">
              <a:solidFill>
                <a:srgbClr val="0000CC"/>
              </a:solidFill>
            </a:endParaRPr>
          </a:p>
        </p:txBody>
      </p:sp>
    </p:spTree>
    <p:extLst>
      <p:ext uri="{BB962C8B-B14F-4D97-AF65-F5344CB8AC3E}">
        <p14:creationId xmlns:p14="http://schemas.microsoft.com/office/powerpoint/2010/main" xmlns="" val="31998853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p:nvPr>
        </p:nvSpPr>
        <p:spPr>
          <a:xfrm>
            <a:off x="106092" y="-207361"/>
            <a:ext cx="8883490" cy="1077218"/>
          </a:xfrm>
        </p:spPr>
        <p:txBody>
          <a:bodyPr/>
          <a:lstStyle/>
          <a:p>
            <a:pPr algn="l" eaLnBrk="1" hangingPunct="1">
              <a:defRPr/>
            </a:pPr>
            <a:r>
              <a:rPr lang="en-US" sz="3200" kern="1200" dirty="0" smtClean="0">
                <a:solidFill>
                  <a:srgbClr val="220AB4"/>
                </a:solidFill>
                <a:latin typeface="Calibri" pitchFamily="34" charset="0"/>
              </a:rPr>
              <a:t>ITU-WHO : Non-Communicable Diseases (</a:t>
            </a:r>
            <a:r>
              <a:rPr lang="en-US" sz="3200" kern="1200" dirty="0">
                <a:solidFill>
                  <a:srgbClr val="220AB4"/>
                </a:solidFill>
                <a:latin typeface="Calibri" pitchFamily="34" charset="0"/>
              </a:rPr>
              <a:t>NCDs</a:t>
            </a:r>
            <a:r>
              <a:rPr lang="en-US" sz="3200" kern="1200" dirty="0" smtClean="0">
                <a:solidFill>
                  <a:srgbClr val="220AB4"/>
                </a:solidFill>
                <a:latin typeface="Calibri" pitchFamily="34" charset="0"/>
              </a:rPr>
              <a:t>)</a:t>
            </a:r>
            <a:endParaRPr lang="en-US" sz="3200" kern="1200" dirty="0">
              <a:solidFill>
                <a:srgbClr val="220AB4"/>
              </a:solidFill>
              <a:latin typeface="Calibri" pitchFamily="34" charset="0"/>
            </a:endParaRPr>
          </a:p>
        </p:txBody>
      </p:sp>
      <p:sp>
        <p:nvSpPr>
          <p:cNvPr id="2" name="Content Placeholder 1"/>
          <p:cNvSpPr>
            <a:spLocks noGrp="1"/>
          </p:cNvSpPr>
          <p:nvPr>
            <p:ph idx="1"/>
          </p:nvPr>
        </p:nvSpPr>
        <p:spPr>
          <a:xfrm>
            <a:off x="-36512" y="836712"/>
            <a:ext cx="6520859" cy="3816350"/>
          </a:xfrm>
        </p:spPr>
        <p:txBody>
          <a:bodyPr/>
          <a:lstStyle/>
          <a:p>
            <a:r>
              <a:rPr lang="en-US" sz="2000" kern="1200" dirty="0">
                <a:solidFill>
                  <a:srgbClr val="0000CC"/>
                </a:solidFill>
                <a:latin typeface="Arial" pitchFamily="34" charset="0"/>
                <a:ea typeface="ヒラギノ角ゴ Pro W3" charset="-128"/>
              </a:rPr>
              <a:t>57 million total deaths of which </a:t>
            </a:r>
            <a:r>
              <a:rPr lang="en-US" sz="2000" kern="1200" dirty="0">
                <a:solidFill>
                  <a:srgbClr val="FF0000"/>
                </a:solidFill>
                <a:latin typeface="Arial" pitchFamily="34" charset="0"/>
                <a:ea typeface="ヒラギノ角ゴ Pro W3" charset="-128"/>
              </a:rPr>
              <a:t>36 million are due to NCDs in </a:t>
            </a:r>
            <a:r>
              <a:rPr lang="en-US" sz="2000" kern="1200" dirty="0" smtClean="0">
                <a:solidFill>
                  <a:srgbClr val="FF0000"/>
                </a:solidFill>
                <a:latin typeface="Arial" pitchFamily="34" charset="0"/>
                <a:ea typeface="ヒラギノ角ゴ Pro W3" charset="-128"/>
              </a:rPr>
              <a:t>2008</a:t>
            </a:r>
          </a:p>
          <a:p>
            <a:r>
              <a:rPr lang="en-GB" sz="2000" kern="1200" dirty="0">
                <a:solidFill>
                  <a:srgbClr val="0000CC"/>
                </a:solidFill>
                <a:latin typeface="Arial" pitchFamily="34" charset="0"/>
                <a:ea typeface="ヒラギノ角ゴ Pro W3" charset="-128"/>
              </a:rPr>
              <a:t>The cost of scaling up NCD prevention and control is </a:t>
            </a:r>
            <a:r>
              <a:rPr lang="en-US" sz="2000" kern="1200" dirty="0" smtClean="0">
                <a:solidFill>
                  <a:srgbClr val="0000CC"/>
                </a:solidFill>
                <a:latin typeface="Arial" pitchFamily="34" charset="0"/>
                <a:ea typeface="ヒラギノ角ゴ Pro W3" charset="-128"/>
              </a:rPr>
              <a:t>US</a:t>
            </a:r>
            <a:r>
              <a:rPr lang="en-US" sz="2000" kern="1200" dirty="0">
                <a:solidFill>
                  <a:srgbClr val="0000CC"/>
                </a:solidFill>
                <a:latin typeface="Arial" pitchFamily="34" charset="0"/>
                <a:ea typeface="ヒラギノ角ゴ Pro W3" charset="-128"/>
              </a:rPr>
              <a:t>$ 11.4 billion (an overall cost of US$ 170 billion over the period 2011-2025</a:t>
            </a:r>
            <a:r>
              <a:rPr lang="en-US" sz="2000" kern="1200" dirty="0" smtClean="0">
                <a:solidFill>
                  <a:srgbClr val="0000CC"/>
                </a:solidFill>
                <a:latin typeface="Arial" pitchFamily="34" charset="0"/>
                <a:ea typeface="ヒラギノ角ゴ Pro W3" charset="-128"/>
              </a:rPr>
              <a:t>) </a:t>
            </a:r>
          </a:p>
          <a:p>
            <a:r>
              <a:rPr lang="en-US" sz="2000" kern="1200" dirty="0">
                <a:solidFill>
                  <a:srgbClr val="0000CC"/>
                </a:solidFill>
                <a:latin typeface="Arial" pitchFamily="34" charset="0"/>
                <a:ea typeface="ヒラギノ角ゴ Pro W3" charset="-128"/>
              </a:rPr>
              <a:t>A full 64% of all mobile phone users can now be found in the developing world. Furthermore, estimates show that by 2012, half of all individuals in remote areas of the world will have mobile </a:t>
            </a:r>
            <a:r>
              <a:rPr lang="en-US" sz="2000" kern="1200" dirty="0" smtClean="0">
                <a:solidFill>
                  <a:srgbClr val="0000CC"/>
                </a:solidFill>
                <a:latin typeface="Arial" pitchFamily="34" charset="0"/>
                <a:ea typeface="ヒラギノ角ゴ Pro W3" charset="-128"/>
              </a:rPr>
              <a:t>phones</a:t>
            </a:r>
          </a:p>
          <a:p>
            <a:r>
              <a:rPr lang="en-GB" sz="2000" kern="1200" dirty="0" smtClean="0">
                <a:solidFill>
                  <a:srgbClr val="0000CC"/>
                </a:solidFill>
                <a:latin typeface="Arial" pitchFamily="34" charset="0"/>
                <a:ea typeface="ヒラギノ角ゴ Pro W3" charset="-128"/>
              </a:rPr>
              <a:t>“This </a:t>
            </a:r>
            <a:r>
              <a:rPr lang="en-GB" sz="2000" kern="1200" dirty="0">
                <a:solidFill>
                  <a:srgbClr val="0000CC"/>
                </a:solidFill>
                <a:latin typeface="Arial" pitchFamily="34" charset="0"/>
                <a:ea typeface="ヒラギノ角ゴ Pro W3" charset="-128"/>
              </a:rPr>
              <a:t>is the </a:t>
            </a:r>
            <a:r>
              <a:rPr lang="en-GB" sz="2000" kern="1200" dirty="0" smtClean="0">
                <a:solidFill>
                  <a:srgbClr val="0000CC"/>
                </a:solidFill>
                <a:latin typeface="Arial" pitchFamily="34" charset="0"/>
                <a:ea typeface="ヒラギノ角ゴ Pro W3" charset="-128"/>
              </a:rPr>
              <a:t>2</a:t>
            </a:r>
            <a:r>
              <a:rPr lang="en-GB" sz="2000" kern="1200" baseline="30000" dirty="0" smtClean="0">
                <a:solidFill>
                  <a:srgbClr val="0000CC"/>
                </a:solidFill>
                <a:latin typeface="Arial" pitchFamily="34" charset="0"/>
                <a:ea typeface="ヒラギノ角ゴ Pro W3" charset="-128"/>
              </a:rPr>
              <a:t>nd</a:t>
            </a:r>
            <a:r>
              <a:rPr lang="en-GB" sz="2000" kern="1200" dirty="0" smtClean="0">
                <a:solidFill>
                  <a:srgbClr val="0000CC"/>
                </a:solidFill>
                <a:latin typeface="Arial" pitchFamily="34" charset="0"/>
                <a:ea typeface="ヒラギノ角ゴ Pro W3" charset="-128"/>
              </a:rPr>
              <a:t>  </a:t>
            </a:r>
            <a:r>
              <a:rPr lang="en-GB" sz="2000" kern="1200" dirty="0">
                <a:solidFill>
                  <a:srgbClr val="0000CC"/>
                </a:solidFill>
                <a:latin typeface="Arial" pitchFamily="34" charset="0"/>
                <a:ea typeface="ヒラギノ角ゴ Pro W3" charset="-128"/>
              </a:rPr>
              <a:t>health issue ever to be </a:t>
            </a:r>
            <a:r>
              <a:rPr lang="en-GB" sz="2000" kern="1200" dirty="0" smtClean="0">
                <a:solidFill>
                  <a:srgbClr val="0000CC"/>
                </a:solidFill>
                <a:latin typeface="Arial" pitchFamily="34" charset="0"/>
                <a:ea typeface="ヒラギノ角ゴ Pro W3" charset="-128"/>
              </a:rPr>
              <a:t>addressed </a:t>
            </a:r>
            <a:r>
              <a:rPr lang="en-GB" sz="2000" kern="1200" dirty="0">
                <a:solidFill>
                  <a:srgbClr val="0000CC"/>
                </a:solidFill>
                <a:latin typeface="Arial" pitchFamily="34" charset="0"/>
                <a:ea typeface="ヒラギノ角ゴ Pro W3" charset="-128"/>
              </a:rPr>
              <a:t>at a special meeting of the United Nations General Assembly.  </a:t>
            </a:r>
            <a:r>
              <a:rPr lang="en-GB" sz="2000" kern="1200" dirty="0" smtClean="0">
                <a:solidFill>
                  <a:srgbClr val="0000CC"/>
                </a:solidFill>
                <a:latin typeface="Arial" pitchFamily="34" charset="0"/>
                <a:ea typeface="ヒラギノ角ゴ Pro W3" charset="-128"/>
              </a:rPr>
              <a:t>We </a:t>
            </a:r>
            <a:r>
              <a:rPr lang="en-GB" sz="2000" kern="1200" dirty="0">
                <a:solidFill>
                  <a:srgbClr val="0000CC"/>
                </a:solidFill>
                <a:latin typeface="Arial" pitchFamily="34" charset="0"/>
                <a:ea typeface="ヒラギノ角ゴ Pro W3" charset="-128"/>
              </a:rPr>
              <a:t>should all work to meet targets to reduce NCDs.  </a:t>
            </a:r>
            <a:r>
              <a:rPr lang="en-GB" sz="2000" kern="1200" dirty="0" smtClean="0">
                <a:solidFill>
                  <a:srgbClr val="0000CC"/>
                </a:solidFill>
                <a:latin typeface="Arial" pitchFamily="34" charset="0"/>
                <a:ea typeface="ヒラギノ角ゴ Pro W3" charset="-128"/>
              </a:rPr>
              <a:t> WHO's  </a:t>
            </a:r>
            <a:r>
              <a:rPr lang="en-GB" sz="2000" kern="1200" dirty="0">
                <a:solidFill>
                  <a:srgbClr val="0000CC"/>
                </a:solidFill>
                <a:latin typeface="Arial" pitchFamily="34" charset="0"/>
                <a:ea typeface="ヒラギノ角ゴ Pro W3" charset="-128"/>
              </a:rPr>
              <a:t>best buys serve as excellent </a:t>
            </a:r>
            <a:r>
              <a:rPr lang="en-GB" sz="2000" kern="1200" dirty="0" smtClean="0">
                <a:solidFill>
                  <a:srgbClr val="0000CC"/>
                </a:solidFill>
                <a:latin typeface="Arial" pitchFamily="34" charset="0"/>
                <a:ea typeface="ヒラギノ角ゴ Pro W3" charset="-128"/>
              </a:rPr>
              <a:t>guidance.” </a:t>
            </a:r>
            <a:r>
              <a:rPr lang="en-GB" sz="2000" b="1" dirty="0">
                <a:solidFill>
                  <a:srgbClr val="0000CC"/>
                </a:solidFill>
                <a:latin typeface="Calibri" pitchFamily="34" charset="0"/>
              </a:rPr>
              <a:t>Ban Ki-moon • UN Secretary-General • 19 September 2011 </a:t>
            </a:r>
            <a:r>
              <a:rPr lang="en-GB" sz="2000" b="1" dirty="0" smtClean="0">
                <a:solidFill>
                  <a:srgbClr val="0000CC"/>
                </a:solidFill>
                <a:latin typeface="Calibri" pitchFamily="34" charset="0"/>
              </a:rPr>
              <a:t> • </a:t>
            </a:r>
            <a:r>
              <a:rPr lang="en-GB" sz="2000" b="1" dirty="0">
                <a:solidFill>
                  <a:srgbClr val="0000CC"/>
                </a:solidFill>
                <a:latin typeface="Calibri" pitchFamily="34" charset="0"/>
              </a:rPr>
              <a:t>High-level Meeting on NCDs •New-York </a:t>
            </a:r>
          </a:p>
          <a:p>
            <a:endParaRPr lang="en-US" sz="2000" kern="1200" dirty="0">
              <a:solidFill>
                <a:srgbClr val="0000CC"/>
              </a:solidFill>
              <a:latin typeface="Arial" pitchFamily="34" charset="0"/>
              <a:ea typeface="ヒラギノ角ゴ Pro W3" charset="-128"/>
            </a:endParaRPr>
          </a:p>
          <a:p>
            <a:endParaRPr lang="en-US" sz="2000" kern="1200" dirty="0">
              <a:solidFill>
                <a:srgbClr val="0000CC"/>
              </a:solidFill>
              <a:latin typeface="Arial" pitchFamily="34" charset="0"/>
              <a:ea typeface="ヒラギノ角ゴ Pro W3" charset="-128"/>
            </a:endParaRPr>
          </a:p>
          <a:p>
            <a:endParaRPr lang="en-US" sz="2000" dirty="0"/>
          </a:p>
        </p:txBody>
      </p:sp>
      <p:sp>
        <p:nvSpPr>
          <p:cNvPr id="12291"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EDCBC012-385D-4C6F-B5D0-C1126C364ACA}" type="slidenum">
              <a:rPr lang="en-US" sz="1000" smtClean="0">
                <a:solidFill>
                  <a:srgbClr val="0E438A"/>
                </a:solidFill>
                <a:latin typeface="Zurich BT" charset="0"/>
                <a:cs typeface="Times New Roman" pitchFamily="18" charset="0"/>
              </a:rPr>
              <a:pPr algn="r"/>
              <a:t>11</a:t>
            </a:fld>
            <a:endParaRPr lang="en-US" sz="1000" smtClean="0">
              <a:solidFill>
                <a:srgbClr val="0E438A"/>
              </a:solidFill>
              <a:latin typeface="Zurich BT" charset="0"/>
              <a:cs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2619" y="836712"/>
            <a:ext cx="1979861" cy="29523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grpSp>
        <p:nvGrpSpPr>
          <p:cNvPr id="7" name="Group 6"/>
          <p:cNvGrpSpPr/>
          <p:nvPr/>
        </p:nvGrpSpPr>
        <p:grpSpPr>
          <a:xfrm>
            <a:off x="6012160" y="3960440"/>
            <a:ext cx="3117991" cy="2708920"/>
            <a:chOff x="2538933" y="1773238"/>
            <a:chExt cx="4859337" cy="3298825"/>
          </a:xfrm>
        </p:grpSpPr>
        <p:sp>
          <p:nvSpPr>
            <p:cNvPr id="8" name="Rectangle 3"/>
            <p:cNvSpPr>
              <a:spLocks noChangeArrowheads="1"/>
            </p:cNvSpPr>
            <p:nvPr/>
          </p:nvSpPr>
          <p:spPr bwMode="auto">
            <a:xfrm>
              <a:off x="2538933" y="4221163"/>
              <a:ext cx="4859337" cy="850900"/>
            </a:xfrm>
            <a:prstGeom prst="rect">
              <a:avLst/>
            </a:prstGeom>
            <a:solidFill>
              <a:srgbClr val="FFCC00">
                <a:alpha val="50195"/>
              </a:srgbClr>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9" name="Line 4"/>
            <p:cNvSpPr>
              <a:spLocks noChangeShapeType="1"/>
            </p:cNvSpPr>
            <p:nvPr/>
          </p:nvSpPr>
          <p:spPr bwMode="auto">
            <a:xfrm>
              <a:off x="5356745" y="4221163"/>
              <a:ext cx="1984375" cy="1587"/>
            </a:xfrm>
            <a:prstGeom prst="line">
              <a:avLst/>
            </a:prstGeom>
            <a:noFill/>
            <a:ln w="38160">
              <a:solidFill>
                <a:srgbClr val="FFCC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grpSp>
          <p:nvGrpSpPr>
            <p:cNvPr id="10" name="Group 5"/>
            <p:cNvGrpSpPr>
              <a:grpSpLocks/>
            </p:cNvGrpSpPr>
            <p:nvPr/>
          </p:nvGrpSpPr>
          <p:grpSpPr bwMode="auto">
            <a:xfrm>
              <a:off x="2538933" y="1773238"/>
              <a:ext cx="4640262" cy="3284537"/>
              <a:chOff x="2699" y="1117"/>
              <a:chExt cx="2923" cy="2069"/>
            </a:xfrm>
          </p:grpSpPr>
          <p:sp>
            <p:nvSpPr>
              <p:cNvPr id="11" name="Rectangle 6"/>
              <p:cNvSpPr>
                <a:spLocks noChangeArrowheads="1"/>
              </p:cNvSpPr>
              <p:nvPr/>
            </p:nvSpPr>
            <p:spPr bwMode="auto">
              <a:xfrm>
                <a:off x="2765" y="1117"/>
                <a:ext cx="1010" cy="195"/>
              </a:xfrm>
              <a:prstGeom prst="rect">
                <a:avLst/>
              </a:prstGeom>
              <a:noFill/>
              <a:ln>
                <a:noFill/>
              </a:ln>
              <a:effectLst/>
              <a:extLst/>
            </p:spPr>
            <p:txBody>
              <a:bodyPr lIns="89968" tIns="46784" rIns="89968" bIns="46784" anchor="ctr"/>
              <a:lstStyle/>
              <a:p>
                <a:pPr marL="0" marR="0" lvl="0" indent="0" algn="ctr" defTabSz="449263" eaLnBrk="1" fontAlgn="auto" latinLnBrk="0" hangingPunct="1">
                  <a:lnSpc>
                    <a:spcPct val="7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1400" b="0" i="0" u="none" strike="noStrike" kern="0" cap="none" spc="0" normalizeH="0" baseline="0" noProof="0">
                    <a:ln>
                      <a:noFill/>
                    </a:ln>
                    <a:solidFill>
                      <a:srgbClr val="FFFF00"/>
                    </a:solidFill>
                    <a:effectLst>
                      <a:outerShdw blurRad="38100" dist="38100" dir="2700000" algn="tl">
                        <a:srgbClr val="C0C0C0"/>
                      </a:outerShdw>
                    </a:effectLst>
                    <a:uLnTx/>
                    <a:uFillTx/>
                    <a:latin typeface="Times New Roman" pitchFamily="18" charset="0"/>
                  </a:rPr>
                  <a:t> </a:t>
                </a:r>
              </a:p>
            </p:txBody>
          </p:sp>
          <p:sp>
            <p:nvSpPr>
              <p:cNvPr id="12" name="AutoShape 7"/>
              <p:cNvSpPr>
                <a:spLocks noChangeArrowheads="1"/>
              </p:cNvSpPr>
              <p:nvPr/>
            </p:nvSpPr>
            <p:spPr bwMode="auto">
              <a:xfrm>
                <a:off x="3675" y="1378"/>
                <a:ext cx="316" cy="1290"/>
              </a:xfrm>
              <a:prstGeom prst="triangle">
                <a:avLst>
                  <a:gd name="adj" fmla="val 50000"/>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3" name="Oval 8"/>
              <p:cNvSpPr>
                <a:spLocks noChangeArrowheads="1"/>
              </p:cNvSpPr>
              <p:nvPr/>
            </p:nvSpPr>
            <p:spPr bwMode="auto">
              <a:xfrm>
                <a:off x="4230" y="1355"/>
                <a:ext cx="843" cy="495"/>
              </a:xfrm>
              <a:prstGeom prst="ellipse">
                <a:avLst/>
              </a:prstGeom>
              <a:solidFill>
                <a:srgbClr val="99CC00"/>
              </a:solidFill>
              <a:ln w="9525">
                <a:noFill/>
                <a:round/>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FFFFFF"/>
                    </a:solidFill>
                    <a:effectLst/>
                    <a:uLnTx/>
                    <a:uFillTx/>
                    <a:ea typeface="宋体" pitchFamily="2" charset="-122"/>
                  </a:rPr>
                  <a:t>Chronic </a:t>
                </a:r>
              </a:p>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FFFFFF"/>
                    </a:solidFill>
                    <a:effectLst/>
                    <a:uLnTx/>
                    <a:uFillTx/>
                    <a:ea typeface="宋体" pitchFamily="2" charset="-122"/>
                  </a:rPr>
                  <a:t>Respiratory</a:t>
                </a:r>
              </a:p>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FFFFFF"/>
                    </a:solidFill>
                    <a:effectLst/>
                    <a:uLnTx/>
                    <a:uFillTx/>
                    <a:ea typeface="宋体" pitchFamily="2" charset="-122"/>
                  </a:rPr>
                  <a:t>Diseases</a:t>
                </a:r>
              </a:p>
            </p:txBody>
          </p:sp>
          <p:sp>
            <p:nvSpPr>
              <p:cNvPr id="14" name="Oval 9"/>
              <p:cNvSpPr>
                <a:spLocks noChangeArrowheads="1"/>
              </p:cNvSpPr>
              <p:nvPr/>
            </p:nvSpPr>
            <p:spPr bwMode="auto">
              <a:xfrm>
                <a:off x="2699" y="1700"/>
                <a:ext cx="918" cy="414"/>
              </a:xfrm>
              <a:prstGeom prst="ellipse">
                <a:avLst/>
              </a:prstGeom>
              <a:solidFill>
                <a:srgbClr val="99CC00"/>
              </a:solidFill>
              <a:ln w="9525">
                <a:noFill/>
                <a:round/>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FFFFFF"/>
                    </a:solidFill>
                    <a:effectLst/>
                    <a:uLnTx/>
                    <a:uFillTx/>
                    <a:ea typeface="宋体" pitchFamily="2" charset="-122"/>
                  </a:rPr>
                  <a:t>Cardiovascular</a:t>
                </a:r>
              </a:p>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FFFFFF"/>
                    </a:solidFill>
                    <a:effectLst/>
                    <a:uLnTx/>
                    <a:uFillTx/>
                    <a:ea typeface="宋体" pitchFamily="2" charset="-122"/>
                  </a:rPr>
                  <a:t>Diseases</a:t>
                </a:r>
              </a:p>
            </p:txBody>
          </p:sp>
          <p:sp>
            <p:nvSpPr>
              <p:cNvPr id="15" name="Oval 10"/>
              <p:cNvSpPr>
                <a:spLocks noChangeArrowheads="1"/>
              </p:cNvSpPr>
              <p:nvPr/>
            </p:nvSpPr>
            <p:spPr bwMode="auto">
              <a:xfrm>
                <a:off x="2699" y="1400"/>
                <a:ext cx="771" cy="232"/>
              </a:xfrm>
              <a:prstGeom prst="ellipse">
                <a:avLst/>
              </a:prstGeom>
              <a:solidFill>
                <a:srgbClr val="99CC00"/>
              </a:solidFill>
              <a:ln w="9525">
                <a:noFill/>
                <a:round/>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800" b="0" i="0" u="none" strike="noStrike" kern="0" cap="none" spc="0" normalizeH="0" baseline="0" noProof="0">
                    <a:ln>
                      <a:noFill/>
                    </a:ln>
                    <a:solidFill>
                      <a:srgbClr val="FFFFFF"/>
                    </a:solidFill>
                    <a:effectLst/>
                    <a:uLnTx/>
                    <a:uFillTx/>
                    <a:ea typeface="宋体" pitchFamily="2" charset="-122"/>
                  </a:rPr>
                  <a:t>Diabetes</a:t>
                </a:r>
              </a:p>
            </p:txBody>
          </p:sp>
          <p:sp>
            <p:nvSpPr>
              <p:cNvPr id="16" name="Line 11"/>
              <p:cNvSpPr>
                <a:spLocks noChangeShapeType="1"/>
              </p:cNvSpPr>
              <p:nvPr/>
            </p:nvSpPr>
            <p:spPr bwMode="auto">
              <a:xfrm>
                <a:off x="2727" y="2650"/>
                <a:ext cx="1406" cy="1"/>
              </a:xfrm>
              <a:prstGeom prst="line">
                <a:avLst/>
              </a:prstGeom>
              <a:noFill/>
              <a:ln w="38160">
                <a:solidFill>
                  <a:srgbClr val="FFCC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7" name="Line 12"/>
              <p:cNvSpPr>
                <a:spLocks noChangeShapeType="1"/>
              </p:cNvSpPr>
              <p:nvPr/>
            </p:nvSpPr>
            <p:spPr bwMode="auto">
              <a:xfrm>
                <a:off x="3427" y="2699"/>
                <a:ext cx="631" cy="1"/>
              </a:xfrm>
              <a:prstGeom prst="line">
                <a:avLst/>
              </a:prstGeom>
              <a:noFill/>
              <a:ln w="9360">
                <a:solidFill>
                  <a:srgbClr val="FFCC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8" name="Line 13"/>
              <p:cNvSpPr>
                <a:spLocks noChangeShapeType="1"/>
              </p:cNvSpPr>
              <p:nvPr/>
            </p:nvSpPr>
            <p:spPr bwMode="auto">
              <a:xfrm>
                <a:off x="4632" y="2699"/>
                <a:ext cx="990" cy="1"/>
              </a:xfrm>
              <a:prstGeom prst="line">
                <a:avLst/>
              </a:prstGeom>
              <a:noFill/>
              <a:ln w="9360">
                <a:solidFill>
                  <a:srgbClr val="FFCC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19" name="Line 14"/>
              <p:cNvSpPr>
                <a:spLocks noChangeShapeType="1"/>
              </p:cNvSpPr>
              <p:nvPr/>
            </p:nvSpPr>
            <p:spPr bwMode="auto">
              <a:xfrm>
                <a:off x="2764" y="2675"/>
                <a:ext cx="976" cy="1"/>
              </a:xfrm>
              <a:prstGeom prst="line">
                <a:avLst/>
              </a:prstGeom>
              <a:noFill/>
              <a:ln w="9360">
                <a:solidFill>
                  <a:srgbClr val="FFCC99"/>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0" name="AutoShape 15"/>
              <p:cNvSpPr>
                <a:spLocks noChangeArrowheads="1"/>
              </p:cNvSpPr>
              <p:nvPr/>
            </p:nvSpPr>
            <p:spPr bwMode="auto">
              <a:xfrm rot="4380000">
                <a:off x="3547" y="2459"/>
                <a:ext cx="72" cy="488"/>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1" name="AutoShape 16"/>
              <p:cNvSpPr>
                <a:spLocks noChangeArrowheads="1"/>
              </p:cNvSpPr>
              <p:nvPr/>
            </p:nvSpPr>
            <p:spPr bwMode="auto">
              <a:xfrm rot="3120000">
                <a:off x="3563" y="2556"/>
                <a:ext cx="86" cy="488"/>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2" name="AutoShape 17"/>
              <p:cNvSpPr>
                <a:spLocks noChangeArrowheads="1"/>
              </p:cNvSpPr>
              <p:nvPr/>
            </p:nvSpPr>
            <p:spPr bwMode="auto">
              <a:xfrm rot="120000">
                <a:off x="3796" y="2618"/>
                <a:ext cx="96" cy="414"/>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3" name="AutoShape 18"/>
              <p:cNvSpPr>
                <a:spLocks noChangeArrowheads="1"/>
              </p:cNvSpPr>
              <p:nvPr/>
            </p:nvSpPr>
            <p:spPr bwMode="auto">
              <a:xfrm rot="-1620000">
                <a:off x="3963" y="2598"/>
                <a:ext cx="97" cy="413"/>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4" name="AutoShape 19"/>
              <p:cNvSpPr>
                <a:spLocks noChangeArrowheads="1"/>
              </p:cNvSpPr>
              <p:nvPr/>
            </p:nvSpPr>
            <p:spPr bwMode="auto">
              <a:xfrm rot="-4020000">
                <a:off x="4159" y="2493"/>
                <a:ext cx="48" cy="488"/>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25" name="Oval 20"/>
              <p:cNvSpPr>
                <a:spLocks noChangeArrowheads="1"/>
              </p:cNvSpPr>
              <p:nvPr/>
            </p:nvSpPr>
            <p:spPr bwMode="auto">
              <a:xfrm>
                <a:off x="3410" y="1194"/>
                <a:ext cx="868" cy="273"/>
              </a:xfrm>
              <a:prstGeom prst="ellipse">
                <a:avLst/>
              </a:prstGeom>
              <a:solidFill>
                <a:srgbClr val="99CC00"/>
              </a:solidFill>
              <a:ln w="9525">
                <a:noFill/>
                <a:round/>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800" b="0" i="0" u="none" strike="noStrike" kern="0" cap="none" spc="0" normalizeH="0" baseline="0" noProof="0">
                    <a:ln>
                      <a:noFill/>
                    </a:ln>
                    <a:solidFill>
                      <a:srgbClr val="FFFFFF"/>
                    </a:solidFill>
                    <a:effectLst/>
                    <a:uLnTx/>
                    <a:uFillTx/>
                    <a:ea typeface="宋体" pitchFamily="2" charset="-122"/>
                  </a:rPr>
                  <a:t>Cancer</a:t>
                </a:r>
              </a:p>
            </p:txBody>
          </p:sp>
          <p:sp>
            <p:nvSpPr>
              <p:cNvPr id="26" name="Text Box 21"/>
              <p:cNvSpPr txBox="1">
                <a:spLocks noChangeArrowheads="1"/>
              </p:cNvSpPr>
              <p:nvPr/>
            </p:nvSpPr>
            <p:spPr bwMode="auto">
              <a:xfrm>
                <a:off x="3445" y="1969"/>
                <a:ext cx="775" cy="227"/>
              </a:xfrm>
              <a:prstGeom prst="rect">
                <a:avLst/>
              </a:prstGeom>
              <a:noFill/>
              <a:ln w="9525">
                <a:noFill/>
                <a:miter lim="800000"/>
                <a:headEnd/>
                <a:tailEnd/>
              </a:ln>
            </p:spPr>
            <p:txBody>
              <a:bodyPr lIns="89968" tIns="46784" rIns="89968" bIns="46784">
                <a:spAutoFit/>
              </a:bodyPr>
              <a:lstStyle/>
              <a:p>
                <a:pPr marL="0" marR="0" lvl="0" indent="0" algn="ctr" defTabSz="449263" eaLnBrk="0" fontAlgn="auto" latinLnBrk="0" hangingPunct="0">
                  <a:lnSpc>
                    <a:spcPct val="100000"/>
                  </a:lnSpc>
                  <a:spcBef>
                    <a:spcPts val="175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1050" b="0" i="0" u="none" strike="noStrike" kern="0" cap="none" spc="0" normalizeH="0" baseline="0" noProof="0">
                    <a:ln>
                      <a:noFill/>
                    </a:ln>
                    <a:solidFill>
                      <a:srgbClr val="660066"/>
                    </a:solidFill>
                    <a:effectLst/>
                    <a:uLnTx/>
                    <a:uFillTx/>
                    <a:latin typeface="Times New Roman" pitchFamily="18" charset="0"/>
                    <a:ea typeface="굴림" pitchFamily="34" charset="-127"/>
                  </a:rPr>
                  <a:t> </a:t>
                </a:r>
              </a:p>
            </p:txBody>
          </p:sp>
          <p:sp>
            <p:nvSpPr>
              <p:cNvPr id="27" name="Text Box 22"/>
              <p:cNvSpPr txBox="1">
                <a:spLocks noChangeArrowheads="1"/>
              </p:cNvSpPr>
              <p:nvPr/>
            </p:nvSpPr>
            <p:spPr bwMode="auto">
              <a:xfrm>
                <a:off x="3328" y="1506"/>
                <a:ext cx="717" cy="213"/>
              </a:xfrm>
              <a:prstGeom prst="rect">
                <a:avLst/>
              </a:prstGeom>
              <a:noFill/>
              <a:ln w="9525">
                <a:noFill/>
                <a:miter lim="800000"/>
                <a:headEnd/>
                <a:tailEnd/>
              </a:ln>
            </p:spPr>
            <p:txBody>
              <a:bodyPr lIns="89968" tIns="46784" rIns="89968" bIns="46784">
                <a:spAutoFit/>
              </a:bodyPr>
              <a:lstStyle/>
              <a:p>
                <a:pPr marL="0" marR="0" lvl="0" indent="0" algn="ctr" defTabSz="449263" eaLnBrk="0" fontAlgn="auto" latinLnBrk="0" hangingPunct="0">
                  <a:lnSpc>
                    <a:spcPct val="100000"/>
                  </a:lnSpc>
                  <a:spcBef>
                    <a:spcPts val="150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1000" b="0" i="0" u="none" strike="noStrike" kern="0" cap="none" spc="0" normalizeH="0" baseline="0" noProof="0">
                    <a:ln>
                      <a:noFill/>
                    </a:ln>
                    <a:solidFill>
                      <a:srgbClr val="660066"/>
                    </a:solidFill>
                    <a:effectLst/>
                    <a:uLnTx/>
                    <a:uFillTx/>
                    <a:latin typeface="Times New Roman" pitchFamily="18" charset="0"/>
                    <a:ea typeface="굴림" pitchFamily="34" charset="-127"/>
                  </a:rPr>
                  <a:t> </a:t>
                </a:r>
              </a:p>
            </p:txBody>
          </p:sp>
          <p:sp>
            <p:nvSpPr>
              <p:cNvPr id="28" name="Text Box 23"/>
              <p:cNvSpPr txBox="1">
                <a:spLocks noChangeArrowheads="1"/>
              </p:cNvSpPr>
              <p:nvPr/>
            </p:nvSpPr>
            <p:spPr bwMode="auto">
              <a:xfrm>
                <a:off x="4673" y="1579"/>
                <a:ext cx="401" cy="213"/>
              </a:xfrm>
              <a:prstGeom prst="rect">
                <a:avLst/>
              </a:prstGeom>
              <a:noFill/>
              <a:ln w="9525">
                <a:noFill/>
                <a:miter lim="800000"/>
                <a:headEnd/>
                <a:tailEnd/>
              </a:ln>
            </p:spPr>
            <p:txBody>
              <a:bodyPr lIns="89968" tIns="46784" rIns="89968" bIns="46784">
                <a:spAutoFit/>
              </a:bodyPr>
              <a:lstStyle/>
              <a:p>
                <a:pPr marL="0" marR="0" lvl="0" indent="0" algn="ctr" defTabSz="449263" eaLnBrk="0" fontAlgn="auto" latinLnBrk="0" hangingPunct="0">
                  <a:lnSpc>
                    <a:spcPct val="100000"/>
                  </a:lnSpc>
                  <a:spcBef>
                    <a:spcPts val="150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1000" b="0" i="0" u="none" strike="noStrike" kern="0" cap="none" spc="0" normalizeH="0" baseline="0" noProof="0">
                    <a:ln>
                      <a:noFill/>
                    </a:ln>
                    <a:solidFill>
                      <a:srgbClr val="660066"/>
                    </a:solidFill>
                    <a:effectLst/>
                    <a:uLnTx/>
                    <a:uFillTx/>
                    <a:latin typeface="Times New Roman" pitchFamily="18" charset="0"/>
                    <a:ea typeface="굴림" pitchFamily="34" charset="-127"/>
                  </a:rPr>
                  <a:t> </a:t>
                </a:r>
              </a:p>
            </p:txBody>
          </p:sp>
          <p:sp>
            <p:nvSpPr>
              <p:cNvPr id="29" name="AutoShape 24"/>
              <p:cNvSpPr>
                <a:spLocks noChangeArrowheads="1"/>
              </p:cNvSpPr>
              <p:nvPr/>
            </p:nvSpPr>
            <p:spPr bwMode="auto">
              <a:xfrm rot="7440000">
                <a:off x="3609" y="1435"/>
                <a:ext cx="49" cy="395"/>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30" name="AutoShape 25"/>
              <p:cNvSpPr>
                <a:spLocks noChangeArrowheads="1"/>
              </p:cNvSpPr>
              <p:nvPr/>
            </p:nvSpPr>
            <p:spPr bwMode="auto">
              <a:xfrm rot="6960000">
                <a:off x="3619" y="1721"/>
                <a:ext cx="72" cy="488"/>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31" name="AutoShape 26"/>
              <p:cNvSpPr>
                <a:spLocks noChangeArrowheads="1"/>
              </p:cNvSpPr>
              <p:nvPr/>
            </p:nvSpPr>
            <p:spPr bwMode="auto">
              <a:xfrm rot="-6000000">
                <a:off x="4100" y="1836"/>
                <a:ext cx="72" cy="488"/>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32" name="AutoShape 27"/>
              <p:cNvSpPr>
                <a:spLocks noChangeArrowheads="1"/>
              </p:cNvSpPr>
              <p:nvPr/>
            </p:nvSpPr>
            <p:spPr bwMode="auto">
              <a:xfrm rot="-7680000">
                <a:off x="4034" y="1508"/>
                <a:ext cx="56" cy="484"/>
              </a:xfrm>
              <a:prstGeom prst="flowChartMerge">
                <a:avLst/>
              </a:prstGeom>
              <a:solidFill>
                <a:srgbClr val="996633"/>
              </a:solid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33" name="Text Box 28"/>
              <p:cNvSpPr txBox="1">
                <a:spLocks noChangeArrowheads="1"/>
              </p:cNvSpPr>
              <p:nvPr/>
            </p:nvSpPr>
            <p:spPr bwMode="auto">
              <a:xfrm>
                <a:off x="2845" y="2713"/>
                <a:ext cx="116" cy="231"/>
              </a:xfrm>
              <a:prstGeom prst="rect">
                <a:avLst/>
              </a:prstGeom>
              <a:noFill/>
              <a:ln w="9525">
                <a:noFill/>
                <a:miter lim="800000"/>
                <a:headEnd/>
                <a:tailEnd/>
              </a:ln>
            </p:spPr>
            <p:txBody>
              <a:bodyPr wrap="none" anchor="ctr"/>
              <a:lstStyle/>
              <a:p>
                <a:pPr marL="0" marR="0" lvl="0" indent="0" defTabSz="914400" rtl="1"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endParaRPr>
              </a:p>
            </p:txBody>
          </p:sp>
          <p:sp>
            <p:nvSpPr>
              <p:cNvPr id="34" name="Oval 29"/>
              <p:cNvSpPr>
                <a:spLocks noChangeArrowheads="1"/>
              </p:cNvSpPr>
              <p:nvPr/>
            </p:nvSpPr>
            <p:spPr bwMode="auto">
              <a:xfrm>
                <a:off x="2807" y="2673"/>
                <a:ext cx="708" cy="253"/>
              </a:xfrm>
              <a:prstGeom prst="ellipse">
                <a:avLst/>
              </a:prstGeom>
              <a:solidFill>
                <a:srgbClr val="FFFF99"/>
              </a:solidFill>
              <a:ln w="9360">
                <a:solidFill>
                  <a:srgbClr val="800000"/>
                </a:solidFill>
                <a:miter lim="800000"/>
                <a:headEnd/>
                <a:tailEnd/>
              </a:ln>
            </p:spPr>
            <p:txBody>
              <a:bodyPr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700" b="0" i="0" u="none" strike="noStrike" kern="0" cap="none" spc="0" normalizeH="0" baseline="0" noProof="0" dirty="0">
                    <a:ln>
                      <a:noFill/>
                    </a:ln>
                    <a:solidFill>
                      <a:srgbClr val="000000"/>
                    </a:solidFill>
                    <a:effectLst/>
                    <a:uLnTx/>
                    <a:uFillTx/>
                    <a:ea typeface="宋体" pitchFamily="2" charset="-122"/>
                  </a:rPr>
                  <a:t>Physical inactivity</a:t>
                </a:r>
              </a:p>
            </p:txBody>
          </p:sp>
          <p:sp>
            <p:nvSpPr>
              <p:cNvPr id="35" name="Oval 30"/>
              <p:cNvSpPr>
                <a:spLocks noChangeArrowheads="1"/>
              </p:cNvSpPr>
              <p:nvPr/>
            </p:nvSpPr>
            <p:spPr bwMode="auto">
              <a:xfrm>
                <a:off x="2880" y="2919"/>
                <a:ext cx="626" cy="253"/>
              </a:xfrm>
              <a:prstGeom prst="ellipse">
                <a:avLst/>
              </a:prstGeom>
              <a:solidFill>
                <a:srgbClr val="FFFF99"/>
              </a:solidFill>
              <a:ln w="9360">
                <a:solidFill>
                  <a:srgbClr val="800000"/>
                </a:solidFill>
                <a:miter lim="800000"/>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500" b="0" i="0" u="none" strike="noStrike" kern="0" cap="none" spc="0" normalizeH="0" baseline="0" noProof="0">
                    <a:ln>
                      <a:noFill/>
                    </a:ln>
                    <a:solidFill>
                      <a:srgbClr val="000000"/>
                    </a:solidFill>
                    <a:effectLst/>
                    <a:uLnTx/>
                    <a:uFillTx/>
                    <a:ea typeface="宋体" pitchFamily="2" charset="-122"/>
                  </a:rPr>
                  <a:t> </a:t>
                </a:r>
                <a:r>
                  <a:rPr kumimoji="0" lang="en-US" sz="700" b="0" i="0" u="none" strike="noStrike" kern="0" cap="none" spc="0" normalizeH="0" baseline="0" noProof="0">
                    <a:ln>
                      <a:noFill/>
                    </a:ln>
                    <a:solidFill>
                      <a:srgbClr val="000000"/>
                    </a:solidFill>
                    <a:effectLst/>
                    <a:uLnTx/>
                    <a:uFillTx/>
                    <a:ea typeface="宋体" pitchFamily="2" charset="-122"/>
                  </a:rPr>
                  <a:t>Obesity</a:t>
                </a:r>
              </a:p>
            </p:txBody>
          </p:sp>
          <p:sp>
            <p:nvSpPr>
              <p:cNvPr id="36" name="Oval 31"/>
              <p:cNvSpPr>
                <a:spLocks noChangeArrowheads="1"/>
              </p:cNvSpPr>
              <p:nvPr/>
            </p:nvSpPr>
            <p:spPr bwMode="auto">
              <a:xfrm>
                <a:off x="4326" y="2673"/>
                <a:ext cx="686" cy="292"/>
              </a:xfrm>
              <a:prstGeom prst="ellipse">
                <a:avLst/>
              </a:prstGeom>
              <a:solidFill>
                <a:srgbClr val="FFFF99"/>
              </a:solidFill>
              <a:ln w="9360">
                <a:solidFill>
                  <a:srgbClr val="800000"/>
                </a:solidFill>
                <a:miter lim="800000"/>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000000"/>
                    </a:solidFill>
                    <a:effectLst/>
                    <a:uLnTx/>
                    <a:uFillTx/>
                    <a:ea typeface="宋体" pitchFamily="2" charset="-122"/>
                  </a:rPr>
                  <a:t>Unhealthy</a:t>
                </a:r>
              </a:p>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000000"/>
                    </a:solidFill>
                    <a:effectLst/>
                    <a:uLnTx/>
                    <a:uFillTx/>
                    <a:ea typeface="宋体" pitchFamily="2" charset="-122"/>
                  </a:rPr>
                  <a:t> diets </a:t>
                </a:r>
              </a:p>
            </p:txBody>
          </p:sp>
          <p:sp>
            <p:nvSpPr>
              <p:cNvPr id="37" name="Oval 32"/>
              <p:cNvSpPr>
                <a:spLocks noChangeArrowheads="1"/>
              </p:cNvSpPr>
              <p:nvPr/>
            </p:nvSpPr>
            <p:spPr bwMode="auto">
              <a:xfrm>
                <a:off x="3506" y="2869"/>
                <a:ext cx="644" cy="317"/>
              </a:xfrm>
              <a:prstGeom prst="ellipse">
                <a:avLst/>
              </a:prstGeom>
              <a:solidFill>
                <a:srgbClr val="FFFF99"/>
              </a:solidFill>
              <a:ln w="9360">
                <a:solidFill>
                  <a:srgbClr val="800000"/>
                </a:solidFill>
                <a:miter lim="800000"/>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800" b="0" i="0" u="none" strike="noStrike" kern="0" cap="none" spc="0" normalizeH="0" baseline="0" noProof="0" dirty="0">
                    <a:ln>
                      <a:noFill/>
                    </a:ln>
                    <a:solidFill>
                      <a:srgbClr val="000000"/>
                    </a:solidFill>
                    <a:effectLst/>
                    <a:uLnTx/>
                    <a:uFillTx/>
                    <a:ea typeface="宋体" pitchFamily="2" charset="-122"/>
                  </a:rPr>
                  <a:t> </a:t>
                </a:r>
                <a:r>
                  <a:rPr kumimoji="0" lang="en-US" sz="700" b="0" i="0" u="none" strike="noStrike" kern="0" cap="none" spc="0" normalizeH="0" baseline="0" noProof="0" dirty="0">
                    <a:ln>
                      <a:noFill/>
                    </a:ln>
                    <a:solidFill>
                      <a:sysClr val="windowText" lastClr="000000"/>
                    </a:solidFill>
                    <a:effectLst/>
                    <a:uLnTx/>
                    <a:uFillTx/>
                    <a:ea typeface="宋体" pitchFamily="2" charset="-122"/>
                  </a:rPr>
                  <a:t>Tobacco</a:t>
                </a:r>
              </a:p>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700" b="0" i="0" u="none" strike="noStrike" kern="0" cap="none" spc="0" normalizeH="0" baseline="0" noProof="0" dirty="0">
                    <a:ln>
                      <a:noFill/>
                    </a:ln>
                    <a:solidFill>
                      <a:sysClr val="windowText" lastClr="000000"/>
                    </a:solidFill>
                    <a:effectLst/>
                    <a:uLnTx/>
                    <a:uFillTx/>
                    <a:ea typeface="宋体" pitchFamily="2" charset="-122"/>
                  </a:rPr>
                  <a:t> use</a:t>
                </a:r>
              </a:p>
            </p:txBody>
          </p:sp>
          <p:sp>
            <p:nvSpPr>
              <p:cNvPr id="38" name="Oval 33"/>
              <p:cNvSpPr>
                <a:spLocks noChangeArrowheads="1"/>
              </p:cNvSpPr>
              <p:nvPr/>
            </p:nvSpPr>
            <p:spPr bwMode="auto">
              <a:xfrm>
                <a:off x="4109" y="2933"/>
                <a:ext cx="812" cy="253"/>
              </a:xfrm>
              <a:prstGeom prst="ellipse">
                <a:avLst/>
              </a:prstGeom>
              <a:solidFill>
                <a:srgbClr val="FFFF99"/>
              </a:solidFill>
              <a:ln w="9360">
                <a:solidFill>
                  <a:srgbClr val="800000"/>
                </a:solidFill>
                <a:miter lim="800000"/>
                <a:headEnd/>
                <a:tailEnd/>
              </a:ln>
            </p:spPr>
            <p:txBody>
              <a:bodyPr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dirty="0">
                    <a:ln>
                      <a:noFill/>
                    </a:ln>
                    <a:solidFill>
                      <a:srgbClr val="000000"/>
                    </a:solidFill>
                    <a:effectLst/>
                    <a:uLnTx/>
                    <a:uFillTx/>
                    <a:ea typeface="宋体" pitchFamily="2" charset="-122"/>
                  </a:rPr>
                  <a:t>Harmful use of alcohol</a:t>
                </a:r>
              </a:p>
            </p:txBody>
          </p:sp>
          <p:sp>
            <p:nvSpPr>
              <p:cNvPr id="39" name="Oval 34"/>
              <p:cNvSpPr>
                <a:spLocks noChangeArrowheads="1"/>
              </p:cNvSpPr>
              <p:nvPr/>
            </p:nvSpPr>
            <p:spPr bwMode="auto">
              <a:xfrm>
                <a:off x="4929" y="2872"/>
                <a:ext cx="627" cy="253"/>
              </a:xfrm>
              <a:prstGeom prst="ellipse">
                <a:avLst/>
              </a:prstGeom>
              <a:solidFill>
                <a:srgbClr val="FFFF99"/>
              </a:solidFill>
              <a:ln w="9360">
                <a:solidFill>
                  <a:srgbClr val="800000"/>
                </a:solidFill>
                <a:miter lim="800000"/>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US" sz="600" b="0" i="0" u="none" strike="noStrike" kern="0" cap="none" spc="0" normalizeH="0" baseline="0" noProof="0">
                    <a:ln>
                      <a:noFill/>
                    </a:ln>
                    <a:solidFill>
                      <a:srgbClr val="000000"/>
                    </a:solidFill>
                    <a:effectLst/>
                    <a:uLnTx/>
                    <a:uFillTx/>
                    <a:ea typeface="宋体" pitchFamily="2" charset="-122"/>
                  </a:rPr>
                  <a:t>Malnutrition</a:t>
                </a:r>
              </a:p>
            </p:txBody>
          </p:sp>
          <p:sp>
            <p:nvSpPr>
              <p:cNvPr id="40" name="Oval 35"/>
              <p:cNvSpPr>
                <a:spLocks noChangeArrowheads="1"/>
              </p:cNvSpPr>
              <p:nvPr/>
            </p:nvSpPr>
            <p:spPr bwMode="auto">
              <a:xfrm>
                <a:off x="4302" y="1894"/>
                <a:ext cx="843" cy="496"/>
              </a:xfrm>
              <a:prstGeom prst="ellipse">
                <a:avLst/>
              </a:prstGeom>
              <a:solidFill>
                <a:srgbClr val="808000"/>
              </a:solidFill>
              <a:ln w="9525">
                <a:noFill/>
                <a:round/>
                <a:headEnd/>
                <a:tailEnd/>
              </a:ln>
            </p:spPr>
            <p:txBody>
              <a:bodyPr wrap="none" lIns="89968" tIns="46784" rIns="89968" bIns="46784" anchor="ctr"/>
              <a:lstStyle/>
              <a:p>
                <a:pPr marL="0" marR="0" lvl="0" indent="0" algn="ctr" defTabSz="449263" eaLnBrk="1" fontAlgn="auto" latinLnBrk="0" hangingPunct="1">
                  <a:lnSpc>
                    <a:spcPct val="100000"/>
                  </a:lnSpc>
                  <a:spcBef>
                    <a:spcPts val="0"/>
                  </a:spcBef>
                  <a:spcAft>
                    <a:spcPts val="0"/>
                  </a:spcAft>
                  <a:buClrTx/>
                  <a:buSzPct val="100000"/>
                  <a:buFontTx/>
                  <a:buNone/>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kumimoji="0" lang="en-GB" sz="600" b="0" i="0" u="none" strike="noStrike" kern="0" cap="none" spc="0" normalizeH="0" baseline="0" noProof="0">
                    <a:ln>
                      <a:noFill/>
                    </a:ln>
                    <a:solidFill>
                      <a:srgbClr val="FFFFFF"/>
                    </a:solidFill>
                    <a:effectLst/>
                    <a:uLnTx/>
                    <a:uFillTx/>
                    <a:ea typeface="宋体" pitchFamily="2" charset="-122"/>
                  </a:rPr>
                  <a:t>Other</a:t>
                </a:r>
                <a:r>
                  <a:rPr kumimoji="0" lang="en-GB" sz="800" b="0" i="0" u="none" strike="noStrike" kern="0" cap="none" spc="0" normalizeH="0" baseline="0" noProof="0">
                    <a:ln>
                      <a:noFill/>
                    </a:ln>
                    <a:solidFill>
                      <a:srgbClr val="FFFFFF"/>
                    </a:solidFill>
                    <a:effectLst/>
                    <a:uLnTx/>
                    <a:uFillTx/>
                    <a:ea typeface="宋体" pitchFamily="2" charset="-122"/>
                  </a:rPr>
                  <a:t> NCDs</a:t>
                </a:r>
              </a:p>
            </p:txBody>
          </p:sp>
        </p:grpSp>
      </p:grpSp>
    </p:spTree>
    <p:extLst>
      <p:ext uri="{BB962C8B-B14F-4D97-AF65-F5344CB8AC3E}">
        <p14:creationId xmlns:p14="http://schemas.microsoft.com/office/powerpoint/2010/main" xmlns="" val="37232979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415925" y="395198"/>
            <a:ext cx="7813675" cy="1200329"/>
          </a:xfrm>
        </p:spPr>
        <p:txBody>
          <a:bodyPr/>
          <a:lstStyle/>
          <a:p>
            <a:pPr algn="l" eaLnBrk="1" hangingPunct="1">
              <a:defRPr/>
            </a:pPr>
            <a:r>
              <a:rPr lang="en-US" kern="1200" dirty="0" smtClean="0">
                <a:solidFill>
                  <a:srgbClr val="220AB4"/>
                </a:solidFill>
                <a:latin typeface="Calibri" pitchFamily="34" charset="0"/>
              </a:rPr>
              <a:t>WHO-ITU Collaboration :</a:t>
            </a:r>
            <a:br>
              <a:rPr lang="en-US" kern="1200" dirty="0" smtClean="0">
                <a:solidFill>
                  <a:srgbClr val="220AB4"/>
                </a:solidFill>
                <a:latin typeface="Calibri" pitchFamily="34" charset="0"/>
              </a:rPr>
            </a:br>
            <a:r>
              <a:rPr lang="en-US" kern="1200" dirty="0" smtClean="0">
                <a:solidFill>
                  <a:srgbClr val="220AB4"/>
                </a:solidFill>
                <a:latin typeface="Calibri" pitchFamily="34" charset="0"/>
              </a:rPr>
              <a:t>Facilitating </a:t>
            </a:r>
            <a:r>
              <a:rPr lang="en-US" kern="1200" dirty="0">
                <a:solidFill>
                  <a:srgbClr val="220AB4"/>
                </a:solidFill>
                <a:latin typeface="Calibri" pitchFamily="34" charset="0"/>
              </a:rPr>
              <a:t>National e-health Planning</a:t>
            </a:r>
          </a:p>
        </p:txBody>
      </p:sp>
      <p:sp>
        <p:nvSpPr>
          <p:cNvPr id="12291"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EDCBC012-385D-4C6F-B5D0-C1126C364ACA}" type="slidenum">
              <a:rPr lang="en-US" sz="1000" smtClean="0">
                <a:solidFill>
                  <a:srgbClr val="0E438A"/>
                </a:solidFill>
                <a:latin typeface="Zurich BT" charset="0"/>
                <a:cs typeface="Times New Roman" pitchFamily="18" charset="0"/>
              </a:rPr>
              <a:pPr algn="r"/>
              <a:t>12</a:t>
            </a:fld>
            <a:endParaRPr lang="en-US" sz="1000" smtClean="0">
              <a:solidFill>
                <a:srgbClr val="0E438A"/>
              </a:solidFill>
              <a:latin typeface="Zurich BT" charset="0"/>
              <a:cs typeface="Times New Roman" pitchFamily="18" charset="0"/>
            </a:endParaRPr>
          </a:p>
        </p:txBody>
      </p:sp>
      <p:sp>
        <p:nvSpPr>
          <p:cNvPr id="12292" name="AutoShape 11"/>
          <p:cNvSpPr>
            <a:spLocks noChangeArrowheads="1"/>
          </p:cNvSpPr>
          <p:nvPr/>
        </p:nvSpPr>
        <p:spPr bwMode="auto">
          <a:xfrm>
            <a:off x="18702" y="2376835"/>
            <a:ext cx="6713538" cy="3500437"/>
          </a:xfrm>
          <a:prstGeom prst="homePlate">
            <a:avLst>
              <a:gd name="adj" fmla="val 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marL="342900" eaLnBrk="0" hangingPunct="0">
              <a:buClr>
                <a:srgbClr val="0099CC"/>
              </a:buClr>
            </a:pPr>
            <a:r>
              <a:rPr lang="en-US" sz="2400" dirty="0" smtClean="0">
                <a:solidFill>
                  <a:srgbClr val="1307B1"/>
                </a:solidFill>
              </a:rPr>
              <a:t>A “</a:t>
            </a:r>
            <a:r>
              <a:rPr lang="en-US" sz="2400" b="1" dirty="0" smtClean="0">
                <a:solidFill>
                  <a:srgbClr val="1307B1"/>
                </a:solidFill>
              </a:rPr>
              <a:t>National e-Health Strategy toolkit</a:t>
            </a:r>
            <a:r>
              <a:rPr lang="en-US" sz="2400" dirty="0" smtClean="0">
                <a:solidFill>
                  <a:srgbClr val="1307B1"/>
                </a:solidFill>
              </a:rPr>
              <a:t>” was</a:t>
            </a:r>
          </a:p>
          <a:p>
            <a:pPr marL="342900" indent="6350" eaLnBrk="0" hangingPunct="0">
              <a:buClr>
                <a:srgbClr val="0099CC"/>
              </a:buClr>
            </a:pPr>
            <a:r>
              <a:rPr lang="en-US" sz="2400" dirty="0" smtClean="0">
                <a:solidFill>
                  <a:srgbClr val="1307B1"/>
                </a:solidFill>
              </a:rPr>
              <a:t>Developed that consists of a methodology &amp;</a:t>
            </a:r>
          </a:p>
          <a:p>
            <a:pPr marL="342900" indent="6350" eaLnBrk="0" hangingPunct="0">
              <a:buClr>
                <a:srgbClr val="0099CC"/>
              </a:buClr>
            </a:pPr>
            <a:r>
              <a:rPr lang="en-US" sz="2400" dirty="0" smtClean="0">
                <a:solidFill>
                  <a:srgbClr val="1307B1"/>
                </a:solidFill>
              </a:rPr>
              <a:t> set of resources to guide country decision </a:t>
            </a:r>
          </a:p>
          <a:p>
            <a:pPr marL="342900" indent="6350" eaLnBrk="0" hangingPunct="0">
              <a:buClr>
                <a:srgbClr val="0099CC"/>
              </a:buClr>
            </a:pPr>
            <a:r>
              <a:rPr lang="en-US" sz="2400" dirty="0" smtClean="0">
                <a:solidFill>
                  <a:srgbClr val="1307B1"/>
                </a:solidFill>
              </a:rPr>
              <a:t>makers to develop their national e-Health </a:t>
            </a:r>
          </a:p>
          <a:p>
            <a:pPr marL="342900" indent="6350" eaLnBrk="0" hangingPunct="0">
              <a:buClr>
                <a:srgbClr val="0099CC"/>
              </a:buClr>
            </a:pPr>
            <a:r>
              <a:rPr lang="en-US" sz="2400" dirty="0" smtClean="0">
                <a:solidFill>
                  <a:srgbClr val="1307B1"/>
                </a:solidFill>
              </a:rPr>
              <a:t>strategy and roadmap. </a:t>
            </a:r>
          </a:p>
          <a:p>
            <a:pPr marL="342900" indent="6350" eaLnBrk="0" hangingPunct="0">
              <a:buClr>
                <a:srgbClr val="0099CC"/>
              </a:buClr>
            </a:pPr>
            <a:endParaRPr lang="en-US" sz="2400" dirty="0" smtClean="0">
              <a:solidFill>
                <a:srgbClr val="1307B1"/>
              </a:solidFill>
            </a:endParaRPr>
          </a:p>
          <a:p>
            <a:pPr marL="342900" eaLnBrk="0" hangingPunct="0">
              <a:buClr>
                <a:srgbClr val="0099CC"/>
              </a:buClr>
            </a:pPr>
            <a:r>
              <a:rPr lang="en-US" sz="2400" dirty="0" smtClean="0">
                <a:solidFill>
                  <a:srgbClr val="1307B1"/>
                </a:solidFill>
              </a:rPr>
              <a:t>The toolkit published recently in 2012 </a:t>
            </a:r>
          </a:p>
          <a:p>
            <a:pPr marL="342900" indent="6350" eaLnBrk="0" hangingPunct="0">
              <a:buClr>
                <a:srgbClr val="0099CC"/>
              </a:buClr>
              <a:buFont typeface="Arial" pitchFamily="34" charset="0"/>
              <a:buChar char="•"/>
            </a:pPr>
            <a:endParaRPr lang="en-US" sz="2400" dirty="0" smtClean="0">
              <a:solidFill>
                <a:srgbClr val="1307B1"/>
              </a:solidFill>
            </a:endParaRPr>
          </a:p>
          <a:p>
            <a:pPr marL="342900" eaLnBrk="0" hangingPunct="0">
              <a:buClr>
                <a:srgbClr val="0099CC"/>
              </a:buClr>
            </a:pPr>
            <a:r>
              <a:rPr lang="en-US" sz="2400" dirty="0" smtClean="0">
                <a:solidFill>
                  <a:srgbClr val="1307B1"/>
                </a:solidFill>
              </a:rPr>
              <a:t>The toolkit will be followed by rollout activities </a:t>
            </a:r>
          </a:p>
          <a:p>
            <a:pPr marL="342900" indent="6350" eaLnBrk="0" hangingPunct="0">
              <a:buClr>
                <a:srgbClr val="0099CC"/>
              </a:buClr>
            </a:pPr>
            <a:r>
              <a:rPr lang="en-US" sz="2400" dirty="0" smtClean="0">
                <a:solidFill>
                  <a:srgbClr val="1307B1"/>
                </a:solidFill>
              </a:rPr>
              <a:t>to disseminate it and to work with countries towards having </a:t>
            </a:r>
          </a:p>
          <a:p>
            <a:pPr marL="342900" indent="6350" eaLnBrk="0" hangingPunct="0">
              <a:buClr>
                <a:srgbClr val="0099CC"/>
              </a:buClr>
            </a:pPr>
            <a:r>
              <a:rPr lang="en-US" sz="2400" dirty="0" smtClean="0">
                <a:solidFill>
                  <a:srgbClr val="1307B1"/>
                </a:solidFill>
              </a:rPr>
              <a:t>a national approach to using ICT for Health.</a:t>
            </a:r>
          </a:p>
          <a:p>
            <a:pPr marL="342900" indent="-342900" eaLnBrk="0" hangingPunct="0">
              <a:buClr>
                <a:srgbClr val="0099CC"/>
              </a:buClr>
              <a:buFont typeface="Wingdings" pitchFamily="2" charset="2"/>
              <a:buChar char="§"/>
            </a:pPr>
            <a:endParaRPr lang="en-US" altLang="ko-KR" sz="2000" b="1" dirty="0" smtClean="0">
              <a:solidFill>
                <a:srgbClr val="5C5C5C"/>
              </a:solidFill>
              <a:latin typeface="Verdana" pitchFamily="34" charset="0"/>
              <a:ea typeface="Malgun Gothic" pitchFamily="34" charset="-127"/>
              <a:cs typeface="Arial" pitchFamily="34" charset="0"/>
            </a:endParaRPr>
          </a:p>
        </p:txBody>
      </p:sp>
      <p:pic>
        <p:nvPicPr>
          <p:cNvPr id="12294"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95963" y="1792585"/>
            <a:ext cx="2168525" cy="3076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0469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1" y="25095"/>
            <a:ext cx="8918525" cy="646327"/>
          </a:xfrm>
          <a:prstGeom prst="rect">
            <a:avLst/>
          </a:prstGeom>
          <a:noFill/>
          <a:ln w="9525">
            <a:noFill/>
            <a:miter lim="800000"/>
            <a:headEnd/>
            <a:tailEnd/>
          </a:ln>
        </p:spPr>
        <p:txBody>
          <a:bodyPr lIns="91435" tIns="45718" rIns="91435" bIns="4571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b="1" dirty="0">
                <a:solidFill>
                  <a:srgbClr val="220AB4"/>
                </a:solidFill>
                <a:effectLst>
                  <a:outerShdw blurRad="38100" dist="38100" dir="2700000" algn="tl">
                    <a:srgbClr val="C0C0C0"/>
                  </a:outerShdw>
                </a:effectLst>
                <a:latin typeface="Calibri" pitchFamily="34" charset="0"/>
                <a:ea typeface="+mj-ea"/>
                <a:cs typeface="+mj-cs"/>
              </a:rPr>
              <a:t>National </a:t>
            </a:r>
            <a:r>
              <a:rPr lang="en-GB" b="1" dirty="0" err="1">
                <a:solidFill>
                  <a:srgbClr val="220AB4"/>
                </a:solidFill>
                <a:effectLst>
                  <a:outerShdw blurRad="38100" dist="38100" dir="2700000" algn="tl">
                    <a:srgbClr val="C0C0C0"/>
                  </a:outerShdw>
                </a:effectLst>
                <a:latin typeface="Calibri" pitchFamily="34" charset="0"/>
                <a:ea typeface="+mj-ea"/>
                <a:cs typeface="+mj-cs"/>
              </a:rPr>
              <a:t>eHealth</a:t>
            </a:r>
            <a:r>
              <a:rPr lang="en-GB" b="1" dirty="0">
                <a:solidFill>
                  <a:srgbClr val="220AB4"/>
                </a:solidFill>
                <a:effectLst>
                  <a:outerShdw blurRad="38100" dist="38100" dir="2700000" algn="tl">
                    <a:srgbClr val="C0C0C0"/>
                  </a:outerShdw>
                </a:effectLst>
                <a:latin typeface="Calibri" pitchFamily="34" charset="0"/>
                <a:ea typeface="+mj-ea"/>
                <a:cs typeface="+mj-cs"/>
              </a:rPr>
              <a:t> Strategy Toolkit</a:t>
            </a:r>
            <a:endParaRPr lang="en-US" b="1" dirty="0">
              <a:solidFill>
                <a:srgbClr val="220AB4"/>
              </a:solidFill>
              <a:effectLst>
                <a:outerShdw blurRad="38100" dist="38100" dir="2700000" algn="tl">
                  <a:srgbClr val="C0C0C0"/>
                </a:outerShdw>
              </a:effectLst>
              <a:latin typeface="Calibri" pitchFamily="34" charset="0"/>
              <a:ea typeface="+mj-ea"/>
              <a:cs typeface="+mj-cs"/>
            </a:endParaRPr>
          </a:p>
        </p:txBody>
      </p:sp>
      <p:sp>
        <p:nvSpPr>
          <p:cNvPr id="9219" name="Line 3"/>
          <p:cNvSpPr>
            <a:spLocks noChangeShapeType="1"/>
          </p:cNvSpPr>
          <p:nvPr/>
        </p:nvSpPr>
        <p:spPr bwMode="auto">
          <a:xfrm flipH="1">
            <a:off x="447601" y="622846"/>
            <a:ext cx="828005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pic>
        <p:nvPicPr>
          <p:cNvPr id="5131" name="Picture 11" descr="C:\Documents and Settings\eskandar\My Documents\My Pictures\toolkit overvi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386" y="2011412"/>
            <a:ext cx="8761140" cy="46970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9221" name="Rectangle 1"/>
          <p:cNvSpPr>
            <a:spLocks noChangeArrowheads="1"/>
          </p:cNvSpPr>
          <p:nvPr/>
        </p:nvSpPr>
        <p:spPr bwMode="auto">
          <a:xfrm>
            <a:off x="179512" y="692696"/>
            <a:ext cx="6585645" cy="1217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p>
            <a:pPr algn="l"/>
            <a:r>
              <a:rPr lang="en-US" sz="1400" dirty="0">
                <a:solidFill>
                  <a:schemeClr val="accent2"/>
                </a:solidFill>
                <a:cs typeface="Arial" pitchFamily="34" charset="0"/>
              </a:rPr>
              <a:t>The “</a:t>
            </a:r>
            <a:r>
              <a:rPr lang="en-US" sz="1400" b="1" dirty="0">
                <a:solidFill>
                  <a:schemeClr val="accent2"/>
                </a:solidFill>
                <a:cs typeface="Arial" pitchFamily="34" charset="0"/>
              </a:rPr>
              <a:t>National </a:t>
            </a:r>
            <a:r>
              <a:rPr lang="en-US" sz="1400" b="1" dirty="0" err="1">
                <a:solidFill>
                  <a:schemeClr val="accent2"/>
                </a:solidFill>
                <a:cs typeface="Arial" pitchFamily="34" charset="0"/>
              </a:rPr>
              <a:t>eHealth</a:t>
            </a:r>
            <a:r>
              <a:rPr lang="en-US" sz="1400" b="1" dirty="0">
                <a:solidFill>
                  <a:schemeClr val="accent2"/>
                </a:solidFill>
                <a:cs typeface="Arial" pitchFamily="34" charset="0"/>
              </a:rPr>
              <a:t> Strategy Toolkit</a:t>
            </a:r>
            <a:r>
              <a:rPr lang="en-US" sz="1400" dirty="0">
                <a:solidFill>
                  <a:schemeClr val="accent2"/>
                </a:solidFill>
                <a:cs typeface="Arial" pitchFamily="34" charset="0"/>
              </a:rPr>
              <a:t>” is a resource for developing or revitalizing a </a:t>
            </a:r>
            <a:r>
              <a:rPr lang="en-US" sz="1400" b="1" dirty="0">
                <a:solidFill>
                  <a:schemeClr val="accent2"/>
                </a:solidFill>
                <a:cs typeface="Arial" pitchFamily="34" charset="0"/>
              </a:rPr>
              <a:t>country’s </a:t>
            </a:r>
            <a:r>
              <a:rPr lang="en-US" sz="1400" b="1" dirty="0" err="1">
                <a:solidFill>
                  <a:schemeClr val="accent2"/>
                </a:solidFill>
                <a:cs typeface="Arial" pitchFamily="34" charset="0"/>
              </a:rPr>
              <a:t>eHealth</a:t>
            </a:r>
            <a:r>
              <a:rPr lang="en-US" sz="1400" b="1" dirty="0">
                <a:solidFill>
                  <a:schemeClr val="accent2"/>
                </a:solidFill>
                <a:cs typeface="Arial" pitchFamily="34" charset="0"/>
              </a:rPr>
              <a:t> strategy</a:t>
            </a:r>
            <a:r>
              <a:rPr lang="en-US" sz="1400" dirty="0">
                <a:solidFill>
                  <a:schemeClr val="accent2"/>
                </a:solidFill>
                <a:cs typeface="Arial" pitchFamily="34" charset="0"/>
              </a:rPr>
              <a:t>.</a:t>
            </a:r>
          </a:p>
          <a:p>
            <a:pPr algn="l"/>
            <a:r>
              <a:rPr lang="en-US" sz="1400" dirty="0">
                <a:solidFill>
                  <a:schemeClr val="accent2"/>
                </a:solidFill>
                <a:cs typeface="Arial" pitchFamily="34" charset="0"/>
              </a:rPr>
              <a:t> </a:t>
            </a:r>
          </a:p>
          <a:p>
            <a:pPr algn="l"/>
            <a:r>
              <a:rPr lang="en-US" sz="1400" dirty="0">
                <a:solidFill>
                  <a:schemeClr val="accent2"/>
                </a:solidFill>
                <a:cs typeface="Arial" pitchFamily="34" charset="0"/>
              </a:rPr>
              <a:t>The Toolkit provides a </a:t>
            </a:r>
            <a:r>
              <a:rPr lang="en-US" sz="1700" b="1" dirty="0">
                <a:solidFill>
                  <a:schemeClr val="accent2"/>
                </a:solidFill>
                <a:cs typeface="Arial" pitchFamily="34" charset="0"/>
              </a:rPr>
              <a:t>framework</a:t>
            </a:r>
            <a:r>
              <a:rPr lang="en-US" sz="1400" b="1" dirty="0">
                <a:solidFill>
                  <a:schemeClr val="accent2"/>
                </a:solidFill>
                <a:cs typeface="Arial" pitchFamily="34" charset="0"/>
              </a:rPr>
              <a:t> </a:t>
            </a:r>
            <a:r>
              <a:rPr lang="en-US" sz="1400" dirty="0">
                <a:solidFill>
                  <a:schemeClr val="accent2"/>
                </a:solidFill>
                <a:cs typeface="Arial" pitchFamily="34" charset="0"/>
              </a:rPr>
              <a:t>and </a:t>
            </a:r>
            <a:r>
              <a:rPr lang="en-US" sz="1700" b="1" dirty="0">
                <a:solidFill>
                  <a:schemeClr val="accent2"/>
                </a:solidFill>
                <a:cs typeface="Arial" pitchFamily="34" charset="0"/>
              </a:rPr>
              <a:t>method</a:t>
            </a:r>
            <a:r>
              <a:rPr lang="en-US" sz="1400" dirty="0">
                <a:solidFill>
                  <a:schemeClr val="accent2"/>
                </a:solidFill>
                <a:cs typeface="Arial" pitchFamily="34" charset="0"/>
              </a:rPr>
              <a:t> for the development of a national </a:t>
            </a:r>
            <a:r>
              <a:rPr lang="en-US" sz="1400" dirty="0" err="1">
                <a:solidFill>
                  <a:schemeClr val="accent2"/>
                </a:solidFill>
                <a:cs typeface="Arial" pitchFamily="34" charset="0"/>
              </a:rPr>
              <a:t>eHealth</a:t>
            </a:r>
            <a:r>
              <a:rPr lang="en-US" sz="1400" dirty="0">
                <a:solidFill>
                  <a:schemeClr val="accent2"/>
                </a:solidFill>
                <a:cs typeface="Arial" pitchFamily="34" charset="0"/>
              </a:rPr>
              <a:t> vision, action plan and monitoring framework. </a:t>
            </a:r>
          </a:p>
        </p:txBody>
      </p:sp>
      <p:pic>
        <p:nvPicPr>
          <p:cNvPr id="9222" name="Picture 10" descr="C:\Documents and Settings\eskandar\My Documents\My Pictures\toolki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6" y="116632"/>
            <a:ext cx="1309877" cy="16561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3" name="Rectangle 2"/>
          <p:cNvSpPr>
            <a:spLocks noChangeArrowheads="1"/>
          </p:cNvSpPr>
          <p:nvPr/>
        </p:nvSpPr>
        <p:spPr bwMode="auto">
          <a:xfrm>
            <a:off x="319236" y="6459513"/>
            <a:ext cx="7189515" cy="497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lgn="l"/>
            <a:r>
              <a:rPr lang="en-US" sz="1400" i="1" dirty="0">
                <a:solidFill>
                  <a:srgbClr val="0000CC"/>
                </a:solidFill>
              </a:rPr>
              <a:t>Available at: </a:t>
            </a:r>
            <a:r>
              <a:rPr lang="en-US" sz="1400" i="1" dirty="0">
                <a:solidFill>
                  <a:srgbClr val="0000CC"/>
                </a:solidFill>
                <a:hlinkClick r:id="rId5"/>
              </a:rPr>
              <a:t>http://www.itu.int/ITU-D/cyb/app/e-health.html</a:t>
            </a:r>
            <a:endParaRPr lang="en-US" sz="1400" i="1" dirty="0">
              <a:solidFill>
                <a:srgbClr val="0000CC"/>
              </a:solidFill>
            </a:endParaRPr>
          </a:p>
          <a:p>
            <a:pPr algn="l"/>
            <a:endParaRPr lang="en-US" sz="1400" i="1" dirty="0">
              <a:solidFill>
                <a:srgbClr val="0000CC"/>
              </a:solidFill>
            </a:endParaRPr>
          </a:p>
        </p:txBody>
      </p:sp>
    </p:spTree>
    <p:extLst>
      <p:ext uri="{BB962C8B-B14F-4D97-AF65-F5344CB8AC3E}">
        <p14:creationId xmlns:p14="http://schemas.microsoft.com/office/powerpoint/2010/main" xmlns="" val="6188454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500"/>
                                        <p:tgtEl>
                                          <p:spTgt spid="5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590550" y="764704"/>
            <a:ext cx="7813675" cy="584200"/>
          </a:xfrm>
        </p:spPr>
        <p:txBody>
          <a:bodyPr/>
          <a:lstStyle/>
          <a:p>
            <a:pPr>
              <a:defRPr/>
            </a:pPr>
            <a:r>
              <a:rPr lang="en-US" sz="3200" kern="1200" dirty="0" smtClean="0">
                <a:solidFill>
                  <a:srgbClr val="220AB4"/>
                </a:solidFill>
                <a:latin typeface="Calibri" pitchFamily="34" charset="0"/>
              </a:rPr>
              <a:t>Facilitating e-health Infrastructure Planning</a:t>
            </a:r>
          </a:p>
        </p:txBody>
      </p:sp>
      <p:sp>
        <p:nvSpPr>
          <p:cNvPr id="13315"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17FFFD30-7045-45F2-BF09-19E19267C413}" type="slidenum">
              <a:rPr lang="en-US" sz="1000" smtClean="0">
                <a:solidFill>
                  <a:srgbClr val="0E438A"/>
                </a:solidFill>
                <a:latin typeface="Zurich BT" charset="0"/>
                <a:cs typeface="Times New Roman" pitchFamily="18" charset="0"/>
              </a:rPr>
              <a:pPr algn="r"/>
              <a:t>14</a:t>
            </a:fld>
            <a:endParaRPr lang="en-US" sz="1000" smtClean="0">
              <a:solidFill>
                <a:srgbClr val="0E438A"/>
              </a:solidFill>
              <a:latin typeface="Zurich BT" charset="0"/>
              <a:cs typeface="Times New Roman" pitchFamily="18" charset="0"/>
            </a:endParaRPr>
          </a:p>
        </p:txBody>
      </p:sp>
      <p:sp>
        <p:nvSpPr>
          <p:cNvPr id="13316" name="AutoShape 11"/>
          <p:cNvSpPr>
            <a:spLocks noChangeArrowheads="1"/>
          </p:cNvSpPr>
          <p:nvPr/>
        </p:nvSpPr>
        <p:spPr bwMode="auto">
          <a:xfrm>
            <a:off x="107504" y="2160810"/>
            <a:ext cx="6598096" cy="3500438"/>
          </a:xfrm>
          <a:prstGeom prst="homePlate">
            <a:avLst>
              <a:gd name="adj" fmla="val 0"/>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0000" tIns="46800" rIns="90000" bIns="46800" anchor="ctr"/>
          <a:lstStyle/>
          <a:p>
            <a:pPr marL="342900" indent="-342900" eaLnBrk="0" hangingPunct="0">
              <a:buClr>
                <a:srgbClr val="0099CC"/>
              </a:buClr>
              <a:buFont typeface="Arial" pitchFamily="34" charset="0"/>
              <a:buChar char="•"/>
            </a:pPr>
            <a:r>
              <a:rPr lang="en-GB" sz="2400" dirty="0" smtClean="0">
                <a:solidFill>
                  <a:srgbClr val="1307B1"/>
                </a:solidFill>
              </a:rPr>
              <a:t>A report entitled </a:t>
            </a:r>
            <a:r>
              <a:rPr lang="en-GB" sz="2400" b="1" dirty="0" smtClean="0">
                <a:solidFill>
                  <a:srgbClr val="1307B1"/>
                </a:solidFill>
              </a:rPr>
              <a:t>Scaling e-Health services in step with ICT transformation </a:t>
            </a:r>
            <a:r>
              <a:rPr lang="en-GB" sz="2400" dirty="0" smtClean="0">
                <a:solidFill>
                  <a:srgbClr val="1307B1"/>
                </a:solidFill>
              </a:rPr>
              <a:t>was published</a:t>
            </a:r>
            <a:r>
              <a:rPr lang="en-GB" sz="2400" b="1" dirty="0" smtClean="0">
                <a:solidFill>
                  <a:srgbClr val="1307B1"/>
                </a:solidFill>
              </a:rPr>
              <a:t> </a:t>
            </a:r>
            <a:r>
              <a:rPr lang="en-GB" sz="2400" dirty="0" smtClean="0">
                <a:solidFill>
                  <a:srgbClr val="1307B1"/>
                </a:solidFill>
              </a:rPr>
              <a:t>to provide guidance to e-Health planners </a:t>
            </a:r>
            <a:r>
              <a:rPr lang="en-IN" sz="2400" dirty="0" smtClean="0">
                <a:solidFill>
                  <a:srgbClr val="1307B1"/>
                </a:solidFill>
              </a:rPr>
              <a:t>on which e-Health services can be deployed immediately with available infrastructure and which additional services can be added as the infrastructure is transformed. </a:t>
            </a:r>
          </a:p>
          <a:p>
            <a:pPr marL="342900" indent="-342900" eaLnBrk="0" hangingPunct="0">
              <a:buClr>
                <a:srgbClr val="0099CC"/>
              </a:buClr>
              <a:buFont typeface="Arial" pitchFamily="34" charset="0"/>
              <a:buChar char="•"/>
            </a:pPr>
            <a:endParaRPr lang="en-IN" sz="2400" dirty="0" smtClean="0">
              <a:solidFill>
                <a:srgbClr val="1307B1"/>
              </a:solidFill>
            </a:endParaRPr>
          </a:p>
          <a:p>
            <a:pPr marL="342900" indent="-342900" eaLnBrk="0" hangingPunct="0">
              <a:buClr>
                <a:srgbClr val="0099CC"/>
              </a:buClr>
              <a:buFont typeface="Arial" pitchFamily="34" charset="0"/>
              <a:buChar char="•"/>
            </a:pPr>
            <a:r>
              <a:rPr lang="en-IN" sz="2400" dirty="0" smtClean="0">
                <a:solidFill>
                  <a:srgbClr val="1307B1"/>
                </a:solidFill>
              </a:rPr>
              <a:t>The report is available at: </a:t>
            </a:r>
            <a:r>
              <a:rPr lang="en-IN" sz="2400" u="sng" dirty="0" smtClean="0">
                <a:solidFill>
                  <a:srgbClr val="5C5C5C"/>
                </a:solidFill>
                <a:hlinkClick r:id="rId3"/>
              </a:rPr>
              <a:t>http://www.itu.int/ITU-D/cyb/app/e-health.html</a:t>
            </a:r>
            <a:endParaRPr lang="en-US" altLang="ko-KR" sz="2000" b="1" dirty="0" smtClean="0">
              <a:solidFill>
                <a:srgbClr val="5C5C5C"/>
              </a:solidFill>
              <a:latin typeface="Verdana" pitchFamily="34" charset="0"/>
              <a:ea typeface="Malgun Gothic" pitchFamily="34" charset="-127"/>
              <a:cs typeface="Arial" pitchFamily="34" charset="0"/>
            </a:endParaRPr>
          </a:p>
        </p:txBody>
      </p:sp>
      <p:pic>
        <p:nvPicPr>
          <p:cNvPr id="13318"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1916832"/>
            <a:ext cx="2211859" cy="30797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05787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38150" y="465029"/>
            <a:ext cx="8456613" cy="646331"/>
          </a:xfrm>
        </p:spPr>
        <p:txBody>
          <a:bodyPr/>
          <a:lstStyle/>
          <a:p>
            <a:pPr>
              <a:defRPr/>
            </a:pPr>
            <a:r>
              <a:rPr lang="en-US" kern="1200" dirty="0">
                <a:solidFill>
                  <a:srgbClr val="220AB4"/>
                </a:solidFill>
                <a:latin typeface="Calibri" pitchFamily="34" charset="0"/>
              </a:rPr>
              <a:t>Wireless Broadband Initiative</a:t>
            </a:r>
          </a:p>
        </p:txBody>
      </p:sp>
      <p:sp>
        <p:nvSpPr>
          <p:cNvPr id="11267"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20CBB2BB-C078-4A4E-8BAA-FC0C84C35CD6}" type="slidenum">
              <a:rPr lang="en-US" sz="1000" smtClean="0">
                <a:solidFill>
                  <a:srgbClr val="0E438A"/>
                </a:solidFill>
                <a:latin typeface="Zurich BT" charset="0"/>
                <a:cs typeface="Times New Roman" pitchFamily="18" charset="0"/>
              </a:rPr>
              <a:pPr algn="r"/>
              <a:t>15</a:t>
            </a:fld>
            <a:endParaRPr lang="en-US" sz="1000" smtClean="0">
              <a:solidFill>
                <a:srgbClr val="0E438A"/>
              </a:solidFill>
              <a:latin typeface="Zurich BT" charset="0"/>
              <a:cs typeface="Times New Roman" pitchFamily="18" charset="0"/>
            </a:endParaRPr>
          </a:p>
        </p:txBody>
      </p:sp>
      <p:sp>
        <p:nvSpPr>
          <p:cNvPr id="11268" name="AutoShape 49"/>
          <p:cNvSpPr>
            <a:spLocks noChangeArrowheads="1"/>
          </p:cNvSpPr>
          <p:nvPr/>
        </p:nvSpPr>
        <p:spPr bwMode="auto">
          <a:xfrm>
            <a:off x="512763" y="1271588"/>
            <a:ext cx="8091487" cy="2308225"/>
          </a:xfrm>
          <a:prstGeom prst="roundRect">
            <a:avLst>
              <a:gd name="adj" fmla="val 2338"/>
            </a:avLst>
          </a:prstGeom>
          <a:noFill/>
          <a:ln w="9525">
            <a:solidFill>
              <a:srgbClr val="9BC6E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latinLnBrk="1"/>
            <a:endParaRPr kumimoji="1" lang="ko-KR" altLang="en-US" smtClean="0">
              <a:solidFill>
                <a:srgbClr val="5C5C5C"/>
              </a:solidFill>
              <a:latin typeface="Malgun Gothic" pitchFamily="34" charset="-127"/>
              <a:ea typeface="Malgun Gothic" pitchFamily="34" charset="-127"/>
              <a:cs typeface="Arial" pitchFamily="34" charset="0"/>
            </a:endParaRPr>
          </a:p>
        </p:txBody>
      </p:sp>
      <p:sp>
        <p:nvSpPr>
          <p:cNvPr id="11269" name="AutoShape 49"/>
          <p:cNvSpPr>
            <a:spLocks noChangeArrowheads="1"/>
          </p:cNvSpPr>
          <p:nvPr/>
        </p:nvSpPr>
        <p:spPr bwMode="auto">
          <a:xfrm>
            <a:off x="530225" y="3586163"/>
            <a:ext cx="8074025" cy="2557462"/>
          </a:xfrm>
          <a:prstGeom prst="roundRect">
            <a:avLst>
              <a:gd name="adj" fmla="val 2338"/>
            </a:avLst>
          </a:prstGeom>
          <a:noFill/>
          <a:ln w="9525">
            <a:solidFill>
              <a:srgbClr val="9BC6E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latinLnBrk="1"/>
            <a:endParaRPr kumimoji="1" lang="ko-KR" altLang="en-US" smtClean="0">
              <a:solidFill>
                <a:srgbClr val="5C5C5C"/>
              </a:solidFill>
              <a:latin typeface="Malgun Gothic" pitchFamily="34" charset="-127"/>
              <a:ea typeface="Malgun Gothic" pitchFamily="34" charset="-127"/>
              <a:cs typeface="Arial" pitchFamily="34" charset="0"/>
            </a:endParaRPr>
          </a:p>
        </p:txBody>
      </p:sp>
      <p:sp>
        <p:nvSpPr>
          <p:cNvPr id="11270" name="Rectangle 11"/>
          <p:cNvSpPr>
            <a:spLocks noChangeArrowheads="1"/>
          </p:cNvSpPr>
          <p:nvPr/>
        </p:nvSpPr>
        <p:spPr bwMode="auto">
          <a:xfrm>
            <a:off x="530225" y="1271588"/>
            <a:ext cx="648970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buClr>
                <a:srgbClr val="0099CC"/>
              </a:buClr>
              <a:buFont typeface="Wingdings" pitchFamily="2" charset="2"/>
              <a:buChar char="§"/>
            </a:pPr>
            <a:r>
              <a:rPr lang="en-US" dirty="0" smtClean="0">
                <a:solidFill>
                  <a:srgbClr val="0000CC"/>
                </a:solidFill>
                <a:latin typeface="Verdana" pitchFamily="34" charset="0"/>
                <a:cs typeface="Arial" pitchFamily="34" charset="0"/>
              </a:rPr>
              <a:t> </a:t>
            </a:r>
            <a:r>
              <a:rPr lang="en-US" dirty="0" smtClean="0">
                <a:solidFill>
                  <a:srgbClr val="0000CC"/>
                </a:solidFill>
              </a:rPr>
              <a:t>ITU and WHO have been working together with the ICT industry on the </a:t>
            </a:r>
            <a:r>
              <a:rPr lang="en-US" b="1" dirty="0" smtClean="0">
                <a:solidFill>
                  <a:srgbClr val="0000CC"/>
                </a:solidFill>
              </a:rPr>
              <a:t>African Health </a:t>
            </a:r>
            <a:r>
              <a:rPr lang="en-US" b="1" dirty="0" err="1" smtClean="0">
                <a:solidFill>
                  <a:srgbClr val="0000CC"/>
                </a:solidFill>
              </a:rPr>
              <a:t>Infoway</a:t>
            </a:r>
            <a:r>
              <a:rPr lang="en-US" b="1" dirty="0" smtClean="0">
                <a:solidFill>
                  <a:srgbClr val="0000CC"/>
                </a:solidFill>
              </a:rPr>
              <a:t> (AHI),</a:t>
            </a:r>
            <a:r>
              <a:rPr lang="en-US" dirty="0" smtClean="0">
                <a:solidFill>
                  <a:srgbClr val="0000CC"/>
                </a:solidFill>
              </a:rPr>
              <a:t> as part of </a:t>
            </a:r>
            <a:r>
              <a:rPr lang="en-US" b="1" dirty="0" smtClean="0">
                <a:solidFill>
                  <a:srgbClr val="0000CC"/>
                </a:solidFill>
              </a:rPr>
              <a:t>ITU’s Wireless Broadband Initiative</a:t>
            </a:r>
            <a:r>
              <a:rPr lang="en-US" dirty="0" smtClean="0">
                <a:solidFill>
                  <a:srgbClr val="0000CC"/>
                </a:solidFill>
              </a:rPr>
              <a:t>. </a:t>
            </a:r>
          </a:p>
          <a:p>
            <a:pPr eaLnBrk="0" hangingPunct="0">
              <a:buClr>
                <a:srgbClr val="0099CC"/>
              </a:buClr>
            </a:pPr>
            <a:endParaRPr lang="en-US" dirty="0" smtClean="0">
              <a:solidFill>
                <a:srgbClr val="0000CC"/>
              </a:solidFill>
            </a:endParaRPr>
          </a:p>
          <a:p>
            <a:pPr eaLnBrk="0" hangingPunct="0">
              <a:buClr>
                <a:srgbClr val="0099CC"/>
              </a:buClr>
              <a:buFont typeface="Wingdings" pitchFamily="2" charset="2"/>
              <a:buChar char="§"/>
            </a:pPr>
            <a:r>
              <a:rPr lang="en-US" dirty="0" smtClean="0">
                <a:solidFill>
                  <a:srgbClr val="0000CC"/>
                </a:solidFill>
              </a:rPr>
              <a:t> WHO will coordinate the development and installation of computer systems, while ITU facilitates the deployment of infrastructure in countries in collaboration with national telecommunication carriers, and other technology partners</a:t>
            </a:r>
            <a:endParaRPr lang="en-US" sz="1900" b="1" dirty="0" smtClean="0">
              <a:solidFill>
                <a:srgbClr val="0000CC"/>
              </a:solidFill>
              <a:latin typeface="Verdana" pitchFamily="34" charset="0"/>
              <a:cs typeface="Arial" pitchFamily="34" charset="0"/>
            </a:endParaRPr>
          </a:p>
        </p:txBody>
      </p:sp>
      <p:grpSp>
        <p:nvGrpSpPr>
          <p:cNvPr id="11271" name="Group 54"/>
          <p:cNvGrpSpPr>
            <a:grpSpLocks/>
          </p:cNvGrpSpPr>
          <p:nvPr/>
        </p:nvGrpSpPr>
        <p:grpSpPr bwMode="auto">
          <a:xfrm>
            <a:off x="477838" y="3481388"/>
            <a:ext cx="4408487" cy="642937"/>
            <a:chOff x="4678" y="1496"/>
            <a:chExt cx="1329" cy="295"/>
          </a:xfrm>
        </p:grpSpPr>
        <p:pic>
          <p:nvPicPr>
            <p:cNvPr id="11274" name="Picture 55" descr="라운드사각02_짙은청록2"/>
            <p:cNvPicPr>
              <a:picLocks noChangeAspect="1" noChangeArrowheads="1"/>
            </p:cNvPicPr>
            <p:nvPr/>
          </p:nvPicPr>
          <p:blipFill>
            <a:blip r:embed="rId3" cstate="print">
              <a:lum bright="12000"/>
              <a:extLst>
                <a:ext uri="{28A0092B-C50C-407E-A947-70E740481C1C}">
                  <a14:useLocalDpi xmlns:a14="http://schemas.microsoft.com/office/drawing/2010/main" xmlns="" val="0"/>
                </a:ext>
              </a:extLst>
            </a:blip>
            <a:srcRect/>
            <a:stretch>
              <a:fillRect/>
            </a:stretch>
          </p:blipFill>
          <p:spPr bwMode="auto">
            <a:xfrm>
              <a:off x="4678" y="1541"/>
              <a:ext cx="132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28" name="AutoShape 56"/>
            <p:cNvSpPr>
              <a:spLocks noChangeArrowheads="1"/>
            </p:cNvSpPr>
            <p:nvPr/>
          </p:nvSpPr>
          <p:spPr bwMode="auto">
            <a:xfrm>
              <a:off x="4943" y="1496"/>
              <a:ext cx="800" cy="251"/>
            </a:xfrm>
            <a:prstGeom prst="roundRect">
              <a:avLst>
                <a:gd name="adj" fmla="val 6769"/>
              </a:avLst>
            </a:prstGeom>
            <a:noFill/>
            <a:ln w="9525">
              <a:noFill/>
              <a:round/>
              <a:headEnd/>
              <a:tailEnd/>
            </a:ln>
            <a:effectLst>
              <a:prstShdw prst="shdw18" dist="17961" dir="13500000">
                <a:schemeClr val="bg1">
                  <a:gamma/>
                  <a:shade val="60000"/>
                  <a:invGamma/>
                </a:schemeClr>
              </a:prstShdw>
            </a:effectLst>
          </p:spPr>
          <p:txBody>
            <a:bodyPr wrap="none" lIns="91415" tIns="45708" rIns="91415" bIns="45708" anchor="ctr"/>
            <a:lstStyle/>
            <a:p>
              <a:pPr algn="ctr" eaLnBrk="0" hangingPunct="0">
                <a:lnSpc>
                  <a:spcPct val="120000"/>
                </a:lnSpc>
                <a:defRPr/>
              </a:pPr>
              <a:r>
                <a:rPr lang="en-US" sz="1600" b="1" dirty="0">
                  <a:solidFill>
                    <a:srgbClr val="FFFFFF"/>
                  </a:solidFill>
                  <a:cs typeface="Arial" pitchFamily="34" charset="0"/>
                </a:rPr>
                <a:t>Expected outcomes :</a:t>
              </a:r>
              <a:endParaRPr lang="ko-KR" altLang="en-US" sz="1600" dirty="0">
                <a:solidFill>
                  <a:srgbClr val="FFFFFF"/>
                </a:solidFill>
                <a:ea typeface="Gulim" pitchFamily="34" charset="-127"/>
                <a:cs typeface="Arial" pitchFamily="34" charset="0"/>
              </a:endParaRPr>
            </a:p>
          </p:txBody>
        </p:sp>
      </p:grpSp>
      <p:pic>
        <p:nvPicPr>
          <p:cNvPr id="11272"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9925" y="1052513"/>
            <a:ext cx="2087563" cy="207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Rectangle 17"/>
          <p:cNvSpPr>
            <a:spLocks noChangeArrowheads="1"/>
          </p:cNvSpPr>
          <p:nvPr/>
        </p:nvSpPr>
        <p:spPr bwMode="auto">
          <a:xfrm>
            <a:off x="542925" y="4076700"/>
            <a:ext cx="8061325"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Clr>
                <a:srgbClr val="3333CC"/>
              </a:buClr>
              <a:buFont typeface="Wingdings" pitchFamily="2" charset="2"/>
              <a:buChar char="§"/>
            </a:pPr>
            <a:r>
              <a:rPr lang="en-US" dirty="0" smtClean="0">
                <a:solidFill>
                  <a:srgbClr val="0000CC"/>
                </a:solidFill>
                <a:latin typeface="Verdana" pitchFamily="34" charset="0"/>
                <a:cs typeface="Arial" pitchFamily="34" charset="0"/>
              </a:rPr>
              <a:t> Develop and deploy wireless networks</a:t>
            </a:r>
          </a:p>
          <a:p>
            <a:pPr lvl="1">
              <a:buClr>
                <a:srgbClr val="3333CC"/>
              </a:buClr>
              <a:buFont typeface="Wingdings" pitchFamily="2" charset="2"/>
              <a:buChar char="§"/>
            </a:pPr>
            <a:endParaRPr lang="en-US" dirty="0" smtClean="0">
              <a:solidFill>
                <a:srgbClr val="0000CC"/>
              </a:solidFill>
              <a:latin typeface="Verdana" pitchFamily="34" charset="0"/>
              <a:cs typeface="Arial" pitchFamily="34" charset="0"/>
            </a:endParaRPr>
          </a:p>
          <a:p>
            <a:pPr lvl="1">
              <a:buClr>
                <a:srgbClr val="3333CC"/>
              </a:buClr>
              <a:buFont typeface="Wingdings" pitchFamily="2" charset="2"/>
              <a:buChar char="§"/>
            </a:pPr>
            <a:r>
              <a:rPr lang="en-US" dirty="0" smtClean="0">
                <a:solidFill>
                  <a:srgbClr val="0000CC"/>
                </a:solidFill>
                <a:latin typeface="Verdana" pitchFamily="34" charset="0"/>
                <a:cs typeface="Arial" pitchFamily="34" charset="0"/>
              </a:rPr>
              <a:t> Guarantee capacity for schools and hospitals</a:t>
            </a:r>
          </a:p>
          <a:p>
            <a:pPr lvl="1">
              <a:buClr>
                <a:srgbClr val="3333CC"/>
              </a:buClr>
              <a:buFont typeface="Wingdings" pitchFamily="2" charset="2"/>
              <a:buChar char="§"/>
            </a:pPr>
            <a:endParaRPr lang="en-US" dirty="0" smtClean="0">
              <a:solidFill>
                <a:srgbClr val="0000CC"/>
              </a:solidFill>
              <a:latin typeface="Verdana" pitchFamily="34" charset="0"/>
              <a:cs typeface="Arial" pitchFamily="34" charset="0"/>
            </a:endParaRPr>
          </a:p>
          <a:p>
            <a:pPr lvl="1">
              <a:buClr>
                <a:srgbClr val="3333CC"/>
              </a:buClr>
              <a:buFont typeface="Wingdings" pitchFamily="2" charset="2"/>
              <a:buChar char="§"/>
            </a:pPr>
            <a:r>
              <a:rPr lang="en-US" dirty="0" smtClean="0">
                <a:solidFill>
                  <a:srgbClr val="0000CC"/>
                </a:solidFill>
                <a:latin typeface="Verdana" pitchFamily="34" charset="0"/>
                <a:cs typeface="Arial" pitchFamily="34" charset="0"/>
              </a:rPr>
              <a:t> Train local experts and build human capacity</a:t>
            </a:r>
          </a:p>
          <a:p>
            <a:pPr lvl="1">
              <a:buClr>
                <a:srgbClr val="3333CC"/>
              </a:buClr>
              <a:buFont typeface="Wingdings" pitchFamily="2" charset="2"/>
              <a:buChar char="§"/>
            </a:pPr>
            <a:endParaRPr lang="en-US" dirty="0" smtClean="0">
              <a:solidFill>
                <a:srgbClr val="0000CC"/>
              </a:solidFill>
              <a:latin typeface="Verdana" pitchFamily="34" charset="0"/>
              <a:cs typeface="Arial" pitchFamily="34" charset="0"/>
            </a:endParaRPr>
          </a:p>
          <a:p>
            <a:pPr lvl="1">
              <a:buClr>
                <a:srgbClr val="3333CC"/>
              </a:buClr>
              <a:buFont typeface="Wingdings" pitchFamily="2" charset="2"/>
              <a:buChar char="§"/>
            </a:pPr>
            <a:r>
              <a:rPr lang="en-US" dirty="0" smtClean="0">
                <a:solidFill>
                  <a:srgbClr val="0000CC"/>
                </a:solidFill>
                <a:latin typeface="Verdana" pitchFamily="34" charset="0"/>
                <a:cs typeface="Arial" pitchFamily="34" charset="0"/>
              </a:rPr>
              <a:t> Develop ICT Applications: </a:t>
            </a:r>
            <a:r>
              <a:rPr lang="en-US" sz="1700" dirty="0" smtClean="0">
                <a:solidFill>
                  <a:srgbClr val="0000CC"/>
                </a:solidFill>
                <a:latin typeface="Verdana" pitchFamily="34" charset="0"/>
                <a:cs typeface="Arial" pitchFamily="34" charset="0"/>
              </a:rPr>
              <a:t>e-health, e-education, e-government</a:t>
            </a:r>
            <a:endParaRPr lang="en-US" altLang="zh-CN" sz="1700" dirty="0" smtClean="0">
              <a:solidFill>
                <a:srgbClr val="0000CC"/>
              </a:solidFill>
              <a:latin typeface="Verdana" pitchFamily="34" charset="0"/>
              <a:ea typeface="SimSun" pitchFamily="2" charset="-122"/>
              <a:cs typeface="Arial" pitchFamily="34" charset="0"/>
            </a:endParaRPr>
          </a:p>
        </p:txBody>
      </p:sp>
    </p:spTree>
    <p:extLst>
      <p:ext uri="{BB962C8B-B14F-4D97-AF65-F5344CB8AC3E}">
        <p14:creationId xmlns:p14="http://schemas.microsoft.com/office/powerpoint/2010/main" xmlns="" val="22217391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914400" y="672197"/>
            <a:ext cx="7813675" cy="646331"/>
          </a:xfrm>
        </p:spPr>
        <p:txBody>
          <a:bodyPr/>
          <a:lstStyle/>
          <a:p>
            <a:pPr>
              <a:defRPr/>
            </a:pPr>
            <a:r>
              <a:rPr lang="en-IN" kern="1200" dirty="0">
                <a:solidFill>
                  <a:srgbClr val="220AB4"/>
                </a:solidFill>
                <a:latin typeface="Calibri" pitchFamily="34" charset="0"/>
              </a:rPr>
              <a:t>Organizing </a:t>
            </a:r>
            <a:r>
              <a:rPr lang="en-IN" kern="1200" dirty="0" err="1">
                <a:solidFill>
                  <a:srgbClr val="220AB4"/>
                </a:solidFill>
                <a:latin typeface="Calibri" pitchFamily="34" charset="0"/>
              </a:rPr>
              <a:t>eHealth</a:t>
            </a:r>
            <a:r>
              <a:rPr lang="en-IN" kern="1200" dirty="0">
                <a:solidFill>
                  <a:srgbClr val="220AB4"/>
                </a:solidFill>
                <a:latin typeface="Calibri" pitchFamily="34" charset="0"/>
              </a:rPr>
              <a:t> Events</a:t>
            </a:r>
            <a:endParaRPr lang="en-US" kern="1200" dirty="0">
              <a:solidFill>
                <a:srgbClr val="220AB4"/>
              </a:solidFill>
              <a:latin typeface="Calibri" pitchFamily="34" charset="0"/>
            </a:endParaRPr>
          </a:p>
        </p:txBody>
      </p:sp>
      <p:sp>
        <p:nvSpPr>
          <p:cNvPr id="12291"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E2F55FEC-F32F-44A3-A7A7-5659EFA2B548}" type="slidenum">
              <a:rPr lang="en-US" sz="1000" smtClean="0">
                <a:solidFill>
                  <a:srgbClr val="0E438A"/>
                </a:solidFill>
                <a:latin typeface="Zurich BT" charset="0"/>
                <a:cs typeface="Times New Roman" pitchFamily="18" charset="0"/>
              </a:rPr>
              <a:pPr algn="r"/>
              <a:t>16</a:t>
            </a:fld>
            <a:endParaRPr lang="en-US" sz="1000" smtClean="0">
              <a:solidFill>
                <a:srgbClr val="0E438A"/>
              </a:solidFill>
              <a:latin typeface="Zurich BT" charset="0"/>
              <a:cs typeface="Times New Roman" pitchFamily="18" charset="0"/>
            </a:endParaRPr>
          </a:p>
        </p:txBody>
      </p:sp>
      <p:sp>
        <p:nvSpPr>
          <p:cNvPr id="12292" name="AutoShape 11"/>
          <p:cNvSpPr>
            <a:spLocks noChangeArrowheads="1"/>
          </p:cNvSpPr>
          <p:nvPr/>
        </p:nvSpPr>
        <p:spPr bwMode="auto">
          <a:xfrm>
            <a:off x="684213" y="1681163"/>
            <a:ext cx="7848600" cy="3914775"/>
          </a:xfrm>
          <a:prstGeom prst="homePlate">
            <a:avLst>
              <a:gd name="adj" fmla="val 0"/>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0000" tIns="46800" rIns="90000" bIns="46800" anchor="ctr"/>
          <a:lstStyle/>
          <a:p>
            <a:pPr marL="342900" indent="-342900" eaLnBrk="0" hangingPunct="0">
              <a:buClr>
                <a:srgbClr val="0099CC"/>
              </a:buClr>
              <a:buFont typeface="Arial" pitchFamily="34" charset="0"/>
              <a:buChar char="•"/>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How e-Science Can Help to Solve Pressing Societal Challenges: Fostering a Global Effort to Develop a Worldwide e-Infrastructure </a:t>
            </a:r>
            <a:r>
              <a:rPr lang="en-US" altLang="ko-KR" sz="1400" dirty="0" err="1" smtClean="0">
                <a:solidFill>
                  <a:srgbClr val="0000CC"/>
                </a:solidFill>
                <a:latin typeface="Verdana" pitchFamily="34" charset="0"/>
                <a:ea typeface="Malgun Gothic" pitchFamily="34" charset="-127"/>
                <a:cs typeface="Arial" pitchFamily="34" charset="0"/>
              </a:rPr>
              <a:t>forComputational</a:t>
            </a:r>
            <a:r>
              <a:rPr lang="en-US" altLang="ko-KR" sz="1400" dirty="0" smtClean="0">
                <a:solidFill>
                  <a:srgbClr val="0000CC"/>
                </a:solidFill>
                <a:latin typeface="Verdana" pitchFamily="34" charset="0"/>
                <a:ea typeface="Malgun Gothic" pitchFamily="34" charset="-127"/>
                <a:cs typeface="Arial" pitchFamily="34" charset="0"/>
              </a:rPr>
              <a:t> Neuroscientists to Fight Alzheimer's Disease, </a:t>
            </a:r>
            <a:r>
              <a:rPr lang="en-US" altLang="ko-KR" sz="1400" b="1" dirty="0" smtClean="0">
                <a:solidFill>
                  <a:srgbClr val="0000CC"/>
                </a:solidFill>
                <a:latin typeface="Verdana" pitchFamily="34" charset="0"/>
                <a:ea typeface="Malgun Gothic" pitchFamily="34" charset="-127"/>
                <a:cs typeface="Arial" pitchFamily="34" charset="0"/>
              </a:rPr>
              <a:t>Geneva, 20 February 2012</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Geneva Health Forum: </a:t>
            </a:r>
            <a:r>
              <a:rPr lang="en-US" altLang="ko-KR" sz="1400" b="1" dirty="0" smtClean="0">
                <a:solidFill>
                  <a:srgbClr val="0000CC"/>
                </a:solidFill>
                <a:latin typeface="Verdana" pitchFamily="34" charset="0"/>
                <a:ea typeface="Malgun Gothic" pitchFamily="34" charset="-127"/>
                <a:cs typeface="Arial" pitchFamily="34" charset="0"/>
              </a:rPr>
              <a:t>18-20 April</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Joint ITU-WHO Workshop on e-Health Standards and Interoperability, Geneva, </a:t>
            </a:r>
            <a:r>
              <a:rPr lang="en-US" altLang="ko-KR" sz="1400" b="1" dirty="0" smtClean="0">
                <a:solidFill>
                  <a:srgbClr val="0000CC"/>
                </a:solidFill>
                <a:latin typeface="Verdana" pitchFamily="34" charset="0"/>
                <a:ea typeface="Malgun Gothic" pitchFamily="34" charset="-127"/>
                <a:cs typeface="Arial" pitchFamily="34" charset="0"/>
              </a:rPr>
              <a:t>26-27 April 2012 </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National </a:t>
            </a:r>
            <a:r>
              <a:rPr lang="en-US" altLang="ko-KR" sz="1400" dirty="0" err="1" smtClean="0">
                <a:solidFill>
                  <a:srgbClr val="0000CC"/>
                </a:solidFill>
                <a:latin typeface="Verdana" pitchFamily="34" charset="0"/>
                <a:ea typeface="Malgun Gothic" pitchFamily="34" charset="-127"/>
                <a:cs typeface="Arial" pitchFamily="34" charset="0"/>
              </a:rPr>
              <a:t>eHealth</a:t>
            </a:r>
            <a:r>
              <a:rPr lang="en-US" altLang="ko-KR" sz="1400" dirty="0" smtClean="0">
                <a:solidFill>
                  <a:srgbClr val="0000CC"/>
                </a:solidFill>
                <a:latin typeface="Verdana" pitchFamily="34" charset="0"/>
                <a:ea typeface="Malgun Gothic" pitchFamily="34" charset="-127"/>
                <a:cs typeface="Arial" pitchFamily="34" charset="0"/>
              </a:rPr>
              <a:t> strategy Development Country Experience and Next Steps, </a:t>
            </a:r>
            <a:r>
              <a:rPr lang="en-US" altLang="ko-KR" sz="1400" b="1" dirty="0" smtClean="0">
                <a:solidFill>
                  <a:srgbClr val="0000CC"/>
                </a:solidFill>
                <a:latin typeface="Verdana" pitchFamily="34" charset="0"/>
                <a:ea typeface="Malgun Gothic" pitchFamily="34" charset="-127"/>
                <a:cs typeface="Arial" pitchFamily="34" charset="0"/>
              </a:rPr>
              <a:t>25-26 July 2012</a:t>
            </a:r>
            <a:r>
              <a:rPr lang="en-US" altLang="ko-KR" sz="1400" dirty="0" smtClean="0">
                <a:solidFill>
                  <a:srgbClr val="0000CC"/>
                </a:solidFill>
                <a:latin typeface="Verdana" pitchFamily="34" charset="0"/>
                <a:ea typeface="Malgun Gothic" pitchFamily="34" charset="-127"/>
                <a:cs typeface="Arial" pitchFamily="34" charset="0"/>
              </a:rPr>
              <a:t>, Geneva, WHO Headquarters </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ITU Experts Group Meeting on m-Health: Towards Better Care, Cure and Prevention in Europe, </a:t>
            </a:r>
            <a:r>
              <a:rPr lang="en-US" altLang="ko-KR" sz="1400" b="1" dirty="0" smtClean="0">
                <a:solidFill>
                  <a:srgbClr val="0000CC"/>
                </a:solidFill>
                <a:latin typeface="Verdana" pitchFamily="34" charset="0"/>
                <a:ea typeface="Malgun Gothic" pitchFamily="34" charset="-127"/>
                <a:cs typeface="Arial" pitchFamily="34" charset="0"/>
              </a:rPr>
              <a:t>25-26 September 2012</a:t>
            </a:r>
            <a:r>
              <a:rPr lang="en-US" altLang="ko-KR" sz="1400" dirty="0" smtClean="0">
                <a:solidFill>
                  <a:srgbClr val="0000CC"/>
                </a:solidFill>
                <a:latin typeface="Verdana" pitchFamily="34" charset="0"/>
                <a:ea typeface="Malgun Gothic" pitchFamily="34" charset="-127"/>
                <a:cs typeface="Arial" pitchFamily="34" charset="0"/>
              </a:rPr>
              <a:t>, Geneva</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err="1" smtClean="0">
                <a:solidFill>
                  <a:srgbClr val="0000CC"/>
                </a:solidFill>
                <a:latin typeface="Verdana" pitchFamily="34" charset="0"/>
                <a:ea typeface="Malgun Gothic" pitchFamily="34" charset="-127"/>
                <a:cs typeface="Arial" pitchFamily="34" charset="0"/>
              </a:rPr>
              <a:t>eHealth</a:t>
            </a:r>
            <a:r>
              <a:rPr lang="en-US" altLang="ko-KR" sz="1400" dirty="0" smtClean="0">
                <a:solidFill>
                  <a:srgbClr val="0000CC"/>
                </a:solidFill>
                <a:latin typeface="Verdana" pitchFamily="34" charset="0"/>
                <a:ea typeface="Malgun Gothic" pitchFamily="34" charset="-127"/>
                <a:cs typeface="Arial" pitchFamily="34" charset="0"/>
              </a:rPr>
              <a:t> track at ITU Telecom World, Dubai, </a:t>
            </a:r>
            <a:r>
              <a:rPr lang="en-US" altLang="ko-KR" sz="1400" b="1" dirty="0" smtClean="0">
                <a:solidFill>
                  <a:srgbClr val="0000CC"/>
                </a:solidFill>
                <a:latin typeface="Verdana" pitchFamily="34" charset="0"/>
                <a:ea typeface="Malgun Gothic" pitchFamily="34" charset="-127"/>
                <a:cs typeface="Arial" pitchFamily="34" charset="0"/>
              </a:rPr>
              <a:t>October 2012</a:t>
            </a:r>
          </a:p>
          <a:p>
            <a:pPr marL="342900" indent="-342900" eaLnBrk="0" hangingPunct="0">
              <a:buClr>
                <a:srgbClr val="0099CC"/>
              </a:buClr>
              <a:buFont typeface="Verdana" pitchFamily="34" charset="0"/>
              <a:buAutoNum type="arabicPeriod"/>
            </a:pPr>
            <a:endParaRPr lang="en-US" altLang="ko-KR" sz="1400" dirty="0" smtClean="0">
              <a:solidFill>
                <a:srgbClr val="0000CC"/>
              </a:solidFill>
              <a:latin typeface="Verdana" pitchFamily="34" charset="0"/>
              <a:ea typeface="Malgun Gothic" pitchFamily="34" charset="-127"/>
              <a:cs typeface="Arial" pitchFamily="34" charset="0"/>
            </a:endParaRPr>
          </a:p>
          <a:p>
            <a:pPr marL="342900" indent="-342900" eaLnBrk="0" hangingPunct="0">
              <a:buClr>
                <a:srgbClr val="0099CC"/>
              </a:buClr>
              <a:buFont typeface="Verdana" pitchFamily="34" charset="0"/>
              <a:buAutoNum type="arabicPeriod"/>
            </a:pPr>
            <a:r>
              <a:rPr lang="en-US" altLang="ko-KR" sz="1400" dirty="0" smtClean="0">
                <a:solidFill>
                  <a:srgbClr val="0000CC"/>
                </a:solidFill>
                <a:latin typeface="Verdana" pitchFamily="34" charset="0"/>
                <a:ea typeface="Malgun Gothic" pitchFamily="34" charset="-127"/>
                <a:cs typeface="Arial" pitchFamily="34" charset="0"/>
              </a:rPr>
              <a:t>Participated in 4 regional workshops for the Commission on Information And Accountability for Women’s and Children’s Health</a:t>
            </a:r>
          </a:p>
          <a:p>
            <a:pPr marL="342900" indent="-342900" eaLnBrk="0" hangingPunct="0">
              <a:buClr>
                <a:srgbClr val="0099CC"/>
              </a:buClr>
              <a:buFont typeface="Arial" pitchFamily="34" charset="0"/>
              <a:buChar char="•"/>
            </a:pPr>
            <a:endParaRPr lang="fr-CH" altLang="ko-KR" sz="1400" dirty="0" smtClean="0">
              <a:solidFill>
                <a:srgbClr val="0000CC"/>
              </a:solidFill>
              <a:latin typeface="Verdana" pitchFamily="34" charset="0"/>
              <a:ea typeface="Malgun Gothic" pitchFamily="34" charset="-127"/>
              <a:cs typeface="Arial" pitchFamily="34" charset="0"/>
            </a:endParaRPr>
          </a:p>
        </p:txBody>
      </p:sp>
      <p:sp>
        <p:nvSpPr>
          <p:cNvPr id="12293" name="Rectangle 14"/>
          <p:cNvSpPr>
            <a:spLocks noChangeArrowheads="1"/>
          </p:cNvSpPr>
          <p:nvPr/>
        </p:nvSpPr>
        <p:spPr bwMode="auto">
          <a:xfrm>
            <a:off x="684213" y="1477963"/>
            <a:ext cx="7848600" cy="4319587"/>
          </a:xfrm>
          <a:prstGeom prst="rect">
            <a:avLst/>
          </a:prstGeom>
          <a:noFill/>
          <a:ln w="28575">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mtClean="0">
              <a:solidFill>
                <a:srgbClr val="5C5C5C"/>
              </a:solidFill>
            </a:endParaRPr>
          </a:p>
        </p:txBody>
      </p:sp>
    </p:spTree>
    <p:extLst>
      <p:ext uri="{BB962C8B-B14F-4D97-AF65-F5344CB8AC3E}">
        <p14:creationId xmlns:p14="http://schemas.microsoft.com/office/powerpoint/2010/main" xmlns="" val="26044400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199728" y="764704"/>
            <a:ext cx="8458200" cy="584775"/>
          </a:xfrm>
          <a:prstGeom prst="rect">
            <a:avLst/>
          </a:prstGeom>
        </p:spPr>
        <p:txBody>
          <a:bodyPr/>
          <a:lstStyle/>
          <a:p>
            <a:pPr algn="l" eaLnBrk="1" hangingPunct="1"/>
            <a:r>
              <a:rPr lang="en-US" altLang="ko-KR" kern="1200" dirty="0" smtClean="0">
                <a:solidFill>
                  <a:srgbClr val="0033CC"/>
                </a:solidFill>
                <a:latin typeface="Calibri" pitchFamily="34" charset="0"/>
                <a:ea typeface="+mn-ea"/>
                <a:cs typeface="Arial" pitchFamily="34" charset="0"/>
              </a:rPr>
              <a:t>Conclusions</a:t>
            </a:r>
            <a:endParaRPr lang="en-US" altLang="ko-KR" kern="1200" dirty="0">
              <a:solidFill>
                <a:srgbClr val="0033CC"/>
              </a:solidFill>
              <a:latin typeface="Calibri" pitchFamily="34" charset="0"/>
              <a:ea typeface="+mn-ea"/>
              <a:cs typeface="Arial" pitchFamily="34" charset="0"/>
            </a:endParaRPr>
          </a:p>
        </p:txBody>
      </p:sp>
      <p:sp>
        <p:nvSpPr>
          <p:cNvPr id="2" name="Rectangle 1"/>
          <p:cNvSpPr/>
          <p:nvPr/>
        </p:nvSpPr>
        <p:spPr>
          <a:xfrm>
            <a:off x="199728" y="1484784"/>
            <a:ext cx="8812088" cy="4524315"/>
          </a:xfrm>
          <a:prstGeom prst="rect">
            <a:avLst/>
          </a:prstGeom>
        </p:spPr>
        <p:txBody>
          <a:bodyPr wrap="square">
            <a:spAutoFit/>
          </a:bodyPr>
          <a:lstStyle/>
          <a:p>
            <a:pPr marL="342900" indent="-342900">
              <a:buFont typeface="Wingdings" pitchFamily="2" charset="2"/>
              <a:buChar char="§"/>
            </a:pPr>
            <a:r>
              <a:rPr lang="en-US" sz="2400" dirty="0" smtClean="0">
                <a:solidFill>
                  <a:srgbClr val="0033CC"/>
                </a:solidFill>
                <a:latin typeface="Calibri" pitchFamily="34" charset="0"/>
                <a:ea typeface="+mn-ea"/>
              </a:rPr>
              <a:t>National strategy , vision and leadership MUST for achieving comprehensive e-Health objectives </a:t>
            </a:r>
          </a:p>
          <a:p>
            <a:pPr marL="342900" indent="-342900" eaLnBrk="0" hangingPunct="0">
              <a:buClr>
                <a:srgbClr val="0099CC"/>
              </a:buClr>
              <a:buFont typeface="Wingdings" pitchFamily="2" charset="2"/>
              <a:buChar char="§"/>
            </a:pPr>
            <a:r>
              <a:rPr lang="en-US" sz="2400" dirty="0" smtClean="0">
                <a:solidFill>
                  <a:srgbClr val="00B050"/>
                </a:solidFill>
                <a:latin typeface="Calibri" pitchFamily="34" charset="0"/>
                <a:ea typeface="+mn-ea"/>
              </a:rPr>
              <a:t>Development </a:t>
            </a:r>
            <a:r>
              <a:rPr lang="en-US" sz="2400" dirty="0">
                <a:solidFill>
                  <a:srgbClr val="00B050"/>
                </a:solidFill>
                <a:latin typeface="Calibri" pitchFamily="34" charset="0"/>
                <a:ea typeface="+mn-ea"/>
              </a:rPr>
              <a:t>of Interoperable standards for </a:t>
            </a:r>
            <a:r>
              <a:rPr lang="en-US" sz="2400" dirty="0" smtClean="0">
                <a:solidFill>
                  <a:srgbClr val="00B050"/>
                </a:solidFill>
                <a:latin typeface="Calibri" pitchFamily="34" charset="0"/>
                <a:ea typeface="+mn-ea"/>
              </a:rPr>
              <a:t>e-Health is a very challenging but </a:t>
            </a:r>
            <a:r>
              <a:rPr lang="en-US" sz="2400" dirty="0" smtClean="0">
                <a:solidFill>
                  <a:srgbClr val="FF0000"/>
                </a:solidFill>
                <a:latin typeface="Calibri" pitchFamily="34" charset="0"/>
                <a:ea typeface="+mn-ea"/>
              </a:rPr>
              <a:t>CRITICAL</a:t>
            </a:r>
            <a:r>
              <a:rPr lang="en-US" sz="2400" dirty="0" smtClean="0">
                <a:solidFill>
                  <a:srgbClr val="0033CC"/>
                </a:solidFill>
                <a:latin typeface="Calibri" pitchFamily="34" charset="0"/>
                <a:ea typeface="+mn-ea"/>
              </a:rPr>
              <a:t> </a:t>
            </a:r>
            <a:r>
              <a:rPr lang="en-US" sz="2400" dirty="0" smtClean="0">
                <a:solidFill>
                  <a:srgbClr val="00B050"/>
                </a:solidFill>
                <a:latin typeface="Calibri" pitchFamily="34" charset="0"/>
                <a:ea typeface="+mn-ea"/>
              </a:rPr>
              <a:t>requirement</a:t>
            </a:r>
          </a:p>
          <a:p>
            <a:pPr marL="342900" indent="-342900" eaLnBrk="0" hangingPunct="0">
              <a:buClr>
                <a:srgbClr val="0099CC"/>
              </a:buClr>
              <a:buFont typeface="Wingdings" pitchFamily="2" charset="2"/>
              <a:buChar char="§"/>
            </a:pPr>
            <a:r>
              <a:rPr lang="en-US" sz="2400" dirty="0">
                <a:solidFill>
                  <a:srgbClr val="3333CC"/>
                </a:solidFill>
                <a:latin typeface="Calibri" pitchFamily="34" charset="0"/>
                <a:ea typeface="+mn-ea"/>
              </a:rPr>
              <a:t>Universal standardization, through </a:t>
            </a:r>
            <a:r>
              <a:rPr lang="en-US" sz="2400" dirty="0">
                <a:solidFill>
                  <a:srgbClr val="FF0000"/>
                </a:solidFill>
                <a:latin typeface="Calibri" pitchFamily="34" charset="0"/>
                <a:ea typeface="+mn-ea"/>
              </a:rPr>
              <a:t>private industry collaborations or government standards policies</a:t>
            </a:r>
            <a:r>
              <a:rPr lang="en-US" sz="2400" dirty="0">
                <a:solidFill>
                  <a:srgbClr val="3333CC"/>
                </a:solidFill>
                <a:latin typeface="Calibri" pitchFamily="34" charset="0"/>
                <a:ea typeface="+mn-ea"/>
              </a:rPr>
              <a:t>, is a necessary precursor for any of these </a:t>
            </a:r>
            <a:r>
              <a:rPr lang="en-US" sz="2400" dirty="0" smtClean="0">
                <a:solidFill>
                  <a:srgbClr val="3333CC"/>
                </a:solidFill>
                <a:latin typeface="Calibri" pitchFamily="34" charset="0"/>
                <a:ea typeface="+mn-ea"/>
              </a:rPr>
              <a:t>e-Health </a:t>
            </a:r>
            <a:r>
              <a:rPr lang="en-US" sz="2400" dirty="0">
                <a:solidFill>
                  <a:srgbClr val="3333CC"/>
                </a:solidFill>
                <a:latin typeface="Calibri" pitchFamily="34" charset="0"/>
                <a:ea typeface="+mn-ea"/>
              </a:rPr>
              <a:t>advancements for : </a:t>
            </a:r>
            <a:r>
              <a:rPr lang="en-US" sz="2400" dirty="0">
                <a:solidFill>
                  <a:srgbClr val="00B050"/>
                </a:solidFill>
                <a:latin typeface="Calibri" pitchFamily="34" charset="0"/>
                <a:ea typeface="+mn-ea"/>
              </a:rPr>
              <a:t>Technical Interoperability, Economic Efficiency &amp; Public </a:t>
            </a:r>
            <a:r>
              <a:rPr lang="en-US" sz="2400" dirty="0" smtClean="0">
                <a:solidFill>
                  <a:srgbClr val="00B050"/>
                </a:solidFill>
                <a:latin typeface="Calibri" pitchFamily="34" charset="0"/>
                <a:ea typeface="+mn-ea"/>
              </a:rPr>
              <a:t>Accountability</a:t>
            </a:r>
          </a:p>
          <a:p>
            <a:pPr marL="342900" indent="-342900" eaLnBrk="0" hangingPunct="0">
              <a:buClr>
                <a:srgbClr val="0099CC"/>
              </a:buClr>
              <a:buFont typeface="Wingdings" pitchFamily="2" charset="2"/>
              <a:buChar char="§"/>
            </a:pPr>
            <a:r>
              <a:rPr lang="en-US" sz="2400" dirty="0">
                <a:solidFill>
                  <a:srgbClr val="3333CC"/>
                </a:solidFill>
                <a:latin typeface="Calibri" pitchFamily="34" charset="0"/>
                <a:ea typeface="+mn-ea"/>
              </a:rPr>
              <a:t>ITU Initiatives for e Health include:</a:t>
            </a:r>
          </a:p>
          <a:p>
            <a:pPr marL="800100" lvl="1" indent="-342900" eaLnBrk="0" hangingPunct="0">
              <a:buClr>
                <a:srgbClr val="0099CC"/>
              </a:buClr>
              <a:buFont typeface="Wingdings" pitchFamily="2" charset="2"/>
              <a:buChar char="ü"/>
            </a:pPr>
            <a:r>
              <a:rPr lang="en-US" sz="2400" dirty="0">
                <a:solidFill>
                  <a:srgbClr val="3333CC"/>
                </a:solidFill>
                <a:latin typeface="Calibri" pitchFamily="34" charset="0"/>
                <a:ea typeface="+mn-ea"/>
              </a:rPr>
              <a:t>Specific emphasis on health in National Broadband Plans </a:t>
            </a:r>
          </a:p>
          <a:p>
            <a:pPr marL="800100" lvl="1" indent="-342900" eaLnBrk="0" hangingPunct="0">
              <a:buClr>
                <a:srgbClr val="0099CC"/>
              </a:buClr>
              <a:buFont typeface="Wingdings" pitchFamily="2" charset="2"/>
              <a:buChar char="ü"/>
            </a:pPr>
            <a:r>
              <a:rPr lang="en-US" sz="2400" dirty="0">
                <a:solidFill>
                  <a:srgbClr val="3333CC"/>
                </a:solidFill>
                <a:latin typeface="Calibri" pitchFamily="34" charset="0"/>
                <a:ea typeface="+mn-ea"/>
              </a:rPr>
              <a:t>Interoperable standards for e-Health</a:t>
            </a:r>
          </a:p>
          <a:p>
            <a:pPr marL="800100" lvl="1" indent="-342900" eaLnBrk="0" hangingPunct="0">
              <a:buClr>
                <a:srgbClr val="0099CC"/>
              </a:buClr>
              <a:buFont typeface="Wingdings" pitchFamily="2" charset="2"/>
              <a:buChar char="ü"/>
            </a:pPr>
            <a:r>
              <a:rPr lang="en-US" sz="2400" dirty="0">
                <a:solidFill>
                  <a:srgbClr val="3333CC"/>
                </a:solidFill>
                <a:latin typeface="Calibri" pitchFamily="34" charset="0"/>
                <a:ea typeface="+mn-ea"/>
              </a:rPr>
              <a:t>Move from pilots to scalable , sustainable e-Health strategy</a:t>
            </a:r>
          </a:p>
        </p:txBody>
      </p:sp>
    </p:spTree>
    <p:extLst>
      <p:ext uri="{BB962C8B-B14F-4D97-AF65-F5344CB8AC3E}">
        <p14:creationId xmlns:p14="http://schemas.microsoft.com/office/powerpoint/2010/main" xmlns="" val="36915466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white">
          <a:xfrm>
            <a:off x="0" y="0"/>
            <a:ext cx="9144000" cy="6858000"/>
          </a:xfrm>
          <a:prstGeom prst="rect">
            <a:avLst/>
          </a:prstGeom>
          <a:solidFill>
            <a:srgbClr val="000000"/>
          </a:solidFill>
          <a:ln w="76200" algn="ctr">
            <a:solidFill>
              <a:srgbClr val="B2B2B2"/>
            </a:solidFill>
            <a:miter lim="800000"/>
            <a:headEnd/>
            <a:tailEnd/>
          </a:ln>
        </p:spPr>
        <p:txBody>
          <a:bodyPr wrap="none" anchor="t"/>
          <a:lstStyle/>
          <a:p>
            <a:pPr eaLnBrk="0" hangingPunct="0">
              <a:buClr>
                <a:schemeClr val="tx1"/>
              </a:buClr>
              <a:buFont typeface="Arial" pitchFamily="34" charset="0"/>
              <a:buNone/>
            </a:pPr>
            <a:r>
              <a:rPr lang="en-GB" sz="2400" b="1" dirty="0" smtClean="0">
                <a:solidFill>
                  <a:srgbClr val="D9445A"/>
                </a:solidFill>
                <a:latin typeface="Trebuchet MS" pitchFamily="34" charset="0"/>
              </a:rPr>
              <a:t>  I</a:t>
            </a:r>
            <a:endParaRPr lang="en-GB" sz="2400" b="1" dirty="0">
              <a:solidFill>
                <a:srgbClr val="D9445A"/>
              </a:solidFill>
              <a:latin typeface="Trebuchet MS" pitchFamily="34" charset="0"/>
            </a:endParaRPr>
          </a:p>
          <a:p>
            <a:pPr algn="ctr" eaLnBrk="0" hangingPunct="0">
              <a:buClr>
                <a:schemeClr val="tx1"/>
              </a:buClr>
              <a:buFont typeface="Arial" pitchFamily="34" charset="0"/>
              <a:buNone/>
            </a:pPr>
            <a:r>
              <a:rPr lang="en-GB" sz="2400" b="1" dirty="0" smtClean="0">
                <a:solidFill>
                  <a:srgbClr val="D9445A"/>
                </a:solidFill>
                <a:latin typeface="Trebuchet MS" pitchFamily="34" charset="0"/>
              </a:rPr>
              <a:t> </a:t>
            </a:r>
            <a:endParaRPr lang="en-GB" sz="2400" b="1" dirty="0">
              <a:solidFill>
                <a:srgbClr val="D9445A"/>
              </a:solidFill>
              <a:latin typeface="Trebuchet MS" pitchFamily="34" charset="0"/>
            </a:endParaRPr>
          </a:p>
          <a:p>
            <a:pPr eaLnBrk="0" hangingPunct="0">
              <a:buClr>
                <a:schemeClr val="tx1"/>
              </a:buClr>
              <a:buFont typeface="Arial" pitchFamily="34" charset="0"/>
              <a:buNone/>
            </a:pPr>
            <a:r>
              <a:rPr lang="en-GB" sz="2400" b="1" dirty="0" smtClean="0">
                <a:solidFill>
                  <a:srgbClr val="D9445A"/>
                </a:solidFill>
                <a:latin typeface="Trebuchet MS" pitchFamily="34" charset="0"/>
              </a:rPr>
              <a:t>  T</a:t>
            </a:r>
            <a:r>
              <a:rPr lang="en-GB" sz="2400" b="1" dirty="0" smtClean="0">
                <a:solidFill>
                  <a:schemeClr val="bg1"/>
                </a:solidFill>
                <a:latin typeface="Trebuchet MS" pitchFamily="34" charset="0"/>
              </a:rPr>
              <a:t>HANK</a:t>
            </a:r>
            <a:endParaRPr lang="en-GB" sz="2400" b="1" dirty="0">
              <a:solidFill>
                <a:schemeClr val="bg1"/>
              </a:solidFill>
              <a:latin typeface="Trebuchet MS" pitchFamily="34" charset="0"/>
            </a:endParaRPr>
          </a:p>
          <a:p>
            <a:pPr algn="ctr" eaLnBrk="0" hangingPunct="0">
              <a:buClr>
                <a:schemeClr val="tx1"/>
              </a:buClr>
              <a:buFont typeface="Arial" pitchFamily="34" charset="0"/>
              <a:buNone/>
            </a:pPr>
            <a:endParaRPr lang="en-GB" sz="2400" b="1" dirty="0">
              <a:solidFill>
                <a:schemeClr val="bg1"/>
              </a:solidFill>
              <a:latin typeface="Trebuchet MS" pitchFamily="34" charset="0"/>
            </a:endParaRPr>
          </a:p>
          <a:p>
            <a:pPr eaLnBrk="0" hangingPunct="0">
              <a:buClr>
                <a:schemeClr val="tx1"/>
              </a:buClr>
              <a:buFont typeface="Arial" pitchFamily="34" charset="0"/>
              <a:buNone/>
            </a:pPr>
            <a:r>
              <a:rPr lang="en-GB" sz="2400" b="1" dirty="0" smtClean="0">
                <a:solidFill>
                  <a:srgbClr val="D9445A"/>
                </a:solidFill>
                <a:latin typeface="Trebuchet MS" pitchFamily="34" charset="0"/>
              </a:rPr>
              <a:t>  U</a:t>
            </a:r>
            <a:endParaRPr lang="en-US" sz="2400" b="1" dirty="0">
              <a:solidFill>
                <a:srgbClr val="D9445A"/>
              </a:solidFill>
              <a:latin typeface="Trebuchet MS" pitchFamily="34" charset="0"/>
            </a:endParaRPr>
          </a:p>
        </p:txBody>
      </p:sp>
      <p:sp>
        <p:nvSpPr>
          <p:cNvPr id="257027" name="Rectangle 3"/>
          <p:cNvSpPr>
            <a:spLocks noChangeArrowheads="1"/>
          </p:cNvSpPr>
          <p:nvPr/>
        </p:nvSpPr>
        <p:spPr bwMode="auto">
          <a:xfrm>
            <a:off x="933400" y="5733256"/>
            <a:ext cx="7239000" cy="914400"/>
          </a:xfrm>
          <a:prstGeom prst="rect">
            <a:avLst/>
          </a:prstGeom>
          <a:noFill/>
          <a:ln w="9525">
            <a:noFill/>
            <a:miter lim="800000"/>
            <a:headEnd/>
            <a:tailEnd/>
          </a:ln>
          <a:effectLst/>
        </p:spPr>
        <p:txBody>
          <a:bodyPr wrap="none" anchor="ctr"/>
          <a:lstStyle/>
          <a:p>
            <a:pPr algn="ctr">
              <a:defRPr/>
            </a:pPr>
            <a:endParaRPr lang="en-US" sz="1600" b="1" dirty="0">
              <a:solidFill>
                <a:schemeClr val="bg1"/>
              </a:solidFill>
              <a:effectLst>
                <a:outerShdw blurRad="38100" dist="38100" dir="2700000" algn="tl">
                  <a:srgbClr val="C0C0C0"/>
                </a:outerShdw>
              </a:effectLst>
              <a:latin typeface="Verdana" pitchFamily="34" charset="0"/>
            </a:endParaRPr>
          </a:p>
          <a:p>
            <a:pPr algn="ctr">
              <a:defRPr/>
            </a:pPr>
            <a:r>
              <a:rPr lang="en-US" sz="1600" b="1" dirty="0">
                <a:solidFill>
                  <a:schemeClr val="bg1"/>
                </a:solidFill>
                <a:effectLst>
                  <a:outerShdw blurRad="38100" dist="38100" dir="2700000" algn="tl">
                    <a:srgbClr val="C0C0C0"/>
                  </a:outerShdw>
                </a:effectLst>
                <a:latin typeface="Verdana" pitchFamily="34" charset="0"/>
              </a:rPr>
              <a:t>ITU : http://www.itu.int</a:t>
            </a:r>
          </a:p>
          <a:p>
            <a:pPr algn="ctr">
              <a:defRPr/>
            </a:pPr>
            <a:r>
              <a:rPr lang="en-US" sz="1600" b="1" dirty="0">
                <a:solidFill>
                  <a:schemeClr val="bg1"/>
                </a:solidFill>
                <a:effectLst>
                  <a:outerShdw blurRad="38100" dist="38100" dir="2700000" algn="tl">
                    <a:srgbClr val="C0C0C0"/>
                  </a:outerShdw>
                </a:effectLst>
                <a:latin typeface="Verdana" pitchFamily="34" charset="0"/>
              </a:rPr>
              <a:t>ITU Asia Pacific : </a:t>
            </a:r>
            <a:r>
              <a:rPr lang="en-US" sz="1600" b="1" dirty="0">
                <a:solidFill>
                  <a:schemeClr val="bg1"/>
                </a:solidFill>
                <a:effectLst>
                  <a:outerShdw blurRad="38100" dist="38100" dir="2700000" algn="tl">
                    <a:srgbClr val="C0C0C0"/>
                  </a:outerShdw>
                </a:effectLst>
                <a:latin typeface="Verdana" pitchFamily="34" charset="0"/>
                <a:hlinkClick r:id="rId3"/>
              </a:rPr>
              <a:t>http://www.itu.int/ITU-D/asp/CMS/index.asp</a:t>
            </a:r>
            <a:endParaRPr lang="en-US" sz="1600" b="1" dirty="0">
              <a:solidFill>
                <a:schemeClr val="bg1"/>
              </a:solidFill>
              <a:effectLst>
                <a:outerShdw blurRad="38100" dist="38100" dir="2700000" algn="tl">
                  <a:srgbClr val="C0C0C0"/>
                </a:outerShdw>
              </a:effectLst>
              <a:latin typeface="Verdana" pitchFamily="34" charset="0"/>
            </a:endParaRPr>
          </a:p>
          <a:p>
            <a:pPr algn="ctr">
              <a:defRPr/>
            </a:pPr>
            <a:r>
              <a:rPr lang="en-US" sz="1600" b="1" dirty="0">
                <a:solidFill>
                  <a:schemeClr val="bg1"/>
                </a:solidFill>
                <a:effectLst>
                  <a:outerShdw blurRad="38100" dist="38100" dir="2700000" algn="tl">
                    <a:srgbClr val="C0C0C0"/>
                  </a:outerShdw>
                </a:effectLst>
                <a:latin typeface="Verdana" pitchFamily="34" charset="0"/>
              </a:rPr>
              <a:t>E mail: sameer.sharma@itu.int</a:t>
            </a:r>
          </a:p>
          <a:p>
            <a:pPr algn="ctr">
              <a:defRPr/>
            </a:pPr>
            <a:endParaRPr lang="en-US" sz="1600" b="1" dirty="0">
              <a:effectLst>
                <a:outerShdw blurRad="38100" dist="38100" dir="2700000" algn="tl">
                  <a:srgbClr val="C0C0C0"/>
                </a:outerShdw>
              </a:effectLst>
              <a:latin typeface="Verdana" pitchFamily="34" charset="0"/>
            </a:endParaRPr>
          </a:p>
        </p:txBody>
      </p:sp>
      <p:pic>
        <p:nvPicPr>
          <p:cNvPr id="1026" name="Picture 2" descr="D:\usr\campos\_current\x\ITU-campus-aerial-lake-at-back-2000-00100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6287" y="1124744"/>
            <a:ext cx="6331426" cy="42485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fld id="{5B564B3F-286D-4446-9C97-7173E3661136}" type="slidenum">
              <a:rPr lang="en-US" sz="1000" smtClean="0">
                <a:solidFill>
                  <a:srgbClr val="0E438A"/>
                </a:solidFill>
                <a:latin typeface="Zurich BT" charset="0"/>
                <a:cs typeface="Times New Roman" pitchFamily="18" charset="0"/>
              </a:rPr>
              <a:pPr eaLnBrk="1" hangingPunct="1"/>
              <a:t>2</a:t>
            </a:fld>
            <a:endParaRPr lang="en-US" sz="1000" smtClean="0">
              <a:solidFill>
                <a:srgbClr val="0E438A"/>
              </a:solidFill>
              <a:latin typeface="Zurich BT" charset="0"/>
              <a:cs typeface="Times New Roman" pitchFamily="18" charset="0"/>
            </a:endParaRPr>
          </a:p>
        </p:txBody>
      </p:sp>
      <p:sp>
        <p:nvSpPr>
          <p:cNvPr id="4099" name="Rectangle 3"/>
          <p:cNvSpPr>
            <a:spLocks noGrp="1" noChangeArrowheads="1"/>
          </p:cNvSpPr>
          <p:nvPr>
            <p:ph type="body" sz="half" idx="4294967295"/>
          </p:nvPr>
        </p:nvSpPr>
        <p:spPr>
          <a:xfrm>
            <a:off x="142875" y="857250"/>
            <a:ext cx="4343400" cy="1092200"/>
          </a:xfrm>
          <a:solidFill>
            <a:srgbClr val="CCFFFF"/>
          </a:solidFill>
          <a:ln w="57150" cmpd="thickThin">
            <a:solidFill>
              <a:schemeClr val="hlink"/>
            </a:solidFill>
            <a:miter lim="800000"/>
            <a:headEnd/>
            <a:tailEnd/>
          </a:ln>
        </p:spPr>
        <p:txBody>
          <a:bodyPr/>
          <a:lstStyle/>
          <a:p>
            <a:pPr marL="177800" indent="-177800" fontAlgn="t">
              <a:spcBef>
                <a:spcPct val="25000"/>
              </a:spcBef>
            </a:pPr>
            <a:r>
              <a:rPr lang="en-US" sz="1400" b="1" smtClean="0">
                <a:solidFill>
                  <a:schemeClr val="accent2"/>
                </a:solidFill>
                <a:latin typeface="Trebuchet MS" pitchFamily="34" charset="0"/>
              </a:rPr>
              <a:t>Founded in 1865</a:t>
            </a:r>
          </a:p>
          <a:p>
            <a:pPr marL="177800" indent="-177800" fontAlgn="t">
              <a:spcBef>
                <a:spcPct val="25000"/>
              </a:spcBef>
            </a:pPr>
            <a:r>
              <a:rPr lang="en-US" sz="1400" b="1" smtClean="0">
                <a:solidFill>
                  <a:schemeClr val="accent2"/>
                </a:solidFill>
                <a:latin typeface="Trebuchet MS" pitchFamily="34" charset="0"/>
              </a:rPr>
              <a:t>Leading UN Special Agency for ICTs </a:t>
            </a:r>
          </a:p>
          <a:p>
            <a:pPr marL="177800" indent="-177800" fontAlgn="t">
              <a:spcBef>
                <a:spcPct val="25000"/>
              </a:spcBef>
            </a:pPr>
            <a:r>
              <a:rPr lang="en-US" sz="1400" b="1" smtClean="0">
                <a:solidFill>
                  <a:schemeClr val="accent2"/>
                </a:solidFill>
                <a:latin typeface="Trebuchet MS" pitchFamily="34" charset="0"/>
              </a:rPr>
              <a:t>HQs in Switzerland	</a:t>
            </a:r>
          </a:p>
        </p:txBody>
      </p:sp>
      <p:sp>
        <p:nvSpPr>
          <p:cNvPr id="4100" name="Text Box 4"/>
          <p:cNvSpPr txBox="1">
            <a:spLocks noChangeArrowheads="1"/>
          </p:cNvSpPr>
          <p:nvPr/>
        </p:nvSpPr>
        <p:spPr bwMode="auto">
          <a:xfrm>
            <a:off x="3857625" y="2365375"/>
            <a:ext cx="1160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r>
              <a:rPr lang="en-GB" sz="2400">
                <a:solidFill>
                  <a:srgbClr val="1B5BA2"/>
                </a:solidFill>
                <a:latin typeface="Arial" pitchFamily="34" charset="0"/>
                <a:cs typeface="Times New Roman" pitchFamily="18" charset="0"/>
              </a:rPr>
              <a:t>ITU-T</a:t>
            </a:r>
            <a:endParaRPr lang="en-US" sz="2400">
              <a:solidFill>
                <a:srgbClr val="1B5BA2"/>
              </a:solidFill>
              <a:latin typeface="Arial" pitchFamily="34" charset="0"/>
              <a:cs typeface="Times New Roman" pitchFamily="18" charset="0"/>
            </a:endParaRPr>
          </a:p>
        </p:txBody>
      </p:sp>
      <p:sp>
        <p:nvSpPr>
          <p:cNvPr id="4101" name="Text Box 5"/>
          <p:cNvSpPr txBox="1">
            <a:spLocks noChangeArrowheads="1"/>
          </p:cNvSpPr>
          <p:nvPr/>
        </p:nvSpPr>
        <p:spPr bwMode="auto">
          <a:xfrm>
            <a:off x="2643188" y="2806700"/>
            <a:ext cx="3705225"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tIns="0" rIns="18000" bIns="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r>
              <a:rPr lang="en-US" sz="1600">
                <a:solidFill>
                  <a:srgbClr val="5C5C5C"/>
                </a:solidFill>
                <a:latin typeface="Trebuchet MS" pitchFamily="34" charset="0"/>
              </a:rPr>
              <a:t>Efficient, right-time production of international telecommunication standards</a:t>
            </a:r>
          </a:p>
        </p:txBody>
      </p:sp>
      <p:sp>
        <p:nvSpPr>
          <p:cNvPr id="4102" name="Text Box 6"/>
          <p:cNvSpPr txBox="1">
            <a:spLocks noChangeArrowheads="1"/>
          </p:cNvSpPr>
          <p:nvPr/>
        </p:nvSpPr>
        <p:spPr bwMode="auto">
          <a:xfrm>
            <a:off x="6934200" y="3530600"/>
            <a:ext cx="1190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r>
              <a:rPr lang="en-GB" sz="2400">
                <a:solidFill>
                  <a:srgbClr val="1B5BA2"/>
                </a:solidFill>
                <a:latin typeface="Arial" pitchFamily="34" charset="0"/>
                <a:cs typeface="Times New Roman" pitchFamily="18" charset="0"/>
              </a:rPr>
              <a:t>ITU-R</a:t>
            </a:r>
            <a:endParaRPr lang="en-US" sz="2400">
              <a:solidFill>
                <a:srgbClr val="1B5BA2"/>
              </a:solidFill>
              <a:latin typeface="Arial" pitchFamily="34" charset="0"/>
              <a:cs typeface="Times New Roman" pitchFamily="18" charset="0"/>
            </a:endParaRPr>
          </a:p>
        </p:txBody>
      </p:sp>
      <p:sp>
        <p:nvSpPr>
          <p:cNvPr id="4103" name="Text Box 7"/>
          <p:cNvSpPr txBox="1">
            <a:spLocks noChangeArrowheads="1"/>
          </p:cNvSpPr>
          <p:nvPr/>
        </p:nvSpPr>
        <p:spPr bwMode="auto">
          <a:xfrm>
            <a:off x="6096000" y="3943350"/>
            <a:ext cx="29718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tIns="0" rIns="18000" bIns="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r>
              <a:rPr lang="en-GB" sz="1600">
                <a:solidFill>
                  <a:srgbClr val="5C5C5C"/>
                </a:solidFill>
                <a:latin typeface="Trebuchet MS" pitchFamily="34" charset="0"/>
                <a:cs typeface="Times New Roman" pitchFamily="18" charset="0"/>
              </a:rPr>
              <a:t>Managing the international radio-frequency spectrum and satellite orbit resources</a:t>
            </a:r>
            <a:endParaRPr lang="en-US" sz="1600">
              <a:solidFill>
                <a:srgbClr val="5C5C5C"/>
              </a:solidFill>
              <a:latin typeface="Trebuchet MS" pitchFamily="34" charset="0"/>
              <a:cs typeface="Times New Roman" pitchFamily="18" charset="0"/>
            </a:endParaRPr>
          </a:p>
        </p:txBody>
      </p:sp>
      <p:sp>
        <p:nvSpPr>
          <p:cNvPr id="4104" name="Text Box 8"/>
          <p:cNvSpPr txBox="1">
            <a:spLocks noChangeArrowheads="1"/>
          </p:cNvSpPr>
          <p:nvPr/>
        </p:nvSpPr>
        <p:spPr bwMode="auto">
          <a:xfrm>
            <a:off x="1009650" y="3508375"/>
            <a:ext cx="1204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r>
              <a:rPr lang="en-GB" sz="2400">
                <a:solidFill>
                  <a:srgbClr val="1B5BA2"/>
                </a:solidFill>
                <a:latin typeface="Arial" pitchFamily="34" charset="0"/>
                <a:cs typeface="Times New Roman" pitchFamily="18" charset="0"/>
              </a:rPr>
              <a:t>ITU-D</a:t>
            </a:r>
            <a:endParaRPr lang="en-US" sz="2400">
              <a:solidFill>
                <a:srgbClr val="1B5BA2"/>
              </a:solidFill>
              <a:latin typeface="Arial" pitchFamily="34" charset="0"/>
              <a:cs typeface="Times New Roman" pitchFamily="18" charset="0"/>
            </a:endParaRPr>
          </a:p>
        </p:txBody>
      </p:sp>
      <p:sp>
        <p:nvSpPr>
          <p:cNvPr id="4105" name="Text Box 9"/>
          <p:cNvSpPr txBox="1">
            <a:spLocks noChangeArrowheads="1"/>
          </p:cNvSpPr>
          <p:nvPr/>
        </p:nvSpPr>
        <p:spPr bwMode="auto">
          <a:xfrm>
            <a:off x="0" y="3935413"/>
            <a:ext cx="321468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tIns="0" rIns="18000" bIns="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r>
              <a:rPr lang="en-GB" sz="1600">
                <a:solidFill>
                  <a:srgbClr val="5C5C5C"/>
                </a:solidFill>
                <a:latin typeface="Trebuchet MS" pitchFamily="34" charset="0"/>
                <a:cs typeface="Times New Roman" pitchFamily="18" charset="0"/>
              </a:rPr>
              <a:t>Established to help spread equitable, sustainable and affordable access to ICT.</a:t>
            </a:r>
            <a:endParaRPr lang="en-US" sz="1600">
              <a:solidFill>
                <a:srgbClr val="5C5C5C"/>
              </a:solidFill>
              <a:latin typeface="Trebuchet MS" pitchFamily="34" charset="0"/>
              <a:cs typeface="Times New Roman" pitchFamily="18" charset="0"/>
            </a:endParaRPr>
          </a:p>
        </p:txBody>
      </p:sp>
      <p:sp>
        <p:nvSpPr>
          <p:cNvPr id="4106" name="Text Box 10"/>
          <p:cNvSpPr txBox="1">
            <a:spLocks noChangeArrowheads="1"/>
          </p:cNvSpPr>
          <p:nvPr/>
        </p:nvSpPr>
        <p:spPr bwMode="auto">
          <a:xfrm>
            <a:off x="3200400" y="48260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r>
              <a:rPr lang="en-GB" sz="2400">
                <a:solidFill>
                  <a:srgbClr val="1B5BA2"/>
                </a:solidFill>
                <a:latin typeface="Arial" pitchFamily="34" charset="0"/>
                <a:cs typeface="Times New Roman" pitchFamily="18" charset="0"/>
              </a:rPr>
              <a:t>ITU TELECOM</a:t>
            </a:r>
            <a:endParaRPr lang="en-US" sz="2400">
              <a:solidFill>
                <a:srgbClr val="1B5BA2"/>
              </a:solidFill>
              <a:latin typeface="Arial" pitchFamily="34" charset="0"/>
              <a:cs typeface="Times New Roman" pitchFamily="18" charset="0"/>
            </a:endParaRPr>
          </a:p>
        </p:txBody>
      </p:sp>
      <p:sp>
        <p:nvSpPr>
          <p:cNvPr id="4107" name="Text Box 11"/>
          <p:cNvSpPr txBox="1">
            <a:spLocks noChangeArrowheads="1"/>
          </p:cNvSpPr>
          <p:nvPr/>
        </p:nvSpPr>
        <p:spPr bwMode="auto">
          <a:xfrm>
            <a:off x="1857375" y="5294313"/>
            <a:ext cx="581025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 tIns="0" rIns="18000" bIns="0">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hangingPunct="1"/>
            <a:r>
              <a:rPr lang="en-GB" sz="1600">
                <a:solidFill>
                  <a:srgbClr val="5C5C5C"/>
                </a:solidFill>
                <a:latin typeface="Trebuchet MS" pitchFamily="34" charset="0"/>
                <a:cs typeface="Times New Roman" pitchFamily="18" charset="0"/>
              </a:rPr>
              <a:t>Brings together the top names from across the ICT industry &amp; ministers and regulators for a major exhibition, a high-level forum &amp; a host of other opportunities</a:t>
            </a:r>
            <a:endParaRPr lang="en-US" sz="1600">
              <a:solidFill>
                <a:srgbClr val="5C5C5C"/>
              </a:solidFill>
              <a:latin typeface="Trebuchet MS" pitchFamily="34" charset="0"/>
              <a:cs typeface="Times New Roman" pitchFamily="18" charset="0"/>
            </a:endParaRPr>
          </a:p>
        </p:txBody>
      </p:sp>
      <p:sp>
        <p:nvSpPr>
          <p:cNvPr id="4108" name="Rectangle 12"/>
          <p:cNvSpPr>
            <a:spLocks noChangeArrowheads="1"/>
          </p:cNvSpPr>
          <p:nvPr/>
        </p:nvSpPr>
        <p:spPr bwMode="auto">
          <a:xfrm>
            <a:off x="0" y="0"/>
            <a:ext cx="9144000" cy="838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4109" name="Rectangle 2"/>
          <p:cNvSpPr>
            <a:spLocks noGrp="1" noChangeArrowheads="1"/>
          </p:cNvSpPr>
          <p:nvPr>
            <p:ph type="title" idx="4294967295"/>
          </p:nvPr>
        </p:nvSpPr>
        <p:spPr>
          <a:xfrm>
            <a:off x="228600" y="106363"/>
            <a:ext cx="7772400" cy="519112"/>
          </a:xfrm>
        </p:spPr>
        <p:txBody>
          <a:bodyPr/>
          <a:lstStyle/>
          <a:p>
            <a:r>
              <a:rPr lang="en-US" sz="2800" smtClean="0">
                <a:solidFill>
                  <a:srgbClr val="220AB4"/>
                </a:solidFill>
                <a:latin typeface="Trebuchet MS" pitchFamily="34" charset="0"/>
              </a:rPr>
              <a:t>ITU Structure &amp; Functions</a:t>
            </a:r>
          </a:p>
        </p:txBody>
      </p:sp>
      <p:sp>
        <p:nvSpPr>
          <p:cNvPr id="4110" name="Line 14"/>
          <p:cNvSpPr>
            <a:spLocks noChangeShapeType="1"/>
          </p:cNvSpPr>
          <p:nvPr/>
        </p:nvSpPr>
        <p:spPr bwMode="auto">
          <a:xfrm flipH="1" flipV="1">
            <a:off x="152400" y="685800"/>
            <a:ext cx="88392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en-US" sz="2000">
              <a:solidFill>
                <a:srgbClr val="5C5C5C"/>
              </a:solidFill>
              <a:latin typeface="Calibri" pitchFamily="34" charset="0"/>
            </a:endParaRPr>
          </a:p>
        </p:txBody>
      </p:sp>
      <p:sp>
        <p:nvSpPr>
          <p:cNvPr id="4111" name="Rectangle 3"/>
          <p:cNvSpPr>
            <a:spLocks noChangeArrowheads="1"/>
          </p:cNvSpPr>
          <p:nvPr/>
        </p:nvSpPr>
        <p:spPr bwMode="auto">
          <a:xfrm>
            <a:off x="4714875" y="857250"/>
            <a:ext cx="4343400" cy="1092200"/>
          </a:xfrm>
          <a:prstGeom prst="rect">
            <a:avLst/>
          </a:prstGeom>
          <a:solidFill>
            <a:srgbClr val="CCFFFF"/>
          </a:solidFill>
          <a:ln w="57150" cmpd="thickThin">
            <a:solidFill>
              <a:schemeClr val="hlink"/>
            </a:solidFill>
            <a:miter lim="800000"/>
            <a:headEnd/>
            <a:tailEnd/>
          </a:ln>
        </p:spPr>
        <p:txBody>
          <a:bodyPr/>
          <a:lstStyle/>
          <a:p>
            <a:pPr marL="177800" indent="-177800" fontAlgn="t">
              <a:spcBef>
                <a:spcPct val="25000"/>
              </a:spcBef>
              <a:buClr>
                <a:srgbClr val="0E438A"/>
              </a:buClr>
              <a:buSzPct val="110000"/>
              <a:buFont typeface="Wingdings" pitchFamily="2" charset="2"/>
              <a:buChar char="§"/>
            </a:pPr>
            <a:r>
              <a:rPr lang="en-US" sz="1400">
                <a:solidFill>
                  <a:srgbClr val="3333CC"/>
                </a:solidFill>
                <a:latin typeface="Trebuchet MS" pitchFamily="34" charset="0"/>
              </a:rPr>
              <a:t>Three sectors (ITU-T, ITU-D, and ITU-R)</a:t>
            </a:r>
          </a:p>
          <a:p>
            <a:pPr marL="177800" indent="-177800" fontAlgn="t">
              <a:spcBef>
                <a:spcPct val="25000"/>
              </a:spcBef>
              <a:buClr>
                <a:srgbClr val="0E438A"/>
              </a:buClr>
              <a:buSzPct val="110000"/>
              <a:buFont typeface="Wingdings" pitchFamily="2" charset="2"/>
              <a:buChar char="§"/>
            </a:pPr>
            <a:r>
              <a:rPr lang="en-US" sz="1400">
                <a:solidFill>
                  <a:srgbClr val="3333CC"/>
                </a:solidFill>
                <a:latin typeface="Trebuchet MS" pitchFamily="34" charset="0"/>
              </a:rPr>
              <a:t>4 Regional Offices &amp; 7 Area Offices </a:t>
            </a:r>
          </a:p>
          <a:p>
            <a:pPr marL="177800" indent="-177800" fontAlgn="t">
              <a:spcBef>
                <a:spcPct val="25000"/>
              </a:spcBef>
              <a:buClr>
                <a:srgbClr val="0E438A"/>
              </a:buClr>
              <a:buSzPct val="110000"/>
              <a:buFont typeface="Wingdings" pitchFamily="2" charset="2"/>
              <a:buChar char="§"/>
            </a:pPr>
            <a:r>
              <a:rPr lang="en-US" sz="1400">
                <a:solidFill>
                  <a:srgbClr val="3333CC"/>
                </a:solidFill>
                <a:latin typeface="Trebuchet MS" pitchFamily="34" charset="0"/>
              </a:rPr>
              <a:t>193 Member States, 545 Sector Members,         161 Associates, and 33 Academia</a:t>
            </a:r>
          </a:p>
        </p:txBody>
      </p:sp>
      <p:pic>
        <p:nvPicPr>
          <p:cNvPr id="4112"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175" y="3651250"/>
            <a:ext cx="90170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0818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Emergenc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86550" y="4143375"/>
            <a:ext cx="1828800"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defRPr/>
            </a:pPr>
            <a:r>
              <a:rPr lang="en-US" kern="1200" dirty="0">
                <a:solidFill>
                  <a:srgbClr val="220AB4"/>
                </a:solidFill>
                <a:latin typeface="Calibri" pitchFamily="34" charset="0"/>
              </a:rPr>
              <a:t>e-Applications: A Priority for </a:t>
            </a:r>
            <a:r>
              <a:rPr lang="en-US" kern="1200" dirty="0" smtClean="0">
                <a:solidFill>
                  <a:srgbClr val="220AB4"/>
                </a:solidFill>
                <a:latin typeface="Calibri" pitchFamily="34" charset="0"/>
              </a:rPr>
              <a:t>ITU</a:t>
            </a:r>
            <a:endParaRPr lang="en-US" kern="1200" dirty="0">
              <a:solidFill>
                <a:srgbClr val="220AB4"/>
              </a:solidFill>
              <a:latin typeface="Calibri" pitchFamily="34" charset="0"/>
            </a:endParaRPr>
          </a:p>
        </p:txBody>
      </p:sp>
      <p:sp>
        <p:nvSpPr>
          <p:cNvPr id="4" name="Content Placeholder 3"/>
          <p:cNvSpPr>
            <a:spLocks noGrp="1"/>
          </p:cNvSpPr>
          <p:nvPr>
            <p:ph idx="1"/>
          </p:nvPr>
        </p:nvSpPr>
        <p:spPr>
          <a:xfrm>
            <a:off x="512763" y="1512142"/>
            <a:ext cx="5880100" cy="5229226"/>
          </a:xfrm>
        </p:spPr>
        <p:txBody>
          <a:bodyPr>
            <a:normAutofit fontScale="47500" lnSpcReduction="20000"/>
          </a:bodyPr>
          <a:lstStyle/>
          <a:p>
            <a:pPr marL="285750" indent="-285750">
              <a:lnSpc>
                <a:spcPct val="120000"/>
              </a:lnSpc>
              <a:buFont typeface="Arial" pitchFamily="34" charset="0"/>
              <a:buChar char="•"/>
            </a:pPr>
            <a:r>
              <a:rPr lang="en-GB" dirty="0">
                <a:solidFill>
                  <a:srgbClr val="1307B1"/>
                </a:solidFill>
              </a:rPr>
              <a:t>The </a:t>
            </a:r>
            <a:r>
              <a:rPr lang="en-GB" b="1" dirty="0">
                <a:solidFill>
                  <a:srgbClr val="1307B1"/>
                </a:solidFill>
              </a:rPr>
              <a:t>ITU Plenipotentiary Conference 2010</a:t>
            </a:r>
            <a:r>
              <a:rPr lang="en-GB" dirty="0">
                <a:solidFill>
                  <a:srgbClr val="1307B1"/>
                </a:solidFill>
              </a:rPr>
              <a:t> in Guadalajara, Mexico adopted a new Resolution that calls on ITU to give priority consideration to the expansion of telecommunication/ICT initiatives for e-health. (Resolution PP-183, </a:t>
            </a:r>
            <a:r>
              <a:rPr lang="en-US" dirty="0">
                <a:solidFill>
                  <a:srgbClr val="1307B1"/>
                </a:solidFill>
              </a:rPr>
              <a:t>Guadalajara, 2010) </a:t>
            </a:r>
          </a:p>
          <a:p>
            <a:pPr marL="285750" indent="-285750">
              <a:lnSpc>
                <a:spcPct val="120000"/>
              </a:lnSpc>
            </a:pPr>
            <a:endParaRPr lang="en-US" dirty="0">
              <a:solidFill>
                <a:srgbClr val="1307B1"/>
              </a:solidFill>
            </a:endParaRPr>
          </a:p>
          <a:p>
            <a:pPr marL="285750" indent="-285750">
              <a:lnSpc>
                <a:spcPct val="120000"/>
              </a:lnSpc>
              <a:buFont typeface="Arial" pitchFamily="34" charset="0"/>
              <a:buChar char="•"/>
            </a:pPr>
            <a:r>
              <a:rPr lang="en-US" dirty="0">
                <a:solidFill>
                  <a:srgbClr val="1307B1"/>
                </a:solidFill>
              </a:rPr>
              <a:t>Resolutions on e-health and e-government were adopted at the </a:t>
            </a:r>
            <a:r>
              <a:rPr lang="en-US" b="1" dirty="0">
                <a:solidFill>
                  <a:srgbClr val="1307B1"/>
                </a:solidFill>
              </a:rPr>
              <a:t>World Telecommunication Development Conference </a:t>
            </a:r>
            <a:r>
              <a:rPr lang="en-US" dirty="0">
                <a:solidFill>
                  <a:srgbClr val="1307B1"/>
                </a:solidFill>
              </a:rPr>
              <a:t>in</a:t>
            </a:r>
            <a:r>
              <a:rPr lang="en-US" b="1" dirty="0">
                <a:solidFill>
                  <a:srgbClr val="1307B1"/>
                </a:solidFill>
              </a:rPr>
              <a:t> </a:t>
            </a:r>
            <a:r>
              <a:rPr lang="en-US" dirty="0">
                <a:solidFill>
                  <a:srgbClr val="1307B1"/>
                </a:solidFill>
              </a:rPr>
              <a:t>2012 on </a:t>
            </a:r>
            <a:r>
              <a:rPr lang="en-US" i="1" dirty="0">
                <a:solidFill>
                  <a:srgbClr val="1307B1"/>
                </a:solidFill>
              </a:rPr>
              <a:t>Improving access to healthcare services by using information and communication technologies</a:t>
            </a:r>
            <a:r>
              <a:rPr lang="en-US" dirty="0">
                <a:solidFill>
                  <a:srgbClr val="1307B1"/>
                </a:solidFill>
              </a:rPr>
              <a:t>. </a:t>
            </a:r>
            <a:r>
              <a:rPr lang="en-GB" dirty="0">
                <a:solidFill>
                  <a:srgbClr val="1307B1"/>
                </a:solidFill>
              </a:rPr>
              <a:t>(Resolution WTDC-65, Hyderabad</a:t>
            </a:r>
            <a:r>
              <a:rPr lang="en-US" dirty="0">
                <a:solidFill>
                  <a:srgbClr val="1307B1"/>
                </a:solidFill>
              </a:rPr>
              <a:t>, 2010) and on </a:t>
            </a:r>
            <a:r>
              <a:rPr lang="en-GB" i="1" dirty="0">
                <a:solidFill>
                  <a:srgbClr val="1307B1"/>
                </a:solidFill>
              </a:rPr>
              <a:t>More effective adoption of e-government services </a:t>
            </a:r>
            <a:r>
              <a:rPr lang="en-GB" dirty="0">
                <a:solidFill>
                  <a:srgbClr val="1307B1"/>
                </a:solidFill>
              </a:rPr>
              <a:t>(Resolution WTDC-74, Hyderabad</a:t>
            </a:r>
            <a:r>
              <a:rPr lang="en-US" dirty="0">
                <a:solidFill>
                  <a:srgbClr val="1307B1"/>
                </a:solidFill>
              </a:rPr>
              <a:t>, 2010) </a:t>
            </a:r>
          </a:p>
          <a:p>
            <a:pPr marL="285750" indent="-285750">
              <a:lnSpc>
                <a:spcPct val="120000"/>
              </a:lnSpc>
              <a:buFont typeface="Arial" pitchFamily="34" charset="0"/>
              <a:buChar char="•"/>
            </a:pPr>
            <a:endParaRPr lang="en-US" dirty="0">
              <a:solidFill>
                <a:srgbClr val="1307B1"/>
              </a:solidFill>
            </a:endParaRPr>
          </a:p>
          <a:p>
            <a:pPr marL="285750" indent="-285750">
              <a:lnSpc>
                <a:spcPct val="120000"/>
              </a:lnSpc>
              <a:buFont typeface="Arial" pitchFamily="34" charset="0"/>
              <a:buChar char="•"/>
            </a:pPr>
            <a:r>
              <a:rPr lang="en-US" dirty="0">
                <a:solidFill>
                  <a:srgbClr val="1307B1"/>
                </a:solidFill>
              </a:rPr>
              <a:t>New </a:t>
            </a:r>
            <a:r>
              <a:rPr lang="en-US" b="1" dirty="0">
                <a:solidFill>
                  <a:srgbClr val="1307B1"/>
                </a:solidFill>
              </a:rPr>
              <a:t>WTSA-12 Resolution 88 </a:t>
            </a:r>
            <a:r>
              <a:rPr lang="en-US" dirty="0">
                <a:solidFill>
                  <a:srgbClr val="1307B1"/>
                </a:solidFill>
              </a:rPr>
              <a:t>on ICT applications and standards for improved access to e-health services (Dubai, Nov. 2012) calls for a concerted effort in ITU-T towards e-health standardization in coordination with WHO and SDOs working in this domain, as well as promotion of e-health in the regions</a:t>
            </a:r>
            <a:r>
              <a:rPr lang="en-US" dirty="0" smtClean="0">
                <a:solidFill>
                  <a:srgbClr val="1307B1"/>
                </a:solidFill>
              </a:rPr>
              <a:t>.</a:t>
            </a:r>
            <a:endParaRPr lang="en-US" dirty="0">
              <a:solidFill>
                <a:srgbClr val="1307B1"/>
              </a:solidFill>
            </a:endParaRPr>
          </a:p>
        </p:txBody>
      </p:sp>
      <p:sp>
        <p:nvSpPr>
          <p:cNvPr id="10243" name="Slide Number Placeholder 4"/>
          <p:cNvSpPr>
            <a:spLocks noGrp="1"/>
          </p:cNvSpPr>
          <p:nvPr>
            <p:ph type="sldNum" sz="quarter" idx="10"/>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fld id="{88E84BF1-B922-4573-8485-163F6E21910A}" type="slidenum">
              <a:rPr lang="en-US">
                <a:solidFill>
                  <a:srgbClr val="0E438A"/>
                </a:solidFill>
                <a:latin typeface="Zurich BT" charset="0"/>
              </a:rPr>
              <a:pPr/>
              <a:t>3</a:t>
            </a:fld>
            <a:endParaRPr lang="en-US">
              <a:solidFill>
                <a:srgbClr val="0E438A"/>
              </a:solidFill>
              <a:latin typeface="Zurich BT" charset="0"/>
            </a:endParaRPr>
          </a:p>
        </p:txBody>
      </p:sp>
      <p:sp>
        <p:nvSpPr>
          <p:cNvPr id="10245" name="AutoShape 49"/>
          <p:cNvSpPr>
            <a:spLocks noChangeArrowheads="1"/>
          </p:cNvSpPr>
          <p:nvPr/>
        </p:nvSpPr>
        <p:spPr bwMode="auto">
          <a:xfrm>
            <a:off x="512763" y="1482725"/>
            <a:ext cx="8091487" cy="5132388"/>
          </a:xfrm>
          <a:prstGeom prst="roundRect">
            <a:avLst>
              <a:gd name="adj" fmla="val 2338"/>
            </a:avLst>
          </a:prstGeom>
          <a:noFill/>
          <a:ln w="9525">
            <a:solidFill>
              <a:srgbClr val="9BC6E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latinLnBrk="1"/>
            <a:endParaRPr kumimoji="1" lang="ko-KR" altLang="en-US" smtClean="0">
              <a:solidFill>
                <a:srgbClr val="5C5C5C"/>
              </a:solidFill>
              <a:latin typeface="Malgun Gothic" pitchFamily="34" charset="-127"/>
              <a:ea typeface="Malgun Gothic" pitchFamily="34" charset="-127"/>
              <a:cs typeface="Arial" pitchFamily="34" charset="0"/>
            </a:endParaRPr>
          </a:p>
        </p:txBody>
      </p:sp>
      <p:sp>
        <p:nvSpPr>
          <p:cNvPr id="2" name="AutoShape 56"/>
          <p:cNvSpPr>
            <a:spLocks noChangeArrowheads="1"/>
          </p:cNvSpPr>
          <p:nvPr/>
        </p:nvSpPr>
        <p:spPr bwMode="auto">
          <a:xfrm>
            <a:off x="1354138" y="1482725"/>
            <a:ext cx="2652712" cy="547688"/>
          </a:xfrm>
          <a:prstGeom prst="roundRect">
            <a:avLst>
              <a:gd name="adj" fmla="val 6769"/>
            </a:avLst>
          </a:prstGeom>
          <a:noFill/>
          <a:ln w="9525">
            <a:noFill/>
            <a:round/>
            <a:headEnd/>
            <a:tailEnd/>
          </a:ln>
          <a:effectLst>
            <a:prstShdw prst="shdw18" dist="17961" dir="13500000">
              <a:schemeClr val="bg1">
                <a:gamma/>
                <a:shade val="60000"/>
                <a:invGamma/>
              </a:schemeClr>
            </a:prstShdw>
          </a:effectLst>
        </p:spPr>
        <p:txBody>
          <a:bodyPr wrap="none" lIns="91415" tIns="45708" rIns="91415" bIns="45708" anchor="ctr"/>
          <a:lstStyle/>
          <a:p>
            <a:pPr algn="ctr" eaLnBrk="0" hangingPunct="0">
              <a:lnSpc>
                <a:spcPct val="120000"/>
              </a:lnSpc>
            </a:pPr>
            <a:endParaRPr lang="ko-KR" altLang="en-US" sz="1600" dirty="0" smtClean="0">
              <a:solidFill>
                <a:srgbClr val="FF0000"/>
              </a:solidFill>
              <a:latin typeface="Malgun Gothic" pitchFamily="34" charset="-127"/>
              <a:ea typeface="Malgun Gothic" pitchFamily="34" charset="-127"/>
              <a:cs typeface="Arial" pitchFamily="34" charset="0"/>
            </a:endParaRPr>
          </a:p>
        </p:txBody>
      </p:sp>
      <p:pic>
        <p:nvPicPr>
          <p:cNvPr id="10248" name="Picture 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2863" y="1755775"/>
            <a:ext cx="2066925"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10571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84" y="627410"/>
            <a:ext cx="7772400" cy="641350"/>
          </a:xfrm>
        </p:spPr>
        <p:txBody>
          <a:bodyPr rtlCol="0">
            <a:normAutofit fontScale="90000"/>
          </a:bodyPr>
          <a:lstStyle/>
          <a:p>
            <a:pPr algn="l" eaLnBrk="1" fontAlgn="auto" hangingPunct="1">
              <a:spcAft>
                <a:spcPts val="0"/>
              </a:spcAft>
              <a:defRPr/>
            </a:pPr>
            <a:r>
              <a:rPr lang="en-US" b="1" dirty="0" smtClean="0"/>
              <a:t/>
            </a:r>
            <a:br>
              <a:rPr lang="en-US" b="1" dirty="0" smtClean="0"/>
            </a:br>
            <a:r>
              <a:rPr lang="en-US" b="1" dirty="0" smtClean="0"/>
              <a:t/>
            </a:r>
            <a:br>
              <a:rPr lang="en-US" b="1" dirty="0" smtClean="0"/>
            </a:br>
            <a:r>
              <a:rPr lang="en-US" sz="4000" kern="1200" dirty="0">
                <a:solidFill>
                  <a:srgbClr val="220AB4"/>
                </a:solidFill>
                <a:latin typeface="Calibri" pitchFamily="34" charset="0"/>
              </a:rPr>
              <a:t>Where are the main obstacles for the implementation of eHealth ?”</a:t>
            </a:r>
            <a:br>
              <a:rPr lang="en-US" sz="4000" kern="1200" dirty="0">
                <a:solidFill>
                  <a:srgbClr val="220AB4"/>
                </a:solidFill>
                <a:latin typeface="Calibri" pitchFamily="34" charset="0"/>
              </a:rPr>
            </a:br>
            <a:endParaRPr lang="en-US" sz="4000" kern="1200" dirty="0">
              <a:solidFill>
                <a:srgbClr val="220AB4"/>
              </a:solidFill>
              <a:latin typeface="Calibri" pitchFamily="34" charset="0"/>
            </a:endParaRPr>
          </a:p>
        </p:txBody>
      </p:sp>
      <p:sp>
        <p:nvSpPr>
          <p:cNvPr id="3" name="Content Placeholder 2"/>
          <p:cNvSpPr>
            <a:spLocks noGrp="1"/>
          </p:cNvSpPr>
          <p:nvPr>
            <p:ph idx="1"/>
          </p:nvPr>
        </p:nvSpPr>
        <p:spPr>
          <a:xfrm>
            <a:off x="323528" y="1988840"/>
            <a:ext cx="8424936" cy="4068763"/>
          </a:xfrm>
        </p:spPr>
        <p:txBody>
          <a:bodyPr rtlCol="0">
            <a:noAutofit/>
          </a:bodyPr>
          <a:lstStyle/>
          <a:p>
            <a:pPr eaLnBrk="1" fontAlgn="auto" hangingPunct="1">
              <a:spcAft>
                <a:spcPts val="0"/>
              </a:spcAft>
              <a:defRPr/>
            </a:pPr>
            <a:r>
              <a:rPr lang="en-US" sz="2800" dirty="0" smtClean="0">
                <a:solidFill>
                  <a:schemeClr val="accent2"/>
                </a:solidFill>
              </a:rPr>
              <a:t>Lack </a:t>
            </a:r>
            <a:r>
              <a:rPr lang="en-US" sz="2800" dirty="0">
                <a:solidFill>
                  <a:schemeClr val="accent2"/>
                </a:solidFill>
              </a:rPr>
              <a:t>of Government Policy related to eHealth</a:t>
            </a:r>
            <a:r>
              <a:rPr lang="en-US" sz="2800" dirty="0" smtClean="0">
                <a:solidFill>
                  <a:schemeClr val="accent2"/>
                </a:solidFill>
              </a:rPr>
              <a:t>.</a:t>
            </a:r>
          </a:p>
          <a:p>
            <a:pPr eaLnBrk="1" fontAlgn="auto" hangingPunct="1">
              <a:spcAft>
                <a:spcPts val="0"/>
              </a:spcAft>
              <a:defRPr/>
            </a:pPr>
            <a:r>
              <a:rPr lang="en-US" sz="2800" dirty="0" smtClean="0">
                <a:solidFill>
                  <a:schemeClr val="accent2"/>
                </a:solidFill>
              </a:rPr>
              <a:t>Lack of Technical Guidelines on how to start the implementation of eHealth services.</a:t>
            </a:r>
            <a:endParaRPr lang="en-US" sz="2800" dirty="0">
              <a:solidFill>
                <a:schemeClr val="accent2"/>
              </a:solidFill>
            </a:endParaRPr>
          </a:p>
          <a:p>
            <a:pPr eaLnBrk="1" fontAlgn="auto" hangingPunct="1">
              <a:spcAft>
                <a:spcPts val="0"/>
              </a:spcAft>
              <a:defRPr/>
            </a:pPr>
            <a:r>
              <a:rPr lang="en-US" sz="2800" dirty="0">
                <a:solidFill>
                  <a:schemeClr val="accent2"/>
                </a:solidFill>
              </a:rPr>
              <a:t>Lack of financial resources for promotion, training and implementation.</a:t>
            </a:r>
          </a:p>
          <a:p>
            <a:pPr eaLnBrk="1" fontAlgn="auto" hangingPunct="1">
              <a:spcAft>
                <a:spcPts val="0"/>
              </a:spcAft>
              <a:defRPr/>
            </a:pPr>
            <a:r>
              <a:rPr lang="en-US" sz="2800" dirty="0">
                <a:solidFill>
                  <a:schemeClr val="accent2"/>
                </a:solidFill>
              </a:rPr>
              <a:t>Lack of information on </a:t>
            </a:r>
            <a:r>
              <a:rPr lang="en-US" sz="2800" dirty="0" smtClean="0">
                <a:solidFill>
                  <a:schemeClr val="accent2"/>
                </a:solidFill>
              </a:rPr>
              <a:t>eHealth Economy and successful </a:t>
            </a:r>
            <a:r>
              <a:rPr lang="en-US" sz="2800" dirty="0">
                <a:solidFill>
                  <a:schemeClr val="accent2"/>
                </a:solidFill>
              </a:rPr>
              <a:t>eHealth implementations in other </a:t>
            </a:r>
            <a:r>
              <a:rPr lang="en-US" sz="2800" dirty="0" smtClean="0">
                <a:solidFill>
                  <a:schemeClr val="accent2"/>
                </a:solidFill>
              </a:rPr>
              <a:t>countries. </a:t>
            </a:r>
            <a:endParaRPr lang="en-US" sz="2800" dirty="0">
              <a:solidFill>
                <a:schemeClr val="accent2"/>
              </a:solidFill>
            </a:endParaRPr>
          </a:p>
          <a:p>
            <a:pPr eaLnBrk="1" fontAlgn="auto" hangingPunct="1">
              <a:spcAft>
                <a:spcPts val="0"/>
              </a:spcAft>
              <a:defRPr/>
            </a:pPr>
            <a:endParaRPr lang="en-US" sz="2800" dirty="0">
              <a:solidFill>
                <a:schemeClr val="accent2"/>
              </a:solidFill>
            </a:endParaRPr>
          </a:p>
        </p:txBody>
      </p:sp>
    </p:spTree>
    <p:extLst>
      <p:ext uri="{BB962C8B-B14F-4D97-AF65-F5344CB8AC3E}">
        <p14:creationId xmlns:p14="http://schemas.microsoft.com/office/powerpoint/2010/main" xmlns="" val="3826910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843" y="571769"/>
            <a:ext cx="9144000" cy="646331"/>
          </a:xfrm>
        </p:spPr>
        <p:txBody>
          <a:bodyPr/>
          <a:lstStyle/>
          <a:p>
            <a:pPr algn="l" eaLnBrk="1" hangingPunct="1"/>
            <a:r>
              <a:rPr lang="en-US" kern="1200" dirty="0" smtClean="0">
                <a:solidFill>
                  <a:srgbClr val="220AB4"/>
                </a:solidFill>
                <a:latin typeface="Calibri" pitchFamily="34" charset="0"/>
              </a:rPr>
              <a:t>Need  </a:t>
            </a:r>
            <a:r>
              <a:rPr lang="en-US" kern="1200" dirty="0">
                <a:solidFill>
                  <a:srgbClr val="220AB4"/>
                </a:solidFill>
                <a:latin typeface="Calibri" pitchFamily="34" charset="0"/>
              </a:rPr>
              <a:t>for </a:t>
            </a:r>
            <a:r>
              <a:rPr lang="en-US" kern="1200" dirty="0" smtClean="0">
                <a:solidFill>
                  <a:srgbClr val="220AB4"/>
                </a:solidFill>
                <a:latin typeface="Calibri" pitchFamily="34" charset="0"/>
              </a:rPr>
              <a:t>e-Health Standardization </a:t>
            </a:r>
            <a:endParaRPr lang="en-US" kern="1200" dirty="0">
              <a:solidFill>
                <a:srgbClr val="220AB4"/>
              </a:solidFill>
              <a:latin typeface="Calibri" pitchFamily="34" charset="0"/>
            </a:endParaRPr>
          </a:p>
        </p:txBody>
      </p:sp>
      <p:sp>
        <p:nvSpPr>
          <p:cNvPr id="3" name="Content Placeholder 2"/>
          <p:cNvSpPr>
            <a:spLocks noGrp="1"/>
          </p:cNvSpPr>
          <p:nvPr>
            <p:ph idx="1"/>
          </p:nvPr>
        </p:nvSpPr>
        <p:spPr>
          <a:xfrm>
            <a:off x="323528" y="1412776"/>
            <a:ext cx="8568952" cy="4608512"/>
          </a:xfrm>
        </p:spPr>
        <p:txBody>
          <a:bodyPr rtlCol="0">
            <a:noAutofit/>
          </a:bodyPr>
          <a:lstStyle/>
          <a:p>
            <a:pPr algn="just" eaLnBrk="1" fontAlgn="auto" hangingPunct="1">
              <a:spcAft>
                <a:spcPts val="0"/>
              </a:spcAft>
              <a:defRPr/>
            </a:pPr>
            <a:r>
              <a:rPr lang="en-US" sz="2000" dirty="0">
                <a:solidFill>
                  <a:schemeClr val="accent2"/>
                </a:solidFill>
              </a:rPr>
              <a:t>With a growing, ageing, population in the 21st century, it is clear that one of the areas where ICTs can help make the greatest difference is in the provision and delivery of healthcare </a:t>
            </a:r>
          </a:p>
          <a:p>
            <a:pPr algn="just" eaLnBrk="1" fontAlgn="auto" hangingPunct="1">
              <a:spcAft>
                <a:spcPts val="0"/>
              </a:spcAft>
              <a:defRPr/>
            </a:pPr>
            <a:r>
              <a:rPr lang="en-US" sz="2000" dirty="0">
                <a:solidFill>
                  <a:schemeClr val="accent2"/>
                </a:solidFill>
              </a:rPr>
              <a:t>ICTs are now understood to play a pivotal role in increasing efficiency and quality in delivery of health care, and reducing risk and suffering, particularly among the most vulnerable communities in developing countries</a:t>
            </a:r>
          </a:p>
          <a:p>
            <a:pPr algn="just" eaLnBrk="1" fontAlgn="auto" hangingPunct="1">
              <a:spcAft>
                <a:spcPts val="0"/>
              </a:spcAft>
              <a:defRPr/>
            </a:pPr>
            <a:r>
              <a:rPr lang="en-US" sz="2000" dirty="0">
                <a:solidFill>
                  <a:schemeClr val="accent2"/>
                </a:solidFill>
              </a:rPr>
              <a:t>In e-health unfortunately standardized solutions are rare </a:t>
            </a:r>
          </a:p>
          <a:p>
            <a:pPr algn="just" eaLnBrk="1" fontAlgn="auto" hangingPunct="1">
              <a:spcAft>
                <a:spcPts val="0"/>
              </a:spcAft>
              <a:defRPr/>
            </a:pPr>
            <a:r>
              <a:rPr lang="en-US" sz="2000" dirty="0">
                <a:solidFill>
                  <a:schemeClr val="accent2"/>
                </a:solidFill>
              </a:rPr>
              <a:t>Interoperability is a key determinant of e-Health’s efficient and equitable rollout </a:t>
            </a:r>
          </a:p>
          <a:p>
            <a:pPr algn="just" eaLnBrk="1" fontAlgn="auto" hangingPunct="1">
              <a:spcAft>
                <a:spcPts val="0"/>
              </a:spcAft>
              <a:defRPr/>
            </a:pPr>
            <a:r>
              <a:rPr lang="en-US" sz="2000" dirty="0">
                <a:solidFill>
                  <a:schemeClr val="accent2"/>
                </a:solidFill>
              </a:rPr>
              <a:t>This is not an area where we can afford to have costly squabbles over proprietary technologies </a:t>
            </a:r>
          </a:p>
          <a:p>
            <a:pPr algn="just" eaLnBrk="1" fontAlgn="auto" hangingPunct="1">
              <a:spcAft>
                <a:spcPts val="0"/>
              </a:spcAft>
              <a:defRPr/>
            </a:pPr>
            <a:r>
              <a:rPr lang="en-US" sz="2000" dirty="0">
                <a:solidFill>
                  <a:schemeClr val="accent2"/>
                </a:solidFill>
              </a:rPr>
              <a:t>International standards will bring down costs, increase access, and improve efficiencies</a:t>
            </a:r>
          </a:p>
        </p:txBody>
      </p:sp>
    </p:spTree>
    <p:extLst>
      <p:ext uri="{BB962C8B-B14F-4D97-AF65-F5344CB8AC3E}">
        <p14:creationId xmlns:p14="http://schemas.microsoft.com/office/powerpoint/2010/main" xmlns="" val="8717373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251520" y="44624"/>
            <a:ext cx="7813675" cy="584775"/>
          </a:xfrm>
        </p:spPr>
        <p:txBody>
          <a:bodyPr/>
          <a:lstStyle/>
          <a:p>
            <a:pPr algn="l">
              <a:defRPr/>
            </a:pPr>
            <a:r>
              <a:rPr lang="en-US" sz="3200" kern="1200" dirty="0">
                <a:solidFill>
                  <a:srgbClr val="220AB4"/>
                </a:solidFill>
                <a:latin typeface="Calibri" pitchFamily="34" charset="0"/>
              </a:rPr>
              <a:t>Facilitating e-health Standardization</a:t>
            </a:r>
          </a:p>
        </p:txBody>
      </p:sp>
      <p:sp>
        <p:nvSpPr>
          <p:cNvPr id="9219"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C3F6F31E-A0AE-42BA-8D8F-2E88C0AD9213}" type="slidenum">
              <a:rPr lang="en-US" sz="1000" smtClean="0">
                <a:solidFill>
                  <a:srgbClr val="0E438A"/>
                </a:solidFill>
                <a:latin typeface="Zurich BT" charset="0"/>
                <a:cs typeface="Times New Roman" pitchFamily="18" charset="0"/>
              </a:rPr>
              <a:pPr algn="r"/>
              <a:t>6</a:t>
            </a:fld>
            <a:endParaRPr lang="en-US" sz="1000" smtClean="0">
              <a:solidFill>
                <a:srgbClr val="0E438A"/>
              </a:solidFill>
              <a:latin typeface="Zurich BT" charset="0"/>
              <a:cs typeface="Times New Roman" pitchFamily="18" charset="0"/>
            </a:endParaRPr>
          </a:p>
        </p:txBody>
      </p:sp>
      <p:sp>
        <p:nvSpPr>
          <p:cNvPr id="9220" name="AutoShape 11"/>
          <p:cNvSpPr>
            <a:spLocks noChangeArrowheads="1"/>
          </p:cNvSpPr>
          <p:nvPr/>
        </p:nvSpPr>
        <p:spPr bwMode="auto">
          <a:xfrm>
            <a:off x="179513" y="836713"/>
            <a:ext cx="8712968" cy="5112568"/>
          </a:xfrm>
          <a:prstGeom prst="homePlate">
            <a:avLst>
              <a:gd name="adj" fmla="val 0"/>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0000" tIns="46800" rIns="90000" bIns="46800" anchor="ctr"/>
          <a:lstStyle/>
          <a:p>
            <a:pPr eaLnBrk="0" hangingPunct="0">
              <a:defRPr/>
            </a:pPr>
            <a:endParaRPr lang="en-GB" sz="1700" u="sng" dirty="0">
              <a:solidFill>
                <a:srgbClr val="0000CC"/>
              </a:solidFill>
              <a:ea typeface="ヒラギノ角ゴ Pro W3" pitchFamily="-60" charset="-128"/>
            </a:endParaRPr>
          </a:p>
          <a:p>
            <a:pPr marL="342900" indent="-342900" eaLnBrk="0" hangingPunct="0">
              <a:buFont typeface="Arial" pitchFamily="34" charset="0"/>
              <a:buChar char="•"/>
              <a:defRPr/>
            </a:pPr>
            <a:r>
              <a:rPr lang="en-US" sz="1700" dirty="0">
                <a:solidFill>
                  <a:srgbClr val="0000CC"/>
                </a:solidFill>
              </a:rPr>
              <a:t>ITU-T Focus Group on M2M Service Layer was established to develop technical reports to support the progress on M2M APIs and protocols. E-health is one of the study cases to be investigated.</a:t>
            </a:r>
          </a:p>
          <a:p>
            <a:pPr marL="342900" indent="-342900" eaLnBrk="0" hangingPunct="0">
              <a:buFont typeface="Arial" pitchFamily="34" charset="0"/>
              <a:buChar char="•"/>
              <a:defRPr/>
            </a:pPr>
            <a:endParaRPr lang="en-US" sz="1700" dirty="0">
              <a:solidFill>
                <a:srgbClr val="0000CC"/>
              </a:solidFill>
            </a:endParaRPr>
          </a:p>
          <a:p>
            <a:pPr marL="342900" indent="-342900" eaLnBrk="0" hangingPunct="0">
              <a:buFont typeface="Arial" pitchFamily="34" charset="0"/>
              <a:buChar char="•"/>
              <a:defRPr/>
            </a:pPr>
            <a:r>
              <a:rPr lang="en-US" sz="1700" dirty="0">
                <a:solidFill>
                  <a:srgbClr val="0000CC"/>
                </a:solidFill>
              </a:rPr>
              <a:t>ITU-T Study Group 17 completed work on ITU-T </a:t>
            </a:r>
            <a:r>
              <a:rPr lang="en-GB" sz="1700" u="sng" dirty="0">
                <a:solidFill>
                  <a:srgbClr val="0000CC"/>
                </a:solidFill>
                <a:hlinkClick r:id="rId3"/>
              </a:rPr>
              <a:t>X.1080.1</a:t>
            </a:r>
            <a:r>
              <a:rPr lang="en-US" sz="1700" dirty="0">
                <a:solidFill>
                  <a:srgbClr val="0000CC"/>
                </a:solidFill>
              </a:rPr>
              <a:t> (E-Health and world-wide telemedicine - Generic telecommunication protocol), to provide wide-area communication, where </a:t>
            </a:r>
            <a:r>
              <a:rPr lang="en-US" sz="1700" dirty="0" smtClean="0">
                <a:solidFill>
                  <a:srgbClr val="0000CC"/>
                </a:solidFill>
              </a:rPr>
              <a:t> </a:t>
            </a:r>
            <a:r>
              <a:rPr lang="en-US" sz="1700" dirty="0">
                <a:solidFill>
                  <a:srgbClr val="0000CC"/>
                </a:solidFill>
              </a:rPr>
              <a:t>communication can be usefully undertaken as structured messages.</a:t>
            </a:r>
          </a:p>
          <a:p>
            <a:pPr marL="342900" indent="-342900" eaLnBrk="0" hangingPunct="0">
              <a:buFont typeface="Arial" pitchFamily="34" charset="0"/>
              <a:buChar char="•"/>
              <a:defRPr/>
            </a:pPr>
            <a:endParaRPr lang="fr-CH" sz="1700" dirty="0">
              <a:solidFill>
                <a:srgbClr val="0000CC"/>
              </a:solidFill>
            </a:endParaRPr>
          </a:p>
          <a:p>
            <a:pPr marL="342900" indent="-342900" eaLnBrk="0" hangingPunct="0">
              <a:buFont typeface="Arial" pitchFamily="34" charset="0"/>
              <a:buChar char="•"/>
              <a:defRPr/>
            </a:pPr>
            <a:r>
              <a:rPr lang="en-US" sz="1700" dirty="0">
                <a:solidFill>
                  <a:srgbClr val="0000CC"/>
                </a:solidFill>
              </a:rPr>
              <a:t>ITU-T Study Group 13 is progressing to draft new "</a:t>
            </a:r>
            <a:r>
              <a:rPr lang="en-GB" sz="1700" dirty="0">
                <a:solidFill>
                  <a:srgbClr val="0000CC"/>
                </a:solidFill>
              </a:rPr>
              <a:t>Requirements and network capabilities for EHM-health monitoring services", </a:t>
            </a:r>
            <a:r>
              <a:rPr lang="en-US" sz="1700" dirty="0">
                <a:solidFill>
                  <a:srgbClr val="0000CC"/>
                </a:solidFill>
              </a:rPr>
              <a:t>to describe requirements for supporting e-Health monitoring services, and to specify corresponding network capabilities</a:t>
            </a:r>
            <a:r>
              <a:rPr lang="en-US" sz="1700" dirty="0" smtClean="0">
                <a:solidFill>
                  <a:srgbClr val="0000CC"/>
                </a:solidFill>
              </a:rPr>
              <a:t>.</a:t>
            </a:r>
          </a:p>
          <a:p>
            <a:pPr marL="342900" indent="-342900" eaLnBrk="0" hangingPunct="0">
              <a:buFont typeface="Arial" pitchFamily="34" charset="0"/>
              <a:buChar char="•"/>
              <a:defRPr/>
            </a:pPr>
            <a:endParaRPr lang="en-US" sz="1700" dirty="0" smtClean="0">
              <a:solidFill>
                <a:srgbClr val="0000CC"/>
              </a:solidFill>
            </a:endParaRPr>
          </a:p>
          <a:p>
            <a:pPr marL="342900" indent="-342900" eaLnBrk="0" hangingPunct="0">
              <a:buFont typeface="Arial" pitchFamily="34" charset="0"/>
              <a:buChar char="•"/>
              <a:defRPr/>
            </a:pPr>
            <a:r>
              <a:rPr lang="en-US" sz="1700" dirty="0" smtClean="0">
                <a:solidFill>
                  <a:srgbClr val="0000CC"/>
                </a:solidFill>
              </a:rPr>
              <a:t>ITU-T </a:t>
            </a:r>
            <a:r>
              <a:rPr lang="en-US" sz="1700" dirty="0">
                <a:solidFill>
                  <a:srgbClr val="0000CC"/>
                </a:solidFill>
              </a:rPr>
              <a:t>Study Group 16 is working in transposing Continua Health Alliance Guidelines into an ITU-T Recommendation as well as in developing a new Recommendation on e-health data exchange services. Approval of both standards is expected before 1st quarter 2014.</a:t>
            </a:r>
          </a:p>
          <a:p>
            <a:pPr marL="342900" indent="-342900" eaLnBrk="0" hangingPunct="0">
              <a:buFont typeface="Arial" pitchFamily="34" charset="0"/>
              <a:buChar char="•"/>
              <a:defRPr/>
            </a:pPr>
            <a:endParaRPr lang="en-US" sz="1700" dirty="0">
              <a:solidFill>
                <a:srgbClr val="0000CC"/>
              </a:solidFill>
            </a:endParaRPr>
          </a:p>
          <a:p>
            <a:pPr marL="342900" indent="-342900" eaLnBrk="0" hangingPunct="0">
              <a:buFont typeface="Arial" pitchFamily="34" charset="0"/>
              <a:buChar char="•"/>
              <a:defRPr/>
            </a:pPr>
            <a:endParaRPr lang="en-US" sz="1700" dirty="0">
              <a:solidFill>
                <a:srgbClr val="0000CC"/>
              </a:solidFill>
              <a:ea typeface="ヒラギノ角ゴ Pro W3" pitchFamily="-60" charset="-128"/>
            </a:endParaRPr>
          </a:p>
        </p:txBody>
      </p:sp>
    </p:spTree>
    <p:extLst>
      <p:ext uri="{BB962C8B-B14F-4D97-AF65-F5344CB8AC3E}">
        <p14:creationId xmlns:p14="http://schemas.microsoft.com/office/powerpoint/2010/main" xmlns="" val="25526817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5984" y="476672"/>
            <a:ext cx="7772400" cy="641350"/>
          </a:xfrm>
        </p:spPr>
        <p:txBody>
          <a:bodyPr/>
          <a:lstStyle/>
          <a:p>
            <a:pPr algn="l" eaLnBrk="1" hangingPunct="1"/>
            <a:r>
              <a:rPr lang="en-US" kern="1200" dirty="0" smtClean="0">
                <a:solidFill>
                  <a:srgbClr val="220AB4"/>
                </a:solidFill>
                <a:latin typeface="Calibri" pitchFamily="34" charset="0"/>
              </a:rPr>
              <a:t>e-Health Standardization Challenges</a:t>
            </a:r>
            <a:endParaRPr lang="en-US" kern="1200" dirty="0">
              <a:solidFill>
                <a:srgbClr val="220AB4"/>
              </a:solidFill>
              <a:latin typeface="Calibri" pitchFamily="34" charset="0"/>
            </a:endParaRPr>
          </a:p>
        </p:txBody>
      </p:sp>
      <p:sp>
        <p:nvSpPr>
          <p:cNvPr id="3" name="Content Placeholder 2"/>
          <p:cNvSpPr>
            <a:spLocks noGrp="1"/>
          </p:cNvSpPr>
          <p:nvPr>
            <p:ph idx="1"/>
          </p:nvPr>
        </p:nvSpPr>
        <p:spPr>
          <a:xfrm>
            <a:off x="395536" y="1268834"/>
            <a:ext cx="8424936" cy="432040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fontAlgn="auto" hangingPunct="1">
              <a:spcAft>
                <a:spcPts val="0"/>
              </a:spcAft>
            </a:pPr>
            <a:r>
              <a:rPr lang="en-US" sz="2400" dirty="0" smtClean="0">
                <a:solidFill>
                  <a:schemeClr val="accent2"/>
                </a:solidFill>
              </a:rPr>
              <a:t>Healthcare </a:t>
            </a:r>
            <a:r>
              <a:rPr lang="en-US" sz="2400" dirty="0">
                <a:solidFill>
                  <a:schemeClr val="accent2"/>
                </a:solidFill>
              </a:rPr>
              <a:t>industry has an enormous installed base of legacy systems based on proprietary technologies.</a:t>
            </a:r>
          </a:p>
          <a:p>
            <a:pPr eaLnBrk="1" fontAlgn="auto" hangingPunct="1">
              <a:spcAft>
                <a:spcPts val="0"/>
              </a:spcAft>
            </a:pPr>
            <a:r>
              <a:rPr lang="en-US" sz="2400" dirty="0" smtClean="0">
                <a:solidFill>
                  <a:schemeClr val="accent2"/>
                </a:solidFill>
              </a:rPr>
              <a:t>e-health </a:t>
            </a:r>
            <a:r>
              <a:rPr lang="en-US" sz="2400" dirty="0">
                <a:solidFill>
                  <a:schemeClr val="accent2"/>
                </a:solidFill>
              </a:rPr>
              <a:t>systems inherently involve “big data”, massive quantities of data, including </a:t>
            </a:r>
            <a:r>
              <a:rPr lang="en-US" sz="2400" dirty="0" smtClean="0">
                <a:solidFill>
                  <a:schemeClr val="accent2"/>
                </a:solidFill>
              </a:rPr>
              <a:t>multimedia diagnostic </a:t>
            </a:r>
            <a:r>
              <a:rPr lang="en-US" sz="2400" dirty="0">
                <a:solidFill>
                  <a:schemeClr val="accent2"/>
                </a:solidFill>
              </a:rPr>
              <a:t>images, patient codes, test results, research samples, insurance identifiers, financial </a:t>
            </a:r>
            <a:r>
              <a:rPr lang="en-US" sz="2400" dirty="0" smtClean="0">
                <a:solidFill>
                  <a:schemeClr val="accent2"/>
                </a:solidFill>
              </a:rPr>
              <a:t>codes</a:t>
            </a:r>
            <a:r>
              <a:rPr lang="en-US" sz="2400" dirty="0">
                <a:solidFill>
                  <a:schemeClr val="accent2"/>
                </a:solidFill>
              </a:rPr>
              <a:t>.</a:t>
            </a:r>
            <a:r>
              <a:rPr lang="en-US" sz="2400" dirty="0" smtClean="0">
                <a:solidFill>
                  <a:schemeClr val="accent2"/>
                </a:solidFill>
              </a:rPr>
              <a:t> </a:t>
            </a:r>
          </a:p>
          <a:p>
            <a:pPr eaLnBrk="1" fontAlgn="auto" hangingPunct="1">
              <a:spcAft>
                <a:spcPts val="0"/>
              </a:spcAft>
            </a:pPr>
            <a:r>
              <a:rPr lang="en-US" sz="2400" dirty="0" smtClean="0">
                <a:solidFill>
                  <a:schemeClr val="accent2"/>
                </a:solidFill>
              </a:rPr>
              <a:t>e-health </a:t>
            </a:r>
            <a:r>
              <a:rPr lang="en-US" sz="2400" dirty="0">
                <a:solidFill>
                  <a:schemeClr val="accent2"/>
                </a:solidFill>
              </a:rPr>
              <a:t>standards do not address one unified area of </a:t>
            </a:r>
            <a:r>
              <a:rPr lang="en-US" sz="2400" dirty="0" smtClean="0">
                <a:solidFill>
                  <a:schemeClr val="accent2"/>
                </a:solidFill>
              </a:rPr>
              <a:t>technology but </a:t>
            </a:r>
            <a:r>
              <a:rPr lang="en-US" sz="2400" dirty="0">
                <a:solidFill>
                  <a:schemeClr val="accent2"/>
                </a:solidFill>
              </a:rPr>
              <a:t>hundreds upon hundreds of areas. Some involve standardization at the content level, such as </a:t>
            </a:r>
            <a:r>
              <a:rPr lang="en-US" sz="2400" dirty="0" smtClean="0">
                <a:solidFill>
                  <a:schemeClr val="accent2"/>
                </a:solidFill>
              </a:rPr>
              <a:t>patient data</a:t>
            </a:r>
            <a:r>
              <a:rPr lang="en-US" sz="2400" dirty="0">
                <a:solidFill>
                  <a:schemeClr val="accent2"/>
                </a:solidFill>
              </a:rPr>
              <a:t>, diagnostic images, and medical research. </a:t>
            </a:r>
            <a:endParaRPr lang="en-US" sz="2400" dirty="0" smtClean="0">
              <a:solidFill>
                <a:schemeClr val="accent2"/>
              </a:solidFill>
            </a:endParaRPr>
          </a:p>
        </p:txBody>
      </p:sp>
    </p:spTree>
    <p:extLst>
      <p:ext uri="{BB962C8B-B14F-4D97-AF65-F5344CB8AC3E}">
        <p14:creationId xmlns:p14="http://schemas.microsoft.com/office/powerpoint/2010/main" xmlns="" val="18718119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0000" y="555402"/>
            <a:ext cx="7772400" cy="641350"/>
          </a:xfrm>
        </p:spPr>
        <p:txBody>
          <a:bodyPr/>
          <a:lstStyle/>
          <a:p>
            <a:pPr algn="l" eaLnBrk="1" hangingPunct="1"/>
            <a:r>
              <a:rPr lang="en-US" kern="1200" dirty="0" smtClean="0">
                <a:solidFill>
                  <a:srgbClr val="220AB4"/>
                </a:solidFill>
                <a:latin typeface="Calibri" pitchFamily="34" charset="0"/>
              </a:rPr>
              <a:t>e-Health Standardization Challenges</a:t>
            </a:r>
            <a:endParaRPr lang="en-US" kern="1200" dirty="0">
              <a:solidFill>
                <a:srgbClr val="220AB4"/>
              </a:solidFill>
              <a:latin typeface="Calibri" pitchFamily="34" charset="0"/>
            </a:endParaRPr>
          </a:p>
        </p:txBody>
      </p:sp>
      <p:sp>
        <p:nvSpPr>
          <p:cNvPr id="3" name="Content Placeholder 2"/>
          <p:cNvSpPr>
            <a:spLocks noGrp="1"/>
          </p:cNvSpPr>
          <p:nvPr>
            <p:ph idx="1"/>
          </p:nvPr>
        </p:nvSpPr>
        <p:spPr>
          <a:xfrm>
            <a:off x="395536" y="1340842"/>
            <a:ext cx="8424936" cy="432040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fontAlgn="auto" hangingPunct="1">
              <a:spcAft>
                <a:spcPts val="0"/>
              </a:spcAft>
            </a:pPr>
            <a:r>
              <a:rPr lang="en-US" sz="2400" dirty="0" smtClean="0">
                <a:solidFill>
                  <a:schemeClr val="accent2"/>
                </a:solidFill>
              </a:rPr>
              <a:t>Other </a:t>
            </a:r>
            <a:r>
              <a:rPr lang="en-US" sz="2400" dirty="0">
                <a:solidFill>
                  <a:schemeClr val="accent2"/>
                </a:solidFill>
              </a:rPr>
              <a:t>areas of standardization must address a wide range </a:t>
            </a:r>
            <a:r>
              <a:rPr lang="en-US" sz="2400" dirty="0" smtClean="0">
                <a:solidFill>
                  <a:schemeClr val="accent2"/>
                </a:solidFill>
              </a:rPr>
              <a:t>of devices</a:t>
            </a:r>
            <a:r>
              <a:rPr lang="en-US" sz="2400" dirty="0">
                <a:solidFill>
                  <a:schemeClr val="accent2"/>
                </a:solidFill>
              </a:rPr>
              <a:t>, software systems such as mobile apps, database management systems, and process management.</a:t>
            </a:r>
          </a:p>
          <a:p>
            <a:pPr eaLnBrk="1" fontAlgn="auto" hangingPunct="1">
              <a:spcAft>
                <a:spcPts val="0"/>
              </a:spcAft>
            </a:pPr>
            <a:r>
              <a:rPr lang="en-US" sz="2400" dirty="0">
                <a:solidFill>
                  <a:schemeClr val="accent2"/>
                </a:solidFill>
              </a:rPr>
              <a:t>Another enormous area involves e-health infrastructure and network management such as </a:t>
            </a:r>
            <a:r>
              <a:rPr lang="en-US" sz="2400" dirty="0" smtClean="0">
                <a:solidFill>
                  <a:schemeClr val="accent2"/>
                </a:solidFill>
              </a:rPr>
              <a:t>telecommunication systems</a:t>
            </a:r>
            <a:r>
              <a:rPr lang="en-US" sz="2400" dirty="0">
                <a:solidFill>
                  <a:schemeClr val="accent2"/>
                </a:solidFill>
              </a:rPr>
              <a:t>, security, and identification and authentication. </a:t>
            </a:r>
            <a:endParaRPr lang="en-US" sz="2400" dirty="0" smtClean="0">
              <a:solidFill>
                <a:schemeClr val="accent2"/>
              </a:solidFill>
            </a:endParaRPr>
          </a:p>
          <a:p>
            <a:pPr eaLnBrk="1" fontAlgn="auto" hangingPunct="1">
              <a:spcAft>
                <a:spcPts val="0"/>
              </a:spcAft>
            </a:pPr>
            <a:r>
              <a:rPr lang="en-US" sz="2400" dirty="0" smtClean="0">
                <a:solidFill>
                  <a:schemeClr val="accent2"/>
                </a:solidFill>
              </a:rPr>
              <a:t>Finally</a:t>
            </a:r>
            <a:r>
              <a:rPr lang="en-US" sz="2400" dirty="0">
                <a:solidFill>
                  <a:schemeClr val="accent2"/>
                </a:solidFill>
              </a:rPr>
              <a:t>, the e-health standards arena is </a:t>
            </a:r>
            <a:r>
              <a:rPr lang="en-US" sz="2400" dirty="0" smtClean="0">
                <a:solidFill>
                  <a:schemeClr val="accent2"/>
                </a:solidFill>
              </a:rPr>
              <a:t>difficult because </a:t>
            </a:r>
            <a:r>
              <a:rPr lang="en-US" sz="2400" dirty="0">
                <a:solidFill>
                  <a:schemeClr val="accent2"/>
                </a:solidFill>
              </a:rPr>
              <a:t>it involves, to a certain extent, competing or at least overlapping standards initiatives taking </a:t>
            </a:r>
            <a:r>
              <a:rPr lang="en-US" sz="2400" dirty="0" smtClean="0">
                <a:solidFill>
                  <a:schemeClr val="accent2"/>
                </a:solidFill>
              </a:rPr>
              <a:t>place in </a:t>
            </a:r>
            <a:r>
              <a:rPr lang="en-US" sz="2400" dirty="0">
                <a:solidFill>
                  <a:schemeClr val="accent2"/>
                </a:solidFill>
              </a:rPr>
              <a:t>different institutions.</a:t>
            </a:r>
          </a:p>
        </p:txBody>
      </p:sp>
    </p:spTree>
    <p:extLst>
      <p:ext uri="{BB962C8B-B14F-4D97-AF65-F5344CB8AC3E}">
        <p14:creationId xmlns:p14="http://schemas.microsoft.com/office/powerpoint/2010/main" xmlns="" val="27289856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idx="4294967295"/>
          </p:nvPr>
        </p:nvSpPr>
        <p:spPr>
          <a:xfrm>
            <a:off x="251520" y="-304382"/>
            <a:ext cx="8496944" cy="1754326"/>
          </a:xfrm>
        </p:spPr>
        <p:txBody>
          <a:bodyPr/>
          <a:lstStyle/>
          <a:p>
            <a:pPr algn="l" eaLnBrk="1" hangingPunct="1">
              <a:defRPr/>
            </a:pPr>
            <a:r>
              <a:rPr lang="en-US" kern="1200" dirty="0" smtClean="0">
                <a:solidFill>
                  <a:srgbClr val="220AB4"/>
                </a:solidFill>
                <a:latin typeface="Calibri" pitchFamily="34" charset="0"/>
              </a:rPr>
              <a:t>ITU Facilitating </a:t>
            </a:r>
            <a:r>
              <a:rPr lang="en-US" kern="1200" dirty="0">
                <a:solidFill>
                  <a:srgbClr val="220AB4"/>
                </a:solidFill>
                <a:latin typeface="Calibri" pitchFamily="34" charset="0"/>
              </a:rPr>
              <a:t>e-health </a:t>
            </a:r>
            <a:r>
              <a:rPr lang="en-US" kern="1200" dirty="0" smtClean="0">
                <a:solidFill>
                  <a:srgbClr val="220AB4"/>
                </a:solidFill>
                <a:latin typeface="Calibri" pitchFamily="34" charset="0"/>
              </a:rPr>
              <a:t>Standardization: Standards and e-Health </a:t>
            </a:r>
            <a:endParaRPr lang="en-US" kern="1200" dirty="0">
              <a:solidFill>
                <a:srgbClr val="220AB4"/>
              </a:solidFill>
              <a:latin typeface="Calibri" pitchFamily="34" charset="0"/>
            </a:endParaRPr>
          </a:p>
        </p:txBody>
      </p:sp>
      <p:sp>
        <p:nvSpPr>
          <p:cNvPr id="15363" name="Slide Number Placeholder 3"/>
          <p:cNvSpPr txBox="1">
            <a:spLocks noGrp="1"/>
          </p:cNvSpPr>
          <p:nvPr/>
        </p:nvSpPr>
        <p:spPr bwMode="auto">
          <a:xfrm>
            <a:off x="8404225" y="6381750"/>
            <a:ext cx="323850"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fld id="{F372437A-CE0A-4781-BA73-49681309AFD9}" type="slidenum">
              <a:rPr lang="en-US" sz="1000" smtClean="0">
                <a:solidFill>
                  <a:srgbClr val="0E438A"/>
                </a:solidFill>
                <a:latin typeface="Zurich BT" charset="0"/>
                <a:cs typeface="Times New Roman" pitchFamily="18" charset="0"/>
              </a:rPr>
              <a:pPr algn="r"/>
              <a:t>9</a:t>
            </a:fld>
            <a:endParaRPr lang="en-US" sz="1000" smtClean="0">
              <a:solidFill>
                <a:srgbClr val="0E438A"/>
              </a:solidFill>
              <a:latin typeface="Zurich BT" charset="0"/>
              <a:cs typeface="Times New Roman" pitchFamily="18" charset="0"/>
            </a:endParaRPr>
          </a:p>
        </p:txBody>
      </p:sp>
      <p:sp>
        <p:nvSpPr>
          <p:cNvPr id="15364" name="AutoShape 11"/>
          <p:cNvSpPr>
            <a:spLocks noChangeArrowheads="1"/>
          </p:cNvSpPr>
          <p:nvPr/>
        </p:nvSpPr>
        <p:spPr bwMode="auto">
          <a:xfrm>
            <a:off x="58018" y="1762125"/>
            <a:ext cx="6026150" cy="4068763"/>
          </a:xfrm>
          <a:prstGeom prst="homePlate">
            <a:avLst>
              <a:gd name="adj" fmla="val 0"/>
            </a:avLst>
          </a:prstGeom>
          <a:solidFill>
            <a:schemeClr val="bg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90000" tIns="46800" rIns="90000" bIns="46800" anchor="ctr"/>
          <a:lstStyle/>
          <a:p>
            <a:pPr marL="342900" indent="-342900" eaLnBrk="0" hangingPunct="0">
              <a:buClr>
                <a:srgbClr val="0099CC"/>
              </a:buClr>
              <a:buFont typeface="Arial" pitchFamily="34" charset="0"/>
              <a:buChar char="•"/>
            </a:pPr>
            <a:r>
              <a:rPr lang="en-US" sz="2000" dirty="0" smtClean="0">
                <a:solidFill>
                  <a:srgbClr val="1307B1"/>
                </a:solidFill>
              </a:rPr>
              <a:t>ITU’s Standardization Sector has released a </a:t>
            </a:r>
            <a:r>
              <a:rPr lang="en-US" sz="2000" b="1" dirty="0" smtClean="0">
                <a:solidFill>
                  <a:srgbClr val="1307B1"/>
                </a:solidFill>
              </a:rPr>
              <a:t>Technology Watch Report that looks to the future of e-health.</a:t>
            </a:r>
            <a:r>
              <a:rPr lang="en-US" sz="2000" dirty="0" smtClean="0">
                <a:solidFill>
                  <a:srgbClr val="1307B1"/>
                </a:solidFill>
              </a:rPr>
              <a:t> </a:t>
            </a:r>
          </a:p>
          <a:p>
            <a:pPr marL="342900" indent="-342900" eaLnBrk="0" hangingPunct="0">
              <a:buClr>
                <a:srgbClr val="0099CC"/>
              </a:buClr>
              <a:buFont typeface="Arial" pitchFamily="34" charset="0"/>
              <a:buChar char="•"/>
            </a:pPr>
            <a:endParaRPr lang="en-US" sz="2000" dirty="0" smtClean="0">
              <a:solidFill>
                <a:srgbClr val="1307B1"/>
              </a:solidFill>
            </a:endParaRPr>
          </a:p>
          <a:p>
            <a:pPr marL="342900" indent="-342900" eaLnBrk="0" hangingPunct="0">
              <a:buClr>
                <a:srgbClr val="0099CC"/>
              </a:buClr>
              <a:buFont typeface="Arial" pitchFamily="34" charset="0"/>
              <a:buChar char="•"/>
            </a:pPr>
            <a:r>
              <a:rPr lang="en-US" sz="2000" dirty="0" smtClean="0">
                <a:solidFill>
                  <a:srgbClr val="1307B1"/>
                </a:solidFill>
              </a:rPr>
              <a:t>The report observes that e-health development will require more universal e-health interoperability standards, and strategies to overcome technical infrastructure barriers and address privacy, security, and other legal requirements.</a:t>
            </a:r>
          </a:p>
          <a:p>
            <a:pPr marL="342900" indent="-342900" eaLnBrk="0" hangingPunct="0">
              <a:buClr>
                <a:srgbClr val="0099CC"/>
              </a:buClr>
              <a:buFont typeface="Arial" pitchFamily="34" charset="0"/>
              <a:buChar char="•"/>
            </a:pPr>
            <a:endParaRPr lang="fr-CH" altLang="ko-KR" sz="2000" b="1" dirty="0" smtClean="0">
              <a:solidFill>
                <a:srgbClr val="1307B1"/>
              </a:solidFill>
              <a:latin typeface="Verdana" pitchFamily="34" charset="0"/>
              <a:ea typeface="Malgun Gothic" pitchFamily="34" charset="-127"/>
              <a:cs typeface="Arial" pitchFamily="34" charset="0"/>
            </a:endParaRPr>
          </a:p>
          <a:p>
            <a:pPr marL="342900" indent="-342900" eaLnBrk="0" hangingPunct="0">
              <a:buClr>
                <a:srgbClr val="0099CC"/>
              </a:buClr>
              <a:buFont typeface="Arial" pitchFamily="34" charset="0"/>
              <a:buChar char="•"/>
            </a:pPr>
            <a:r>
              <a:rPr lang="en-US" altLang="ko-KR" sz="1900" dirty="0" smtClean="0">
                <a:solidFill>
                  <a:srgbClr val="1307B1"/>
                </a:solidFill>
                <a:latin typeface="Verdana" pitchFamily="34" charset="0"/>
                <a:ea typeface="Malgun Gothic" pitchFamily="34" charset="-127"/>
                <a:cs typeface="Arial" pitchFamily="34" charset="0"/>
              </a:rPr>
              <a:t>The report is available: </a:t>
            </a:r>
            <a:r>
              <a:rPr lang="en-US" altLang="ko-KR" sz="1900" dirty="0" smtClean="0">
                <a:solidFill>
                  <a:srgbClr val="5C5C5C"/>
                </a:solidFill>
                <a:latin typeface="Verdana" pitchFamily="34" charset="0"/>
                <a:ea typeface="Malgun Gothic" pitchFamily="34" charset="-127"/>
                <a:cs typeface="Arial" pitchFamily="34" charset="0"/>
                <a:hlinkClick r:id="rId3"/>
              </a:rPr>
              <a:t>http://www.itu.int/en/ITU-T/techwatch/Pages/ehealth-standards.aspx</a:t>
            </a:r>
            <a:r>
              <a:rPr lang="en-US" altLang="ko-KR" sz="1900" dirty="0" smtClean="0">
                <a:solidFill>
                  <a:srgbClr val="5C5C5C"/>
                </a:solidFill>
                <a:latin typeface="Verdana" pitchFamily="34" charset="0"/>
                <a:ea typeface="Malgun Gothic" pitchFamily="34" charset="-127"/>
                <a:cs typeface="Arial" pitchFamily="34" charset="0"/>
              </a:rPr>
              <a:t> </a:t>
            </a:r>
          </a:p>
        </p:txBody>
      </p:sp>
      <p:sp>
        <p:nvSpPr>
          <p:cNvPr id="15365" name="Rectangle 14"/>
          <p:cNvSpPr>
            <a:spLocks noChangeArrowheads="1"/>
          </p:cNvSpPr>
          <p:nvPr/>
        </p:nvSpPr>
        <p:spPr bwMode="auto">
          <a:xfrm>
            <a:off x="251520" y="1600200"/>
            <a:ext cx="7848600" cy="4400550"/>
          </a:xfrm>
          <a:prstGeom prst="rect">
            <a:avLst/>
          </a:prstGeom>
          <a:noFill/>
          <a:ln w="28575">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smtClean="0">
              <a:solidFill>
                <a:srgbClr val="5C5C5C"/>
              </a:solidFill>
            </a:endParaRPr>
          </a:p>
        </p:txBody>
      </p:sp>
      <p:pic>
        <p:nvPicPr>
          <p:cNvPr id="71687" name="Picture 7"/>
          <p:cNvPicPr>
            <a:picLocks noChangeAspect="1" noChangeArrowheads="1"/>
          </p:cNvPicPr>
          <p:nvPr/>
        </p:nvPicPr>
        <p:blipFill>
          <a:blip r:embed="rId4" cstate="print"/>
          <a:srcRect/>
          <a:stretch>
            <a:fillRect/>
          </a:stretch>
        </p:blipFill>
        <p:spPr bwMode="auto">
          <a:xfrm>
            <a:off x="6012160" y="1042045"/>
            <a:ext cx="3004901" cy="4763219"/>
          </a:xfrm>
          <a:prstGeom prst="rect">
            <a:avLst/>
          </a:prstGeom>
          <a:ln w="88900" cap="sq" cmpd="thickThin">
            <a:solidFill>
              <a:srgbClr val="000000"/>
            </a:solidFill>
            <a:prstDash val="solid"/>
            <a:miter lim="800000"/>
          </a:ln>
          <a:effectLst>
            <a:innerShdw blurRad="76200">
              <a:srgbClr val="000000"/>
            </a:innerShdw>
          </a:effectLst>
          <a:extLst/>
        </p:spPr>
      </p:pic>
    </p:spTree>
    <p:extLst>
      <p:ext uri="{BB962C8B-B14F-4D97-AF65-F5344CB8AC3E}">
        <p14:creationId xmlns:p14="http://schemas.microsoft.com/office/powerpoint/2010/main" xmlns="" val="20774457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PP New Logo">
  <a:themeElements>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PP New Logo">
      <a:majorFont>
        <a:latin typeface="Verdana"/>
        <a:ea typeface="ヒラギノ角ゴ Pro W3"/>
        <a:cs typeface="Arial"/>
      </a:majorFont>
      <a:minorFont>
        <a:latin typeface="Verdana"/>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6350"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6350"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PP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PP New Logo">
  <a:themeElements>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PP New Logo">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ヒラギノ角ゴ Pro W3" charset="-128"/>
          </a:defRPr>
        </a:defPPr>
      </a:lstStyle>
    </a:lnDef>
  </a:objectDefaults>
  <a:extraClrSchemeLst>
    <a:extraClrScheme>
      <a:clrScheme name="PPP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6350"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6350" cap="flat" cmpd="sng" algn="ctr">
          <a:solidFill>
            <a:schemeClr val="tx1"/>
          </a:solidFill>
          <a:prstDash val="solid"/>
          <a:round/>
          <a:headEnd type="none" w="med" len="med"/>
          <a:tailEnd type="none" w="med" len="med"/>
        </a:ln>
        <a:effectLst>
          <a:outerShdw dist="107763" dir="189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P New Logo">
  <a:themeElements>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PP New Logo">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ヒラギノ角ゴ Pro W3" charset="-128"/>
          </a:defRPr>
        </a:defPPr>
      </a:lstStyle>
    </a:lnDef>
  </a:objectDefaults>
  <a:extraClrSchemeLst>
    <a:extraClrScheme>
      <a:clrScheme name="PPP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ITU-e">
  <a:themeElements>
    <a:clrScheme name="Custom 1">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ITU-e">
  <a:themeElements>
    <a:clrScheme name="Custom 1">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TU-e">
  <a:themeElements>
    <a:clrScheme name="Custom 1">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7539C4CDF914FAF4A17C83CC9CBCC" ma:contentTypeVersion="3" ma:contentTypeDescription="Create a new document." ma:contentTypeScope="" ma:versionID="01c7eb6599e6d11404fab218ea897c73">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713052-FC54-46CE-8FB5-B6FFD9519BE6}"/>
</file>

<file path=customXml/itemProps2.xml><?xml version="1.0" encoding="utf-8"?>
<ds:datastoreItem xmlns:ds="http://schemas.openxmlformats.org/officeDocument/2006/customXml" ds:itemID="{435E8C0B-C8D3-4618-BD7F-405BE927B85A}"/>
</file>

<file path=customXml/itemProps3.xml><?xml version="1.0" encoding="utf-8"?>
<ds:datastoreItem xmlns:ds="http://schemas.openxmlformats.org/officeDocument/2006/customXml" ds:itemID="{AA35B73C-26F6-4B07-A61E-CA12DBEA777C}"/>
</file>

<file path=docProps/app.xml><?xml version="1.0" encoding="utf-8"?>
<Properties xmlns="http://schemas.openxmlformats.org/officeDocument/2006/extended-properties" xmlns:vt="http://schemas.openxmlformats.org/officeDocument/2006/docPropsVTypes">
  <Template/>
  <TotalTime>16711</TotalTime>
  <Words>1882</Words>
  <Application>Microsoft Office PowerPoint</Application>
  <PresentationFormat>On-screen Show (4:3)</PresentationFormat>
  <Paragraphs>203</Paragraphs>
  <Slides>18</Slides>
  <Notes>14</Notes>
  <HiddenSlides>0</HiddenSlides>
  <MMClips>0</MMClips>
  <ScaleCrop>false</ScaleCrop>
  <HeadingPairs>
    <vt:vector size="4" baseType="variant">
      <vt:variant>
        <vt:lpstr>Theme</vt:lpstr>
      </vt:variant>
      <vt:variant>
        <vt:i4>11</vt:i4>
      </vt:variant>
      <vt:variant>
        <vt:lpstr>Slide Titles</vt:lpstr>
      </vt:variant>
      <vt:variant>
        <vt:i4>18</vt:i4>
      </vt:variant>
    </vt:vector>
  </HeadingPairs>
  <TitlesOfParts>
    <vt:vector size="29" baseType="lpstr">
      <vt:lpstr>PPP New Logo</vt:lpstr>
      <vt:lpstr>Default Design</vt:lpstr>
      <vt:lpstr>1_PPP New Logo</vt:lpstr>
      <vt:lpstr>ITU-e</vt:lpstr>
      <vt:lpstr>1_ITU-e</vt:lpstr>
      <vt:lpstr>2_ITU-e</vt:lpstr>
      <vt:lpstr>3_ITU-e</vt:lpstr>
      <vt:lpstr>4_ITU-e</vt:lpstr>
      <vt:lpstr>5_ITU-e</vt:lpstr>
      <vt:lpstr>3_Default Design</vt:lpstr>
      <vt:lpstr>2_PPP New Logo</vt:lpstr>
      <vt:lpstr>Slide 1</vt:lpstr>
      <vt:lpstr>ITU Structure &amp; Functions</vt:lpstr>
      <vt:lpstr>e-Applications: A Priority for ITU</vt:lpstr>
      <vt:lpstr>  Where are the main obstacles for the implementation of eHealth ?” </vt:lpstr>
      <vt:lpstr>Need  for e-Health Standardization </vt:lpstr>
      <vt:lpstr>Facilitating e-health Standardization</vt:lpstr>
      <vt:lpstr>e-Health Standardization Challenges</vt:lpstr>
      <vt:lpstr>e-Health Standardization Challenges</vt:lpstr>
      <vt:lpstr>ITU Facilitating e-health Standardization: Standards and e-Health </vt:lpstr>
      <vt:lpstr>ITU Facilitating e-health Standardization:  e-Health Standards and Interoperability</vt:lpstr>
      <vt:lpstr>ITU-WHO : Non-Communicable Diseases (NCDs)</vt:lpstr>
      <vt:lpstr>WHO-ITU Collaboration : Facilitating National e-health Planning</vt:lpstr>
      <vt:lpstr>Slide 13</vt:lpstr>
      <vt:lpstr>Facilitating e-health Infrastructure Planning</vt:lpstr>
      <vt:lpstr>Wireless Broadband Initiative</vt:lpstr>
      <vt:lpstr>Organizing eHealth Events</vt:lpstr>
      <vt:lpstr>Conclusions</vt:lpstr>
      <vt:lpstr>Slide 18</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Cybersecurity Activities 2009</dc:title>
  <dc:subject>ITU Cybersecurity Activities 2009</dc:subject>
  <dc:creator>ITU/BDT/POL/CYB</dc:creator>
  <cp:lastModifiedBy>Christin Chevalley</cp:lastModifiedBy>
  <cp:revision>1226</cp:revision>
  <cp:lastPrinted>2001-11-25T13:41:09Z</cp:lastPrinted>
  <dcterms:created xsi:type="dcterms:W3CDTF">2008-05-21T08:22:42Z</dcterms:created>
  <dcterms:modified xsi:type="dcterms:W3CDTF">2013-01-30T08:49:19Z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Work Order">
    <vt:lpwstr>Draft</vt:lpwstr>
  </property>
  <property fmtid="{D5CDD505-2E9C-101B-9397-08002B2CF9AE}" pid="4" name="Content">
    <vt:lpwstr>Presentation</vt:lpwstr>
  </property>
  <property fmtid="{D5CDD505-2E9C-101B-9397-08002B2CF9AE}" pid="5" name="Keywords0">
    <vt:lpwstr/>
  </property>
  <property fmtid="{D5CDD505-2E9C-101B-9397-08002B2CF9AE}" pid="6" name="ContentTypeId">
    <vt:lpwstr>0x0101002127539C4CDF914FAF4A17C83CC9CBCC</vt:lpwstr>
  </property>
</Properties>
</file>